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4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5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  <p:sldMasterId id="2147483683" r:id="rId3"/>
    <p:sldMasterId id="2147483698" r:id="rId4"/>
    <p:sldMasterId id="2147483724" r:id="rId5"/>
    <p:sldMasterId id="2147483747" r:id="rId6"/>
  </p:sldMasterIdLst>
  <p:notesMasterIdLst>
    <p:notesMasterId r:id="rId26"/>
  </p:notesMasterIdLst>
  <p:sldIdLst>
    <p:sldId id="257" r:id="rId7"/>
    <p:sldId id="258" r:id="rId8"/>
    <p:sldId id="259" r:id="rId9"/>
    <p:sldId id="260" r:id="rId10"/>
    <p:sldId id="265" r:id="rId11"/>
    <p:sldId id="266" r:id="rId12"/>
    <p:sldId id="262" r:id="rId13"/>
    <p:sldId id="263" r:id="rId14"/>
    <p:sldId id="264" r:id="rId15"/>
    <p:sldId id="285" r:id="rId16"/>
    <p:sldId id="279" r:id="rId17"/>
    <p:sldId id="268" r:id="rId18"/>
    <p:sldId id="278" r:id="rId19"/>
    <p:sldId id="290" r:id="rId20"/>
    <p:sldId id="270" r:id="rId21"/>
    <p:sldId id="271" r:id="rId22"/>
    <p:sldId id="277" r:id="rId23"/>
    <p:sldId id="274" r:id="rId24"/>
    <p:sldId id="275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sto MT" panose="02040603050505030304" pitchFamily="18" charset="77"/>
      <p:regular r:id="rId31"/>
      <p:bold r:id="rId32"/>
      <p:italic r:id="rId33"/>
      <p:boldItalic r:id="rId34"/>
    </p:embeddedFont>
    <p:embeddedFont>
      <p:font typeface="Nunito" pitchFamily="2" charset="77"/>
      <p:regular r:id="rId35"/>
      <p:bold r:id="rId36"/>
      <p:italic r:id="rId37"/>
      <p:boldItalic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690"/>
  </p:normalViewPr>
  <p:slideViewPr>
    <p:cSldViewPr snapToGrid="0">
      <p:cViewPr varScale="1">
        <p:scale>
          <a:sx n="93" d="100"/>
          <a:sy n="93" d="100"/>
        </p:scale>
        <p:origin x="216" y="7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5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5.fntdata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presProps" Target="presProps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b723c9aa5c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gb723c9aa5c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https://pixabay.com/en/achievement-agreement-business-3481967/</a:t>
            </a:r>
            <a:endParaRPr/>
          </a:p>
        </p:txBody>
      </p:sp>
      <p:sp>
        <p:nvSpPr>
          <p:cNvPr id="233" name="Google Shape;233;gb723c9aa5c_0_1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2D21D1-52E2-420B-B491-CFF6D7BB79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9632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https://pixabay.com/photos/skyscraper-building-vertical-1149478/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2D21D1-52E2-420B-B491-CFF6D7BB79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3069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b70daea8fb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b70daea8fb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b70daea8fb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b70daea8fb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75827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Image source:-</a:t>
            </a:r>
          </a:p>
          <a:p>
            <a:r>
              <a:rPr lang="en-IN" dirty="0"/>
              <a:t>https://pixabay.com/en/computer-keyboard-apple-laptop-2563737/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2D21D1-52E2-420B-B491-CFF6D7BB79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6349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b70daea8fb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b70daea8fb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b70daea8fb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b70daea8fb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b70daea8fb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b70daea8fb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b70daea8fb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b70daea8fb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b70daea8fb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b70daea8fb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b70daea8fb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b70daea8fb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b723c9aa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b723c9aa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b723c9aa5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b723c9aa5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b723c9aa5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b723c9aa5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b70daea8fb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b70daea8fb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b70daea8fb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b70daea8fb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b70daea8f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b70daea8fb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14004" y="2152975"/>
            <a:ext cx="4449167" cy="533311"/>
          </a:xfrm>
        </p:spPr>
        <p:txBody>
          <a:bodyPr>
            <a:normAutofit/>
          </a:bodyPr>
          <a:lstStyle>
            <a:lvl1pPr algn="ctr">
              <a:defRPr sz="27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867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Only">
  <p:cSld name="2_Title Onl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Google Shape;140;p16"/>
          <p:cNvCxnSpPr/>
          <p:nvPr/>
        </p:nvCxnSpPr>
        <p:spPr>
          <a:xfrm>
            <a:off x="457200" y="4836695"/>
            <a:ext cx="8229600" cy="0"/>
          </a:xfrm>
          <a:prstGeom prst="straightConnector1">
            <a:avLst/>
          </a:prstGeom>
          <a:noFill/>
          <a:ln w="9525" cap="flat" cmpd="sng">
            <a:solidFill>
              <a:srgbClr val="D8D8D8">
                <a:alpha val="498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1" name="Google Shape;141;p16"/>
          <p:cNvSpPr/>
          <p:nvPr/>
        </p:nvSpPr>
        <p:spPr>
          <a:xfrm>
            <a:off x="4439618" y="4704347"/>
            <a:ext cx="264600" cy="264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sldNum" idx="12"/>
          </p:nvPr>
        </p:nvSpPr>
        <p:spPr>
          <a:xfrm>
            <a:off x="4378292" y="4683043"/>
            <a:ext cx="3873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 rtl="0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 rtl="0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 rtl="0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 rtl="0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 rtl="0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 rtl="0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 rtl="0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 rtl="0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model2">
  <p:cSld name="slidemodel2">
    <p:bg>
      <p:bgPr>
        <a:gradFill>
          <a:gsLst>
            <a:gs pos="0">
              <a:srgbClr val="1181AE"/>
            </a:gs>
            <a:gs pos="5500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 txBox="1">
            <a:spLocks noGrp="1"/>
          </p:cNvSpPr>
          <p:nvPr>
            <p:ph type="title"/>
          </p:nvPr>
        </p:nvSpPr>
        <p:spPr>
          <a:xfrm>
            <a:off x="2414004" y="2152975"/>
            <a:ext cx="44493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  <a:defRPr sz="27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>
  <p:cSld name="TITLE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/>
          <p:nvPr/>
        </p:nvSpPr>
        <p:spPr>
          <a:xfrm>
            <a:off x="0" y="2914650"/>
            <a:ext cx="9144000" cy="222870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A5A5A5">
                  <a:alpha val="5294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8"/>
          <p:cNvSpPr txBox="1">
            <a:spLocks noGrp="1"/>
          </p:cNvSpPr>
          <p:nvPr>
            <p:ph type="ctrTitle"/>
          </p:nvPr>
        </p:nvSpPr>
        <p:spPr>
          <a:xfrm>
            <a:off x="685800" y="2915338"/>
            <a:ext cx="7772400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Calibri"/>
              <a:buNone/>
              <a:defRPr sz="3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ubTitle" idx="1"/>
          </p:nvPr>
        </p:nvSpPr>
        <p:spPr>
          <a:xfrm>
            <a:off x="1371600" y="3299265"/>
            <a:ext cx="64008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 rtl="0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1pPr>
            <a:lvl2pPr lvl="1" algn="ctr" rtl="0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body" idx="1"/>
          </p:nvPr>
        </p:nvSpPr>
        <p:spPr>
          <a:xfrm>
            <a:off x="457200" y="853819"/>
            <a:ext cx="8229600" cy="37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2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2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body" idx="2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3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4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4" name="Google Shape;184;p23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4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85" name="Google Shape;185;p23"/>
          <p:cNvSpPr txBox="1">
            <a:spLocks noGrp="1"/>
          </p:cNvSpPr>
          <p:nvPr>
            <p:ph type="body" idx="3"/>
          </p:nvPr>
        </p:nvSpPr>
        <p:spPr>
          <a:xfrm>
            <a:off x="4645027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6" name="Google Shape;186;p23"/>
          <p:cNvSpPr txBox="1">
            <a:spLocks noGrp="1"/>
          </p:cNvSpPr>
          <p:nvPr>
            <p:ph type="body" idx="4"/>
          </p:nvPr>
        </p:nvSpPr>
        <p:spPr>
          <a:xfrm>
            <a:off x="4645027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87" name="Google Shape;187;p2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bg>
      <p:bgPr>
        <a:solidFill>
          <a:srgbClr val="262626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400" cy="8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5"/>
          <p:cNvSpPr txBox="1">
            <a:spLocks noGrp="1"/>
          </p:cNvSpPr>
          <p:nvPr>
            <p:ph type="body" idx="1"/>
          </p:nvPr>
        </p:nvSpPr>
        <p:spPr>
          <a:xfrm>
            <a:off x="3575050" y="204789"/>
            <a:ext cx="5111700" cy="43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98" name="Google Shape;198;p25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99" name="Google Shape;199;p2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6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5" name="Google Shape;205;p26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06" name="Google Shape;206;p2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7"/>
          <p:cNvSpPr txBox="1">
            <a:spLocks noGrp="1"/>
          </p:cNvSpPr>
          <p:nvPr>
            <p:ph type="body" idx="1"/>
          </p:nvPr>
        </p:nvSpPr>
        <p:spPr>
          <a:xfrm rot="5400000">
            <a:off x="2701500" y="-1390481"/>
            <a:ext cx="37410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2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>
            <a:spLocks noGrp="1"/>
          </p:cNvSpPr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8"/>
          <p:cNvSpPr txBox="1">
            <a:spLocks noGrp="1"/>
          </p:cNvSpPr>
          <p:nvPr>
            <p:ph type="body" idx="1"/>
          </p:nvPr>
        </p:nvSpPr>
        <p:spPr>
          <a:xfrm rot="5400000">
            <a:off x="1272750" y="-609571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8" name="Google Shape;218;p2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914650"/>
            <a:ext cx="9144000" cy="222885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915338"/>
            <a:ext cx="7772400" cy="458115"/>
          </a:xfrm>
        </p:spPr>
        <p:txBody>
          <a:bodyPr/>
          <a:lstStyle>
            <a:lvl1pPr algn="ctr">
              <a:defRPr lang="en-US" sz="3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99265"/>
            <a:ext cx="6400800" cy="573330"/>
          </a:xfrm>
        </p:spPr>
        <p:txBody>
          <a:bodyPr>
            <a:normAutofit/>
          </a:bodyPr>
          <a:lstStyle>
            <a:lvl1pPr marL="0" indent="0" algn="ctr">
              <a:buNone/>
              <a:defRPr lang="en-US" sz="18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1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0833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814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7871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975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25">
                <a:solidFill>
                  <a:schemeClr val="tx1">
                    <a:tint val="75000"/>
                  </a:schemeClr>
                </a:solidFill>
              </a:defRPr>
            </a:lvl1pPr>
            <a:lvl2pPr marL="45712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4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37136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4pPr>
            <a:lvl5pPr marL="182848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5pPr>
            <a:lvl6pPr marL="228560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6pPr>
            <a:lvl7pPr marL="274272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7pPr>
            <a:lvl8pPr marL="319984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8pPr>
            <a:lvl9pPr marL="365696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2789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775"/>
            </a:lvl1pPr>
            <a:lvl2pPr>
              <a:defRPr sz="2400"/>
            </a:lvl2pPr>
            <a:lvl3pPr>
              <a:defRPr sz="2025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775"/>
            </a:lvl1pPr>
            <a:lvl2pPr>
              <a:defRPr sz="2400"/>
            </a:lvl2pPr>
            <a:lvl3pPr>
              <a:defRPr sz="2025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51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0" indent="0">
              <a:buNone/>
              <a:defRPr sz="2025" b="1"/>
            </a:lvl2pPr>
            <a:lvl3pPr marL="914240" indent="0">
              <a:buNone/>
              <a:defRPr sz="1800" b="1"/>
            </a:lvl3pPr>
            <a:lvl4pPr marL="1371360" indent="0">
              <a:buNone/>
              <a:defRPr sz="1575" b="1"/>
            </a:lvl4pPr>
            <a:lvl5pPr marL="1828480" indent="0">
              <a:buNone/>
              <a:defRPr sz="1575" b="1"/>
            </a:lvl5pPr>
            <a:lvl6pPr marL="2285600" indent="0">
              <a:buNone/>
              <a:defRPr sz="1575" b="1"/>
            </a:lvl6pPr>
            <a:lvl7pPr marL="2742720" indent="0">
              <a:buNone/>
              <a:defRPr sz="1575" b="1"/>
            </a:lvl7pPr>
            <a:lvl8pPr marL="3199840" indent="0">
              <a:buNone/>
              <a:defRPr sz="1575" b="1"/>
            </a:lvl8pPr>
            <a:lvl9pPr marL="3656960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25"/>
            </a:lvl2pPr>
            <a:lvl3pPr>
              <a:defRPr sz="180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0" indent="0">
              <a:buNone/>
              <a:defRPr sz="2025" b="1"/>
            </a:lvl2pPr>
            <a:lvl3pPr marL="914240" indent="0">
              <a:buNone/>
              <a:defRPr sz="1800" b="1"/>
            </a:lvl3pPr>
            <a:lvl4pPr marL="1371360" indent="0">
              <a:buNone/>
              <a:defRPr sz="1575" b="1"/>
            </a:lvl4pPr>
            <a:lvl5pPr marL="1828480" indent="0">
              <a:buNone/>
              <a:defRPr sz="1575" b="1"/>
            </a:lvl5pPr>
            <a:lvl6pPr marL="2285600" indent="0">
              <a:buNone/>
              <a:defRPr sz="1575" b="1"/>
            </a:lvl6pPr>
            <a:lvl7pPr marL="2742720" indent="0">
              <a:buNone/>
              <a:defRPr sz="1575" b="1"/>
            </a:lvl7pPr>
            <a:lvl8pPr marL="3199840" indent="0">
              <a:buNone/>
              <a:defRPr sz="1575" b="1"/>
            </a:lvl8pPr>
            <a:lvl9pPr marL="3656960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25"/>
            </a:lvl2pPr>
            <a:lvl3pPr>
              <a:defRPr sz="180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1/21/21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6346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1/21/21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8920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1/21/21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1491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1/21/21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995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2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25"/>
            </a:lvl1pPr>
            <a:lvl2pPr>
              <a:defRPr sz="2775"/>
            </a:lvl2pPr>
            <a:lvl3pPr>
              <a:defRPr sz="2400"/>
            </a:lvl3pPr>
            <a:lvl4pPr>
              <a:defRPr sz="2025"/>
            </a:lvl4pPr>
            <a:lvl5pPr>
              <a:defRPr sz="2025"/>
            </a:lvl5pPr>
            <a:lvl6pPr>
              <a:defRPr sz="2025"/>
            </a:lvl6pPr>
            <a:lvl7pPr>
              <a:defRPr sz="2025"/>
            </a:lvl7pPr>
            <a:lvl8pPr>
              <a:defRPr sz="2025"/>
            </a:lvl8pPr>
            <a:lvl9pPr>
              <a:defRPr sz="20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425"/>
            </a:lvl1pPr>
            <a:lvl2pPr marL="457120" indent="0">
              <a:buNone/>
              <a:defRPr sz="1200"/>
            </a:lvl2pPr>
            <a:lvl3pPr marL="914240" indent="0">
              <a:buNone/>
              <a:defRPr sz="975"/>
            </a:lvl3pPr>
            <a:lvl4pPr marL="1371360" indent="0">
              <a:buNone/>
              <a:defRPr sz="900"/>
            </a:lvl4pPr>
            <a:lvl5pPr marL="1828480" indent="0">
              <a:buNone/>
              <a:defRPr sz="900"/>
            </a:lvl5pPr>
            <a:lvl6pPr marL="2285600" indent="0">
              <a:buNone/>
              <a:defRPr sz="900"/>
            </a:lvl6pPr>
            <a:lvl7pPr marL="2742720" indent="0">
              <a:buNone/>
              <a:defRPr sz="900"/>
            </a:lvl7pPr>
            <a:lvl8pPr marL="3199840" indent="0">
              <a:buNone/>
              <a:defRPr sz="900"/>
            </a:lvl8pPr>
            <a:lvl9pPr marL="365696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1123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2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25"/>
            </a:lvl1pPr>
            <a:lvl2pPr marL="457120" indent="0">
              <a:buNone/>
              <a:defRPr sz="2775"/>
            </a:lvl2pPr>
            <a:lvl3pPr marL="914240" indent="0">
              <a:buNone/>
              <a:defRPr sz="2400"/>
            </a:lvl3pPr>
            <a:lvl4pPr marL="1371360" indent="0">
              <a:buNone/>
              <a:defRPr sz="2025"/>
            </a:lvl4pPr>
            <a:lvl5pPr marL="1828480" indent="0">
              <a:buNone/>
              <a:defRPr sz="2025"/>
            </a:lvl5pPr>
            <a:lvl6pPr marL="2285600" indent="0">
              <a:buNone/>
              <a:defRPr sz="2025"/>
            </a:lvl6pPr>
            <a:lvl7pPr marL="2742720" indent="0">
              <a:buNone/>
              <a:defRPr sz="2025"/>
            </a:lvl7pPr>
            <a:lvl8pPr marL="3199840" indent="0">
              <a:buNone/>
              <a:defRPr sz="2025"/>
            </a:lvl8pPr>
            <a:lvl9pPr marL="3656960" indent="0">
              <a:buNone/>
              <a:defRPr sz="202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25"/>
            </a:lvl1pPr>
            <a:lvl2pPr marL="457120" indent="0">
              <a:buNone/>
              <a:defRPr sz="1200"/>
            </a:lvl2pPr>
            <a:lvl3pPr marL="914240" indent="0">
              <a:buNone/>
              <a:defRPr sz="975"/>
            </a:lvl3pPr>
            <a:lvl4pPr marL="1371360" indent="0">
              <a:buNone/>
              <a:defRPr sz="900"/>
            </a:lvl4pPr>
            <a:lvl5pPr marL="1828480" indent="0">
              <a:buNone/>
              <a:defRPr sz="900"/>
            </a:lvl5pPr>
            <a:lvl6pPr marL="2285600" indent="0">
              <a:buNone/>
              <a:defRPr sz="900"/>
            </a:lvl6pPr>
            <a:lvl7pPr marL="2742720" indent="0">
              <a:buNone/>
              <a:defRPr sz="900"/>
            </a:lvl7pPr>
            <a:lvl8pPr marL="3199840" indent="0">
              <a:buNone/>
              <a:defRPr sz="900"/>
            </a:lvl8pPr>
            <a:lvl9pPr marL="365696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3134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4465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823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14004" y="2152975"/>
            <a:ext cx="4449167" cy="533311"/>
          </a:xfrm>
        </p:spPr>
        <p:txBody>
          <a:bodyPr>
            <a:normAutofit/>
          </a:bodyPr>
          <a:lstStyle>
            <a:lvl1pPr algn="ctr">
              <a:defRPr sz="27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1/21/21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6123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6E16425B-2A42-409E-BD07-64554C49ED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19400" y="2959199"/>
            <a:ext cx="5867400" cy="1035357"/>
          </a:xfrm>
        </p:spPr>
        <p:txBody>
          <a:bodyPr lIns="0" rIns="0" anchor="b">
            <a:noAutofit/>
          </a:bodyPr>
          <a:lstStyle>
            <a:lvl1pPr algn="r">
              <a:defRPr lang="en-US" sz="6000" kern="120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55919" y="4238737"/>
            <a:ext cx="4330881" cy="330291"/>
          </a:xfrm>
        </p:spPr>
        <p:txBody>
          <a:bodyPr lIns="0" rIns="0">
            <a:normAutofit/>
          </a:bodyPr>
          <a:lstStyle>
            <a:lvl1pPr marL="0" indent="0" algn="r">
              <a:buNone/>
              <a:defRPr lang="en-US" sz="1800" kern="120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44978E7-8DCC-4370-A827-019C0A465D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2667" y="1157794"/>
            <a:ext cx="3001533" cy="2993916"/>
          </a:xfrm>
          <a:custGeom>
            <a:avLst/>
            <a:gdLst>
              <a:gd name="connsiteX0" fmla="*/ 1741488 w 3484563"/>
              <a:gd name="connsiteY0" fmla="*/ 0 h 3476625"/>
              <a:gd name="connsiteX1" fmla="*/ 3484563 w 3484563"/>
              <a:gd name="connsiteY1" fmla="*/ 1738313 h 3476625"/>
              <a:gd name="connsiteX2" fmla="*/ 1741488 w 3484563"/>
              <a:gd name="connsiteY2" fmla="*/ 3476625 h 3476625"/>
              <a:gd name="connsiteX3" fmla="*/ 0 w 3484563"/>
              <a:gd name="connsiteY3" fmla="*/ 1738313 h 347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563" h="3476625">
                <a:moveTo>
                  <a:pt x="1741488" y="0"/>
                </a:moveTo>
                <a:lnTo>
                  <a:pt x="3484563" y="1738313"/>
                </a:lnTo>
                <a:lnTo>
                  <a:pt x="1741488" y="3476625"/>
                </a:lnTo>
                <a:lnTo>
                  <a:pt x="0" y="1738313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1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5312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_Mordern_Background">
    <p:bg>
      <p:bgPr>
        <a:gradFill>
          <a:gsLst>
            <a:gs pos="4000">
              <a:schemeClr val="accent1">
                <a:lumMod val="75000"/>
              </a:schemeClr>
            </a:gs>
            <a:gs pos="10000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6BDDB64-69B0-4040-A883-A16FBEEEAE8A}"/>
              </a:ext>
            </a:extLst>
          </p:cNvPr>
          <p:cNvGrpSpPr/>
          <p:nvPr userDrawn="1"/>
        </p:nvGrpSpPr>
        <p:grpSpPr>
          <a:xfrm>
            <a:off x="0" y="1"/>
            <a:ext cx="9144000" cy="5143500"/>
            <a:chOff x="0" y="30163"/>
            <a:chExt cx="12214226" cy="6827837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5DF9A176-D4A1-4148-9419-24FB83F14E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0163"/>
              <a:ext cx="9239250" cy="4876800"/>
            </a:xfrm>
            <a:custGeom>
              <a:avLst/>
              <a:gdLst>
                <a:gd name="T0" fmla="*/ 574 w 1416"/>
                <a:gd name="T1" fmla="*/ 453 h 750"/>
                <a:gd name="T2" fmla="*/ 1028 w 1416"/>
                <a:gd name="T3" fmla="*/ 382 h 750"/>
                <a:gd name="T4" fmla="*/ 1415 w 1416"/>
                <a:gd name="T5" fmla="*/ 71 h 750"/>
                <a:gd name="T6" fmla="*/ 1412 w 1416"/>
                <a:gd name="T7" fmla="*/ 0 h 750"/>
                <a:gd name="T8" fmla="*/ 0 w 1416"/>
                <a:gd name="T9" fmla="*/ 0 h 750"/>
                <a:gd name="T10" fmla="*/ 0 w 1416"/>
                <a:gd name="T11" fmla="*/ 670 h 750"/>
                <a:gd name="T12" fmla="*/ 189 w 1416"/>
                <a:gd name="T13" fmla="*/ 749 h 750"/>
                <a:gd name="T14" fmla="*/ 574 w 1416"/>
                <a:gd name="T15" fmla="*/ 453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16" h="750">
                  <a:moveTo>
                    <a:pt x="574" y="453"/>
                  </a:moveTo>
                  <a:cubicBezTo>
                    <a:pt x="710" y="355"/>
                    <a:pt x="873" y="370"/>
                    <a:pt x="1028" y="382"/>
                  </a:cubicBezTo>
                  <a:cubicBezTo>
                    <a:pt x="1214" y="395"/>
                    <a:pt x="1400" y="287"/>
                    <a:pt x="1415" y="71"/>
                  </a:cubicBezTo>
                  <a:cubicBezTo>
                    <a:pt x="1416" y="47"/>
                    <a:pt x="1415" y="23"/>
                    <a:pt x="14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0"/>
                    <a:pt x="0" y="670"/>
                    <a:pt x="0" y="670"/>
                  </a:cubicBezTo>
                  <a:cubicBezTo>
                    <a:pt x="61" y="721"/>
                    <a:pt x="129" y="750"/>
                    <a:pt x="189" y="749"/>
                  </a:cubicBezTo>
                  <a:cubicBezTo>
                    <a:pt x="365" y="745"/>
                    <a:pt x="448" y="544"/>
                    <a:pt x="574" y="453"/>
                  </a:cubicBezTo>
                </a:path>
              </a:pathLst>
            </a:custGeom>
            <a:solidFill>
              <a:schemeClr val="accent2">
                <a:lumMod val="50000"/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50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9193DB6-EEB8-4D05-8E1D-52F244CBC1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54688" y="1643063"/>
              <a:ext cx="6459538" cy="5214937"/>
            </a:xfrm>
            <a:custGeom>
              <a:avLst/>
              <a:gdLst>
                <a:gd name="T0" fmla="*/ 441 w 990"/>
                <a:gd name="T1" fmla="*/ 76 h 802"/>
                <a:gd name="T2" fmla="*/ 233 w 990"/>
                <a:gd name="T3" fmla="*/ 378 h 802"/>
                <a:gd name="T4" fmla="*/ 57 w 990"/>
                <a:gd name="T5" fmla="*/ 659 h 802"/>
                <a:gd name="T6" fmla="*/ 0 w 990"/>
                <a:gd name="T7" fmla="*/ 802 h 802"/>
                <a:gd name="T8" fmla="*/ 554 w 990"/>
                <a:gd name="T9" fmla="*/ 802 h 802"/>
                <a:gd name="T10" fmla="*/ 706 w 990"/>
                <a:gd name="T11" fmla="*/ 733 h 802"/>
                <a:gd name="T12" fmla="*/ 990 w 990"/>
                <a:gd name="T13" fmla="*/ 678 h 802"/>
                <a:gd name="T14" fmla="*/ 990 w 990"/>
                <a:gd name="T15" fmla="*/ 175 h 802"/>
                <a:gd name="T16" fmla="*/ 441 w 990"/>
                <a:gd name="T17" fmla="*/ 76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0" h="802">
                  <a:moveTo>
                    <a:pt x="441" y="76"/>
                  </a:moveTo>
                  <a:cubicBezTo>
                    <a:pt x="315" y="135"/>
                    <a:pt x="282" y="250"/>
                    <a:pt x="233" y="378"/>
                  </a:cubicBezTo>
                  <a:cubicBezTo>
                    <a:pt x="188" y="493"/>
                    <a:pt x="125" y="563"/>
                    <a:pt x="57" y="659"/>
                  </a:cubicBezTo>
                  <a:cubicBezTo>
                    <a:pt x="20" y="713"/>
                    <a:pt x="3" y="761"/>
                    <a:pt x="0" y="802"/>
                  </a:cubicBezTo>
                  <a:cubicBezTo>
                    <a:pt x="554" y="802"/>
                    <a:pt x="554" y="802"/>
                    <a:pt x="554" y="802"/>
                  </a:cubicBezTo>
                  <a:cubicBezTo>
                    <a:pt x="602" y="776"/>
                    <a:pt x="652" y="752"/>
                    <a:pt x="706" y="733"/>
                  </a:cubicBezTo>
                  <a:cubicBezTo>
                    <a:pt x="795" y="701"/>
                    <a:pt x="902" y="706"/>
                    <a:pt x="990" y="678"/>
                  </a:cubicBezTo>
                  <a:cubicBezTo>
                    <a:pt x="990" y="175"/>
                    <a:pt x="990" y="175"/>
                    <a:pt x="990" y="175"/>
                  </a:cubicBezTo>
                  <a:cubicBezTo>
                    <a:pt x="833" y="59"/>
                    <a:pt x="603" y="0"/>
                    <a:pt x="441" y="76"/>
                  </a:cubicBezTo>
                  <a:close/>
                </a:path>
              </a:pathLst>
            </a:custGeom>
            <a:gradFill>
              <a:gsLst>
                <a:gs pos="4000">
                  <a:schemeClr val="accent1">
                    <a:lumMod val="75000"/>
                  </a:schemeClr>
                </a:gs>
                <a:gs pos="100000">
                  <a:schemeClr val="accent3">
                    <a:alpha val="12000"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50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E8A1C692-7360-48CB-9BAB-7DB98E7D6D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0163"/>
              <a:ext cx="6061075" cy="5176837"/>
            </a:xfrm>
            <a:custGeom>
              <a:avLst/>
              <a:gdLst>
                <a:gd name="T0" fmla="*/ 226 w 929"/>
                <a:gd name="T1" fmla="*/ 468 h 796"/>
                <a:gd name="T2" fmla="*/ 633 w 929"/>
                <a:gd name="T3" fmla="*/ 303 h 796"/>
                <a:gd name="T4" fmla="*/ 929 w 929"/>
                <a:gd name="T5" fmla="*/ 0 h 796"/>
                <a:gd name="T6" fmla="*/ 0 w 929"/>
                <a:gd name="T7" fmla="*/ 0 h 796"/>
                <a:gd name="T8" fmla="*/ 0 w 929"/>
                <a:gd name="T9" fmla="*/ 796 h 796"/>
                <a:gd name="T10" fmla="*/ 226 w 929"/>
                <a:gd name="T11" fmla="*/ 468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9" h="796">
                  <a:moveTo>
                    <a:pt x="226" y="468"/>
                  </a:moveTo>
                  <a:cubicBezTo>
                    <a:pt x="332" y="347"/>
                    <a:pt x="487" y="326"/>
                    <a:pt x="633" y="303"/>
                  </a:cubicBezTo>
                  <a:cubicBezTo>
                    <a:pt x="788" y="278"/>
                    <a:pt x="923" y="166"/>
                    <a:pt x="92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96"/>
                    <a:pt x="0" y="796"/>
                    <a:pt x="0" y="796"/>
                  </a:cubicBezTo>
                  <a:cubicBezTo>
                    <a:pt x="108" y="723"/>
                    <a:pt x="144" y="563"/>
                    <a:pt x="226" y="468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28000"/>
                  </a:schemeClr>
                </a:gs>
                <a:gs pos="100000">
                  <a:schemeClr val="accent2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50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BECFDF77-6F92-464B-B407-5FAC38D607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53150" y="30163"/>
              <a:ext cx="6061075" cy="4129087"/>
            </a:xfrm>
            <a:custGeom>
              <a:avLst/>
              <a:gdLst>
                <a:gd name="T0" fmla="*/ 495 w 929"/>
                <a:gd name="T1" fmla="*/ 0 h 635"/>
                <a:gd name="T2" fmla="*/ 203 w 929"/>
                <a:gd name="T3" fmla="*/ 89 h 635"/>
                <a:gd name="T4" fmla="*/ 725 w 929"/>
                <a:gd name="T5" fmla="*/ 518 h 635"/>
                <a:gd name="T6" fmla="*/ 894 w 929"/>
                <a:gd name="T7" fmla="*/ 279 h 635"/>
                <a:gd name="T8" fmla="*/ 929 w 929"/>
                <a:gd name="T9" fmla="*/ 207 h 635"/>
                <a:gd name="T10" fmla="*/ 929 w 929"/>
                <a:gd name="T11" fmla="*/ 0 h 635"/>
                <a:gd name="T12" fmla="*/ 495 w 929"/>
                <a:gd name="T13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9" h="635">
                  <a:moveTo>
                    <a:pt x="495" y="0"/>
                  </a:moveTo>
                  <a:cubicBezTo>
                    <a:pt x="393" y="25"/>
                    <a:pt x="272" y="8"/>
                    <a:pt x="203" y="89"/>
                  </a:cubicBezTo>
                  <a:cubicBezTo>
                    <a:pt x="0" y="329"/>
                    <a:pt x="469" y="635"/>
                    <a:pt x="725" y="518"/>
                  </a:cubicBezTo>
                  <a:cubicBezTo>
                    <a:pt x="826" y="472"/>
                    <a:pt x="853" y="381"/>
                    <a:pt x="894" y="279"/>
                  </a:cubicBezTo>
                  <a:cubicBezTo>
                    <a:pt x="904" y="252"/>
                    <a:pt x="916" y="229"/>
                    <a:pt x="929" y="207"/>
                  </a:cubicBezTo>
                  <a:cubicBezTo>
                    <a:pt x="929" y="0"/>
                    <a:pt x="929" y="0"/>
                    <a:pt x="929" y="0"/>
                  </a:cubicBezTo>
                  <a:lnTo>
                    <a:pt x="495" y="0"/>
                  </a:lnTo>
                  <a:close/>
                </a:path>
              </a:pathLst>
            </a:custGeom>
            <a:gradFill>
              <a:gsLst>
                <a:gs pos="95000">
                  <a:schemeClr val="accent1">
                    <a:lumMod val="75000"/>
                  </a:schemeClr>
                </a:gs>
                <a:gs pos="0">
                  <a:schemeClr val="accent2">
                    <a:alpha val="45000"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50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F34979C4-6912-4CF1-88FF-410D325FAD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6851650"/>
              <a:ext cx="12700" cy="6350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1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1F193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50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F3510E3D-E6DD-4CA5-BE97-DCB4AE58D5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0275"/>
              <a:ext cx="3255963" cy="3387725"/>
            </a:xfrm>
            <a:custGeom>
              <a:avLst/>
              <a:gdLst>
                <a:gd name="T0" fmla="*/ 421 w 499"/>
                <a:gd name="T1" fmla="*/ 154 h 521"/>
                <a:gd name="T2" fmla="*/ 310 w 499"/>
                <a:gd name="T3" fmla="*/ 91 h 521"/>
                <a:gd name="T4" fmla="*/ 147 w 499"/>
                <a:gd name="T5" fmla="*/ 312 h 521"/>
                <a:gd name="T6" fmla="*/ 0 w 499"/>
                <a:gd name="T7" fmla="*/ 362 h 521"/>
                <a:gd name="T8" fmla="*/ 0 w 499"/>
                <a:gd name="T9" fmla="*/ 520 h 521"/>
                <a:gd name="T10" fmla="*/ 2 w 499"/>
                <a:gd name="T11" fmla="*/ 521 h 521"/>
                <a:gd name="T12" fmla="*/ 239 w 499"/>
                <a:gd name="T13" fmla="*/ 521 h 521"/>
                <a:gd name="T14" fmla="*/ 296 w 499"/>
                <a:gd name="T15" fmla="*/ 311 h 521"/>
                <a:gd name="T16" fmla="*/ 421 w 499"/>
                <a:gd name="T17" fmla="*/ 154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9" h="521">
                  <a:moveTo>
                    <a:pt x="421" y="154"/>
                  </a:moveTo>
                  <a:cubicBezTo>
                    <a:pt x="499" y="77"/>
                    <a:pt x="411" y="0"/>
                    <a:pt x="310" y="91"/>
                  </a:cubicBezTo>
                  <a:cubicBezTo>
                    <a:pt x="241" y="153"/>
                    <a:pt x="205" y="244"/>
                    <a:pt x="147" y="312"/>
                  </a:cubicBezTo>
                  <a:cubicBezTo>
                    <a:pt x="104" y="361"/>
                    <a:pt x="53" y="354"/>
                    <a:pt x="0" y="362"/>
                  </a:cubicBezTo>
                  <a:cubicBezTo>
                    <a:pt x="0" y="520"/>
                    <a:pt x="0" y="520"/>
                    <a:pt x="0" y="520"/>
                  </a:cubicBezTo>
                  <a:cubicBezTo>
                    <a:pt x="1" y="520"/>
                    <a:pt x="1" y="521"/>
                    <a:pt x="2" y="521"/>
                  </a:cubicBezTo>
                  <a:cubicBezTo>
                    <a:pt x="239" y="521"/>
                    <a:pt x="239" y="521"/>
                    <a:pt x="239" y="521"/>
                  </a:cubicBezTo>
                  <a:cubicBezTo>
                    <a:pt x="284" y="464"/>
                    <a:pt x="279" y="371"/>
                    <a:pt x="296" y="311"/>
                  </a:cubicBezTo>
                  <a:cubicBezTo>
                    <a:pt x="319" y="234"/>
                    <a:pt x="369" y="206"/>
                    <a:pt x="421" y="15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5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07CFD13F-A9FB-460A-9750-37E05DF0B2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23163" y="30163"/>
              <a:ext cx="4691063" cy="4168775"/>
            </a:xfrm>
            <a:custGeom>
              <a:avLst/>
              <a:gdLst>
                <a:gd name="T0" fmla="*/ 660 w 719"/>
                <a:gd name="T1" fmla="*/ 0 h 641"/>
                <a:gd name="T2" fmla="*/ 518 w 719"/>
                <a:gd name="T3" fmla="*/ 81 h 641"/>
                <a:gd name="T4" fmla="*/ 273 w 719"/>
                <a:gd name="T5" fmla="*/ 340 h 641"/>
                <a:gd name="T6" fmla="*/ 211 w 719"/>
                <a:gd name="T7" fmla="*/ 635 h 641"/>
                <a:gd name="T8" fmla="*/ 639 w 719"/>
                <a:gd name="T9" fmla="*/ 421 h 641"/>
                <a:gd name="T10" fmla="*/ 719 w 719"/>
                <a:gd name="T11" fmla="*/ 418 h 641"/>
                <a:gd name="T12" fmla="*/ 719 w 719"/>
                <a:gd name="T13" fmla="*/ 0 h 641"/>
                <a:gd name="T14" fmla="*/ 660 w 719"/>
                <a:gd name="T15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9" h="641">
                  <a:moveTo>
                    <a:pt x="660" y="0"/>
                  </a:moveTo>
                  <a:cubicBezTo>
                    <a:pt x="618" y="37"/>
                    <a:pt x="563" y="47"/>
                    <a:pt x="518" y="81"/>
                  </a:cubicBezTo>
                  <a:cubicBezTo>
                    <a:pt x="420" y="153"/>
                    <a:pt x="392" y="286"/>
                    <a:pt x="273" y="340"/>
                  </a:cubicBezTo>
                  <a:cubicBezTo>
                    <a:pt x="0" y="465"/>
                    <a:pt x="11" y="627"/>
                    <a:pt x="211" y="635"/>
                  </a:cubicBezTo>
                  <a:cubicBezTo>
                    <a:pt x="378" y="641"/>
                    <a:pt x="424" y="418"/>
                    <a:pt x="639" y="421"/>
                  </a:cubicBezTo>
                  <a:cubicBezTo>
                    <a:pt x="669" y="421"/>
                    <a:pt x="696" y="420"/>
                    <a:pt x="719" y="418"/>
                  </a:cubicBezTo>
                  <a:cubicBezTo>
                    <a:pt x="719" y="0"/>
                    <a:pt x="719" y="0"/>
                    <a:pt x="719" y="0"/>
                  </a:cubicBezTo>
                  <a:lnTo>
                    <a:pt x="660" y="0"/>
                  </a:lnTo>
                  <a:close/>
                </a:path>
              </a:pathLst>
            </a:custGeom>
            <a:gradFill>
              <a:gsLst>
                <a:gs pos="16000">
                  <a:schemeClr val="accent2">
                    <a:lumMod val="20000"/>
                    <a:lumOff val="80000"/>
                    <a:alpha val="66000"/>
                  </a:schemeClr>
                </a:gs>
                <a:gs pos="100000">
                  <a:schemeClr val="accent1">
                    <a:alpha val="52000"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5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E559E15-CD56-436A-9C59-588B58F1456F}"/>
                </a:ext>
              </a:extLst>
            </p:cNvPr>
            <p:cNvGrpSpPr/>
            <p:nvPr userDrawn="1"/>
          </p:nvGrpSpPr>
          <p:grpSpPr>
            <a:xfrm>
              <a:off x="4298950" y="1343025"/>
              <a:ext cx="7915276" cy="5514975"/>
              <a:chOff x="4298950" y="1343025"/>
              <a:chExt cx="7915276" cy="5514975"/>
            </a:xfrm>
            <a:gradFill flip="none" rotWithShape="1">
              <a:gsLst>
                <a:gs pos="0">
                  <a:schemeClr val="bg1"/>
                </a:gs>
                <a:gs pos="77000">
                  <a:schemeClr val="bg1">
                    <a:alpha val="23000"/>
                  </a:schemeClr>
                </a:gs>
              </a:gsLst>
              <a:lin ang="8100000" scaled="1"/>
              <a:tileRect/>
            </a:gradFill>
          </p:grpSpPr>
          <p:sp>
            <p:nvSpPr>
              <p:cNvPr id="18" name="Freeform 13">
                <a:extLst>
                  <a:ext uri="{FF2B5EF4-FFF2-40B4-BE49-F238E27FC236}">
                    <a16:creationId xmlns:a16="http://schemas.microsoft.com/office/drawing/2014/main" id="{F6758CA5-78CE-45D9-AC09-243BCDAC8A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8950" y="1343025"/>
                <a:ext cx="7915275" cy="5514975"/>
              </a:xfrm>
              <a:custGeom>
                <a:avLst/>
                <a:gdLst>
                  <a:gd name="T0" fmla="*/ 235 w 1213"/>
                  <a:gd name="T1" fmla="*/ 730 h 848"/>
                  <a:gd name="T2" fmla="*/ 469 w 1213"/>
                  <a:gd name="T3" fmla="*/ 558 h 848"/>
                  <a:gd name="T4" fmla="*/ 641 w 1213"/>
                  <a:gd name="T5" fmla="*/ 417 h 848"/>
                  <a:gd name="T6" fmla="*/ 739 w 1213"/>
                  <a:gd name="T7" fmla="*/ 373 h 848"/>
                  <a:gd name="T8" fmla="*/ 885 w 1213"/>
                  <a:gd name="T9" fmla="*/ 294 h 848"/>
                  <a:gd name="T10" fmla="*/ 990 w 1213"/>
                  <a:gd name="T11" fmla="*/ 169 h 848"/>
                  <a:gd name="T12" fmla="*/ 1067 w 1213"/>
                  <a:gd name="T13" fmla="*/ 73 h 848"/>
                  <a:gd name="T14" fmla="*/ 1199 w 1213"/>
                  <a:gd name="T15" fmla="*/ 6 h 848"/>
                  <a:gd name="T16" fmla="*/ 1213 w 1213"/>
                  <a:gd name="T17" fmla="*/ 7 h 848"/>
                  <a:gd name="T18" fmla="*/ 1213 w 1213"/>
                  <a:gd name="T19" fmla="*/ 5 h 848"/>
                  <a:gd name="T20" fmla="*/ 1065 w 1213"/>
                  <a:gd name="T21" fmla="*/ 71 h 848"/>
                  <a:gd name="T22" fmla="*/ 989 w 1213"/>
                  <a:gd name="T23" fmla="*/ 168 h 848"/>
                  <a:gd name="T24" fmla="*/ 884 w 1213"/>
                  <a:gd name="T25" fmla="*/ 292 h 848"/>
                  <a:gd name="T26" fmla="*/ 739 w 1213"/>
                  <a:gd name="T27" fmla="*/ 371 h 848"/>
                  <a:gd name="T28" fmla="*/ 640 w 1213"/>
                  <a:gd name="T29" fmla="*/ 416 h 848"/>
                  <a:gd name="T30" fmla="*/ 468 w 1213"/>
                  <a:gd name="T31" fmla="*/ 557 h 848"/>
                  <a:gd name="T32" fmla="*/ 234 w 1213"/>
                  <a:gd name="T33" fmla="*/ 728 h 848"/>
                  <a:gd name="T34" fmla="*/ 0 w 1213"/>
                  <a:gd name="T35" fmla="*/ 848 h 848"/>
                  <a:gd name="T36" fmla="*/ 4 w 1213"/>
                  <a:gd name="T37" fmla="*/ 848 h 848"/>
                  <a:gd name="T38" fmla="*/ 235 w 1213"/>
                  <a:gd name="T39" fmla="*/ 730 h 8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13" h="848">
                    <a:moveTo>
                      <a:pt x="235" y="730"/>
                    </a:moveTo>
                    <a:cubicBezTo>
                      <a:pt x="332" y="692"/>
                      <a:pt x="402" y="624"/>
                      <a:pt x="469" y="558"/>
                    </a:cubicBezTo>
                    <a:cubicBezTo>
                      <a:pt x="521" y="508"/>
                      <a:pt x="575" y="455"/>
                      <a:pt x="641" y="417"/>
                    </a:cubicBezTo>
                    <a:cubicBezTo>
                      <a:pt x="673" y="399"/>
                      <a:pt x="707" y="386"/>
                      <a:pt x="739" y="373"/>
                    </a:cubicBezTo>
                    <a:cubicBezTo>
                      <a:pt x="791" y="353"/>
                      <a:pt x="840" y="333"/>
                      <a:pt x="885" y="294"/>
                    </a:cubicBezTo>
                    <a:cubicBezTo>
                      <a:pt x="927" y="257"/>
                      <a:pt x="959" y="212"/>
                      <a:pt x="990" y="169"/>
                    </a:cubicBezTo>
                    <a:cubicBezTo>
                      <a:pt x="1014" y="137"/>
                      <a:pt x="1038" y="103"/>
                      <a:pt x="1067" y="73"/>
                    </a:cubicBezTo>
                    <a:cubicBezTo>
                      <a:pt x="1111" y="25"/>
                      <a:pt x="1159" y="6"/>
                      <a:pt x="1199" y="6"/>
                    </a:cubicBezTo>
                    <a:cubicBezTo>
                      <a:pt x="1204" y="6"/>
                      <a:pt x="1209" y="7"/>
                      <a:pt x="1213" y="7"/>
                    </a:cubicBezTo>
                    <a:cubicBezTo>
                      <a:pt x="1213" y="5"/>
                      <a:pt x="1213" y="5"/>
                      <a:pt x="1213" y="5"/>
                    </a:cubicBezTo>
                    <a:cubicBezTo>
                      <a:pt x="1170" y="0"/>
                      <a:pt x="1116" y="18"/>
                      <a:pt x="1065" y="71"/>
                    </a:cubicBezTo>
                    <a:cubicBezTo>
                      <a:pt x="1037" y="102"/>
                      <a:pt x="1012" y="135"/>
                      <a:pt x="989" y="168"/>
                    </a:cubicBezTo>
                    <a:cubicBezTo>
                      <a:pt x="958" y="211"/>
                      <a:pt x="926" y="256"/>
                      <a:pt x="884" y="292"/>
                    </a:cubicBezTo>
                    <a:cubicBezTo>
                      <a:pt x="839" y="332"/>
                      <a:pt x="790" y="351"/>
                      <a:pt x="739" y="371"/>
                    </a:cubicBezTo>
                    <a:cubicBezTo>
                      <a:pt x="706" y="384"/>
                      <a:pt x="673" y="397"/>
                      <a:pt x="640" y="416"/>
                    </a:cubicBezTo>
                    <a:cubicBezTo>
                      <a:pt x="574" y="454"/>
                      <a:pt x="520" y="506"/>
                      <a:pt x="468" y="557"/>
                    </a:cubicBezTo>
                    <a:cubicBezTo>
                      <a:pt x="401" y="622"/>
                      <a:pt x="331" y="690"/>
                      <a:pt x="234" y="728"/>
                    </a:cubicBezTo>
                    <a:cubicBezTo>
                      <a:pt x="139" y="765"/>
                      <a:pt x="59" y="806"/>
                      <a:pt x="0" y="848"/>
                    </a:cubicBezTo>
                    <a:cubicBezTo>
                      <a:pt x="4" y="848"/>
                      <a:pt x="4" y="848"/>
                      <a:pt x="4" y="848"/>
                    </a:cubicBezTo>
                    <a:cubicBezTo>
                      <a:pt x="62" y="807"/>
                      <a:pt x="141" y="766"/>
                      <a:pt x="235" y="73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0" dirty="0"/>
              </a:p>
            </p:txBody>
          </p:sp>
          <p:sp>
            <p:nvSpPr>
              <p:cNvPr id="19" name="Freeform 14">
                <a:extLst>
                  <a:ext uri="{FF2B5EF4-FFF2-40B4-BE49-F238E27FC236}">
                    <a16:creationId xmlns:a16="http://schemas.microsoft.com/office/drawing/2014/main" id="{9E4B0F8C-04AD-4018-84A8-8C19168CD2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6038" y="3327400"/>
                <a:ext cx="4548188" cy="3530600"/>
              </a:xfrm>
              <a:custGeom>
                <a:avLst/>
                <a:gdLst>
                  <a:gd name="T0" fmla="*/ 693 w 697"/>
                  <a:gd name="T1" fmla="*/ 4 h 543"/>
                  <a:gd name="T2" fmla="*/ 617 w 697"/>
                  <a:gd name="T3" fmla="*/ 97 h 543"/>
                  <a:gd name="T4" fmla="*/ 575 w 697"/>
                  <a:gd name="T5" fmla="*/ 229 h 543"/>
                  <a:gd name="T6" fmla="*/ 487 w 697"/>
                  <a:gd name="T7" fmla="*/ 421 h 543"/>
                  <a:gd name="T8" fmla="*/ 167 w 697"/>
                  <a:gd name="T9" fmla="*/ 509 h 543"/>
                  <a:gd name="T10" fmla="*/ 0 w 697"/>
                  <a:gd name="T11" fmla="*/ 543 h 543"/>
                  <a:gd name="T12" fmla="*/ 6 w 697"/>
                  <a:gd name="T13" fmla="*/ 543 h 543"/>
                  <a:gd name="T14" fmla="*/ 167 w 697"/>
                  <a:gd name="T15" fmla="*/ 511 h 543"/>
                  <a:gd name="T16" fmla="*/ 489 w 697"/>
                  <a:gd name="T17" fmla="*/ 422 h 543"/>
                  <a:gd name="T18" fmla="*/ 577 w 697"/>
                  <a:gd name="T19" fmla="*/ 230 h 543"/>
                  <a:gd name="T20" fmla="*/ 618 w 697"/>
                  <a:gd name="T21" fmla="*/ 98 h 543"/>
                  <a:gd name="T22" fmla="*/ 618 w 697"/>
                  <a:gd name="T23" fmla="*/ 98 h 543"/>
                  <a:gd name="T24" fmla="*/ 618 w 697"/>
                  <a:gd name="T25" fmla="*/ 98 h 543"/>
                  <a:gd name="T26" fmla="*/ 695 w 697"/>
                  <a:gd name="T27" fmla="*/ 6 h 543"/>
                  <a:gd name="T28" fmla="*/ 697 w 697"/>
                  <a:gd name="T29" fmla="*/ 3 h 543"/>
                  <a:gd name="T30" fmla="*/ 697 w 697"/>
                  <a:gd name="T31" fmla="*/ 0 h 543"/>
                  <a:gd name="T32" fmla="*/ 693 w 697"/>
                  <a:gd name="T33" fmla="*/ 4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97" h="543">
                    <a:moveTo>
                      <a:pt x="693" y="4"/>
                    </a:moveTo>
                    <a:cubicBezTo>
                      <a:pt x="665" y="32"/>
                      <a:pt x="635" y="60"/>
                      <a:pt x="617" y="97"/>
                    </a:cubicBezTo>
                    <a:cubicBezTo>
                      <a:pt x="596" y="139"/>
                      <a:pt x="585" y="185"/>
                      <a:pt x="575" y="229"/>
                    </a:cubicBezTo>
                    <a:cubicBezTo>
                      <a:pt x="559" y="298"/>
                      <a:pt x="542" y="369"/>
                      <a:pt x="487" y="421"/>
                    </a:cubicBezTo>
                    <a:cubicBezTo>
                      <a:pt x="426" y="479"/>
                      <a:pt x="321" y="508"/>
                      <a:pt x="167" y="509"/>
                    </a:cubicBezTo>
                    <a:cubicBezTo>
                      <a:pt x="105" y="509"/>
                      <a:pt x="50" y="523"/>
                      <a:pt x="0" y="543"/>
                    </a:cubicBezTo>
                    <a:cubicBezTo>
                      <a:pt x="6" y="543"/>
                      <a:pt x="6" y="543"/>
                      <a:pt x="6" y="543"/>
                    </a:cubicBezTo>
                    <a:cubicBezTo>
                      <a:pt x="54" y="524"/>
                      <a:pt x="107" y="511"/>
                      <a:pt x="167" y="511"/>
                    </a:cubicBezTo>
                    <a:cubicBezTo>
                      <a:pt x="322" y="510"/>
                      <a:pt x="427" y="481"/>
                      <a:pt x="489" y="422"/>
                    </a:cubicBezTo>
                    <a:cubicBezTo>
                      <a:pt x="544" y="370"/>
                      <a:pt x="561" y="299"/>
                      <a:pt x="577" y="230"/>
                    </a:cubicBezTo>
                    <a:cubicBezTo>
                      <a:pt x="587" y="185"/>
                      <a:pt x="598" y="139"/>
                      <a:pt x="618" y="98"/>
                    </a:cubicBezTo>
                    <a:cubicBezTo>
                      <a:pt x="618" y="98"/>
                      <a:pt x="618" y="98"/>
                      <a:pt x="618" y="98"/>
                    </a:cubicBezTo>
                    <a:cubicBezTo>
                      <a:pt x="618" y="98"/>
                      <a:pt x="618" y="98"/>
                      <a:pt x="618" y="98"/>
                    </a:cubicBezTo>
                    <a:cubicBezTo>
                      <a:pt x="637" y="61"/>
                      <a:pt x="666" y="33"/>
                      <a:pt x="695" y="6"/>
                    </a:cubicBezTo>
                    <a:cubicBezTo>
                      <a:pt x="695" y="5"/>
                      <a:pt x="696" y="4"/>
                      <a:pt x="697" y="3"/>
                    </a:cubicBezTo>
                    <a:cubicBezTo>
                      <a:pt x="697" y="0"/>
                      <a:pt x="697" y="0"/>
                      <a:pt x="697" y="0"/>
                    </a:cubicBezTo>
                    <a:cubicBezTo>
                      <a:pt x="696" y="2"/>
                      <a:pt x="695" y="3"/>
                      <a:pt x="693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CA1F29B-56E4-4EF8-8966-B56B59857FEB}"/>
                </a:ext>
              </a:extLst>
            </p:cNvPr>
            <p:cNvGrpSpPr/>
            <p:nvPr userDrawn="1"/>
          </p:nvGrpSpPr>
          <p:grpSpPr>
            <a:xfrm>
              <a:off x="0" y="30163"/>
              <a:ext cx="8410575" cy="5422900"/>
              <a:chOff x="0" y="30163"/>
              <a:chExt cx="8410575" cy="5422900"/>
            </a:xfrm>
            <a:gradFill flip="none" rotWithShape="1">
              <a:gsLst>
                <a:gs pos="0">
                  <a:schemeClr val="bg1"/>
                </a:gs>
                <a:gs pos="77000">
                  <a:schemeClr val="bg1">
                    <a:alpha val="23000"/>
                  </a:schemeClr>
                </a:gs>
              </a:gsLst>
              <a:lin ang="16200000" scaled="1"/>
              <a:tileRect/>
            </a:gradFill>
          </p:grpSpPr>
          <p:sp>
            <p:nvSpPr>
              <p:cNvPr id="21" name="Freeform 15">
                <a:extLst>
                  <a:ext uri="{FF2B5EF4-FFF2-40B4-BE49-F238E27FC236}">
                    <a16:creationId xmlns:a16="http://schemas.microsoft.com/office/drawing/2014/main" id="{8D4D6812-74CC-4D47-9DD9-234CF45019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30163"/>
                <a:ext cx="2733675" cy="3582987"/>
              </a:xfrm>
              <a:custGeom>
                <a:avLst/>
                <a:gdLst>
                  <a:gd name="T0" fmla="*/ 68 w 419"/>
                  <a:gd name="T1" fmla="*/ 507 h 551"/>
                  <a:gd name="T2" fmla="*/ 332 w 419"/>
                  <a:gd name="T3" fmla="*/ 249 h 551"/>
                  <a:gd name="T4" fmla="*/ 389 w 419"/>
                  <a:gd name="T5" fmla="*/ 93 h 551"/>
                  <a:gd name="T6" fmla="*/ 419 w 419"/>
                  <a:gd name="T7" fmla="*/ 0 h 551"/>
                  <a:gd name="T8" fmla="*/ 417 w 419"/>
                  <a:gd name="T9" fmla="*/ 0 h 551"/>
                  <a:gd name="T10" fmla="*/ 387 w 419"/>
                  <a:gd name="T11" fmla="*/ 92 h 551"/>
                  <a:gd name="T12" fmla="*/ 330 w 419"/>
                  <a:gd name="T13" fmla="*/ 248 h 551"/>
                  <a:gd name="T14" fmla="*/ 67 w 419"/>
                  <a:gd name="T15" fmla="*/ 506 h 551"/>
                  <a:gd name="T16" fmla="*/ 0 w 419"/>
                  <a:gd name="T17" fmla="*/ 548 h 551"/>
                  <a:gd name="T18" fmla="*/ 0 w 419"/>
                  <a:gd name="T19" fmla="*/ 551 h 551"/>
                  <a:gd name="T20" fmla="*/ 68 w 419"/>
                  <a:gd name="T21" fmla="*/ 507 h 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9" h="551">
                    <a:moveTo>
                      <a:pt x="68" y="507"/>
                    </a:moveTo>
                    <a:cubicBezTo>
                      <a:pt x="174" y="441"/>
                      <a:pt x="266" y="383"/>
                      <a:pt x="332" y="249"/>
                    </a:cubicBezTo>
                    <a:cubicBezTo>
                      <a:pt x="353" y="204"/>
                      <a:pt x="370" y="150"/>
                      <a:pt x="389" y="93"/>
                    </a:cubicBezTo>
                    <a:cubicBezTo>
                      <a:pt x="398" y="62"/>
                      <a:pt x="408" y="31"/>
                      <a:pt x="419" y="0"/>
                    </a:cubicBezTo>
                    <a:cubicBezTo>
                      <a:pt x="417" y="0"/>
                      <a:pt x="417" y="0"/>
                      <a:pt x="417" y="0"/>
                    </a:cubicBezTo>
                    <a:cubicBezTo>
                      <a:pt x="406" y="31"/>
                      <a:pt x="396" y="62"/>
                      <a:pt x="387" y="92"/>
                    </a:cubicBezTo>
                    <a:cubicBezTo>
                      <a:pt x="369" y="150"/>
                      <a:pt x="351" y="203"/>
                      <a:pt x="330" y="248"/>
                    </a:cubicBezTo>
                    <a:cubicBezTo>
                      <a:pt x="265" y="381"/>
                      <a:pt x="173" y="439"/>
                      <a:pt x="67" y="506"/>
                    </a:cubicBezTo>
                    <a:cubicBezTo>
                      <a:pt x="45" y="519"/>
                      <a:pt x="23" y="533"/>
                      <a:pt x="0" y="548"/>
                    </a:cubicBezTo>
                    <a:cubicBezTo>
                      <a:pt x="0" y="551"/>
                      <a:pt x="0" y="551"/>
                      <a:pt x="0" y="551"/>
                    </a:cubicBezTo>
                    <a:cubicBezTo>
                      <a:pt x="23" y="535"/>
                      <a:pt x="46" y="521"/>
                      <a:pt x="68" y="50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0"/>
              </a:p>
            </p:txBody>
          </p:sp>
          <p:sp>
            <p:nvSpPr>
              <p:cNvPr id="22" name="Freeform 16">
                <a:extLst>
                  <a:ext uri="{FF2B5EF4-FFF2-40B4-BE49-F238E27FC236}">
                    <a16:creationId xmlns:a16="http://schemas.microsoft.com/office/drawing/2014/main" id="{FAE74985-BF53-4476-81F2-B9B937C597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30163"/>
                <a:ext cx="8410575" cy="5422900"/>
              </a:xfrm>
              <a:custGeom>
                <a:avLst/>
                <a:gdLst>
                  <a:gd name="T0" fmla="*/ 16 w 1289"/>
                  <a:gd name="T1" fmla="*/ 832 h 834"/>
                  <a:gd name="T2" fmla="*/ 209 w 1289"/>
                  <a:gd name="T3" fmla="*/ 767 h 834"/>
                  <a:gd name="T4" fmla="*/ 493 w 1289"/>
                  <a:gd name="T5" fmla="*/ 504 h 834"/>
                  <a:gd name="T6" fmla="*/ 688 w 1289"/>
                  <a:gd name="T7" fmla="*/ 308 h 834"/>
                  <a:gd name="T8" fmla="*/ 979 w 1289"/>
                  <a:gd name="T9" fmla="*/ 243 h 834"/>
                  <a:gd name="T10" fmla="*/ 1159 w 1289"/>
                  <a:gd name="T11" fmla="*/ 241 h 834"/>
                  <a:gd name="T12" fmla="*/ 1276 w 1289"/>
                  <a:gd name="T13" fmla="*/ 158 h 834"/>
                  <a:gd name="T14" fmla="*/ 1236 w 1289"/>
                  <a:gd name="T15" fmla="*/ 0 h 834"/>
                  <a:gd name="T16" fmla="*/ 1233 w 1289"/>
                  <a:gd name="T17" fmla="*/ 0 h 834"/>
                  <a:gd name="T18" fmla="*/ 1274 w 1289"/>
                  <a:gd name="T19" fmla="*/ 157 h 834"/>
                  <a:gd name="T20" fmla="*/ 1158 w 1289"/>
                  <a:gd name="T21" fmla="*/ 239 h 834"/>
                  <a:gd name="T22" fmla="*/ 979 w 1289"/>
                  <a:gd name="T23" fmla="*/ 241 h 834"/>
                  <a:gd name="T24" fmla="*/ 687 w 1289"/>
                  <a:gd name="T25" fmla="*/ 306 h 834"/>
                  <a:gd name="T26" fmla="*/ 492 w 1289"/>
                  <a:gd name="T27" fmla="*/ 503 h 834"/>
                  <a:gd name="T28" fmla="*/ 208 w 1289"/>
                  <a:gd name="T29" fmla="*/ 766 h 834"/>
                  <a:gd name="T30" fmla="*/ 0 w 1289"/>
                  <a:gd name="T31" fmla="*/ 830 h 834"/>
                  <a:gd name="T32" fmla="*/ 0 w 1289"/>
                  <a:gd name="T33" fmla="*/ 832 h 834"/>
                  <a:gd name="T34" fmla="*/ 9 w 1289"/>
                  <a:gd name="T35" fmla="*/ 832 h 834"/>
                  <a:gd name="T36" fmla="*/ 16 w 1289"/>
                  <a:gd name="T37" fmla="*/ 832 h 8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9" h="834">
                    <a:moveTo>
                      <a:pt x="16" y="832"/>
                    </a:moveTo>
                    <a:cubicBezTo>
                      <a:pt x="75" y="832"/>
                      <a:pt x="142" y="810"/>
                      <a:pt x="209" y="767"/>
                    </a:cubicBezTo>
                    <a:cubicBezTo>
                      <a:pt x="319" y="698"/>
                      <a:pt x="408" y="600"/>
                      <a:pt x="493" y="504"/>
                    </a:cubicBezTo>
                    <a:cubicBezTo>
                      <a:pt x="555" y="436"/>
                      <a:pt x="618" y="365"/>
                      <a:pt x="688" y="308"/>
                    </a:cubicBezTo>
                    <a:cubicBezTo>
                      <a:pt x="785" y="228"/>
                      <a:pt x="879" y="235"/>
                      <a:pt x="979" y="243"/>
                    </a:cubicBezTo>
                    <a:cubicBezTo>
                      <a:pt x="1037" y="248"/>
                      <a:pt x="1096" y="252"/>
                      <a:pt x="1159" y="241"/>
                    </a:cubicBezTo>
                    <a:cubicBezTo>
                      <a:pt x="1224" y="229"/>
                      <a:pt x="1263" y="201"/>
                      <a:pt x="1276" y="158"/>
                    </a:cubicBezTo>
                    <a:cubicBezTo>
                      <a:pt x="1289" y="115"/>
                      <a:pt x="1274" y="60"/>
                      <a:pt x="1236" y="0"/>
                    </a:cubicBezTo>
                    <a:cubicBezTo>
                      <a:pt x="1233" y="0"/>
                      <a:pt x="1233" y="0"/>
                      <a:pt x="1233" y="0"/>
                    </a:cubicBezTo>
                    <a:cubicBezTo>
                      <a:pt x="1272" y="60"/>
                      <a:pt x="1287" y="116"/>
                      <a:pt x="1274" y="157"/>
                    </a:cubicBezTo>
                    <a:cubicBezTo>
                      <a:pt x="1262" y="199"/>
                      <a:pt x="1223" y="227"/>
                      <a:pt x="1158" y="239"/>
                    </a:cubicBezTo>
                    <a:cubicBezTo>
                      <a:pt x="1096" y="250"/>
                      <a:pt x="1037" y="246"/>
                      <a:pt x="979" y="241"/>
                    </a:cubicBezTo>
                    <a:cubicBezTo>
                      <a:pt x="879" y="233"/>
                      <a:pt x="784" y="226"/>
                      <a:pt x="687" y="306"/>
                    </a:cubicBezTo>
                    <a:cubicBezTo>
                      <a:pt x="617" y="364"/>
                      <a:pt x="553" y="435"/>
                      <a:pt x="492" y="503"/>
                    </a:cubicBezTo>
                    <a:cubicBezTo>
                      <a:pt x="406" y="598"/>
                      <a:pt x="318" y="697"/>
                      <a:pt x="208" y="766"/>
                    </a:cubicBezTo>
                    <a:cubicBezTo>
                      <a:pt x="129" y="816"/>
                      <a:pt x="57" y="834"/>
                      <a:pt x="0" y="830"/>
                    </a:cubicBezTo>
                    <a:cubicBezTo>
                      <a:pt x="0" y="832"/>
                      <a:pt x="0" y="832"/>
                      <a:pt x="0" y="832"/>
                    </a:cubicBezTo>
                    <a:cubicBezTo>
                      <a:pt x="3" y="832"/>
                      <a:pt x="6" y="832"/>
                      <a:pt x="9" y="832"/>
                    </a:cubicBezTo>
                    <a:cubicBezTo>
                      <a:pt x="11" y="832"/>
                      <a:pt x="14" y="832"/>
                      <a:pt x="16" y="8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8300" y="2355726"/>
            <a:ext cx="5867400" cy="1035357"/>
          </a:xfrm>
        </p:spPr>
        <p:txBody>
          <a:bodyPr lIns="0" rIns="0" anchor="b">
            <a:noAutofit/>
          </a:bodyPr>
          <a:lstStyle>
            <a:lvl1pPr algn="ctr">
              <a:defRPr lang="en-US" sz="6000" kern="120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06559" y="3443086"/>
            <a:ext cx="4330881" cy="330291"/>
          </a:xfrm>
        </p:spPr>
        <p:txBody>
          <a:bodyPr lIns="0" rIns="0">
            <a:normAutofit/>
          </a:bodyPr>
          <a:lstStyle>
            <a:lvl1pPr marL="0" indent="0" algn="ctr">
              <a:buNone/>
              <a:defRPr lang="en-US" sz="1800" kern="120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0232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_Mordern_Background_blank">
    <p:bg>
      <p:bgPr>
        <a:gradFill>
          <a:gsLst>
            <a:gs pos="4000">
              <a:schemeClr val="accent1">
                <a:lumMod val="75000"/>
              </a:schemeClr>
            </a:gs>
            <a:gs pos="10000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C85E444-DCE8-4E0B-BDD6-3851A5AB5291}"/>
              </a:ext>
            </a:extLst>
          </p:cNvPr>
          <p:cNvGrpSpPr/>
          <p:nvPr userDrawn="1"/>
        </p:nvGrpSpPr>
        <p:grpSpPr>
          <a:xfrm>
            <a:off x="0" y="1"/>
            <a:ext cx="9144000" cy="5143500"/>
            <a:chOff x="0" y="30163"/>
            <a:chExt cx="12214226" cy="6827837"/>
          </a:xfrm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7D4E2E9F-FC6E-4918-9ACD-A95F1B26D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0163"/>
              <a:ext cx="9239250" cy="4876800"/>
            </a:xfrm>
            <a:custGeom>
              <a:avLst/>
              <a:gdLst>
                <a:gd name="T0" fmla="*/ 574 w 1416"/>
                <a:gd name="T1" fmla="*/ 453 h 750"/>
                <a:gd name="T2" fmla="*/ 1028 w 1416"/>
                <a:gd name="T3" fmla="*/ 382 h 750"/>
                <a:gd name="T4" fmla="*/ 1415 w 1416"/>
                <a:gd name="T5" fmla="*/ 71 h 750"/>
                <a:gd name="T6" fmla="*/ 1412 w 1416"/>
                <a:gd name="T7" fmla="*/ 0 h 750"/>
                <a:gd name="T8" fmla="*/ 0 w 1416"/>
                <a:gd name="T9" fmla="*/ 0 h 750"/>
                <a:gd name="T10" fmla="*/ 0 w 1416"/>
                <a:gd name="T11" fmla="*/ 670 h 750"/>
                <a:gd name="T12" fmla="*/ 189 w 1416"/>
                <a:gd name="T13" fmla="*/ 749 h 750"/>
                <a:gd name="T14" fmla="*/ 574 w 1416"/>
                <a:gd name="T15" fmla="*/ 453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16" h="750">
                  <a:moveTo>
                    <a:pt x="574" y="453"/>
                  </a:moveTo>
                  <a:cubicBezTo>
                    <a:pt x="710" y="355"/>
                    <a:pt x="873" y="370"/>
                    <a:pt x="1028" y="382"/>
                  </a:cubicBezTo>
                  <a:cubicBezTo>
                    <a:pt x="1214" y="395"/>
                    <a:pt x="1400" y="287"/>
                    <a:pt x="1415" y="71"/>
                  </a:cubicBezTo>
                  <a:cubicBezTo>
                    <a:pt x="1416" y="47"/>
                    <a:pt x="1415" y="23"/>
                    <a:pt x="14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0"/>
                    <a:pt x="0" y="670"/>
                    <a:pt x="0" y="670"/>
                  </a:cubicBezTo>
                  <a:cubicBezTo>
                    <a:pt x="61" y="721"/>
                    <a:pt x="129" y="750"/>
                    <a:pt x="189" y="749"/>
                  </a:cubicBezTo>
                  <a:cubicBezTo>
                    <a:pt x="365" y="745"/>
                    <a:pt x="448" y="544"/>
                    <a:pt x="574" y="453"/>
                  </a:cubicBezTo>
                </a:path>
              </a:pathLst>
            </a:custGeom>
            <a:solidFill>
              <a:schemeClr val="accent2">
                <a:lumMod val="50000"/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50"/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8C278EF2-774F-4250-88F8-7E02691FD2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54688" y="1643063"/>
              <a:ext cx="6459538" cy="5214937"/>
            </a:xfrm>
            <a:custGeom>
              <a:avLst/>
              <a:gdLst>
                <a:gd name="T0" fmla="*/ 441 w 990"/>
                <a:gd name="T1" fmla="*/ 76 h 802"/>
                <a:gd name="T2" fmla="*/ 233 w 990"/>
                <a:gd name="T3" fmla="*/ 378 h 802"/>
                <a:gd name="T4" fmla="*/ 57 w 990"/>
                <a:gd name="T5" fmla="*/ 659 h 802"/>
                <a:gd name="T6" fmla="*/ 0 w 990"/>
                <a:gd name="T7" fmla="*/ 802 h 802"/>
                <a:gd name="T8" fmla="*/ 554 w 990"/>
                <a:gd name="T9" fmla="*/ 802 h 802"/>
                <a:gd name="T10" fmla="*/ 706 w 990"/>
                <a:gd name="T11" fmla="*/ 733 h 802"/>
                <a:gd name="T12" fmla="*/ 990 w 990"/>
                <a:gd name="T13" fmla="*/ 678 h 802"/>
                <a:gd name="T14" fmla="*/ 990 w 990"/>
                <a:gd name="T15" fmla="*/ 175 h 802"/>
                <a:gd name="T16" fmla="*/ 441 w 990"/>
                <a:gd name="T17" fmla="*/ 76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0" h="802">
                  <a:moveTo>
                    <a:pt x="441" y="76"/>
                  </a:moveTo>
                  <a:cubicBezTo>
                    <a:pt x="315" y="135"/>
                    <a:pt x="282" y="250"/>
                    <a:pt x="233" y="378"/>
                  </a:cubicBezTo>
                  <a:cubicBezTo>
                    <a:pt x="188" y="493"/>
                    <a:pt x="125" y="563"/>
                    <a:pt x="57" y="659"/>
                  </a:cubicBezTo>
                  <a:cubicBezTo>
                    <a:pt x="20" y="713"/>
                    <a:pt x="3" y="761"/>
                    <a:pt x="0" y="802"/>
                  </a:cubicBezTo>
                  <a:cubicBezTo>
                    <a:pt x="554" y="802"/>
                    <a:pt x="554" y="802"/>
                    <a:pt x="554" y="802"/>
                  </a:cubicBezTo>
                  <a:cubicBezTo>
                    <a:pt x="602" y="776"/>
                    <a:pt x="652" y="752"/>
                    <a:pt x="706" y="733"/>
                  </a:cubicBezTo>
                  <a:cubicBezTo>
                    <a:pt x="795" y="701"/>
                    <a:pt x="902" y="706"/>
                    <a:pt x="990" y="678"/>
                  </a:cubicBezTo>
                  <a:cubicBezTo>
                    <a:pt x="990" y="175"/>
                    <a:pt x="990" y="175"/>
                    <a:pt x="990" y="175"/>
                  </a:cubicBezTo>
                  <a:cubicBezTo>
                    <a:pt x="833" y="59"/>
                    <a:pt x="603" y="0"/>
                    <a:pt x="441" y="76"/>
                  </a:cubicBezTo>
                  <a:close/>
                </a:path>
              </a:pathLst>
            </a:custGeom>
            <a:gradFill>
              <a:gsLst>
                <a:gs pos="4000">
                  <a:schemeClr val="accent1">
                    <a:lumMod val="75000"/>
                  </a:schemeClr>
                </a:gs>
                <a:gs pos="100000">
                  <a:schemeClr val="accent3">
                    <a:alpha val="12000"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50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404826EA-5908-46D4-930E-1830C3C3E4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0163"/>
              <a:ext cx="6061075" cy="5176837"/>
            </a:xfrm>
            <a:custGeom>
              <a:avLst/>
              <a:gdLst>
                <a:gd name="T0" fmla="*/ 226 w 929"/>
                <a:gd name="T1" fmla="*/ 468 h 796"/>
                <a:gd name="T2" fmla="*/ 633 w 929"/>
                <a:gd name="T3" fmla="*/ 303 h 796"/>
                <a:gd name="T4" fmla="*/ 929 w 929"/>
                <a:gd name="T5" fmla="*/ 0 h 796"/>
                <a:gd name="T6" fmla="*/ 0 w 929"/>
                <a:gd name="T7" fmla="*/ 0 h 796"/>
                <a:gd name="T8" fmla="*/ 0 w 929"/>
                <a:gd name="T9" fmla="*/ 796 h 796"/>
                <a:gd name="T10" fmla="*/ 226 w 929"/>
                <a:gd name="T11" fmla="*/ 468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9" h="796">
                  <a:moveTo>
                    <a:pt x="226" y="468"/>
                  </a:moveTo>
                  <a:cubicBezTo>
                    <a:pt x="332" y="347"/>
                    <a:pt x="487" y="326"/>
                    <a:pt x="633" y="303"/>
                  </a:cubicBezTo>
                  <a:cubicBezTo>
                    <a:pt x="788" y="278"/>
                    <a:pt x="923" y="166"/>
                    <a:pt x="92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96"/>
                    <a:pt x="0" y="796"/>
                    <a:pt x="0" y="796"/>
                  </a:cubicBezTo>
                  <a:cubicBezTo>
                    <a:pt x="108" y="723"/>
                    <a:pt x="144" y="563"/>
                    <a:pt x="226" y="468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28000"/>
                  </a:schemeClr>
                </a:gs>
                <a:gs pos="100000">
                  <a:schemeClr val="accent2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50"/>
            </a:p>
          </p:txBody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E15696F3-30B3-4375-887A-64230AB17B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53150" y="30163"/>
              <a:ext cx="6061075" cy="4129087"/>
            </a:xfrm>
            <a:custGeom>
              <a:avLst/>
              <a:gdLst>
                <a:gd name="T0" fmla="*/ 495 w 929"/>
                <a:gd name="T1" fmla="*/ 0 h 635"/>
                <a:gd name="T2" fmla="*/ 203 w 929"/>
                <a:gd name="T3" fmla="*/ 89 h 635"/>
                <a:gd name="T4" fmla="*/ 725 w 929"/>
                <a:gd name="T5" fmla="*/ 518 h 635"/>
                <a:gd name="T6" fmla="*/ 894 w 929"/>
                <a:gd name="T7" fmla="*/ 279 h 635"/>
                <a:gd name="T8" fmla="*/ 929 w 929"/>
                <a:gd name="T9" fmla="*/ 207 h 635"/>
                <a:gd name="T10" fmla="*/ 929 w 929"/>
                <a:gd name="T11" fmla="*/ 0 h 635"/>
                <a:gd name="T12" fmla="*/ 495 w 929"/>
                <a:gd name="T13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9" h="635">
                  <a:moveTo>
                    <a:pt x="495" y="0"/>
                  </a:moveTo>
                  <a:cubicBezTo>
                    <a:pt x="393" y="25"/>
                    <a:pt x="272" y="8"/>
                    <a:pt x="203" y="89"/>
                  </a:cubicBezTo>
                  <a:cubicBezTo>
                    <a:pt x="0" y="329"/>
                    <a:pt x="469" y="635"/>
                    <a:pt x="725" y="518"/>
                  </a:cubicBezTo>
                  <a:cubicBezTo>
                    <a:pt x="826" y="472"/>
                    <a:pt x="853" y="381"/>
                    <a:pt x="894" y="279"/>
                  </a:cubicBezTo>
                  <a:cubicBezTo>
                    <a:pt x="904" y="252"/>
                    <a:pt x="916" y="229"/>
                    <a:pt x="929" y="207"/>
                  </a:cubicBezTo>
                  <a:cubicBezTo>
                    <a:pt x="929" y="0"/>
                    <a:pt x="929" y="0"/>
                    <a:pt x="929" y="0"/>
                  </a:cubicBezTo>
                  <a:lnTo>
                    <a:pt x="495" y="0"/>
                  </a:lnTo>
                  <a:close/>
                </a:path>
              </a:pathLst>
            </a:custGeom>
            <a:gradFill>
              <a:gsLst>
                <a:gs pos="95000">
                  <a:schemeClr val="accent1">
                    <a:lumMod val="75000"/>
                  </a:schemeClr>
                </a:gs>
                <a:gs pos="0">
                  <a:schemeClr val="accent2">
                    <a:alpha val="45000"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50"/>
            </a:p>
          </p:txBody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22A4C364-A017-46F8-97DE-0399C79117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6851650"/>
              <a:ext cx="12700" cy="6350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1 h 1"/>
                <a:gd name="T4" fmla="*/ 0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1F193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50"/>
            </a:p>
          </p:txBody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9DEC1C15-29D7-40C3-8FD1-F5148A8E24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0275"/>
              <a:ext cx="3255963" cy="3387725"/>
            </a:xfrm>
            <a:custGeom>
              <a:avLst/>
              <a:gdLst>
                <a:gd name="T0" fmla="*/ 421 w 499"/>
                <a:gd name="T1" fmla="*/ 154 h 521"/>
                <a:gd name="T2" fmla="*/ 310 w 499"/>
                <a:gd name="T3" fmla="*/ 91 h 521"/>
                <a:gd name="T4" fmla="*/ 147 w 499"/>
                <a:gd name="T5" fmla="*/ 312 h 521"/>
                <a:gd name="T6" fmla="*/ 0 w 499"/>
                <a:gd name="T7" fmla="*/ 362 h 521"/>
                <a:gd name="T8" fmla="*/ 0 w 499"/>
                <a:gd name="T9" fmla="*/ 520 h 521"/>
                <a:gd name="T10" fmla="*/ 2 w 499"/>
                <a:gd name="T11" fmla="*/ 521 h 521"/>
                <a:gd name="T12" fmla="*/ 239 w 499"/>
                <a:gd name="T13" fmla="*/ 521 h 521"/>
                <a:gd name="T14" fmla="*/ 296 w 499"/>
                <a:gd name="T15" fmla="*/ 311 h 521"/>
                <a:gd name="T16" fmla="*/ 421 w 499"/>
                <a:gd name="T17" fmla="*/ 154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9" h="521">
                  <a:moveTo>
                    <a:pt x="421" y="154"/>
                  </a:moveTo>
                  <a:cubicBezTo>
                    <a:pt x="499" y="77"/>
                    <a:pt x="411" y="0"/>
                    <a:pt x="310" y="91"/>
                  </a:cubicBezTo>
                  <a:cubicBezTo>
                    <a:pt x="241" y="153"/>
                    <a:pt x="205" y="244"/>
                    <a:pt x="147" y="312"/>
                  </a:cubicBezTo>
                  <a:cubicBezTo>
                    <a:pt x="104" y="361"/>
                    <a:pt x="53" y="354"/>
                    <a:pt x="0" y="362"/>
                  </a:cubicBezTo>
                  <a:cubicBezTo>
                    <a:pt x="0" y="520"/>
                    <a:pt x="0" y="520"/>
                    <a:pt x="0" y="520"/>
                  </a:cubicBezTo>
                  <a:cubicBezTo>
                    <a:pt x="1" y="520"/>
                    <a:pt x="1" y="521"/>
                    <a:pt x="2" y="521"/>
                  </a:cubicBezTo>
                  <a:cubicBezTo>
                    <a:pt x="239" y="521"/>
                    <a:pt x="239" y="521"/>
                    <a:pt x="239" y="521"/>
                  </a:cubicBezTo>
                  <a:cubicBezTo>
                    <a:pt x="284" y="464"/>
                    <a:pt x="279" y="371"/>
                    <a:pt x="296" y="311"/>
                  </a:cubicBezTo>
                  <a:cubicBezTo>
                    <a:pt x="319" y="234"/>
                    <a:pt x="369" y="206"/>
                    <a:pt x="421" y="15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50"/>
            </a:p>
          </p:txBody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A5439D73-09F9-4795-B44C-137EE46B5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23163" y="30163"/>
              <a:ext cx="4691063" cy="4168775"/>
            </a:xfrm>
            <a:custGeom>
              <a:avLst/>
              <a:gdLst>
                <a:gd name="T0" fmla="*/ 660 w 719"/>
                <a:gd name="T1" fmla="*/ 0 h 641"/>
                <a:gd name="T2" fmla="*/ 518 w 719"/>
                <a:gd name="T3" fmla="*/ 81 h 641"/>
                <a:gd name="T4" fmla="*/ 273 w 719"/>
                <a:gd name="T5" fmla="*/ 340 h 641"/>
                <a:gd name="T6" fmla="*/ 211 w 719"/>
                <a:gd name="T7" fmla="*/ 635 h 641"/>
                <a:gd name="T8" fmla="*/ 639 w 719"/>
                <a:gd name="T9" fmla="*/ 421 h 641"/>
                <a:gd name="T10" fmla="*/ 719 w 719"/>
                <a:gd name="T11" fmla="*/ 418 h 641"/>
                <a:gd name="T12" fmla="*/ 719 w 719"/>
                <a:gd name="T13" fmla="*/ 0 h 641"/>
                <a:gd name="T14" fmla="*/ 660 w 719"/>
                <a:gd name="T15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9" h="641">
                  <a:moveTo>
                    <a:pt x="660" y="0"/>
                  </a:moveTo>
                  <a:cubicBezTo>
                    <a:pt x="618" y="37"/>
                    <a:pt x="563" y="47"/>
                    <a:pt x="518" y="81"/>
                  </a:cubicBezTo>
                  <a:cubicBezTo>
                    <a:pt x="420" y="153"/>
                    <a:pt x="392" y="286"/>
                    <a:pt x="273" y="340"/>
                  </a:cubicBezTo>
                  <a:cubicBezTo>
                    <a:pt x="0" y="465"/>
                    <a:pt x="11" y="627"/>
                    <a:pt x="211" y="635"/>
                  </a:cubicBezTo>
                  <a:cubicBezTo>
                    <a:pt x="378" y="641"/>
                    <a:pt x="424" y="418"/>
                    <a:pt x="639" y="421"/>
                  </a:cubicBezTo>
                  <a:cubicBezTo>
                    <a:pt x="669" y="421"/>
                    <a:pt x="696" y="420"/>
                    <a:pt x="719" y="418"/>
                  </a:cubicBezTo>
                  <a:cubicBezTo>
                    <a:pt x="719" y="0"/>
                    <a:pt x="719" y="0"/>
                    <a:pt x="719" y="0"/>
                  </a:cubicBezTo>
                  <a:lnTo>
                    <a:pt x="660" y="0"/>
                  </a:lnTo>
                  <a:close/>
                </a:path>
              </a:pathLst>
            </a:custGeom>
            <a:gradFill>
              <a:gsLst>
                <a:gs pos="16000">
                  <a:schemeClr val="accent2">
                    <a:lumMod val="20000"/>
                    <a:lumOff val="80000"/>
                    <a:alpha val="66000"/>
                  </a:schemeClr>
                </a:gs>
                <a:gs pos="100000">
                  <a:schemeClr val="accent1">
                    <a:alpha val="52000"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50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6842F20-E07D-4AE6-88E2-8058C81C1820}"/>
                </a:ext>
              </a:extLst>
            </p:cNvPr>
            <p:cNvGrpSpPr/>
            <p:nvPr userDrawn="1"/>
          </p:nvGrpSpPr>
          <p:grpSpPr>
            <a:xfrm>
              <a:off x="4298950" y="1343025"/>
              <a:ext cx="7915276" cy="5514975"/>
              <a:chOff x="4298950" y="1343025"/>
              <a:chExt cx="7915276" cy="5514975"/>
            </a:xfrm>
            <a:gradFill flip="none" rotWithShape="1">
              <a:gsLst>
                <a:gs pos="0">
                  <a:schemeClr val="bg1"/>
                </a:gs>
                <a:gs pos="77000">
                  <a:schemeClr val="bg1">
                    <a:alpha val="23000"/>
                  </a:schemeClr>
                </a:gs>
              </a:gsLst>
              <a:lin ang="8100000" scaled="1"/>
              <a:tileRect/>
            </a:gradFill>
          </p:grpSpPr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84C7D3CB-E1E3-4F10-B906-4210BF84E0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8950" y="1343025"/>
                <a:ext cx="7915275" cy="5514975"/>
              </a:xfrm>
              <a:custGeom>
                <a:avLst/>
                <a:gdLst>
                  <a:gd name="T0" fmla="*/ 235 w 1213"/>
                  <a:gd name="T1" fmla="*/ 730 h 848"/>
                  <a:gd name="T2" fmla="*/ 469 w 1213"/>
                  <a:gd name="T3" fmla="*/ 558 h 848"/>
                  <a:gd name="T4" fmla="*/ 641 w 1213"/>
                  <a:gd name="T5" fmla="*/ 417 h 848"/>
                  <a:gd name="T6" fmla="*/ 739 w 1213"/>
                  <a:gd name="T7" fmla="*/ 373 h 848"/>
                  <a:gd name="T8" fmla="*/ 885 w 1213"/>
                  <a:gd name="T9" fmla="*/ 294 h 848"/>
                  <a:gd name="T10" fmla="*/ 990 w 1213"/>
                  <a:gd name="T11" fmla="*/ 169 h 848"/>
                  <a:gd name="T12" fmla="*/ 1067 w 1213"/>
                  <a:gd name="T13" fmla="*/ 73 h 848"/>
                  <a:gd name="T14" fmla="*/ 1199 w 1213"/>
                  <a:gd name="T15" fmla="*/ 6 h 848"/>
                  <a:gd name="T16" fmla="*/ 1213 w 1213"/>
                  <a:gd name="T17" fmla="*/ 7 h 848"/>
                  <a:gd name="T18" fmla="*/ 1213 w 1213"/>
                  <a:gd name="T19" fmla="*/ 5 h 848"/>
                  <a:gd name="T20" fmla="*/ 1065 w 1213"/>
                  <a:gd name="T21" fmla="*/ 71 h 848"/>
                  <a:gd name="T22" fmla="*/ 989 w 1213"/>
                  <a:gd name="T23" fmla="*/ 168 h 848"/>
                  <a:gd name="T24" fmla="*/ 884 w 1213"/>
                  <a:gd name="T25" fmla="*/ 292 h 848"/>
                  <a:gd name="T26" fmla="*/ 739 w 1213"/>
                  <a:gd name="T27" fmla="*/ 371 h 848"/>
                  <a:gd name="T28" fmla="*/ 640 w 1213"/>
                  <a:gd name="T29" fmla="*/ 416 h 848"/>
                  <a:gd name="T30" fmla="*/ 468 w 1213"/>
                  <a:gd name="T31" fmla="*/ 557 h 848"/>
                  <a:gd name="T32" fmla="*/ 234 w 1213"/>
                  <a:gd name="T33" fmla="*/ 728 h 848"/>
                  <a:gd name="T34" fmla="*/ 0 w 1213"/>
                  <a:gd name="T35" fmla="*/ 848 h 848"/>
                  <a:gd name="T36" fmla="*/ 4 w 1213"/>
                  <a:gd name="T37" fmla="*/ 848 h 848"/>
                  <a:gd name="T38" fmla="*/ 235 w 1213"/>
                  <a:gd name="T39" fmla="*/ 730 h 8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13" h="848">
                    <a:moveTo>
                      <a:pt x="235" y="730"/>
                    </a:moveTo>
                    <a:cubicBezTo>
                      <a:pt x="332" y="692"/>
                      <a:pt x="402" y="624"/>
                      <a:pt x="469" y="558"/>
                    </a:cubicBezTo>
                    <a:cubicBezTo>
                      <a:pt x="521" y="508"/>
                      <a:pt x="575" y="455"/>
                      <a:pt x="641" y="417"/>
                    </a:cubicBezTo>
                    <a:cubicBezTo>
                      <a:pt x="673" y="399"/>
                      <a:pt x="707" y="386"/>
                      <a:pt x="739" y="373"/>
                    </a:cubicBezTo>
                    <a:cubicBezTo>
                      <a:pt x="791" y="353"/>
                      <a:pt x="840" y="333"/>
                      <a:pt x="885" y="294"/>
                    </a:cubicBezTo>
                    <a:cubicBezTo>
                      <a:pt x="927" y="257"/>
                      <a:pt x="959" y="212"/>
                      <a:pt x="990" y="169"/>
                    </a:cubicBezTo>
                    <a:cubicBezTo>
                      <a:pt x="1014" y="137"/>
                      <a:pt x="1038" y="103"/>
                      <a:pt x="1067" y="73"/>
                    </a:cubicBezTo>
                    <a:cubicBezTo>
                      <a:pt x="1111" y="25"/>
                      <a:pt x="1159" y="6"/>
                      <a:pt x="1199" y="6"/>
                    </a:cubicBezTo>
                    <a:cubicBezTo>
                      <a:pt x="1204" y="6"/>
                      <a:pt x="1209" y="7"/>
                      <a:pt x="1213" y="7"/>
                    </a:cubicBezTo>
                    <a:cubicBezTo>
                      <a:pt x="1213" y="5"/>
                      <a:pt x="1213" y="5"/>
                      <a:pt x="1213" y="5"/>
                    </a:cubicBezTo>
                    <a:cubicBezTo>
                      <a:pt x="1170" y="0"/>
                      <a:pt x="1116" y="18"/>
                      <a:pt x="1065" y="71"/>
                    </a:cubicBezTo>
                    <a:cubicBezTo>
                      <a:pt x="1037" y="102"/>
                      <a:pt x="1012" y="135"/>
                      <a:pt x="989" y="168"/>
                    </a:cubicBezTo>
                    <a:cubicBezTo>
                      <a:pt x="958" y="211"/>
                      <a:pt x="926" y="256"/>
                      <a:pt x="884" y="292"/>
                    </a:cubicBezTo>
                    <a:cubicBezTo>
                      <a:pt x="839" y="332"/>
                      <a:pt x="790" y="351"/>
                      <a:pt x="739" y="371"/>
                    </a:cubicBezTo>
                    <a:cubicBezTo>
                      <a:pt x="706" y="384"/>
                      <a:pt x="673" y="397"/>
                      <a:pt x="640" y="416"/>
                    </a:cubicBezTo>
                    <a:cubicBezTo>
                      <a:pt x="574" y="454"/>
                      <a:pt x="520" y="506"/>
                      <a:pt x="468" y="557"/>
                    </a:cubicBezTo>
                    <a:cubicBezTo>
                      <a:pt x="401" y="622"/>
                      <a:pt x="331" y="690"/>
                      <a:pt x="234" y="728"/>
                    </a:cubicBezTo>
                    <a:cubicBezTo>
                      <a:pt x="139" y="765"/>
                      <a:pt x="59" y="806"/>
                      <a:pt x="0" y="848"/>
                    </a:cubicBezTo>
                    <a:cubicBezTo>
                      <a:pt x="4" y="848"/>
                      <a:pt x="4" y="848"/>
                      <a:pt x="4" y="848"/>
                    </a:cubicBezTo>
                    <a:cubicBezTo>
                      <a:pt x="62" y="807"/>
                      <a:pt x="141" y="766"/>
                      <a:pt x="235" y="73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0" dirty="0"/>
              </a:p>
            </p:txBody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63C2C6FF-9F7F-4286-BA9D-C0D2C83FB9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6038" y="3327400"/>
                <a:ext cx="4548188" cy="3530600"/>
              </a:xfrm>
              <a:custGeom>
                <a:avLst/>
                <a:gdLst>
                  <a:gd name="T0" fmla="*/ 693 w 697"/>
                  <a:gd name="T1" fmla="*/ 4 h 543"/>
                  <a:gd name="T2" fmla="*/ 617 w 697"/>
                  <a:gd name="T3" fmla="*/ 97 h 543"/>
                  <a:gd name="T4" fmla="*/ 575 w 697"/>
                  <a:gd name="T5" fmla="*/ 229 h 543"/>
                  <a:gd name="T6" fmla="*/ 487 w 697"/>
                  <a:gd name="T7" fmla="*/ 421 h 543"/>
                  <a:gd name="T8" fmla="*/ 167 w 697"/>
                  <a:gd name="T9" fmla="*/ 509 h 543"/>
                  <a:gd name="T10" fmla="*/ 0 w 697"/>
                  <a:gd name="T11" fmla="*/ 543 h 543"/>
                  <a:gd name="T12" fmla="*/ 6 w 697"/>
                  <a:gd name="T13" fmla="*/ 543 h 543"/>
                  <a:gd name="T14" fmla="*/ 167 w 697"/>
                  <a:gd name="T15" fmla="*/ 511 h 543"/>
                  <a:gd name="T16" fmla="*/ 489 w 697"/>
                  <a:gd name="T17" fmla="*/ 422 h 543"/>
                  <a:gd name="T18" fmla="*/ 577 w 697"/>
                  <a:gd name="T19" fmla="*/ 230 h 543"/>
                  <a:gd name="T20" fmla="*/ 618 w 697"/>
                  <a:gd name="T21" fmla="*/ 98 h 543"/>
                  <a:gd name="T22" fmla="*/ 618 w 697"/>
                  <a:gd name="T23" fmla="*/ 98 h 543"/>
                  <a:gd name="T24" fmla="*/ 618 w 697"/>
                  <a:gd name="T25" fmla="*/ 98 h 543"/>
                  <a:gd name="T26" fmla="*/ 695 w 697"/>
                  <a:gd name="T27" fmla="*/ 6 h 543"/>
                  <a:gd name="T28" fmla="*/ 697 w 697"/>
                  <a:gd name="T29" fmla="*/ 3 h 543"/>
                  <a:gd name="T30" fmla="*/ 697 w 697"/>
                  <a:gd name="T31" fmla="*/ 0 h 543"/>
                  <a:gd name="T32" fmla="*/ 693 w 697"/>
                  <a:gd name="T33" fmla="*/ 4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97" h="543">
                    <a:moveTo>
                      <a:pt x="693" y="4"/>
                    </a:moveTo>
                    <a:cubicBezTo>
                      <a:pt x="665" y="32"/>
                      <a:pt x="635" y="60"/>
                      <a:pt x="617" y="97"/>
                    </a:cubicBezTo>
                    <a:cubicBezTo>
                      <a:pt x="596" y="139"/>
                      <a:pt x="585" y="185"/>
                      <a:pt x="575" y="229"/>
                    </a:cubicBezTo>
                    <a:cubicBezTo>
                      <a:pt x="559" y="298"/>
                      <a:pt x="542" y="369"/>
                      <a:pt x="487" y="421"/>
                    </a:cubicBezTo>
                    <a:cubicBezTo>
                      <a:pt x="426" y="479"/>
                      <a:pt x="321" y="508"/>
                      <a:pt x="167" y="509"/>
                    </a:cubicBezTo>
                    <a:cubicBezTo>
                      <a:pt x="105" y="509"/>
                      <a:pt x="50" y="523"/>
                      <a:pt x="0" y="543"/>
                    </a:cubicBezTo>
                    <a:cubicBezTo>
                      <a:pt x="6" y="543"/>
                      <a:pt x="6" y="543"/>
                      <a:pt x="6" y="543"/>
                    </a:cubicBezTo>
                    <a:cubicBezTo>
                      <a:pt x="54" y="524"/>
                      <a:pt x="107" y="511"/>
                      <a:pt x="167" y="511"/>
                    </a:cubicBezTo>
                    <a:cubicBezTo>
                      <a:pt x="322" y="510"/>
                      <a:pt x="427" y="481"/>
                      <a:pt x="489" y="422"/>
                    </a:cubicBezTo>
                    <a:cubicBezTo>
                      <a:pt x="544" y="370"/>
                      <a:pt x="561" y="299"/>
                      <a:pt x="577" y="230"/>
                    </a:cubicBezTo>
                    <a:cubicBezTo>
                      <a:pt x="587" y="185"/>
                      <a:pt x="598" y="139"/>
                      <a:pt x="618" y="98"/>
                    </a:cubicBezTo>
                    <a:cubicBezTo>
                      <a:pt x="618" y="98"/>
                      <a:pt x="618" y="98"/>
                      <a:pt x="618" y="98"/>
                    </a:cubicBezTo>
                    <a:cubicBezTo>
                      <a:pt x="618" y="98"/>
                      <a:pt x="618" y="98"/>
                      <a:pt x="618" y="98"/>
                    </a:cubicBezTo>
                    <a:cubicBezTo>
                      <a:pt x="637" y="61"/>
                      <a:pt x="666" y="33"/>
                      <a:pt x="695" y="6"/>
                    </a:cubicBezTo>
                    <a:cubicBezTo>
                      <a:pt x="695" y="5"/>
                      <a:pt x="696" y="4"/>
                      <a:pt x="697" y="3"/>
                    </a:cubicBezTo>
                    <a:cubicBezTo>
                      <a:pt x="697" y="0"/>
                      <a:pt x="697" y="0"/>
                      <a:pt x="697" y="0"/>
                    </a:cubicBezTo>
                    <a:cubicBezTo>
                      <a:pt x="696" y="2"/>
                      <a:pt x="695" y="3"/>
                      <a:pt x="693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CB9CC98-7E44-49F0-8065-2FB7207CBDF2}"/>
                </a:ext>
              </a:extLst>
            </p:cNvPr>
            <p:cNvGrpSpPr/>
            <p:nvPr userDrawn="1"/>
          </p:nvGrpSpPr>
          <p:grpSpPr>
            <a:xfrm>
              <a:off x="0" y="30163"/>
              <a:ext cx="8410575" cy="5422900"/>
              <a:chOff x="0" y="30163"/>
              <a:chExt cx="8410575" cy="5422900"/>
            </a:xfrm>
            <a:gradFill flip="none" rotWithShape="1">
              <a:gsLst>
                <a:gs pos="0">
                  <a:schemeClr val="bg1"/>
                </a:gs>
                <a:gs pos="77000">
                  <a:schemeClr val="bg1">
                    <a:alpha val="23000"/>
                  </a:schemeClr>
                </a:gs>
              </a:gsLst>
              <a:lin ang="16200000" scaled="1"/>
              <a:tileRect/>
            </a:gradFill>
          </p:grpSpPr>
          <p:sp>
            <p:nvSpPr>
              <p:cNvPr id="33" name="Freeform 15">
                <a:extLst>
                  <a:ext uri="{FF2B5EF4-FFF2-40B4-BE49-F238E27FC236}">
                    <a16:creationId xmlns:a16="http://schemas.microsoft.com/office/drawing/2014/main" id="{F0B7AA34-0977-450F-92F8-24DF033853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30163"/>
                <a:ext cx="2733675" cy="3582987"/>
              </a:xfrm>
              <a:custGeom>
                <a:avLst/>
                <a:gdLst>
                  <a:gd name="T0" fmla="*/ 68 w 419"/>
                  <a:gd name="T1" fmla="*/ 507 h 551"/>
                  <a:gd name="T2" fmla="*/ 332 w 419"/>
                  <a:gd name="T3" fmla="*/ 249 h 551"/>
                  <a:gd name="T4" fmla="*/ 389 w 419"/>
                  <a:gd name="T5" fmla="*/ 93 h 551"/>
                  <a:gd name="T6" fmla="*/ 419 w 419"/>
                  <a:gd name="T7" fmla="*/ 0 h 551"/>
                  <a:gd name="T8" fmla="*/ 417 w 419"/>
                  <a:gd name="T9" fmla="*/ 0 h 551"/>
                  <a:gd name="T10" fmla="*/ 387 w 419"/>
                  <a:gd name="T11" fmla="*/ 92 h 551"/>
                  <a:gd name="T12" fmla="*/ 330 w 419"/>
                  <a:gd name="T13" fmla="*/ 248 h 551"/>
                  <a:gd name="T14" fmla="*/ 67 w 419"/>
                  <a:gd name="T15" fmla="*/ 506 h 551"/>
                  <a:gd name="T16" fmla="*/ 0 w 419"/>
                  <a:gd name="T17" fmla="*/ 548 h 551"/>
                  <a:gd name="T18" fmla="*/ 0 w 419"/>
                  <a:gd name="T19" fmla="*/ 551 h 551"/>
                  <a:gd name="T20" fmla="*/ 68 w 419"/>
                  <a:gd name="T21" fmla="*/ 507 h 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9" h="551">
                    <a:moveTo>
                      <a:pt x="68" y="507"/>
                    </a:moveTo>
                    <a:cubicBezTo>
                      <a:pt x="174" y="441"/>
                      <a:pt x="266" y="383"/>
                      <a:pt x="332" y="249"/>
                    </a:cubicBezTo>
                    <a:cubicBezTo>
                      <a:pt x="353" y="204"/>
                      <a:pt x="370" y="150"/>
                      <a:pt x="389" y="93"/>
                    </a:cubicBezTo>
                    <a:cubicBezTo>
                      <a:pt x="398" y="62"/>
                      <a:pt x="408" y="31"/>
                      <a:pt x="419" y="0"/>
                    </a:cubicBezTo>
                    <a:cubicBezTo>
                      <a:pt x="417" y="0"/>
                      <a:pt x="417" y="0"/>
                      <a:pt x="417" y="0"/>
                    </a:cubicBezTo>
                    <a:cubicBezTo>
                      <a:pt x="406" y="31"/>
                      <a:pt x="396" y="62"/>
                      <a:pt x="387" y="92"/>
                    </a:cubicBezTo>
                    <a:cubicBezTo>
                      <a:pt x="369" y="150"/>
                      <a:pt x="351" y="203"/>
                      <a:pt x="330" y="248"/>
                    </a:cubicBezTo>
                    <a:cubicBezTo>
                      <a:pt x="265" y="381"/>
                      <a:pt x="173" y="439"/>
                      <a:pt x="67" y="506"/>
                    </a:cubicBezTo>
                    <a:cubicBezTo>
                      <a:pt x="45" y="519"/>
                      <a:pt x="23" y="533"/>
                      <a:pt x="0" y="548"/>
                    </a:cubicBezTo>
                    <a:cubicBezTo>
                      <a:pt x="0" y="551"/>
                      <a:pt x="0" y="551"/>
                      <a:pt x="0" y="551"/>
                    </a:cubicBezTo>
                    <a:cubicBezTo>
                      <a:pt x="23" y="535"/>
                      <a:pt x="46" y="521"/>
                      <a:pt x="68" y="50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0"/>
              </a:p>
            </p:txBody>
          </p:sp>
          <p:sp>
            <p:nvSpPr>
              <p:cNvPr id="34" name="Freeform 16">
                <a:extLst>
                  <a:ext uri="{FF2B5EF4-FFF2-40B4-BE49-F238E27FC236}">
                    <a16:creationId xmlns:a16="http://schemas.microsoft.com/office/drawing/2014/main" id="{76174E94-4A86-42E0-93E5-E4DFE4E8F2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30163"/>
                <a:ext cx="8410575" cy="5422900"/>
              </a:xfrm>
              <a:custGeom>
                <a:avLst/>
                <a:gdLst>
                  <a:gd name="T0" fmla="*/ 16 w 1289"/>
                  <a:gd name="T1" fmla="*/ 832 h 834"/>
                  <a:gd name="T2" fmla="*/ 209 w 1289"/>
                  <a:gd name="T3" fmla="*/ 767 h 834"/>
                  <a:gd name="T4" fmla="*/ 493 w 1289"/>
                  <a:gd name="T5" fmla="*/ 504 h 834"/>
                  <a:gd name="T6" fmla="*/ 688 w 1289"/>
                  <a:gd name="T7" fmla="*/ 308 h 834"/>
                  <a:gd name="T8" fmla="*/ 979 w 1289"/>
                  <a:gd name="T9" fmla="*/ 243 h 834"/>
                  <a:gd name="T10" fmla="*/ 1159 w 1289"/>
                  <a:gd name="T11" fmla="*/ 241 h 834"/>
                  <a:gd name="T12" fmla="*/ 1276 w 1289"/>
                  <a:gd name="T13" fmla="*/ 158 h 834"/>
                  <a:gd name="T14" fmla="*/ 1236 w 1289"/>
                  <a:gd name="T15" fmla="*/ 0 h 834"/>
                  <a:gd name="T16" fmla="*/ 1233 w 1289"/>
                  <a:gd name="T17" fmla="*/ 0 h 834"/>
                  <a:gd name="T18" fmla="*/ 1274 w 1289"/>
                  <a:gd name="T19" fmla="*/ 157 h 834"/>
                  <a:gd name="T20" fmla="*/ 1158 w 1289"/>
                  <a:gd name="T21" fmla="*/ 239 h 834"/>
                  <a:gd name="T22" fmla="*/ 979 w 1289"/>
                  <a:gd name="T23" fmla="*/ 241 h 834"/>
                  <a:gd name="T24" fmla="*/ 687 w 1289"/>
                  <a:gd name="T25" fmla="*/ 306 h 834"/>
                  <a:gd name="T26" fmla="*/ 492 w 1289"/>
                  <a:gd name="T27" fmla="*/ 503 h 834"/>
                  <a:gd name="T28" fmla="*/ 208 w 1289"/>
                  <a:gd name="T29" fmla="*/ 766 h 834"/>
                  <a:gd name="T30" fmla="*/ 0 w 1289"/>
                  <a:gd name="T31" fmla="*/ 830 h 834"/>
                  <a:gd name="T32" fmla="*/ 0 w 1289"/>
                  <a:gd name="T33" fmla="*/ 832 h 834"/>
                  <a:gd name="T34" fmla="*/ 9 w 1289"/>
                  <a:gd name="T35" fmla="*/ 832 h 834"/>
                  <a:gd name="T36" fmla="*/ 16 w 1289"/>
                  <a:gd name="T37" fmla="*/ 832 h 8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9" h="834">
                    <a:moveTo>
                      <a:pt x="16" y="832"/>
                    </a:moveTo>
                    <a:cubicBezTo>
                      <a:pt x="75" y="832"/>
                      <a:pt x="142" y="810"/>
                      <a:pt x="209" y="767"/>
                    </a:cubicBezTo>
                    <a:cubicBezTo>
                      <a:pt x="319" y="698"/>
                      <a:pt x="408" y="600"/>
                      <a:pt x="493" y="504"/>
                    </a:cubicBezTo>
                    <a:cubicBezTo>
                      <a:pt x="555" y="436"/>
                      <a:pt x="618" y="365"/>
                      <a:pt x="688" y="308"/>
                    </a:cubicBezTo>
                    <a:cubicBezTo>
                      <a:pt x="785" y="228"/>
                      <a:pt x="879" y="235"/>
                      <a:pt x="979" y="243"/>
                    </a:cubicBezTo>
                    <a:cubicBezTo>
                      <a:pt x="1037" y="248"/>
                      <a:pt x="1096" y="252"/>
                      <a:pt x="1159" y="241"/>
                    </a:cubicBezTo>
                    <a:cubicBezTo>
                      <a:pt x="1224" y="229"/>
                      <a:pt x="1263" y="201"/>
                      <a:pt x="1276" y="158"/>
                    </a:cubicBezTo>
                    <a:cubicBezTo>
                      <a:pt x="1289" y="115"/>
                      <a:pt x="1274" y="60"/>
                      <a:pt x="1236" y="0"/>
                    </a:cubicBezTo>
                    <a:cubicBezTo>
                      <a:pt x="1233" y="0"/>
                      <a:pt x="1233" y="0"/>
                      <a:pt x="1233" y="0"/>
                    </a:cubicBezTo>
                    <a:cubicBezTo>
                      <a:pt x="1272" y="60"/>
                      <a:pt x="1287" y="116"/>
                      <a:pt x="1274" y="157"/>
                    </a:cubicBezTo>
                    <a:cubicBezTo>
                      <a:pt x="1262" y="199"/>
                      <a:pt x="1223" y="227"/>
                      <a:pt x="1158" y="239"/>
                    </a:cubicBezTo>
                    <a:cubicBezTo>
                      <a:pt x="1096" y="250"/>
                      <a:pt x="1037" y="246"/>
                      <a:pt x="979" y="241"/>
                    </a:cubicBezTo>
                    <a:cubicBezTo>
                      <a:pt x="879" y="233"/>
                      <a:pt x="784" y="226"/>
                      <a:pt x="687" y="306"/>
                    </a:cubicBezTo>
                    <a:cubicBezTo>
                      <a:pt x="617" y="364"/>
                      <a:pt x="553" y="435"/>
                      <a:pt x="492" y="503"/>
                    </a:cubicBezTo>
                    <a:cubicBezTo>
                      <a:pt x="406" y="598"/>
                      <a:pt x="318" y="697"/>
                      <a:pt x="208" y="766"/>
                    </a:cubicBezTo>
                    <a:cubicBezTo>
                      <a:pt x="129" y="816"/>
                      <a:pt x="57" y="834"/>
                      <a:pt x="0" y="830"/>
                    </a:cubicBezTo>
                    <a:cubicBezTo>
                      <a:pt x="0" y="832"/>
                      <a:pt x="0" y="832"/>
                      <a:pt x="0" y="832"/>
                    </a:cubicBezTo>
                    <a:cubicBezTo>
                      <a:pt x="3" y="832"/>
                      <a:pt x="6" y="832"/>
                      <a:pt x="9" y="832"/>
                    </a:cubicBezTo>
                    <a:cubicBezTo>
                      <a:pt x="11" y="832"/>
                      <a:pt x="14" y="832"/>
                      <a:pt x="16" y="8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0"/>
              </a:p>
            </p:txBody>
          </p:sp>
        </p:grp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3604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567089B-A4E4-488B-A2A7-7F7BA5A71C53}"/>
              </a:ext>
            </a:extLst>
          </p:cNvPr>
          <p:cNvSpPr/>
          <p:nvPr userDrawn="1"/>
        </p:nvSpPr>
        <p:spPr>
          <a:xfrm>
            <a:off x="3869739" y="0"/>
            <a:ext cx="5274258" cy="51435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1/21/21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7E992AB-F520-4DA7-8147-A422DC901B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1" y="681038"/>
            <a:ext cx="3889594" cy="361831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21" indent="0">
              <a:buFontTx/>
              <a:buNone/>
              <a:defRPr/>
            </a:lvl2pPr>
            <a:lvl3pPr marL="914240" indent="0">
              <a:buFontTx/>
              <a:buNone/>
              <a:defRPr/>
            </a:lvl3pPr>
            <a:lvl4pPr marL="1371360" indent="0">
              <a:buFontTx/>
              <a:buNone/>
              <a:defRPr/>
            </a:lvl4pPr>
            <a:lvl5pPr marL="1828480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  <a:endParaRPr lang="en-IN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FFD9F981-6267-4464-945B-1E5E5D584D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9922" y="924558"/>
            <a:ext cx="2711608" cy="3294385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3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21" indent="0">
              <a:buFontTx/>
              <a:buNone/>
              <a:defRPr/>
            </a:lvl2pPr>
            <a:lvl3pPr marL="914240" indent="0">
              <a:buFontTx/>
              <a:buNone/>
              <a:defRPr/>
            </a:lvl3pPr>
            <a:lvl4pPr marL="1371360" indent="0">
              <a:buFontTx/>
              <a:buNone/>
              <a:defRPr/>
            </a:lvl4pPr>
            <a:lvl5pPr marL="1828480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453070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&amp;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EC2F7FD-0CC2-4DFD-971A-E1F2286FD40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34060" y="0"/>
            <a:ext cx="4409940" cy="5143500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1/21/21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04282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030802C3-46DF-495C-8279-8A927BEE92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1999" y="-1"/>
            <a:ext cx="4572000" cy="1679030"/>
          </a:xfrm>
          <a:custGeom>
            <a:avLst/>
            <a:gdLst>
              <a:gd name="connsiteX0" fmla="*/ 0 w 6094412"/>
              <a:gd name="connsiteY0" fmla="*/ 0 h 2238706"/>
              <a:gd name="connsiteX1" fmla="*/ 6094412 w 6094412"/>
              <a:gd name="connsiteY1" fmla="*/ 0 h 2238706"/>
              <a:gd name="connsiteX2" fmla="*/ 6094412 w 6094412"/>
              <a:gd name="connsiteY2" fmla="*/ 2238706 h 2238706"/>
              <a:gd name="connsiteX3" fmla="*/ 0 w 6094412"/>
              <a:gd name="connsiteY3" fmla="*/ 2238706 h 2238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412" h="2238706">
                <a:moveTo>
                  <a:pt x="0" y="0"/>
                </a:moveTo>
                <a:lnTo>
                  <a:pt x="6094412" y="0"/>
                </a:lnTo>
                <a:lnTo>
                  <a:pt x="6094412" y="2238706"/>
                </a:lnTo>
                <a:lnTo>
                  <a:pt x="0" y="223870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IN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3520F4BA-0004-4922-9652-4CF70CC52EF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1999" y="1733035"/>
            <a:ext cx="4572000" cy="1679030"/>
          </a:xfrm>
          <a:custGeom>
            <a:avLst/>
            <a:gdLst>
              <a:gd name="connsiteX0" fmla="*/ 0 w 6094412"/>
              <a:gd name="connsiteY0" fmla="*/ 0 h 2238706"/>
              <a:gd name="connsiteX1" fmla="*/ 6094412 w 6094412"/>
              <a:gd name="connsiteY1" fmla="*/ 0 h 2238706"/>
              <a:gd name="connsiteX2" fmla="*/ 6094412 w 6094412"/>
              <a:gd name="connsiteY2" fmla="*/ 2238706 h 2238706"/>
              <a:gd name="connsiteX3" fmla="*/ 0 w 6094412"/>
              <a:gd name="connsiteY3" fmla="*/ 2238706 h 2238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412" h="2238706">
                <a:moveTo>
                  <a:pt x="0" y="0"/>
                </a:moveTo>
                <a:lnTo>
                  <a:pt x="6094412" y="0"/>
                </a:lnTo>
                <a:lnTo>
                  <a:pt x="6094412" y="2238706"/>
                </a:lnTo>
                <a:lnTo>
                  <a:pt x="0" y="223870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IN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DCAF7F1-478C-4875-A1D8-9719E8FC26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71999" y="3466070"/>
            <a:ext cx="4572000" cy="1677429"/>
          </a:xfrm>
          <a:custGeom>
            <a:avLst/>
            <a:gdLst>
              <a:gd name="connsiteX0" fmla="*/ 0 w 6094412"/>
              <a:gd name="connsiteY0" fmla="*/ 0 h 2236572"/>
              <a:gd name="connsiteX1" fmla="*/ 6094412 w 6094412"/>
              <a:gd name="connsiteY1" fmla="*/ 0 h 2236572"/>
              <a:gd name="connsiteX2" fmla="*/ 6094412 w 6094412"/>
              <a:gd name="connsiteY2" fmla="*/ 2236572 h 2236572"/>
              <a:gd name="connsiteX3" fmla="*/ 0 w 6094412"/>
              <a:gd name="connsiteY3" fmla="*/ 2236572 h 223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412" h="2236572">
                <a:moveTo>
                  <a:pt x="0" y="0"/>
                </a:moveTo>
                <a:lnTo>
                  <a:pt x="6094412" y="0"/>
                </a:lnTo>
                <a:lnTo>
                  <a:pt x="6094412" y="2236572"/>
                </a:lnTo>
                <a:lnTo>
                  <a:pt x="0" y="223657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1/21/21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3334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1/21/21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01E398B-15D6-4251-B888-0BBCB8C2E4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-2380"/>
            <a:ext cx="4099629" cy="4074026"/>
          </a:xfrm>
          <a:custGeom>
            <a:avLst/>
            <a:gdLst>
              <a:gd name="connsiteX0" fmla="*/ 0 w 5464748"/>
              <a:gd name="connsiteY0" fmla="*/ 0 h 5432035"/>
              <a:gd name="connsiteX1" fmla="*/ 3970932 w 5464748"/>
              <a:gd name="connsiteY1" fmla="*/ 0 h 5432035"/>
              <a:gd name="connsiteX2" fmla="*/ 5431214 w 5464748"/>
              <a:gd name="connsiteY2" fmla="*/ 1481620 h 5432035"/>
              <a:gd name="connsiteX3" fmla="*/ 5430018 w 5464748"/>
              <a:gd name="connsiteY3" fmla="*/ 1646413 h 5432035"/>
              <a:gd name="connsiteX4" fmla="*/ 1623105 w 5464748"/>
              <a:gd name="connsiteY4" fmla="*/ 5398500 h 5432035"/>
              <a:gd name="connsiteX5" fmla="*/ 1458312 w 5464748"/>
              <a:gd name="connsiteY5" fmla="*/ 5397305 h 5432035"/>
              <a:gd name="connsiteX6" fmla="*/ 0 w 5464748"/>
              <a:gd name="connsiteY6" fmla="*/ 3917684 h 5432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64748" h="5432035">
                <a:moveTo>
                  <a:pt x="0" y="0"/>
                </a:moveTo>
                <a:lnTo>
                  <a:pt x="3970932" y="0"/>
                </a:lnTo>
                <a:lnTo>
                  <a:pt x="5431214" y="1481620"/>
                </a:lnTo>
                <a:cubicBezTo>
                  <a:pt x="5476390" y="1527457"/>
                  <a:pt x="5475855" y="1601237"/>
                  <a:pt x="5430018" y="1646413"/>
                </a:cubicBezTo>
                <a:lnTo>
                  <a:pt x="1623105" y="5398500"/>
                </a:lnTo>
                <a:cubicBezTo>
                  <a:pt x="1577269" y="5443676"/>
                  <a:pt x="1503488" y="5443141"/>
                  <a:pt x="1458312" y="5397305"/>
                </a:cubicBezTo>
                <a:lnTo>
                  <a:pt x="0" y="3917684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666377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460DD81-CE53-4988-AA8C-DCFE75779A28}"/>
              </a:ext>
            </a:extLst>
          </p:cNvPr>
          <p:cNvSpPr/>
          <p:nvPr userDrawn="1"/>
        </p:nvSpPr>
        <p:spPr>
          <a:xfrm>
            <a:off x="0" y="4677984"/>
            <a:ext cx="9144000" cy="4655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B50C96E-20AF-4CD4-8A5C-F241839AB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133600" cy="273844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015B24E8-709E-4BB1-8463-62BE6D60A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8092" y="4767264"/>
            <a:ext cx="2895600" cy="273844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Companyname.com</a:t>
            </a:r>
          </a:p>
        </p:txBody>
      </p:sp>
    </p:spTree>
    <p:extLst>
      <p:ext uri="{BB962C8B-B14F-4D97-AF65-F5344CB8AC3E}">
        <p14:creationId xmlns:p14="http://schemas.microsoft.com/office/powerpoint/2010/main" val="73211375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We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460DD81-CE53-4988-AA8C-DCFE75779A28}"/>
              </a:ext>
            </a:extLst>
          </p:cNvPr>
          <p:cNvSpPr/>
          <p:nvPr userDrawn="1"/>
        </p:nvSpPr>
        <p:spPr>
          <a:xfrm>
            <a:off x="0" y="4677984"/>
            <a:ext cx="9144000" cy="4655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B50C96E-20AF-4CD4-8A5C-F241839AB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133600" cy="273844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015B24E8-709E-4BB1-8463-62BE6D60A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8092" y="4767264"/>
            <a:ext cx="2895600" cy="273844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Companyname.com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DA2F5C-1E73-4D73-9865-156115AF49BF}"/>
              </a:ext>
            </a:extLst>
          </p:cNvPr>
          <p:cNvSpPr/>
          <p:nvPr userDrawn="1"/>
        </p:nvSpPr>
        <p:spPr>
          <a:xfrm>
            <a:off x="0" y="627534"/>
            <a:ext cx="9144000" cy="8100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FADCFE-632B-4116-AD33-6F8DDF0C74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319" y="627905"/>
            <a:ext cx="8218486" cy="809625"/>
          </a:xfrm>
        </p:spPr>
        <p:txBody>
          <a:bodyPr lIns="0" rIns="0" anchor="ctr">
            <a:normAutofit/>
          </a:bodyPr>
          <a:lstStyle>
            <a:lvl1pPr marL="0" indent="0">
              <a:buFontTx/>
              <a:buNone/>
              <a:defRPr sz="3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  <a:endParaRPr lang="en-IN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3297EF9-1609-4424-A91A-99F6ED7967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319" y="1694365"/>
            <a:ext cx="8218644" cy="877385"/>
          </a:xfrm>
        </p:spPr>
        <p:txBody>
          <a:bodyPr lIns="0" rIns="0">
            <a:normAutofit/>
          </a:bodyPr>
          <a:lstStyle>
            <a:lvl1pPr marL="0" indent="0">
              <a:buFontTx/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21" indent="0">
              <a:buFontTx/>
              <a:buNone/>
              <a:defRPr/>
            </a:lvl2pPr>
            <a:lvl3pPr marL="914240" indent="0">
              <a:buFontTx/>
              <a:buNone/>
              <a:defRPr/>
            </a:lvl3pPr>
            <a:lvl4pPr marL="1371360" indent="0">
              <a:buFontTx/>
              <a:buNone/>
              <a:defRPr/>
            </a:lvl4pPr>
            <a:lvl5pPr marL="1828480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  <a:endParaRPr lang="en-IN" dirty="0"/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AA7182C0-361F-4B45-86C3-6845DC9331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318" y="3341424"/>
            <a:ext cx="3941740" cy="877385"/>
          </a:xfrm>
        </p:spPr>
        <p:txBody>
          <a:bodyPr lIns="0" rIns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21" indent="0">
              <a:buFontTx/>
              <a:buNone/>
              <a:defRPr/>
            </a:lvl2pPr>
            <a:lvl3pPr marL="914240" indent="0">
              <a:buFontTx/>
              <a:buNone/>
              <a:defRPr/>
            </a:lvl3pPr>
            <a:lvl4pPr marL="1371360" indent="0">
              <a:buFontTx/>
              <a:buNone/>
              <a:defRPr/>
            </a:lvl4pPr>
            <a:lvl5pPr marL="1828480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  <a:endParaRPr lang="en-IN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EA9B231F-A52C-4FEE-BEC1-6C20EFDEC2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7318" y="2868980"/>
            <a:ext cx="3941740" cy="371570"/>
          </a:xfrm>
        </p:spPr>
        <p:txBody>
          <a:bodyPr lIns="0" rIns="0">
            <a:norm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21" indent="0">
              <a:buFontTx/>
              <a:buNone/>
              <a:defRPr/>
            </a:lvl2pPr>
            <a:lvl3pPr marL="914240" indent="0">
              <a:buFontTx/>
              <a:buNone/>
              <a:defRPr/>
            </a:lvl3pPr>
            <a:lvl4pPr marL="1371360" indent="0">
              <a:buFontTx/>
              <a:buNone/>
              <a:defRPr/>
            </a:lvl4pPr>
            <a:lvl5pPr marL="1828480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  <a:endParaRPr lang="en-IN" dirty="0"/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60163AE6-08EC-4D43-AD7A-32188DEBA90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34060" y="3341424"/>
            <a:ext cx="3941740" cy="877385"/>
          </a:xfrm>
        </p:spPr>
        <p:txBody>
          <a:bodyPr lIns="0" rIns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21" indent="0">
              <a:buFontTx/>
              <a:buNone/>
              <a:defRPr/>
            </a:lvl2pPr>
            <a:lvl3pPr marL="914240" indent="0">
              <a:buFontTx/>
              <a:buNone/>
              <a:defRPr/>
            </a:lvl3pPr>
            <a:lvl4pPr marL="1371360" indent="0">
              <a:buFontTx/>
              <a:buNone/>
              <a:defRPr/>
            </a:lvl4pPr>
            <a:lvl5pPr marL="1828480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  <a:endParaRPr lang="en-IN" dirty="0"/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52FC3A17-CF20-46F3-9E25-30875E1D7C9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34060" y="2868980"/>
            <a:ext cx="3941740" cy="371570"/>
          </a:xfrm>
        </p:spPr>
        <p:txBody>
          <a:bodyPr lIns="0" rIns="0">
            <a:norm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21" indent="0">
              <a:buFontTx/>
              <a:buNone/>
              <a:defRPr/>
            </a:lvl2pPr>
            <a:lvl3pPr marL="914240" indent="0">
              <a:buFontTx/>
              <a:buNone/>
              <a:defRPr/>
            </a:lvl3pPr>
            <a:lvl4pPr marL="1371360" indent="0">
              <a:buFontTx/>
              <a:buNone/>
              <a:defRPr/>
            </a:lvl4pPr>
            <a:lvl5pPr marL="1828480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842353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8F0732-7B04-4D13-A20A-EAE81FAF64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endParaRPr lang="en-IN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05796B9B-BAF1-49A9-86FD-73EF8466D2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</p:spPr>
        <p:txBody>
          <a:bodyPr/>
          <a:lstStyle/>
          <a:p>
            <a:fld id="{425404F2-BE9A-4460-8815-8F645183555F}" type="datetimeFigureOut">
              <a:rPr lang="en-US" smtClean="0"/>
              <a:pPr/>
              <a:t>1/21/21</a:t>
            </a:fld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84A729F-E614-44E6-A600-73A0CC14E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DE4D52FC-BAF9-4D38-847D-9C7734B60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133600" cy="273844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3109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48FDE-4B6C-4487-A253-2E5F16A3C849}"/>
              </a:ext>
            </a:extLst>
          </p:cNvPr>
          <p:cNvSpPr/>
          <p:nvPr userDrawn="1"/>
        </p:nvSpPr>
        <p:spPr>
          <a:xfrm>
            <a:off x="4031799" y="0"/>
            <a:ext cx="5112201" cy="5143500"/>
          </a:xfrm>
          <a:prstGeom prst="rect">
            <a:avLst/>
          </a:prstGeom>
          <a:gradFill>
            <a:gsLst>
              <a:gs pos="14000">
                <a:schemeClr val="accent1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31DDF6-5476-4E3F-A567-5C46290AE37B}"/>
              </a:ext>
            </a:extLst>
          </p:cNvPr>
          <p:cNvSpPr/>
          <p:nvPr userDrawn="1"/>
        </p:nvSpPr>
        <p:spPr>
          <a:xfrm>
            <a:off x="0" y="789553"/>
            <a:ext cx="3221480" cy="9727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1/21/21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F234569-69CC-42E8-9594-E43B57581D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56624" y="789553"/>
            <a:ext cx="971803" cy="97274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IN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A3FC8E56-F8EE-4A54-ABDC-D955ED4D8430}"/>
              </a:ext>
            </a:extLst>
          </p:cNvPr>
          <p:cNvSpPr>
            <a:spLocks/>
          </p:cNvSpPr>
          <p:nvPr userDrawn="1"/>
        </p:nvSpPr>
        <p:spPr bwMode="auto">
          <a:xfrm>
            <a:off x="4960960" y="798434"/>
            <a:ext cx="3321518" cy="3648075"/>
          </a:xfrm>
          <a:custGeom>
            <a:avLst/>
            <a:gdLst>
              <a:gd name="T0" fmla="*/ 998 w 1088"/>
              <a:gd name="T1" fmla="*/ 0 h 1199"/>
              <a:gd name="T2" fmla="*/ 154 w 1088"/>
              <a:gd name="T3" fmla="*/ 0 h 1199"/>
              <a:gd name="T4" fmla="*/ 154 w 1088"/>
              <a:gd name="T5" fmla="*/ 20 h 1199"/>
              <a:gd name="T6" fmla="*/ 998 w 1088"/>
              <a:gd name="T7" fmla="*/ 20 h 1199"/>
              <a:gd name="T8" fmla="*/ 1068 w 1088"/>
              <a:gd name="T9" fmla="*/ 90 h 1199"/>
              <a:gd name="T10" fmla="*/ 1068 w 1088"/>
              <a:gd name="T11" fmla="*/ 854 h 1199"/>
              <a:gd name="T12" fmla="*/ 998 w 1088"/>
              <a:gd name="T13" fmla="*/ 924 h 1199"/>
              <a:gd name="T14" fmla="*/ 325 w 1088"/>
              <a:gd name="T15" fmla="*/ 924 h 1199"/>
              <a:gd name="T16" fmla="*/ 58 w 1088"/>
              <a:gd name="T17" fmla="*/ 1015 h 1199"/>
              <a:gd name="T18" fmla="*/ 20 w 1088"/>
              <a:gd name="T19" fmla="*/ 1063 h 1199"/>
              <a:gd name="T20" fmla="*/ 20 w 1088"/>
              <a:gd name="T21" fmla="*/ 157 h 1199"/>
              <a:gd name="T22" fmla="*/ 0 w 1088"/>
              <a:gd name="T23" fmla="*/ 157 h 1199"/>
              <a:gd name="T24" fmla="*/ 0 w 1088"/>
              <a:gd name="T25" fmla="*/ 1199 h 1199"/>
              <a:gd name="T26" fmla="*/ 20 w 1088"/>
              <a:gd name="T27" fmla="*/ 1113 h 1199"/>
              <a:gd name="T28" fmla="*/ 325 w 1088"/>
              <a:gd name="T29" fmla="*/ 944 h 1199"/>
              <a:gd name="T30" fmla="*/ 998 w 1088"/>
              <a:gd name="T31" fmla="*/ 944 h 1199"/>
              <a:gd name="T32" fmla="*/ 1088 w 1088"/>
              <a:gd name="T33" fmla="*/ 854 h 1199"/>
              <a:gd name="T34" fmla="*/ 1088 w 1088"/>
              <a:gd name="T35" fmla="*/ 90 h 1199"/>
              <a:gd name="T36" fmla="*/ 998 w 1088"/>
              <a:gd name="T37" fmla="*/ 0 h 1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088" h="1199">
                <a:moveTo>
                  <a:pt x="998" y="0"/>
                </a:moveTo>
                <a:cubicBezTo>
                  <a:pt x="154" y="0"/>
                  <a:pt x="154" y="0"/>
                  <a:pt x="154" y="0"/>
                </a:cubicBezTo>
                <a:cubicBezTo>
                  <a:pt x="154" y="20"/>
                  <a:pt x="154" y="20"/>
                  <a:pt x="154" y="20"/>
                </a:cubicBezTo>
                <a:cubicBezTo>
                  <a:pt x="998" y="20"/>
                  <a:pt x="998" y="20"/>
                  <a:pt x="998" y="20"/>
                </a:cubicBezTo>
                <a:cubicBezTo>
                  <a:pt x="1037" y="20"/>
                  <a:pt x="1068" y="52"/>
                  <a:pt x="1068" y="90"/>
                </a:cubicBezTo>
                <a:cubicBezTo>
                  <a:pt x="1068" y="854"/>
                  <a:pt x="1068" y="854"/>
                  <a:pt x="1068" y="854"/>
                </a:cubicBezTo>
                <a:cubicBezTo>
                  <a:pt x="1068" y="893"/>
                  <a:pt x="1037" y="924"/>
                  <a:pt x="998" y="924"/>
                </a:cubicBezTo>
                <a:cubicBezTo>
                  <a:pt x="325" y="924"/>
                  <a:pt x="325" y="924"/>
                  <a:pt x="325" y="924"/>
                </a:cubicBezTo>
                <a:cubicBezTo>
                  <a:pt x="180" y="924"/>
                  <a:pt x="99" y="974"/>
                  <a:pt x="58" y="1015"/>
                </a:cubicBezTo>
                <a:cubicBezTo>
                  <a:pt x="41" y="1032"/>
                  <a:pt x="29" y="1048"/>
                  <a:pt x="20" y="1063"/>
                </a:cubicBezTo>
                <a:cubicBezTo>
                  <a:pt x="20" y="157"/>
                  <a:pt x="20" y="157"/>
                  <a:pt x="20" y="157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199"/>
                  <a:pt x="0" y="1199"/>
                  <a:pt x="0" y="1199"/>
                </a:cubicBezTo>
                <a:cubicBezTo>
                  <a:pt x="20" y="1113"/>
                  <a:pt x="20" y="1113"/>
                  <a:pt x="20" y="1113"/>
                </a:cubicBezTo>
                <a:cubicBezTo>
                  <a:pt x="20" y="1111"/>
                  <a:pt x="61" y="944"/>
                  <a:pt x="325" y="944"/>
                </a:cubicBezTo>
                <a:cubicBezTo>
                  <a:pt x="998" y="944"/>
                  <a:pt x="998" y="944"/>
                  <a:pt x="998" y="944"/>
                </a:cubicBezTo>
                <a:cubicBezTo>
                  <a:pt x="1048" y="944"/>
                  <a:pt x="1088" y="904"/>
                  <a:pt x="1088" y="854"/>
                </a:cubicBezTo>
                <a:cubicBezTo>
                  <a:pt x="1088" y="90"/>
                  <a:pt x="1088" y="90"/>
                  <a:pt x="1088" y="90"/>
                </a:cubicBezTo>
                <a:cubicBezTo>
                  <a:pt x="1088" y="41"/>
                  <a:pt x="1048" y="0"/>
                  <a:pt x="99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N" sz="105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2429897-24C6-4E66-BB82-AC62BB2FECD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702456" y="696991"/>
            <a:ext cx="573556" cy="392927"/>
          </a:xfrm>
          <a:custGeom>
            <a:avLst/>
            <a:gdLst>
              <a:gd name="T0" fmla="*/ 450 w 2050"/>
              <a:gd name="T1" fmla="*/ 512 h 1408"/>
              <a:gd name="T2" fmla="*/ 898 w 2050"/>
              <a:gd name="T3" fmla="*/ 960 h 1408"/>
              <a:gd name="T4" fmla="*/ 450 w 2050"/>
              <a:gd name="T5" fmla="*/ 1408 h 1408"/>
              <a:gd name="T6" fmla="*/ 2 w 2050"/>
              <a:gd name="T7" fmla="*/ 960 h 1408"/>
              <a:gd name="T8" fmla="*/ 0 w 2050"/>
              <a:gd name="T9" fmla="*/ 896 h 1408"/>
              <a:gd name="T10" fmla="*/ 896 w 2050"/>
              <a:gd name="T11" fmla="*/ 0 h 1408"/>
              <a:gd name="T12" fmla="*/ 896 w 2050"/>
              <a:gd name="T13" fmla="*/ 256 h 1408"/>
              <a:gd name="T14" fmla="*/ 443 w 2050"/>
              <a:gd name="T15" fmla="*/ 443 h 1408"/>
              <a:gd name="T16" fmla="*/ 380 w 2050"/>
              <a:gd name="T17" fmla="*/ 517 h 1408"/>
              <a:gd name="T18" fmla="*/ 450 w 2050"/>
              <a:gd name="T19" fmla="*/ 512 h 1408"/>
              <a:gd name="T20" fmla="*/ 1602 w 2050"/>
              <a:gd name="T21" fmla="*/ 512 h 1408"/>
              <a:gd name="T22" fmla="*/ 2050 w 2050"/>
              <a:gd name="T23" fmla="*/ 960 h 1408"/>
              <a:gd name="T24" fmla="*/ 1602 w 2050"/>
              <a:gd name="T25" fmla="*/ 1408 h 1408"/>
              <a:gd name="T26" fmla="*/ 1154 w 2050"/>
              <a:gd name="T27" fmla="*/ 960 h 1408"/>
              <a:gd name="T28" fmla="*/ 1152 w 2050"/>
              <a:gd name="T29" fmla="*/ 896 h 1408"/>
              <a:gd name="T30" fmla="*/ 2048 w 2050"/>
              <a:gd name="T31" fmla="*/ 0 h 1408"/>
              <a:gd name="T32" fmla="*/ 2048 w 2050"/>
              <a:gd name="T33" fmla="*/ 256 h 1408"/>
              <a:gd name="T34" fmla="*/ 1595 w 2050"/>
              <a:gd name="T35" fmla="*/ 443 h 1408"/>
              <a:gd name="T36" fmla="*/ 1532 w 2050"/>
              <a:gd name="T37" fmla="*/ 517 h 1408"/>
              <a:gd name="T38" fmla="*/ 1602 w 2050"/>
              <a:gd name="T39" fmla="*/ 512 h 1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050" h="1408">
                <a:moveTo>
                  <a:pt x="450" y="512"/>
                </a:moveTo>
                <a:cubicBezTo>
                  <a:pt x="697" y="512"/>
                  <a:pt x="898" y="713"/>
                  <a:pt x="898" y="960"/>
                </a:cubicBezTo>
                <a:cubicBezTo>
                  <a:pt x="898" y="1207"/>
                  <a:pt x="697" y="1408"/>
                  <a:pt x="450" y="1408"/>
                </a:cubicBezTo>
                <a:cubicBezTo>
                  <a:pt x="203" y="1408"/>
                  <a:pt x="2" y="1207"/>
                  <a:pt x="2" y="960"/>
                </a:cubicBezTo>
                <a:cubicBezTo>
                  <a:pt x="0" y="896"/>
                  <a:pt x="0" y="896"/>
                  <a:pt x="0" y="896"/>
                </a:cubicBezTo>
                <a:cubicBezTo>
                  <a:pt x="0" y="401"/>
                  <a:pt x="401" y="0"/>
                  <a:pt x="896" y="0"/>
                </a:cubicBezTo>
                <a:cubicBezTo>
                  <a:pt x="896" y="256"/>
                  <a:pt x="896" y="256"/>
                  <a:pt x="896" y="256"/>
                </a:cubicBezTo>
                <a:cubicBezTo>
                  <a:pt x="725" y="256"/>
                  <a:pt x="564" y="323"/>
                  <a:pt x="443" y="443"/>
                </a:cubicBezTo>
                <a:cubicBezTo>
                  <a:pt x="420" y="467"/>
                  <a:pt x="399" y="491"/>
                  <a:pt x="380" y="517"/>
                </a:cubicBezTo>
                <a:cubicBezTo>
                  <a:pt x="403" y="514"/>
                  <a:pt x="426" y="512"/>
                  <a:pt x="450" y="512"/>
                </a:cubicBezTo>
                <a:close/>
                <a:moveTo>
                  <a:pt x="1602" y="512"/>
                </a:moveTo>
                <a:cubicBezTo>
                  <a:pt x="1849" y="512"/>
                  <a:pt x="2050" y="713"/>
                  <a:pt x="2050" y="960"/>
                </a:cubicBezTo>
                <a:cubicBezTo>
                  <a:pt x="2050" y="1207"/>
                  <a:pt x="1849" y="1408"/>
                  <a:pt x="1602" y="1408"/>
                </a:cubicBezTo>
                <a:cubicBezTo>
                  <a:pt x="1355" y="1408"/>
                  <a:pt x="1154" y="1207"/>
                  <a:pt x="1154" y="960"/>
                </a:cubicBezTo>
                <a:cubicBezTo>
                  <a:pt x="1152" y="896"/>
                  <a:pt x="1152" y="896"/>
                  <a:pt x="1152" y="896"/>
                </a:cubicBezTo>
                <a:cubicBezTo>
                  <a:pt x="1152" y="401"/>
                  <a:pt x="1553" y="0"/>
                  <a:pt x="2048" y="0"/>
                </a:cubicBezTo>
                <a:cubicBezTo>
                  <a:pt x="2048" y="256"/>
                  <a:pt x="2048" y="256"/>
                  <a:pt x="2048" y="256"/>
                </a:cubicBezTo>
                <a:cubicBezTo>
                  <a:pt x="1877" y="256"/>
                  <a:pt x="1716" y="323"/>
                  <a:pt x="1595" y="443"/>
                </a:cubicBezTo>
                <a:cubicBezTo>
                  <a:pt x="1572" y="467"/>
                  <a:pt x="1551" y="491"/>
                  <a:pt x="1532" y="517"/>
                </a:cubicBezTo>
                <a:cubicBezTo>
                  <a:pt x="1555" y="514"/>
                  <a:pt x="1578" y="512"/>
                  <a:pt x="1602" y="51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N" sz="105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9949BCB-2ECD-43E6-A3E9-14BBF78180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75843" y="1191361"/>
            <a:ext cx="2699850" cy="213643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21" indent="0">
              <a:buFontTx/>
              <a:buNone/>
              <a:defRPr/>
            </a:lvl2pPr>
            <a:lvl3pPr marL="914240" indent="0">
              <a:buFontTx/>
              <a:buNone/>
              <a:defRPr/>
            </a:lvl3pPr>
            <a:lvl4pPr marL="1371360" indent="0">
              <a:buFontTx/>
              <a:buNone/>
              <a:defRPr/>
            </a:lvl4pPr>
            <a:lvl5pPr marL="1828480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7292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_and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1/21/21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8EC023-5C17-48BE-B229-A6022921FFF1}"/>
              </a:ext>
            </a:extLst>
          </p:cNvPr>
          <p:cNvSpPr/>
          <p:nvPr userDrawn="1"/>
        </p:nvSpPr>
        <p:spPr>
          <a:xfrm>
            <a:off x="0" y="1113588"/>
            <a:ext cx="4572000" cy="29163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2BEA14BD-8AAE-4C27-B899-6DB5FFACFE4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66104" y="1434945"/>
            <a:ext cx="620478" cy="866775"/>
          </a:xfrm>
          <a:custGeom>
            <a:avLst/>
            <a:gdLst>
              <a:gd name="T0" fmla="*/ 383 w 383"/>
              <a:gd name="T1" fmla="*/ 241 h 535"/>
              <a:gd name="T2" fmla="*/ 362 w 383"/>
              <a:gd name="T3" fmla="*/ 350 h 535"/>
              <a:gd name="T4" fmla="*/ 306 w 383"/>
              <a:gd name="T5" fmla="*/ 424 h 535"/>
              <a:gd name="T6" fmla="*/ 380 w 383"/>
              <a:gd name="T7" fmla="*/ 483 h 535"/>
              <a:gd name="T8" fmla="*/ 321 w 383"/>
              <a:gd name="T9" fmla="*/ 535 h 535"/>
              <a:gd name="T10" fmla="*/ 226 w 383"/>
              <a:gd name="T11" fmla="*/ 458 h 535"/>
              <a:gd name="T12" fmla="*/ 192 w 383"/>
              <a:gd name="T13" fmla="*/ 461 h 535"/>
              <a:gd name="T14" fmla="*/ 92 w 383"/>
              <a:gd name="T15" fmla="*/ 434 h 535"/>
              <a:gd name="T16" fmla="*/ 24 w 383"/>
              <a:gd name="T17" fmla="*/ 358 h 535"/>
              <a:gd name="T18" fmla="*/ 0 w 383"/>
              <a:gd name="T19" fmla="*/ 243 h 535"/>
              <a:gd name="T20" fmla="*/ 0 w 383"/>
              <a:gd name="T21" fmla="*/ 221 h 535"/>
              <a:gd name="T22" fmla="*/ 24 w 383"/>
              <a:gd name="T23" fmla="*/ 104 h 535"/>
              <a:gd name="T24" fmla="*/ 91 w 383"/>
              <a:gd name="T25" fmla="*/ 27 h 535"/>
              <a:gd name="T26" fmla="*/ 191 w 383"/>
              <a:gd name="T27" fmla="*/ 0 h 535"/>
              <a:gd name="T28" fmla="*/ 291 w 383"/>
              <a:gd name="T29" fmla="*/ 27 h 535"/>
              <a:gd name="T30" fmla="*/ 359 w 383"/>
              <a:gd name="T31" fmla="*/ 104 h 535"/>
              <a:gd name="T32" fmla="*/ 383 w 383"/>
              <a:gd name="T33" fmla="*/ 220 h 535"/>
              <a:gd name="T34" fmla="*/ 383 w 383"/>
              <a:gd name="T35" fmla="*/ 241 h 535"/>
              <a:gd name="T36" fmla="*/ 289 w 383"/>
              <a:gd name="T37" fmla="*/ 220 h 535"/>
              <a:gd name="T38" fmla="*/ 263 w 383"/>
              <a:gd name="T39" fmla="*/ 113 h 535"/>
              <a:gd name="T40" fmla="*/ 191 w 383"/>
              <a:gd name="T41" fmla="*/ 76 h 535"/>
              <a:gd name="T42" fmla="*/ 119 w 383"/>
              <a:gd name="T43" fmla="*/ 112 h 535"/>
              <a:gd name="T44" fmla="*/ 94 w 383"/>
              <a:gd name="T45" fmla="*/ 219 h 535"/>
              <a:gd name="T46" fmla="*/ 94 w 383"/>
              <a:gd name="T47" fmla="*/ 241 h 535"/>
              <a:gd name="T48" fmla="*/ 119 w 383"/>
              <a:gd name="T49" fmla="*/ 347 h 535"/>
              <a:gd name="T50" fmla="*/ 192 w 383"/>
              <a:gd name="T51" fmla="*/ 385 h 535"/>
              <a:gd name="T52" fmla="*/ 263 w 383"/>
              <a:gd name="T53" fmla="*/ 349 h 535"/>
              <a:gd name="T54" fmla="*/ 289 w 383"/>
              <a:gd name="T55" fmla="*/ 242 h 535"/>
              <a:gd name="T56" fmla="*/ 289 w 383"/>
              <a:gd name="T57" fmla="*/ 220 h 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83" h="535">
                <a:moveTo>
                  <a:pt x="383" y="241"/>
                </a:moveTo>
                <a:cubicBezTo>
                  <a:pt x="383" y="282"/>
                  <a:pt x="376" y="319"/>
                  <a:pt x="362" y="350"/>
                </a:cubicBezTo>
                <a:cubicBezTo>
                  <a:pt x="349" y="381"/>
                  <a:pt x="330" y="406"/>
                  <a:pt x="306" y="424"/>
                </a:cubicBezTo>
                <a:cubicBezTo>
                  <a:pt x="380" y="483"/>
                  <a:pt x="380" y="483"/>
                  <a:pt x="380" y="483"/>
                </a:cubicBezTo>
                <a:cubicBezTo>
                  <a:pt x="321" y="535"/>
                  <a:pt x="321" y="535"/>
                  <a:pt x="321" y="535"/>
                </a:cubicBezTo>
                <a:cubicBezTo>
                  <a:pt x="226" y="458"/>
                  <a:pt x="226" y="458"/>
                  <a:pt x="226" y="458"/>
                </a:cubicBezTo>
                <a:cubicBezTo>
                  <a:pt x="215" y="460"/>
                  <a:pt x="204" y="461"/>
                  <a:pt x="192" y="461"/>
                </a:cubicBezTo>
                <a:cubicBezTo>
                  <a:pt x="155" y="461"/>
                  <a:pt x="121" y="452"/>
                  <a:pt x="92" y="434"/>
                </a:cubicBezTo>
                <a:cubicBezTo>
                  <a:pt x="63" y="416"/>
                  <a:pt x="40" y="391"/>
                  <a:pt x="24" y="358"/>
                </a:cubicBezTo>
                <a:cubicBezTo>
                  <a:pt x="8" y="324"/>
                  <a:pt x="0" y="286"/>
                  <a:pt x="0" y="243"/>
                </a:cubicBezTo>
                <a:cubicBezTo>
                  <a:pt x="0" y="221"/>
                  <a:pt x="0" y="221"/>
                  <a:pt x="0" y="221"/>
                </a:cubicBezTo>
                <a:cubicBezTo>
                  <a:pt x="0" y="177"/>
                  <a:pt x="8" y="138"/>
                  <a:pt x="24" y="104"/>
                </a:cubicBezTo>
                <a:cubicBezTo>
                  <a:pt x="40" y="70"/>
                  <a:pt x="62" y="45"/>
                  <a:pt x="91" y="27"/>
                </a:cubicBezTo>
                <a:cubicBezTo>
                  <a:pt x="121" y="9"/>
                  <a:pt x="154" y="0"/>
                  <a:pt x="191" y="0"/>
                </a:cubicBezTo>
                <a:cubicBezTo>
                  <a:pt x="229" y="0"/>
                  <a:pt x="262" y="9"/>
                  <a:pt x="291" y="27"/>
                </a:cubicBezTo>
                <a:cubicBezTo>
                  <a:pt x="320" y="45"/>
                  <a:pt x="343" y="70"/>
                  <a:pt x="359" y="104"/>
                </a:cubicBezTo>
                <a:cubicBezTo>
                  <a:pt x="375" y="138"/>
                  <a:pt x="383" y="176"/>
                  <a:pt x="383" y="220"/>
                </a:cubicBezTo>
                <a:lnTo>
                  <a:pt x="383" y="241"/>
                </a:lnTo>
                <a:close/>
                <a:moveTo>
                  <a:pt x="289" y="220"/>
                </a:moveTo>
                <a:cubicBezTo>
                  <a:pt x="289" y="173"/>
                  <a:pt x="280" y="137"/>
                  <a:pt x="263" y="113"/>
                </a:cubicBezTo>
                <a:cubicBezTo>
                  <a:pt x="247" y="88"/>
                  <a:pt x="223" y="76"/>
                  <a:pt x="191" y="76"/>
                </a:cubicBezTo>
                <a:cubicBezTo>
                  <a:pt x="160" y="76"/>
                  <a:pt x="136" y="88"/>
                  <a:pt x="119" y="112"/>
                </a:cubicBezTo>
                <a:cubicBezTo>
                  <a:pt x="102" y="136"/>
                  <a:pt x="94" y="172"/>
                  <a:pt x="94" y="219"/>
                </a:cubicBezTo>
                <a:cubicBezTo>
                  <a:pt x="94" y="241"/>
                  <a:pt x="94" y="241"/>
                  <a:pt x="94" y="241"/>
                </a:cubicBezTo>
                <a:cubicBezTo>
                  <a:pt x="94" y="286"/>
                  <a:pt x="102" y="322"/>
                  <a:pt x="119" y="347"/>
                </a:cubicBezTo>
                <a:cubicBezTo>
                  <a:pt x="136" y="373"/>
                  <a:pt x="160" y="385"/>
                  <a:pt x="192" y="385"/>
                </a:cubicBezTo>
                <a:cubicBezTo>
                  <a:pt x="223" y="385"/>
                  <a:pt x="247" y="373"/>
                  <a:pt x="263" y="349"/>
                </a:cubicBezTo>
                <a:cubicBezTo>
                  <a:pt x="280" y="324"/>
                  <a:pt x="289" y="289"/>
                  <a:pt x="289" y="242"/>
                </a:cubicBezTo>
                <a:lnTo>
                  <a:pt x="289" y="2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N" sz="1050"/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789CEAE0-31A3-4179-9C78-8C69B2E5A9F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897770" y="1445661"/>
            <a:ext cx="681215" cy="726281"/>
          </a:xfrm>
          <a:custGeom>
            <a:avLst/>
            <a:gdLst>
              <a:gd name="T0" fmla="*/ 395 w 572"/>
              <a:gd name="T1" fmla="*/ 483 h 610"/>
              <a:gd name="T2" fmla="*/ 175 w 572"/>
              <a:gd name="T3" fmla="*/ 483 h 610"/>
              <a:gd name="T4" fmla="*/ 133 w 572"/>
              <a:gd name="T5" fmla="*/ 610 h 610"/>
              <a:gd name="T6" fmla="*/ 0 w 572"/>
              <a:gd name="T7" fmla="*/ 610 h 610"/>
              <a:gd name="T8" fmla="*/ 227 w 572"/>
              <a:gd name="T9" fmla="*/ 0 h 610"/>
              <a:gd name="T10" fmla="*/ 344 w 572"/>
              <a:gd name="T11" fmla="*/ 0 h 610"/>
              <a:gd name="T12" fmla="*/ 572 w 572"/>
              <a:gd name="T13" fmla="*/ 610 h 610"/>
              <a:gd name="T14" fmla="*/ 437 w 572"/>
              <a:gd name="T15" fmla="*/ 610 h 610"/>
              <a:gd name="T16" fmla="*/ 395 w 572"/>
              <a:gd name="T17" fmla="*/ 483 h 610"/>
              <a:gd name="T18" fmla="*/ 209 w 572"/>
              <a:gd name="T19" fmla="*/ 382 h 610"/>
              <a:gd name="T20" fmla="*/ 361 w 572"/>
              <a:gd name="T21" fmla="*/ 382 h 610"/>
              <a:gd name="T22" fmla="*/ 285 w 572"/>
              <a:gd name="T23" fmla="*/ 153 h 610"/>
              <a:gd name="T24" fmla="*/ 209 w 572"/>
              <a:gd name="T25" fmla="*/ 382 h 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72" h="610">
                <a:moveTo>
                  <a:pt x="395" y="483"/>
                </a:moveTo>
                <a:lnTo>
                  <a:pt x="175" y="483"/>
                </a:lnTo>
                <a:lnTo>
                  <a:pt x="133" y="610"/>
                </a:lnTo>
                <a:lnTo>
                  <a:pt x="0" y="610"/>
                </a:lnTo>
                <a:lnTo>
                  <a:pt x="227" y="0"/>
                </a:lnTo>
                <a:lnTo>
                  <a:pt x="344" y="0"/>
                </a:lnTo>
                <a:lnTo>
                  <a:pt x="572" y="610"/>
                </a:lnTo>
                <a:lnTo>
                  <a:pt x="437" y="610"/>
                </a:lnTo>
                <a:lnTo>
                  <a:pt x="395" y="483"/>
                </a:lnTo>
                <a:close/>
                <a:moveTo>
                  <a:pt x="209" y="382"/>
                </a:moveTo>
                <a:lnTo>
                  <a:pt x="361" y="382"/>
                </a:lnTo>
                <a:lnTo>
                  <a:pt x="285" y="153"/>
                </a:lnTo>
                <a:lnTo>
                  <a:pt x="209" y="38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N" sz="105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12CF986-C8A9-45C4-A11F-BEB2DA196D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274" y="2623078"/>
            <a:ext cx="3766927" cy="11904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21" indent="0">
              <a:buFontTx/>
              <a:buNone/>
              <a:defRPr/>
            </a:lvl2pPr>
            <a:lvl3pPr marL="914240" indent="0">
              <a:buFontTx/>
              <a:buNone/>
              <a:defRPr/>
            </a:lvl3pPr>
            <a:lvl4pPr marL="1371360" indent="0">
              <a:buFontTx/>
              <a:buNone/>
              <a:defRPr/>
            </a:lvl4pPr>
            <a:lvl5pPr marL="1828480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  <a:endParaRPr lang="en-IN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16F89729-72ED-467B-83DE-CBF0166A22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02536" y="2623078"/>
            <a:ext cx="3766927" cy="1190495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21" indent="0">
              <a:buFontTx/>
              <a:buNone/>
              <a:defRPr/>
            </a:lvl2pPr>
            <a:lvl3pPr marL="914240" indent="0">
              <a:buFontTx/>
              <a:buNone/>
              <a:defRPr/>
            </a:lvl3pPr>
            <a:lvl4pPr marL="1371360" indent="0">
              <a:buFontTx/>
              <a:buNone/>
              <a:defRPr/>
            </a:lvl4pPr>
            <a:lvl5pPr marL="1828480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746496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_and_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460DD81-CE53-4988-AA8C-DCFE75779A28}"/>
              </a:ext>
            </a:extLst>
          </p:cNvPr>
          <p:cNvSpPr/>
          <p:nvPr userDrawn="1"/>
        </p:nvSpPr>
        <p:spPr>
          <a:xfrm>
            <a:off x="0" y="4677984"/>
            <a:ext cx="9144000" cy="4655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B50C96E-20AF-4CD4-8A5C-F241839AB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133600" cy="273844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015B24E8-709E-4BB1-8463-62BE6D60A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8092" y="4767264"/>
            <a:ext cx="2895600" cy="273844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Companyname.com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DA2F5C-1E73-4D73-9865-156115AF49BF}"/>
              </a:ext>
            </a:extLst>
          </p:cNvPr>
          <p:cNvSpPr/>
          <p:nvPr userDrawn="1"/>
        </p:nvSpPr>
        <p:spPr>
          <a:xfrm>
            <a:off x="0" y="627534"/>
            <a:ext cx="9144000" cy="8100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FADCFE-632B-4116-AD33-6F8DDF0C74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319" y="627905"/>
            <a:ext cx="8218486" cy="809625"/>
          </a:xfrm>
        </p:spPr>
        <p:txBody>
          <a:bodyPr lIns="0" rIns="0" anchor="ctr">
            <a:normAutofit/>
          </a:bodyPr>
          <a:lstStyle>
            <a:lvl1pPr marL="0" indent="0">
              <a:buFontTx/>
              <a:buNone/>
              <a:defRPr sz="3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  <a:endParaRPr lang="en-IN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3297EF9-1609-4424-A91A-99F6ED7967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319" y="1694365"/>
            <a:ext cx="8218644" cy="877385"/>
          </a:xfrm>
        </p:spPr>
        <p:txBody>
          <a:bodyPr lIns="0" rIns="0">
            <a:normAutofit/>
          </a:bodyPr>
          <a:lstStyle>
            <a:lvl1pPr marL="0" indent="0">
              <a:buFontTx/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21" indent="0">
              <a:buFontTx/>
              <a:buNone/>
              <a:defRPr/>
            </a:lvl2pPr>
            <a:lvl3pPr marL="914240" indent="0">
              <a:buFontTx/>
              <a:buNone/>
              <a:defRPr/>
            </a:lvl3pPr>
            <a:lvl4pPr marL="1371360" indent="0">
              <a:buFontTx/>
              <a:buNone/>
              <a:defRPr/>
            </a:lvl4pPr>
            <a:lvl5pPr marL="1828480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  <a:endParaRPr lang="en-IN" dirty="0"/>
          </a:p>
        </p:txBody>
      </p: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84CA4BDC-CCEE-4B78-AC4A-6633E92C98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317" y="2874965"/>
            <a:ext cx="8229483" cy="1343844"/>
          </a:xfrm>
        </p:spPr>
        <p:txBody>
          <a:bodyPr lIns="0" rIns="0">
            <a:normAutofit/>
          </a:bodyPr>
          <a:lstStyle>
            <a:lvl1pPr marL="0" indent="0">
              <a:lnSpc>
                <a:spcPct val="130000"/>
              </a:lnSpc>
              <a:buFontTx/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21" indent="0">
              <a:buFontTx/>
              <a:buNone/>
              <a:defRPr/>
            </a:lvl2pPr>
            <a:lvl3pPr marL="914240" indent="0">
              <a:buFontTx/>
              <a:buNone/>
              <a:defRPr/>
            </a:lvl3pPr>
            <a:lvl4pPr marL="1371360" indent="0">
              <a:buFontTx/>
              <a:buNone/>
              <a:defRPr/>
            </a:lvl4pPr>
            <a:lvl5pPr marL="1828480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647527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1/21/21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70439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815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775"/>
            </a:lvl1pPr>
            <a:lvl2pPr>
              <a:defRPr sz="2400"/>
            </a:lvl2pPr>
            <a:lvl3pPr>
              <a:defRPr sz="2025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775"/>
            </a:lvl1pPr>
            <a:lvl2pPr>
              <a:defRPr sz="2400"/>
            </a:lvl2pPr>
            <a:lvl3pPr>
              <a:defRPr sz="2025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522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0" indent="0">
              <a:buNone/>
              <a:defRPr sz="2025" b="1"/>
            </a:lvl2pPr>
            <a:lvl3pPr marL="914240" indent="0">
              <a:buNone/>
              <a:defRPr sz="1800" b="1"/>
            </a:lvl3pPr>
            <a:lvl4pPr marL="1371360" indent="0">
              <a:buNone/>
              <a:defRPr sz="1575" b="1"/>
            </a:lvl4pPr>
            <a:lvl5pPr marL="1828480" indent="0">
              <a:buNone/>
              <a:defRPr sz="1575" b="1"/>
            </a:lvl5pPr>
            <a:lvl6pPr marL="2285600" indent="0">
              <a:buNone/>
              <a:defRPr sz="1575" b="1"/>
            </a:lvl6pPr>
            <a:lvl7pPr marL="2742720" indent="0">
              <a:buNone/>
              <a:defRPr sz="1575" b="1"/>
            </a:lvl7pPr>
            <a:lvl8pPr marL="3199840" indent="0">
              <a:buNone/>
              <a:defRPr sz="1575" b="1"/>
            </a:lvl8pPr>
            <a:lvl9pPr marL="3656960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25"/>
            </a:lvl2pPr>
            <a:lvl3pPr>
              <a:defRPr sz="180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0" indent="0">
              <a:buNone/>
              <a:defRPr sz="2025" b="1"/>
            </a:lvl2pPr>
            <a:lvl3pPr marL="914240" indent="0">
              <a:buNone/>
              <a:defRPr sz="1800" b="1"/>
            </a:lvl3pPr>
            <a:lvl4pPr marL="1371360" indent="0">
              <a:buNone/>
              <a:defRPr sz="1575" b="1"/>
            </a:lvl4pPr>
            <a:lvl5pPr marL="1828480" indent="0">
              <a:buNone/>
              <a:defRPr sz="1575" b="1"/>
            </a:lvl5pPr>
            <a:lvl6pPr marL="2285600" indent="0">
              <a:buNone/>
              <a:defRPr sz="1575" b="1"/>
            </a:lvl6pPr>
            <a:lvl7pPr marL="2742720" indent="0">
              <a:buNone/>
              <a:defRPr sz="1575" b="1"/>
            </a:lvl7pPr>
            <a:lvl8pPr marL="3199840" indent="0">
              <a:buNone/>
              <a:defRPr sz="1575" b="1"/>
            </a:lvl8pPr>
            <a:lvl9pPr marL="3656960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25"/>
            </a:lvl2pPr>
            <a:lvl3pPr>
              <a:defRPr sz="180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1/21/21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2019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1/21/21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991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1/21/21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945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Cov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CF18397-D16A-4529-AEDA-D05AC378F9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endParaRPr lang="en-IN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1/21/21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82446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2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25"/>
            </a:lvl1pPr>
            <a:lvl2pPr>
              <a:defRPr sz="2775"/>
            </a:lvl2pPr>
            <a:lvl3pPr>
              <a:defRPr sz="2400"/>
            </a:lvl3pPr>
            <a:lvl4pPr>
              <a:defRPr sz="2025"/>
            </a:lvl4pPr>
            <a:lvl5pPr>
              <a:defRPr sz="2025"/>
            </a:lvl5pPr>
            <a:lvl6pPr>
              <a:defRPr sz="2025"/>
            </a:lvl6pPr>
            <a:lvl7pPr>
              <a:defRPr sz="2025"/>
            </a:lvl7pPr>
            <a:lvl8pPr>
              <a:defRPr sz="2025"/>
            </a:lvl8pPr>
            <a:lvl9pPr>
              <a:defRPr sz="20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425"/>
            </a:lvl1pPr>
            <a:lvl2pPr marL="457120" indent="0">
              <a:buNone/>
              <a:defRPr sz="1200"/>
            </a:lvl2pPr>
            <a:lvl3pPr marL="914240" indent="0">
              <a:buNone/>
              <a:defRPr sz="975"/>
            </a:lvl3pPr>
            <a:lvl4pPr marL="1371360" indent="0">
              <a:buNone/>
              <a:defRPr sz="900"/>
            </a:lvl4pPr>
            <a:lvl5pPr marL="1828480" indent="0">
              <a:buNone/>
              <a:defRPr sz="900"/>
            </a:lvl5pPr>
            <a:lvl6pPr marL="2285600" indent="0">
              <a:buNone/>
              <a:defRPr sz="900"/>
            </a:lvl6pPr>
            <a:lvl7pPr marL="2742720" indent="0">
              <a:buNone/>
              <a:defRPr sz="900"/>
            </a:lvl7pPr>
            <a:lvl8pPr marL="3199840" indent="0">
              <a:buNone/>
              <a:defRPr sz="900"/>
            </a:lvl8pPr>
            <a:lvl9pPr marL="365696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81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2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25"/>
            </a:lvl1pPr>
            <a:lvl2pPr marL="457120" indent="0">
              <a:buNone/>
              <a:defRPr sz="2775"/>
            </a:lvl2pPr>
            <a:lvl3pPr marL="914240" indent="0">
              <a:buNone/>
              <a:defRPr sz="2400"/>
            </a:lvl3pPr>
            <a:lvl4pPr marL="1371360" indent="0">
              <a:buNone/>
              <a:defRPr sz="2025"/>
            </a:lvl4pPr>
            <a:lvl5pPr marL="1828480" indent="0">
              <a:buNone/>
              <a:defRPr sz="2025"/>
            </a:lvl5pPr>
            <a:lvl6pPr marL="2285600" indent="0">
              <a:buNone/>
              <a:defRPr sz="2025"/>
            </a:lvl6pPr>
            <a:lvl7pPr marL="2742720" indent="0">
              <a:buNone/>
              <a:defRPr sz="2025"/>
            </a:lvl7pPr>
            <a:lvl8pPr marL="3199840" indent="0">
              <a:buNone/>
              <a:defRPr sz="2025"/>
            </a:lvl8pPr>
            <a:lvl9pPr marL="3656960" indent="0">
              <a:buNone/>
              <a:defRPr sz="202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25"/>
            </a:lvl1pPr>
            <a:lvl2pPr marL="457120" indent="0">
              <a:buNone/>
              <a:defRPr sz="1200"/>
            </a:lvl2pPr>
            <a:lvl3pPr marL="914240" indent="0">
              <a:buNone/>
              <a:defRPr sz="975"/>
            </a:lvl3pPr>
            <a:lvl4pPr marL="1371360" indent="0">
              <a:buNone/>
              <a:defRPr sz="900"/>
            </a:lvl4pPr>
            <a:lvl5pPr marL="1828480" indent="0">
              <a:buNone/>
              <a:defRPr sz="900"/>
            </a:lvl5pPr>
            <a:lvl6pPr marL="2285600" indent="0">
              <a:buNone/>
              <a:defRPr sz="900"/>
            </a:lvl6pPr>
            <a:lvl7pPr marL="2742720" indent="0">
              <a:buNone/>
              <a:defRPr sz="900"/>
            </a:lvl7pPr>
            <a:lvl8pPr marL="3199840" indent="0">
              <a:buNone/>
              <a:defRPr sz="900"/>
            </a:lvl8pPr>
            <a:lvl9pPr marL="365696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7329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87674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4570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14004" y="2152975"/>
            <a:ext cx="4449167" cy="533311"/>
          </a:xfrm>
        </p:spPr>
        <p:txBody>
          <a:bodyPr>
            <a:normAutofit/>
          </a:bodyPr>
          <a:lstStyle>
            <a:lvl1pPr algn="ctr">
              <a:defRPr sz="27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1/21/21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4738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8745AF1-587F-47CC-9064-09FF7F1240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46040"/>
            <a:ext cx="7772400" cy="458115"/>
          </a:xfrm>
        </p:spPr>
        <p:txBody>
          <a:bodyPr>
            <a:noAutofit/>
          </a:bodyPr>
          <a:lstStyle>
            <a:lvl1pPr algn="ctr">
              <a:defRPr lang="en-US" sz="4950" b="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7003" y="3564594"/>
            <a:ext cx="7789994" cy="573330"/>
          </a:xfrm>
        </p:spPr>
        <p:txBody>
          <a:bodyPr>
            <a:normAutofit/>
          </a:bodyPr>
          <a:lstStyle>
            <a:lvl1pPr marL="0" indent="0" algn="ctr">
              <a:buNone/>
              <a:defRPr lang="en-US" sz="18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710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97843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376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975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25">
                <a:solidFill>
                  <a:schemeClr val="tx1">
                    <a:tint val="75000"/>
                  </a:schemeClr>
                </a:solidFill>
              </a:defRPr>
            </a:lvl1pPr>
            <a:lvl2pPr marL="45712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4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37136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4pPr>
            <a:lvl5pPr marL="182848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5pPr>
            <a:lvl6pPr marL="228560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6pPr>
            <a:lvl7pPr marL="274272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7pPr>
            <a:lvl8pPr marL="319984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8pPr>
            <a:lvl9pPr marL="365696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52535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775"/>
            </a:lvl1pPr>
            <a:lvl2pPr>
              <a:defRPr sz="2400"/>
            </a:lvl2pPr>
            <a:lvl3pPr>
              <a:defRPr sz="2025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775"/>
            </a:lvl1pPr>
            <a:lvl2pPr>
              <a:defRPr sz="2400"/>
            </a:lvl2pPr>
            <a:lvl3pPr>
              <a:defRPr sz="2025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306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0" indent="0">
              <a:buNone/>
              <a:defRPr sz="2025" b="1"/>
            </a:lvl2pPr>
            <a:lvl3pPr marL="914240" indent="0">
              <a:buNone/>
              <a:defRPr sz="1800" b="1"/>
            </a:lvl3pPr>
            <a:lvl4pPr marL="1371360" indent="0">
              <a:buNone/>
              <a:defRPr sz="1575" b="1"/>
            </a:lvl4pPr>
            <a:lvl5pPr marL="1828480" indent="0">
              <a:buNone/>
              <a:defRPr sz="1575" b="1"/>
            </a:lvl5pPr>
            <a:lvl6pPr marL="2285600" indent="0">
              <a:buNone/>
              <a:defRPr sz="1575" b="1"/>
            </a:lvl6pPr>
            <a:lvl7pPr marL="2742720" indent="0">
              <a:buNone/>
              <a:defRPr sz="1575" b="1"/>
            </a:lvl7pPr>
            <a:lvl8pPr marL="3199840" indent="0">
              <a:buNone/>
              <a:defRPr sz="1575" b="1"/>
            </a:lvl8pPr>
            <a:lvl9pPr marL="3656960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25"/>
            </a:lvl2pPr>
            <a:lvl3pPr>
              <a:defRPr sz="180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0" indent="0">
              <a:buNone/>
              <a:defRPr sz="2025" b="1"/>
            </a:lvl2pPr>
            <a:lvl3pPr marL="914240" indent="0">
              <a:buNone/>
              <a:defRPr sz="1800" b="1"/>
            </a:lvl3pPr>
            <a:lvl4pPr marL="1371360" indent="0">
              <a:buNone/>
              <a:defRPr sz="1575" b="1"/>
            </a:lvl4pPr>
            <a:lvl5pPr marL="1828480" indent="0">
              <a:buNone/>
              <a:defRPr sz="1575" b="1"/>
            </a:lvl5pPr>
            <a:lvl6pPr marL="2285600" indent="0">
              <a:buNone/>
              <a:defRPr sz="1575" b="1"/>
            </a:lvl6pPr>
            <a:lvl7pPr marL="2742720" indent="0">
              <a:buNone/>
              <a:defRPr sz="1575" b="1"/>
            </a:lvl7pPr>
            <a:lvl8pPr marL="3199840" indent="0">
              <a:buNone/>
              <a:defRPr sz="1575" b="1"/>
            </a:lvl8pPr>
            <a:lvl9pPr marL="3656960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25"/>
            </a:lvl2pPr>
            <a:lvl3pPr>
              <a:defRPr sz="180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1/20/21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428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655202" y="4718276"/>
            <a:ext cx="3833596" cy="273844"/>
          </a:xfrm>
        </p:spPr>
        <p:txBody>
          <a:bodyPr/>
          <a:lstStyle>
            <a:lvl1pPr algn="ctr">
              <a:defRPr sz="975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companyname.com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8C5BB68-63BE-4133-B93A-26D74F70393C}"/>
              </a:ext>
            </a:extLst>
          </p:cNvPr>
          <p:cNvCxnSpPr/>
          <p:nvPr userDrawn="1"/>
        </p:nvCxnSpPr>
        <p:spPr>
          <a:xfrm>
            <a:off x="574515" y="739442"/>
            <a:ext cx="648241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99384" y="269916"/>
            <a:ext cx="387416" cy="391583"/>
          </a:xfrm>
        </p:spPr>
        <p:txBody>
          <a:bodyPr lIns="0" tIns="0" rIns="0" bIns="0" anchor="ctr" anchorCtr="1"/>
          <a:lstStyle>
            <a:lvl1pPr>
              <a:defRPr sz="975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E4973F43-2A8D-46DA-8FB2-E077D384393F}"/>
              </a:ext>
            </a:extLst>
          </p:cNvPr>
          <p:cNvSpPr/>
          <p:nvPr userDrawn="1"/>
        </p:nvSpPr>
        <p:spPr>
          <a:xfrm>
            <a:off x="8295310" y="269573"/>
            <a:ext cx="391685" cy="391583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F26A855-D2C8-4657-852A-1144FF2C76FD}"/>
              </a:ext>
            </a:extLst>
          </p:cNvPr>
          <p:cNvGrpSpPr/>
          <p:nvPr userDrawn="1"/>
        </p:nvGrpSpPr>
        <p:grpSpPr>
          <a:xfrm>
            <a:off x="574515" y="4855197"/>
            <a:ext cx="8110009" cy="0"/>
            <a:chOff x="765820" y="6453336"/>
            <a:chExt cx="10810529" cy="0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F86ECE5-BEBF-4B8E-B5AC-3D7902444F17}"/>
                </a:ext>
              </a:extLst>
            </p:cNvPr>
            <p:cNvCxnSpPr/>
            <p:nvPr userDrawn="1"/>
          </p:nvCxnSpPr>
          <p:spPr>
            <a:xfrm flipH="1">
              <a:off x="765820" y="6453336"/>
              <a:ext cx="417646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DE7DEAD-E565-41EC-A7FE-3210F6139698}"/>
                </a:ext>
              </a:extLst>
            </p:cNvPr>
            <p:cNvCxnSpPr/>
            <p:nvPr userDrawn="1"/>
          </p:nvCxnSpPr>
          <p:spPr>
            <a:xfrm flipH="1">
              <a:off x="7399885" y="6453336"/>
              <a:ext cx="417646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13696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655202" y="4718276"/>
            <a:ext cx="3833596" cy="273844"/>
          </a:xfrm>
        </p:spPr>
        <p:txBody>
          <a:bodyPr/>
          <a:lstStyle>
            <a:lvl1pPr algn="ctr">
              <a:defRPr sz="975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companyname.com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99384" y="269916"/>
            <a:ext cx="387416" cy="391583"/>
          </a:xfrm>
        </p:spPr>
        <p:txBody>
          <a:bodyPr lIns="0" tIns="0" rIns="0" bIns="0" anchor="ctr" anchorCtr="1"/>
          <a:lstStyle>
            <a:lvl1pPr>
              <a:defRPr sz="975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E4973F43-2A8D-46DA-8FB2-E077D384393F}"/>
              </a:ext>
            </a:extLst>
          </p:cNvPr>
          <p:cNvSpPr/>
          <p:nvPr userDrawn="1"/>
        </p:nvSpPr>
        <p:spPr>
          <a:xfrm>
            <a:off x="8295310" y="269573"/>
            <a:ext cx="391685" cy="391583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F26A855-D2C8-4657-852A-1144FF2C76FD}"/>
              </a:ext>
            </a:extLst>
          </p:cNvPr>
          <p:cNvGrpSpPr/>
          <p:nvPr userDrawn="1"/>
        </p:nvGrpSpPr>
        <p:grpSpPr>
          <a:xfrm>
            <a:off x="574515" y="4855197"/>
            <a:ext cx="8110009" cy="0"/>
            <a:chOff x="765820" y="6453336"/>
            <a:chExt cx="10810529" cy="0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F86ECE5-BEBF-4B8E-B5AC-3D7902444F17}"/>
                </a:ext>
              </a:extLst>
            </p:cNvPr>
            <p:cNvCxnSpPr/>
            <p:nvPr userDrawn="1"/>
          </p:nvCxnSpPr>
          <p:spPr>
            <a:xfrm flipH="1">
              <a:off x="765820" y="6453336"/>
              <a:ext cx="417646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DE7DEAD-E565-41EC-A7FE-3210F6139698}"/>
                </a:ext>
              </a:extLst>
            </p:cNvPr>
            <p:cNvCxnSpPr/>
            <p:nvPr userDrawn="1"/>
          </p:nvCxnSpPr>
          <p:spPr>
            <a:xfrm flipH="1">
              <a:off x="7399885" y="6453336"/>
              <a:ext cx="417646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701081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655202" y="4718276"/>
            <a:ext cx="3833596" cy="273844"/>
          </a:xfrm>
        </p:spPr>
        <p:txBody>
          <a:bodyPr/>
          <a:lstStyle>
            <a:lvl1pPr algn="ctr">
              <a:defRPr sz="975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companyname.com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8C5BB68-63BE-4133-B93A-26D74F70393C}"/>
              </a:ext>
            </a:extLst>
          </p:cNvPr>
          <p:cNvCxnSpPr/>
          <p:nvPr userDrawn="1"/>
        </p:nvCxnSpPr>
        <p:spPr>
          <a:xfrm>
            <a:off x="574515" y="739442"/>
            <a:ext cx="648241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99384" y="269916"/>
            <a:ext cx="387416" cy="391583"/>
          </a:xfrm>
        </p:spPr>
        <p:txBody>
          <a:bodyPr lIns="0" tIns="0" rIns="0" bIns="0" anchor="ctr" anchorCtr="1"/>
          <a:lstStyle>
            <a:lvl1pPr>
              <a:defRPr sz="975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02C626-C53F-407E-96FB-80FAB11371E0}"/>
              </a:ext>
            </a:extLst>
          </p:cNvPr>
          <p:cNvGrpSpPr/>
          <p:nvPr userDrawn="1"/>
        </p:nvGrpSpPr>
        <p:grpSpPr>
          <a:xfrm>
            <a:off x="574515" y="4855197"/>
            <a:ext cx="8110009" cy="0"/>
            <a:chOff x="765820" y="6453336"/>
            <a:chExt cx="10810529" cy="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98359EE-D792-4018-9297-434F84B6A10E}"/>
                </a:ext>
              </a:extLst>
            </p:cNvPr>
            <p:cNvCxnSpPr/>
            <p:nvPr userDrawn="1"/>
          </p:nvCxnSpPr>
          <p:spPr>
            <a:xfrm flipH="1">
              <a:off x="765820" y="6453336"/>
              <a:ext cx="417646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5B62C18-9C61-493A-B1F4-C0B177EE31A0}"/>
                </a:ext>
              </a:extLst>
            </p:cNvPr>
            <p:cNvCxnSpPr/>
            <p:nvPr userDrawn="1"/>
          </p:nvCxnSpPr>
          <p:spPr>
            <a:xfrm flipH="1">
              <a:off x="7399885" y="6453336"/>
              <a:ext cx="417646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Diamond 12">
            <a:extLst>
              <a:ext uri="{FF2B5EF4-FFF2-40B4-BE49-F238E27FC236}">
                <a16:creationId xmlns:a16="http://schemas.microsoft.com/office/drawing/2014/main" id="{E4973F43-2A8D-46DA-8FB2-E077D384393F}"/>
              </a:ext>
            </a:extLst>
          </p:cNvPr>
          <p:cNvSpPr/>
          <p:nvPr userDrawn="1"/>
        </p:nvSpPr>
        <p:spPr>
          <a:xfrm>
            <a:off x="8295310" y="269573"/>
            <a:ext cx="391685" cy="391583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89D12C68-5B89-4EDB-A2B3-7F8A32E893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707" y="1274516"/>
            <a:ext cx="3049006" cy="2902706"/>
          </a:xfrm>
          <a:custGeom>
            <a:avLst/>
            <a:gdLst>
              <a:gd name="connsiteX0" fmla="*/ 1196196 w 4064282"/>
              <a:gd name="connsiteY0" fmla="*/ 347059 h 3870274"/>
              <a:gd name="connsiteX1" fmla="*/ 2392391 w 4064282"/>
              <a:gd name="connsiteY1" fmla="*/ 1543254 h 3870274"/>
              <a:gd name="connsiteX2" fmla="*/ 2019056 w 4064282"/>
              <a:gd name="connsiteY2" fmla="*/ 1916589 h 3870274"/>
              <a:gd name="connsiteX3" fmla="*/ 2064605 w 4064282"/>
              <a:gd name="connsiteY3" fmla="*/ 1962138 h 3870274"/>
              <a:gd name="connsiteX4" fmla="*/ 2868087 w 4064282"/>
              <a:gd name="connsiteY4" fmla="*/ 1158656 h 3870274"/>
              <a:gd name="connsiteX5" fmla="*/ 4064282 w 4064282"/>
              <a:gd name="connsiteY5" fmla="*/ 2354851 h 3870274"/>
              <a:gd name="connsiteX6" fmla="*/ 2868087 w 4064282"/>
              <a:gd name="connsiteY6" fmla="*/ 3551045 h 3870274"/>
              <a:gd name="connsiteX7" fmla="*/ 2383834 w 4064282"/>
              <a:gd name="connsiteY7" fmla="*/ 3066793 h 3870274"/>
              <a:gd name="connsiteX8" fmla="*/ 1580352 w 4064282"/>
              <a:gd name="connsiteY8" fmla="*/ 3870274 h 3870274"/>
              <a:gd name="connsiteX9" fmla="*/ 384156 w 4064282"/>
              <a:gd name="connsiteY9" fmla="*/ 2674080 h 3870274"/>
              <a:gd name="connsiteX10" fmla="*/ 757492 w 4064282"/>
              <a:gd name="connsiteY10" fmla="*/ 2300745 h 3870274"/>
              <a:gd name="connsiteX11" fmla="*/ 0 w 4064282"/>
              <a:gd name="connsiteY11" fmla="*/ 1543254 h 3870274"/>
              <a:gd name="connsiteX12" fmla="*/ 2443501 w 4064282"/>
              <a:gd name="connsiteY12" fmla="*/ 0 h 3870274"/>
              <a:gd name="connsiteX13" fmla="*/ 3197460 w 4064282"/>
              <a:gd name="connsiteY13" fmla="*/ 753959 h 3870274"/>
              <a:gd name="connsiteX14" fmla="*/ 2443501 w 4064282"/>
              <a:gd name="connsiteY14" fmla="*/ 1507917 h 3870274"/>
              <a:gd name="connsiteX15" fmla="*/ 1689542 w 4064282"/>
              <a:gd name="connsiteY15" fmla="*/ 753959 h 3870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64282" h="3870274">
                <a:moveTo>
                  <a:pt x="1196196" y="347059"/>
                </a:moveTo>
                <a:lnTo>
                  <a:pt x="2392391" y="1543254"/>
                </a:lnTo>
                <a:lnTo>
                  <a:pt x="2019056" y="1916589"/>
                </a:lnTo>
                <a:lnTo>
                  <a:pt x="2064605" y="1962138"/>
                </a:lnTo>
                <a:lnTo>
                  <a:pt x="2868087" y="1158656"/>
                </a:lnTo>
                <a:lnTo>
                  <a:pt x="4064282" y="2354851"/>
                </a:lnTo>
                <a:lnTo>
                  <a:pt x="2868087" y="3551045"/>
                </a:lnTo>
                <a:lnTo>
                  <a:pt x="2383834" y="3066793"/>
                </a:lnTo>
                <a:lnTo>
                  <a:pt x="1580352" y="3870274"/>
                </a:lnTo>
                <a:lnTo>
                  <a:pt x="384156" y="2674080"/>
                </a:lnTo>
                <a:lnTo>
                  <a:pt x="757492" y="2300745"/>
                </a:lnTo>
                <a:lnTo>
                  <a:pt x="0" y="1543254"/>
                </a:lnTo>
                <a:close/>
                <a:moveTo>
                  <a:pt x="2443501" y="0"/>
                </a:moveTo>
                <a:lnTo>
                  <a:pt x="3197460" y="753959"/>
                </a:lnTo>
                <a:lnTo>
                  <a:pt x="2443501" y="1507917"/>
                </a:lnTo>
                <a:lnTo>
                  <a:pt x="1689542" y="753959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4320547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89D12C68-5B89-4EDB-A2B3-7F8A32E893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1178" y="189186"/>
            <a:ext cx="5005297" cy="4765128"/>
          </a:xfrm>
          <a:custGeom>
            <a:avLst/>
            <a:gdLst>
              <a:gd name="connsiteX0" fmla="*/ 1196196 w 4064282"/>
              <a:gd name="connsiteY0" fmla="*/ 347059 h 3870274"/>
              <a:gd name="connsiteX1" fmla="*/ 2392391 w 4064282"/>
              <a:gd name="connsiteY1" fmla="*/ 1543254 h 3870274"/>
              <a:gd name="connsiteX2" fmla="*/ 2019056 w 4064282"/>
              <a:gd name="connsiteY2" fmla="*/ 1916589 h 3870274"/>
              <a:gd name="connsiteX3" fmla="*/ 2064605 w 4064282"/>
              <a:gd name="connsiteY3" fmla="*/ 1962138 h 3870274"/>
              <a:gd name="connsiteX4" fmla="*/ 2868087 w 4064282"/>
              <a:gd name="connsiteY4" fmla="*/ 1158656 h 3870274"/>
              <a:gd name="connsiteX5" fmla="*/ 4064282 w 4064282"/>
              <a:gd name="connsiteY5" fmla="*/ 2354851 h 3870274"/>
              <a:gd name="connsiteX6" fmla="*/ 2868087 w 4064282"/>
              <a:gd name="connsiteY6" fmla="*/ 3551045 h 3870274"/>
              <a:gd name="connsiteX7" fmla="*/ 2383834 w 4064282"/>
              <a:gd name="connsiteY7" fmla="*/ 3066793 h 3870274"/>
              <a:gd name="connsiteX8" fmla="*/ 1580352 w 4064282"/>
              <a:gd name="connsiteY8" fmla="*/ 3870274 h 3870274"/>
              <a:gd name="connsiteX9" fmla="*/ 384156 w 4064282"/>
              <a:gd name="connsiteY9" fmla="*/ 2674080 h 3870274"/>
              <a:gd name="connsiteX10" fmla="*/ 757492 w 4064282"/>
              <a:gd name="connsiteY10" fmla="*/ 2300745 h 3870274"/>
              <a:gd name="connsiteX11" fmla="*/ 0 w 4064282"/>
              <a:gd name="connsiteY11" fmla="*/ 1543254 h 3870274"/>
              <a:gd name="connsiteX12" fmla="*/ 2443501 w 4064282"/>
              <a:gd name="connsiteY12" fmla="*/ 0 h 3870274"/>
              <a:gd name="connsiteX13" fmla="*/ 3197460 w 4064282"/>
              <a:gd name="connsiteY13" fmla="*/ 753959 h 3870274"/>
              <a:gd name="connsiteX14" fmla="*/ 2443501 w 4064282"/>
              <a:gd name="connsiteY14" fmla="*/ 1507917 h 3870274"/>
              <a:gd name="connsiteX15" fmla="*/ 1689542 w 4064282"/>
              <a:gd name="connsiteY15" fmla="*/ 753959 h 3870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64282" h="3870274">
                <a:moveTo>
                  <a:pt x="1196196" y="347059"/>
                </a:moveTo>
                <a:lnTo>
                  <a:pt x="2392391" y="1543254"/>
                </a:lnTo>
                <a:lnTo>
                  <a:pt x="2019056" y="1916589"/>
                </a:lnTo>
                <a:lnTo>
                  <a:pt x="2064605" y="1962138"/>
                </a:lnTo>
                <a:lnTo>
                  <a:pt x="2868087" y="1158656"/>
                </a:lnTo>
                <a:lnTo>
                  <a:pt x="4064282" y="2354851"/>
                </a:lnTo>
                <a:lnTo>
                  <a:pt x="2868087" y="3551045"/>
                </a:lnTo>
                <a:lnTo>
                  <a:pt x="2383834" y="3066793"/>
                </a:lnTo>
                <a:lnTo>
                  <a:pt x="1580352" y="3870274"/>
                </a:lnTo>
                <a:lnTo>
                  <a:pt x="384156" y="2674080"/>
                </a:lnTo>
                <a:lnTo>
                  <a:pt x="757492" y="2300745"/>
                </a:lnTo>
                <a:lnTo>
                  <a:pt x="0" y="1543254"/>
                </a:lnTo>
                <a:close/>
                <a:moveTo>
                  <a:pt x="2443501" y="0"/>
                </a:moveTo>
                <a:lnTo>
                  <a:pt x="3197460" y="753959"/>
                </a:lnTo>
                <a:lnTo>
                  <a:pt x="2443501" y="1507917"/>
                </a:lnTo>
                <a:lnTo>
                  <a:pt x="1689542" y="753959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A08C02D2-8AAA-4067-901C-B8CE80A50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9384" y="269916"/>
            <a:ext cx="387416" cy="391583"/>
          </a:xfrm>
        </p:spPr>
        <p:txBody>
          <a:bodyPr lIns="0" tIns="0" rIns="0" bIns="0" anchor="ctr" anchorCtr="1"/>
          <a:lstStyle>
            <a:lvl1pPr>
              <a:defRPr sz="975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A5B65961-F3A9-4578-BA5F-AACBDA8B9A24}"/>
              </a:ext>
            </a:extLst>
          </p:cNvPr>
          <p:cNvSpPr/>
          <p:nvPr userDrawn="1"/>
        </p:nvSpPr>
        <p:spPr>
          <a:xfrm>
            <a:off x="8295310" y="269573"/>
            <a:ext cx="391685" cy="391583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</p:spTree>
    <p:extLst>
      <p:ext uri="{BB962C8B-B14F-4D97-AF65-F5344CB8AC3E}">
        <p14:creationId xmlns:p14="http://schemas.microsoft.com/office/powerpoint/2010/main" val="560564542"/>
      </p:ext>
    </p:extLst>
  </p:cSld>
  <p:clrMapOvr>
    <a:masterClrMapping/>
  </p:clrMapOvr>
  <p:hf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9A60F6A-F2C1-4D58-BB6D-2E01DCE1E5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5143499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endParaRPr lang="en-I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8375175-94C9-4D06-9717-D72E1703EF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2555" y="2841781"/>
            <a:ext cx="4702971" cy="755675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  <a:endParaRPr lang="en-IN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CA56485-A34A-4468-9450-A8C680886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2407" y="3597883"/>
            <a:ext cx="4699430" cy="102609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21" indent="0">
              <a:buFontTx/>
              <a:buNone/>
              <a:defRPr/>
            </a:lvl2pPr>
            <a:lvl3pPr marL="914240" indent="0">
              <a:buFontTx/>
              <a:buNone/>
              <a:defRPr/>
            </a:lvl3pPr>
            <a:lvl4pPr marL="1371360" indent="0">
              <a:buFontTx/>
              <a:buNone/>
              <a:defRPr/>
            </a:lvl4pPr>
            <a:lvl5pPr marL="1828480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230324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01509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1/20/21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8021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1/20/21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6FFA150-3A7A-4D6C-B6E1-743DE95362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1999" y="0"/>
            <a:ext cx="4584590" cy="5145079"/>
          </a:xfrm>
          <a:custGeom>
            <a:avLst/>
            <a:gdLst>
              <a:gd name="connsiteX0" fmla="*/ 0 w 9535674"/>
              <a:gd name="connsiteY0" fmla="*/ 4767837 h 9535674"/>
              <a:gd name="connsiteX1" fmla="*/ 4767837 w 9535674"/>
              <a:gd name="connsiteY1" fmla="*/ 0 h 9535674"/>
              <a:gd name="connsiteX2" fmla="*/ 9535674 w 9535674"/>
              <a:gd name="connsiteY2" fmla="*/ 4767837 h 9535674"/>
              <a:gd name="connsiteX3" fmla="*/ 4767837 w 9535674"/>
              <a:gd name="connsiteY3" fmla="*/ 9535674 h 9535674"/>
              <a:gd name="connsiteX4" fmla="*/ 0 w 9535674"/>
              <a:gd name="connsiteY4" fmla="*/ 4767837 h 9535674"/>
              <a:gd name="connsiteX0" fmla="*/ 0 w 9535674"/>
              <a:gd name="connsiteY0" fmla="*/ 4767837 h 9535674"/>
              <a:gd name="connsiteX1" fmla="*/ 3425145 w 9535674"/>
              <a:gd name="connsiteY1" fmla="*/ 1338837 h 9535674"/>
              <a:gd name="connsiteX2" fmla="*/ 4767837 w 9535674"/>
              <a:gd name="connsiteY2" fmla="*/ 0 h 9535674"/>
              <a:gd name="connsiteX3" fmla="*/ 9535674 w 9535674"/>
              <a:gd name="connsiteY3" fmla="*/ 4767837 h 9535674"/>
              <a:gd name="connsiteX4" fmla="*/ 4767837 w 9535674"/>
              <a:gd name="connsiteY4" fmla="*/ 9535674 h 9535674"/>
              <a:gd name="connsiteX5" fmla="*/ 0 w 9535674"/>
              <a:gd name="connsiteY5" fmla="*/ 4767837 h 9535674"/>
              <a:gd name="connsiteX0" fmla="*/ 0 w 9535674"/>
              <a:gd name="connsiteY0" fmla="*/ 4767837 h 9535674"/>
              <a:gd name="connsiteX1" fmla="*/ 3425145 w 9535674"/>
              <a:gd name="connsiteY1" fmla="*/ 1338837 h 9535674"/>
              <a:gd name="connsiteX2" fmla="*/ 4767837 w 9535674"/>
              <a:gd name="connsiteY2" fmla="*/ 0 h 9535674"/>
              <a:gd name="connsiteX3" fmla="*/ 6111195 w 9535674"/>
              <a:gd name="connsiteY3" fmla="*/ 1338837 h 9535674"/>
              <a:gd name="connsiteX4" fmla="*/ 9535674 w 9535674"/>
              <a:gd name="connsiteY4" fmla="*/ 4767837 h 9535674"/>
              <a:gd name="connsiteX5" fmla="*/ 4767837 w 9535674"/>
              <a:gd name="connsiteY5" fmla="*/ 9535674 h 9535674"/>
              <a:gd name="connsiteX6" fmla="*/ 0 w 9535674"/>
              <a:gd name="connsiteY6" fmla="*/ 4767837 h 9535674"/>
              <a:gd name="connsiteX0" fmla="*/ 0 w 9535674"/>
              <a:gd name="connsiteY0" fmla="*/ 3429000 h 8196837"/>
              <a:gd name="connsiteX1" fmla="*/ 3425145 w 9535674"/>
              <a:gd name="connsiteY1" fmla="*/ 0 h 8196837"/>
              <a:gd name="connsiteX2" fmla="*/ 6111195 w 9535674"/>
              <a:gd name="connsiteY2" fmla="*/ 0 h 8196837"/>
              <a:gd name="connsiteX3" fmla="*/ 9535674 w 9535674"/>
              <a:gd name="connsiteY3" fmla="*/ 3429000 h 8196837"/>
              <a:gd name="connsiteX4" fmla="*/ 4767837 w 9535674"/>
              <a:gd name="connsiteY4" fmla="*/ 8196837 h 8196837"/>
              <a:gd name="connsiteX5" fmla="*/ 0 w 9535674"/>
              <a:gd name="connsiteY5" fmla="*/ 3429000 h 8196837"/>
              <a:gd name="connsiteX0" fmla="*/ 0 w 9535674"/>
              <a:gd name="connsiteY0" fmla="*/ 3429000 h 8196837"/>
              <a:gd name="connsiteX1" fmla="*/ 3425145 w 9535674"/>
              <a:gd name="connsiteY1" fmla="*/ 0 h 8196837"/>
              <a:gd name="connsiteX2" fmla="*/ 6111195 w 9535674"/>
              <a:gd name="connsiteY2" fmla="*/ 0 h 8196837"/>
              <a:gd name="connsiteX3" fmla="*/ 9535674 w 9535674"/>
              <a:gd name="connsiteY3" fmla="*/ 3429000 h 8196837"/>
              <a:gd name="connsiteX4" fmla="*/ 4767837 w 9535674"/>
              <a:gd name="connsiteY4" fmla="*/ 8196837 h 8196837"/>
              <a:gd name="connsiteX5" fmla="*/ 3444699 w 9535674"/>
              <a:gd name="connsiteY5" fmla="*/ 6874933 h 8196837"/>
              <a:gd name="connsiteX6" fmla="*/ 0 w 9535674"/>
              <a:gd name="connsiteY6" fmla="*/ 3429000 h 8196837"/>
              <a:gd name="connsiteX0" fmla="*/ 0 w 9535674"/>
              <a:gd name="connsiteY0" fmla="*/ 3429000 h 8196837"/>
              <a:gd name="connsiteX1" fmla="*/ 3425145 w 9535674"/>
              <a:gd name="connsiteY1" fmla="*/ 0 h 8196837"/>
              <a:gd name="connsiteX2" fmla="*/ 6111195 w 9535674"/>
              <a:gd name="connsiteY2" fmla="*/ 0 h 8196837"/>
              <a:gd name="connsiteX3" fmla="*/ 9535674 w 9535674"/>
              <a:gd name="connsiteY3" fmla="*/ 3429000 h 8196837"/>
              <a:gd name="connsiteX4" fmla="*/ 6108877 w 9535674"/>
              <a:gd name="connsiteY4" fmla="*/ 6852356 h 8196837"/>
              <a:gd name="connsiteX5" fmla="*/ 4767837 w 9535674"/>
              <a:gd name="connsiteY5" fmla="*/ 8196837 h 8196837"/>
              <a:gd name="connsiteX6" fmla="*/ 3444699 w 9535674"/>
              <a:gd name="connsiteY6" fmla="*/ 6874933 h 8196837"/>
              <a:gd name="connsiteX7" fmla="*/ 0 w 9535674"/>
              <a:gd name="connsiteY7" fmla="*/ 3429000 h 8196837"/>
              <a:gd name="connsiteX0" fmla="*/ 0 w 9535674"/>
              <a:gd name="connsiteY0" fmla="*/ 3429000 h 6874933"/>
              <a:gd name="connsiteX1" fmla="*/ 3425145 w 9535674"/>
              <a:gd name="connsiteY1" fmla="*/ 0 h 6874933"/>
              <a:gd name="connsiteX2" fmla="*/ 6111195 w 9535674"/>
              <a:gd name="connsiteY2" fmla="*/ 0 h 6874933"/>
              <a:gd name="connsiteX3" fmla="*/ 9535674 w 9535674"/>
              <a:gd name="connsiteY3" fmla="*/ 3429000 h 6874933"/>
              <a:gd name="connsiteX4" fmla="*/ 6108877 w 9535674"/>
              <a:gd name="connsiteY4" fmla="*/ 6852356 h 6874933"/>
              <a:gd name="connsiteX5" fmla="*/ 3444699 w 9535674"/>
              <a:gd name="connsiteY5" fmla="*/ 6874933 h 6874933"/>
              <a:gd name="connsiteX6" fmla="*/ 0 w 9535674"/>
              <a:gd name="connsiteY6" fmla="*/ 3429000 h 6874933"/>
              <a:gd name="connsiteX0" fmla="*/ 0 w 9535674"/>
              <a:gd name="connsiteY0" fmla="*/ 3429000 h 6874933"/>
              <a:gd name="connsiteX1" fmla="*/ 3425145 w 9535674"/>
              <a:gd name="connsiteY1" fmla="*/ 0 h 6874933"/>
              <a:gd name="connsiteX2" fmla="*/ 6111195 w 9535674"/>
              <a:gd name="connsiteY2" fmla="*/ 0 h 6874933"/>
              <a:gd name="connsiteX3" fmla="*/ 9535674 w 9535674"/>
              <a:gd name="connsiteY3" fmla="*/ 3429000 h 6874933"/>
              <a:gd name="connsiteX4" fmla="*/ 6097588 w 9535674"/>
              <a:gd name="connsiteY4" fmla="*/ 6852356 h 6874933"/>
              <a:gd name="connsiteX5" fmla="*/ 3444699 w 9535674"/>
              <a:gd name="connsiteY5" fmla="*/ 6874933 h 6874933"/>
              <a:gd name="connsiteX6" fmla="*/ 0 w 9535674"/>
              <a:gd name="connsiteY6" fmla="*/ 3429000 h 6874933"/>
              <a:gd name="connsiteX0" fmla="*/ 0 w 9535674"/>
              <a:gd name="connsiteY0" fmla="*/ 3429000 h 6886222"/>
              <a:gd name="connsiteX1" fmla="*/ 3425145 w 9535674"/>
              <a:gd name="connsiteY1" fmla="*/ 0 h 6886222"/>
              <a:gd name="connsiteX2" fmla="*/ 6111195 w 9535674"/>
              <a:gd name="connsiteY2" fmla="*/ 0 h 6886222"/>
              <a:gd name="connsiteX3" fmla="*/ 9535674 w 9535674"/>
              <a:gd name="connsiteY3" fmla="*/ 3429000 h 6886222"/>
              <a:gd name="connsiteX4" fmla="*/ 6063721 w 9535674"/>
              <a:gd name="connsiteY4" fmla="*/ 6886222 h 6886222"/>
              <a:gd name="connsiteX5" fmla="*/ 3444699 w 9535674"/>
              <a:gd name="connsiteY5" fmla="*/ 6874933 h 6886222"/>
              <a:gd name="connsiteX6" fmla="*/ 0 w 9535674"/>
              <a:gd name="connsiteY6" fmla="*/ 3429000 h 6886222"/>
              <a:gd name="connsiteX0" fmla="*/ 0 w 9535674"/>
              <a:gd name="connsiteY0" fmla="*/ 3429000 h 6874933"/>
              <a:gd name="connsiteX1" fmla="*/ 3425145 w 9535674"/>
              <a:gd name="connsiteY1" fmla="*/ 0 h 6874933"/>
              <a:gd name="connsiteX2" fmla="*/ 6111195 w 9535674"/>
              <a:gd name="connsiteY2" fmla="*/ 0 h 6874933"/>
              <a:gd name="connsiteX3" fmla="*/ 9535674 w 9535674"/>
              <a:gd name="connsiteY3" fmla="*/ 3429000 h 6874933"/>
              <a:gd name="connsiteX4" fmla="*/ 6061250 w 9535674"/>
              <a:gd name="connsiteY4" fmla="*/ 6861508 h 6874933"/>
              <a:gd name="connsiteX5" fmla="*/ 3444699 w 9535674"/>
              <a:gd name="connsiteY5" fmla="*/ 6874933 h 6874933"/>
              <a:gd name="connsiteX6" fmla="*/ 0 w 9535674"/>
              <a:gd name="connsiteY6" fmla="*/ 3429000 h 6874933"/>
              <a:gd name="connsiteX0" fmla="*/ 0 w 9535674"/>
              <a:gd name="connsiteY0" fmla="*/ 3429000 h 6874933"/>
              <a:gd name="connsiteX1" fmla="*/ 3425145 w 9535674"/>
              <a:gd name="connsiteY1" fmla="*/ 0 h 6874933"/>
              <a:gd name="connsiteX2" fmla="*/ 6111195 w 9535674"/>
              <a:gd name="connsiteY2" fmla="*/ 0 h 6874933"/>
              <a:gd name="connsiteX3" fmla="*/ 9535674 w 9535674"/>
              <a:gd name="connsiteY3" fmla="*/ 3429000 h 6874933"/>
              <a:gd name="connsiteX4" fmla="*/ 6095849 w 9535674"/>
              <a:gd name="connsiteY4" fmla="*/ 6854094 h 6874933"/>
              <a:gd name="connsiteX5" fmla="*/ 3444699 w 9535674"/>
              <a:gd name="connsiteY5" fmla="*/ 6874933 h 6874933"/>
              <a:gd name="connsiteX6" fmla="*/ 0 w 9535674"/>
              <a:gd name="connsiteY6" fmla="*/ 3429000 h 6874933"/>
              <a:gd name="connsiteX0" fmla="*/ 0 w 9535674"/>
              <a:gd name="connsiteY0" fmla="*/ 3429000 h 6860105"/>
              <a:gd name="connsiteX1" fmla="*/ 3425145 w 9535674"/>
              <a:gd name="connsiteY1" fmla="*/ 0 h 6860105"/>
              <a:gd name="connsiteX2" fmla="*/ 6111195 w 9535674"/>
              <a:gd name="connsiteY2" fmla="*/ 0 h 6860105"/>
              <a:gd name="connsiteX3" fmla="*/ 9535674 w 9535674"/>
              <a:gd name="connsiteY3" fmla="*/ 3429000 h 6860105"/>
              <a:gd name="connsiteX4" fmla="*/ 6095849 w 9535674"/>
              <a:gd name="connsiteY4" fmla="*/ 6854094 h 6860105"/>
              <a:gd name="connsiteX5" fmla="*/ 3442228 w 9535674"/>
              <a:gd name="connsiteY5" fmla="*/ 6860105 h 6860105"/>
              <a:gd name="connsiteX6" fmla="*/ 0 w 9535674"/>
              <a:gd name="connsiteY6" fmla="*/ 3429000 h 6860105"/>
              <a:gd name="connsiteX0" fmla="*/ 0 w 6111195"/>
              <a:gd name="connsiteY0" fmla="*/ 3429000 h 6860105"/>
              <a:gd name="connsiteX1" fmla="*/ 3425145 w 6111195"/>
              <a:gd name="connsiteY1" fmla="*/ 0 h 6860105"/>
              <a:gd name="connsiteX2" fmla="*/ 6111195 w 6111195"/>
              <a:gd name="connsiteY2" fmla="*/ 0 h 6860105"/>
              <a:gd name="connsiteX3" fmla="*/ 6095849 w 6111195"/>
              <a:gd name="connsiteY3" fmla="*/ 6854094 h 6860105"/>
              <a:gd name="connsiteX4" fmla="*/ 3442228 w 6111195"/>
              <a:gd name="connsiteY4" fmla="*/ 6860105 h 6860105"/>
              <a:gd name="connsiteX5" fmla="*/ 0 w 6111195"/>
              <a:gd name="connsiteY5" fmla="*/ 3429000 h 686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1195" h="6860105">
                <a:moveTo>
                  <a:pt x="0" y="3429000"/>
                </a:moveTo>
                <a:lnTo>
                  <a:pt x="3425145" y="0"/>
                </a:lnTo>
                <a:lnTo>
                  <a:pt x="6111195" y="0"/>
                </a:lnTo>
                <a:cubicBezTo>
                  <a:pt x="6106080" y="2284698"/>
                  <a:pt x="6100964" y="4569396"/>
                  <a:pt x="6095849" y="6854094"/>
                </a:cubicBezTo>
                <a:lnTo>
                  <a:pt x="3442228" y="6860105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150933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">
    <p:bg>
      <p:bgPr>
        <a:gradFill>
          <a:gsLst>
            <a:gs pos="5000">
              <a:schemeClr val="accent4"/>
            </a:gs>
            <a:gs pos="100000">
              <a:schemeClr val="accent5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iamond 12">
            <a:extLst>
              <a:ext uri="{FF2B5EF4-FFF2-40B4-BE49-F238E27FC236}">
                <a16:creationId xmlns:a16="http://schemas.microsoft.com/office/drawing/2014/main" id="{E4973F43-2A8D-46DA-8FB2-E077D384393F}"/>
              </a:ext>
            </a:extLst>
          </p:cNvPr>
          <p:cNvSpPr/>
          <p:nvPr userDrawn="1"/>
        </p:nvSpPr>
        <p:spPr>
          <a:xfrm>
            <a:off x="8295310" y="269573"/>
            <a:ext cx="391685" cy="391583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655202" y="4718276"/>
            <a:ext cx="3833596" cy="273844"/>
          </a:xfrm>
        </p:spPr>
        <p:txBody>
          <a:bodyPr/>
          <a:lstStyle>
            <a:lvl1pPr algn="ctr">
              <a:defRPr sz="975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companyname.com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8C5BB68-63BE-4133-B93A-26D74F70393C}"/>
              </a:ext>
            </a:extLst>
          </p:cNvPr>
          <p:cNvCxnSpPr/>
          <p:nvPr userDrawn="1"/>
        </p:nvCxnSpPr>
        <p:spPr>
          <a:xfrm>
            <a:off x="574515" y="739442"/>
            <a:ext cx="64824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99384" y="269916"/>
            <a:ext cx="387416" cy="391583"/>
          </a:xfrm>
        </p:spPr>
        <p:txBody>
          <a:bodyPr lIns="0" tIns="0" rIns="0" bIns="0" anchor="ctr" anchorCtr="1"/>
          <a:lstStyle>
            <a:lvl1pPr>
              <a:defRPr sz="975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02C626-C53F-407E-96FB-80FAB11371E0}"/>
              </a:ext>
            </a:extLst>
          </p:cNvPr>
          <p:cNvGrpSpPr/>
          <p:nvPr userDrawn="1"/>
        </p:nvGrpSpPr>
        <p:grpSpPr>
          <a:xfrm>
            <a:off x="574515" y="4855197"/>
            <a:ext cx="8110009" cy="0"/>
            <a:chOff x="765820" y="6453336"/>
            <a:chExt cx="10810529" cy="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98359EE-D792-4018-9297-434F84B6A10E}"/>
                </a:ext>
              </a:extLst>
            </p:cNvPr>
            <p:cNvCxnSpPr/>
            <p:nvPr userDrawn="1"/>
          </p:nvCxnSpPr>
          <p:spPr>
            <a:xfrm flipH="1">
              <a:off x="765820" y="6453336"/>
              <a:ext cx="4176464" cy="0"/>
            </a:xfrm>
            <a:prstGeom prst="line">
              <a:avLst/>
            </a:prstGeom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5B62C18-9C61-493A-B1F4-C0B177EE31A0}"/>
                </a:ext>
              </a:extLst>
            </p:cNvPr>
            <p:cNvCxnSpPr/>
            <p:nvPr userDrawn="1"/>
          </p:nvCxnSpPr>
          <p:spPr>
            <a:xfrm flipH="1">
              <a:off x="7399885" y="6453336"/>
              <a:ext cx="4176464" cy="0"/>
            </a:xfrm>
            <a:prstGeom prst="line">
              <a:avLst/>
            </a:prstGeom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178003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">
    <p:bg>
      <p:bgPr>
        <a:gradFill>
          <a:gsLst>
            <a:gs pos="5000">
              <a:schemeClr val="accent3"/>
            </a:gs>
            <a:gs pos="100000">
              <a:schemeClr val="accent5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8242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0695BF93-A27D-4025-B5BB-F611D1E5C3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1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28601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2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25"/>
            </a:lvl1pPr>
            <a:lvl2pPr>
              <a:defRPr sz="2775"/>
            </a:lvl2pPr>
            <a:lvl3pPr>
              <a:defRPr sz="2400"/>
            </a:lvl3pPr>
            <a:lvl4pPr>
              <a:defRPr sz="2025"/>
            </a:lvl4pPr>
            <a:lvl5pPr>
              <a:defRPr sz="2025"/>
            </a:lvl5pPr>
            <a:lvl6pPr>
              <a:defRPr sz="2025"/>
            </a:lvl6pPr>
            <a:lvl7pPr>
              <a:defRPr sz="2025"/>
            </a:lvl7pPr>
            <a:lvl8pPr>
              <a:defRPr sz="2025"/>
            </a:lvl8pPr>
            <a:lvl9pPr>
              <a:defRPr sz="20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425"/>
            </a:lvl1pPr>
            <a:lvl2pPr marL="457120" indent="0">
              <a:buNone/>
              <a:defRPr sz="1200"/>
            </a:lvl2pPr>
            <a:lvl3pPr marL="914240" indent="0">
              <a:buNone/>
              <a:defRPr sz="975"/>
            </a:lvl3pPr>
            <a:lvl4pPr marL="1371360" indent="0">
              <a:buNone/>
              <a:defRPr sz="900"/>
            </a:lvl4pPr>
            <a:lvl5pPr marL="1828480" indent="0">
              <a:buNone/>
              <a:defRPr sz="900"/>
            </a:lvl5pPr>
            <a:lvl6pPr marL="2285600" indent="0">
              <a:buNone/>
              <a:defRPr sz="900"/>
            </a:lvl6pPr>
            <a:lvl7pPr marL="2742720" indent="0">
              <a:buNone/>
              <a:defRPr sz="900"/>
            </a:lvl7pPr>
            <a:lvl8pPr marL="3199840" indent="0">
              <a:buNone/>
              <a:defRPr sz="900"/>
            </a:lvl8pPr>
            <a:lvl9pPr marL="365696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7006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2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25"/>
            </a:lvl1pPr>
            <a:lvl2pPr marL="457120" indent="0">
              <a:buNone/>
              <a:defRPr sz="2775"/>
            </a:lvl2pPr>
            <a:lvl3pPr marL="914240" indent="0">
              <a:buNone/>
              <a:defRPr sz="2400"/>
            </a:lvl3pPr>
            <a:lvl4pPr marL="1371360" indent="0">
              <a:buNone/>
              <a:defRPr sz="2025"/>
            </a:lvl4pPr>
            <a:lvl5pPr marL="1828480" indent="0">
              <a:buNone/>
              <a:defRPr sz="2025"/>
            </a:lvl5pPr>
            <a:lvl6pPr marL="2285600" indent="0">
              <a:buNone/>
              <a:defRPr sz="2025"/>
            </a:lvl6pPr>
            <a:lvl7pPr marL="2742720" indent="0">
              <a:buNone/>
              <a:defRPr sz="2025"/>
            </a:lvl7pPr>
            <a:lvl8pPr marL="3199840" indent="0">
              <a:buNone/>
              <a:defRPr sz="2025"/>
            </a:lvl8pPr>
            <a:lvl9pPr marL="3656960" indent="0">
              <a:buNone/>
              <a:defRPr sz="202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25"/>
            </a:lvl1pPr>
            <a:lvl2pPr marL="457120" indent="0">
              <a:buNone/>
              <a:defRPr sz="1200"/>
            </a:lvl2pPr>
            <a:lvl3pPr marL="914240" indent="0">
              <a:buNone/>
              <a:defRPr sz="975"/>
            </a:lvl3pPr>
            <a:lvl4pPr marL="1371360" indent="0">
              <a:buNone/>
              <a:defRPr sz="900"/>
            </a:lvl4pPr>
            <a:lvl5pPr marL="1828480" indent="0">
              <a:buNone/>
              <a:defRPr sz="900"/>
            </a:lvl5pPr>
            <a:lvl6pPr marL="2285600" indent="0">
              <a:buNone/>
              <a:defRPr sz="900"/>
            </a:lvl6pPr>
            <a:lvl7pPr marL="2742720" indent="0">
              <a:buNone/>
              <a:defRPr sz="900"/>
            </a:lvl7pPr>
            <a:lvl8pPr marL="3199840" indent="0">
              <a:buNone/>
              <a:defRPr sz="900"/>
            </a:lvl8pPr>
            <a:lvl9pPr marL="365696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20684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25894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98137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14004" y="2152975"/>
            <a:ext cx="4449167" cy="533311"/>
          </a:xfrm>
        </p:spPr>
        <p:txBody>
          <a:bodyPr>
            <a:normAutofit/>
          </a:bodyPr>
          <a:lstStyle>
            <a:lvl1pPr algn="ctr">
              <a:defRPr sz="27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61700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914650"/>
            <a:ext cx="9144000" cy="222885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915338"/>
            <a:ext cx="7772400" cy="458115"/>
          </a:xfrm>
        </p:spPr>
        <p:txBody>
          <a:bodyPr/>
          <a:lstStyle>
            <a:lvl1pPr algn="ctr">
              <a:defRPr lang="en-US" sz="3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99265"/>
            <a:ext cx="6400800" cy="573330"/>
          </a:xfrm>
        </p:spPr>
        <p:txBody>
          <a:bodyPr>
            <a:normAutofit/>
          </a:bodyPr>
          <a:lstStyle>
            <a:lvl1pPr marL="0" indent="0" algn="ctr">
              <a:buNone/>
              <a:defRPr lang="en-US" sz="18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1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86195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2077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83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975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25">
                <a:solidFill>
                  <a:schemeClr val="tx1">
                    <a:tint val="75000"/>
                  </a:schemeClr>
                </a:solidFill>
              </a:defRPr>
            </a:lvl1pPr>
            <a:lvl2pPr marL="45712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4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37136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4pPr>
            <a:lvl5pPr marL="182848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5pPr>
            <a:lvl6pPr marL="228560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6pPr>
            <a:lvl7pPr marL="274272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7pPr>
            <a:lvl8pPr marL="319984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8pPr>
            <a:lvl9pPr marL="365696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18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775"/>
            </a:lvl1pPr>
            <a:lvl2pPr>
              <a:defRPr sz="2400"/>
            </a:lvl2pPr>
            <a:lvl3pPr>
              <a:defRPr sz="2025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775"/>
            </a:lvl1pPr>
            <a:lvl2pPr>
              <a:defRPr sz="2400"/>
            </a:lvl2pPr>
            <a:lvl3pPr>
              <a:defRPr sz="2025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63799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0" indent="0">
              <a:buNone/>
              <a:defRPr sz="2025" b="1"/>
            </a:lvl2pPr>
            <a:lvl3pPr marL="914240" indent="0">
              <a:buNone/>
              <a:defRPr sz="1800" b="1"/>
            </a:lvl3pPr>
            <a:lvl4pPr marL="1371360" indent="0">
              <a:buNone/>
              <a:defRPr sz="1575" b="1"/>
            </a:lvl4pPr>
            <a:lvl5pPr marL="1828480" indent="0">
              <a:buNone/>
              <a:defRPr sz="1575" b="1"/>
            </a:lvl5pPr>
            <a:lvl6pPr marL="2285600" indent="0">
              <a:buNone/>
              <a:defRPr sz="1575" b="1"/>
            </a:lvl6pPr>
            <a:lvl7pPr marL="2742720" indent="0">
              <a:buNone/>
              <a:defRPr sz="1575" b="1"/>
            </a:lvl7pPr>
            <a:lvl8pPr marL="3199840" indent="0">
              <a:buNone/>
              <a:defRPr sz="1575" b="1"/>
            </a:lvl8pPr>
            <a:lvl9pPr marL="3656960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25"/>
            </a:lvl2pPr>
            <a:lvl3pPr>
              <a:defRPr sz="180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0" indent="0">
              <a:buNone/>
              <a:defRPr sz="2025" b="1"/>
            </a:lvl2pPr>
            <a:lvl3pPr marL="914240" indent="0">
              <a:buNone/>
              <a:defRPr sz="1800" b="1"/>
            </a:lvl3pPr>
            <a:lvl4pPr marL="1371360" indent="0">
              <a:buNone/>
              <a:defRPr sz="1575" b="1"/>
            </a:lvl4pPr>
            <a:lvl5pPr marL="1828480" indent="0">
              <a:buNone/>
              <a:defRPr sz="1575" b="1"/>
            </a:lvl5pPr>
            <a:lvl6pPr marL="2285600" indent="0">
              <a:buNone/>
              <a:defRPr sz="1575" b="1"/>
            </a:lvl6pPr>
            <a:lvl7pPr marL="2742720" indent="0">
              <a:buNone/>
              <a:defRPr sz="1575" b="1"/>
            </a:lvl7pPr>
            <a:lvl8pPr marL="3199840" indent="0">
              <a:buNone/>
              <a:defRPr sz="1575" b="1"/>
            </a:lvl8pPr>
            <a:lvl9pPr marL="3656960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25"/>
            </a:lvl2pPr>
            <a:lvl3pPr>
              <a:defRPr sz="180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1/20/21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94190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38618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C90D8B8-307A-4993-9315-0D6ADDAA6CEB}"/>
              </a:ext>
            </a:extLst>
          </p:cNvPr>
          <p:cNvCxnSpPr/>
          <p:nvPr userDrawn="1"/>
        </p:nvCxnSpPr>
        <p:spPr>
          <a:xfrm>
            <a:off x="457200" y="4836695"/>
            <a:ext cx="8229600" cy="0"/>
          </a:xfrm>
          <a:prstGeom prst="line">
            <a:avLst/>
          </a:prstGeom>
          <a:ln>
            <a:solidFill>
              <a:schemeClr val="bg1">
                <a:lumMod val="8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149A4D36-ACE7-46EE-977E-260D55BF45D2}"/>
              </a:ext>
            </a:extLst>
          </p:cNvPr>
          <p:cNvSpPr/>
          <p:nvPr userDrawn="1"/>
        </p:nvSpPr>
        <p:spPr>
          <a:xfrm>
            <a:off x="4439618" y="4704347"/>
            <a:ext cx="264763" cy="264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78292" y="4683043"/>
            <a:ext cx="387416" cy="288763"/>
          </a:xfrm>
        </p:spPr>
        <p:txBody>
          <a:bodyPr/>
          <a:lstStyle>
            <a:lvl1pPr algn="ctr">
              <a:defRPr sz="1050">
                <a:solidFill>
                  <a:schemeClr val="bg1"/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76324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55653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1/20/21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0309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2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25"/>
            </a:lvl1pPr>
            <a:lvl2pPr>
              <a:defRPr sz="2775"/>
            </a:lvl2pPr>
            <a:lvl3pPr>
              <a:defRPr sz="2400"/>
            </a:lvl3pPr>
            <a:lvl4pPr>
              <a:defRPr sz="2025"/>
            </a:lvl4pPr>
            <a:lvl5pPr>
              <a:defRPr sz="2025"/>
            </a:lvl5pPr>
            <a:lvl6pPr>
              <a:defRPr sz="2025"/>
            </a:lvl6pPr>
            <a:lvl7pPr>
              <a:defRPr sz="2025"/>
            </a:lvl7pPr>
            <a:lvl8pPr>
              <a:defRPr sz="2025"/>
            </a:lvl8pPr>
            <a:lvl9pPr>
              <a:defRPr sz="20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425"/>
            </a:lvl1pPr>
            <a:lvl2pPr marL="457120" indent="0">
              <a:buNone/>
              <a:defRPr sz="1200"/>
            </a:lvl2pPr>
            <a:lvl3pPr marL="914240" indent="0">
              <a:buNone/>
              <a:defRPr sz="975"/>
            </a:lvl3pPr>
            <a:lvl4pPr marL="1371360" indent="0">
              <a:buNone/>
              <a:defRPr sz="900"/>
            </a:lvl4pPr>
            <a:lvl5pPr marL="1828480" indent="0">
              <a:buNone/>
              <a:defRPr sz="900"/>
            </a:lvl5pPr>
            <a:lvl6pPr marL="2285600" indent="0">
              <a:buNone/>
              <a:defRPr sz="900"/>
            </a:lvl6pPr>
            <a:lvl7pPr marL="2742720" indent="0">
              <a:buNone/>
              <a:defRPr sz="900"/>
            </a:lvl7pPr>
            <a:lvl8pPr marL="3199840" indent="0">
              <a:buNone/>
              <a:defRPr sz="900"/>
            </a:lvl8pPr>
            <a:lvl9pPr marL="365696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21121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2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25"/>
            </a:lvl1pPr>
            <a:lvl2pPr marL="457120" indent="0">
              <a:buNone/>
              <a:defRPr sz="2775"/>
            </a:lvl2pPr>
            <a:lvl3pPr marL="914240" indent="0">
              <a:buNone/>
              <a:defRPr sz="2400"/>
            </a:lvl3pPr>
            <a:lvl4pPr marL="1371360" indent="0">
              <a:buNone/>
              <a:defRPr sz="2025"/>
            </a:lvl4pPr>
            <a:lvl5pPr marL="1828480" indent="0">
              <a:buNone/>
              <a:defRPr sz="2025"/>
            </a:lvl5pPr>
            <a:lvl6pPr marL="2285600" indent="0">
              <a:buNone/>
              <a:defRPr sz="2025"/>
            </a:lvl6pPr>
            <a:lvl7pPr marL="2742720" indent="0">
              <a:buNone/>
              <a:defRPr sz="2025"/>
            </a:lvl7pPr>
            <a:lvl8pPr marL="3199840" indent="0">
              <a:buNone/>
              <a:defRPr sz="2025"/>
            </a:lvl8pPr>
            <a:lvl9pPr marL="3656960" indent="0">
              <a:buNone/>
              <a:defRPr sz="202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25"/>
            </a:lvl1pPr>
            <a:lvl2pPr marL="457120" indent="0">
              <a:buNone/>
              <a:defRPr sz="1200"/>
            </a:lvl2pPr>
            <a:lvl3pPr marL="914240" indent="0">
              <a:buNone/>
              <a:defRPr sz="975"/>
            </a:lvl3pPr>
            <a:lvl4pPr marL="1371360" indent="0">
              <a:buNone/>
              <a:defRPr sz="900"/>
            </a:lvl4pPr>
            <a:lvl5pPr marL="1828480" indent="0">
              <a:buNone/>
              <a:defRPr sz="900"/>
            </a:lvl5pPr>
            <a:lvl6pPr marL="2285600" indent="0">
              <a:buNone/>
              <a:defRPr sz="900"/>
            </a:lvl6pPr>
            <a:lvl7pPr marL="2742720" indent="0">
              <a:buNone/>
              <a:defRPr sz="900"/>
            </a:lvl7pPr>
            <a:lvl8pPr marL="3199840" indent="0">
              <a:buNone/>
              <a:defRPr sz="900"/>
            </a:lvl8pPr>
            <a:lvl9pPr marL="365696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9778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0503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07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59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6.xml"/><Relationship Id="rId1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84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1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79.xml"/><Relationship Id="rId20" Type="http://schemas.openxmlformats.org/officeDocument/2006/relationships/slideLayout" Target="../slideLayouts/slideLayout83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78.xml"/><Relationship Id="rId23" Type="http://schemas.openxmlformats.org/officeDocument/2006/relationships/theme" Target="../theme/theme5.xml"/><Relationship Id="rId10" Type="http://schemas.openxmlformats.org/officeDocument/2006/relationships/slideLayout" Target="../slideLayouts/slideLayout73.xml"/><Relationship Id="rId19" Type="http://schemas.openxmlformats.org/officeDocument/2006/relationships/slideLayout" Target="../slideLayouts/slideLayout82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7.xml"/><Relationship Id="rId22" Type="http://schemas.openxmlformats.org/officeDocument/2006/relationships/slideLayout" Target="../slideLayouts/slideLayout8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8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2" Type="http://schemas.openxmlformats.org/officeDocument/2006/relationships/slideLayout" Target="../slideLayouts/slideLayout87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81000">
              <a:srgbClr val="EEEEEE"/>
            </a:gs>
            <a:gs pos="100000">
              <a:srgbClr val="D8D8D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body" idx="1"/>
          </p:nvPr>
        </p:nvSpPr>
        <p:spPr>
          <a:xfrm>
            <a:off x="457200" y="853819"/>
            <a:ext cx="8229600" cy="37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00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53819"/>
            <a:ext cx="8229600" cy="3740804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21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</p:sldLayoutIdLst>
  <p:txStyles>
    <p:titleStyle>
      <a:lvl1pPr algn="l" defTabSz="914240" rtl="0" eaLnBrk="1" latinLnBrk="0" hangingPunct="1">
        <a:spcBef>
          <a:spcPct val="0"/>
        </a:spcBef>
        <a:buNone/>
        <a:defRPr sz="2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40" indent="-342840" algn="l" defTabSz="9142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j-lt"/>
          <a:ea typeface="+mn-ea"/>
          <a:cs typeface="+mn-cs"/>
        </a:defRPr>
      </a:lvl1pPr>
      <a:lvl2pPr marL="742820" indent="-285700" algn="l" defTabSz="91424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2800" indent="-228560" algn="l" defTabSz="91424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599920" indent="-228560" algn="l" defTabSz="91424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040" indent="-228560" algn="l" defTabSz="91424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160" indent="-228560" algn="l" defTabSz="914240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280" indent="-228560" algn="l" defTabSz="914240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400" indent="-228560" algn="l" defTabSz="914240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5520" indent="-228560" algn="l" defTabSz="914240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8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0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2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4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53819"/>
            <a:ext cx="8229600" cy="3740804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710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</p:sldLayoutIdLst>
  <p:txStyles>
    <p:titleStyle>
      <a:lvl1pPr algn="l" defTabSz="914240" rtl="0" eaLnBrk="1" latinLnBrk="0" hangingPunct="1">
        <a:spcBef>
          <a:spcPct val="0"/>
        </a:spcBef>
        <a:buNone/>
        <a:defRPr sz="2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40" indent="-342840" algn="l" defTabSz="9142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j-lt"/>
          <a:ea typeface="+mn-ea"/>
          <a:cs typeface="+mn-cs"/>
        </a:defRPr>
      </a:lvl1pPr>
      <a:lvl2pPr marL="742820" indent="-285700" algn="l" defTabSz="91424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2800" indent="-228560" algn="l" defTabSz="91424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599920" indent="-228560" algn="l" defTabSz="91424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040" indent="-228560" algn="l" defTabSz="91424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160" indent="-228560" algn="l" defTabSz="914240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280" indent="-228560" algn="l" defTabSz="914240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400" indent="-228560" algn="l" defTabSz="914240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5520" indent="-228560" algn="l" defTabSz="914240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8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0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2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4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53819"/>
            <a:ext cx="8229600" cy="3740804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90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  <p:sldLayoutId id="2147483743" r:id="rId19"/>
    <p:sldLayoutId id="2147483744" r:id="rId20"/>
    <p:sldLayoutId id="2147483745" r:id="rId21"/>
    <p:sldLayoutId id="2147483746" r:id="rId22"/>
  </p:sldLayoutIdLst>
  <p:txStyles>
    <p:titleStyle>
      <a:lvl1pPr algn="l" defTabSz="914240" rtl="0" eaLnBrk="1" latinLnBrk="0" hangingPunct="1">
        <a:spcBef>
          <a:spcPct val="0"/>
        </a:spcBef>
        <a:buNone/>
        <a:defRPr sz="2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40" indent="-342840" algn="l" defTabSz="9142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j-lt"/>
          <a:ea typeface="+mn-ea"/>
          <a:cs typeface="+mn-cs"/>
        </a:defRPr>
      </a:lvl1pPr>
      <a:lvl2pPr marL="742820" indent="-285700" algn="l" defTabSz="91424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2800" indent="-228560" algn="l" defTabSz="91424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599920" indent="-228560" algn="l" defTabSz="91424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040" indent="-228560" algn="l" defTabSz="91424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160" indent="-228560" algn="l" defTabSz="914240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280" indent="-228560" algn="l" defTabSz="914240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400" indent="-228560" algn="l" defTabSz="914240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5520" indent="-228560" algn="l" defTabSz="914240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8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0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2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4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53819"/>
            <a:ext cx="8229600" cy="3740804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481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</p:sldLayoutIdLst>
  <p:txStyles>
    <p:titleStyle>
      <a:lvl1pPr algn="l" defTabSz="914240" rtl="0" eaLnBrk="1" latinLnBrk="0" hangingPunct="1">
        <a:spcBef>
          <a:spcPct val="0"/>
        </a:spcBef>
        <a:buNone/>
        <a:defRPr sz="2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40" indent="-342840" algn="l" defTabSz="91424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j-lt"/>
          <a:ea typeface="+mn-ea"/>
          <a:cs typeface="+mn-cs"/>
        </a:defRPr>
      </a:lvl1pPr>
      <a:lvl2pPr marL="742820" indent="-285700" algn="l" defTabSz="91424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2800" indent="-228560" algn="l" defTabSz="91424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599920" indent="-228560" algn="l" defTabSz="91424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040" indent="-228560" algn="l" defTabSz="91424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160" indent="-228560" algn="l" defTabSz="914240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280" indent="-228560" algn="l" defTabSz="914240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400" indent="-228560" algn="l" defTabSz="914240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5520" indent="-228560" algn="l" defTabSz="914240" rtl="0" eaLnBrk="1" latinLnBrk="0" hangingPunct="1">
        <a:spcBef>
          <a:spcPct val="20000"/>
        </a:spcBef>
        <a:buFont typeface="Arial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8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0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2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4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alpha val="7373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0"/>
          <p:cNvSpPr/>
          <p:nvPr/>
        </p:nvSpPr>
        <p:spPr>
          <a:xfrm>
            <a:off x="0" y="3543858"/>
            <a:ext cx="9141619" cy="1596400"/>
          </a:xfrm>
          <a:custGeom>
            <a:avLst/>
            <a:gdLst/>
            <a:ahLst/>
            <a:cxnLst/>
            <a:rect l="l" t="t" r="r" b="b"/>
            <a:pathLst>
              <a:path w="12188825" h="2114437" extrusionOk="0">
                <a:moveTo>
                  <a:pt x="6094412" y="0"/>
                </a:moveTo>
                <a:lnTo>
                  <a:pt x="6401871" y="341621"/>
                </a:lnTo>
                <a:lnTo>
                  <a:pt x="12188825" y="341621"/>
                </a:lnTo>
                <a:lnTo>
                  <a:pt x="12188825" y="2114437"/>
                </a:lnTo>
                <a:lnTo>
                  <a:pt x="0" y="2114437"/>
                </a:lnTo>
                <a:lnTo>
                  <a:pt x="0" y="341621"/>
                </a:lnTo>
                <a:lnTo>
                  <a:pt x="5786954" y="341621"/>
                </a:lnTo>
                <a:close/>
              </a:path>
            </a:pathLst>
          </a:custGeom>
          <a:solidFill>
            <a:schemeClr val="accent4">
              <a:alpha val="7765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0"/>
          <p:cNvSpPr txBox="1"/>
          <p:nvPr/>
        </p:nvSpPr>
        <p:spPr>
          <a:xfrm>
            <a:off x="1814929" y="1253442"/>
            <a:ext cx="58227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/>
            <a:r>
              <a:rPr lang="en" sz="4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Analysis of Fuzzy Logic Algorithm for Load Balancing in SDN</a:t>
            </a:r>
            <a:endParaRPr sz="3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8" name="Google Shape;238;p3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ID" dirty="0">
                <a:solidFill>
                  <a:schemeClr val="bg1">
                    <a:lumMod val="75000"/>
                  </a:schemeClr>
                </a:solidFill>
              </a:rPr>
              <a:t>Proposal Thesis</a:t>
            </a:r>
          </a:p>
        </p:txBody>
      </p:sp>
      <p:sp>
        <p:nvSpPr>
          <p:cNvPr id="239" name="Google Shape;239;p30"/>
          <p:cNvSpPr/>
          <p:nvPr/>
        </p:nvSpPr>
        <p:spPr>
          <a:xfrm>
            <a:off x="997529" y="4307211"/>
            <a:ext cx="1989953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/>
            <a:r>
              <a:rPr lang="en-ID" sz="12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Ian Agung Prakoso 2101191002</a:t>
            </a:r>
          </a:p>
          <a:p>
            <a:pPr lvl="0" algn="ctr"/>
            <a:endParaRPr lang="en-ID" sz="12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0" name="Google Shape;240;p30"/>
          <p:cNvCxnSpPr/>
          <p:nvPr/>
        </p:nvCxnSpPr>
        <p:spPr>
          <a:xfrm>
            <a:off x="3202260" y="4191142"/>
            <a:ext cx="0" cy="486000"/>
          </a:xfrm>
          <a:prstGeom prst="straightConnector1">
            <a:avLst/>
          </a:prstGeom>
          <a:noFill/>
          <a:ln w="9525" cap="flat" cmpd="sng">
            <a:solidFill>
              <a:srgbClr val="F8CC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1" name="Google Shape;241;p30"/>
          <p:cNvSpPr/>
          <p:nvPr/>
        </p:nvSpPr>
        <p:spPr>
          <a:xfrm>
            <a:off x="3417120" y="4307211"/>
            <a:ext cx="18954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/>
            <a:r>
              <a:rPr lang="en-ID" sz="1200" b="1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Dr.</a:t>
            </a:r>
            <a:r>
              <a:rPr lang="en-ID" sz="12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Sofia </a:t>
            </a:r>
            <a:r>
              <a:rPr lang="en-ID" sz="1200" b="1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Naning</a:t>
            </a:r>
            <a:r>
              <a:rPr lang="en-ID" sz="12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b="1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Hertiana</a:t>
            </a:r>
            <a:r>
              <a:rPr lang="en-ID" sz="12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, ST., MT.</a:t>
            </a:r>
          </a:p>
        </p:txBody>
      </p:sp>
      <p:cxnSp>
        <p:nvCxnSpPr>
          <p:cNvPr id="242" name="Google Shape;242;p30"/>
          <p:cNvCxnSpPr/>
          <p:nvPr/>
        </p:nvCxnSpPr>
        <p:spPr>
          <a:xfrm>
            <a:off x="5527368" y="4191142"/>
            <a:ext cx="0" cy="486000"/>
          </a:xfrm>
          <a:prstGeom prst="straightConnector1">
            <a:avLst/>
          </a:prstGeom>
          <a:noFill/>
          <a:ln w="9525" cap="flat" cmpd="sng">
            <a:solidFill>
              <a:srgbClr val="F8CC7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3" name="Google Shape;243;p30"/>
          <p:cNvSpPr/>
          <p:nvPr/>
        </p:nvSpPr>
        <p:spPr>
          <a:xfrm>
            <a:off x="5742229" y="4307211"/>
            <a:ext cx="18954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ctr"/>
            <a:r>
              <a:rPr lang="en-ID" sz="1200" b="1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Dr.</a:t>
            </a:r>
            <a:r>
              <a:rPr lang="en-ID" sz="12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b="1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Favian</a:t>
            </a:r>
            <a:r>
              <a:rPr lang="en-ID" sz="12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b="1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Dewanta</a:t>
            </a:r>
            <a:r>
              <a:rPr lang="en-ID" sz="12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2F92D-5E3F-48DD-8C02-C972A8708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272" y="205980"/>
            <a:ext cx="8227457" cy="533311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KARAKTER TEKNIK LOAD BALANCING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185E07-CCE1-4B71-94B3-EEEFA64B7CC5}"/>
              </a:ext>
            </a:extLst>
          </p:cNvPr>
          <p:cNvSpPr/>
          <p:nvPr/>
        </p:nvSpPr>
        <p:spPr>
          <a:xfrm>
            <a:off x="741759" y="2108479"/>
            <a:ext cx="2455255" cy="29315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40">
              <a:buClrTx/>
            </a:pPr>
            <a:endParaRPr lang="en-IN" sz="18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8353AD6-4589-4B65-BAEB-D1521C87D414}"/>
              </a:ext>
            </a:extLst>
          </p:cNvPr>
          <p:cNvSpPr/>
          <p:nvPr/>
        </p:nvSpPr>
        <p:spPr>
          <a:xfrm>
            <a:off x="1170384" y="1162181"/>
            <a:ext cx="1616123" cy="1616123"/>
          </a:xfrm>
          <a:prstGeom prst="ellipse">
            <a:avLst/>
          </a:prstGeom>
          <a:solidFill>
            <a:schemeClr val="accent2"/>
          </a:solidFill>
          <a:ln w="203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40">
              <a:buClrTx/>
            </a:pPr>
            <a:endParaRPr lang="en-IN" sz="18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DECEB-3B30-4FD7-AAA7-196649E9CCFB}"/>
              </a:ext>
            </a:extLst>
          </p:cNvPr>
          <p:cNvSpPr txBox="1"/>
          <p:nvPr/>
        </p:nvSpPr>
        <p:spPr>
          <a:xfrm>
            <a:off x="1470935" y="1704785"/>
            <a:ext cx="10150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40">
              <a:buClrTx/>
            </a:pPr>
            <a:r>
              <a:rPr lang="en-IN" sz="1500" kern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Flexibility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149AE6A-F219-44FD-9F7C-D0408B1F68ED}"/>
              </a:ext>
            </a:extLst>
          </p:cNvPr>
          <p:cNvSpPr/>
          <p:nvPr/>
        </p:nvSpPr>
        <p:spPr>
          <a:xfrm>
            <a:off x="3335314" y="2108479"/>
            <a:ext cx="2473373" cy="29315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40">
              <a:buClrTx/>
            </a:pPr>
            <a:endParaRPr lang="en-IN" sz="18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6EE6B14-53C1-4C63-B89B-7C9B2599BADA}"/>
              </a:ext>
            </a:extLst>
          </p:cNvPr>
          <p:cNvSpPr/>
          <p:nvPr/>
        </p:nvSpPr>
        <p:spPr>
          <a:xfrm>
            <a:off x="3763939" y="1162181"/>
            <a:ext cx="1616123" cy="1616123"/>
          </a:xfrm>
          <a:prstGeom prst="ellipse">
            <a:avLst/>
          </a:prstGeom>
          <a:solidFill>
            <a:schemeClr val="accent3"/>
          </a:solidFill>
          <a:ln w="203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40">
              <a:buClrTx/>
            </a:pPr>
            <a:endParaRPr lang="en-IN" sz="18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B3E968-0CA0-4A39-A2BD-450A706E9B13}"/>
              </a:ext>
            </a:extLst>
          </p:cNvPr>
          <p:cNvSpPr txBox="1"/>
          <p:nvPr/>
        </p:nvSpPr>
        <p:spPr>
          <a:xfrm>
            <a:off x="4036438" y="1704785"/>
            <a:ext cx="107112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40">
              <a:buClrTx/>
            </a:pPr>
            <a:r>
              <a:rPr lang="en-IN" sz="1500" kern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Scalability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BAA12B6-3AFE-4791-9481-E49B8D4B2E59}"/>
              </a:ext>
            </a:extLst>
          </p:cNvPr>
          <p:cNvSpPr/>
          <p:nvPr/>
        </p:nvSpPr>
        <p:spPr>
          <a:xfrm>
            <a:off x="5928868" y="2108479"/>
            <a:ext cx="2756861" cy="29315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40">
              <a:buClrTx/>
            </a:pPr>
            <a:endParaRPr lang="en-IN" sz="18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0BB504F-ADE5-4513-9B89-6AED52BC405E}"/>
              </a:ext>
            </a:extLst>
          </p:cNvPr>
          <p:cNvSpPr/>
          <p:nvPr/>
        </p:nvSpPr>
        <p:spPr>
          <a:xfrm>
            <a:off x="6357493" y="1162181"/>
            <a:ext cx="1616123" cy="1616123"/>
          </a:xfrm>
          <a:prstGeom prst="ellipse">
            <a:avLst/>
          </a:prstGeom>
          <a:solidFill>
            <a:schemeClr val="accent4"/>
          </a:solidFill>
          <a:ln w="203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40">
              <a:buClrTx/>
            </a:pPr>
            <a:endParaRPr lang="en-IN" sz="18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0A3A9C-0E87-4E60-93CF-28AE11D26D90}"/>
              </a:ext>
            </a:extLst>
          </p:cNvPr>
          <p:cNvSpPr txBox="1"/>
          <p:nvPr/>
        </p:nvSpPr>
        <p:spPr>
          <a:xfrm>
            <a:off x="6595529" y="1704785"/>
            <a:ext cx="11400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40">
              <a:buClrTx/>
            </a:pPr>
            <a:r>
              <a:rPr lang="en-IN" sz="1500" kern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 </a:t>
            </a:r>
          </a:p>
          <a:p>
            <a:pPr algn="ctr" defTabSz="914240">
              <a:buClrTx/>
            </a:pPr>
            <a:r>
              <a:rPr lang="en-IN" sz="1500" kern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Availability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C730790-62F4-4CBB-9091-31D2ABBC0881}"/>
              </a:ext>
            </a:extLst>
          </p:cNvPr>
          <p:cNvSpPr/>
          <p:nvPr/>
        </p:nvSpPr>
        <p:spPr>
          <a:xfrm>
            <a:off x="759875" y="2662773"/>
            <a:ext cx="2437139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240" fontAlgn="base">
              <a:buClrTx/>
            </a:pPr>
            <a:r>
              <a:rPr lang="en-US" sz="11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Server </a:t>
            </a:r>
            <a:r>
              <a:rPr lang="en-US" sz="11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tidak</a:t>
            </a:r>
            <a:r>
              <a:rPr lang="en-US" sz="11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lagi</a:t>
            </a:r>
            <a:r>
              <a:rPr lang="en-US" sz="11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menjadi</a:t>
            </a:r>
            <a:r>
              <a:rPr lang="en-US" sz="11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inti </a:t>
            </a:r>
            <a:r>
              <a:rPr lang="en-US" sz="11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sistem</a:t>
            </a:r>
            <a:r>
              <a:rPr lang="en-US" sz="11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resource </a:t>
            </a:r>
            <a:r>
              <a:rPr lang="en-US" sz="11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utama</a:t>
            </a:r>
            <a:r>
              <a:rPr lang="en-US" sz="11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1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tetapi</a:t>
            </a:r>
            <a:r>
              <a:rPr lang="en-US" sz="11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menjadi</a:t>
            </a:r>
            <a:r>
              <a:rPr lang="en-US" sz="11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</a:t>
            </a:r>
            <a:r>
              <a:rPr lang="en-US" sz="11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bagian</a:t>
            </a:r>
            <a:r>
              <a:rPr lang="en-US" sz="11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dari</a:t>
            </a:r>
            <a:r>
              <a:rPr lang="en-US" sz="11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banyak</a:t>
            </a:r>
            <a:r>
              <a:rPr lang="en-US" sz="11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server yang </a:t>
            </a:r>
            <a:r>
              <a:rPr lang="en-US" sz="11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membentuk</a:t>
            </a:r>
            <a:r>
              <a:rPr lang="en-US" sz="11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cluster server </a:t>
            </a:r>
            <a:r>
              <a:rPr lang="en-US" sz="11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atau</a:t>
            </a:r>
            <a:r>
              <a:rPr lang="en-US" sz="11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unit </a:t>
            </a:r>
            <a:r>
              <a:rPr lang="en-US" sz="11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baru</a:t>
            </a:r>
            <a:r>
              <a:rPr lang="en-US" sz="11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US" sz="11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ditarnbahkan</a:t>
            </a:r>
            <a:r>
              <a:rPr lang="en-US" sz="11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tanpa</a:t>
            </a:r>
            <a:r>
              <a:rPr lang="en-US" sz="11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mengganti</a:t>
            </a:r>
            <a:r>
              <a:rPr lang="en-US" sz="11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unit yang lama.</a:t>
            </a:r>
            <a:endParaRPr lang="en-IN" sz="1100" kern="12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3FB7276-6E86-42BA-8C99-08F615C85101}"/>
              </a:ext>
            </a:extLst>
          </p:cNvPr>
          <p:cNvSpPr/>
          <p:nvPr/>
        </p:nvSpPr>
        <p:spPr>
          <a:xfrm>
            <a:off x="3521868" y="2743650"/>
            <a:ext cx="2100263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240" fontAlgn="base">
              <a:buClrTx/>
            </a:pPr>
            <a:r>
              <a:rPr lang="en-US" sz="11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Sistem</a:t>
            </a:r>
            <a:r>
              <a:rPr lang="en-US" sz="11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tidak</a:t>
            </a:r>
            <a:r>
              <a:rPr lang="en-US" sz="11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memerlukan</a:t>
            </a:r>
            <a:r>
              <a:rPr lang="en-US" sz="11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desain</a:t>
            </a:r>
            <a:r>
              <a:rPr lang="en-US" sz="11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ulang</a:t>
            </a:r>
            <a:r>
              <a:rPr lang="en-US" sz="11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karena</a:t>
            </a:r>
            <a:r>
              <a:rPr lang="en-US" sz="11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seluruh</a:t>
            </a:r>
            <a:r>
              <a:rPr lang="en-US" sz="11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arsitektur</a:t>
            </a:r>
            <a:r>
              <a:rPr lang="en-US" sz="11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sistem</a:t>
            </a:r>
            <a:r>
              <a:rPr lang="en-US" sz="11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US" sz="11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mengadaptasikan</a:t>
            </a:r>
            <a:r>
              <a:rPr lang="en-US" sz="11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sistem</a:t>
            </a:r>
            <a:r>
              <a:rPr lang="en-US" sz="11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tersebut</a:t>
            </a:r>
            <a:r>
              <a:rPr lang="en-US" sz="11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ketika</a:t>
            </a:r>
            <a:r>
              <a:rPr lang="en-US" sz="11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terjadi</a:t>
            </a:r>
            <a:r>
              <a:rPr lang="en-US" sz="11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perubahan</a:t>
            </a:r>
            <a:r>
              <a:rPr lang="en-US" sz="11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pada </a:t>
            </a:r>
            <a:r>
              <a:rPr lang="en-US" sz="11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komponen</a:t>
            </a:r>
            <a:r>
              <a:rPr lang="en-US" sz="11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sistem</a:t>
            </a:r>
            <a:r>
              <a:rPr lang="en-US" sz="11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11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US" sz="11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semua</a:t>
            </a:r>
            <a:r>
              <a:rPr lang="en-US" sz="11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trafik</a:t>
            </a:r>
            <a:r>
              <a:rPr lang="en-US" sz="11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sz="11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melewati</a:t>
            </a:r>
            <a:r>
              <a:rPr lang="en-US" sz="11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Load Balancer, </a:t>
            </a:r>
            <a:r>
              <a:rPr lang="en-US" sz="11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aturan</a:t>
            </a:r>
            <a:r>
              <a:rPr lang="en-US" sz="11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keamanan</a:t>
            </a:r>
            <a:r>
              <a:rPr lang="en-US" sz="11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US" sz="11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dimplementasikan</a:t>
            </a:r>
            <a:r>
              <a:rPr lang="en-US" sz="11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US" sz="11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1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mudah</a:t>
            </a:r>
            <a:endParaRPr lang="en-IN" sz="1100" kern="12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D547A96-C208-454E-96EC-9A37E042BE24}"/>
              </a:ext>
            </a:extLst>
          </p:cNvPr>
          <p:cNvSpPr/>
          <p:nvPr/>
        </p:nvSpPr>
        <p:spPr>
          <a:xfrm>
            <a:off x="6115423" y="2916364"/>
            <a:ext cx="210026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240" fontAlgn="base">
              <a:buClrTx/>
            </a:pPr>
            <a:r>
              <a:rPr lang="en-US" sz="12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Load balancer </a:t>
            </a:r>
            <a:r>
              <a:rPr lang="en-US" sz="12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US" sz="12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mengetahui</a:t>
            </a:r>
            <a:r>
              <a:rPr lang="en-US" sz="12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kondisi</a:t>
            </a:r>
            <a:r>
              <a:rPr lang="en-US" sz="12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Real server </a:t>
            </a:r>
            <a:r>
              <a:rPr lang="en-US" sz="12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US" sz="12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sistem</a:t>
            </a:r>
            <a:r>
              <a:rPr lang="en-US" sz="12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secara</a:t>
            </a:r>
            <a:r>
              <a:rPr lang="en-US" sz="12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otomatis</a:t>
            </a:r>
            <a:r>
              <a:rPr lang="en-US" sz="12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2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jika</a:t>
            </a:r>
            <a:r>
              <a:rPr lang="en-US" sz="12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terdapat</a:t>
            </a:r>
            <a:r>
              <a:rPr lang="en-US" sz="12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real server yang </a:t>
            </a:r>
            <a:r>
              <a:rPr lang="en-US" sz="12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mati</a:t>
            </a:r>
            <a:r>
              <a:rPr lang="en-US" sz="12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maka</a:t>
            </a:r>
            <a:r>
              <a:rPr lang="en-US" sz="12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akan</a:t>
            </a:r>
            <a:r>
              <a:rPr lang="en-US" sz="12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dihapus</a:t>
            </a:r>
            <a:r>
              <a:rPr lang="en-US" sz="12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dari</a:t>
            </a:r>
            <a:r>
              <a:rPr lang="en-US" sz="12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daftan</a:t>
            </a:r>
            <a:r>
              <a:rPr lang="en-US" sz="12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Real server, dan </a:t>
            </a:r>
            <a:r>
              <a:rPr lang="en-US" sz="12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jika</a:t>
            </a:r>
            <a:r>
              <a:rPr lang="en-US" sz="12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Real server </a:t>
            </a:r>
            <a:r>
              <a:rPr lang="en-US" sz="12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tersebut</a:t>
            </a:r>
            <a:r>
              <a:rPr lang="en-US" sz="12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kernbali</a:t>
            </a:r>
            <a:r>
              <a:rPr lang="en-US" sz="12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aktif</a:t>
            </a:r>
            <a:r>
              <a:rPr lang="en-US" sz="12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maka</a:t>
            </a:r>
            <a:r>
              <a:rPr lang="en-US" sz="12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akan</a:t>
            </a:r>
            <a:r>
              <a:rPr lang="en-US" sz="12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dimasukkan</a:t>
            </a:r>
            <a:r>
              <a:rPr lang="en-US" sz="12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</a:t>
            </a:r>
            <a:r>
              <a:rPr lang="en-US" sz="12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kern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US" sz="12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daftar Real server. </a:t>
            </a:r>
            <a:endParaRPr lang="en-IN" sz="1200" kern="12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093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4A57F3-225D-462A-B290-3343A87DED5F}"/>
              </a:ext>
            </a:extLst>
          </p:cNvPr>
          <p:cNvSpPr txBox="1"/>
          <p:nvPr/>
        </p:nvSpPr>
        <p:spPr>
          <a:xfrm>
            <a:off x="3838161" y="210648"/>
            <a:ext cx="5188973" cy="54386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defTabSz="914240">
              <a:lnSpc>
                <a:spcPct val="80000"/>
              </a:lnSpc>
              <a:buClrTx/>
            </a:pPr>
            <a:r>
              <a:rPr lang="en-IN" sz="3600" b="1" kern="1200" dirty="0" err="1">
                <a:solidFill>
                  <a:srgbClr val="922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Topologi</a:t>
            </a:r>
            <a:r>
              <a:rPr lang="en-IN" sz="3600" b="1" kern="1200" dirty="0">
                <a:solidFill>
                  <a:srgbClr val="922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N" sz="3600" b="1" kern="1200" dirty="0" err="1">
                <a:solidFill>
                  <a:srgbClr val="922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Jaringan</a:t>
            </a:r>
            <a:endParaRPr lang="en-IN" sz="3600" b="1" kern="1200" dirty="0">
              <a:solidFill>
                <a:srgbClr val="922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B7B1DFB-20B4-4CB9-B220-40D0A5476381}"/>
              </a:ext>
            </a:extLst>
          </p:cNvPr>
          <p:cNvCxnSpPr>
            <a:cxnSpLocks/>
          </p:cNvCxnSpPr>
          <p:nvPr/>
        </p:nvCxnSpPr>
        <p:spPr>
          <a:xfrm flipV="1">
            <a:off x="1654307" y="2696441"/>
            <a:ext cx="0" cy="207575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Placeholder 4">
            <a:extLst>
              <a:ext uri="{FF2B5EF4-FFF2-40B4-BE49-F238E27FC236}">
                <a16:creationId xmlns:a16="http://schemas.microsoft.com/office/drawing/2014/main" id="{B3C1E0C7-1E6C-EB47-9127-12CA1D25E26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0" r="21720"/>
          <a:stretch>
            <a:fillRect/>
          </a:stretch>
        </p:blipFill>
        <p:spPr>
          <a:xfrm>
            <a:off x="-1" y="-2380"/>
            <a:ext cx="3153199" cy="3133507"/>
          </a:xfrm>
          <a:custGeom>
            <a:avLst/>
            <a:gdLst>
              <a:gd name="connsiteX0" fmla="*/ 0 w 5464748"/>
              <a:gd name="connsiteY0" fmla="*/ 0 h 5432035"/>
              <a:gd name="connsiteX1" fmla="*/ 3970932 w 5464748"/>
              <a:gd name="connsiteY1" fmla="*/ 0 h 5432035"/>
              <a:gd name="connsiteX2" fmla="*/ 5431214 w 5464748"/>
              <a:gd name="connsiteY2" fmla="*/ 1481620 h 5432035"/>
              <a:gd name="connsiteX3" fmla="*/ 5430018 w 5464748"/>
              <a:gd name="connsiteY3" fmla="*/ 1646413 h 5432035"/>
              <a:gd name="connsiteX4" fmla="*/ 1623105 w 5464748"/>
              <a:gd name="connsiteY4" fmla="*/ 5398500 h 5432035"/>
              <a:gd name="connsiteX5" fmla="*/ 1458312 w 5464748"/>
              <a:gd name="connsiteY5" fmla="*/ 5397305 h 5432035"/>
              <a:gd name="connsiteX6" fmla="*/ 0 w 5464748"/>
              <a:gd name="connsiteY6" fmla="*/ 3917684 h 5432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64748" h="5432035">
                <a:moveTo>
                  <a:pt x="0" y="0"/>
                </a:moveTo>
                <a:lnTo>
                  <a:pt x="3970932" y="0"/>
                </a:lnTo>
                <a:lnTo>
                  <a:pt x="5431214" y="1481620"/>
                </a:lnTo>
                <a:cubicBezTo>
                  <a:pt x="5476390" y="1527457"/>
                  <a:pt x="5475855" y="1601237"/>
                  <a:pt x="5430018" y="1646413"/>
                </a:cubicBezTo>
                <a:lnTo>
                  <a:pt x="1623105" y="5398500"/>
                </a:lnTo>
                <a:cubicBezTo>
                  <a:pt x="1577269" y="5443676"/>
                  <a:pt x="1503488" y="5443141"/>
                  <a:pt x="1458312" y="5397305"/>
                </a:cubicBezTo>
                <a:lnTo>
                  <a:pt x="0" y="3917684"/>
                </a:lnTo>
                <a:close/>
              </a:path>
            </a:pathLst>
          </a:custGeom>
          <a:solidFill>
            <a:schemeClr val="accent1"/>
          </a:solidFill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E66931D-1BBA-E947-95BE-FE0FF760C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198" y="967543"/>
            <a:ext cx="5873936" cy="4069337"/>
          </a:xfrm>
          <a:prstGeom prst="rect">
            <a:avLst/>
          </a:prstGeom>
          <a:ln w="38100" cap="rnd">
            <a:solidFill>
              <a:schemeClr val="accent1"/>
            </a:solidFill>
            <a:bevel/>
          </a:ln>
        </p:spPr>
      </p:pic>
    </p:spTree>
    <p:extLst>
      <p:ext uri="{BB962C8B-B14F-4D97-AF65-F5344CB8AC3E}">
        <p14:creationId xmlns:p14="http://schemas.microsoft.com/office/powerpoint/2010/main" val="3725093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Fuzzy Logic Rule</a:t>
            </a:r>
            <a:endParaRPr/>
          </a:p>
        </p:txBody>
      </p:sp>
      <p:sp>
        <p:nvSpPr>
          <p:cNvPr id="309" name="Google Shape;309;p41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13E27E2-639B-6845-9CB1-965FBCB6D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785" y="2418272"/>
            <a:ext cx="3864215" cy="2745876"/>
          </a:xfrm>
          <a:prstGeom prst="rect">
            <a:avLst/>
          </a:prstGeom>
        </p:spPr>
      </p:pic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C894A24-D0F0-7640-B729-C4FACFDDD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7268" y="34567"/>
            <a:ext cx="3866732" cy="2747665"/>
          </a:xfrm>
          <a:prstGeom prst="rect">
            <a:avLst/>
          </a:prstGeom>
        </p:spPr>
      </p:pic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807A0870-884A-AB4F-9222-02E4F7BF3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659" y="1265302"/>
            <a:ext cx="3854453" cy="29513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Fuzzy Logic Rule</a:t>
            </a:r>
            <a:endParaRPr/>
          </a:p>
        </p:txBody>
      </p:sp>
      <p:sp>
        <p:nvSpPr>
          <p:cNvPr id="309" name="Google Shape;309;p41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" name="Picture 2" descr="Chart, surface chart&#10;&#10;Description automatically generated">
            <a:extLst>
              <a:ext uri="{FF2B5EF4-FFF2-40B4-BE49-F238E27FC236}">
                <a16:creationId xmlns:a16="http://schemas.microsoft.com/office/drawing/2014/main" id="{42132C70-D69B-1C4A-B3F7-3CE098823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580" y="1285950"/>
            <a:ext cx="2925513" cy="2511936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43CABEAA-F6D9-EA49-8D6E-35011860E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338" y="-117964"/>
            <a:ext cx="4838218" cy="5424255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297D573-83CE-C640-87BE-4A4240F4A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62" y="2644014"/>
            <a:ext cx="3517475" cy="249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793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8B075B5-009B-2243-91DF-A6FE99CF7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063" y="418845"/>
            <a:ext cx="2479552" cy="4305809"/>
          </a:xfrm>
          <a:prstGeom prst="rect">
            <a:avLst/>
          </a:prstGeo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83691E00-B513-4E2C-8ECF-61BE829448E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16940" y="189187"/>
            <a:ext cx="2638394" cy="2512450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6EE50B4-4B13-4FFA-8BCC-76D7D38110AD}"/>
              </a:ext>
            </a:extLst>
          </p:cNvPr>
          <p:cNvSpPr txBox="1"/>
          <p:nvPr/>
        </p:nvSpPr>
        <p:spPr>
          <a:xfrm>
            <a:off x="194370" y="164107"/>
            <a:ext cx="3781480" cy="68884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914240">
              <a:lnSpc>
                <a:spcPct val="80000"/>
              </a:lnSpc>
              <a:buClrTx/>
            </a:pPr>
            <a:r>
              <a:rPr lang="en-IN" sz="2400" b="1" kern="1200" dirty="0">
                <a:solidFill>
                  <a:srgbClr val="9C319F"/>
                </a:solidFill>
                <a:latin typeface="Open Sans"/>
                <a:ea typeface="+mn-ea"/>
                <a:cs typeface="+mn-cs"/>
              </a:rPr>
              <a:t>Desain </a:t>
            </a:r>
            <a:r>
              <a:rPr lang="en-IN" sz="2400" b="1" kern="1200" dirty="0" err="1">
                <a:solidFill>
                  <a:srgbClr val="9C319F"/>
                </a:solidFill>
                <a:latin typeface="Open Sans"/>
                <a:ea typeface="+mn-ea"/>
                <a:cs typeface="+mn-cs"/>
              </a:rPr>
              <a:t>Aplikasi</a:t>
            </a:r>
            <a:r>
              <a:rPr lang="en-IN" sz="2400" b="1" kern="1200" dirty="0">
                <a:solidFill>
                  <a:srgbClr val="9C319F"/>
                </a:solidFill>
                <a:latin typeface="Open Sans"/>
                <a:ea typeface="+mn-ea"/>
                <a:cs typeface="+mn-cs"/>
              </a:rPr>
              <a:t> Load Balancing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A3CEB14-06C0-ED43-9816-CB7D39443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665" y="852949"/>
            <a:ext cx="3205699" cy="3919765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94B2B4B-9A90-D941-8B68-870CF33998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9687" y="1662545"/>
            <a:ext cx="2394605" cy="309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06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3"/>
          <p:cNvSpPr txBox="1">
            <a:spLocks noGrp="1"/>
          </p:cNvSpPr>
          <p:nvPr>
            <p:ph type="title"/>
          </p:nvPr>
        </p:nvSpPr>
        <p:spPr>
          <a:xfrm>
            <a:off x="431221" y="393149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Rencana Pengujian</a:t>
            </a:r>
            <a:endParaRPr/>
          </a:p>
        </p:txBody>
      </p:sp>
      <p:sp>
        <p:nvSpPr>
          <p:cNvPr id="321" name="Google Shape;321;p43"/>
          <p:cNvSpPr txBox="1">
            <a:spLocks noGrp="1"/>
          </p:cNvSpPr>
          <p:nvPr>
            <p:ph type="body" idx="1"/>
          </p:nvPr>
        </p:nvSpPr>
        <p:spPr>
          <a:xfrm>
            <a:off x="332510" y="1056803"/>
            <a:ext cx="8380269" cy="65077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 err="1"/>
              <a:t>Pengujian</a:t>
            </a:r>
            <a:r>
              <a:rPr lang="en-US" b="1" dirty="0"/>
              <a:t> ke-1, </a:t>
            </a:r>
            <a:endParaRPr lang="en-ID" dirty="0"/>
          </a:p>
          <a:p>
            <a:pPr marL="900113" indent="0">
              <a:buNone/>
            </a:pPr>
            <a:r>
              <a:rPr lang="en-US" sz="1400" dirty="0"/>
              <a:t>	</a:t>
            </a:r>
            <a:r>
              <a:rPr lang="en-US" sz="1400" dirty="0" err="1"/>
              <a:t>Dalam</a:t>
            </a:r>
            <a:r>
              <a:rPr lang="en-US" sz="1400" dirty="0"/>
              <a:t> </a:t>
            </a:r>
            <a:r>
              <a:rPr lang="en-US" sz="1400" dirty="0" err="1"/>
              <a:t>percobaan</a:t>
            </a:r>
            <a:r>
              <a:rPr lang="en-US" sz="1400" dirty="0"/>
              <a:t> </a:t>
            </a:r>
            <a:r>
              <a:rPr lang="en-US" sz="1400" dirty="0" err="1"/>
              <a:t>ini</a:t>
            </a:r>
            <a:r>
              <a:rPr lang="en-US" sz="1400" dirty="0"/>
              <a:t>, kami </a:t>
            </a:r>
            <a:r>
              <a:rPr lang="en-US" sz="1400" dirty="0" err="1"/>
              <a:t>menggunakan</a:t>
            </a:r>
            <a:r>
              <a:rPr lang="en-US" sz="1400" dirty="0"/>
              <a:t> 10 </a:t>
            </a:r>
            <a:r>
              <a:rPr lang="en-US" sz="1400" dirty="0" err="1"/>
              <a:t>klien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mengakses</a:t>
            </a:r>
            <a:r>
              <a:rPr lang="en-US" sz="1400" dirty="0"/>
              <a:t> </a:t>
            </a:r>
            <a:r>
              <a:rPr lang="en-US" sz="1400" dirty="0" err="1"/>
              <a:t>ke</a:t>
            </a:r>
            <a:r>
              <a:rPr lang="en-US" sz="1400" dirty="0"/>
              <a:t> server. Jadi kami </a:t>
            </a:r>
            <a:r>
              <a:rPr lang="en-US" sz="1400" dirty="0" err="1"/>
              <a:t>menyiapkan</a:t>
            </a:r>
            <a:r>
              <a:rPr lang="en-US" sz="1400" dirty="0"/>
              <a:t> </a:t>
            </a:r>
            <a:r>
              <a:rPr lang="en-US" sz="1400" dirty="0" err="1"/>
              <a:t>dua</a:t>
            </a:r>
            <a:r>
              <a:rPr lang="en-US" sz="1400" dirty="0"/>
              <a:t> </a:t>
            </a:r>
            <a:r>
              <a:rPr lang="en-US" sz="1400" dirty="0" err="1"/>
              <a:t>frekuensi</a:t>
            </a:r>
            <a:r>
              <a:rPr lang="en-US" sz="1400" dirty="0"/>
              <a:t> </a:t>
            </a:r>
            <a:r>
              <a:rPr lang="en-US" sz="1400" dirty="0" err="1"/>
              <a:t>akses</a:t>
            </a:r>
            <a:r>
              <a:rPr lang="en-US" sz="1400" dirty="0"/>
              <a:t> yang </a:t>
            </a:r>
            <a:r>
              <a:rPr lang="en-US" sz="1400" dirty="0" err="1"/>
              <a:t>berbeda</a:t>
            </a:r>
            <a:r>
              <a:rPr lang="en-US" sz="1400" dirty="0"/>
              <a:t>, yang </a:t>
            </a:r>
            <a:r>
              <a:rPr lang="en-US" sz="1400" dirty="0" err="1"/>
              <a:t>pertama</a:t>
            </a:r>
            <a:r>
              <a:rPr lang="en-US" sz="1400" dirty="0"/>
              <a:t> </a:t>
            </a:r>
            <a:r>
              <a:rPr lang="en-US" sz="1400" dirty="0" err="1"/>
              <a:t>adalah</a:t>
            </a:r>
            <a:r>
              <a:rPr lang="en-US" sz="1400" dirty="0"/>
              <a:t> </a:t>
            </a:r>
            <a:r>
              <a:rPr lang="en-US" sz="1400" dirty="0" err="1"/>
              <a:t>setiap</a:t>
            </a:r>
            <a:r>
              <a:rPr lang="en-US" sz="1400" dirty="0"/>
              <a:t> </a:t>
            </a:r>
            <a:r>
              <a:rPr lang="en-US" sz="1400" dirty="0" err="1"/>
              <a:t>klien</a:t>
            </a:r>
            <a:r>
              <a:rPr lang="en-US" sz="1400" dirty="0"/>
              <a:t> </a:t>
            </a:r>
            <a:r>
              <a:rPr lang="en-US" sz="1400" dirty="0" err="1"/>
              <a:t>mengirimkan</a:t>
            </a:r>
            <a:r>
              <a:rPr lang="en-US" sz="1400" dirty="0"/>
              <a:t> </a:t>
            </a:r>
            <a:r>
              <a:rPr lang="en-US" sz="1400" dirty="0" err="1"/>
              <a:t>permintaan</a:t>
            </a:r>
            <a:r>
              <a:rPr lang="en-US" sz="1400" dirty="0"/>
              <a:t> HTTP </a:t>
            </a:r>
            <a:r>
              <a:rPr lang="en-US" sz="1400" dirty="0" err="1"/>
              <a:t>terus-menerus</a:t>
            </a:r>
            <a:r>
              <a:rPr lang="en-US" sz="1400" dirty="0"/>
              <a:t> </a:t>
            </a:r>
            <a:r>
              <a:rPr lang="en-US" sz="1400" dirty="0" err="1"/>
              <a:t>ke</a:t>
            </a:r>
            <a:r>
              <a:rPr lang="en-US" sz="1400" dirty="0"/>
              <a:t> server, dan yang </a:t>
            </a:r>
            <a:r>
              <a:rPr lang="en-US" sz="1400" dirty="0" err="1"/>
              <a:t>lainnya</a:t>
            </a:r>
            <a:r>
              <a:rPr lang="en-US" sz="1400" dirty="0"/>
              <a:t> </a:t>
            </a:r>
            <a:r>
              <a:rPr lang="en-US" sz="1400" dirty="0" err="1"/>
              <a:t>adalah</a:t>
            </a:r>
            <a:r>
              <a:rPr lang="en-US" sz="1400" dirty="0"/>
              <a:t> </a:t>
            </a:r>
            <a:r>
              <a:rPr lang="en-US" sz="1400" dirty="0" err="1"/>
              <a:t>setiap</a:t>
            </a:r>
            <a:r>
              <a:rPr lang="en-US" sz="1400" dirty="0"/>
              <a:t> </a:t>
            </a:r>
            <a:r>
              <a:rPr lang="en-US" sz="1400" dirty="0" err="1"/>
              <a:t>klien</a:t>
            </a:r>
            <a:r>
              <a:rPr lang="en-US" sz="1400" dirty="0"/>
              <a:t> </a:t>
            </a:r>
            <a:r>
              <a:rPr lang="en-US" sz="1400" dirty="0" err="1"/>
              <a:t>mengirimkan</a:t>
            </a:r>
            <a:r>
              <a:rPr lang="en-US" sz="1400" dirty="0"/>
              <a:t> </a:t>
            </a:r>
            <a:r>
              <a:rPr lang="en-US" sz="1400" dirty="0" err="1"/>
              <a:t>permintaan</a:t>
            </a:r>
            <a:r>
              <a:rPr lang="en-US" sz="1400" dirty="0"/>
              <a:t> </a:t>
            </a:r>
            <a:r>
              <a:rPr lang="en-US" sz="1400" dirty="0" err="1"/>
              <a:t>setiap</a:t>
            </a:r>
            <a:r>
              <a:rPr lang="en-US" sz="1400" dirty="0"/>
              <a:t> </a:t>
            </a:r>
            <a:r>
              <a:rPr lang="en-US" sz="1400" dirty="0" err="1"/>
              <a:t>dua</a:t>
            </a:r>
            <a:r>
              <a:rPr lang="en-US" sz="1400" dirty="0"/>
              <a:t> </a:t>
            </a:r>
            <a:r>
              <a:rPr lang="en-US" sz="1400" dirty="0" err="1"/>
              <a:t>detik</a:t>
            </a:r>
            <a:r>
              <a:rPr lang="en-US" sz="1400" dirty="0"/>
              <a:t>. </a:t>
            </a:r>
            <a:r>
              <a:rPr lang="en-US" sz="1400" dirty="0" err="1"/>
              <a:t>SimpleHTTPServer</a:t>
            </a:r>
            <a:r>
              <a:rPr lang="en-US" sz="1400" dirty="0"/>
              <a:t> </a:t>
            </a:r>
            <a:r>
              <a:rPr lang="en-US" sz="1400" dirty="0" err="1"/>
              <a:t>digunakan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membangun</a:t>
            </a:r>
            <a:r>
              <a:rPr lang="en-US" sz="1400" dirty="0"/>
              <a:t> </a:t>
            </a:r>
            <a:r>
              <a:rPr lang="en-US" sz="1400" dirty="0" err="1"/>
              <a:t>aplikasi</a:t>
            </a:r>
            <a:r>
              <a:rPr lang="en-US" sz="1400" dirty="0"/>
              <a:t> web di </a:t>
            </a:r>
            <a:r>
              <a:rPr lang="en-US" sz="1400" dirty="0" err="1"/>
              <a:t>tiga</a:t>
            </a:r>
            <a:r>
              <a:rPr lang="en-US" sz="1400" dirty="0"/>
              <a:t> server. </a:t>
            </a:r>
            <a:endParaRPr lang="en-ID" sz="1400" dirty="0"/>
          </a:p>
          <a:p>
            <a:r>
              <a:rPr lang="en-US" b="1" dirty="0" err="1"/>
              <a:t>Pengujian</a:t>
            </a:r>
            <a:r>
              <a:rPr lang="en-US" b="1" dirty="0"/>
              <a:t> ke-2, </a:t>
            </a:r>
            <a:endParaRPr lang="en-ID" dirty="0"/>
          </a:p>
          <a:p>
            <a:pPr marL="900113" indent="0">
              <a:buNone/>
            </a:pPr>
            <a:r>
              <a:rPr lang="en-US" sz="1400" dirty="0"/>
              <a:t>	Host / client masing – masing </a:t>
            </a:r>
            <a:r>
              <a:rPr lang="en-US" sz="1400" dirty="0" err="1"/>
              <a:t>menjalankan</a:t>
            </a:r>
            <a:r>
              <a:rPr lang="en-US" sz="1400" dirty="0"/>
              <a:t> proses </a:t>
            </a:r>
            <a:r>
              <a:rPr lang="en-US" sz="1400" i="1" dirty="0"/>
              <a:t>inject traffic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nilai</a:t>
            </a:r>
            <a:r>
              <a:rPr lang="en-US" sz="1400" dirty="0"/>
              <a:t> 50 – 650 </a:t>
            </a:r>
            <a:r>
              <a:rPr lang="en-US" sz="1400" dirty="0" err="1"/>
              <a:t>mps</a:t>
            </a:r>
            <a:r>
              <a:rPr lang="en-US" sz="1400" dirty="0"/>
              <a:t> (</a:t>
            </a:r>
            <a:r>
              <a:rPr lang="en-US" sz="1400" i="1" dirty="0"/>
              <a:t>message per second</a:t>
            </a:r>
            <a:r>
              <a:rPr lang="en-US" sz="1400" dirty="0"/>
              <a:t>) </a:t>
            </a:r>
            <a:r>
              <a:rPr lang="en-US" sz="1400" dirty="0" err="1"/>
              <a:t>menuju</a:t>
            </a:r>
            <a:r>
              <a:rPr lang="en-US" sz="1400" dirty="0"/>
              <a:t> </a:t>
            </a:r>
            <a:r>
              <a:rPr lang="en-US" sz="1400" dirty="0" err="1"/>
              <a:t>ke</a:t>
            </a:r>
            <a:r>
              <a:rPr lang="en-US" sz="1400" dirty="0"/>
              <a:t> server. Lalu </a:t>
            </a:r>
            <a:r>
              <a:rPr lang="en-US" sz="1400" dirty="0" err="1"/>
              <a:t>akan</a:t>
            </a:r>
            <a:r>
              <a:rPr lang="en-US" sz="1400" dirty="0"/>
              <a:t> </a:t>
            </a:r>
            <a:r>
              <a:rPr lang="en-US" sz="1400" dirty="0" err="1"/>
              <a:t>dilihat</a:t>
            </a:r>
            <a:r>
              <a:rPr lang="en-US" sz="1400" dirty="0"/>
              <a:t> </a:t>
            </a:r>
            <a:r>
              <a:rPr lang="en-US" sz="1400" dirty="0" err="1"/>
              <a:t>sampai</a:t>
            </a:r>
            <a:r>
              <a:rPr lang="en-US" sz="1400" dirty="0"/>
              <a:t> </a:t>
            </a:r>
            <a:r>
              <a:rPr lang="en-US" sz="1400" dirty="0" err="1"/>
              <a:t>batas</a:t>
            </a:r>
            <a:r>
              <a:rPr lang="en-US" sz="1400" dirty="0"/>
              <a:t> mana server </a:t>
            </a:r>
            <a:r>
              <a:rPr lang="en-US" sz="1400" dirty="0" err="1"/>
              <a:t>bisa</a:t>
            </a:r>
            <a:r>
              <a:rPr lang="en-US" sz="1400" dirty="0"/>
              <a:t> </a:t>
            </a:r>
            <a:r>
              <a:rPr lang="en-US" sz="1400" dirty="0" err="1"/>
              <a:t>menangani</a:t>
            </a:r>
            <a:r>
              <a:rPr lang="en-US" sz="1400" dirty="0"/>
              <a:t> </a:t>
            </a:r>
            <a:r>
              <a:rPr lang="en-US" sz="1400" dirty="0" err="1"/>
              <a:t>beban</a:t>
            </a:r>
            <a:r>
              <a:rPr lang="en-US" sz="1400" dirty="0"/>
              <a:t> traffic </a:t>
            </a:r>
            <a:r>
              <a:rPr lang="en-US" sz="1400" dirty="0" err="1"/>
              <a:t>tanpa</a:t>
            </a:r>
            <a:r>
              <a:rPr lang="en-US" sz="1400" dirty="0"/>
              <a:t> </a:t>
            </a:r>
            <a:r>
              <a:rPr lang="en-US" sz="1400" dirty="0" err="1"/>
              <a:t>menggunakan</a:t>
            </a:r>
            <a:r>
              <a:rPr lang="en-US" sz="1400" dirty="0"/>
              <a:t> </a:t>
            </a:r>
            <a:r>
              <a:rPr lang="en-US" sz="1400" dirty="0" err="1"/>
              <a:t>metode</a:t>
            </a:r>
            <a:r>
              <a:rPr lang="en-US" sz="1400" dirty="0"/>
              <a:t> Load Balancing </a:t>
            </a:r>
            <a:r>
              <a:rPr lang="en-US" sz="1400" dirty="0" err="1"/>
              <a:t>setelah</a:t>
            </a:r>
            <a:r>
              <a:rPr lang="en-US" sz="1400" dirty="0"/>
              <a:t> </a:t>
            </a:r>
            <a:r>
              <a:rPr lang="en-US" sz="1400" dirty="0" err="1"/>
              <a:t>itu</a:t>
            </a:r>
            <a:r>
              <a:rPr lang="en-US" sz="1400" dirty="0"/>
              <a:t> </a:t>
            </a:r>
            <a:r>
              <a:rPr lang="en-US" sz="1400" dirty="0" err="1"/>
              <a:t>beban</a:t>
            </a:r>
            <a:r>
              <a:rPr lang="en-US" sz="1400" dirty="0"/>
              <a:t> </a:t>
            </a:r>
            <a:r>
              <a:rPr lang="en-US" sz="1400" dirty="0" err="1"/>
              <a:t>trafik</a:t>
            </a:r>
            <a:r>
              <a:rPr lang="en-US" sz="1400" dirty="0"/>
              <a:t> </a:t>
            </a:r>
            <a:r>
              <a:rPr lang="en-US" sz="1400" dirty="0" err="1"/>
              <a:t>dinaikkan</a:t>
            </a:r>
            <a:r>
              <a:rPr lang="en-US" sz="1400" dirty="0"/>
              <a:t> </a:t>
            </a:r>
            <a:r>
              <a:rPr lang="en-US" sz="1400" dirty="0" err="1"/>
              <a:t>lagi</a:t>
            </a:r>
            <a:r>
              <a:rPr lang="en-US" sz="1400" dirty="0"/>
              <a:t> (</a:t>
            </a:r>
            <a:r>
              <a:rPr lang="en-US" sz="1400" i="1" dirty="0"/>
              <a:t>overloading</a:t>
            </a:r>
            <a:r>
              <a:rPr lang="en-US" sz="1400" dirty="0"/>
              <a:t>) </a:t>
            </a:r>
            <a:r>
              <a:rPr lang="en-US" sz="1400" dirty="0" err="1"/>
              <a:t>sampai</a:t>
            </a:r>
            <a:r>
              <a:rPr lang="en-US" sz="1400" dirty="0"/>
              <a:t> 1000 </a:t>
            </a:r>
            <a:r>
              <a:rPr lang="en-US" sz="1400" dirty="0" err="1"/>
              <a:t>mps</a:t>
            </a:r>
            <a:r>
              <a:rPr lang="en-US" sz="1400" dirty="0"/>
              <a:t>. </a:t>
            </a:r>
          </a:p>
          <a:p>
            <a:r>
              <a:rPr lang="en-US" b="1" dirty="0" err="1"/>
              <a:t>Pengujian</a:t>
            </a:r>
            <a:r>
              <a:rPr lang="en-US" b="1" dirty="0"/>
              <a:t> ke-3</a:t>
            </a:r>
            <a:endParaRPr lang="en-ID" dirty="0"/>
          </a:p>
          <a:p>
            <a:pPr marL="900113" indent="-95250">
              <a:buNone/>
            </a:pPr>
            <a:r>
              <a:rPr lang="en-US" sz="1400" dirty="0"/>
              <a:t>	</a:t>
            </a:r>
            <a:r>
              <a:rPr lang="en-US" sz="1400" dirty="0" err="1"/>
              <a:t>Pengujian</a:t>
            </a:r>
            <a:r>
              <a:rPr lang="en-US" sz="1400" dirty="0"/>
              <a:t> </a:t>
            </a:r>
            <a:r>
              <a:rPr lang="en-US" sz="1400" dirty="0" err="1"/>
              <a:t>ini</a:t>
            </a:r>
            <a:r>
              <a:rPr lang="en-US" sz="1400" dirty="0"/>
              <a:t> </a:t>
            </a:r>
            <a:r>
              <a:rPr lang="en-US" sz="1400" dirty="0" err="1"/>
              <a:t>bertujuan</a:t>
            </a:r>
            <a:r>
              <a:rPr lang="en-US" sz="1400" dirty="0"/>
              <a:t> </a:t>
            </a:r>
            <a:r>
              <a:rPr lang="en-US" sz="1400" dirty="0" err="1"/>
              <a:t>mendapatkan</a:t>
            </a:r>
            <a:r>
              <a:rPr lang="en-US" sz="1400" dirty="0"/>
              <a:t> </a:t>
            </a:r>
            <a:r>
              <a:rPr lang="en-US" sz="1400" dirty="0" err="1"/>
              <a:t>grafik</a:t>
            </a:r>
            <a:r>
              <a:rPr lang="en-US" sz="1400" dirty="0"/>
              <a:t> </a:t>
            </a:r>
            <a:r>
              <a:rPr lang="en-US" sz="1400" dirty="0" err="1"/>
              <a:t>perubahan</a:t>
            </a:r>
            <a:r>
              <a:rPr lang="en-US" sz="1400" dirty="0"/>
              <a:t> CPU Utilization dan Memory Utilization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menggunakan</a:t>
            </a:r>
            <a:r>
              <a:rPr lang="en-US" sz="1400" dirty="0"/>
              <a:t> </a:t>
            </a:r>
            <a:r>
              <a:rPr lang="en-US" sz="1400" dirty="0" err="1"/>
              <a:t>bermacam</a:t>
            </a:r>
            <a:r>
              <a:rPr lang="en-US" sz="1400" dirty="0"/>
              <a:t> </a:t>
            </a:r>
            <a:r>
              <a:rPr lang="en-US" sz="1400" dirty="0" err="1"/>
              <a:t>algoritma</a:t>
            </a:r>
            <a:r>
              <a:rPr lang="en-US" sz="1400" dirty="0"/>
              <a:t>. </a:t>
            </a:r>
            <a:r>
              <a:rPr lang="en-US" sz="1400" dirty="0" err="1"/>
              <a:t>Mekanismenya</a:t>
            </a:r>
            <a:r>
              <a:rPr lang="en-US" sz="1400" dirty="0"/>
              <a:t> </a:t>
            </a:r>
            <a:r>
              <a:rPr lang="en-US" sz="1400" dirty="0" err="1"/>
              <a:t>sama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pengujian</a:t>
            </a:r>
            <a:r>
              <a:rPr lang="en-US" sz="1400" dirty="0"/>
              <a:t> ke-1</a:t>
            </a:r>
            <a:endParaRPr lang="en-ID" sz="14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4"/>
          <p:cNvSpPr txBox="1">
            <a:spLocks noGrp="1"/>
          </p:cNvSpPr>
          <p:nvPr>
            <p:ph type="title"/>
          </p:nvPr>
        </p:nvSpPr>
        <p:spPr>
          <a:xfrm>
            <a:off x="611331" y="429963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Rencana</a:t>
            </a:r>
            <a:r>
              <a:rPr lang="en" dirty="0"/>
              <a:t> Analisa Data</a:t>
            </a:r>
            <a:endParaRPr dirty="0"/>
          </a:p>
        </p:txBody>
      </p:sp>
      <p:sp>
        <p:nvSpPr>
          <p:cNvPr id="327" name="Google Shape;327;p44"/>
          <p:cNvSpPr txBox="1">
            <a:spLocks noGrp="1"/>
          </p:cNvSpPr>
          <p:nvPr>
            <p:ph type="body" idx="1"/>
          </p:nvPr>
        </p:nvSpPr>
        <p:spPr>
          <a:xfrm>
            <a:off x="112567" y="1007051"/>
            <a:ext cx="5179869" cy="37064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Analisa </a:t>
            </a:r>
            <a:r>
              <a:rPr lang="en-US" dirty="0" err="1"/>
              <a:t>grafik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percobaan</a:t>
            </a:r>
            <a:r>
              <a:rPr lang="en-US" dirty="0"/>
              <a:t> 1 </a:t>
            </a:r>
            <a:r>
              <a:rPr lang="en-US" dirty="0" err="1"/>
              <a:t>nantinya</a:t>
            </a:r>
            <a:r>
              <a:rPr lang="en-US" dirty="0"/>
              <a:t> </a:t>
            </a:r>
            <a:r>
              <a:rPr lang="en-US" dirty="0" err="1"/>
              <a:t>mengilustrasikan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respons</a:t>
            </a:r>
            <a:r>
              <a:rPr lang="en-US" dirty="0"/>
              <a:t> server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jangka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akses</a:t>
            </a:r>
            <a:r>
              <a:rPr lang="en-US" dirty="0"/>
              <a:t> </a:t>
            </a:r>
            <a:r>
              <a:rPr lang="en-US" dirty="0" err="1"/>
              <a:t>bersamaan</a:t>
            </a:r>
            <a:r>
              <a:rPr lang="en-US" dirty="0"/>
              <a:t> </a:t>
            </a:r>
            <a:r>
              <a:rPr lang="en-US" dirty="0" err="1"/>
              <a:t>mencapai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maksimum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tiga</a:t>
            </a:r>
            <a:r>
              <a:rPr lang="en-US" dirty="0"/>
              <a:t> </a:t>
            </a:r>
            <a:r>
              <a:rPr lang="en-US" dirty="0" err="1"/>
              <a:t>situasi</a:t>
            </a:r>
            <a:r>
              <a:rPr lang="en-US" dirty="0"/>
              <a:t> masing-masing. </a:t>
            </a:r>
            <a:r>
              <a:rPr lang="en-US" dirty="0" err="1"/>
              <a:t>Jelas</a:t>
            </a:r>
            <a:r>
              <a:rPr lang="en-US" dirty="0"/>
              <a:t>, </a:t>
            </a:r>
            <a:r>
              <a:rPr lang="en-US" dirty="0" err="1"/>
              <a:t>efek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load balancing </a:t>
            </a:r>
            <a:r>
              <a:rPr lang="en-US" dirty="0" err="1"/>
              <a:t>tergantung</a:t>
            </a:r>
            <a:r>
              <a:rPr lang="en-US" dirty="0"/>
              <a:t> pada </a:t>
            </a:r>
            <a:r>
              <a:rPr lang="en-US" dirty="0" err="1"/>
              <a:t>beban</a:t>
            </a:r>
            <a:r>
              <a:rPr lang="en-US" dirty="0"/>
              <a:t> dan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respon</a:t>
            </a:r>
            <a:r>
              <a:rPr lang="en-US" dirty="0"/>
              <a:t> server. </a:t>
            </a:r>
          </a:p>
          <a:p>
            <a:r>
              <a:rPr lang="en-US" dirty="0"/>
              <a:t>Analisa </a:t>
            </a:r>
            <a:r>
              <a:rPr lang="en-US" dirty="0" err="1"/>
              <a:t>Grafik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percobaan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percobaan</a:t>
            </a:r>
            <a:r>
              <a:rPr lang="en-US" dirty="0"/>
              <a:t> 3 </a:t>
            </a:r>
            <a:r>
              <a:rPr lang="en-US" dirty="0" err="1"/>
              <a:t>nantinya</a:t>
            </a:r>
            <a:r>
              <a:rPr lang="en-US" dirty="0"/>
              <a:t> </a:t>
            </a:r>
            <a:r>
              <a:rPr lang="en-US" dirty="0" err="1"/>
              <a:t>mengilustrasikan</a:t>
            </a:r>
            <a:r>
              <a:rPr lang="en-US" dirty="0"/>
              <a:t> CPU dan </a:t>
            </a:r>
            <a:r>
              <a:rPr lang="en-US" i="1" dirty="0"/>
              <a:t>Memory Usage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server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diberi</a:t>
            </a:r>
            <a:r>
              <a:rPr lang="en-US" dirty="0"/>
              <a:t> </a:t>
            </a:r>
            <a:r>
              <a:rPr lang="en-US" dirty="0" err="1"/>
              <a:t>beban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berlebih</a:t>
            </a:r>
            <a:r>
              <a:rPr lang="en-US" dirty="0"/>
              <a:t>. </a:t>
            </a:r>
            <a:endParaRPr lang="en-ID" dirty="0"/>
          </a:p>
          <a:p>
            <a:r>
              <a:rPr lang="en-US" dirty="0"/>
              <a:t>Hasil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i="1" dirty="0"/>
              <a:t>Server Load Balancing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dianalisa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performansi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i="1" dirty="0"/>
              <a:t>Throughput</a:t>
            </a:r>
            <a:r>
              <a:rPr lang="en-US" dirty="0"/>
              <a:t>, </a:t>
            </a:r>
            <a:r>
              <a:rPr lang="en-US" i="1" dirty="0"/>
              <a:t>average delay </a:t>
            </a:r>
            <a:r>
              <a:rPr lang="en-US" dirty="0"/>
              <a:t>dan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i="1" dirty="0"/>
              <a:t>resource </a:t>
            </a:r>
            <a:r>
              <a:rPr lang="en-US" dirty="0" err="1"/>
              <a:t>setiap</a:t>
            </a:r>
            <a:r>
              <a:rPr lang="en-US" i="1" dirty="0"/>
              <a:t>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divalidasi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hipotesis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membandingkan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yang </a:t>
            </a:r>
            <a:r>
              <a:rPr lang="en-US" dirty="0" err="1"/>
              <a:t>didapat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sebelumnya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i="1" dirty="0"/>
              <a:t>Load Balancing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LBBSRT, Random dan Round Robin.</a:t>
            </a:r>
            <a:r>
              <a:rPr lang="en-ID" dirty="0"/>
              <a:t> 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36A2BF-07D5-C44A-AC2B-E4C1E738BE9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437" y="1605683"/>
            <a:ext cx="3572596" cy="1932133"/>
          </a:xfrm>
          <a:prstGeom prst="rect">
            <a:avLst/>
          </a:prstGeom>
          <a:ln w="22225">
            <a:solidFill>
              <a:schemeClr val="accent2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1AABF"/>
            </a:gs>
            <a:gs pos="70000">
              <a:srgbClr val="693E80"/>
            </a:gs>
            <a:gs pos="92000">
              <a:srgbClr val="5B1A6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3" name="Group 1662"/>
          <p:cNvGrpSpPr/>
          <p:nvPr/>
        </p:nvGrpSpPr>
        <p:grpSpPr>
          <a:xfrm>
            <a:off x="7017086" y="748145"/>
            <a:ext cx="2592339" cy="3195603"/>
            <a:chOff x="1890291" y="177563"/>
            <a:chExt cx="5219699" cy="6434375"/>
          </a:xfrm>
          <a:solidFill>
            <a:schemeClr val="bg1">
              <a:alpha val="8000"/>
            </a:schemeClr>
          </a:solidFill>
        </p:grpSpPr>
        <p:sp>
          <p:nvSpPr>
            <p:cNvPr id="1665" name="Freeform 1703"/>
            <p:cNvSpPr>
              <a:spLocks/>
            </p:cNvSpPr>
            <p:nvPr/>
          </p:nvSpPr>
          <p:spPr bwMode="auto">
            <a:xfrm rot="1524162">
              <a:off x="1890291" y="3263395"/>
              <a:ext cx="5219699" cy="3130551"/>
            </a:xfrm>
            <a:custGeom>
              <a:avLst/>
              <a:gdLst>
                <a:gd name="T0" fmla="*/ 79 w 3288"/>
                <a:gd name="T1" fmla="*/ 119 h 1972"/>
                <a:gd name="T2" fmla="*/ 126 w 3288"/>
                <a:gd name="T3" fmla="*/ 352 h 1972"/>
                <a:gd name="T4" fmla="*/ 199 w 3288"/>
                <a:gd name="T5" fmla="*/ 576 h 1972"/>
                <a:gd name="T6" fmla="*/ 297 w 3288"/>
                <a:gd name="T7" fmla="*/ 791 h 1972"/>
                <a:gd name="T8" fmla="*/ 419 w 3288"/>
                <a:gd name="T9" fmla="*/ 994 h 1972"/>
                <a:gd name="T10" fmla="*/ 565 w 3288"/>
                <a:gd name="T11" fmla="*/ 1182 h 1972"/>
                <a:gd name="T12" fmla="*/ 732 w 3288"/>
                <a:gd name="T13" fmla="*/ 1354 h 1972"/>
                <a:gd name="T14" fmla="*/ 918 w 3288"/>
                <a:gd name="T15" fmla="*/ 1507 h 1972"/>
                <a:gd name="T16" fmla="*/ 1120 w 3288"/>
                <a:gd name="T17" fmla="*/ 1637 h 1972"/>
                <a:gd name="T18" fmla="*/ 1334 w 3288"/>
                <a:gd name="T19" fmla="*/ 1743 h 1972"/>
                <a:gd name="T20" fmla="*/ 1558 w 3288"/>
                <a:gd name="T21" fmla="*/ 1823 h 1972"/>
                <a:gd name="T22" fmla="*/ 1790 w 3288"/>
                <a:gd name="T23" fmla="*/ 1876 h 1972"/>
                <a:gd name="T24" fmla="*/ 2029 w 3288"/>
                <a:gd name="T25" fmla="*/ 1904 h 1972"/>
                <a:gd name="T26" fmla="*/ 2268 w 3288"/>
                <a:gd name="T27" fmla="*/ 1904 h 1972"/>
                <a:gd name="T28" fmla="*/ 2500 w 3288"/>
                <a:gd name="T29" fmla="*/ 1879 h 1972"/>
                <a:gd name="T30" fmla="*/ 2725 w 3288"/>
                <a:gd name="T31" fmla="*/ 1828 h 1972"/>
                <a:gd name="T32" fmla="*/ 2944 w 3288"/>
                <a:gd name="T33" fmla="*/ 1752 h 1972"/>
                <a:gd name="T34" fmla="*/ 3155 w 3288"/>
                <a:gd name="T35" fmla="*/ 1651 h 1972"/>
                <a:gd name="T36" fmla="*/ 3288 w 3288"/>
                <a:gd name="T37" fmla="*/ 1647 h 1972"/>
                <a:gd name="T38" fmla="*/ 3079 w 3288"/>
                <a:gd name="T39" fmla="*/ 1762 h 1972"/>
                <a:gd name="T40" fmla="*/ 2857 w 3288"/>
                <a:gd name="T41" fmla="*/ 1854 h 1972"/>
                <a:gd name="T42" fmla="*/ 2627 w 3288"/>
                <a:gd name="T43" fmla="*/ 1918 h 1972"/>
                <a:gd name="T44" fmla="*/ 2391 w 3288"/>
                <a:gd name="T45" fmla="*/ 1959 h 1972"/>
                <a:gd name="T46" fmla="*/ 2150 w 3288"/>
                <a:gd name="T47" fmla="*/ 1972 h 1972"/>
                <a:gd name="T48" fmla="*/ 1901 w 3288"/>
                <a:gd name="T49" fmla="*/ 1958 h 1972"/>
                <a:gd name="T50" fmla="*/ 1658 w 3288"/>
                <a:gd name="T51" fmla="*/ 1916 h 1972"/>
                <a:gd name="T52" fmla="*/ 1423 w 3288"/>
                <a:gd name="T53" fmla="*/ 1846 h 1972"/>
                <a:gd name="T54" fmla="*/ 1197 w 3288"/>
                <a:gd name="T55" fmla="*/ 1751 h 1972"/>
                <a:gd name="T56" fmla="*/ 983 w 3288"/>
                <a:gd name="T57" fmla="*/ 1629 h 1972"/>
                <a:gd name="T58" fmla="*/ 782 w 3288"/>
                <a:gd name="T59" fmla="*/ 1484 h 1972"/>
                <a:gd name="T60" fmla="*/ 600 w 3288"/>
                <a:gd name="T61" fmla="*/ 1315 h 1972"/>
                <a:gd name="T62" fmla="*/ 439 w 3288"/>
                <a:gd name="T63" fmla="*/ 1129 h 1972"/>
                <a:gd name="T64" fmla="*/ 300 w 3288"/>
                <a:gd name="T65" fmla="*/ 927 h 1972"/>
                <a:gd name="T66" fmla="*/ 187 w 3288"/>
                <a:gd name="T67" fmla="*/ 712 h 1972"/>
                <a:gd name="T68" fmla="*/ 98 w 3288"/>
                <a:gd name="T69" fmla="*/ 486 h 1972"/>
                <a:gd name="T70" fmla="*/ 35 w 3288"/>
                <a:gd name="T71" fmla="*/ 249 h 1972"/>
                <a:gd name="T72" fmla="*/ 0 w 3288"/>
                <a:gd name="T73" fmla="*/ 5 h 1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288" h="1972">
                  <a:moveTo>
                    <a:pt x="64" y="0"/>
                  </a:moveTo>
                  <a:lnTo>
                    <a:pt x="79" y="119"/>
                  </a:lnTo>
                  <a:lnTo>
                    <a:pt x="98" y="236"/>
                  </a:lnTo>
                  <a:lnTo>
                    <a:pt x="126" y="352"/>
                  </a:lnTo>
                  <a:lnTo>
                    <a:pt x="160" y="465"/>
                  </a:lnTo>
                  <a:lnTo>
                    <a:pt x="199" y="576"/>
                  </a:lnTo>
                  <a:lnTo>
                    <a:pt x="245" y="685"/>
                  </a:lnTo>
                  <a:lnTo>
                    <a:pt x="297" y="791"/>
                  </a:lnTo>
                  <a:lnTo>
                    <a:pt x="356" y="894"/>
                  </a:lnTo>
                  <a:lnTo>
                    <a:pt x="419" y="994"/>
                  </a:lnTo>
                  <a:lnTo>
                    <a:pt x="490" y="1089"/>
                  </a:lnTo>
                  <a:lnTo>
                    <a:pt x="565" y="1182"/>
                  </a:lnTo>
                  <a:lnTo>
                    <a:pt x="646" y="1270"/>
                  </a:lnTo>
                  <a:lnTo>
                    <a:pt x="732" y="1354"/>
                  </a:lnTo>
                  <a:lnTo>
                    <a:pt x="824" y="1434"/>
                  </a:lnTo>
                  <a:lnTo>
                    <a:pt x="918" y="1507"/>
                  </a:lnTo>
                  <a:lnTo>
                    <a:pt x="1018" y="1575"/>
                  </a:lnTo>
                  <a:lnTo>
                    <a:pt x="1120" y="1637"/>
                  </a:lnTo>
                  <a:lnTo>
                    <a:pt x="1225" y="1693"/>
                  </a:lnTo>
                  <a:lnTo>
                    <a:pt x="1334" y="1743"/>
                  </a:lnTo>
                  <a:lnTo>
                    <a:pt x="1445" y="1786"/>
                  </a:lnTo>
                  <a:lnTo>
                    <a:pt x="1558" y="1823"/>
                  </a:lnTo>
                  <a:lnTo>
                    <a:pt x="1673" y="1853"/>
                  </a:lnTo>
                  <a:lnTo>
                    <a:pt x="1790" y="1876"/>
                  </a:lnTo>
                  <a:lnTo>
                    <a:pt x="1909" y="1893"/>
                  </a:lnTo>
                  <a:lnTo>
                    <a:pt x="2029" y="1904"/>
                  </a:lnTo>
                  <a:lnTo>
                    <a:pt x="2150" y="1908"/>
                  </a:lnTo>
                  <a:lnTo>
                    <a:pt x="2268" y="1904"/>
                  </a:lnTo>
                  <a:lnTo>
                    <a:pt x="2384" y="1895"/>
                  </a:lnTo>
                  <a:lnTo>
                    <a:pt x="2500" y="1879"/>
                  </a:lnTo>
                  <a:lnTo>
                    <a:pt x="2612" y="1855"/>
                  </a:lnTo>
                  <a:lnTo>
                    <a:pt x="2725" y="1828"/>
                  </a:lnTo>
                  <a:lnTo>
                    <a:pt x="2836" y="1793"/>
                  </a:lnTo>
                  <a:lnTo>
                    <a:pt x="2944" y="1752"/>
                  </a:lnTo>
                  <a:lnTo>
                    <a:pt x="3050" y="1705"/>
                  </a:lnTo>
                  <a:lnTo>
                    <a:pt x="3155" y="1651"/>
                  </a:lnTo>
                  <a:lnTo>
                    <a:pt x="3254" y="1594"/>
                  </a:lnTo>
                  <a:lnTo>
                    <a:pt x="3288" y="1647"/>
                  </a:lnTo>
                  <a:lnTo>
                    <a:pt x="3185" y="1709"/>
                  </a:lnTo>
                  <a:lnTo>
                    <a:pt x="3079" y="1762"/>
                  </a:lnTo>
                  <a:lnTo>
                    <a:pt x="2969" y="1811"/>
                  </a:lnTo>
                  <a:lnTo>
                    <a:pt x="2857" y="1854"/>
                  </a:lnTo>
                  <a:lnTo>
                    <a:pt x="2743" y="1890"/>
                  </a:lnTo>
                  <a:lnTo>
                    <a:pt x="2627" y="1918"/>
                  </a:lnTo>
                  <a:lnTo>
                    <a:pt x="2510" y="1942"/>
                  </a:lnTo>
                  <a:lnTo>
                    <a:pt x="2391" y="1959"/>
                  </a:lnTo>
                  <a:lnTo>
                    <a:pt x="2272" y="1968"/>
                  </a:lnTo>
                  <a:lnTo>
                    <a:pt x="2150" y="1972"/>
                  </a:lnTo>
                  <a:lnTo>
                    <a:pt x="2025" y="1968"/>
                  </a:lnTo>
                  <a:lnTo>
                    <a:pt x="1901" y="1958"/>
                  </a:lnTo>
                  <a:lnTo>
                    <a:pt x="1779" y="1941"/>
                  </a:lnTo>
                  <a:lnTo>
                    <a:pt x="1658" y="1916"/>
                  </a:lnTo>
                  <a:lnTo>
                    <a:pt x="1539" y="1884"/>
                  </a:lnTo>
                  <a:lnTo>
                    <a:pt x="1423" y="1846"/>
                  </a:lnTo>
                  <a:lnTo>
                    <a:pt x="1309" y="1802"/>
                  </a:lnTo>
                  <a:lnTo>
                    <a:pt x="1197" y="1751"/>
                  </a:lnTo>
                  <a:lnTo>
                    <a:pt x="1089" y="1693"/>
                  </a:lnTo>
                  <a:lnTo>
                    <a:pt x="983" y="1629"/>
                  </a:lnTo>
                  <a:lnTo>
                    <a:pt x="880" y="1560"/>
                  </a:lnTo>
                  <a:lnTo>
                    <a:pt x="782" y="1484"/>
                  </a:lnTo>
                  <a:lnTo>
                    <a:pt x="688" y="1402"/>
                  </a:lnTo>
                  <a:lnTo>
                    <a:pt x="600" y="1315"/>
                  </a:lnTo>
                  <a:lnTo>
                    <a:pt x="516" y="1224"/>
                  </a:lnTo>
                  <a:lnTo>
                    <a:pt x="439" y="1129"/>
                  </a:lnTo>
                  <a:lnTo>
                    <a:pt x="367" y="1030"/>
                  </a:lnTo>
                  <a:lnTo>
                    <a:pt x="300" y="927"/>
                  </a:lnTo>
                  <a:lnTo>
                    <a:pt x="241" y="821"/>
                  </a:lnTo>
                  <a:lnTo>
                    <a:pt x="187" y="712"/>
                  </a:lnTo>
                  <a:lnTo>
                    <a:pt x="139" y="600"/>
                  </a:lnTo>
                  <a:lnTo>
                    <a:pt x="98" y="486"/>
                  </a:lnTo>
                  <a:lnTo>
                    <a:pt x="63" y="368"/>
                  </a:lnTo>
                  <a:lnTo>
                    <a:pt x="35" y="249"/>
                  </a:lnTo>
                  <a:lnTo>
                    <a:pt x="14" y="128"/>
                  </a:lnTo>
                  <a:lnTo>
                    <a:pt x="0" y="5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67" name="Freeform 1705"/>
            <p:cNvSpPr>
              <a:spLocks/>
            </p:cNvSpPr>
            <p:nvPr/>
          </p:nvSpPr>
          <p:spPr bwMode="auto">
            <a:xfrm>
              <a:off x="2819400" y="1330325"/>
              <a:ext cx="2546350" cy="5281613"/>
            </a:xfrm>
            <a:custGeom>
              <a:avLst/>
              <a:gdLst>
                <a:gd name="T0" fmla="*/ 529 w 1604"/>
                <a:gd name="T1" fmla="*/ 41 h 3327"/>
                <a:gd name="T2" fmla="*/ 393 w 1604"/>
                <a:gd name="T3" fmla="*/ 224 h 3327"/>
                <a:gd name="T4" fmla="*/ 279 w 1604"/>
                <a:gd name="T5" fmla="*/ 419 h 3327"/>
                <a:gd name="T6" fmla="*/ 188 w 1604"/>
                <a:gd name="T7" fmla="*/ 626 h 3327"/>
                <a:gd name="T8" fmla="*/ 122 w 1604"/>
                <a:gd name="T9" fmla="*/ 841 h 3327"/>
                <a:gd name="T10" fmla="*/ 81 w 1604"/>
                <a:gd name="T11" fmla="*/ 1062 h 3327"/>
                <a:gd name="T12" fmla="*/ 64 w 1604"/>
                <a:gd name="T13" fmla="*/ 1290 h 3327"/>
                <a:gd name="T14" fmla="*/ 73 w 1604"/>
                <a:gd name="T15" fmla="*/ 1519 h 3327"/>
                <a:gd name="T16" fmla="*/ 108 w 1604"/>
                <a:gd name="T17" fmla="*/ 1746 h 3327"/>
                <a:gd name="T18" fmla="*/ 170 w 1604"/>
                <a:gd name="T19" fmla="*/ 1964 h 3327"/>
                <a:gd name="T20" fmla="*/ 255 w 1604"/>
                <a:gd name="T21" fmla="*/ 2175 h 3327"/>
                <a:gd name="T22" fmla="*/ 364 w 1604"/>
                <a:gd name="T23" fmla="*/ 2374 h 3327"/>
                <a:gd name="T24" fmla="*/ 495 w 1604"/>
                <a:gd name="T25" fmla="*/ 2560 h 3327"/>
                <a:gd name="T26" fmla="*/ 648 w 1604"/>
                <a:gd name="T27" fmla="*/ 2732 h 3327"/>
                <a:gd name="T28" fmla="*/ 815 w 1604"/>
                <a:gd name="T29" fmla="*/ 2881 h 3327"/>
                <a:gd name="T30" fmla="*/ 995 w 1604"/>
                <a:gd name="T31" fmla="*/ 3009 h 3327"/>
                <a:gd name="T32" fmla="*/ 1188 w 1604"/>
                <a:gd name="T33" fmla="*/ 3117 h 3327"/>
                <a:gd name="T34" fmla="*/ 1392 w 1604"/>
                <a:gd name="T35" fmla="*/ 3202 h 3327"/>
                <a:gd name="T36" fmla="*/ 1604 w 1604"/>
                <a:gd name="T37" fmla="*/ 3265 h 3327"/>
                <a:gd name="T38" fmla="*/ 1479 w 1604"/>
                <a:gd name="T39" fmla="*/ 3297 h 3327"/>
                <a:gd name="T40" fmla="*/ 1264 w 1604"/>
                <a:gd name="T41" fmla="*/ 3221 h 3327"/>
                <a:gd name="T42" fmla="*/ 1058 w 1604"/>
                <a:gd name="T43" fmla="*/ 3122 h 3327"/>
                <a:gd name="T44" fmla="*/ 866 w 1604"/>
                <a:gd name="T45" fmla="*/ 3000 h 3327"/>
                <a:gd name="T46" fmla="*/ 686 w 1604"/>
                <a:gd name="T47" fmla="*/ 2857 h 3327"/>
                <a:gd name="T48" fmla="*/ 521 w 1604"/>
                <a:gd name="T49" fmla="*/ 2691 h 3327"/>
                <a:gd name="T50" fmla="*/ 374 w 1604"/>
                <a:gd name="T51" fmla="*/ 2506 h 3327"/>
                <a:gd name="T52" fmla="*/ 250 w 1604"/>
                <a:gd name="T53" fmla="*/ 2306 h 3327"/>
                <a:gd name="T54" fmla="*/ 149 w 1604"/>
                <a:gd name="T55" fmla="*/ 2095 h 3327"/>
                <a:gd name="T56" fmla="*/ 74 w 1604"/>
                <a:gd name="T57" fmla="*/ 1873 h 3327"/>
                <a:gd name="T58" fmla="*/ 25 w 1604"/>
                <a:gd name="T59" fmla="*/ 1643 h 3327"/>
                <a:gd name="T60" fmla="*/ 1 w 1604"/>
                <a:gd name="T61" fmla="*/ 1406 h 3327"/>
                <a:gd name="T62" fmla="*/ 5 w 1604"/>
                <a:gd name="T63" fmla="*/ 1171 h 3327"/>
                <a:gd name="T64" fmla="*/ 35 w 1604"/>
                <a:gd name="T65" fmla="*/ 939 h 3327"/>
                <a:gd name="T66" fmla="*/ 90 w 1604"/>
                <a:gd name="T67" fmla="*/ 712 h 3327"/>
                <a:gd name="T68" fmla="*/ 171 w 1604"/>
                <a:gd name="T69" fmla="*/ 495 h 3327"/>
                <a:gd name="T70" fmla="*/ 277 w 1604"/>
                <a:gd name="T71" fmla="*/ 288 h 3327"/>
                <a:gd name="T72" fmla="*/ 406 w 1604"/>
                <a:gd name="T73" fmla="*/ 92 h 3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04" h="3327">
                  <a:moveTo>
                    <a:pt x="479" y="0"/>
                  </a:moveTo>
                  <a:lnTo>
                    <a:pt x="529" y="41"/>
                  </a:lnTo>
                  <a:lnTo>
                    <a:pt x="458" y="131"/>
                  </a:lnTo>
                  <a:lnTo>
                    <a:pt x="393" y="224"/>
                  </a:lnTo>
                  <a:lnTo>
                    <a:pt x="332" y="320"/>
                  </a:lnTo>
                  <a:lnTo>
                    <a:pt x="279" y="419"/>
                  </a:lnTo>
                  <a:lnTo>
                    <a:pt x="230" y="521"/>
                  </a:lnTo>
                  <a:lnTo>
                    <a:pt x="188" y="626"/>
                  </a:lnTo>
                  <a:lnTo>
                    <a:pt x="153" y="732"/>
                  </a:lnTo>
                  <a:lnTo>
                    <a:pt x="122" y="841"/>
                  </a:lnTo>
                  <a:lnTo>
                    <a:pt x="98" y="951"/>
                  </a:lnTo>
                  <a:lnTo>
                    <a:pt x="81" y="1062"/>
                  </a:lnTo>
                  <a:lnTo>
                    <a:pt x="69" y="1176"/>
                  </a:lnTo>
                  <a:lnTo>
                    <a:pt x="64" y="1290"/>
                  </a:lnTo>
                  <a:lnTo>
                    <a:pt x="65" y="1404"/>
                  </a:lnTo>
                  <a:lnTo>
                    <a:pt x="73" y="1519"/>
                  </a:lnTo>
                  <a:lnTo>
                    <a:pt x="87" y="1633"/>
                  </a:lnTo>
                  <a:lnTo>
                    <a:pt x="108" y="1746"/>
                  </a:lnTo>
                  <a:lnTo>
                    <a:pt x="136" y="1856"/>
                  </a:lnTo>
                  <a:lnTo>
                    <a:pt x="170" y="1964"/>
                  </a:lnTo>
                  <a:lnTo>
                    <a:pt x="209" y="2070"/>
                  </a:lnTo>
                  <a:lnTo>
                    <a:pt x="255" y="2175"/>
                  </a:lnTo>
                  <a:lnTo>
                    <a:pt x="306" y="2276"/>
                  </a:lnTo>
                  <a:lnTo>
                    <a:pt x="364" y="2374"/>
                  </a:lnTo>
                  <a:lnTo>
                    <a:pt x="427" y="2468"/>
                  </a:lnTo>
                  <a:lnTo>
                    <a:pt x="495" y="2560"/>
                  </a:lnTo>
                  <a:lnTo>
                    <a:pt x="570" y="2648"/>
                  </a:lnTo>
                  <a:lnTo>
                    <a:pt x="648" y="2732"/>
                  </a:lnTo>
                  <a:lnTo>
                    <a:pt x="729" y="2809"/>
                  </a:lnTo>
                  <a:lnTo>
                    <a:pt x="815" y="2881"/>
                  </a:lnTo>
                  <a:lnTo>
                    <a:pt x="902" y="2948"/>
                  </a:lnTo>
                  <a:lnTo>
                    <a:pt x="995" y="3009"/>
                  </a:lnTo>
                  <a:lnTo>
                    <a:pt x="1090" y="3066"/>
                  </a:lnTo>
                  <a:lnTo>
                    <a:pt x="1188" y="3117"/>
                  </a:lnTo>
                  <a:lnTo>
                    <a:pt x="1289" y="3162"/>
                  </a:lnTo>
                  <a:lnTo>
                    <a:pt x="1392" y="3202"/>
                  </a:lnTo>
                  <a:lnTo>
                    <a:pt x="1497" y="3236"/>
                  </a:lnTo>
                  <a:lnTo>
                    <a:pt x="1604" y="3265"/>
                  </a:lnTo>
                  <a:lnTo>
                    <a:pt x="1590" y="3327"/>
                  </a:lnTo>
                  <a:lnTo>
                    <a:pt x="1479" y="3297"/>
                  </a:lnTo>
                  <a:lnTo>
                    <a:pt x="1370" y="3263"/>
                  </a:lnTo>
                  <a:lnTo>
                    <a:pt x="1264" y="3221"/>
                  </a:lnTo>
                  <a:lnTo>
                    <a:pt x="1159" y="3174"/>
                  </a:lnTo>
                  <a:lnTo>
                    <a:pt x="1058" y="3122"/>
                  </a:lnTo>
                  <a:lnTo>
                    <a:pt x="960" y="3064"/>
                  </a:lnTo>
                  <a:lnTo>
                    <a:pt x="866" y="3000"/>
                  </a:lnTo>
                  <a:lnTo>
                    <a:pt x="774" y="2931"/>
                  </a:lnTo>
                  <a:lnTo>
                    <a:pt x="686" y="2857"/>
                  </a:lnTo>
                  <a:lnTo>
                    <a:pt x="602" y="2777"/>
                  </a:lnTo>
                  <a:lnTo>
                    <a:pt x="521" y="2691"/>
                  </a:lnTo>
                  <a:lnTo>
                    <a:pt x="444" y="2601"/>
                  </a:lnTo>
                  <a:lnTo>
                    <a:pt x="374" y="2506"/>
                  </a:lnTo>
                  <a:lnTo>
                    <a:pt x="309" y="2408"/>
                  </a:lnTo>
                  <a:lnTo>
                    <a:pt x="250" y="2306"/>
                  </a:lnTo>
                  <a:lnTo>
                    <a:pt x="196" y="2203"/>
                  </a:lnTo>
                  <a:lnTo>
                    <a:pt x="149" y="2095"/>
                  </a:lnTo>
                  <a:lnTo>
                    <a:pt x="108" y="1985"/>
                  </a:lnTo>
                  <a:lnTo>
                    <a:pt x="74" y="1873"/>
                  </a:lnTo>
                  <a:lnTo>
                    <a:pt x="46" y="1759"/>
                  </a:lnTo>
                  <a:lnTo>
                    <a:pt x="25" y="1643"/>
                  </a:lnTo>
                  <a:lnTo>
                    <a:pt x="9" y="1526"/>
                  </a:lnTo>
                  <a:lnTo>
                    <a:pt x="1" y="1406"/>
                  </a:lnTo>
                  <a:lnTo>
                    <a:pt x="0" y="1289"/>
                  </a:lnTo>
                  <a:lnTo>
                    <a:pt x="5" y="1171"/>
                  </a:lnTo>
                  <a:lnTo>
                    <a:pt x="17" y="1054"/>
                  </a:lnTo>
                  <a:lnTo>
                    <a:pt x="35" y="939"/>
                  </a:lnTo>
                  <a:lnTo>
                    <a:pt x="60" y="825"/>
                  </a:lnTo>
                  <a:lnTo>
                    <a:pt x="90" y="712"/>
                  </a:lnTo>
                  <a:lnTo>
                    <a:pt x="128" y="602"/>
                  </a:lnTo>
                  <a:lnTo>
                    <a:pt x="171" y="495"/>
                  </a:lnTo>
                  <a:lnTo>
                    <a:pt x="221" y="390"/>
                  </a:lnTo>
                  <a:lnTo>
                    <a:pt x="277" y="288"/>
                  </a:lnTo>
                  <a:lnTo>
                    <a:pt x="339" y="189"/>
                  </a:lnTo>
                  <a:lnTo>
                    <a:pt x="406" y="92"/>
                  </a:lnTo>
                  <a:lnTo>
                    <a:pt x="4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69" name="Freeform 1707"/>
            <p:cNvSpPr>
              <a:spLocks/>
            </p:cNvSpPr>
            <p:nvPr/>
          </p:nvSpPr>
          <p:spPr bwMode="auto">
            <a:xfrm>
              <a:off x="2970213" y="998538"/>
              <a:ext cx="1871663" cy="5268913"/>
            </a:xfrm>
            <a:custGeom>
              <a:avLst/>
              <a:gdLst>
                <a:gd name="T0" fmla="*/ 773 w 1179"/>
                <a:gd name="T1" fmla="*/ 51 h 3319"/>
                <a:gd name="T2" fmla="*/ 599 w 1179"/>
                <a:gd name="T3" fmla="*/ 209 h 3319"/>
                <a:gd name="T4" fmla="*/ 447 w 1179"/>
                <a:gd name="T5" fmla="*/ 386 h 3319"/>
                <a:gd name="T6" fmla="*/ 319 w 1179"/>
                <a:gd name="T7" fmla="*/ 580 h 3319"/>
                <a:gd name="T8" fmla="*/ 215 w 1179"/>
                <a:gd name="T9" fmla="*/ 787 h 3319"/>
                <a:gd name="T10" fmla="*/ 138 w 1179"/>
                <a:gd name="T11" fmla="*/ 1008 h 3319"/>
                <a:gd name="T12" fmla="*/ 87 w 1179"/>
                <a:gd name="T13" fmla="*/ 1237 h 3319"/>
                <a:gd name="T14" fmla="*/ 66 w 1179"/>
                <a:gd name="T15" fmla="*/ 1474 h 3319"/>
                <a:gd name="T16" fmla="*/ 72 w 1179"/>
                <a:gd name="T17" fmla="*/ 1708 h 3319"/>
                <a:gd name="T18" fmla="*/ 109 w 1179"/>
                <a:gd name="T19" fmla="*/ 1940 h 3319"/>
                <a:gd name="T20" fmla="*/ 173 w 1179"/>
                <a:gd name="T21" fmla="*/ 2165 h 3319"/>
                <a:gd name="T22" fmla="*/ 266 w 1179"/>
                <a:gd name="T23" fmla="*/ 2382 h 3319"/>
                <a:gd name="T24" fmla="*/ 385 w 1179"/>
                <a:gd name="T25" fmla="*/ 2586 h 3319"/>
                <a:gd name="T26" fmla="*/ 528 w 1179"/>
                <a:gd name="T27" fmla="*/ 2773 h 3319"/>
                <a:gd name="T28" fmla="*/ 692 w 1179"/>
                <a:gd name="T29" fmla="*/ 2941 h 3319"/>
                <a:gd name="T30" fmla="*/ 874 w 1179"/>
                <a:gd name="T31" fmla="*/ 3086 h 3319"/>
                <a:gd name="T32" fmla="*/ 1075 w 1179"/>
                <a:gd name="T33" fmla="*/ 3209 h 3319"/>
                <a:gd name="T34" fmla="*/ 1153 w 1179"/>
                <a:gd name="T35" fmla="*/ 3319 h 3319"/>
                <a:gd name="T36" fmla="*/ 959 w 1179"/>
                <a:gd name="T37" fmla="*/ 3218 h 3319"/>
                <a:gd name="T38" fmla="*/ 778 w 1179"/>
                <a:gd name="T39" fmla="*/ 3096 h 3319"/>
                <a:gd name="T40" fmla="*/ 613 w 1179"/>
                <a:gd name="T41" fmla="*/ 2956 h 3319"/>
                <a:gd name="T42" fmla="*/ 464 w 1179"/>
                <a:gd name="T43" fmla="*/ 2798 h 3319"/>
                <a:gd name="T44" fmla="*/ 332 w 1179"/>
                <a:gd name="T45" fmla="*/ 2622 h 3319"/>
                <a:gd name="T46" fmla="*/ 209 w 1179"/>
                <a:gd name="T47" fmla="*/ 2410 h 3319"/>
                <a:gd name="T48" fmla="*/ 113 w 1179"/>
                <a:gd name="T49" fmla="*/ 2186 h 3319"/>
                <a:gd name="T50" fmla="*/ 46 w 1179"/>
                <a:gd name="T51" fmla="*/ 1953 h 3319"/>
                <a:gd name="T52" fmla="*/ 8 w 1179"/>
                <a:gd name="T53" fmla="*/ 1715 h 3319"/>
                <a:gd name="T54" fmla="*/ 0 w 1179"/>
                <a:gd name="T55" fmla="*/ 1471 h 3319"/>
                <a:gd name="T56" fmla="*/ 24 w 1179"/>
                <a:gd name="T57" fmla="*/ 1228 h 3319"/>
                <a:gd name="T58" fmla="*/ 71 w 1179"/>
                <a:gd name="T59" fmla="*/ 1008 h 3319"/>
                <a:gd name="T60" fmla="*/ 142 w 1179"/>
                <a:gd name="T61" fmla="*/ 796 h 3319"/>
                <a:gd name="T62" fmla="*/ 236 w 1179"/>
                <a:gd name="T63" fmla="*/ 595 h 3319"/>
                <a:gd name="T64" fmla="*/ 353 w 1179"/>
                <a:gd name="T65" fmla="*/ 407 h 3319"/>
                <a:gd name="T66" fmla="*/ 490 w 1179"/>
                <a:gd name="T67" fmla="*/ 231 h 3319"/>
                <a:gd name="T68" fmla="*/ 647 w 1179"/>
                <a:gd name="T69" fmla="*/ 73 h 3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79" h="3319">
                  <a:moveTo>
                    <a:pt x="733" y="0"/>
                  </a:moveTo>
                  <a:lnTo>
                    <a:pt x="773" y="51"/>
                  </a:lnTo>
                  <a:lnTo>
                    <a:pt x="684" y="127"/>
                  </a:lnTo>
                  <a:lnTo>
                    <a:pt x="599" y="209"/>
                  </a:lnTo>
                  <a:lnTo>
                    <a:pt x="520" y="295"/>
                  </a:lnTo>
                  <a:lnTo>
                    <a:pt x="447" y="386"/>
                  </a:lnTo>
                  <a:lnTo>
                    <a:pt x="380" y="480"/>
                  </a:lnTo>
                  <a:lnTo>
                    <a:pt x="319" y="580"/>
                  </a:lnTo>
                  <a:lnTo>
                    <a:pt x="265" y="682"/>
                  </a:lnTo>
                  <a:lnTo>
                    <a:pt x="215" y="787"/>
                  </a:lnTo>
                  <a:lnTo>
                    <a:pt x="173" y="895"/>
                  </a:lnTo>
                  <a:lnTo>
                    <a:pt x="138" y="1008"/>
                  </a:lnTo>
                  <a:lnTo>
                    <a:pt x="109" y="1122"/>
                  </a:lnTo>
                  <a:lnTo>
                    <a:pt x="87" y="1237"/>
                  </a:lnTo>
                  <a:lnTo>
                    <a:pt x="72" y="1356"/>
                  </a:lnTo>
                  <a:lnTo>
                    <a:pt x="66" y="1474"/>
                  </a:lnTo>
                  <a:lnTo>
                    <a:pt x="66" y="1592"/>
                  </a:lnTo>
                  <a:lnTo>
                    <a:pt x="72" y="1708"/>
                  </a:lnTo>
                  <a:lnTo>
                    <a:pt x="87" y="1825"/>
                  </a:lnTo>
                  <a:lnTo>
                    <a:pt x="109" y="1940"/>
                  </a:lnTo>
                  <a:lnTo>
                    <a:pt x="138" y="2053"/>
                  </a:lnTo>
                  <a:lnTo>
                    <a:pt x="173" y="2165"/>
                  </a:lnTo>
                  <a:lnTo>
                    <a:pt x="216" y="2274"/>
                  </a:lnTo>
                  <a:lnTo>
                    <a:pt x="266" y="2382"/>
                  </a:lnTo>
                  <a:lnTo>
                    <a:pt x="323" y="2485"/>
                  </a:lnTo>
                  <a:lnTo>
                    <a:pt x="385" y="2586"/>
                  </a:lnTo>
                  <a:lnTo>
                    <a:pt x="454" y="2683"/>
                  </a:lnTo>
                  <a:lnTo>
                    <a:pt x="528" y="2773"/>
                  </a:lnTo>
                  <a:lnTo>
                    <a:pt x="607" y="2859"/>
                  </a:lnTo>
                  <a:lnTo>
                    <a:pt x="692" y="2941"/>
                  </a:lnTo>
                  <a:lnTo>
                    <a:pt x="781" y="3017"/>
                  </a:lnTo>
                  <a:lnTo>
                    <a:pt x="874" y="3086"/>
                  </a:lnTo>
                  <a:lnTo>
                    <a:pt x="972" y="3150"/>
                  </a:lnTo>
                  <a:lnTo>
                    <a:pt x="1075" y="3209"/>
                  </a:lnTo>
                  <a:lnTo>
                    <a:pt x="1179" y="3260"/>
                  </a:lnTo>
                  <a:lnTo>
                    <a:pt x="1153" y="3319"/>
                  </a:lnTo>
                  <a:lnTo>
                    <a:pt x="1055" y="3272"/>
                  </a:lnTo>
                  <a:lnTo>
                    <a:pt x="959" y="3218"/>
                  </a:lnTo>
                  <a:lnTo>
                    <a:pt x="868" y="3159"/>
                  </a:lnTo>
                  <a:lnTo>
                    <a:pt x="778" y="3096"/>
                  </a:lnTo>
                  <a:lnTo>
                    <a:pt x="695" y="3028"/>
                  </a:lnTo>
                  <a:lnTo>
                    <a:pt x="613" y="2956"/>
                  </a:lnTo>
                  <a:lnTo>
                    <a:pt x="536" y="2879"/>
                  </a:lnTo>
                  <a:lnTo>
                    <a:pt x="464" y="2798"/>
                  </a:lnTo>
                  <a:lnTo>
                    <a:pt x="395" y="2712"/>
                  </a:lnTo>
                  <a:lnTo>
                    <a:pt x="332" y="2622"/>
                  </a:lnTo>
                  <a:lnTo>
                    <a:pt x="266" y="2518"/>
                  </a:lnTo>
                  <a:lnTo>
                    <a:pt x="209" y="2410"/>
                  </a:lnTo>
                  <a:lnTo>
                    <a:pt x="156" y="2299"/>
                  </a:lnTo>
                  <a:lnTo>
                    <a:pt x="113" y="2186"/>
                  </a:lnTo>
                  <a:lnTo>
                    <a:pt x="75" y="2071"/>
                  </a:lnTo>
                  <a:lnTo>
                    <a:pt x="46" y="1953"/>
                  </a:lnTo>
                  <a:lnTo>
                    <a:pt x="24" y="1835"/>
                  </a:lnTo>
                  <a:lnTo>
                    <a:pt x="8" y="1715"/>
                  </a:lnTo>
                  <a:lnTo>
                    <a:pt x="0" y="1593"/>
                  </a:lnTo>
                  <a:lnTo>
                    <a:pt x="0" y="1471"/>
                  </a:lnTo>
                  <a:lnTo>
                    <a:pt x="8" y="1350"/>
                  </a:lnTo>
                  <a:lnTo>
                    <a:pt x="24" y="1228"/>
                  </a:lnTo>
                  <a:lnTo>
                    <a:pt x="44" y="1117"/>
                  </a:lnTo>
                  <a:lnTo>
                    <a:pt x="71" y="1008"/>
                  </a:lnTo>
                  <a:lnTo>
                    <a:pt x="104" y="900"/>
                  </a:lnTo>
                  <a:lnTo>
                    <a:pt x="142" y="796"/>
                  </a:lnTo>
                  <a:lnTo>
                    <a:pt x="186" y="694"/>
                  </a:lnTo>
                  <a:lnTo>
                    <a:pt x="236" y="595"/>
                  </a:lnTo>
                  <a:lnTo>
                    <a:pt x="292" y="500"/>
                  </a:lnTo>
                  <a:lnTo>
                    <a:pt x="353" y="407"/>
                  </a:lnTo>
                  <a:lnTo>
                    <a:pt x="418" y="318"/>
                  </a:lnTo>
                  <a:lnTo>
                    <a:pt x="490" y="231"/>
                  </a:lnTo>
                  <a:lnTo>
                    <a:pt x="566" y="150"/>
                  </a:lnTo>
                  <a:lnTo>
                    <a:pt x="647" y="73"/>
                  </a:lnTo>
                  <a:lnTo>
                    <a:pt x="7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70" name="Freeform 1708"/>
            <p:cNvSpPr>
              <a:spLocks/>
            </p:cNvSpPr>
            <p:nvPr/>
          </p:nvSpPr>
          <p:spPr bwMode="auto">
            <a:xfrm rot="18000000">
              <a:off x="2037378" y="1414224"/>
              <a:ext cx="5440361" cy="2967040"/>
            </a:xfrm>
            <a:custGeom>
              <a:avLst/>
              <a:gdLst>
                <a:gd name="T0" fmla="*/ 2009 w 3427"/>
                <a:gd name="T1" fmla="*/ 6 h 1869"/>
                <a:gd name="T2" fmla="*/ 2235 w 3427"/>
                <a:gd name="T3" fmla="*/ 37 h 1869"/>
                <a:gd name="T4" fmla="*/ 2457 w 3427"/>
                <a:gd name="T5" fmla="*/ 95 h 1869"/>
                <a:gd name="T6" fmla="*/ 2668 w 3427"/>
                <a:gd name="T7" fmla="*/ 177 h 1869"/>
                <a:gd name="T8" fmla="*/ 2864 w 3427"/>
                <a:gd name="T9" fmla="*/ 284 h 1869"/>
                <a:gd name="T10" fmla="*/ 3046 w 3427"/>
                <a:gd name="T11" fmla="*/ 414 h 1869"/>
                <a:gd name="T12" fmla="*/ 3213 w 3427"/>
                <a:gd name="T13" fmla="*/ 566 h 1869"/>
                <a:gd name="T14" fmla="*/ 3361 w 3427"/>
                <a:gd name="T15" fmla="*/ 738 h 1869"/>
                <a:gd name="T16" fmla="*/ 3374 w 3427"/>
                <a:gd name="T17" fmla="*/ 867 h 1869"/>
                <a:gd name="T18" fmla="*/ 3240 w 3427"/>
                <a:gd name="T19" fmla="*/ 692 h 1869"/>
                <a:gd name="T20" fmla="*/ 3088 w 3427"/>
                <a:gd name="T21" fmla="*/ 535 h 1869"/>
                <a:gd name="T22" fmla="*/ 2919 w 3427"/>
                <a:gd name="T23" fmla="*/ 400 h 1869"/>
                <a:gd name="T24" fmla="*/ 2736 w 3427"/>
                <a:gd name="T25" fmla="*/ 284 h 1869"/>
                <a:gd name="T26" fmla="*/ 2539 w 3427"/>
                <a:gd name="T27" fmla="*/ 193 h 1869"/>
                <a:gd name="T28" fmla="*/ 2331 w 3427"/>
                <a:gd name="T29" fmla="*/ 125 h 1869"/>
                <a:gd name="T30" fmla="*/ 2113 w 3427"/>
                <a:gd name="T31" fmla="*/ 82 h 1869"/>
                <a:gd name="T32" fmla="*/ 1895 w 3427"/>
                <a:gd name="T33" fmla="*/ 64 h 1869"/>
                <a:gd name="T34" fmla="*/ 1678 w 3427"/>
                <a:gd name="T35" fmla="*/ 75 h 1869"/>
                <a:gd name="T36" fmla="*/ 1465 w 3427"/>
                <a:gd name="T37" fmla="*/ 110 h 1869"/>
                <a:gd name="T38" fmla="*/ 1258 w 3427"/>
                <a:gd name="T39" fmla="*/ 172 h 1869"/>
                <a:gd name="T40" fmla="*/ 1058 w 3427"/>
                <a:gd name="T41" fmla="*/ 258 h 1869"/>
                <a:gd name="T42" fmla="*/ 868 w 3427"/>
                <a:gd name="T43" fmla="*/ 370 h 1869"/>
                <a:gd name="T44" fmla="*/ 688 w 3427"/>
                <a:gd name="T45" fmla="*/ 506 h 1869"/>
                <a:gd name="T46" fmla="*/ 531 w 3427"/>
                <a:gd name="T47" fmla="*/ 660 h 1869"/>
                <a:gd name="T48" fmla="*/ 393 w 3427"/>
                <a:gd name="T49" fmla="*/ 832 h 1869"/>
                <a:gd name="T50" fmla="*/ 278 w 3427"/>
                <a:gd name="T51" fmla="*/ 1019 h 1869"/>
                <a:gd name="T52" fmla="*/ 186 w 3427"/>
                <a:gd name="T53" fmla="*/ 1218 h 1869"/>
                <a:gd name="T54" fmla="*/ 120 w 3427"/>
                <a:gd name="T55" fmla="*/ 1428 h 1869"/>
                <a:gd name="T56" fmla="*/ 79 w 3427"/>
                <a:gd name="T57" fmla="*/ 1645 h 1869"/>
                <a:gd name="T58" fmla="*/ 65 w 3427"/>
                <a:gd name="T59" fmla="*/ 1869 h 1869"/>
                <a:gd name="T60" fmla="*/ 4 w 3427"/>
                <a:gd name="T61" fmla="*/ 1752 h 1869"/>
                <a:gd name="T62" fmla="*/ 33 w 3427"/>
                <a:gd name="T63" fmla="*/ 1523 h 1869"/>
                <a:gd name="T64" fmla="*/ 88 w 3427"/>
                <a:gd name="T65" fmla="*/ 1302 h 1869"/>
                <a:gd name="T66" fmla="*/ 171 w 3427"/>
                <a:gd name="T67" fmla="*/ 1090 h 1869"/>
                <a:gd name="T68" fmla="*/ 278 w 3427"/>
                <a:gd name="T69" fmla="*/ 889 h 1869"/>
                <a:gd name="T70" fmla="*/ 409 w 3427"/>
                <a:gd name="T71" fmla="*/ 705 h 1869"/>
                <a:gd name="T72" fmla="*/ 562 w 3427"/>
                <a:gd name="T73" fmla="*/ 535 h 1869"/>
                <a:gd name="T74" fmla="*/ 737 w 3427"/>
                <a:gd name="T75" fmla="*/ 384 h 1869"/>
                <a:gd name="T76" fmla="*/ 929 w 3427"/>
                <a:gd name="T77" fmla="*/ 256 h 1869"/>
                <a:gd name="T78" fmla="*/ 1131 w 3427"/>
                <a:gd name="T79" fmla="*/ 152 h 1869"/>
                <a:gd name="T80" fmla="*/ 1342 w 3427"/>
                <a:gd name="T81" fmla="*/ 76 h 1869"/>
                <a:gd name="T82" fmla="*/ 1561 w 3427"/>
                <a:gd name="T83" fmla="*/ 25 h 1869"/>
                <a:gd name="T84" fmla="*/ 1783 w 3427"/>
                <a:gd name="T85" fmla="*/ 2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427" h="1869">
                  <a:moveTo>
                    <a:pt x="1896" y="0"/>
                  </a:moveTo>
                  <a:lnTo>
                    <a:pt x="2009" y="6"/>
                  </a:lnTo>
                  <a:lnTo>
                    <a:pt x="2123" y="17"/>
                  </a:lnTo>
                  <a:lnTo>
                    <a:pt x="2235" y="37"/>
                  </a:lnTo>
                  <a:lnTo>
                    <a:pt x="2348" y="62"/>
                  </a:lnTo>
                  <a:lnTo>
                    <a:pt x="2457" y="95"/>
                  </a:lnTo>
                  <a:lnTo>
                    <a:pt x="2564" y="133"/>
                  </a:lnTo>
                  <a:lnTo>
                    <a:pt x="2668" y="177"/>
                  </a:lnTo>
                  <a:lnTo>
                    <a:pt x="2767" y="228"/>
                  </a:lnTo>
                  <a:lnTo>
                    <a:pt x="2864" y="284"/>
                  </a:lnTo>
                  <a:lnTo>
                    <a:pt x="2957" y="346"/>
                  </a:lnTo>
                  <a:lnTo>
                    <a:pt x="3046" y="414"/>
                  </a:lnTo>
                  <a:lnTo>
                    <a:pt x="3131" y="487"/>
                  </a:lnTo>
                  <a:lnTo>
                    <a:pt x="3213" y="566"/>
                  </a:lnTo>
                  <a:lnTo>
                    <a:pt x="3289" y="650"/>
                  </a:lnTo>
                  <a:lnTo>
                    <a:pt x="3361" y="738"/>
                  </a:lnTo>
                  <a:lnTo>
                    <a:pt x="3427" y="832"/>
                  </a:lnTo>
                  <a:lnTo>
                    <a:pt x="3374" y="867"/>
                  </a:lnTo>
                  <a:lnTo>
                    <a:pt x="3309" y="777"/>
                  </a:lnTo>
                  <a:lnTo>
                    <a:pt x="3240" y="692"/>
                  </a:lnTo>
                  <a:lnTo>
                    <a:pt x="3167" y="611"/>
                  </a:lnTo>
                  <a:lnTo>
                    <a:pt x="3088" y="535"/>
                  </a:lnTo>
                  <a:lnTo>
                    <a:pt x="3006" y="465"/>
                  </a:lnTo>
                  <a:lnTo>
                    <a:pt x="2919" y="400"/>
                  </a:lnTo>
                  <a:lnTo>
                    <a:pt x="2830" y="339"/>
                  </a:lnTo>
                  <a:lnTo>
                    <a:pt x="2736" y="284"/>
                  </a:lnTo>
                  <a:lnTo>
                    <a:pt x="2640" y="236"/>
                  </a:lnTo>
                  <a:lnTo>
                    <a:pt x="2539" y="193"/>
                  </a:lnTo>
                  <a:lnTo>
                    <a:pt x="2437" y="156"/>
                  </a:lnTo>
                  <a:lnTo>
                    <a:pt x="2331" y="125"/>
                  </a:lnTo>
                  <a:lnTo>
                    <a:pt x="2223" y="100"/>
                  </a:lnTo>
                  <a:lnTo>
                    <a:pt x="2113" y="82"/>
                  </a:lnTo>
                  <a:lnTo>
                    <a:pt x="2005" y="70"/>
                  </a:lnTo>
                  <a:lnTo>
                    <a:pt x="1895" y="64"/>
                  </a:lnTo>
                  <a:lnTo>
                    <a:pt x="1786" y="67"/>
                  </a:lnTo>
                  <a:lnTo>
                    <a:pt x="1678" y="75"/>
                  </a:lnTo>
                  <a:lnTo>
                    <a:pt x="1571" y="89"/>
                  </a:lnTo>
                  <a:lnTo>
                    <a:pt x="1465" y="110"/>
                  </a:lnTo>
                  <a:lnTo>
                    <a:pt x="1360" y="138"/>
                  </a:lnTo>
                  <a:lnTo>
                    <a:pt x="1258" y="172"/>
                  </a:lnTo>
                  <a:lnTo>
                    <a:pt x="1157" y="212"/>
                  </a:lnTo>
                  <a:lnTo>
                    <a:pt x="1058" y="258"/>
                  </a:lnTo>
                  <a:lnTo>
                    <a:pt x="961" y="311"/>
                  </a:lnTo>
                  <a:lnTo>
                    <a:pt x="868" y="370"/>
                  </a:lnTo>
                  <a:lnTo>
                    <a:pt x="776" y="435"/>
                  </a:lnTo>
                  <a:lnTo>
                    <a:pt x="688" y="506"/>
                  </a:lnTo>
                  <a:lnTo>
                    <a:pt x="607" y="580"/>
                  </a:lnTo>
                  <a:lnTo>
                    <a:pt x="531" y="660"/>
                  </a:lnTo>
                  <a:lnTo>
                    <a:pt x="459" y="744"/>
                  </a:lnTo>
                  <a:lnTo>
                    <a:pt x="393" y="832"/>
                  </a:lnTo>
                  <a:lnTo>
                    <a:pt x="333" y="924"/>
                  </a:lnTo>
                  <a:lnTo>
                    <a:pt x="278" y="1019"/>
                  </a:lnTo>
                  <a:lnTo>
                    <a:pt x="230" y="1117"/>
                  </a:lnTo>
                  <a:lnTo>
                    <a:pt x="186" y="1218"/>
                  </a:lnTo>
                  <a:lnTo>
                    <a:pt x="150" y="1322"/>
                  </a:lnTo>
                  <a:lnTo>
                    <a:pt x="120" y="1428"/>
                  </a:lnTo>
                  <a:lnTo>
                    <a:pt x="96" y="1535"/>
                  </a:lnTo>
                  <a:lnTo>
                    <a:pt x="79" y="1645"/>
                  </a:lnTo>
                  <a:lnTo>
                    <a:pt x="68" y="1756"/>
                  </a:lnTo>
                  <a:lnTo>
                    <a:pt x="65" y="1869"/>
                  </a:lnTo>
                  <a:lnTo>
                    <a:pt x="0" y="1869"/>
                  </a:lnTo>
                  <a:lnTo>
                    <a:pt x="4" y="1752"/>
                  </a:lnTo>
                  <a:lnTo>
                    <a:pt x="15" y="1637"/>
                  </a:lnTo>
                  <a:lnTo>
                    <a:pt x="33" y="1523"/>
                  </a:lnTo>
                  <a:lnTo>
                    <a:pt x="58" y="1412"/>
                  </a:lnTo>
                  <a:lnTo>
                    <a:pt x="88" y="1302"/>
                  </a:lnTo>
                  <a:lnTo>
                    <a:pt x="126" y="1195"/>
                  </a:lnTo>
                  <a:lnTo>
                    <a:pt x="171" y="1090"/>
                  </a:lnTo>
                  <a:lnTo>
                    <a:pt x="222" y="989"/>
                  </a:lnTo>
                  <a:lnTo>
                    <a:pt x="278" y="889"/>
                  </a:lnTo>
                  <a:lnTo>
                    <a:pt x="341" y="795"/>
                  </a:lnTo>
                  <a:lnTo>
                    <a:pt x="409" y="705"/>
                  </a:lnTo>
                  <a:lnTo>
                    <a:pt x="482" y="617"/>
                  </a:lnTo>
                  <a:lnTo>
                    <a:pt x="562" y="535"/>
                  </a:lnTo>
                  <a:lnTo>
                    <a:pt x="646" y="457"/>
                  </a:lnTo>
                  <a:lnTo>
                    <a:pt x="737" y="384"/>
                  </a:lnTo>
                  <a:lnTo>
                    <a:pt x="831" y="316"/>
                  </a:lnTo>
                  <a:lnTo>
                    <a:pt x="929" y="256"/>
                  </a:lnTo>
                  <a:lnTo>
                    <a:pt x="1029" y="201"/>
                  </a:lnTo>
                  <a:lnTo>
                    <a:pt x="1131" y="152"/>
                  </a:lnTo>
                  <a:lnTo>
                    <a:pt x="1236" y="112"/>
                  </a:lnTo>
                  <a:lnTo>
                    <a:pt x="1342" y="76"/>
                  </a:lnTo>
                  <a:lnTo>
                    <a:pt x="1451" y="47"/>
                  </a:lnTo>
                  <a:lnTo>
                    <a:pt x="1561" y="25"/>
                  </a:lnTo>
                  <a:lnTo>
                    <a:pt x="1672" y="11"/>
                  </a:lnTo>
                  <a:lnTo>
                    <a:pt x="1783" y="2"/>
                  </a:lnTo>
                  <a:lnTo>
                    <a:pt x="18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83" name="Group 382"/>
          <p:cNvGrpSpPr/>
          <p:nvPr/>
        </p:nvGrpSpPr>
        <p:grpSpPr>
          <a:xfrm>
            <a:off x="1622818" y="1035699"/>
            <a:ext cx="6546435" cy="3802770"/>
            <a:chOff x="1103313" y="836613"/>
            <a:chExt cx="9969501" cy="5791200"/>
          </a:xfrm>
          <a:solidFill>
            <a:schemeClr val="bg1">
              <a:alpha val="8000"/>
            </a:schemeClr>
          </a:solidFill>
        </p:grpSpPr>
        <p:sp>
          <p:nvSpPr>
            <p:cNvPr id="384" name="Freeform 428"/>
            <p:cNvSpPr>
              <a:spLocks noEditPoints="1"/>
            </p:cNvSpPr>
            <p:nvPr/>
          </p:nvSpPr>
          <p:spPr bwMode="auto">
            <a:xfrm>
              <a:off x="1290638" y="3822701"/>
              <a:ext cx="153988" cy="115888"/>
            </a:xfrm>
            <a:custGeom>
              <a:avLst/>
              <a:gdLst>
                <a:gd name="T0" fmla="*/ 78 w 97"/>
                <a:gd name="T1" fmla="*/ 42 h 73"/>
                <a:gd name="T2" fmla="*/ 84 w 97"/>
                <a:gd name="T3" fmla="*/ 46 h 73"/>
                <a:gd name="T4" fmla="*/ 84 w 97"/>
                <a:gd name="T5" fmla="*/ 48 h 73"/>
                <a:gd name="T6" fmla="*/ 90 w 97"/>
                <a:gd name="T7" fmla="*/ 48 h 73"/>
                <a:gd name="T8" fmla="*/ 92 w 97"/>
                <a:gd name="T9" fmla="*/ 52 h 73"/>
                <a:gd name="T10" fmla="*/ 92 w 97"/>
                <a:gd name="T11" fmla="*/ 55 h 73"/>
                <a:gd name="T12" fmla="*/ 94 w 97"/>
                <a:gd name="T13" fmla="*/ 55 h 73"/>
                <a:gd name="T14" fmla="*/ 97 w 97"/>
                <a:gd name="T15" fmla="*/ 59 h 73"/>
                <a:gd name="T16" fmla="*/ 95 w 97"/>
                <a:gd name="T17" fmla="*/ 61 h 73"/>
                <a:gd name="T18" fmla="*/ 88 w 97"/>
                <a:gd name="T19" fmla="*/ 65 h 73"/>
                <a:gd name="T20" fmla="*/ 80 w 97"/>
                <a:gd name="T21" fmla="*/ 73 h 73"/>
                <a:gd name="T22" fmla="*/ 76 w 97"/>
                <a:gd name="T23" fmla="*/ 69 h 73"/>
                <a:gd name="T24" fmla="*/ 76 w 97"/>
                <a:gd name="T25" fmla="*/ 61 h 73"/>
                <a:gd name="T26" fmla="*/ 74 w 97"/>
                <a:gd name="T27" fmla="*/ 55 h 73"/>
                <a:gd name="T28" fmla="*/ 74 w 97"/>
                <a:gd name="T29" fmla="*/ 54 h 73"/>
                <a:gd name="T30" fmla="*/ 76 w 97"/>
                <a:gd name="T31" fmla="*/ 52 h 73"/>
                <a:gd name="T32" fmla="*/ 78 w 97"/>
                <a:gd name="T33" fmla="*/ 46 h 73"/>
                <a:gd name="T34" fmla="*/ 76 w 97"/>
                <a:gd name="T35" fmla="*/ 44 h 73"/>
                <a:gd name="T36" fmla="*/ 78 w 97"/>
                <a:gd name="T37" fmla="*/ 42 h 73"/>
                <a:gd name="T38" fmla="*/ 65 w 97"/>
                <a:gd name="T39" fmla="*/ 27 h 73"/>
                <a:gd name="T40" fmla="*/ 69 w 97"/>
                <a:gd name="T41" fmla="*/ 29 h 73"/>
                <a:gd name="T42" fmla="*/ 73 w 97"/>
                <a:gd name="T43" fmla="*/ 29 h 73"/>
                <a:gd name="T44" fmla="*/ 76 w 97"/>
                <a:gd name="T45" fmla="*/ 33 h 73"/>
                <a:gd name="T46" fmla="*/ 73 w 97"/>
                <a:gd name="T47" fmla="*/ 34 h 73"/>
                <a:gd name="T48" fmla="*/ 71 w 97"/>
                <a:gd name="T49" fmla="*/ 34 h 73"/>
                <a:gd name="T50" fmla="*/ 67 w 97"/>
                <a:gd name="T51" fmla="*/ 31 h 73"/>
                <a:gd name="T52" fmla="*/ 63 w 97"/>
                <a:gd name="T53" fmla="*/ 29 h 73"/>
                <a:gd name="T54" fmla="*/ 63 w 97"/>
                <a:gd name="T55" fmla="*/ 27 h 73"/>
                <a:gd name="T56" fmla="*/ 65 w 97"/>
                <a:gd name="T57" fmla="*/ 27 h 73"/>
                <a:gd name="T58" fmla="*/ 65 w 97"/>
                <a:gd name="T59" fmla="*/ 23 h 73"/>
                <a:gd name="T60" fmla="*/ 63 w 97"/>
                <a:gd name="T61" fmla="*/ 25 h 73"/>
                <a:gd name="T62" fmla="*/ 59 w 97"/>
                <a:gd name="T63" fmla="*/ 23 h 73"/>
                <a:gd name="T64" fmla="*/ 57 w 97"/>
                <a:gd name="T65" fmla="*/ 25 h 73"/>
                <a:gd name="T66" fmla="*/ 55 w 97"/>
                <a:gd name="T67" fmla="*/ 23 h 73"/>
                <a:gd name="T68" fmla="*/ 59 w 97"/>
                <a:gd name="T69" fmla="*/ 23 h 73"/>
                <a:gd name="T70" fmla="*/ 65 w 97"/>
                <a:gd name="T71" fmla="*/ 23 h 73"/>
                <a:gd name="T72" fmla="*/ 42 w 97"/>
                <a:gd name="T73" fmla="*/ 12 h 73"/>
                <a:gd name="T74" fmla="*/ 44 w 97"/>
                <a:gd name="T75" fmla="*/ 15 h 73"/>
                <a:gd name="T76" fmla="*/ 46 w 97"/>
                <a:gd name="T77" fmla="*/ 19 h 73"/>
                <a:gd name="T78" fmla="*/ 46 w 97"/>
                <a:gd name="T79" fmla="*/ 21 h 73"/>
                <a:gd name="T80" fmla="*/ 42 w 97"/>
                <a:gd name="T81" fmla="*/ 21 h 73"/>
                <a:gd name="T82" fmla="*/ 38 w 97"/>
                <a:gd name="T83" fmla="*/ 15 h 73"/>
                <a:gd name="T84" fmla="*/ 38 w 97"/>
                <a:gd name="T85" fmla="*/ 14 h 73"/>
                <a:gd name="T86" fmla="*/ 42 w 97"/>
                <a:gd name="T87" fmla="*/ 12 h 73"/>
                <a:gd name="T88" fmla="*/ 0 w 97"/>
                <a:gd name="T89" fmla="*/ 4 h 73"/>
                <a:gd name="T90" fmla="*/ 2 w 97"/>
                <a:gd name="T91" fmla="*/ 6 h 73"/>
                <a:gd name="T92" fmla="*/ 0 w 97"/>
                <a:gd name="T93" fmla="*/ 10 h 73"/>
                <a:gd name="T94" fmla="*/ 0 w 97"/>
                <a:gd name="T95" fmla="*/ 8 h 73"/>
                <a:gd name="T96" fmla="*/ 0 w 97"/>
                <a:gd name="T97" fmla="*/ 4 h 73"/>
                <a:gd name="T98" fmla="*/ 13 w 97"/>
                <a:gd name="T99" fmla="*/ 0 h 73"/>
                <a:gd name="T100" fmla="*/ 19 w 97"/>
                <a:gd name="T101" fmla="*/ 0 h 73"/>
                <a:gd name="T102" fmla="*/ 19 w 97"/>
                <a:gd name="T103" fmla="*/ 2 h 73"/>
                <a:gd name="T104" fmla="*/ 17 w 97"/>
                <a:gd name="T105" fmla="*/ 6 h 73"/>
                <a:gd name="T106" fmla="*/ 15 w 97"/>
                <a:gd name="T107" fmla="*/ 6 h 73"/>
                <a:gd name="T108" fmla="*/ 12 w 97"/>
                <a:gd name="T109" fmla="*/ 4 h 73"/>
                <a:gd name="T110" fmla="*/ 13 w 97"/>
                <a:gd name="T11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7" h="73">
                  <a:moveTo>
                    <a:pt x="78" y="42"/>
                  </a:moveTo>
                  <a:lnTo>
                    <a:pt x="84" y="46"/>
                  </a:lnTo>
                  <a:lnTo>
                    <a:pt x="84" y="48"/>
                  </a:lnTo>
                  <a:lnTo>
                    <a:pt x="90" y="48"/>
                  </a:lnTo>
                  <a:lnTo>
                    <a:pt x="92" y="52"/>
                  </a:lnTo>
                  <a:lnTo>
                    <a:pt x="92" y="55"/>
                  </a:lnTo>
                  <a:lnTo>
                    <a:pt x="94" y="55"/>
                  </a:lnTo>
                  <a:lnTo>
                    <a:pt x="97" y="59"/>
                  </a:lnTo>
                  <a:lnTo>
                    <a:pt x="95" y="61"/>
                  </a:lnTo>
                  <a:lnTo>
                    <a:pt x="88" y="65"/>
                  </a:lnTo>
                  <a:lnTo>
                    <a:pt x="80" y="73"/>
                  </a:lnTo>
                  <a:lnTo>
                    <a:pt x="76" y="69"/>
                  </a:lnTo>
                  <a:lnTo>
                    <a:pt x="76" y="61"/>
                  </a:lnTo>
                  <a:lnTo>
                    <a:pt x="74" y="55"/>
                  </a:lnTo>
                  <a:lnTo>
                    <a:pt x="74" y="54"/>
                  </a:lnTo>
                  <a:lnTo>
                    <a:pt x="76" y="52"/>
                  </a:lnTo>
                  <a:lnTo>
                    <a:pt x="78" y="46"/>
                  </a:lnTo>
                  <a:lnTo>
                    <a:pt x="76" y="44"/>
                  </a:lnTo>
                  <a:lnTo>
                    <a:pt x="78" y="42"/>
                  </a:lnTo>
                  <a:close/>
                  <a:moveTo>
                    <a:pt x="65" y="27"/>
                  </a:moveTo>
                  <a:lnTo>
                    <a:pt x="69" y="29"/>
                  </a:lnTo>
                  <a:lnTo>
                    <a:pt x="73" y="29"/>
                  </a:lnTo>
                  <a:lnTo>
                    <a:pt x="76" y="33"/>
                  </a:lnTo>
                  <a:lnTo>
                    <a:pt x="73" y="34"/>
                  </a:lnTo>
                  <a:lnTo>
                    <a:pt x="71" y="34"/>
                  </a:lnTo>
                  <a:lnTo>
                    <a:pt x="67" y="31"/>
                  </a:lnTo>
                  <a:lnTo>
                    <a:pt x="63" y="29"/>
                  </a:lnTo>
                  <a:lnTo>
                    <a:pt x="63" y="27"/>
                  </a:lnTo>
                  <a:lnTo>
                    <a:pt x="65" y="27"/>
                  </a:lnTo>
                  <a:close/>
                  <a:moveTo>
                    <a:pt x="65" y="23"/>
                  </a:moveTo>
                  <a:lnTo>
                    <a:pt x="63" y="25"/>
                  </a:lnTo>
                  <a:lnTo>
                    <a:pt x="59" y="23"/>
                  </a:lnTo>
                  <a:lnTo>
                    <a:pt x="57" y="25"/>
                  </a:lnTo>
                  <a:lnTo>
                    <a:pt x="55" y="23"/>
                  </a:lnTo>
                  <a:lnTo>
                    <a:pt x="59" y="23"/>
                  </a:lnTo>
                  <a:lnTo>
                    <a:pt x="65" y="23"/>
                  </a:lnTo>
                  <a:close/>
                  <a:moveTo>
                    <a:pt x="42" y="12"/>
                  </a:moveTo>
                  <a:lnTo>
                    <a:pt x="44" y="15"/>
                  </a:lnTo>
                  <a:lnTo>
                    <a:pt x="46" y="19"/>
                  </a:lnTo>
                  <a:lnTo>
                    <a:pt x="46" y="21"/>
                  </a:lnTo>
                  <a:lnTo>
                    <a:pt x="42" y="21"/>
                  </a:lnTo>
                  <a:lnTo>
                    <a:pt x="38" y="15"/>
                  </a:lnTo>
                  <a:lnTo>
                    <a:pt x="38" y="14"/>
                  </a:lnTo>
                  <a:lnTo>
                    <a:pt x="42" y="12"/>
                  </a:lnTo>
                  <a:close/>
                  <a:moveTo>
                    <a:pt x="0" y="4"/>
                  </a:moveTo>
                  <a:lnTo>
                    <a:pt x="2" y="6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4"/>
                  </a:lnTo>
                  <a:close/>
                  <a:moveTo>
                    <a:pt x="13" y="0"/>
                  </a:moveTo>
                  <a:lnTo>
                    <a:pt x="19" y="0"/>
                  </a:lnTo>
                  <a:lnTo>
                    <a:pt x="19" y="2"/>
                  </a:lnTo>
                  <a:lnTo>
                    <a:pt x="17" y="6"/>
                  </a:lnTo>
                  <a:lnTo>
                    <a:pt x="15" y="6"/>
                  </a:lnTo>
                  <a:lnTo>
                    <a:pt x="12" y="4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5" name="Freeform 429"/>
            <p:cNvSpPr>
              <a:spLocks/>
            </p:cNvSpPr>
            <p:nvPr/>
          </p:nvSpPr>
          <p:spPr bwMode="auto">
            <a:xfrm>
              <a:off x="2416176" y="2459038"/>
              <a:ext cx="3175" cy="7938"/>
            </a:xfrm>
            <a:custGeom>
              <a:avLst/>
              <a:gdLst>
                <a:gd name="T0" fmla="*/ 2 w 2"/>
                <a:gd name="T1" fmla="*/ 0 h 5"/>
                <a:gd name="T2" fmla="*/ 2 w 2"/>
                <a:gd name="T3" fmla="*/ 3 h 5"/>
                <a:gd name="T4" fmla="*/ 2 w 2"/>
                <a:gd name="T5" fmla="*/ 5 h 5"/>
                <a:gd name="T6" fmla="*/ 0 w 2"/>
                <a:gd name="T7" fmla="*/ 3 h 5"/>
                <a:gd name="T8" fmla="*/ 2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2" y="0"/>
                  </a:moveTo>
                  <a:lnTo>
                    <a:pt x="2" y="3"/>
                  </a:lnTo>
                  <a:lnTo>
                    <a:pt x="2" y="5"/>
                  </a:lnTo>
                  <a:lnTo>
                    <a:pt x="0" y="3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6" name="Freeform 430"/>
            <p:cNvSpPr>
              <a:spLocks/>
            </p:cNvSpPr>
            <p:nvPr/>
          </p:nvSpPr>
          <p:spPr bwMode="auto">
            <a:xfrm>
              <a:off x="2409826" y="2333626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0 h 2"/>
                <a:gd name="T4" fmla="*/ 2 w 2"/>
                <a:gd name="T5" fmla="*/ 2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7" name="Freeform 431"/>
            <p:cNvSpPr>
              <a:spLocks/>
            </p:cNvSpPr>
            <p:nvPr/>
          </p:nvSpPr>
          <p:spPr bwMode="auto">
            <a:xfrm>
              <a:off x="2400301" y="2359026"/>
              <a:ext cx="28575" cy="47625"/>
            </a:xfrm>
            <a:custGeom>
              <a:avLst/>
              <a:gdLst>
                <a:gd name="T0" fmla="*/ 12 w 18"/>
                <a:gd name="T1" fmla="*/ 0 h 30"/>
                <a:gd name="T2" fmla="*/ 14 w 18"/>
                <a:gd name="T3" fmla="*/ 0 h 30"/>
                <a:gd name="T4" fmla="*/ 16 w 18"/>
                <a:gd name="T5" fmla="*/ 4 h 30"/>
                <a:gd name="T6" fmla="*/ 16 w 18"/>
                <a:gd name="T7" fmla="*/ 7 h 30"/>
                <a:gd name="T8" fmla="*/ 16 w 18"/>
                <a:gd name="T9" fmla="*/ 9 h 30"/>
                <a:gd name="T10" fmla="*/ 18 w 18"/>
                <a:gd name="T11" fmla="*/ 7 h 30"/>
                <a:gd name="T12" fmla="*/ 18 w 18"/>
                <a:gd name="T13" fmla="*/ 9 h 30"/>
                <a:gd name="T14" fmla="*/ 16 w 18"/>
                <a:gd name="T15" fmla="*/ 17 h 30"/>
                <a:gd name="T16" fmla="*/ 10 w 18"/>
                <a:gd name="T17" fmla="*/ 23 h 30"/>
                <a:gd name="T18" fmla="*/ 10 w 18"/>
                <a:gd name="T19" fmla="*/ 24 h 30"/>
                <a:gd name="T20" fmla="*/ 8 w 18"/>
                <a:gd name="T21" fmla="*/ 28 h 30"/>
                <a:gd name="T22" fmla="*/ 4 w 18"/>
                <a:gd name="T23" fmla="*/ 28 h 30"/>
                <a:gd name="T24" fmla="*/ 6 w 18"/>
                <a:gd name="T25" fmla="*/ 26 h 30"/>
                <a:gd name="T26" fmla="*/ 4 w 18"/>
                <a:gd name="T27" fmla="*/ 24 h 30"/>
                <a:gd name="T28" fmla="*/ 2 w 18"/>
                <a:gd name="T29" fmla="*/ 30 h 30"/>
                <a:gd name="T30" fmla="*/ 0 w 18"/>
                <a:gd name="T31" fmla="*/ 28 h 30"/>
                <a:gd name="T32" fmla="*/ 2 w 18"/>
                <a:gd name="T33" fmla="*/ 26 h 30"/>
                <a:gd name="T34" fmla="*/ 4 w 18"/>
                <a:gd name="T35" fmla="*/ 23 h 30"/>
                <a:gd name="T36" fmla="*/ 2 w 18"/>
                <a:gd name="T37" fmla="*/ 21 h 30"/>
                <a:gd name="T38" fmla="*/ 4 w 18"/>
                <a:gd name="T39" fmla="*/ 19 h 30"/>
                <a:gd name="T40" fmla="*/ 6 w 18"/>
                <a:gd name="T41" fmla="*/ 21 h 30"/>
                <a:gd name="T42" fmla="*/ 8 w 18"/>
                <a:gd name="T43" fmla="*/ 19 h 30"/>
                <a:gd name="T44" fmla="*/ 8 w 18"/>
                <a:gd name="T45" fmla="*/ 15 h 30"/>
                <a:gd name="T46" fmla="*/ 6 w 18"/>
                <a:gd name="T47" fmla="*/ 13 h 30"/>
                <a:gd name="T48" fmla="*/ 8 w 18"/>
                <a:gd name="T49" fmla="*/ 9 h 30"/>
                <a:gd name="T50" fmla="*/ 6 w 18"/>
                <a:gd name="T51" fmla="*/ 9 h 30"/>
                <a:gd name="T52" fmla="*/ 6 w 18"/>
                <a:gd name="T53" fmla="*/ 5 h 30"/>
                <a:gd name="T54" fmla="*/ 8 w 18"/>
                <a:gd name="T55" fmla="*/ 2 h 30"/>
                <a:gd name="T56" fmla="*/ 12 w 18"/>
                <a:gd name="T57" fmla="*/ 4 h 30"/>
                <a:gd name="T58" fmla="*/ 12 w 18"/>
                <a:gd name="T5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" h="30">
                  <a:moveTo>
                    <a:pt x="12" y="0"/>
                  </a:moveTo>
                  <a:lnTo>
                    <a:pt x="14" y="0"/>
                  </a:lnTo>
                  <a:lnTo>
                    <a:pt x="16" y="4"/>
                  </a:lnTo>
                  <a:lnTo>
                    <a:pt x="16" y="7"/>
                  </a:lnTo>
                  <a:lnTo>
                    <a:pt x="16" y="9"/>
                  </a:lnTo>
                  <a:lnTo>
                    <a:pt x="18" y="7"/>
                  </a:lnTo>
                  <a:lnTo>
                    <a:pt x="18" y="9"/>
                  </a:lnTo>
                  <a:lnTo>
                    <a:pt x="16" y="17"/>
                  </a:lnTo>
                  <a:lnTo>
                    <a:pt x="10" y="23"/>
                  </a:lnTo>
                  <a:lnTo>
                    <a:pt x="10" y="24"/>
                  </a:lnTo>
                  <a:lnTo>
                    <a:pt x="8" y="28"/>
                  </a:lnTo>
                  <a:lnTo>
                    <a:pt x="4" y="28"/>
                  </a:lnTo>
                  <a:lnTo>
                    <a:pt x="6" y="26"/>
                  </a:lnTo>
                  <a:lnTo>
                    <a:pt x="4" y="24"/>
                  </a:lnTo>
                  <a:lnTo>
                    <a:pt x="2" y="30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4" y="23"/>
                  </a:lnTo>
                  <a:lnTo>
                    <a:pt x="2" y="21"/>
                  </a:lnTo>
                  <a:lnTo>
                    <a:pt x="4" y="19"/>
                  </a:lnTo>
                  <a:lnTo>
                    <a:pt x="6" y="21"/>
                  </a:lnTo>
                  <a:lnTo>
                    <a:pt x="8" y="19"/>
                  </a:lnTo>
                  <a:lnTo>
                    <a:pt x="8" y="15"/>
                  </a:lnTo>
                  <a:lnTo>
                    <a:pt x="6" y="13"/>
                  </a:lnTo>
                  <a:lnTo>
                    <a:pt x="8" y="9"/>
                  </a:lnTo>
                  <a:lnTo>
                    <a:pt x="6" y="9"/>
                  </a:lnTo>
                  <a:lnTo>
                    <a:pt x="6" y="5"/>
                  </a:lnTo>
                  <a:lnTo>
                    <a:pt x="8" y="2"/>
                  </a:lnTo>
                  <a:lnTo>
                    <a:pt x="12" y="4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8" name="Freeform 432"/>
            <p:cNvSpPr>
              <a:spLocks/>
            </p:cNvSpPr>
            <p:nvPr/>
          </p:nvSpPr>
          <p:spPr bwMode="auto">
            <a:xfrm>
              <a:off x="2446338" y="2373313"/>
              <a:ext cx="15875" cy="19050"/>
            </a:xfrm>
            <a:custGeom>
              <a:avLst/>
              <a:gdLst>
                <a:gd name="T0" fmla="*/ 8 w 10"/>
                <a:gd name="T1" fmla="*/ 0 h 12"/>
                <a:gd name="T2" fmla="*/ 10 w 10"/>
                <a:gd name="T3" fmla="*/ 6 h 12"/>
                <a:gd name="T4" fmla="*/ 6 w 10"/>
                <a:gd name="T5" fmla="*/ 10 h 12"/>
                <a:gd name="T6" fmla="*/ 2 w 10"/>
                <a:gd name="T7" fmla="*/ 12 h 12"/>
                <a:gd name="T8" fmla="*/ 0 w 10"/>
                <a:gd name="T9" fmla="*/ 10 h 12"/>
                <a:gd name="T10" fmla="*/ 0 w 10"/>
                <a:gd name="T11" fmla="*/ 8 h 12"/>
                <a:gd name="T12" fmla="*/ 4 w 10"/>
                <a:gd name="T13" fmla="*/ 2 h 12"/>
                <a:gd name="T14" fmla="*/ 8 w 10"/>
                <a:gd name="T1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2">
                  <a:moveTo>
                    <a:pt x="8" y="0"/>
                  </a:moveTo>
                  <a:lnTo>
                    <a:pt x="10" y="6"/>
                  </a:lnTo>
                  <a:lnTo>
                    <a:pt x="6" y="10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8"/>
                  </a:lnTo>
                  <a:lnTo>
                    <a:pt x="4" y="2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9" name="Freeform 433"/>
            <p:cNvSpPr>
              <a:spLocks/>
            </p:cNvSpPr>
            <p:nvPr/>
          </p:nvSpPr>
          <p:spPr bwMode="auto">
            <a:xfrm>
              <a:off x="2413001" y="2397126"/>
              <a:ext cx="30163" cy="85725"/>
            </a:xfrm>
            <a:custGeom>
              <a:avLst/>
              <a:gdLst>
                <a:gd name="T0" fmla="*/ 10 w 19"/>
                <a:gd name="T1" fmla="*/ 0 h 54"/>
                <a:gd name="T2" fmla="*/ 11 w 19"/>
                <a:gd name="T3" fmla="*/ 0 h 54"/>
                <a:gd name="T4" fmla="*/ 13 w 19"/>
                <a:gd name="T5" fmla="*/ 4 h 54"/>
                <a:gd name="T6" fmla="*/ 11 w 19"/>
                <a:gd name="T7" fmla="*/ 8 h 54"/>
                <a:gd name="T8" fmla="*/ 11 w 19"/>
                <a:gd name="T9" fmla="*/ 10 h 54"/>
                <a:gd name="T10" fmla="*/ 13 w 19"/>
                <a:gd name="T11" fmla="*/ 12 h 54"/>
                <a:gd name="T12" fmla="*/ 13 w 19"/>
                <a:gd name="T13" fmla="*/ 12 h 54"/>
                <a:gd name="T14" fmla="*/ 17 w 19"/>
                <a:gd name="T15" fmla="*/ 14 h 54"/>
                <a:gd name="T16" fmla="*/ 19 w 19"/>
                <a:gd name="T17" fmla="*/ 20 h 54"/>
                <a:gd name="T18" fmla="*/ 15 w 19"/>
                <a:gd name="T19" fmla="*/ 20 h 54"/>
                <a:gd name="T20" fmla="*/ 19 w 19"/>
                <a:gd name="T21" fmla="*/ 23 h 54"/>
                <a:gd name="T22" fmla="*/ 19 w 19"/>
                <a:gd name="T23" fmla="*/ 25 h 54"/>
                <a:gd name="T24" fmla="*/ 15 w 19"/>
                <a:gd name="T25" fmla="*/ 25 h 54"/>
                <a:gd name="T26" fmla="*/ 15 w 19"/>
                <a:gd name="T27" fmla="*/ 25 h 54"/>
                <a:gd name="T28" fmla="*/ 13 w 19"/>
                <a:gd name="T29" fmla="*/ 29 h 54"/>
                <a:gd name="T30" fmla="*/ 17 w 19"/>
                <a:gd name="T31" fmla="*/ 31 h 54"/>
                <a:gd name="T32" fmla="*/ 19 w 19"/>
                <a:gd name="T33" fmla="*/ 35 h 54"/>
                <a:gd name="T34" fmla="*/ 15 w 19"/>
                <a:gd name="T35" fmla="*/ 37 h 54"/>
                <a:gd name="T36" fmla="*/ 15 w 19"/>
                <a:gd name="T37" fmla="*/ 39 h 54"/>
                <a:gd name="T38" fmla="*/ 17 w 19"/>
                <a:gd name="T39" fmla="*/ 37 h 54"/>
                <a:gd name="T40" fmla="*/ 19 w 19"/>
                <a:gd name="T41" fmla="*/ 39 h 54"/>
                <a:gd name="T42" fmla="*/ 19 w 19"/>
                <a:gd name="T43" fmla="*/ 40 h 54"/>
                <a:gd name="T44" fmla="*/ 15 w 19"/>
                <a:gd name="T45" fmla="*/ 42 h 54"/>
                <a:gd name="T46" fmla="*/ 13 w 19"/>
                <a:gd name="T47" fmla="*/ 44 h 54"/>
                <a:gd name="T48" fmla="*/ 13 w 19"/>
                <a:gd name="T49" fmla="*/ 46 h 54"/>
                <a:gd name="T50" fmla="*/ 13 w 19"/>
                <a:gd name="T51" fmla="*/ 46 h 54"/>
                <a:gd name="T52" fmla="*/ 15 w 19"/>
                <a:gd name="T53" fmla="*/ 48 h 54"/>
                <a:gd name="T54" fmla="*/ 13 w 19"/>
                <a:gd name="T55" fmla="*/ 50 h 54"/>
                <a:gd name="T56" fmla="*/ 15 w 19"/>
                <a:gd name="T57" fmla="*/ 52 h 54"/>
                <a:gd name="T58" fmla="*/ 13 w 19"/>
                <a:gd name="T59" fmla="*/ 54 h 54"/>
                <a:gd name="T60" fmla="*/ 10 w 19"/>
                <a:gd name="T61" fmla="*/ 54 h 54"/>
                <a:gd name="T62" fmla="*/ 10 w 19"/>
                <a:gd name="T63" fmla="*/ 54 h 54"/>
                <a:gd name="T64" fmla="*/ 10 w 19"/>
                <a:gd name="T65" fmla="*/ 50 h 54"/>
                <a:gd name="T66" fmla="*/ 6 w 19"/>
                <a:gd name="T67" fmla="*/ 46 h 54"/>
                <a:gd name="T68" fmla="*/ 8 w 19"/>
                <a:gd name="T69" fmla="*/ 44 h 54"/>
                <a:gd name="T70" fmla="*/ 10 w 19"/>
                <a:gd name="T71" fmla="*/ 42 h 54"/>
                <a:gd name="T72" fmla="*/ 8 w 19"/>
                <a:gd name="T73" fmla="*/ 40 h 54"/>
                <a:gd name="T74" fmla="*/ 8 w 19"/>
                <a:gd name="T75" fmla="*/ 39 h 54"/>
                <a:gd name="T76" fmla="*/ 10 w 19"/>
                <a:gd name="T77" fmla="*/ 37 h 54"/>
                <a:gd name="T78" fmla="*/ 10 w 19"/>
                <a:gd name="T79" fmla="*/ 35 h 54"/>
                <a:gd name="T80" fmla="*/ 6 w 19"/>
                <a:gd name="T81" fmla="*/ 35 h 54"/>
                <a:gd name="T82" fmla="*/ 6 w 19"/>
                <a:gd name="T83" fmla="*/ 37 h 54"/>
                <a:gd name="T84" fmla="*/ 4 w 19"/>
                <a:gd name="T85" fmla="*/ 35 h 54"/>
                <a:gd name="T86" fmla="*/ 2 w 19"/>
                <a:gd name="T87" fmla="*/ 35 h 54"/>
                <a:gd name="T88" fmla="*/ 0 w 19"/>
                <a:gd name="T89" fmla="*/ 33 h 54"/>
                <a:gd name="T90" fmla="*/ 2 w 19"/>
                <a:gd name="T91" fmla="*/ 31 h 54"/>
                <a:gd name="T92" fmla="*/ 4 w 19"/>
                <a:gd name="T93" fmla="*/ 31 h 54"/>
                <a:gd name="T94" fmla="*/ 4 w 19"/>
                <a:gd name="T95" fmla="*/ 29 h 54"/>
                <a:gd name="T96" fmla="*/ 4 w 19"/>
                <a:gd name="T97" fmla="*/ 27 h 54"/>
                <a:gd name="T98" fmla="*/ 8 w 19"/>
                <a:gd name="T99" fmla="*/ 25 h 54"/>
                <a:gd name="T100" fmla="*/ 8 w 19"/>
                <a:gd name="T101" fmla="*/ 23 h 54"/>
                <a:gd name="T102" fmla="*/ 6 w 19"/>
                <a:gd name="T103" fmla="*/ 23 h 54"/>
                <a:gd name="T104" fmla="*/ 4 w 19"/>
                <a:gd name="T105" fmla="*/ 23 h 54"/>
                <a:gd name="T106" fmla="*/ 4 w 19"/>
                <a:gd name="T107" fmla="*/ 21 h 54"/>
                <a:gd name="T108" fmla="*/ 4 w 19"/>
                <a:gd name="T109" fmla="*/ 20 h 54"/>
                <a:gd name="T110" fmla="*/ 8 w 19"/>
                <a:gd name="T111" fmla="*/ 20 h 54"/>
                <a:gd name="T112" fmla="*/ 10 w 19"/>
                <a:gd name="T113" fmla="*/ 16 h 54"/>
                <a:gd name="T114" fmla="*/ 8 w 19"/>
                <a:gd name="T115" fmla="*/ 14 h 54"/>
                <a:gd name="T116" fmla="*/ 10 w 19"/>
                <a:gd name="T117" fmla="*/ 8 h 54"/>
                <a:gd name="T118" fmla="*/ 10 w 19"/>
                <a:gd name="T119" fmla="*/ 4 h 54"/>
                <a:gd name="T120" fmla="*/ 6 w 19"/>
                <a:gd name="T121" fmla="*/ 2 h 54"/>
                <a:gd name="T122" fmla="*/ 10 w 19"/>
                <a:gd name="T12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" h="54">
                  <a:moveTo>
                    <a:pt x="10" y="0"/>
                  </a:moveTo>
                  <a:lnTo>
                    <a:pt x="11" y="0"/>
                  </a:lnTo>
                  <a:lnTo>
                    <a:pt x="13" y="4"/>
                  </a:lnTo>
                  <a:lnTo>
                    <a:pt x="11" y="8"/>
                  </a:lnTo>
                  <a:lnTo>
                    <a:pt x="11" y="10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7" y="14"/>
                  </a:lnTo>
                  <a:lnTo>
                    <a:pt x="19" y="20"/>
                  </a:lnTo>
                  <a:lnTo>
                    <a:pt x="15" y="20"/>
                  </a:lnTo>
                  <a:lnTo>
                    <a:pt x="19" y="23"/>
                  </a:lnTo>
                  <a:lnTo>
                    <a:pt x="19" y="25"/>
                  </a:lnTo>
                  <a:lnTo>
                    <a:pt x="15" y="25"/>
                  </a:lnTo>
                  <a:lnTo>
                    <a:pt x="15" y="25"/>
                  </a:lnTo>
                  <a:lnTo>
                    <a:pt x="13" y="29"/>
                  </a:lnTo>
                  <a:lnTo>
                    <a:pt x="17" y="31"/>
                  </a:lnTo>
                  <a:lnTo>
                    <a:pt x="19" y="35"/>
                  </a:lnTo>
                  <a:lnTo>
                    <a:pt x="15" y="37"/>
                  </a:lnTo>
                  <a:lnTo>
                    <a:pt x="15" y="39"/>
                  </a:lnTo>
                  <a:lnTo>
                    <a:pt x="17" y="37"/>
                  </a:lnTo>
                  <a:lnTo>
                    <a:pt x="19" y="39"/>
                  </a:lnTo>
                  <a:lnTo>
                    <a:pt x="19" y="40"/>
                  </a:lnTo>
                  <a:lnTo>
                    <a:pt x="15" y="42"/>
                  </a:lnTo>
                  <a:lnTo>
                    <a:pt x="13" y="44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5" y="48"/>
                  </a:lnTo>
                  <a:lnTo>
                    <a:pt x="13" y="50"/>
                  </a:lnTo>
                  <a:lnTo>
                    <a:pt x="15" y="52"/>
                  </a:lnTo>
                  <a:lnTo>
                    <a:pt x="13" y="54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10" y="50"/>
                  </a:lnTo>
                  <a:lnTo>
                    <a:pt x="6" y="46"/>
                  </a:lnTo>
                  <a:lnTo>
                    <a:pt x="8" y="44"/>
                  </a:lnTo>
                  <a:lnTo>
                    <a:pt x="10" y="42"/>
                  </a:lnTo>
                  <a:lnTo>
                    <a:pt x="8" y="40"/>
                  </a:lnTo>
                  <a:lnTo>
                    <a:pt x="8" y="39"/>
                  </a:lnTo>
                  <a:lnTo>
                    <a:pt x="10" y="37"/>
                  </a:lnTo>
                  <a:lnTo>
                    <a:pt x="10" y="35"/>
                  </a:lnTo>
                  <a:lnTo>
                    <a:pt x="6" y="35"/>
                  </a:lnTo>
                  <a:lnTo>
                    <a:pt x="6" y="37"/>
                  </a:lnTo>
                  <a:lnTo>
                    <a:pt x="4" y="35"/>
                  </a:lnTo>
                  <a:lnTo>
                    <a:pt x="2" y="35"/>
                  </a:lnTo>
                  <a:lnTo>
                    <a:pt x="0" y="33"/>
                  </a:lnTo>
                  <a:lnTo>
                    <a:pt x="2" y="31"/>
                  </a:lnTo>
                  <a:lnTo>
                    <a:pt x="4" y="31"/>
                  </a:lnTo>
                  <a:lnTo>
                    <a:pt x="4" y="29"/>
                  </a:lnTo>
                  <a:lnTo>
                    <a:pt x="4" y="27"/>
                  </a:lnTo>
                  <a:lnTo>
                    <a:pt x="8" y="25"/>
                  </a:lnTo>
                  <a:lnTo>
                    <a:pt x="8" y="23"/>
                  </a:lnTo>
                  <a:lnTo>
                    <a:pt x="6" y="23"/>
                  </a:lnTo>
                  <a:lnTo>
                    <a:pt x="4" y="23"/>
                  </a:lnTo>
                  <a:lnTo>
                    <a:pt x="4" y="21"/>
                  </a:lnTo>
                  <a:lnTo>
                    <a:pt x="4" y="20"/>
                  </a:lnTo>
                  <a:lnTo>
                    <a:pt x="8" y="20"/>
                  </a:lnTo>
                  <a:lnTo>
                    <a:pt x="10" y="16"/>
                  </a:lnTo>
                  <a:lnTo>
                    <a:pt x="8" y="14"/>
                  </a:lnTo>
                  <a:lnTo>
                    <a:pt x="10" y="8"/>
                  </a:lnTo>
                  <a:lnTo>
                    <a:pt x="10" y="4"/>
                  </a:lnTo>
                  <a:lnTo>
                    <a:pt x="6" y="2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0" name="Freeform 434"/>
            <p:cNvSpPr>
              <a:spLocks/>
            </p:cNvSpPr>
            <p:nvPr/>
          </p:nvSpPr>
          <p:spPr bwMode="auto">
            <a:xfrm>
              <a:off x="2455863" y="2425701"/>
              <a:ext cx="23813" cy="34925"/>
            </a:xfrm>
            <a:custGeom>
              <a:avLst/>
              <a:gdLst>
                <a:gd name="T0" fmla="*/ 13 w 15"/>
                <a:gd name="T1" fmla="*/ 0 h 22"/>
                <a:gd name="T2" fmla="*/ 15 w 15"/>
                <a:gd name="T3" fmla="*/ 3 h 22"/>
                <a:gd name="T4" fmla="*/ 13 w 15"/>
                <a:gd name="T5" fmla="*/ 7 h 22"/>
                <a:gd name="T6" fmla="*/ 15 w 15"/>
                <a:gd name="T7" fmla="*/ 11 h 22"/>
                <a:gd name="T8" fmla="*/ 9 w 15"/>
                <a:gd name="T9" fmla="*/ 19 h 22"/>
                <a:gd name="T10" fmla="*/ 4 w 15"/>
                <a:gd name="T11" fmla="*/ 22 h 22"/>
                <a:gd name="T12" fmla="*/ 2 w 15"/>
                <a:gd name="T13" fmla="*/ 21 h 22"/>
                <a:gd name="T14" fmla="*/ 5 w 15"/>
                <a:gd name="T15" fmla="*/ 17 h 22"/>
                <a:gd name="T16" fmla="*/ 9 w 15"/>
                <a:gd name="T17" fmla="*/ 13 h 22"/>
                <a:gd name="T18" fmla="*/ 9 w 15"/>
                <a:gd name="T19" fmla="*/ 13 h 22"/>
                <a:gd name="T20" fmla="*/ 2 w 15"/>
                <a:gd name="T21" fmla="*/ 15 h 22"/>
                <a:gd name="T22" fmla="*/ 0 w 15"/>
                <a:gd name="T23" fmla="*/ 13 h 22"/>
                <a:gd name="T24" fmla="*/ 4 w 15"/>
                <a:gd name="T25" fmla="*/ 11 h 22"/>
                <a:gd name="T26" fmla="*/ 4 w 15"/>
                <a:gd name="T27" fmla="*/ 9 h 22"/>
                <a:gd name="T28" fmla="*/ 5 w 15"/>
                <a:gd name="T29" fmla="*/ 3 h 22"/>
                <a:gd name="T30" fmla="*/ 9 w 15"/>
                <a:gd name="T31" fmla="*/ 2 h 22"/>
                <a:gd name="T32" fmla="*/ 9 w 15"/>
                <a:gd name="T33" fmla="*/ 0 h 22"/>
                <a:gd name="T34" fmla="*/ 13 w 15"/>
                <a:gd name="T3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" h="22">
                  <a:moveTo>
                    <a:pt x="13" y="0"/>
                  </a:moveTo>
                  <a:lnTo>
                    <a:pt x="15" y="3"/>
                  </a:lnTo>
                  <a:lnTo>
                    <a:pt x="13" y="7"/>
                  </a:lnTo>
                  <a:lnTo>
                    <a:pt x="15" y="11"/>
                  </a:lnTo>
                  <a:lnTo>
                    <a:pt x="9" y="19"/>
                  </a:lnTo>
                  <a:lnTo>
                    <a:pt x="4" y="22"/>
                  </a:lnTo>
                  <a:lnTo>
                    <a:pt x="2" y="21"/>
                  </a:lnTo>
                  <a:lnTo>
                    <a:pt x="5" y="17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2" y="15"/>
                  </a:lnTo>
                  <a:lnTo>
                    <a:pt x="0" y="13"/>
                  </a:lnTo>
                  <a:lnTo>
                    <a:pt x="4" y="11"/>
                  </a:lnTo>
                  <a:lnTo>
                    <a:pt x="4" y="9"/>
                  </a:lnTo>
                  <a:lnTo>
                    <a:pt x="5" y="3"/>
                  </a:lnTo>
                  <a:lnTo>
                    <a:pt x="9" y="2"/>
                  </a:lnTo>
                  <a:lnTo>
                    <a:pt x="9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1" name="Freeform 435"/>
            <p:cNvSpPr>
              <a:spLocks/>
            </p:cNvSpPr>
            <p:nvPr/>
          </p:nvSpPr>
          <p:spPr bwMode="auto">
            <a:xfrm>
              <a:off x="2449513" y="2473326"/>
              <a:ext cx="9525" cy="6350"/>
            </a:xfrm>
            <a:custGeom>
              <a:avLst/>
              <a:gdLst>
                <a:gd name="T0" fmla="*/ 4 w 6"/>
                <a:gd name="T1" fmla="*/ 0 h 4"/>
                <a:gd name="T2" fmla="*/ 6 w 6"/>
                <a:gd name="T3" fmla="*/ 2 h 4"/>
                <a:gd name="T4" fmla="*/ 4 w 6"/>
                <a:gd name="T5" fmla="*/ 4 h 4"/>
                <a:gd name="T6" fmla="*/ 0 w 6"/>
                <a:gd name="T7" fmla="*/ 2 h 4"/>
                <a:gd name="T8" fmla="*/ 4 w 6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lnTo>
                    <a:pt x="6" y="2"/>
                  </a:lnTo>
                  <a:lnTo>
                    <a:pt x="4" y="4"/>
                  </a:lnTo>
                  <a:lnTo>
                    <a:pt x="0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2" name="Freeform 436"/>
            <p:cNvSpPr>
              <a:spLocks/>
            </p:cNvSpPr>
            <p:nvPr/>
          </p:nvSpPr>
          <p:spPr bwMode="auto">
            <a:xfrm>
              <a:off x="2413001" y="2282826"/>
              <a:ext cx="36513" cy="73025"/>
            </a:xfrm>
            <a:custGeom>
              <a:avLst/>
              <a:gdLst>
                <a:gd name="T0" fmla="*/ 13 w 23"/>
                <a:gd name="T1" fmla="*/ 0 h 46"/>
                <a:gd name="T2" fmla="*/ 15 w 23"/>
                <a:gd name="T3" fmla="*/ 2 h 46"/>
                <a:gd name="T4" fmla="*/ 15 w 23"/>
                <a:gd name="T5" fmla="*/ 4 h 46"/>
                <a:gd name="T6" fmla="*/ 19 w 23"/>
                <a:gd name="T7" fmla="*/ 8 h 46"/>
                <a:gd name="T8" fmla="*/ 21 w 23"/>
                <a:gd name="T9" fmla="*/ 10 h 46"/>
                <a:gd name="T10" fmla="*/ 23 w 23"/>
                <a:gd name="T11" fmla="*/ 23 h 46"/>
                <a:gd name="T12" fmla="*/ 21 w 23"/>
                <a:gd name="T13" fmla="*/ 29 h 46"/>
                <a:gd name="T14" fmla="*/ 19 w 23"/>
                <a:gd name="T15" fmla="*/ 29 h 46"/>
                <a:gd name="T16" fmla="*/ 19 w 23"/>
                <a:gd name="T17" fmla="*/ 19 h 46"/>
                <a:gd name="T18" fmla="*/ 19 w 23"/>
                <a:gd name="T19" fmla="*/ 11 h 46"/>
                <a:gd name="T20" fmla="*/ 17 w 23"/>
                <a:gd name="T21" fmla="*/ 15 h 46"/>
                <a:gd name="T22" fmla="*/ 17 w 23"/>
                <a:gd name="T23" fmla="*/ 29 h 46"/>
                <a:gd name="T24" fmla="*/ 15 w 23"/>
                <a:gd name="T25" fmla="*/ 31 h 46"/>
                <a:gd name="T26" fmla="*/ 15 w 23"/>
                <a:gd name="T27" fmla="*/ 34 h 46"/>
                <a:gd name="T28" fmla="*/ 13 w 23"/>
                <a:gd name="T29" fmla="*/ 34 h 46"/>
                <a:gd name="T30" fmla="*/ 11 w 23"/>
                <a:gd name="T31" fmla="*/ 34 h 46"/>
                <a:gd name="T32" fmla="*/ 10 w 23"/>
                <a:gd name="T33" fmla="*/ 40 h 46"/>
                <a:gd name="T34" fmla="*/ 6 w 23"/>
                <a:gd name="T35" fmla="*/ 42 h 46"/>
                <a:gd name="T36" fmla="*/ 2 w 23"/>
                <a:gd name="T37" fmla="*/ 46 h 46"/>
                <a:gd name="T38" fmla="*/ 0 w 23"/>
                <a:gd name="T39" fmla="*/ 42 h 46"/>
                <a:gd name="T40" fmla="*/ 2 w 23"/>
                <a:gd name="T41" fmla="*/ 38 h 46"/>
                <a:gd name="T42" fmla="*/ 2 w 23"/>
                <a:gd name="T43" fmla="*/ 34 h 46"/>
                <a:gd name="T44" fmla="*/ 4 w 23"/>
                <a:gd name="T45" fmla="*/ 32 h 46"/>
                <a:gd name="T46" fmla="*/ 10 w 23"/>
                <a:gd name="T47" fmla="*/ 32 h 46"/>
                <a:gd name="T48" fmla="*/ 8 w 23"/>
                <a:gd name="T49" fmla="*/ 31 h 46"/>
                <a:gd name="T50" fmla="*/ 10 w 23"/>
                <a:gd name="T51" fmla="*/ 29 h 46"/>
                <a:gd name="T52" fmla="*/ 6 w 23"/>
                <a:gd name="T53" fmla="*/ 27 h 46"/>
                <a:gd name="T54" fmla="*/ 8 w 23"/>
                <a:gd name="T55" fmla="*/ 21 h 46"/>
                <a:gd name="T56" fmla="*/ 10 w 23"/>
                <a:gd name="T57" fmla="*/ 15 h 46"/>
                <a:gd name="T58" fmla="*/ 11 w 23"/>
                <a:gd name="T59" fmla="*/ 4 h 46"/>
                <a:gd name="T60" fmla="*/ 13 w 23"/>
                <a:gd name="T6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" h="46">
                  <a:moveTo>
                    <a:pt x="13" y="0"/>
                  </a:moveTo>
                  <a:lnTo>
                    <a:pt x="15" y="2"/>
                  </a:lnTo>
                  <a:lnTo>
                    <a:pt x="15" y="4"/>
                  </a:lnTo>
                  <a:lnTo>
                    <a:pt x="19" y="8"/>
                  </a:lnTo>
                  <a:lnTo>
                    <a:pt x="21" y="10"/>
                  </a:lnTo>
                  <a:lnTo>
                    <a:pt x="23" y="23"/>
                  </a:lnTo>
                  <a:lnTo>
                    <a:pt x="21" y="29"/>
                  </a:lnTo>
                  <a:lnTo>
                    <a:pt x="19" y="29"/>
                  </a:lnTo>
                  <a:lnTo>
                    <a:pt x="19" y="19"/>
                  </a:lnTo>
                  <a:lnTo>
                    <a:pt x="19" y="11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15" y="31"/>
                  </a:lnTo>
                  <a:lnTo>
                    <a:pt x="15" y="34"/>
                  </a:lnTo>
                  <a:lnTo>
                    <a:pt x="13" y="34"/>
                  </a:lnTo>
                  <a:lnTo>
                    <a:pt x="11" y="34"/>
                  </a:lnTo>
                  <a:lnTo>
                    <a:pt x="10" y="40"/>
                  </a:lnTo>
                  <a:lnTo>
                    <a:pt x="6" y="42"/>
                  </a:lnTo>
                  <a:lnTo>
                    <a:pt x="2" y="46"/>
                  </a:lnTo>
                  <a:lnTo>
                    <a:pt x="0" y="42"/>
                  </a:lnTo>
                  <a:lnTo>
                    <a:pt x="2" y="38"/>
                  </a:lnTo>
                  <a:lnTo>
                    <a:pt x="2" y="34"/>
                  </a:lnTo>
                  <a:lnTo>
                    <a:pt x="4" y="32"/>
                  </a:lnTo>
                  <a:lnTo>
                    <a:pt x="10" y="32"/>
                  </a:lnTo>
                  <a:lnTo>
                    <a:pt x="8" y="31"/>
                  </a:lnTo>
                  <a:lnTo>
                    <a:pt x="10" y="29"/>
                  </a:lnTo>
                  <a:lnTo>
                    <a:pt x="6" y="27"/>
                  </a:lnTo>
                  <a:lnTo>
                    <a:pt x="8" y="21"/>
                  </a:lnTo>
                  <a:lnTo>
                    <a:pt x="10" y="15"/>
                  </a:lnTo>
                  <a:lnTo>
                    <a:pt x="11" y="4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3" name="Freeform 437"/>
            <p:cNvSpPr>
              <a:spLocks/>
            </p:cNvSpPr>
            <p:nvPr/>
          </p:nvSpPr>
          <p:spPr bwMode="auto">
            <a:xfrm>
              <a:off x="2413001" y="2419351"/>
              <a:ext cx="3175" cy="6350"/>
            </a:xfrm>
            <a:custGeom>
              <a:avLst/>
              <a:gdLst>
                <a:gd name="T0" fmla="*/ 2 w 2"/>
                <a:gd name="T1" fmla="*/ 0 h 4"/>
                <a:gd name="T2" fmla="*/ 2 w 2"/>
                <a:gd name="T3" fmla="*/ 4 h 4"/>
                <a:gd name="T4" fmla="*/ 0 w 2"/>
                <a:gd name="T5" fmla="*/ 4 h 4"/>
                <a:gd name="T6" fmla="*/ 0 w 2"/>
                <a:gd name="T7" fmla="*/ 2 h 4"/>
                <a:gd name="T8" fmla="*/ 2 w 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2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4" name="Freeform 438"/>
            <p:cNvSpPr>
              <a:spLocks/>
            </p:cNvSpPr>
            <p:nvPr/>
          </p:nvSpPr>
          <p:spPr bwMode="auto">
            <a:xfrm>
              <a:off x="2413001" y="2403476"/>
              <a:ext cx="12700" cy="12700"/>
            </a:xfrm>
            <a:custGeom>
              <a:avLst/>
              <a:gdLst>
                <a:gd name="T0" fmla="*/ 6 w 8"/>
                <a:gd name="T1" fmla="*/ 0 h 8"/>
                <a:gd name="T2" fmla="*/ 8 w 8"/>
                <a:gd name="T3" fmla="*/ 4 h 8"/>
                <a:gd name="T4" fmla="*/ 6 w 8"/>
                <a:gd name="T5" fmla="*/ 6 h 8"/>
                <a:gd name="T6" fmla="*/ 4 w 8"/>
                <a:gd name="T7" fmla="*/ 6 h 8"/>
                <a:gd name="T8" fmla="*/ 2 w 8"/>
                <a:gd name="T9" fmla="*/ 8 h 8"/>
                <a:gd name="T10" fmla="*/ 0 w 8"/>
                <a:gd name="T11" fmla="*/ 6 h 8"/>
                <a:gd name="T12" fmla="*/ 4 w 8"/>
                <a:gd name="T13" fmla="*/ 2 h 8"/>
                <a:gd name="T14" fmla="*/ 6 w 8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8">
                  <a:moveTo>
                    <a:pt x="6" y="0"/>
                  </a:moveTo>
                  <a:lnTo>
                    <a:pt x="8" y="4"/>
                  </a:lnTo>
                  <a:lnTo>
                    <a:pt x="6" y="6"/>
                  </a:lnTo>
                  <a:lnTo>
                    <a:pt x="4" y="6"/>
                  </a:lnTo>
                  <a:lnTo>
                    <a:pt x="2" y="8"/>
                  </a:lnTo>
                  <a:lnTo>
                    <a:pt x="0" y="6"/>
                  </a:lnTo>
                  <a:lnTo>
                    <a:pt x="4" y="2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5" name="Freeform 439"/>
            <p:cNvSpPr>
              <a:spLocks/>
            </p:cNvSpPr>
            <p:nvPr/>
          </p:nvSpPr>
          <p:spPr bwMode="auto">
            <a:xfrm>
              <a:off x="2459038" y="2400301"/>
              <a:ext cx="4763" cy="12700"/>
            </a:xfrm>
            <a:custGeom>
              <a:avLst/>
              <a:gdLst>
                <a:gd name="T0" fmla="*/ 2 w 3"/>
                <a:gd name="T1" fmla="*/ 0 h 8"/>
                <a:gd name="T2" fmla="*/ 3 w 3"/>
                <a:gd name="T3" fmla="*/ 0 h 8"/>
                <a:gd name="T4" fmla="*/ 3 w 3"/>
                <a:gd name="T5" fmla="*/ 4 h 8"/>
                <a:gd name="T6" fmla="*/ 2 w 3"/>
                <a:gd name="T7" fmla="*/ 8 h 8"/>
                <a:gd name="T8" fmla="*/ 0 w 3"/>
                <a:gd name="T9" fmla="*/ 4 h 8"/>
                <a:gd name="T10" fmla="*/ 0 w 3"/>
                <a:gd name="T11" fmla="*/ 2 h 8"/>
                <a:gd name="T12" fmla="*/ 2 w 3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8">
                  <a:moveTo>
                    <a:pt x="2" y="0"/>
                  </a:moveTo>
                  <a:lnTo>
                    <a:pt x="3" y="0"/>
                  </a:lnTo>
                  <a:lnTo>
                    <a:pt x="3" y="4"/>
                  </a:lnTo>
                  <a:lnTo>
                    <a:pt x="2" y="8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6" name="Freeform 440"/>
            <p:cNvSpPr>
              <a:spLocks/>
            </p:cNvSpPr>
            <p:nvPr/>
          </p:nvSpPr>
          <p:spPr bwMode="auto">
            <a:xfrm>
              <a:off x="2185988" y="2092326"/>
              <a:ext cx="15875" cy="12700"/>
            </a:xfrm>
            <a:custGeom>
              <a:avLst/>
              <a:gdLst>
                <a:gd name="T0" fmla="*/ 2 w 10"/>
                <a:gd name="T1" fmla="*/ 0 h 8"/>
                <a:gd name="T2" fmla="*/ 6 w 10"/>
                <a:gd name="T3" fmla="*/ 2 h 8"/>
                <a:gd name="T4" fmla="*/ 6 w 10"/>
                <a:gd name="T5" fmla="*/ 4 h 8"/>
                <a:gd name="T6" fmla="*/ 8 w 10"/>
                <a:gd name="T7" fmla="*/ 4 h 8"/>
                <a:gd name="T8" fmla="*/ 10 w 10"/>
                <a:gd name="T9" fmla="*/ 8 h 8"/>
                <a:gd name="T10" fmla="*/ 6 w 10"/>
                <a:gd name="T11" fmla="*/ 8 h 8"/>
                <a:gd name="T12" fmla="*/ 0 w 10"/>
                <a:gd name="T13" fmla="*/ 8 h 8"/>
                <a:gd name="T14" fmla="*/ 0 w 10"/>
                <a:gd name="T15" fmla="*/ 2 h 8"/>
                <a:gd name="T16" fmla="*/ 2 w 10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8">
                  <a:moveTo>
                    <a:pt x="2" y="0"/>
                  </a:moveTo>
                  <a:lnTo>
                    <a:pt x="6" y="2"/>
                  </a:lnTo>
                  <a:lnTo>
                    <a:pt x="6" y="4"/>
                  </a:lnTo>
                  <a:lnTo>
                    <a:pt x="8" y="4"/>
                  </a:lnTo>
                  <a:lnTo>
                    <a:pt x="10" y="8"/>
                  </a:lnTo>
                  <a:lnTo>
                    <a:pt x="6" y="8"/>
                  </a:lnTo>
                  <a:lnTo>
                    <a:pt x="0" y="8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7" name="Freeform 441"/>
            <p:cNvSpPr>
              <a:spLocks/>
            </p:cNvSpPr>
            <p:nvPr/>
          </p:nvSpPr>
          <p:spPr bwMode="auto">
            <a:xfrm>
              <a:off x="2152651" y="2085976"/>
              <a:ext cx="19050" cy="19050"/>
            </a:xfrm>
            <a:custGeom>
              <a:avLst/>
              <a:gdLst>
                <a:gd name="T0" fmla="*/ 8 w 12"/>
                <a:gd name="T1" fmla="*/ 0 h 12"/>
                <a:gd name="T2" fmla="*/ 10 w 12"/>
                <a:gd name="T3" fmla="*/ 0 h 12"/>
                <a:gd name="T4" fmla="*/ 12 w 12"/>
                <a:gd name="T5" fmla="*/ 2 h 12"/>
                <a:gd name="T6" fmla="*/ 10 w 12"/>
                <a:gd name="T7" fmla="*/ 4 h 12"/>
                <a:gd name="T8" fmla="*/ 8 w 12"/>
                <a:gd name="T9" fmla="*/ 8 h 12"/>
                <a:gd name="T10" fmla="*/ 4 w 12"/>
                <a:gd name="T11" fmla="*/ 10 h 12"/>
                <a:gd name="T12" fmla="*/ 4 w 12"/>
                <a:gd name="T13" fmla="*/ 12 h 12"/>
                <a:gd name="T14" fmla="*/ 2 w 12"/>
                <a:gd name="T15" fmla="*/ 12 h 12"/>
                <a:gd name="T16" fmla="*/ 0 w 12"/>
                <a:gd name="T17" fmla="*/ 10 h 12"/>
                <a:gd name="T18" fmla="*/ 6 w 12"/>
                <a:gd name="T19" fmla="*/ 6 h 12"/>
                <a:gd name="T20" fmla="*/ 6 w 12"/>
                <a:gd name="T21" fmla="*/ 4 h 12"/>
                <a:gd name="T22" fmla="*/ 8 w 12"/>
                <a:gd name="T2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lnTo>
                    <a:pt x="10" y="0"/>
                  </a:lnTo>
                  <a:lnTo>
                    <a:pt x="12" y="2"/>
                  </a:lnTo>
                  <a:lnTo>
                    <a:pt x="10" y="4"/>
                  </a:lnTo>
                  <a:lnTo>
                    <a:pt x="8" y="8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6" y="6"/>
                  </a:lnTo>
                  <a:lnTo>
                    <a:pt x="6" y="4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8" name="Freeform 442"/>
            <p:cNvSpPr>
              <a:spLocks/>
            </p:cNvSpPr>
            <p:nvPr/>
          </p:nvSpPr>
          <p:spPr bwMode="auto">
            <a:xfrm>
              <a:off x="1357313" y="2403476"/>
              <a:ext cx="12700" cy="12700"/>
            </a:xfrm>
            <a:custGeom>
              <a:avLst/>
              <a:gdLst>
                <a:gd name="T0" fmla="*/ 4 w 8"/>
                <a:gd name="T1" fmla="*/ 0 h 8"/>
                <a:gd name="T2" fmla="*/ 8 w 8"/>
                <a:gd name="T3" fmla="*/ 4 h 8"/>
                <a:gd name="T4" fmla="*/ 4 w 8"/>
                <a:gd name="T5" fmla="*/ 4 h 8"/>
                <a:gd name="T6" fmla="*/ 0 w 8"/>
                <a:gd name="T7" fmla="*/ 8 h 8"/>
                <a:gd name="T8" fmla="*/ 0 w 8"/>
                <a:gd name="T9" fmla="*/ 4 h 8"/>
                <a:gd name="T10" fmla="*/ 4 w 8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8">
                  <a:moveTo>
                    <a:pt x="4" y="0"/>
                  </a:moveTo>
                  <a:lnTo>
                    <a:pt x="8" y="4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9" name="Freeform 443"/>
            <p:cNvSpPr>
              <a:spLocks/>
            </p:cNvSpPr>
            <p:nvPr/>
          </p:nvSpPr>
          <p:spPr bwMode="auto">
            <a:xfrm>
              <a:off x="2179638" y="2076451"/>
              <a:ext cx="6350" cy="6350"/>
            </a:xfrm>
            <a:custGeom>
              <a:avLst/>
              <a:gdLst>
                <a:gd name="T0" fmla="*/ 0 w 4"/>
                <a:gd name="T1" fmla="*/ 0 h 4"/>
                <a:gd name="T2" fmla="*/ 2 w 4"/>
                <a:gd name="T3" fmla="*/ 0 h 4"/>
                <a:gd name="T4" fmla="*/ 4 w 4"/>
                <a:gd name="T5" fmla="*/ 4 h 4"/>
                <a:gd name="T6" fmla="*/ 0 w 4"/>
                <a:gd name="T7" fmla="*/ 2 h 4"/>
                <a:gd name="T8" fmla="*/ 0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2" y="0"/>
                  </a:lnTo>
                  <a:lnTo>
                    <a:pt x="4" y="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0" name="Freeform 444"/>
            <p:cNvSpPr>
              <a:spLocks/>
            </p:cNvSpPr>
            <p:nvPr/>
          </p:nvSpPr>
          <p:spPr bwMode="auto">
            <a:xfrm>
              <a:off x="1343026" y="2413001"/>
              <a:ext cx="1588" cy="6350"/>
            </a:xfrm>
            <a:custGeom>
              <a:avLst/>
              <a:gdLst>
                <a:gd name="T0" fmla="*/ 1 w 1"/>
                <a:gd name="T1" fmla="*/ 0 h 4"/>
                <a:gd name="T2" fmla="*/ 1 w 1"/>
                <a:gd name="T3" fmla="*/ 4 h 4"/>
                <a:gd name="T4" fmla="*/ 0 w 1"/>
                <a:gd name="T5" fmla="*/ 2 h 4"/>
                <a:gd name="T6" fmla="*/ 1 w 1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lnTo>
                    <a:pt x="1" y="4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1" name="Freeform 445"/>
            <p:cNvSpPr>
              <a:spLocks/>
            </p:cNvSpPr>
            <p:nvPr/>
          </p:nvSpPr>
          <p:spPr bwMode="auto">
            <a:xfrm>
              <a:off x="1377951" y="2397126"/>
              <a:ext cx="6350" cy="3175"/>
            </a:xfrm>
            <a:custGeom>
              <a:avLst/>
              <a:gdLst>
                <a:gd name="T0" fmla="*/ 2 w 4"/>
                <a:gd name="T1" fmla="*/ 0 h 2"/>
                <a:gd name="T2" fmla="*/ 4 w 4"/>
                <a:gd name="T3" fmla="*/ 2 h 2"/>
                <a:gd name="T4" fmla="*/ 0 w 4"/>
                <a:gd name="T5" fmla="*/ 2 h 2"/>
                <a:gd name="T6" fmla="*/ 2 w 4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4" y="2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2" name="Freeform 446"/>
            <p:cNvSpPr>
              <a:spLocks/>
            </p:cNvSpPr>
            <p:nvPr/>
          </p:nvSpPr>
          <p:spPr bwMode="auto">
            <a:xfrm>
              <a:off x="1374776" y="2406651"/>
              <a:ext cx="6350" cy="3175"/>
            </a:xfrm>
            <a:custGeom>
              <a:avLst/>
              <a:gdLst>
                <a:gd name="T0" fmla="*/ 2 w 4"/>
                <a:gd name="T1" fmla="*/ 0 h 2"/>
                <a:gd name="T2" fmla="*/ 4 w 4"/>
                <a:gd name="T3" fmla="*/ 2 h 2"/>
                <a:gd name="T4" fmla="*/ 2 w 4"/>
                <a:gd name="T5" fmla="*/ 2 h 2"/>
                <a:gd name="T6" fmla="*/ 0 w 4"/>
                <a:gd name="T7" fmla="*/ 2 h 2"/>
                <a:gd name="T8" fmla="*/ 2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4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3" name="Freeform 447"/>
            <p:cNvSpPr>
              <a:spLocks/>
            </p:cNvSpPr>
            <p:nvPr/>
          </p:nvSpPr>
          <p:spPr bwMode="auto">
            <a:xfrm>
              <a:off x="2225676" y="2138363"/>
              <a:ext cx="12700" cy="4763"/>
            </a:xfrm>
            <a:custGeom>
              <a:avLst/>
              <a:gdLst>
                <a:gd name="T0" fmla="*/ 4 w 8"/>
                <a:gd name="T1" fmla="*/ 0 h 3"/>
                <a:gd name="T2" fmla="*/ 8 w 8"/>
                <a:gd name="T3" fmla="*/ 0 h 3"/>
                <a:gd name="T4" fmla="*/ 4 w 8"/>
                <a:gd name="T5" fmla="*/ 3 h 3"/>
                <a:gd name="T6" fmla="*/ 0 w 8"/>
                <a:gd name="T7" fmla="*/ 3 h 3"/>
                <a:gd name="T8" fmla="*/ 0 w 8"/>
                <a:gd name="T9" fmla="*/ 1 h 3"/>
                <a:gd name="T10" fmla="*/ 4 w 8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3">
                  <a:moveTo>
                    <a:pt x="4" y="0"/>
                  </a:moveTo>
                  <a:lnTo>
                    <a:pt x="8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4" name="Freeform 448"/>
            <p:cNvSpPr>
              <a:spLocks/>
            </p:cNvSpPr>
            <p:nvPr/>
          </p:nvSpPr>
          <p:spPr bwMode="auto">
            <a:xfrm>
              <a:off x="2386013" y="2282826"/>
              <a:ext cx="39688" cy="49213"/>
            </a:xfrm>
            <a:custGeom>
              <a:avLst/>
              <a:gdLst>
                <a:gd name="T0" fmla="*/ 13 w 25"/>
                <a:gd name="T1" fmla="*/ 0 h 31"/>
                <a:gd name="T2" fmla="*/ 17 w 25"/>
                <a:gd name="T3" fmla="*/ 2 h 31"/>
                <a:gd name="T4" fmla="*/ 17 w 25"/>
                <a:gd name="T5" fmla="*/ 4 h 31"/>
                <a:gd name="T6" fmla="*/ 15 w 25"/>
                <a:gd name="T7" fmla="*/ 8 h 31"/>
                <a:gd name="T8" fmla="*/ 15 w 25"/>
                <a:gd name="T9" fmla="*/ 10 h 31"/>
                <a:gd name="T10" fmla="*/ 17 w 25"/>
                <a:gd name="T11" fmla="*/ 8 h 31"/>
                <a:gd name="T12" fmla="*/ 21 w 25"/>
                <a:gd name="T13" fmla="*/ 6 h 31"/>
                <a:gd name="T14" fmla="*/ 25 w 25"/>
                <a:gd name="T15" fmla="*/ 10 h 31"/>
                <a:gd name="T16" fmla="*/ 25 w 25"/>
                <a:gd name="T17" fmla="*/ 11 h 31"/>
                <a:gd name="T18" fmla="*/ 21 w 25"/>
                <a:gd name="T19" fmla="*/ 13 h 31"/>
                <a:gd name="T20" fmla="*/ 23 w 25"/>
                <a:gd name="T21" fmla="*/ 15 h 31"/>
                <a:gd name="T22" fmla="*/ 21 w 25"/>
                <a:gd name="T23" fmla="*/ 17 h 31"/>
                <a:gd name="T24" fmla="*/ 17 w 25"/>
                <a:gd name="T25" fmla="*/ 15 h 31"/>
                <a:gd name="T26" fmla="*/ 15 w 25"/>
                <a:gd name="T27" fmla="*/ 11 h 31"/>
                <a:gd name="T28" fmla="*/ 11 w 25"/>
                <a:gd name="T29" fmla="*/ 8 h 31"/>
                <a:gd name="T30" fmla="*/ 11 w 25"/>
                <a:gd name="T31" fmla="*/ 10 h 31"/>
                <a:gd name="T32" fmla="*/ 15 w 25"/>
                <a:gd name="T33" fmla="*/ 17 h 31"/>
                <a:gd name="T34" fmla="*/ 15 w 25"/>
                <a:gd name="T35" fmla="*/ 19 h 31"/>
                <a:gd name="T36" fmla="*/ 19 w 25"/>
                <a:gd name="T37" fmla="*/ 19 h 31"/>
                <a:gd name="T38" fmla="*/ 21 w 25"/>
                <a:gd name="T39" fmla="*/ 23 h 31"/>
                <a:gd name="T40" fmla="*/ 19 w 25"/>
                <a:gd name="T41" fmla="*/ 25 h 31"/>
                <a:gd name="T42" fmla="*/ 19 w 25"/>
                <a:gd name="T43" fmla="*/ 31 h 31"/>
                <a:gd name="T44" fmla="*/ 17 w 25"/>
                <a:gd name="T45" fmla="*/ 31 h 31"/>
                <a:gd name="T46" fmla="*/ 13 w 25"/>
                <a:gd name="T47" fmla="*/ 27 h 31"/>
                <a:gd name="T48" fmla="*/ 13 w 25"/>
                <a:gd name="T49" fmla="*/ 23 h 31"/>
                <a:gd name="T50" fmla="*/ 8 w 25"/>
                <a:gd name="T51" fmla="*/ 15 h 31"/>
                <a:gd name="T52" fmla="*/ 8 w 25"/>
                <a:gd name="T53" fmla="*/ 19 h 31"/>
                <a:gd name="T54" fmla="*/ 9 w 25"/>
                <a:gd name="T55" fmla="*/ 23 h 31"/>
                <a:gd name="T56" fmla="*/ 9 w 25"/>
                <a:gd name="T57" fmla="*/ 27 h 31"/>
                <a:gd name="T58" fmla="*/ 8 w 25"/>
                <a:gd name="T59" fmla="*/ 31 h 31"/>
                <a:gd name="T60" fmla="*/ 4 w 25"/>
                <a:gd name="T61" fmla="*/ 31 h 31"/>
                <a:gd name="T62" fmla="*/ 2 w 25"/>
                <a:gd name="T63" fmla="*/ 27 h 31"/>
                <a:gd name="T64" fmla="*/ 4 w 25"/>
                <a:gd name="T65" fmla="*/ 23 h 31"/>
                <a:gd name="T66" fmla="*/ 2 w 25"/>
                <a:gd name="T67" fmla="*/ 21 h 31"/>
                <a:gd name="T68" fmla="*/ 2 w 25"/>
                <a:gd name="T69" fmla="*/ 17 h 31"/>
                <a:gd name="T70" fmla="*/ 0 w 25"/>
                <a:gd name="T71" fmla="*/ 13 h 31"/>
                <a:gd name="T72" fmla="*/ 2 w 25"/>
                <a:gd name="T73" fmla="*/ 10 h 31"/>
                <a:gd name="T74" fmla="*/ 4 w 25"/>
                <a:gd name="T75" fmla="*/ 11 h 31"/>
                <a:gd name="T76" fmla="*/ 6 w 25"/>
                <a:gd name="T77" fmla="*/ 10 h 31"/>
                <a:gd name="T78" fmla="*/ 4 w 25"/>
                <a:gd name="T79" fmla="*/ 8 h 31"/>
                <a:gd name="T80" fmla="*/ 2 w 25"/>
                <a:gd name="T81" fmla="*/ 4 h 31"/>
                <a:gd name="T82" fmla="*/ 4 w 25"/>
                <a:gd name="T83" fmla="*/ 0 h 31"/>
                <a:gd name="T84" fmla="*/ 6 w 25"/>
                <a:gd name="T85" fmla="*/ 4 h 31"/>
                <a:gd name="T86" fmla="*/ 8 w 25"/>
                <a:gd name="T87" fmla="*/ 2 h 31"/>
                <a:gd name="T88" fmla="*/ 8 w 25"/>
                <a:gd name="T89" fmla="*/ 0 h 31"/>
                <a:gd name="T90" fmla="*/ 13 w 25"/>
                <a:gd name="T9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" h="31">
                  <a:moveTo>
                    <a:pt x="13" y="0"/>
                  </a:moveTo>
                  <a:lnTo>
                    <a:pt x="17" y="2"/>
                  </a:lnTo>
                  <a:lnTo>
                    <a:pt x="17" y="4"/>
                  </a:lnTo>
                  <a:lnTo>
                    <a:pt x="15" y="8"/>
                  </a:lnTo>
                  <a:lnTo>
                    <a:pt x="15" y="10"/>
                  </a:lnTo>
                  <a:lnTo>
                    <a:pt x="17" y="8"/>
                  </a:lnTo>
                  <a:lnTo>
                    <a:pt x="21" y="6"/>
                  </a:lnTo>
                  <a:lnTo>
                    <a:pt x="25" y="10"/>
                  </a:lnTo>
                  <a:lnTo>
                    <a:pt x="25" y="11"/>
                  </a:lnTo>
                  <a:lnTo>
                    <a:pt x="21" y="13"/>
                  </a:lnTo>
                  <a:lnTo>
                    <a:pt x="23" y="15"/>
                  </a:lnTo>
                  <a:lnTo>
                    <a:pt x="21" y="17"/>
                  </a:lnTo>
                  <a:lnTo>
                    <a:pt x="17" y="15"/>
                  </a:lnTo>
                  <a:lnTo>
                    <a:pt x="15" y="11"/>
                  </a:lnTo>
                  <a:lnTo>
                    <a:pt x="11" y="8"/>
                  </a:lnTo>
                  <a:lnTo>
                    <a:pt x="11" y="10"/>
                  </a:lnTo>
                  <a:lnTo>
                    <a:pt x="15" y="17"/>
                  </a:lnTo>
                  <a:lnTo>
                    <a:pt x="15" y="19"/>
                  </a:lnTo>
                  <a:lnTo>
                    <a:pt x="19" y="19"/>
                  </a:lnTo>
                  <a:lnTo>
                    <a:pt x="21" y="23"/>
                  </a:lnTo>
                  <a:lnTo>
                    <a:pt x="19" y="25"/>
                  </a:lnTo>
                  <a:lnTo>
                    <a:pt x="19" y="31"/>
                  </a:lnTo>
                  <a:lnTo>
                    <a:pt x="17" y="31"/>
                  </a:lnTo>
                  <a:lnTo>
                    <a:pt x="13" y="27"/>
                  </a:lnTo>
                  <a:lnTo>
                    <a:pt x="13" y="23"/>
                  </a:lnTo>
                  <a:lnTo>
                    <a:pt x="8" y="15"/>
                  </a:lnTo>
                  <a:lnTo>
                    <a:pt x="8" y="19"/>
                  </a:lnTo>
                  <a:lnTo>
                    <a:pt x="9" y="23"/>
                  </a:lnTo>
                  <a:lnTo>
                    <a:pt x="9" y="27"/>
                  </a:lnTo>
                  <a:lnTo>
                    <a:pt x="8" y="31"/>
                  </a:lnTo>
                  <a:lnTo>
                    <a:pt x="4" y="31"/>
                  </a:lnTo>
                  <a:lnTo>
                    <a:pt x="2" y="27"/>
                  </a:lnTo>
                  <a:lnTo>
                    <a:pt x="4" y="23"/>
                  </a:lnTo>
                  <a:lnTo>
                    <a:pt x="2" y="21"/>
                  </a:lnTo>
                  <a:lnTo>
                    <a:pt x="2" y="17"/>
                  </a:lnTo>
                  <a:lnTo>
                    <a:pt x="0" y="13"/>
                  </a:lnTo>
                  <a:lnTo>
                    <a:pt x="2" y="10"/>
                  </a:lnTo>
                  <a:lnTo>
                    <a:pt x="4" y="11"/>
                  </a:lnTo>
                  <a:lnTo>
                    <a:pt x="6" y="10"/>
                  </a:lnTo>
                  <a:lnTo>
                    <a:pt x="4" y="8"/>
                  </a:lnTo>
                  <a:lnTo>
                    <a:pt x="2" y="4"/>
                  </a:lnTo>
                  <a:lnTo>
                    <a:pt x="4" y="0"/>
                  </a:lnTo>
                  <a:lnTo>
                    <a:pt x="6" y="4"/>
                  </a:lnTo>
                  <a:lnTo>
                    <a:pt x="8" y="2"/>
                  </a:lnTo>
                  <a:lnTo>
                    <a:pt x="8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5" name="Freeform 449"/>
            <p:cNvSpPr>
              <a:spLocks/>
            </p:cNvSpPr>
            <p:nvPr/>
          </p:nvSpPr>
          <p:spPr bwMode="auto">
            <a:xfrm>
              <a:off x="2449513" y="2459038"/>
              <a:ext cx="12700" cy="11113"/>
            </a:xfrm>
            <a:custGeom>
              <a:avLst/>
              <a:gdLst>
                <a:gd name="T0" fmla="*/ 6 w 8"/>
                <a:gd name="T1" fmla="*/ 0 h 7"/>
                <a:gd name="T2" fmla="*/ 8 w 8"/>
                <a:gd name="T3" fmla="*/ 3 h 7"/>
                <a:gd name="T4" fmla="*/ 4 w 8"/>
                <a:gd name="T5" fmla="*/ 7 h 7"/>
                <a:gd name="T6" fmla="*/ 0 w 8"/>
                <a:gd name="T7" fmla="*/ 5 h 7"/>
                <a:gd name="T8" fmla="*/ 2 w 8"/>
                <a:gd name="T9" fmla="*/ 3 h 7"/>
                <a:gd name="T10" fmla="*/ 2 w 8"/>
                <a:gd name="T11" fmla="*/ 1 h 7"/>
                <a:gd name="T12" fmla="*/ 6 w 8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7">
                  <a:moveTo>
                    <a:pt x="6" y="0"/>
                  </a:moveTo>
                  <a:lnTo>
                    <a:pt x="8" y="3"/>
                  </a:lnTo>
                  <a:lnTo>
                    <a:pt x="4" y="7"/>
                  </a:lnTo>
                  <a:lnTo>
                    <a:pt x="0" y="5"/>
                  </a:lnTo>
                  <a:lnTo>
                    <a:pt x="2" y="3"/>
                  </a:lnTo>
                  <a:lnTo>
                    <a:pt x="2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6" name="Freeform 450"/>
            <p:cNvSpPr>
              <a:spLocks/>
            </p:cNvSpPr>
            <p:nvPr/>
          </p:nvSpPr>
          <p:spPr bwMode="auto">
            <a:xfrm>
              <a:off x="2382838" y="2333626"/>
              <a:ext cx="9525" cy="15875"/>
            </a:xfrm>
            <a:custGeom>
              <a:avLst/>
              <a:gdLst>
                <a:gd name="T0" fmla="*/ 4 w 6"/>
                <a:gd name="T1" fmla="*/ 0 h 10"/>
                <a:gd name="T2" fmla="*/ 6 w 6"/>
                <a:gd name="T3" fmla="*/ 2 h 10"/>
                <a:gd name="T4" fmla="*/ 4 w 6"/>
                <a:gd name="T5" fmla="*/ 4 h 10"/>
                <a:gd name="T6" fmla="*/ 4 w 6"/>
                <a:gd name="T7" fmla="*/ 8 h 10"/>
                <a:gd name="T8" fmla="*/ 0 w 6"/>
                <a:gd name="T9" fmla="*/ 10 h 10"/>
                <a:gd name="T10" fmla="*/ 0 w 6"/>
                <a:gd name="T11" fmla="*/ 8 h 10"/>
                <a:gd name="T12" fmla="*/ 2 w 6"/>
                <a:gd name="T13" fmla="*/ 6 h 10"/>
                <a:gd name="T14" fmla="*/ 2 w 6"/>
                <a:gd name="T15" fmla="*/ 4 h 10"/>
                <a:gd name="T16" fmla="*/ 2 w 6"/>
                <a:gd name="T17" fmla="*/ 2 h 10"/>
                <a:gd name="T18" fmla="*/ 4 w 6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10">
                  <a:moveTo>
                    <a:pt x="4" y="0"/>
                  </a:moveTo>
                  <a:lnTo>
                    <a:pt x="6" y="2"/>
                  </a:lnTo>
                  <a:lnTo>
                    <a:pt x="4" y="4"/>
                  </a:lnTo>
                  <a:lnTo>
                    <a:pt x="4" y="8"/>
                  </a:lnTo>
                  <a:lnTo>
                    <a:pt x="0" y="10"/>
                  </a:lnTo>
                  <a:lnTo>
                    <a:pt x="0" y="8"/>
                  </a:lnTo>
                  <a:lnTo>
                    <a:pt x="2" y="6"/>
                  </a:lnTo>
                  <a:lnTo>
                    <a:pt x="2" y="4"/>
                  </a:lnTo>
                  <a:lnTo>
                    <a:pt x="2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7" name="Freeform 451"/>
            <p:cNvSpPr>
              <a:spLocks/>
            </p:cNvSpPr>
            <p:nvPr/>
          </p:nvSpPr>
          <p:spPr bwMode="auto">
            <a:xfrm>
              <a:off x="2400301" y="2273301"/>
              <a:ext cx="6350" cy="6350"/>
            </a:xfrm>
            <a:custGeom>
              <a:avLst/>
              <a:gdLst>
                <a:gd name="T0" fmla="*/ 2 w 4"/>
                <a:gd name="T1" fmla="*/ 0 h 4"/>
                <a:gd name="T2" fmla="*/ 4 w 4"/>
                <a:gd name="T3" fmla="*/ 2 h 4"/>
                <a:gd name="T4" fmla="*/ 2 w 4"/>
                <a:gd name="T5" fmla="*/ 4 h 4"/>
                <a:gd name="T6" fmla="*/ 0 w 4"/>
                <a:gd name="T7" fmla="*/ 2 h 4"/>
                <a:gd name="T8" fmla="*/ 2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4" y="2"/>
                  </a:lnTo>
                  <a:lnTo>
                    <a:pt x="2" y="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8" name="Freeform 452"/>
            <p:cNvSpPr>
              <a:spLocks/>
            </p:cNvSpPr>
            <p:nvPr/>
          </p:nvSpPr>
          <p:spPr bwMode="auto">
            <a:xfrm>
              <a:off x="2189163" y="2065338"/>
              <a:ext cx="9525" cy="6350"/>
            </a:xfrm>
            <a:custGeom>
              <a:avLst/>
              <a:gdLst>
                <a:gd name="T0" fmla="*/ 2 w 6"/>
                <a:gd name="T1" fmla="*/ 0 h 4"/>
                <a:gd name="T2" fmla="*/ 6 w 6"/>
                <a:gd name="T3" fmla="*/ 2 h 4"/>
                <a:gd name="T4" fmla="*/ 4 w 6"/>
                <a:gd name="T5" fmla="*/ 4 h 4"/>
                <a:gd name="T6" fmla="*/ 0 w 6"/>
                <a:gd name="T7" fmla="*/ 2 h 4"/>
                <a:gd name="T8" fmla="*/ 2 w 6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2" y="0"/>
                  </a:moveTo>
                  <a:lnTo>
                    <a:pt x="6" y="2"/>
                  </a:lnTo>
                  <a:lnTo>
                    <a:pt x="4" y="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9" name="Freeform 453"/>
            <p:cNvSpPr>
              <a:spLocks/>
            </p:cNvSpPr>
            <p:nvPr/>
          </p:nvSpPr>
          <p:spPr bwMode="auto">
            <a:xfrm>
              <a:off x="1157288" y="2419351"/>
              <a:ext cx="15875" cy="14288"/>
            </a:xfrm>
            <a:custGeom>
              <a:avLst/>
              <a:gdLst>
                <a:gd name="T0" fmla="*/ 8 w 10"/>
                <a:gd name="T1" fmla="*/ 0 h 9"/>
                <a:gd name="T2" fmla="*/ 10 w 10"/>
                <a:gd name="T3" fmla="*/ 0 h 9"/>
                <a:gd name="T4" fmla="*/ 8 w 10"/>
                <a:gd name="T5" fmla="*/ 4 h 9"/>
                <a:gd name="T6" fmla="*/ 6 w 10"/>
                <a:gd name="T7" fmla="*/ 7 h 9"/>
                <a:gd name="T8" fmla="*/ 2 w 10"/>
                <a:gd name="T9" fmla="*/ 9 h 9"/>
                <a:gd name="T10" fmla="*/ 0 w 10"/>
                <a:gd name="T11" fmla="*/ 9 h 9"/>
                <a:gd name="T12" fmla="*/ 2 w 10"/>
                <a:gd name="T13" fmla="*/ 6 h 9"/>
                <a:gd name="T14" fmla="*/ 4 w 10"/>
                <a:gd name="T15" fmla="*/ 4 h 9"/>
                <a:gd name="T16" fmla="*/ 8 w 10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9">
                  <a:moveTo>
                    <a:pt x="8" y="0"/>
                  </a:moveTo>
                  <a:lnTo>
                    <a:pt x="10" y="0"/>
                  </a:lnTo>
                  <a:lnTo>
                    <a:pt x="8" y="4"/>
                  </a:lnTo>
                  <a:lnTo>
                    <a:pt x="6" y="7"/>
                  </a:lnTo>
                  <a:lnTo>
                    <a:pt x="2" y="9"/>
                  </a:lnTo>
                  <a:lnTo>
                    <a:pt x="0" y="9"/>
                  </a:lnTo>
                  <a:lnTo>
                    <a:pt x="2" y="6"/>
                  </a:lnTo>
                  <a:lnTo>
                    <a:pt x="4" y="4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0" name="Freeform 454"/>
            <p:cNvSpPr>
              <a:spLocks/>
            </p:cNvSpPr>
            <p:nvPr/>
          </p:nvSpPr>
          <p:spPr bwMode="auto">
            <a:xfrm>
              <a:off x="2398713" y="2443163"/>
              <a:ext cx="4763" cy="6350"/>
            </a:xfrm>
            <a:custGeom>
              <a:avLst/>
              <a:gdLst>
                <a:gd name="T0" fmla="*/ 1 w 3"/>
                <a:gd name="T1" fmla="*/ 0 h 4"/>
                <a:gd name="T2" fmla="*/ 3 w 3"/>
                <a:gd name="T3" fmla="*/ 0 h 4"/>
                <a:gd name="T4" fmla="*/ 0 w 3"/>
                <a:gd name="T5" fmla="*/ 4 h 4"/>
                <a:gd name="T6" fmla="*/ 1 w 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lnTo>
                    <a:pt x="3" y="0"/>
                  </a:lnTo>
                  <a:lnTo>
                    <a:pt x="0" y="4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1" name="Freeform 455"/>
            <p:cNvSpPr>
              <a:spLocks/>
            </p:cNvSpPr>
            <p:nvPr/>
          </p:nvSpPr>
          <p:spPr bwMode="auto">
            <a:xfrm>
              <a:off x="1176338" y="2419351"/>
              <a:ext cx="11113" cy="14288"/>
            </a:xfrm>
            <a:custGeom>
              <a:avLst/>
              <a:gdLst>
                <a:gd name="T0" fmla="*/ 4 w 7"/>
                <a:gd name="T1" fmla="*/ 0 h 9"/>
                <a:gd name="T2" fmla="*/ 5 w 7"/>
                <a:gd name="T3" fmla="*/ 2 h 9"/>
                <a:gd name="T4" fmla="*/ 7 w 7"/>
                <a:gd name="T5" fmla="*/ 6 h 9"/>
                <a:gd name="T6" fmla="*/ 4 w 7"/>
                <a:gd name="T7" fmla="*/ 9 h 9"/>
                <a:gd name="T8" fmla="*/ 0 w 7"/>
                <a:gd name="T9" fmla="*/ 9 h 9"/>
                <a:gd name="T10" fmla="*/ 2 w 7"/>
                <a:gd name="T11" fmla="*/ 6 h 9"/>
                <a:gd name="T12" fmla="*/ 4 w 7"/>
                <a:gd name="T13" fmla="*/ 6 h 9"/>
                <a:gd name="T14" fmla="*/ 4 w 7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9">
                  <a:moveTo>
                    <a:pt x="4" y="0"/>
                  </a:moveTo>
                  <a:lnTo>
                    <a:pt x="5" y="2"/>
                  </a:lnTo>
                  <a:lnTo>
                    <a:pt x="7" y="6"/>
                  </a:lnTo>
                  <a:lnTo>
                    <a:pt x="4" y="9"/>
                  </a:lnTo>
                  <a:lnTo>
                    <a:pt x="0" y="9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2" name="Freeform 456"/>
            <p:cNvSpPr>
              <a:spLocks/>
            </p:cNvSpPr>
            <p:nvPr/>
          </p:nvSpPr>
          <p:spPr bwMode="auto">
            <a:xfrm>
              <a:off x="1230313" y="2409826"/>
              <a:ext cx="30163" cy="19050"/>
            </a:xfrm>
            <a:custGeom>
              <a:avLst/>
              <a:gdLst>
                <a:gd name="T0" fmla="*/ 15 w 19"/>
                <a:gd name="T1" fmla="*/ 0 h 12"/>
                <a:gd name="T2" fmla="*/ 19 w 19"/>
                <a:gd name="T3" fmla="*/ 2 h 12"/>
                <a:gd name="T4" fmla="*/ 19 w 19"/>
                <a:gd name="T5" fmla="*/ 6 h 12"/>
                <a:gd name="T6" fmla="*/ 17 w 19"/>
                <a:gd name="T7" fmla="*/ 8 h 12"/>
                <a:gd name="T8" fmla="*/ 17 w 19"/>
                <a:gd name="T9" fmla="*/ 10 h 12"/>
                <a:gd name="T10" fmla="*/ 13 w 19"/>
                <a:gd name="T11" fmla="*/ 10 h 12"/>
                <a:gd name="T12" fmla="*/ 8 w 19"/>
                <a:gd name="T13" fmla="*/ 12 h 12"/>
                <a:gd name="T14" fmla="*/ 4 w 19"/>
                <a:gd name="T15" fmla="*/ 12 h 12"/>
                <a:gd name="T16" fmla="*/ 2 w 19"/>
                <a:gd name="T17" fmla="*/ 12 h 12"/>
                <a:gd name="T18" fmla="*/ 0 w 19"/>
                <a:gd name="T19" fmla="*/ 10 h 12"/>
                <a:gd name="T20" fmla="*/ 0 w 19"/>
                <a:gd name="T21" fmla="*/ 8 h 12"/>
                <a:gd name="T22" fmla="*/ 4 w 19"/>
                <a:gd name="T23" fmla="*/ 10 h 12"/>
                <a:gd name="T24" fmla="*/ 6 w 19"/>
                <a:gd name="T25" fmla="*/ 10 h 12"/>
                <a:gd name="T26" fmla="*/ 10 w 19"/>
                <a:gd name="T27" fmla="*/ 6 h 12"/>
                <a:gd name="T28" fmla="*/ 11 w 19"/>
                <a:gd name="T29" fmla="*/ 8 h 12"/>
                <a:gd name="T30" fmla="*/ 13 w 19"/>
                <a:gd name="T31" fmla="*/ 6 h 12"/>
                <a:gd name="T32" fmla="*/ 13 w 19"/>
                <a:gd name="T33" fmla="*/ 4 h 12"/>
                <a:gd name="T34" fmla="*/ 15 w 19"/>
                <a:gd name="T3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12">
                  <a:moveTo>
                    <a:pt x="15" y="0"/>
                  </a:moveTo>
                  <a:lnTo>
                    <a:pt x="19" y="2"/>
                  </a:lnTo>
                  <a:lnTo>
                    <a:pt x="19" y="6"/>
                  </a:lnTo>
                  <a:lnTo>
                    <a:pt x="17" y="8"/>
                  </a:lnTo>
                  <a:lnTo>
                    <a:pt x="17" y="10"/>
                  </a:lnTo>
                  <a:lnTo>
                    <a:pt x="13" y="10"/>
                  </a:lnTo>
                  <a:lnTo>
                    <a:pt x="8" y="12"/>
                  </a:lnTo>
                  <a:lnTo>
                    <a:pt x="4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8"/>
                  </a:lnTo>
                  <a:lnTo>
                    <a:pt x="4" y="10"/>
                  </a:lnTo>
                  <a:lnTo>
                    <a:pt x="6" y="10"/>
                  </a:lnTo>
                  <a:lnTo>
                    <a:pt x="10" y="6"/>
                  </a:lnTo>
                  <a:lnTo>
                    <a:pt x="11" y="8"/>
                  </a:lnTo>
                  <a:lnTo>
                    <a:pt x="13" y="6"/>
                  </a:lnTo>
                  <a:lnTo>
                    <a:pt x="13" y="4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3" name="Freeform 457"/>
            <p:cNvSpPr>
              <a:spLocks/>
            </p:cNvSpPr>
            <p:nvPr/>
          </p:nvSpPr>
          <p:spPr bwMode="auto">
            <a:xfrm>
              <a:off x="2162176" y="2062163"/>
              <a:ext cx="6350" cy="9525"/>
            </a:xfrm>
            <a:custGeom>
              <a:avLst/>
              <a:gdLst>
                <a:gd name="T0" fmla="*/ 2 w 4"/>
                <a:gd name="T1" fmla="*/ 0 h 6"/>
                <a:gd name="T2" fmla="*/ 4 w 4"/>
                <a:gd name="T3" fmla="*/ 0 h 6"/>
                <a:gd name="T4" fmla="*/ 4 w 4"/>
                <a:gd name="T5" fmla="*/ 2 h 6"/>
                <a:gd name="T6" fmla="*/ 4 w 4"/>
                <a:gd name="T7" fmla="*/ 4 h 6"/>
                <a:gd name="T8" fmla="*/ 4 w 4"/>
                <a:gd name="T9" fmla="*/ 6 h 6"/>
                <a:gd name="T10" fmla="*/ 0 w 4"/>
                <a:gd name="T11" fmla="*/ 2 h 6"/>
                <a:gd name="T12" fmla="*/ 2 w 4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lnTo>
                    <a:pt x="4" y="0"/>
                  </a:lnTo>
                  <a:lnTo>
                    <a:pt x="4" y="2"/>
                  </a:lnTo>
                  <a:lnTo>
                    <a:pt x="4" y="4"/>
                  </a:lnTo>
                  <a:lnTo>
                    <a:pt x="4" y="6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4" name="Freeform 458"/>
            <p:cNvSpPr>
              <a:spLocks/>
            </p:cNvSpPr>
            <p:nvPr/>
          </p:nvSpPr>
          <p:spPr bwMode="auto">
            <a:xfrm>
              <a:off x="1119188" y="2416176"/>
              <a:ext cx="1588" cy="6350"/>
            </a:xfrm>
            <a:custGeom>
              <a:avLst/>
              <a:gdLst>
                <a:gd name="T0" fmla="*/ 1 w 1"/>
                <a:gd name="T1" fmla="*/ 0 h 4"/>
                <a:gd name="T2" fmla="*/ 1 w 1"/>
                <a:gd name="T3" fmla="*/ 4 h 4"/>
                <a:gd name="T4" fmla="*/ 0 w 1"/>
                <a:gd name="T5" fmla="*/ 0 h 4"/>
                <a:gd name="T6" fmla="*/ 1 w 1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lnTo>
                    <a:pt x="1" y="4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5" name="Freeform 459"/>
            <p:cNvSpPr>
              <a:spLocks/>
            </p:cNvSpPr>
            <p:nvPr/>
          </p:nvSpPr>
          <p:spPr bwMode="auto">
            <a:xfrm>
              <a:off x="1139826" y="2413001"/>
              <a:ext cx="14288" cy="15875"/>
            </a:xfrm>
            <a:custGeom>
              <a:avLst/>
              <a:gdLst>
                <a:gd name="T0" fmla="*/ 2 w 9"/>
                <a:gd name="T1" fmla="*/ 0 h 10"/>
                <a:gd name="T2" fmla="*/ 6 w 9"/>
                <a:gd name="T3" fmla="*/ 0 h 10"/>
                <a:gd name="T4" fmla="*/ 9 w 9"/>
                <a:gd name="T5" fmla="*/ 6 h 10"/>
                <a:gd name="T6" fmla="*/ 7 w 9"/>
                <a:gd name="T7" fmla="*/ 6 h 10"/>
                <a:gd name="T8" fmla="*/ 6 w 9"/>
                <a:gd name="T9" fmla="*/ 10 h 10"/>
                <a:gd name="T10" fmla="*/ 2 w 9"/>
                <a:gd name="T11" fmla="*/ 10 h 10"/>
                <a:gd name="T12" fmla="*/ 2 w 9"/>
                <a:gd name="T13" fmla="*/ 8 h 10"/>
                <a:gd name="T14" fmla="*/ 4 w 9"/>
                <a:gd name="T15" fmla="*/ 6 h 10"/>
                <a:gd name="T16" fmla="*/ 0 w 9"/>
                <a:gd name="T17" fmla="*/ 4 h 10"/>
                <a:gd name="T18" fmla="*/ 0 w 9"/>
                <a:gd name="T19" fmla="*/ 2 h 10"/>
                <a:gd name="T20" fmla="*/ 2 w 9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0">
                  <a:moveTo>
                    <a:pt x="2" y="0"/>
                  </a:moveTo>
                  <a:lnTo>
                    <a:pt x="6" y="0"/>
                  </a:lnTo>
                  <a:lnTo>
                    <a:pt x="9" y="6"/>
                  </a:lnTo>
                  <a:lnTo>
                    <a:pt x="7" y="6"/>
                  </a:lnTo>
                  <a:lnTo>
                    <a:pt x="6" y="10"/>
                  </a:lnTo>
                  <a:lnTo>
                    <a:pt x="2" y="10"/>
                  </a:lnTo>
                  <a:lnTo>
                    <a:pt x="2" y="8"/>
                  </a:lnTo>
                  <a:lnTo>
                    <a:pt x="4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6" name="Freeform 460"/>
            <p:cNvSpPr>
              <a:spLocks/>
            </p:cNvSpPr>
            <p:nvPr/>
          </p:nvSpPr>
          <p:spPr bwMode="auto">
            <a:xfrm>
              <a:off x="1300163" y="2419351"/>
              <a:ext cx="14288" cy="6350"/>
            </a:xfrm>
            <a:custGeom>
              <a:avLst/>
              <a:gdLst>
                <a:gd name="T0" fmla="*/ 6 w 9"/>
                <a:gd name="T1" fmla="*/ 0 h 4"/>
                <a:gd name="T2" fmla="*/ 9 w 9"/>
                <a:gd name="T3" fmla="*/ 2 h 4"/>
                <a:gd name="T4" fmla="*/ 6 w 9"/>
                <a:gd name="T5" fmla="*/ 4 h 4"/>
                <a:gd name="T6" fmla="*/ 0 w 9"/>
                <a:gd name="T7" fmla="*/ 4 h 4"/>
                <a:gd name="T8" fmla="*/ 2 w 9"/>
                <a:gd name="T9" fmla="*/ 0 h 4"/>
                <a:gd name="T10" fmla="*/ 6 w 9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">
                  <a:moveTo>
                    <a:pt x="6" y="0"/>
                  </a:moveTo>
                  <a:lnTo>
                    <a:pt x="9" y="2"/>
                  </a:lnTo>
                  <a:lnTo>
                    <a:pt x="6" y="4"/>
                  </a:lnTo>
                  <a:lnTo>
                    <a:pt x="0" y="4"/>
                  </a:lnTo>
                  <a:lnTo>
                    <a:pt x="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7" name="Freeform 461"/>
            <p:cNvSpPr>
              <a:spLocks/>
            </p:cNvSpPr>
            <p:nvPr/>
          </p:nvSpPr>
          <p:spPr bwMode="auto">
            <a:xfrm>
              <a:off x="2389188" y="2332038"/>
              <a:ext cx="20638" cy="63500"/>
            </a:xfrm>
            <a:custGeom>
              <a:avLst/>
              <a:gdLst>
                <a:gd name="T0" fmla="*/ 9 w 13"/>
                <a:gd name="T1" fmla="*/ 0 h 40"/>
                <a:gd name="T2" fmla="*/ 11 w 13"/>
                <a:gd name="T3" fmla="*/ 0 h 40"/>
                <a:gd name="T4" fmla="*/ 13 w 13"/>
                <a:gd name="T5" fmla="*/ 5 h 40"/>
                <a:gd name="T6" fmla="*/ 13 w 13"/>
                <a:gd name="T7" fmla="*/ 11 h 40"/>
                <a:gd name="T8" fmla="*/ 11 w 13"/>
                <a:gd name="T9" fmla="*/ 17 h 40"/>
                <a:gd name="T10" fmla="*/ 11 w 13"/>
                <a:gd name="T11" fmla="*/ 19 h 40"/>
                <a:gd name="T12" fmla="*/ 9 w 13"/>
                <a:gd name="T13" fmla="*/ 24 h 40"/>
                <a:gd name="T14" fmla="*/ 7 w 13"/>
                <a:gd name="T15" fmla="*/ 26 h 40"/>
                <a:gd name="T16" fmla="*/ 6 w 13"/>
                <a:gd name="T17" fmla="*/ 32 h 40"/>
                <a:gd name="T18" fmla="*/ 6 w 13"/>
                <a:gd name="T19" fmla="*/ 36 h 40"/>
                <a:gd name="T20" fmla="*/ 4 w 13"/>
                <a:gd name="T21" fmla="*/ 40 h 40"/>
                <a:gd name="T22" fmla="*/ 4 w 13"/>
                <a:gd name="T23" fmla="*/ 40 h 40"/>
                <a:gd name="T24" fmla="*/ 2 w 13"/>
                <a:gd name="T25" fmla="*/ 38 h 40"/>
                <a:gd name="T26" fmla="*/ 4 w 13"/>
                <a:gd name="T27" fmla="*/ 34 h 40"/>
                <a:gd name="T28" fmla="*/ 2 w 13"/>
                <a:gd name="T29" fmla="*/ 34 h 40"/>
                <a:gd name="T30" fmla="*/ 0 w 13"/>
                <a:gd name="T31" fmla="*/ 28 h 40"/>
                <a:gd name="T32" fmla="*/ 2 w 13"/>
                <a:gd name="T33" fmla="*/ 26 h 40"/>
                <a:gd name="T34" fmla="*/ 4 w 13"/>
                <a:gd name="T35" fmla="*/ 24 h 40"/>
                <a:gd name="T36" fmla="*/ 6 w 13"/>
                <a:gd name="T37" fmla="*/ 24 h 40"/>
                <a:gd name="T38" fmla="*/ 6 w 13"/>
                <a:gd name="T39" fmla="*/ 22 h 40"/>
                <a:gd name="T40" fmla="*/ 4 w 13"/>
                <a:gd name="T41" fmla="*/ 22 h 40"/>
                <a:gd name="T42" fmla="*/ 2 w 13"/>
                <a:gd name="T43" fmla="*/ 22 h 40"/>
                <a:gd name="T44" fmla="*/ 2 w 13"/>
                <a:gd name="T45" fmla="*/ 21 h 40"/>
                <a:gd name="T46" fmla="*/ 4 w 13"/>
                <a:gd name="T47" fmla="*/ 21 h 40"/>
                <a:gd name="T48" fmla="*/ 4 w 13"/>
                <a:gd name="T49" fmla="*/ 19 h 40"/>
                <a:gd name="T50" fmla="*/ 0 w 13"/>
                <a:gd name="T51" fmla="*/ 17 h 40"/>
                <a:gd name="T52" fmla="*/ 0 w 13"/>
                <a:gd name="T53" fmla="*/ 15 h 40"/>
                <a:gd name="T54" fmla="*/ 4 w 13"/>
                <a:gd name="T55" fmla="*/ 15 h 40"/>
                <a:gd name="T56" fmla="*/ 6 w 13"/>
                <a:gd name="T57" fmla="*/ 13 h 40"/>
                <a:gd name="T58" fmla="*/ 6 w 13"/>
                <a:gd name="T59" fmla="*/ 9 h 40"/>
                <a:gd name="T60" fmla="*/ 7 w 13"/>
                <a:gd name="T61" fmla="*/ 7 h 40"/>
                <a:gd name="T62" fmla="*/ 6 w 13"/>
                <a:gd name="T63" fmla="*/ 5 h 40"/>
                <a:gd name="T64" fmla="*/ 4 w 13"/>
                <a:gd name="T65" fmla="*/ 1 h 40"/>
                <a:gd name="T66" fmla="*/ 7 w 13"/>
                <a:gd name="T67" fmla="*/ 1 h 40"/>
                <a:gd name="T68" fmla="*/ 9 w 13"/>
                <a:gd name="T6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" h="40">
                  <a:moveTo>
                    <a:pt x="9" y="0"/>
                  </a:moveTo>
                  <a:lnTo>
                    <a:pt x="11" y="0"/>
                  </a:lnTo>
                  <a:lnTo>
                    <a:pt x="13" y="5"/>
                  </a:lnTo>
                  <a:lnTo>
                    <a:pt x="13" y="11"/>
                  </a:lnTo>
                  <a:lnTo>
                    <a:pt x="11" y="17"/>
                  </a:lnTo>
                  <a:lnTo>
                    <a:pt x="11" y="19"/>
                  </a:lnTo>
                  <a:lnTo>
                    <a:pt x="9" y="24"/>
                  </a:lnTo>
                  <a:lnTo>
                    <a:pt x="7" y="26"/>
                  </a:lnTo>
                  <a:lnTo>
                    <a:pt x="6" y="32"/>
                  </a:lnTo>
                  <a:lnTo>
                    <a:pt x="6" y="36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2" y="38"/>
                  </a:lnTo>
                  <a:lnTo>
                    <a:pt x="4" y="34"/>
                  </a:lnTo>
                  <a:lnTo>
                    <a:pt x="2" y="34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4" y="24"/>
                  </a:lnTo>
                  <a:lnTo>
                    <a:pt x="6" y="24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2" y="22"/>
                  </a:lnTo>
                  <a:lnTo>
                    <a:pt x="2" y="21"/>
                  </a:lnTo>
                  <a:lnTo>
                    <a:pt x="4" y="21"/>
                  </a:lnTo>
                  <a:lnTo>
                    <a:pt x="4" y="19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6" y="13"/>
                  </a:lnTo>
                  <a:lnTo>
                    <a:pt x="6" y="9"/>
                  </a:lnTo>
                  <a:lnTo>
                    <a:pt x="7" y="7"/>
                  </a:lnTo>
                  <a:lnTo>
                    <a:pt x="6" y="5"/>
                  </a:lnTo>
                  <a:lnTo>
                    <a:pt x="4" y="1"/>
                  </a:lnTo>
                  <a:lnTo>
                    <a:pt x="7" y="1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8" name="Freeform 462"/>
            <p:cNvSpPr>
              <a:spLocks/>
            </p:cNvSpPr>
            <p:nvPr/>
          </p:nvSpPr>
          <p:spPr bwMode="auto">
            <a:xfrm>
              <a:off x="2428876" y="2352676"/>
              <a:ext cx="23813" cy="39688"/>
            </a:xfrm>
            <a:custGeom>
              <a:avLst/>
              <a:gdLst>
                <a:gd name="T0" fmla="*/ 5 w 15"/>
                <a:gd name="T1" fmla="*/ 0 h 25"/>
                <a:gd name="T2" fmla="*/ 9 w 15"/>
                <a:gd name="T3" fmla="*/ 6 h 25"/>
                <a:gd name="T4" fmla="*/ 13 w 15"/>
                <a:gd name="T5" fmla="*/ 6 h 25"/>
                <a:gd name="T6" fmla="*/ 15 w 15"/>
                <a:gd name="T7" fmla="*/ 8 h 25"/>
                <a:gd name="T8" fmla="*/ 15 w 15"/>
                <a:gd name="T9" fmla="*/ 13 h 25"/>
                <a:gd name="T10" fmla="*/ 11 w 15"/>
                <a:gd name="T11" fmla="*/ 17 h 25"/>
                <a:gd name="T12" fmla="*/ 11 w 15"/>
                <a:gd name="T13" fmla="*/ 17 h 25"/>
                <a:gd name="T14" fmla="*/ 9 w 15"/>
                <a:gd name="T15" fmla="*/ 13 h 25"/>
                <a:gd name="T16" fmla="*/ 7 w 15"/>
                <a:gd name="T17" fmla="*/ 13 h 25"/>
                <a:gd name="T18" fmla="*/ 7 w 15"/>
                <a:gd name="T19" fmla="*/ 17 h 25"/>
                <a:gd name="T20" fmla="*/ 5 w 15"/>
                <a:gd name="T21" fmla="*/ 19 h 25"/>
                <a:gd name="T22" fmla="*/ 7 w 15"/>
                <a:gd name="T23" fmla="*/ 23 h 25"/>
                <a:gd name="T24" fmla="*/ 5 w 15"/>
                <a:gd name="T25" fmla="*/ 25 h 25"/>
                <a:gd name="T26" fmla="*/ 3 w 15"/>
                <a:gd name="T27" fmla="*/ 23 h 25"/>
                <a:gd name="T28" fmla="*/ 1 w 15"/>
                <a:gd name="T29" fmla="*/ 25 h 25"/>
                <a:gd name="T30" fmla="*/ 0 w 15"/>
                <a:gd name="T31" fmla="*/ 25 h 25"/>
                <a:gd name="T32" fmla="*/ 0 w 15"/>
                <a:gd name="T33" fmla="*/ 21 h 25"/>
                <a:gd name="T34" fmla="*/ 1 w 15"/>
                <a:gd name="T35" fmla="*/ 11 h 25"/>
                <a:gd name="T36" fmla="*/ 3 w 15"/>
                <a:gd name="T37" fmla="*/ 9 h 25"/>
                <a:gd name="T38" fmla="*/ 1 w 15"/>
                <a:gd name="T39" fmla="*/ 8 h 25"/>
                <a:gd name="T40" fmla="*/ 1 w 15"/>
                <a:gd name="T41" fmla="*/ 6 h 25"/>
                <a:gd name="T42" fmla="*/ 0 w 15"/>
                <a:gd name="T43" fmla="*/ 4 h 25"/>
                <a:gd name="T44" fmla="*/ 0 w 15"/>
                <a:gd name="T45" fmla="*/ 2 h 25"/>
                <a:gd name="T46" fmla="*/ 5 w 15"/>
                <a:gd name="T4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" h="25">
                  <a:moveTo>
                    <a:pt x="5" y="0"/>
                  </a:moveTo>
                  <a:lnTo>
                    <a:pt x="9" y="6"/>
                  </a:lnTo>
                  <a:lnTo>
                    <a:pt x="13" y="6"/>
                  </a:lnTo>
                  <a:lnTo>
                    <a:pt x="15" y="8"/>
                  </a:lnTo>
                  <a:lnTo>
                    <a:pt x="15" y="13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9" y="13"/>
                  </a:lnTo>
                  <a:lnTo>
                    <a:pt x="7" y="13"/>
                  </a:lnTo>
                  <a:lnTo>
                    <a:pt x="7" y="17"/>
                  </a:lnTo>
                  <a:lnTo>
                    <a:pt x="5" y="19"/>
                  </a:lnTo>
                  <a:lnTo>
                    <a:pt x="7" y="23"/>
                  </a:lnTo>
                  <a:lnTo>
                    <a:pt x="5" y="25"/>
                  </a:lnTo>
                  <a:lnTo>
                    <a:pt x="3" y="23"/>
                  </a:lnTo>
                  <a:lnTo>
                    <a:pt x="1" y="25"/>
                  </a:lnTo>
                  <a:lnTo>
                    <a:pt x="0" y="25"/>
                  </a:lnTo>
                  <a:lnTo>
                    <a:pt x="0" y="21"/>
                  </a:lnTo>
                  <a:lnTo>
                    <a:pt x="1" y="11"/>
                  </a:lnTo>
                  <a:lnTo>
                    <a:pt x="3" y="9"/>
                  </a:lnTo>
                  <a:lnTo>
                    <a:pt x="1" y="8"/>
                  </a:lnTo>
                  <a:lnTo>
                    <a:pt x="1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9" name="Freeform 463"/>
            <p:cNvSpPr>
              <a:spLocks/>
            </p:cNvSpPr>
            <p:nvPr/>
          </p:nvSpPr>
          <p:spPr bwMode="auto">
            <a:xfrm>
              <a:off x="2449513" y="2409826"/>
              <a:ext cx="6350" cy="9525"/>
            </a:xfrm>
            <a:custGeom>
              <a:avLst/>
              <a:gdLst>
                <a:gd name="T0" fmla="*/ 2 w 4"/>
                <a:gd name="T1" fmla="*/ 0 h 6"/>
                <a:gd name="T2" fmla="*/ 4 w 4"/>
                <a:gd name="T3" fmla="*/ 2 h 6"/>
                <a:gd name="T4" fmla="*/ 4 w 4"/>
                <a:gd name="T5" fmla="*/ 6 h 6"/>
                <a:gd name="T6" fmla="*/ 2 w 4"/>
                <a:gd name="T7" fmla="*/ 6 h 6"/>
                <a:gd name="T8" fmla="*/ 0 w 4"/>
                <a:gd name="T9" fmla="*/ 6 h 6"/>
                <a:gd name="T10" fmla="*/ 2 w 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lnTo>
                    <a:pt x="4" y="2"/>
                  </a:lnTo>
                  <a:lnTo>
                    <a:pt x="4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0" name="Freeform 464"/>
            <p:cNvSpPr>
              <a:spLocks/>
            </p:cNvSpPr>
            <p:nvPr/>
          </p:nvSpPr>
          <p:spPr bwMode="auto">
            <a:xfrm>
              <a:off x="2395538" y="2409826"/>
              <a:ext cx="4763" cy="6350"/>
            </a:xfrm>
            <a:custGeom>
              <a:avLst/>
              <a:gdLst>
                <a:gd name="T0" fmla="*/ 0 w 3"/>
                <a:gd name="T1" fmla="*/ 0 h 4"/>
                <a:gd name="T2" fmla="*/ 3 w 3"/>
                <a:gd name="T3" fmla="*/ 2 h 4"/>
                <a:gd name="T4" fmla="*/ 2 w 3"/>
                <a:gd name="T5" fmla="*/ 4 h 4"/>
                <a:gd name="T6" fmla="*/ 0 w 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3" y="2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1" name="Freeform 465"/>
            <p:cNvSpPr>
              <a:spLocks/>
            </p:cNvSpPr>
            <p:nvPr/>
          </p:nvSpPr>
          <p:spPr bwMode="auto">
            <a:xfrm>
              <a:off x="1106488" y="2430463"/>
              <a:ext cx="9525" cy="6350"/>
            </a:xfrm>
            <a:custGeom>
              <a:avLst/>
              <a:gdLst>
                <a:gd name="T0" fmla="*/ 2 w 6"/>
                <a:gd name="T1" fmla="*/ 0 h 4"/>
                <a:gd name="T2" fmla="*/ 6 w 6"/>
                <a:gd name="T3" fmla="*/ 2 h 4"/>
                <a:gd name="T4" fmla="*/ 2 w 6"/>
                <a:gd name="T5" fmla="*/ 4 h 4"/>
                <a:gd name="T6" fmla="*/ 0 w 6"/>
                <a:gd name="T7" fmla="*/ 2 h 4"/>
                <a:gd name="T8" fmla="*/ 2 w 6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2" y="0"/>
                  </a:moveTo>
                  <a:lnTo>
                    <a:pt x="6" y="2"/>
                  </a:lnTo>
                  <a:lnTo>
                    <a:pt x="2" y="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2" name="Freeform 466"/>
            <p:cNvSpPr>
              <a:spLocks/>
            </p:cNvSpPr>
            <p:nvPr/>
          </p:nvSpPr>
          <p:spPr bwMode="auto">
            <a:xfrm>
              <a:off x="2403476" y="2463801"/>
              <a:ext cx="12700" cy="19050"/>
            </a:xfrm>
            <a:custGeom>
              <a:avLst/>
              <a:gdLst>
                <a:gd name="T0" fmla="*/ 2 w 8"/>
                <a:gd name="T1" fmla="*/ 0 h 12"/>
                <a:gd name="T2" fmla="*/ 6 w 8"/>
                <a:gd name="T3" fmla="*/ 2 h 12"/>
                <a:gd name="T4" fmla="*/ 4 w 8"/>
                <a:gd name="T5" fmla="*/ 4 h 12"/>
                <a:gd name="T6" fmla="*/ 8 w 8"/>
                <a:gd name="T7" fmla="*/ 8 h 12"/>
                <a:gd name="T8" fmla="*/ 4 w 8"/>
                <a:gd name="T9" fmla="*/ 12 h 12"/>
                <a:gd name="T10" fmla="*/ 4 w 8"/>
                <a:gd name="T11" fmla="*/ 12 h 12"/>
                <a:gd name="T12" fmla="*/ 2 w 8"/>
                <a:gd name="T13" fmla="*/ 8 h 12"/>
                <a:gd name="T14" fmla="*/ 0 w 8"/>
                <a:gd name="T15" fmla="*/ 4 h 12"/>
                <a:gd name="T16" fmla="*/ 2 w 8"/>
                <a:gd name="T17" fmla="*/ 0 h 12"/>
                <a:gd name="T18" fmla="*/ 2 w 8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2">
                  <a:moveTo>
                    <a:pt x="2" y="0"/>
                  </a:moveTo>
                  <a:lnTo>
                    <a:pt x="6" y="2"/>
                  </a:lnTo>
                  <a:lnTo>
                    <a:pt x="4" y="4"/>
                  </a:lnTo>
                  <a:lnTo>
                    <a:pt x="8" y="8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4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3" name="Freeform 467"/>
            <p:cNvSpPr>
              <a:spLocks/>
            </p:cNvSpPr>
            <p:nvPr/>
          </p:nvSpPr>
          <p:spPr bwMode="auto">
            <a:xfrm>
              <a:off x="1814513" y="1662113"/>
              <a:ext cx="7938" cy="3175"/>
            </a:xfrm>
            <a:custGeom>
              <a:avLst/>
              <a:gdLst>
                <a:gd name="T0" fmla="*/ 2 w 5"/>
                <a:gd name="T1" fmla="*/ 0 h 2"/>
                <a:gd name="T2" fmla="*/ 5 w 5"/>
                <a:gd name="T3" fmla="*/ 0 h 2"/>
                <a:gd name="T4" fmla="*/ 2 w 5"/>
                <a:gd name="T5" fmla="*/ 2 h 2"/>
                <a:gd name="T6" fmla="*/ 0 w 5"/>
                <a:gd name="T7" fmla="*/ 0 h 2"/>
                <a:gd name="T8" fmla="*/ 0 w 5"/>
                <a:gd name="T9" fmla="*/ 0 h 2"/>
                <a:gd name="T10" fmla="*/ 2 w 5"/>
                <a:gd name="T11" fmla="*/ 0 h 2"/>
                <a:gd name="T12" fmla="*/ 2 w 5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">
                  <a:moveTo>
                    <a:pt x="2" y="0"/>
                  </a:moveTo>
                  <a:lnTo>
                    <a:pt x="5" y="0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4" name="Freeform 468"/>
            <p:cNvSpPr>
              <a:spLocks/>
            </p:cNvSpPr>
            <p:nvPr/>
          </p:nvSpPr>
          <p:spPr bwMode="auto">
            <a:xfrm>
              <a:off x="1835151" y="1804988"/>
              <a:ext cx="26988" cy="23813"/>
            </a:xfrm>
            <a:custGeom>
              <a:avLst/>
              <a:gdLst>
                <a:gd name="T0" fmla="*/ 10 w 17"/>
                <a:gd name="T1" fmla="*/ 0 h 15"/>
                <a:gd name="T2" fmla="*/ 15 w 17"/>
                <a:gd name="T3" fmla="*/ 4 h 15"/>
                <a:gd name="T4" fmla="*/ 17 w 17"/>
                <a:gd name="T5" fmla="*/ 6 h 15"/>
                <a:gd name="T6" fmla="*/ 13 w 17"/>
                <a:gd name="T7" fmla="*/ 8 h 15"/>
                <a:gd name="T8" fmla="*/ 6 w 17"/>
                <a:gd name="T9" fmla="*/ 15 h 15"/>
                <a:gd name="T10" fmla="*/ 2 w 17"/>
                <a:gd name="T11" fmla="*/ 13 h 15"/>
                <a:gd name="T12" fmla="*/ 4 w 17"/>
                <a:gd name="T13" fmla="*/ 13 h 15"/>
                <a:gd name="T14" fmla="*/ 4 w 17"/>
                <a:gd name="T15" fmla="*/ 11 h 15"/>
                <a:gd name="T16" fmla="*/ 4 w 17"/>
                <a:gd name="T17" fmla="*/ 11 h 15"/>
                <a:gd name="T18" fmla="*/ 6 w 17"/>
                <a:gd name="T19" fmla="*/ 9 h 15"/>
                <a:gd name="T20" fmla="*/ 2 w 17"/>
                <a:gd name="T21" fmla="*/ 8 h 15"/>
                <a:gd name="T22" fmla="*/ 4 w 17"/>
                <a:gd name="T23" fmla="*/ 6 h 15"/>
                <a:gd name="T24" fmla="*/ 0 w 17"/>
                <a:gd name="T25" fmla="*/ 2 h 15"/>
                <a:gd name="T26" fmla="*/ 2 w 17"/>
                <a:gd name="T27" fmla="*/ 0 h 15"/>
                <a:gd name="T28" fmla="*/ 10 w 17"/>
                <a:gd name="T2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" h="15">
                  <a:moveTo>
                    <a:pt x="10" y="0"/>
                  </a:moveTo>
                  <a:lnTo>
                    <a:pt x="15" y="4"/>
                  </a:lnTo>
                  <a:lnTo>
                    <a:pt x="17" y="6"/>
                  </a:lnTo>
                  <a:lnTo>
                    <a:pt x="13" y="8"/>
                  </a:lnTo>
                  <a:lnTo>
                    <a:pt x="6" y="15"/>
                  </a:lnTo>
                  <a:lnTo>
                    <a:pt x="2" y="13"/>
                  </a:lnTo>
                  <a:lnTo>
                    <a:pt x="4" y="13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6" y="9"/>
                  </a:lnTo>
                  <a:lnTo>
                    <a:pt x="2" y="8"/>
                  </a:lnTo>
                  <a:lnTo>
                    <a:pt x="4" y="6"/>
                  </a:lnTo>
                  <a:lnTo>
                    <a:pt x="0" y="2"/>
                  </a:lnTo>
                  <a:lnTo>
                    <a:pt x="2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5" name="Freeform 469"/>
            <p:cNvSpPr>
              <a:spLocks/>
            </p:cNvSpPr>
            <p:nvPr/>
          </p:nvSpPr>
          <p:spPr bwMode="auto">
            <a:xfrm>
              <a:off x="2449513" y="2449513"/>
              <a:ext cx="6350" cy="9525"/>
            </a:xfrm>
            <a:custGeom>
              <a:avLst/>
              <a:gdLst>
                <a:gd name="T0" fmla="*/ 2 w 4"/>
                <a:gd name="T1" fmla="*/ 0 h 6"/>
                <a:gd name="T2" fmla="*/ 4 w 4"/>
                <a:gd name="T3" fmla="*/ 4 h 6"/>
                <a:gd name="T4" fmla="*/ 0 w 4"/>
                <a:gd name="T5" fmla="*/ 6 h 6"/>
                <a:gd name="T6" fmla="*/ 2 w 4"/>
                <a:gd name="T7" fmla="*/ 2 h 6"/>
                <a:gd name="T8" fmla="*/ 0 w 4"/>
                <a:gd name="T9" fmla="*/ 2 h 6"/>
                <a:gd name="T10" fmla="*/ 2 w 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lnTo>
                    <a:pt x="4" y="4"/>
                  </a:lnTo>
                  <a:lnTo>
                    <a:pt x="0" y="6"/>
                  </a:lnTo>
                  <a:lnTo>
                    <a:pt x="2" y="2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6" name="Freeform 470"/>
            <p:cNvSpPr>
              <a:spLocks/>
            </p:cNvSpPr>
            <p:nvPr/>
          </p:nvSpPr>
          <p:spPr bwMode="auto">
            <a:xfrm>
              <a:off x="1103313" y="2443163"/>
              <a:ext cx="6350" cy="6350"/>
            </a:xfrm>
            <a:custGeom>
              <a:avLst/>
              <a:gdLst>
                <a:gd name="T0" fmla="*/ 2 w 4"/>
                <a:gd name="T1" fmla="*/ 0 h 4"/>
                <a:gd name="T2" fmla="*/ 4 w 4"/>
                <a:gd name="T3" fmla="*/ 2 h 4"/>
                <a:gd name="T4" fmla="*/ 0 w 4"/>
                <a:gd name="T5" fmla="*/ 4 h 4"/>
                <a:gd name="T6" fmla="*/ 2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4" y="2"/>
                  </a:lnTo>
                  <a:lnTo>
                    <a:pt x="0" y="4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7" name="Freeform 471"/>
            <p:cNvSpPr>
              <a:spLocks/>
            </p:cNvSpPr>
            <p:nvPr/>
          </p:nvSpPr>
          <p:spPr bwMode="auto">
            <a:xfrm>
              <a:off x="2406651" y="2455863"/>
              <a:ext cx="6350" cy="4763"/>
            </a:xfrm>
            <a:custGeom>
              <a:avLst/>
              <a:gdLst>
                <a:gd name="T0" fmla="*/ 2 w 4"/>
                <a:gd name="T1" fmla="*/ 0 h 3"/>
                <a:gd name="T2" fmla="*/ 4 w 4"/>
                <a:gd name="T3" fmla="*/ 0 h 3"/>
                <a:gd name="T4" fmla="*/ 4 w 4"/>
                <a:gd name="T5" fmla="*/ 3 h 3"/>
                <a:gd name="T6" fmla="*/ 2 w 4"/>
                <a:gd name="T7" fmla="*/ 3 h 3"/>
                <a:gd name="T8" fmla="*/ 0 w 4"/>
                <a:gd name="T9" fmla="*/ 2 h 3"/>
                <a:gd name="T10" fmla="*/ 2 w 4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4" y="0"/>
                  </a:lnTo>
                  <a:lnTo>
                    <a:pt x="4" y="3"/>
                  </a:lnTo>
                  <a:lnTo>
                    <a:pt x="2" y="3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8" name="Freeform 472"/>
            <p:cNvSpPr>
              <a:spLocks/>
            </p:cNvSpPr>
            <p:nvPr/>
          </p:nvSpPr>
          <p:spPr bwMode="auto">
            <a:xfrm>
              <a:off x="2446338" y="2400301"/>
              <a:ext cx="9525" cy="12700"/>
            </a:xfrm>
            <a:custGeom>
              <a:avLst/>
              <a:gdLst>
                <a:gd name="T0" fmla="*/ 6 w 6"/>
                <a:gd name="T1" fmla="*/ 0 h 8"/>
                <a:gd name="T2" fmla="*/ 6 w 6"/>
                <a:gd name="T3" fmla="*/ 4 h 8"/>
                <a:gd name="T4" fmla="*/ 4 w 6"/>
                <a:gd name="T5" fmla="*/ 6 h 8"/>
                <a:gd name="T6" fmla="*/ 2 w 6"/>
                <a:gd name="T7" fmla="*/ 8 h 8"/>
                <a:gd name="T8" fmla="*/ 0 w 6"/>
                <a:gd name="T9" fmla="*/ 8 h 8"/>
                <a:gd name="T10" fmla="*/ 0 w 6"/>
                <a:gd name="T11" fmla="*/ 4 h 8"/>
                <a:gd name="T12" fmla="*/ 6 w 6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">
                  <a:moveTo>
                    <a:pt x="6" y="0"/>
                  </a:moveTo>
                  <a:lnTo>
                    <a:pt x="6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9" name="Freeform 473"/>
            <p:cNvSpPr>
              <a:spLocks/>
            </p:cNvSpPr>
            <p:nvPr/>
          </p:nvSpPr>
          <p:spPr bwMode="auto">
            <a:xfrm>
              <a:off x="2439988" y="2395538"/>
              <a:ext cx="12700" cy="11113"/>
            </a:xfrm>
            <a:custGeom>
              <a:avLst/>
              <a:gdLst>
                <a:gd name="T0" fmla="*/ 2 w 8"/>
                <a:gd name="T1" fmla="*/ 0 h 7"/>
                <a:gd name="T2" fmla="*/ 8 w 8"/>
                <a:gd name="T3" fmla="*/ 0 h 7"/>
                <a:gd name="T4" fmla="*/ 8 w 8"/>
                <a:gd name="T5" fmla="*/ 1 h 7"/>
                <a:gd name="T6" fmla="*/ 4 w 8"/>
                <a:gd name="T7" fmla="*/ 7 h 7"/>
                <a:gd name="T8" fmla="*/ 2 w 8"/>
                <a:gd name="T9" fmla="*/ 5 h 7"/>
                <a:gd name="T10" fmla="*/ 0 w 8"/>
                <a:gd name="T11" fmla="*/ 1 h 7"/>
                <a:gd name="T12" fmla="*/ 2 w 8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7">
                  <a:moveTo>
                    <a:pt x="2" y="0"/>
                  </a:moveTo>
                  <a:lnTo>
                    <a:pt x="8" y="0"/>
                  </a:lnTo>
                  <a:lnTo>
                    <a:pt x="8" y="1"/>
                  </a:lnTo>
                  <a:lnTo>
                    <a:pt x="4" y="7"/>
                  </a:lnTo>
                  <a:lnTo>
                    <a:pt x="2" y="5"/>
                  </a:lnTo>
                  <a:lnTo>
                    <a:pt x="0" y="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0" name="Freeform 474"/>
            <p:cNvSpPr>
              <a:spLocks/>
            </p:cNvSpPr>
            <p:nvPr/>
          </p:nvSpPr>
          <p:spPr bwMode="auto">
            <a:xfrm>
              <a:off x="2403476" y="2446338"/>
              <a:ext cx="3175" cy="6350"/>
            </a:xfrm>
            <a:custGeom>
              <a:avLst/>
              <a:gdLst>
                <a:gd name="T0" fmla="*/ 2 w 2"/>
                <a:gd name="T1" fmla="*/ 0 h 4"/>
                <a:gd name="T2" fmla="*/ 2 w 2"/>
                <a:gd name="T3" fmla="*/ 4 h 4"/>
                <a:gd name="T4" fmla="*/ 0 w 2"/>
                <a:gd name="T5" fmla="*/ 4 h 4"/>
                <a:gd name="T6" fmla="*/ 2 w 2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2" y="4"/>
                  </a:lnTo>
                  <a:lnTo>
                    <a:pt x="0" y="4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1" name="Freeform 475"/>
            <p:cNvSpPr>
              <a:spLocks/>
            </p:cNvSpPr>
            <p:nvPr/>
          </p:nvSpPr>
          <p:spPr bwMode="auto">
            <a:xfrm>
              <a:off x="1663701" y="1978026"/>
              <a:ext cx="44450" cy="30163"/>
            </a:xfrm>
            <a:custGeom>
              <a:avLst/>
              <a:gdLst>
                <a:gd name="T0" fmla="*/ 24 w 28"/>
                <a:gd name="T1" fmla="*/ 0 h 19"/>
                <a:gd name="T2" fmla="*/ 24 w 28"/>
                <a:gd name="T3" fmla="*/ 1 h 19"/>
                <a:gd name="T4" fmla="*/ 28 w 28"/>
                <a:gd name="T5" fmla="*/ 5 h 19"/>
                <a:gd name="T6" fmla="*/ 28 w 28"/>
                <a:gd name="T7" fmla="*/ 7 h 19"/>
                <a:gd name="T8" fmla="*/ 24 w 28"/>
                <a:gd name="T9" fmla="*/ 13 h 19"/>
                <a:gd name="T10" fmla="*/ 24 w 28"/>
                <a:gd name="T11" fmla="*/ 17 h 19"/>
                <a:gd name="T12" fmla="*/ 19 w 28"/>
                <a:gd name="T13" fmla="*/ 17 h 19"/>
                <a:gd name="T14" fmla="*/ 15 w 28"/>
                <a:gd name="T15" fmla="*/ 15 h 19"/>
                <a:gd name="T16" fmla="*/ 13 w 28"/>
                <a:gd name="T17" fmla="*/ 19 h 19"/>
                <a:gd name="T18" fmla="*/ 9 w 28"/>
                <a:gd name="T19" fmla="*/ 15 h 19"/>
                <a:gd name="T20" fmla="*/ 5 w 28"/>
                <a:gd name="T21" fmla="*/ 15 h 19"/>
                <a:gd name="T22" fmla="*/ 1 w 28"/>
                <a:gd name="T23" fmla="*/ 9 h 19"/>
                <a:gd name="T24" fmla="*/ 0 w 28"/>
                <a:gd name="T25" fmla="*/ 1 h 19"/>
                <a:gd name="T26" fmla="*/ 3 w 28"/>
                <a:gd name="T27" fmla="*/ 1 h 19"/>
                <a:gd name="T28" fmla="*/ 9 w 28"/>
                <a:gd name="T29" fmla="*/ 3 h 19"/>
                <a:gd name="T30" fmla="*/ 11 w 28"/>
                <a:gd name="T31" fmla="*/ 1 h 19"/>
                <a:gd name="T32" fmla="*/ 15 w 28"/>
                <a:gd name="T33" fmla="*/ 3 h 19"/>
                <a:gd name="T34" fmla="*/ 19 w 28"/>
                <a:gd name="T35" fmla="*/ 0 h 19"/>
                <a:gd name="T36" fmla="*/ 24 w 28"/>
                <a:gd name="T3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19">
                  <a:moveTo>
                    <a:pt x="24" y="0"/>
                  </a:moveTo>
                  <a:lnTo>
                    <a:pt x="24" y="1"/>
                  </a:lnTo>
                  <a:lnTo>
                    <a:pt x="28" y="5"/>
                  </a:lnTo>
                  <a:lnTo>
                    <a:pt x="28" y="7"/>
                  </a:lnTo>
                  <a:lnTo>
                    <a:pt x="24" y="13"/>
                  </a:lnTo>
                  <a:lnTo>
                    <a:pt x="24" y="17"/>
                  </a:lnTo>
                  <a:lnTo>
                    <a:pt x="19" y="17"/>
                  </a:lnTo>
                  <a:lnTo>
                    <a:pt x="15" y="15"/>
                  </a:lnTo>
                  <a:lnTo>
                    <a:pt x="13" y="19"/>
                  </a:lnTo>
                  <a:lnTo>
                    <a:pt x="9" y="15"/>
                  </a:lnTo>
                  <a:lnTo>
                    <a:pt x="5" y="15"/>
                  </a:lnTo>
                  <a:lnTo>
                    <a:pt x="1" y="9"/>
                  </a:lnTo>
                  <a:lnTo>
                    <a:pt x="0" y="1"/>
                  </a:lnTo>
                  <a:lnTo>
                    <a:pt x="3" y="1"/>
                  </a:lnTo>
                  <a:lnTo>
                    <a:pt x="9" y="3"/>
                  </a:lnTo>
                  <a:lnTo>
                    <a:pt x="11" y="1"/>
                  </a:lnTo>
                  <a:lnTo>
                    <a:pt x="15" y="3"/>
                  </a:lnTo>
                  <a:lnTo>
                    <a:pt x="19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2" name="Freeform 476"/>
            <p:cNvSpPr>
              <a:spLocks/>
            </p:cNvSpPr>
            <p:nvPr/>
          </p:nvSpPr>
          <p:spPr bwMode="auto">
            <a:xfrm>
              <a:off x="1533526" y="1916113"/>
              <a:ext cx="4763" cy="3175"/>
            </a:xfrm>
            <a:custGeom>
              <a:avLst/>
              <a:gdLst>
                <a:gd name="T0" fmla="*/ 1 w 3"/>
                <a:gd name="T1" fmla="*/ 0 h 2"/>
                <a:gd name="T2" fmla="*/ 3 w 3"/>
                <a:gd name="T3" fmla="*/ 2 h 2"/>
                <a:gd name="T4" fmla="*/ 1 w 3"/>
                <a:gd name="T5" fmla="*/ 2 h 2"/>
                <a:gd name="T6" fmla="*/ 0 w 3"/>
                <a:gd name="T7" fmla="*/ 2 h 2"/>
                <a:gd name="T8" fmla="*/ 1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lnTo>
                    <a:pt x="3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3" name="Freeform 477"/>
            <p:cNvSpPr>
              <a:spLocks/>
            </p:cNvSpPr>
            <p:nvPr/>
          </p:nvSpPr>
          <p:spPr bwMode="auto">
            <a:xfrm>
              <a:off x="1811338" y="1814513"/>
              <a:ext cx="23813" cy="33338"/>
            </a:xfrm>
            <a:custGeom>
              <a:avLst/>
              <a:gdLst>
                <a:gd name="T0" fmla="*/ 13 w 15"/>
                <a:gd name="T1" fmla="*/ 0 h 21"/>
                <a:gd name="T2" fmla="*/ 15 w 15"/>
                <a:gd name="T3" fmla="*/ 0 h 21"/>
                <a:gd name="T4" fmla="*/ 15 w 15"/>
                <a:gd name="T5" fmla="*/ 7 h 21"/>
                <a:gd name="T6" fmla="*/ 13 w 15"/>
                <a:gd name="T7" fmla="*/ 13 h 21"/>
                <a:gd name="T8" fmla="*/ 11 w 15"/>
                <a:gd name="T9" fmla="*/ 21 h 21"/>
                <a:gd name="T10" fmla="*/ 9 w 15"/>
                <a:gd name="T11" fmla="*/ 19 h 21"/>
                <a:gd name="T12" fmla="*/ 9 w 15"/>
                <a:gd name="T13" fmla="*/ 17 h 21"/>
                <a:gd name="T14" fmla="*/ 7 w 15"/>
                <a:gd name="T15" fmla="*/ 15 h 21"/>
                <a:gd name="T16" fmla="*/ 4 w 15"/>
                <a:gd name="T17" fmla="*/ 15 h 21"/>
                <a:gd name="T18" fmla="*/ 0 w 15"/>
                <a:gd name="T19" fmla="*/ 13 h 21"/>
                <a:gd name="T20" fmla="*/ 0 w 15"/>
                <a:gd name="T21" fmla="*/ 11 h 21"/>
                <a:gd name="T22" fmla="*/ 9 w 15"/>
                <a:gd name="T23" fmla="*/ 2 h 21"/>
                <a:gd name="T24" fmla="*/ 13 w 15"/>
                <a:gd name="T2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21">
                  <a:moveTo>
                    <a:pt x="13" y="0"/>
                  </a:moveTo>
                  <a:lnTo>
                    <a:pt x="15" y="0"/>
                  </a:lnTo>
                  <a:lnTo>
                    <a:pt x="15" y="7"/>
                  </a:lnTo>
                  <a:lnTo>
                    <a:pt x="13" y="13"/>
                  </a:lnTo>
                  <a:lnTo>
                    <a:pt x="11" y="21"/>
                  </a:lnTo>
                  <a:lnTo>
                    <a:pt x="9" y="19"/>
                  </a:lnTo>
                  <a:lnTo>
                    <a:pt x="9" y="17"/>
                  </a:lnTo>
                  <a:lnTo>
                    <a:pt x="7" y="15"/>
                  </a:lnTo>
                  <a:lnTo>
                    <a:pt x="4" y="15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9" y="2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4" name="Freeform 478"/>
            <p:cNvSpPr>
              <a:spLocks/>
            </p:cNvSpPr>
            <p:nvPr/>
          </p:nvSpPr>
          <p:spPr bwMode="auto">
            <a:xfrm>
              <a:off x="1668463" y="1711326"/>
              <a:ext cx="69850" cy="74613"/>
            </a:xfrm>
            <a:custGeom>
              <a:avLst/>
              <a:gdLst>
                <a:gd name="T0" fmla="*/ 12 w 44"/>
                <a:gd name="T1" fmla="*/ 0 h 47"/>
                <a:gd name="T2" fmla="*/ 14 w 44"/>
                <a:gd name="T3" fmla="*/ 0 h 47"/>
                <a:gd name="T4" fmla="*/ 14 w 44"/>
                <a:gd name="T5" fmla="*/ 7 h 47"/>
                <a:gd name="T6" fmla="*/ 12 w 44"/>
                <a:gd name="T7" fmla="*/ 9 h 47"/>
                <a:gd name="T8" fmla="*/ 17 w 44"/>
                <a:gd name="T9" fmla="*/ 11 h 47"/>
                <a:gd name="T10" fmla="*/ 17 w 44"/>
                <a:gd name="T11" fmla="*/ 13 h 47"/>
                <a:gd name="T12" fmla="*/ 21 w 44"/>
                <a:gd name="T13" fmla="*/ 13 h 47"/>
                <a:gd name="T14" fmla="*/ 23 w 44"/>
                <a:gd name="T15" fmla="*/ 13 h 47"/>
                <a:gd name="T16" fmla="*/ 29 w 44"/>
                <a:gd name="T17" fmla="*/ 13 h 47"/>
                <a:gd name="T18" fmla="*/ 33 w 44"/>
                <a:gd name="T19" fmla="*/ 17 h 47"/>
                <a:gd name="T20" fmla="*/ 33 w 44"/>
                <a:gd name="T21" fmla="*/ 19 h 47"/>
                <a:gd name="T22" fmla="*/ 31 w 44"/>
                <a:gd name="T23" fmla="*/ 21 h 47"/>
                <a:gd name="T24" fmla="*/ 33 w 44"/>
                <a:gd name="T25" fmla="*/ 25 h 47"/>
                <a:gd name="T26" fmla="*/ 37 w 44"/>
                <a:gd name="T27" fmla="*/ 28 h 47"/>
                <a:gd name="T28" fmla="*/ 37 w 44"/>
                <a:gd name="T29" fmla="*/ 32 h 47"/>
                <a:gd name="T30" fmla="*/ 42 w 44"/>
                <a:gd name="T31" fmla="*/ 38 h 47"/>
                <a:gd name="T32" fmla="*/ 44 w 44"/>
                <a:gd name="T33" fmla="*/ 42 h 47"/>
                <a:gd name="T34" fmla="*/ 40 w 44"/>
                <a:gd name="T35" fmla="*/ 44 h 47"/>
                <a:gd name="T36" fmla="*/ 37 w 44"/>
                <a:gd name="T37" fmla="*/ 40 h 47"/>
                <a:gd name="T38" fmla="*/ 35 w 44"/>
                <a:gd name="T39" fmla="*/ 42 h 47"/>
                <a:gd name="T40" fmla="*/ 33 w 44"/>
                <a:gd name="T41" fmla="*/ 44 h 47"/>
                <a:gd name="T42" fmla="*/ 29 w 44"/>
                <a:gd name="T43" fmla="*/ 44 h 47"/>
                <a:gd name="T44" fmla="*/ 23 w 44"/>
                <a:gd name="T45" fmla="*/ 47 h 47"/>
                <a:gd name="T46" fmla="*/ 21 w 44"/>
                <a:gd name="T47" fmla="*/ 46 h 47"/>
                <a:gd name="T48" fmla="*/ 25 w 44"/>
                <a:gd name="T49" fmla="*/ 42 h 47"/>
                <a:gd name="T50" fmla="*/ 23 w 44"/>
                <a:gd name="T51" fmla="*/ 36 h 47"/>
                <a:gd name="T52" fmla="*/ 19 w 44"/>
                <a:gd name="T53" fmla="*/ 34 h 47"/>
                <a:gd name="T54" fmla="*/ 19 w 44"/>
                <a:gd name="T55" fmla="*/ 30 h 47"/>
                <a:gd name="T56" fmla="*/ 19 w 44"/>
                <a:gd name="T57" fmla="*/ 25 h 47"/>
                <a:gd name="T58" fmla="*/ 16 w 44"/>
                <a:gd name="T59" fmla="*/ 21 h 47"/>
                <a:gd name="T60" fmla="*/ 8 w 44"/>
                <a:gd name="T61" fmla="*/ 21 h 47"/>
                <a:gd name="T62" fmla="*/ 8 w 44"/>
                <a:gd name="T63" fmla="*/ 25 h 47"/>
                <a:gd name="T64" fmla="*/ 4 w 44"/>
                <a:gd name="T65" fmla="*/ 25 h 47"/>
                <a:gd name="T66" fmla="*/ 0 w 44"/>
                <a:gd name="T67" fmla="*/ 19 h 47"/>
                <a:gd name="T68" fmla="*/ 0 w 44"/>
                <a:gd name="T69" fmla="*/ 15 h 47"/>
                <a:gd name="T70" fmla="*/ 8 w 44"/>
                <a:gd name="T71" fmla="*/ 7 h 47"/>
                <a:gd name="T72" fmla="*/ 12 w 44"/>
                <a:gd name="T7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4" h="47">
                  <a:moveTo>
                    <a:pt x="12" y="0"/>
                  </a:moveTo>
                  <a:lnTo>
                    <a:pt x="14" y="0"/>
                  </a:lnTo>
                  <a:lnTo>
                    <a:pt x="14" y="7"/>
                  </a:lnTo>
                  <a:lnTo>
                    <a:pt x="12" y="9"/>
                  </a:lnTo>
                  <a:lnTo>
                    <a:pt x="17" y="11"/>
                  </a:lnTo>
                  <a:lnTo>
                    <a:pt x="17" y="13"/>
                  </a:lnTo>
                  <a:lnTo>
                    <a:pt x="21" y="13"/>
                  </a:lnTo>
                  <a:lnTo>
                    <a:pt x="23" y="13"/>
                  </a:lnTo>
                  <a:lnTo>
                    <a:pt x="29" y="13"/>
                  </a:lnTo>
                  <a:lnTo>
                    <a:pt x="33" y="17"/>
                  </a:lnTo>
                  <a:lnTo>
                    <a:pt x="33" y="19"/>
                  </a:lnTo>
                  <a:lnTo>
                    <a:pt x="31" y="21"/>
                  </a:lnTo>
                  <a:lnTo>
                    <a:pt x="33" y="25"/>
                  </a:lnTo>
                  <a:lnTo>
                    <a:pt x="37" y="28"/>
                  </a:lnTo>
                  <a:lnTo>
                    <a:pt x="37" y="32"/>
                  </a:lnTo>
                  <a:lnTo>
                    <a:pt x="42" y="38"/>
                  </a:lnTo>
                  <a:lnTo>
                    <a:pt x="44" y="42"/>
                  </a:lnTo>
                  <a:lnTo>
                    <a:pt x="40" y="44"/>
                  </a:lnTo>
                  <a:lnTo>
                    <a:pt x="37" y="40"/>
                  </a:lnTo>
                  <a:lnTo>
                    <a:pt x="35" y="42"/>
                  </a:lnTo>
                  <a:lnTo>
                    <a:pt x="33" y="44"/>
                  </a:lnTo>
                  <a:lnTo>
                    <a:pt x="29" y="44"/>
                  </a:lnTo>
                  <a:lnTo>
                    <a:pt x="23" y="47"/>
                  </a:lnTo>
                  <a:lnTo>
                    <a:pt x="21" y="46"/>
                  </a:lnTo>
                  <a:lnTo>
                    <a:pt x="25" y="42"/>
                  </a:lnTo>
                  <a:lnTo>
                    <a:pt x="23" y="36"/>
                  </a:lnTo>
                  <a:lnTo>
                    <a:pt x="19" y="34"/>
                  </a:lnTo>
                  <a:lnTo>
                    <a:pt x="19" y="30"/>
                  </a:lnTo>
                  <a:lnTo>
                    <a:pt x="19" y="25"/>
                  </a:lnTo>
                  <a:lnTo>
                    <a:pt x="16" y="21"/>
                  </a:lnTo>
                  <a:lnTo>
                    <a:pt x="8" y="21"/>
                  </a:lnTo>
                  <a:lnTo>
                    <a:pt x="8" y="25"/>
                  </a:lnTo>
                  <a:lnTo>
                    <a:pt x="4" y="25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8" y="7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5" name="Freeform 479"/>
            <p:cNvSpPr>
              <a:spLocks/>
            </p:cNvSpPr>
            <p:nvPr/>
          </p:nvSpPr>
          <p:spPr bwMode="auto">
            <a:xfrm>
              <a:off x="1560513" y="2309813"/>
              <a:ext cx="57150" cy="33338"/>
            </a:xfrm>
            <a:custGeom>
              <a:avLst/>
              <a:gdLst>
                <a:gd name="T0" fmla="*/ 24 w 36"/>
                <a:gd name="T1" fmla="*/ 0 h 21"/>
                <a:gd name="T2" fmla="*/ 30 w 36"/>
                <a:gd name="T3" fmla="*/ 0 h 21"/>
                <a:gd name="T4" fmla="*/ 32 w 36"/>
                <a:gd name="T5" fmla="*/ 4 h 21"/>
                <a:gd name="T6" fmla="*/ 30 w 36"/>
                <a:gd name="T7" fmla="*/ 8 h 21"/>
                <a:gd name="T8" fmla="*/ 36 w 36"/>
                <a:gd name="T9" fmla="*/ 12 h 21"/>
                <a:gd name="T10" fmla="*/ 36 w 36"/>
                <a:gd name="T11" fmla="*/ 14 h 21"/>
                <a:gd name="T12" fmla="*/ 30 w 36"/>
                <a:gd name="T13" fmla="*/ 14 h 21"/>
                <a:gd name="T14" fmla="*/ 28 w 36"/>
                <a:gd name="T15" fmla="*/ 15 h 21"/>
                <a:gd name="T16" fmla="*/ 23 w 36"/>
                <a:gd name="T17" fmla="*/ 15 h 21"/>
                <a:gd name="T18" fmla="*/ 19 w 36"/>
                <a:gd name="T19" fmla="*/ 15 h 21"/>
                <a:gd name="T20" fmla="*/ 11 w 36"/>
                <a:gd name="T21" fmla="*/ 15 h 21"/>
                <a:gd name="T22" fmla="*/ 7 w 36"/>
                <a:gd name="T23" fmla="*/ 19 h 21"/>
                <a:gd name="T24" fmla="*/ 7 w 36"/>
                <a:gd name="T25" fmla="*/ 19 h 21"/>
                <a:gd name="T26" fmla="*/ 4 w 36"/>
                <a:gd name="T27" fmla="*/ 21 h 21"/>
                <a:gd name="T28" fmla="*/ 0 w 36"/>
                <a:gd name="T29" fmla="*/ 19 h 21"/>
                <a:gd name="T30" fmla="*/ 0 w 36"/>
                <a:gd name="T31" fmla="*/ 15 h 21"/>
                <a:gd name="T32" fmla="*/ 2 w 36"/>
                <a:gd name="T33" fmla="*/ 12 h 21"/>
                <a:gd name="T34" fmla="*/ 2 w 36"/>
                <a:gd name="T35" fmla="*/ 10 h 21"/>
                <a:gd name="T36" fmla="*/ 4 w 36"/>
                <a:gd name="T37" fmla="*/ 12 h 21"/>
                <a:gd name="T38" fmla="*/ 7 w 36"/>
                <a:gd name="T39" fmla="*/ 8 h 21"/>
                <a:gd name="T40" fmla="*/ 9 w 36"/>
                <a:gd name="T41" fmla="*/ 8 h 21"/>
                <a:gd name="T42" fmla="*/ 11 w 36"/>
                <a:gd name="T43" fmla="*/ 2 h 21"/>
                <a:gd name="T44" fmla="*/ 13 w 36"/>
                <a:gd name="T45" fmla="*/ 2 h 21"/>
                <a:gd name="T46" fmla="*/ 17 w 36"/>
                <a:gd name="T47" fmla="*/ 4 h 21"/>
                <a:gd name="T48" fmla="*/ 17 w 36"/>
                <a:gd name="T49" fmla="*/ 4 h 21"/>
                <a:gd name="T50" fmla="*/ 21 w 36"/>
                <a:gd name="T51" fmla="*/ 4 h 21"/>
                <a:gd name="T52" fmla="*/ 24 w 36"/>
                <a:gd name="T53" fmla="*/ 2 h 21"/>
                <a:gd name="T54" fmla="*/ 24 w 36"/>
                <a:gd name="T5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6" h="21">
                  <a:moveTo>
                    <a:pt x="24" y="0"/>
                  </a:moveTo>
                  <a:lnTo>
                    <a:pt x="30" y="0"/>
                  </a:lnTo>
                  <a:lnTo>
                    <a:pt x="32" y="4"/>
                  </a:lnTo>
                  <a:lnTo>
                    <a:pt x="30" y="8"/>
                  </a:lnTo>
                  <a:lnTo>
                    <a:pt x="36" y="12"/>
                  </a:lnTo>
                  <a:lnTo>
                    <a:pt x="36" y="14"/>
                  </a:lnTo>
                  <a:lnTo>
                    <a:pt x="30" y="14"/>
                  </a:lnTo>
                  <a:lnTo>
                    <a:pt x="28" y="15"/>
                  </a:lnTo>
                  <a:lnTo>
                    <a:pt x="23" y="15"/>
                  </a:lnTo>
                  <a:lnTo>
                    <a:pt x="19" y="15"/>
                  </a:lnTo>
                  <a:lnTo>
                    <a:pt x="11" y="15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4" y="21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4" y="12"/>
                  </a:lnTo>
                  <a:lnTo>
                    <a:pt x="7" y="8"/>
                  </a:lnTo>
                  <a:lnTo>
                    <a:pt x="9" y="8"/>
                  </a:lnTo>
                  <a:lnTo>
                    <a:pt x="11" y="2"/>
                  </a:lnTo>
                  <a:lnTo>
                    <a:pt x="13" y="2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21" y="4"/>
                  </a:lnTo>
                  <a:lnTo>
                    <a:pt x="24" y="2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6" name="Freeform 480"/>
            <p:cNvSpPr>
              <a:spLocks/>
            </p:cNvSpPr>
            <p:nvPr/>
          </p:nvSpPr>
          <p:spPr bwMode="auto">
            <a:xfrm>
              <a:off x="1520826" y="2346326"/>
              <a:ext cx="9525" cy="12700"/>
            </a:xfrm>
            <a:custGeom>
              <a:avLst/>
              <a:gdLst>
                <a:gd name="T0" fmla="*/ 4 w 6"/>
                <a:gd name="T1" fmla="*/ 0 h 8"/>
                <a:gd name="T2" fmla="*/ 4 w 6"/>
                <a:gd name="T3" fmla="*/ 4 h 8"/>
                <a:gd name="T4" fmla="*/ 6 w 6"/>
                <a:gd name="T5" fmla="*/ 4 h 8"/>
                <a:gd name="T6" fmla="*/ 6 w 6"/>
                <a:gd name="T7" fmla="*/ 6 h 8"/>
                <a:gd name="T8" fmla="*/ 4 w 6"/>
                <a:gd name="T9" fmla="*/ 8 h 8"/>
                <a:gd name="T10" fmla="*/ 0 w 6"/>
                <a:gd name="T11" fmla="*/ 4 h 8"/>
                <a:gd name="T12" fmla="*/ 0 w 6"/>
                <a:gd name="T13" fmla="*/ 2 h 8"/>
                <a:gd name="T14" fmla="*/ 4 w 6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8">
                  <a:moveTo>
                    <a:pt x="4" y="0"/>
                  </a:moveTo>
                  <a:lnTo>
                    <a:pt x="4" y="4"/>
                  </a:lnTo>
                  <a:lnTo>
                    <a:pt x="6" y="4"/>
                  </a:lnTo>
                  <a:lnTo>
                    <a:pt x="6" y="6"/>
                  </a:lnTo>
                  <a:lnTo>
                    <a:pt x="4" y="8"/>
                  </a:lnTo>
                  <a:lnTo>
                    <a:pt x="0" y="4"/>
                  </a:lnTo>
                  <a:lnTo>
                    <a:pt x="0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7" name="Freeform 481"/>
            <p:cNvSpPr>
              <a:spLocks/>
            </p:cNvSpPr>
            <p:nvPr/>
          </p:nvSpPr>
          <p:spPr bwMode="auto">
            <a:xfrm>
              <a:off x="1535113" y="2343151"/>
              <a:ext cx="3175" cy="9525"/>
            </a:xfrm>
            <a:custGeom>
              <a:avLst/>
              <a:gdLst>
                <a:gd name="T0" fmla="*/ 0 w 2"/>
                <a:gd name="T1" fmla="*/ 0 h 6"/>
                <a:gd name="T2" fmla="*/ 2 w 2"/>
                <a:gd name="T3" fmla="*/ 0 h 6"/>
                <a:gd name="T4" fmla="*/ 2 w 2"/>
                <a:gd name="T5" fmla="*/ 4 h 6"/>
                <a:gd name="T6" fmla="*/ 0 w 2"/>
                <a:gd name="T7" fmla="*/ 6 h 6"/>
                <a:gd name="T8" fmla="*/ 0 w 2"/>
                <a:gd name="T9" fmla="*/ 4 h 6"/>
                <a:gd name="T10" fmla="*/ 0 w 2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6">
                  <a:moveTo>
                    <a:pt x="0" y="0"/>
                  </a:moveTo>
                  <a:lnTo>
                    <a:pt x="2" y="0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8" name="Freeform 482"/>
            <p:cNvSpPr>
              <a:spLocks/>
            </p:cNvSpPr>
            <p:nvPr/>
          </p:nvSpPr>
          <p:spPr bwMode="auto">
            <a:xfrm>
              <a:off x="1533526" y="1925638"/>
              <a:ext cx="11113" cy="19050"/>
            </a:xfrm>
            <a:custGeom>
              <a:avLst/>
              <a:gdLst>
                <a:gd name="T0" fmla="*/ 1 w 7"/>
                <a:gd name="T1" fmla="*/ 0 h 12"/>
                <a:gd name="T2" fmla="*/ 3 w 7"/>
                <a:gd name="T3" fmla="*/ 0 h 12"/>
                <a:gd name="T4" fmla="*/ 3 w 7"/>
                <a:gd name="T5" fmla="*/ 4 h 12"/>
                <a:gd name="T6" fmla="*/ 7 w 7"/>
                <a:gd name="T7" fmla="*/ 10 h 12"/>
                <a:gd name="T8" fmla="*/ 7 w 7"/>
                <a:gd name="T9" fmla="*/ 12 h 12"/>
                <a:gd name="T10" fmla="*/ 0 w 7"/>
                <a:gd name="T11" fmla="*/ 8 h 12"/>
                <a:gd name="T12" fmla="*/ 0 w 7"/>
                <a:gd name="T13" fmla="*/ 4 h 12"/>
                <a:gd name="T14" fmla="*/ 0 w 7"/>
                <a:gd name="T15" fmla="*/ 0 h 12"/>
                <a:gd name="T16" fmla="*/ 0 w 7"/>
                <a:gd name="T17" fmla="*/ 0 h 12"/>
                <a:gd name="T18" fmla="*/ 0 w 7"/>
                <a:gd name="T19" fmla="*/ 0 h 12"/>
                <a:gd name="T20" fmla="*/ 1 w 7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12">
                  <a:moveTo>
                    <a:pt x="1" y="0"/>
                  </a:moveTo>
                  <a:lnTo>
                    <a:pt x="3" y="0"/>
                  </a:lnTo>
                  <a:lnTo>
                    <a:pt x="3" y="4"/>
                  </a:lnTo>
                  <a:lnTo>
                    <a:pt x="7" y="10"/>
                  </a:lnTo>
                  <a:lnTo>
                    <a:pt x="7" y="12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9" name="Freeform 483"/>
            <p:cNvSpPr>
              <a:spLocks/>
            </p:cNvSpPr>
            <p:nvPr/>
          </p:nvSpPr>
          <p:spPr bwMode="auto">
            <a:xfrm>
              <a:off x="1538288" y="2355851"/>
              <a:ext cx="6350" cy="3175"/>
            </a:xfrm>
            <a:custGeom>
              <a:avLst/>
              <a:gdLst>
                <a:gd name="T0" fmla="*/ 2 w 4"/>
                <a:gd name="T1" fmla="*/ 0 h 2"/>
                <a:gd name="T2" fmla="*/ 4 w 4"/>
                <a:gd name="T3" fmla="*/ 2 h 2"/>
                <a:gd name="T4" fmla="*/ 0 w 4"/>
                <a:gd name="T5" fmla="*/ 2 h 2"/>
                <a:gd name="T6" fmla="*/ 2 w 4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4" y="2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0" name="Freeform 484"/>
            <p:cNvSpPr>
              <a:spLocks/>
            </p:cNvSpPr>
            <p:nvPr/>
          </p:nvSpPr>
          <p:spPr bwMode="auto">
            <a:xfrm>
              <a:off x="1778001" y="2101851"/>
              <a:ext cx="12700" cy="11113"/>
            </a:xfrm>
            <a:custGeom>
              <a:avLst/>
              <a:gdLst>
                <a:gd name="T0" fmla="*/ 8 w 8"/>
                <a:gd name="T1" fmla="*/ 0 h 7"/>
                <a:gd name="T2" fmla="*/ 8 w 8"/>
                <a:gd name="T3" fmla="*/ 2 h 7"/>
                <a:gd name="T4" fmla="*/ 4 w 8"/>
                <a:gd name="T5" fmla="*/ 7 h 7"/>
                <a:gd name="T6" fmla="*/ 2 w 8"/>
                <a:gd name="T7" fmla="*/ 7 h 7"/>
                <a:gd name="T8" fmla="*/ 0 w 8"/>
                <a:gd name="T9" fmla="*/ 7 h 7"/>
                <a:gd name="T10" fmla="*/ 0 w 8"/>
                <a:gd name="T11" fmla="*/ 4 h 7"/>
                <a:gd name="T12" fmla="*/ 6 w 8"/>
                <a:gd name="T13" fmla="*/ 2 h 7"/>
                <a:gd name="T14" fmla="*/ 8 w 8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7">
                  <a:moveTo>
                    <a:pt x="8" y="0"/>
                  </a:moveTo>
                  <a:lnTo>
                    <a:pt x="8" y="2"/>
                  </a:lnTo>
                  <a:lnTo>
                    <a:pt x="4" y="7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4"/>
                  </a:lnTo>
                  <a:lnTo>
                    <a:pt x="6" y="2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1" name="Freeform 485"/>
            <p:cNvSpPr>
              <a:spLocks/>
            </p:cNvSpPr>
            <p:nvPr/>
          </p:nvSpPr>
          <p:spPr bwMode="auto">
            <a:xfrm>
              <a:off x="1895476" y="1785938"/>
              <a:ext cx="12700" cy="9525"/>
            </a:xfrm>
            <a:custGeom>
              <a:avLst/>
              <a:gdLst>
                <a:gd name="T0" fmla="*/ 6 w 8"/>
                <a:gd name="T1" fmla="*/ 0 h 6"/>
                <a:gd name="T2" fmla="*/ 8 w 8"/>
                <a:gd name="T3" fmla="*/ 4 h 6"/>
                <a:gd name="T4" fmla="*/ 6 w 8"/>
                <a:gd name="T5" fmla="*/ 6 h 6"/>
                <a:gd name="T6" fmla="*/ 4 w 8"/>
                <a:gd name="T7" fmla="*/ 6 h 6"/>
                <a:gd name="T8" fmla="*/ 0 w 8"/>
                <a:gd name="T9" fmla="*/ 2 h 6"/>
                <a:gd name="T10" fmla="*/ 2 w 8"/>
                <a:gd name="T11" fmla="*/ 2 h 6"/>
                <a:gd name="T12" fmla="*/ 6 w 8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">
                  <a:moveTo>
                    <a:pt x="6" y="0"/>
                  </a:moveTo>
                  <a:lnTo>
                    <a:pt x="8" y="4"/>
                  </a:lnTo>
                  <a:lnTo>
                    <a:pt x="6" y="6"/>
                  </a:lnTo>
                  <a:lnTo>
                    <a:pt x="4" y="6"/>
                  </a:lnTo>
                  <a:lnTo>
                    <a:pt x="0" y="2"/>
                  </a:lnTo>
                  <a:lnTo>
                    <a:pt x="2" y="2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2" name="Freeform 486"/>
            <p:cNvSpPr>
              <a:spLocks/>
            </p:cNvSpPr>
            <p:nvPr/>
          </p:nvSpPr>
          <p:spPr bwMode="auto">
            <a:xfrm>
              <a:off x="1790701" y="2108201"/>
              <a:ext cx="4763" cy="4763"/>
            </a:xfrm>
            <a:custGeom>
              <a:avLst/>
              <a:gdLst>
                <a:gd name="T0" fmla="*/ 3 w 3"/>
                <a:gd name="T1" fmla="*/ 0 h 3"/>
                <a:gd name="T2" fmla="*/ 3 w 3"/>
                <a:gd name="T3" fmla="*/ 1 h 3"/>
                <a:gd name="T4" fmla="*/ 1 w 3"/>
                <a:gd name="T5" fmla="*/ 3 h 3"/>
                <a:gd name="T6" fmla="*/ 0 w 3"/>
                <a:gd name="T7" fmla="*/ 1 h 3"/>
                <a:gd name="T8" fmla="*/ 3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lnTo>
                    <a:pt x="3" y="1"/>
                  </a:lnTo>
                  <a:lnTo>
                    <a:pt x="1" y="3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3" name="Freeform 487"/>
            <p:cNvSpPr>
              <a:spLocks/>
            </p:cNvSpPr>
            <p:nvPr/>
          </p:nvSpPr>
          <p:spPr bwMode="auto">
            <a:xfrm>
              <a:off x="1717676" y="2332038"/>
              <a:ext cx="3175" cy="4763"/>
            </a:xfrm>
            <a:custGeom>
              <a:avLst/>
              <a:gdLst>
                <a:gd name="T0" fmla="*/ 2 w 2"/>
                <a:gd name="T1" fmla="*/ 0 h 3"/>
                <a:gd name="T2" fmla="*/ 2 w 2"/>
                <a:gd name="T3" fmla="*/ 1 h 3"/>
                <a:gd name="T4" fmla="*/ 2 w 2"/>
                <a:gd name="T5" fmla="*/ 3 h 3"/>
                <a:gd name="T6" fmla="*/ 0 w 2"/>
                <a:gd name="T7" fmla="*/ 1 h 3"/>
                <a:gd name="T8" fmla="*/ 2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2" y="1"/>
                  </a:lnTo>
                  <a:lnTo>
                    <a:pt x="2" y="3"/>
                  </a:lnTo>
                  <a:lnTo>
                    <a:pt x="0" y="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4" name="Freeform 488"/>
            <p:cNvSpPr>
              <a:spLocks/>
            </p:cNvSpPr>
            <p:nvPr/>
          </p:nvSpPr>
          <p:spPr bwMode="auto">
            <a:xfrm>
              <a:off x="1714501" y="2322513"/>
              <a:ext cx="6350" cy="6350"/>
            </a:xfrm>
            <a:custGeom>
              <a:avLst/>
              <a:gdLst>
                <a:gd name="T0" fmla="*/ 4 w 4"/>
                <a:gd name="T1" fmla="*/ 0 h 4"/>
                <a:gd name="T2" fmla="*/ 4 w 4"/>
                <a:gd name="T3" fmla="*/ 4 h 4"/>
                <a:gd name="T4" fmla="*/ 2 w 4"/>
                <a:gd name="T5" fmla="*/ 4 h 4"/>
                <a:gd name="T6" fmla="*/ 2 w 4"/>
                <a:gd name="T7" fmla="*/ 4 h 4"/>
                <a:gd name="T8" fmla="*/ 0 w 4"/>
                <a:gd name="T9" fmla="*/ 4 h 4"/>
                <a:gd name="T10" fmla="*/ 4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4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5" name="Freeform 489"/>
            <p:cNvSpPr>
              <a:spLocks/>
            </p:cNvSpPr>
            <p:nvPr/>
          </p:nvSpPr>
          <p:spPr bwMode="auto">
            <a:xfrm>
              <a:off x="1514476" y="2355851"/>
              <a:ext cx="6350" cy="6350"/>
            </a:xfrm>
            <a:custGeom>
              <a:avLst/>
              <a:gdLst>
                <a:gd name="T0" fmla="*/ 0 w 4"/>
                <a:gd name="T1" fmla="*/ 0 h 4"/>
                <a:gd name="T2" fmla="*/ 2 w 4"/>
                <a:gd name="T3" fmla="*/ 2 h 4"/>
                <a:gd name="T4" fmla="*/ 4 w 4"/>
                <a:gd name="T5" fmla="*/ 4 h 4"/>
                <a:gd name="T6" fmla="*/ 0 w 4"/>
                <a:gd name="T7" fmla="*/ 2 h 4"/>
                <a:gd name="T8" fmla="*/ 0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2" y="2"/>
                  </a:lnTo>
                  <a:lnTo>
                    <a:pt x="4" y="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6" name="Freeform 490"/>
            <p:cNvSpPr>
              <a:spLocks/>
            </p:cNvSpPr>
            <p:nvPr/>
          </p:nvSpPr>
          <p:spPr bwMode="auto">
            <a:xfrm>
              <a:off x="1681163" y="2306638"/>
              <a:ext cx="9525" cy="12700"/>
            </a:xfrm>
            <a:custGeom>
              <a:avLst/>
              <a:gdLst>
                <a:gd name="T0" fmla="*/ 4 w 6"/>
                <a:gd name="T1" fmla="*/ 0 h 8"/>
                <a:gd name="T2" fmla="*/ 6 w 6"/>
                <a:gd name="T3" fmla="*/ 2 h 8"/>
                <a:gd name="T4" fmla="*/ 6 w 6"/>
                <a:gd name="T5" fmla="*/ 6 h 8"/>
                <a:gd name="T6" fmla="*/ 4 w 6"/>
                <a:gd name="T7" fmla="*/ 8 h 8"/>
                <a:gd name="T8" fmla="*/ 2 w 6"/>
                <a:gd name="T9" fmla="*/ 8 h 8"/>
                <a:gd name="T10" fmla="*/ 0 w 6"/>
                <a:gd name="T11" fmla="*/ 6 h 8"/>
                <a:gd name="T12" fmla="*/ 2 w 6"/>
                <a:gd name="T13" fmla="*/ 2 h 8"/>
                <a:gd name="T14" fmla="*/ 4 w 6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8">
                  <a:moveTo>
                    <a:pt x="4" y="0"/>
                  </a:moveTo>
                  <a:lnTo>
                    <a:pt x="6" y="2"/>
                  </a:lnTo>
                  <a:lnTo>
                    <a:pt x="6" y="6"/>
                  </a:lnTo>
                  <a:lnTo>
                    <a:pt x="4" y="8"/>
                  </a:lnTo>
                  <a:lnTo>
                    <a:pt x="2" y="8"/>
                  </a:lnTo>
                  <a:lnTo>
                    <a:pt x="0" y="6"/>
                  </a:lnTo>
                  <a:lnTo>
                    <a:pt x="2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7" name="Freeform 491"/>
            <p:cNvSpPr>
              <a:spLocks/>
            </p:cNvSpPr>
            <p:nvPr/>
          </p:nvSpPr>
          <p:spPr bwMode="auto">
            <a:xfrm>
              <a:off x="1695451" y="2309813"/>
              <a:ext cx="3175" cy="6350"/>
            </a:xfrm>
            <a:custGeom>
              <a:avLst/>
              <a:gdLst>
                <a:gd name="T0" fmla="*/ 0 w 2"/>
                <a:gd name="T1" fmla="*/ 0 h 4"/>
                <a:gd name="T2" fmla="*/ 2 w 2"/>
                <a:gd name="T3" fmla="*/ 2 h 4"/>
                <a:gd name="T4" fmla="*/ 0 w 2"/>
                <a:gd name="T5" fmla="*/ 4 h 4"/>
                <a:gd name="T6" fmla="*/ 0 w 2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8" name="Freeform 492"/>
            <p:cNvSpPr>
              <a:spLocks/>
            </p:cNvSpPr>
            <p:nvPr/>
          </p:nvSpPr>
          <p:spPr bwMode="auto">
            <a:xfrm>
              <a:off x="1693863" y="2322513"/>
              <a:ext cx="14288" cy="14288"/>
            </a:xfrm>
            <a:custGeom>
              <a:avLst/>
              <a:gdLst>
                <a:gd name="T0" fmla="*/ 9 w 9"/>
                <a:gd name="T1" fmla="*/ 0 h 9"/>
                <a:gd name="T2" fmla="*/ 7 w 9"/>
                <a:gd name="T3" fmla="*/ 2 h 9"/>
                <a:gd name="T4" fmla="*/ 7 w 9"/>
                <a:gd name="T5" fmla="*/ 4 h 9"/>
                <a:gd name="T6" fmla="*/ 1 w 9"/>
                <a:gd name="T7" fmla="*/ 6 h 9"/>
                <a:gd name="T8" fmla="*/ 0 w 9"/>
                <a:gd name="T9" fmla="*/ 9 h 9"/>
                <a:gd name="T10" fmla="*/ 1 w 9"/>
                <a:gd name="T11" fmla="*/ 4 h 9"/>
                <a:gd name="T12" fmla="*/ 5 w 9"/>
                <a:gd name="T13" fmla="*/ 2 h 9"/>
                <a:gd name="T14" fmla="*/ 5 w 9"/>
                <a:gd name="T15" fmla="*/ 0 h 9"/>
                <a:gd name="T16" fmla="*/ 9 w 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0"/>
                  </a:moveTo>
                  <a:lnTo>
                    <a:pt x="7" y="2"/>
                  </a:lnTo>
                  <a:lnTo>
                    <a:pt x="7" y="4"/>
                  </a:lnTo>
                  <a:lnTo>
                    <a:pt x="1" y="6"/>
                  </a:lnTo>
                  <a:lnTo>
                    <a:pt x="0" y="9"/>
                  </a:lnTo>
                  <a:lnTo>
                    <a:pt x="1" y="4"/>
                  </a:lnTo>
                  <a:lnTo>
                    <a:pt x="5" y="2"/>
                  </a:lnTo>
                  <a:lnTo>
                    <a:pt x="5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9" name="Freeform 493"/>
            <p:cNvSpPr>
              <a:spLocks/>
            </p:cNvSpPr>
            <p:nvPr/>
          </p:nvSpPr>
          <p:spPr bwMode="auto">
            <a:xfrm>
              <a:off x="1701801" y="2306638"/>
              <a:ext cx="3175" cy="3175"/>
            </a:xfrm>
            <a:custGeom>
              <a:avLst/>
              <a:gdLst>
                <a:gd name="T0" fmla="*/ 2 w 2"/>
                <a:gd name="T1" fmla="*/ 0 h 2"/>
                <a:gd name="T2" fmla="*/ 2 w 2"/>
                <a:gd name="T3" fmla="*/ 2 h 2"/>
                <a:gd name="T4" fmla="*/ 0 w 2"/>
                <a:gd name="T5" fmla="*/ 2 h 2"/>
                <a:gd name="T6" fmla="*/ 0 w 2"/>
                <a:gd name="T7" fmla="*/ 0 h 2"/>
                <a:gd name="T8" fmla="*/ 0 w 2"/>
                <a:gd name="T9" fmla="*/ 0 h 2"/>
                <a:gd name="T10" fmla="*/ 2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0" name="Freeform 494"/>
            <p:cNvSpPr>
              <a:spLocks/>
            </p:cNvSpPr>
            <p:nvPr/>
          </p:nvSpPr>
          <p:spPr bwMode="auto">
            <a:xfrm>
              <a:off x="2138363" y="2109788"/>
              <a:ext cx="7938" cy="6350"/>
            </a:xfrm>
            <a:custGeom>
              <a:avLst/>
              <a:gdLst>
                <a:gd name="T0" fmla="*/ 5 w 5"/>
                <a:gd name="T1" fmla="*/ 0 h 4"/>
                <a:gd name="T2" fmla="*/ 5 w 5"/>
                <a:gd name="T3" fmla="*/ 2 h 4"/>
                <a:gd name="T4" fmla="*/ 2 w 5"/>
                <a:gd name="T5" fmla="*/ 4 h 4"/>
                <a:gd name="T6" fmla="*/ 2 w 5"/>
                <a:gd name="T7" fmla="*/ 4 h 4"/>
                <a:gd name="T8" fmla="*/ 0 w 5"/>
                <a:gd name="T9" fmla="*/ 4 h 4"/>
                <a:gd name="T10" fmla="*/ 5 w 5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lnTo>
                    <a:pt x="5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1" name="Freeform 495"/>
            <p:cNvSpPr>
              <a:spLocks/>
            </p:cNvSpPr>
            <p:nvPr/>
          </p:nvSpPr>
          <p:spPr bwMode="auto">
            <a:xfrm>
              <a:off x="1547813" y="2355851"/>
              <a:ext cx="6350" cy="3175"/>
            </a:xfrm>
            <a:custGeom>
              <a:avLst/>
              <a:gdLst>
                <a:gd name="T0" fmla="*/ 0 w 4"/>
                <a:gd name="T1" fmla="*/ 0 h 2"/>
                <a:gd name="T2" fmla="*/ 4 w 4"/>
                <a:gd name="T3" fmla="*/ 0 h 2"/>
                <a:gd name="T4" fmla="*/ 4 w 4"/>
                <a:gd name="T5" fmla="*/ 2 h 2"/>
                <a:gd name="T6" fmla="*/ 2 w 4"/>
                <a:gd name="T7" fmla="*/ 2 h 2"/>
                <a:gd name="T8" fmla="*/ 0 w 4"/>
                <a:gd name="T9" fmla="*/ 0 h 2"/>
                <a:gd name="T10" fmla="*/ 0 w 4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lnTo>
                    <a:pt x="4" y="0"/>
                  </a:lnTo>
                  <a:lnTo>
                    <a:pt x="4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2" name="Freeform 496"/>
            <p:cNvSpPr>
              <a:spLocks/>
            </p:cNvSpPr>
            <p:nvPr/>
          </p:nvSpPr>
          <p:spPr bwMode="auto">
            <a:xfrm>
              <a:off x="1260476" y="2428876"/>
              <a:ext cx="26988" cy="4763"/>
            </a:xfrm>
            <a:custGeom>
              <a:avLst/>
              <a:gdLst>
                <a:gd name="T0" fmla="*/ 4 w 17"/>
                <a:gd name="T1" fmla="*/ 0 h 3"/>
                <a:gd name="T2" fmla="*/ 13 w 17"/>
                <a:gd name="T3" fmla="*/ 1 h 3"/>
                <a:gd name="T4" fmla="*/ 15 w 17"/>
                <a:gd name="T5" fmla="*/ 1 h 3"/>
                <a:gd name="T6" fmla="*/ 17 w 17"/>
                <a:gd name="T7" fmla="*/ 3 h 3"/>
                <a:gd name="T8" fmla="*/ 13 w 17"/>
                <a:gd name="T9" fmla="*/ 3 h 3"/>
                <a:gd name="T10" fmla="*/ 6 w 17"/>
                <a:gd name="T11" fmla="*/ 1 h 3"/>
                <a:gd name="T12" fmla="*/ 2 w 17"/>
                <a:gd name="T13" fmla="*/ 3 h 3"/>
                <a:gd name="T14" fmla="*/ 0 w 17"/>
                <a:gd name="T15" fmla="*/ 1 h 3"/>
                <a:gd name="T16" fmla="*/ 2 w 17"/>
                <a:gd name="T17" fmla="*/ 1 h 3"/>
                <a:gd name="T18" fmla="*/ 4 w 17"/>
                <a:gd name="T19" fmla="*/ 0 h 3"/>
                <a:gd name="T20" fmla="*/ 4 w 17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3">
                  <a:moveTo>
                    <a:pt x="4" y="0"/>
                  </a:moveTo>
                  <a:lnTo>
                    <a:pt x="13" y="1"/>
                  </a:lnTo>
                  <a:lnTo>
                    <a:pt x="15" y="1"/>
                  </a:lnTo>
                  <a:lnTo>
                    <a:pt x="17" y="3"/>
                  </a:lnTo>
                  <a:lnTo>
                    <a:pt x="13" y="3"/>
                  </a:lnTo>
                  <a:lnTo>
                    <a:pt x="6" y="1"/>
                  </a:lnTo>
                  <a:lnTo>
                    <a:pt x="2" y="3"/>
                  </a:lnTo>
                  <a:lnTo>
                    <a:pt x="0" y="1"/>
                  </a:lnTo>
                  <a:lnTo>
                    <a:pt x="2" y="1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3" name="Freeform 497"/>
            <p:cNvSpPr>
              <a:spLocks/>
            </p:cNvSpPr>
            <p:nvPr/>
          </p:nvSpPr>
          <p:spPr bwMode="auto">
            <a:xfrm>
              <a:off x="1657351" y="2316163"/>
              <a:ext cx="6350" cy="6350"/>
            </a:xfrm>
            <a:custGeom>
              <a:avLst/>
              <a:gdLst>
                <a:gd name="T0" fmla="*/ 2 w 4"/>
                <a:gd name="T1" fmla="*/ 0 h 4"/>
                <a:gd name="T2" fmla="*/ 4 w 4"/>
                <a:gd name="T3" fmla="*/ 2 h 4"/>
                <a:gd name="T4" fmla="*/ 0 w 4"/>
                <a:gd name="T5" fmla="*/ 4 h 4"/>
                <a:gd name="T6" fmla="*/ 0 w 4"/>
                <a:gd name="T7" fmla="*/ 0 h 4"/>
                <a:gd name="T8" fmla="*/ 2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4" y="2"/>
                  </a:lnTo>
                  <a:lnTo>
                    <a:pt x="0" y="4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4" name="Freeform 498"/>
            <p:cNvSpPr>
              <a:spLocks/>
            </p:cNvSpPr>
            <p:nvPr/>
          </p:nvSpPr>
          <p:spPr bwMode="auto">
            <a:xfrm>
              <a:off x="1635126" y="2322513"/>
              <a:ext cx="6350" cy="9525"/>
            </a:xfrm>
            <a:custGeom>
              <a:avLst/>
              <a:gdLst>
                <a:gd name="T0" fmla="*/ 4 w 4"/>
                <a:gd name="T1" fmla="*/ 0 h 6"/>
                <a:gd name="T2" fmla="*/ 4 w 4"/>
                <a:gd name="T3" fmla="*/ 2 h 6"/>
                <a:gd name="T4" fmla="*/ 2 w 4"/>
                <a:gd name="T5" fmla="*/ 6 h 6"/>
                <a:gd name="T6" fmla="*/ 0 w 4"/>
                <a:gd name="T7" fmla="*/ 2 h 6"/>
                <a:gd name="T8" fmla="*/ 4 w 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4" y="0"/>
                  </a:moveTo>
                  <a:lnTo>
                    <a:pt x="4" y="2"/>
                  </a:lnTo>
                  <a:lnTo>
                    <a:pt x="2" y="6"/>
                  </a:lnTo>
                  <a:lnTo>
                    <a:pt x="0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5" name="Freeform 499"/>
            <p:cNvSpPr>
              <a:spLocks/>
            </p:cNvSpPr>
            <p:nvPr/>
          </p:nvSpPr>
          <p:spPr bwMode="auto">
            <a:xfrm>
              <a:off x="1614488" y="2343151"/>
              <a:ext cx="9525" cy="9525"/>
            </a:xfrm>
            <a:custGeom>
              <a:avLst/>
              <a:gdLst>
                <a:gd name="T0" fmla="*/ 2 w 6"/>
                <a:gd name="T1" fmla="*/ 0 h 6"/>
                <a:gd name="T2" fmla="*/ 6 w 6"/>
                <a:gd name="T3" fmla="*/ 4 h 6"/>
                <a:gd name="T4" fmla="*/ 2 w 6"/>
                <a:gd name="T5" fmla="*/ 6 h 6"/>
                <a:gd name="T6" fmla="*/ 0 w 6"/>
                <a:gd name="T7" fmla="*/ 2 h 6"/>
                <a:gd name="T8" fmla="*/ 2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2" y="0"/>
                  </a:moveTo>
                  <a:lnTo>
                    <a:pt x="6" y="4"/>
                  </a:lnTo>
                  <a:lnTo>
                    <a:pt x="2" y="6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6" name="Freeform 500"/>
            <p:cNvSpPr>
              <a:spLocks/>
            </p:cNvSpPr>
            <p:nvPr/>
          </p:nvSpPr>
          <p:spPr bwMode="auto">
            <a:xfrm>
              <a:off x="1892301" y="2195513"/>
              <a:ext cx="85725" cy="69850"/>
            </a:xfrm>
            <a:custGeom>
              <a:avLst/>
              <a:gdLst>
                <a:gd name="T0" fmla="*/ 44 w 54"/>
                <a:gd name="T1" fmla="*/ 2 h 44"/>
                <a:gd name="T2" fmla="*/ 42 w 54"/>
                <a:gd name="T3" fmla="*/ 5 h 44"/>
                <a:gd name="T4" fmla="*/ 44 w 54"/>
                <a:gd name="T5" fmla="*/ 7 h 44"/>
                <a:gd name="T6" fmla="*/ 50 w 54"/>
                <a:gd name="T7" fmla="*/ 4 h 44"/>
                <a:gd name="T8" fmla="*/ 54 w 54"/>
                <a:gd name="T9" fmla="*/ 7 h 44"/>
                <a:gd name="T10" fmla="*/ 48 w 54"/>
                <a:gd name="T11" fmla="*/ 9 h 44"/>
                <a:gd name="T12" fmla="*/ 50 w 54"/>
                <a:gd name="T13" fmla="*/ 11 h 44"/>
                <a:gd name="T14" fmla="*/ 48 w 54"/>
                <a:gd name="T15" fmla="*/ 17 h 44"/>
                <a:gd name="T16" fmla="*/ 44 w 54"/>
                <a:gd name="T17" fmla="*/ 15 h 44"/>
                <a:gd name="T18" fmla="*/ 40 w 54"/>
                <a:gd name="T19" fmla="*/ 15 h 44"/>
                <a:gd name="T20" fmla="*/ 37 w 54"/>
                <a:gd name="T21" fmla="*/ 17 h 44"/>
                <a:gd name="T22" fmla="*/ 40 w 54"/>
                <a:gd name="T23" fmla="*/ 23 h 44"/>
                <a:gd name="T24" fmla="*/ 37 w 54"/>
                <a:gd name="T25" fmla="*/ 25 h 44"/>
                <a:gd name="T26" fmla="*/ 29 w 54"/>
                <a:gd name="T27" fmla="*/ 21 h 44"/>
                <a:gd name="T28" fmla="*/ 31 w 54"/>
                <a:gd name="T29" fmla="*/ 25 h 44"/>
                <a:gd name="T30" fmla="*/ 29 w 54"/>
                <a:gd name="T31" fmla="*/ 28 h 44"/>
                <a:gd name="T32" fmla="*/ 23 w 54"/>
                <a:gd name="T33" fmla="*/ 28 h 44"/>
                <a:gd name="T34" fmla="*/ 19 w 54"/>
                <a:gd name="T35" fmla="*/ 32 h 44"/>
                <a:gd name="T36" fmla="*/ 16 w 54"/>
                <a:gd name="T37" fmla="*/ 32 h 44"/>
                <a:gd name="T38" fmla="*/ 12 w 54"/>
                <a:gd name="T39" fmla="*/ 38 h 44"/>
                <a:gd name="T40" fmla="*/ 10 w 54"/>
                <a:gd name="T41" fmla="*/ 42 h 44"/>
                <a:gd name="T42" fmla="*/ 4 w 54"/>
                <a:gd name="T43" fmla="*/ 42 h 44"/>
                <a:gd name="T44" fmla="*/ 12 w 54"/>
                <a:gd name="T45" fmla="*/ 36 h 44"/>
                <a:gd name="T46" fmla="*/ 14 w 54"/>
                <a:gd name="T47" fmla="*/ 30 h 44"/>
                <a:gd name="T48" fmla="*/ 10 w 54"/>
                <a:gd name="T49" fmla="*/ 32 h 44"/>
                <a:gd name="T50" fmla="*/ 10 w 54"/>
                <a:gd name="T51" fmla="*/ 30 h 44"/>
                <a:gd name="T52" fmla="*/ 4 w 54"/>
                <a:gd name="T53" fmla="*/ 30 h 44"/>
                <a:gd name="T54" fmla="*/ 6 w 54"/>
                <a:gd name="T55" fmla="*/ 32 h 44"/>
                <a:gd name="T56" fmla="*/ 4 w 54"/>
                <a:gd name="T57" fmla="*/ 36 h 44"/>
                <a:gd name="T58" fmla="*/ 0 w 54"/>
                <a:gd name="T59" fmla="*/ 30 h 44"/>
                <a:gd name="T60" fmla="*/ 4 w 54"/>
                <a:gd name="T61" fmla="*/ 25 h 44"/>
                <a:gd name="T62" fmla="*/ 2 w 54"/>
                <a:gd name="T63" fmla="*/ 19 h 44"/>
                <a:gd name="T64" fmla="*/ 8 w 54"/>
                <a:gd name="T65" fmla="*/ 13 h 44"/>
                <a:gd name="T66" fmla="*/ 19 w 54"/>
                <a:gd name="T67" fmla="*/ 7 h 44"/>
                <a:gd name="T68" fmla="*/ 21 w 54"/>
                <a:gd name="T69" fmla="*/ 15 h 44"/>
                <a:gd name="T70" fmla="*/ 27 w 54"/>
                <a:gd name="T71" fmla="*/ 13 h 44"/>
                <a:gd name="T72" fmla="*/ 25 w 54"/>
                <a:gd name="T73" fmla="*/ 9 h 44"/>
                <a:gd name="T74" fmla="*/ 29 w 54"/>
                <a:gd name="T75" fmla="*/ 7 h 44"/>
                <a:gd name="T76" fmla="*/ 25 w 54"/>
                <a:gd name="T77" fmla="*/ 4 h 44"/>
                <a:gd name="T78" fmla="*/ 31 w 54"/>
                <a:gd name="T79" fmla="*/ 0 h 44"/>
                <a:gd name="T80" fmla="*/ 33 w 54"/>
                <a:gd name="T81" fmla="*/ 5 h 44"/>
                <a:gd name="T82" fmla="*/ 33 w 54"/>
                <a:gd name="T83" fmla="*/ 9 h 44"/>
                <a:gd name="T84" fmla="*/ 37 w 54"/>
                <a:gd name="T85" fmla="*/ 5 h 44"/>
                <a:gd name="T86" fmla="*/ 38 w 54"/>
                <a:gd name="T87" fmla="*/ 5 h 44"/>
                <a:gd name="T88" fmla="*/ 38 w 54"/>
                <a:gd name="T8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4" h="44">
                  <a:moveTo>
                    <a:pt x="40" y="0"/>
                  </a:moveTo>
                  <a:lnTo>
                    <a:pt x="44" y="2"/>
                  </a:lnTo>
                  <a:lnTo>
                    <a:pt x="44" y="4"/>
                  </a:lnTo>
                  <a:lnTo>
                    <a:pt x="42" y="5"/>
                  </a:lnTo>
                  <a:lnTo>
                    <a:pt x="42" y="7"/>
                  </a:lnTo>
                  <a:lnTo>
                    <a:pt x="44" y="7"/>
                  </a:lnTo>
                  <a:lnTo>
                    <a:pt x="48" y="4"/>
                  </a:lnTo>
                  <a:lnTo>
                    <a:pt x="50" y="4"/>
                  </a:lnTo>
                  <a:lnTo>
                    <a:pt x="54" y="4"/>
                  </a:lnTo>
                  <a:lnTo>
                    <a:pt x="54" y="7"/>
                  </a:lnTo>
                  <a:lnTo>
                    <a:pt x="52" y="9"/>
                  </a:lnTo>
                  <a:lnTo>
                    <a:pt x="48" y="9"/>
                  </a:lnTo>
                  <a:lnTo>
                    <a:pt x="48" y="11"/>
                  </a:lnTo>
                  <a:lnTo>
                    <a:pt x="50" y="11"/>
                  </a:lnTo>
                  <a:lnTo>
                    <a:pt x="50" y="13"/>
                  </a:lnTo>
                  <a:lnTo>
                    <a:pt x="48" y="17"/>
                  </a:lnTo>
                  <a:lnTo>
                    <a:pt x="46" y="17"/>
                  </a:lnTo>
                  <a:lnTo>
                    <a:pt x="44" y="15"/>
                  </a:lnTo>
                  <a:lnTo>
                    <a:pt x="42" y="17"/>
                  </a:lnTo>
                  <a:lnTo>
                    <a:pt x="40" y="15"/>
                  </a:lnTo>
                  <a:lnTo>
                    <a:pt x="37" y="15"/>
                  </a:lnTo>
                  <a:lnTo>
                    <a:pt x="37" y="17"/>
                  </a:lnTo>
                  <a:lnTo>
                    <a:pt x="38" y="19"/>
                  </a:lnTo>
                  <a:lnTo>
                    <a:pt x="40" y="23"/>
                  </a:lnTo>
                  <a:lnTo>
                    <a:pt x="38" y="25"/>
                  </a:lnTo>
                  <a:lnTo>
                    <a:pt x="37" y="25"/>
                  </a:lnTo>
                  <a:lnTo>
                    <a:pt x="35" y="21"/>
                  </a:lnTo>
                  <a:lnTo>
                    <a:pt x="29" y="21"/>
                  </a:lnTo>
                  <a:lnTo>
                    <a:pt x="27" y="23"/>
                  </a:lnTo>
                  <a:lnTo>
                    <a:pt x="31" y="25"/>
                  </a:lnTo>
                  <a:lnTo>
                    <a:pt x="31" y="26"/>
                  </a:lnTo>
                  <a:lnTo>
                    <a:pt x="29" y="28"/>
                  </a:lnTo>
                  <a:lnTo>
                    <a:pt x="27" y="26"/>
                  </a:lnTo>
                  <a:lnTo>
                    <a:pt x="23" y="28"/>
                  </a:lnTo>
                  <a:lnTo>
                    <a:pt x="21" y="26"/>
                  </a:lnTo>
                  <a:lnTo>
                    <a:pt x="19" y="32"/>
                  </a:lnTo>
                  <a:lnTo>
                    <a:pt x="17" y="32"/>
                  </a:lnTo>
                  <a:lnTo>
                    <a:pt x="16" y="32"/>
                  </a:lnTo>
                  <a:lnTo>
                    <a:pt x="17" y="34"/>
                  </a:lnTo>
                  <a:lnTo>
                    <a:pt x="12" y="38"/>
                  </a:lnTo>
                  <a:lnTo>
                    <a:pt x="12" y="40"/>
                  </a:lnTo>
                  <a:lnTo>
                    <a:pt x="10" y="42"/>
                  </a:lnTo>
                  <a:lnTo>
                    <a:pt x="8" y="44"/>
                  </a:lnTo>
                  <a:lnTo>
                    <a:pt x="4" y="42"/>
                  </a:lnTo>
                  <a:lnTo>
                    <a:pt x="6" y="40"/>
                  </a:lnTo>
                  <a:lnTo>
                    <a:pt x="12" y="36"/>
                  </a:lnTo>
                  <a:lnTo>
                    <a:pt x="12" y="34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0" y="32"/>
                  </a:lnTo>
                  <a:lnTo>
                    <a:pt x="8" y="30"/>
                  </a:lnTo>
                  <a:lnTo>
                    <a:pt x="10" y="30"/>
                  </a:lnTo>
                  <a:lnTo>
                    <a:pt x="6" y="28"/>
                  </a:lnTo>
                  <a:lnTo>
                    <a:pt x="4" y="30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6" y="34"/>
                  </a:lnTo>
                  <a:lnTo>
                    <a:pt x="4" y="36"/>
                  </a:lnTo>
                  <a:lnTo>
                    <a:pt x="0" y="34"/>
                  </a:lnTo>
                  <a:lnTo>
                    <a:pt x="0" y="30"/>
                  </a:lnTo>
                  <a:lnTo>
                    <a:pt x="2" y="28"/>
                  </a:lnTo>
                  <a:lnTo>
                    <a:pt x="4" y="25"/>
                  </a:lnTo>
                  <a:lnTo>
                    <a:pt x="4" y="21"/>
                  </a:lnTo>
                  <a:lnTo>
                    <a:pt x="2" y="19"/>
                  </a:lnTo>
                  <a:lnTo>
                    <a:pt x="2" y="17"/>
                  </a:lnTo>
                  <a:lnTo>
                    <a:pt x="8" y="13"/>
                  </a:lnTo>
                  <a:lnTo>
                    <a:pt x="16" y="9"/>
                  </a:lnTo>
                  <a:lnTo>
                    <a:pt x="19" y="7"/>
                  </a:lnTo>
                  <a:lnTo>
                    <a:pt x="21" y="9"/>
                  </a:lnTo>
                  <a:lnTo>
                    <a:pt x="21" y="15"/>
                  </a:lnTo>
                  <a:lnTo>
                    <a:pt x="23" y="17"/>
                  </a:lnTo>
                  <a:lnTo>
                    <a:pt x="27" y="13"/>
                  </a:lnTo>
                  <a:lnTo>
                    <a:pt x="25" y="9"/>
                  </a:lnTo>
                  <a:lnTo>
                    <a:pt x="25" y="9"/>
                  </a:lnTo>
                  <a:lnTo>
                    <a:pt x="29" y="11"/>
                  </a:lnTo>
                  <a:lnTo>
                    <a:pt x="29" y="7"/>
                  </a:lnTo>
                  <a:lnTo>
                    <a:pt x="27" y="5"/>
                  </a:lnTo>
                  <a:lnTo>
                    <a:pt x="25" y="4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3" y="2"/>
                  </a:lnTo>
                  <a:lnTo>
                    <a:pt x="33" y="5"/>
                  </a:lnTo>
                  <a:lnTo>
                    <a:pt x="33" y="7"/>
                  </a:lnTo>
                  <a:lnTo>
                    <a:pt x="33" y="9"/>
                  </a:lnTo>
                  <a:lnTo>
                    <a:pt x="35" y="9"/>
                  </a:lnTo>
                  <a:lnTo>
                    <a:pt x="37" y="5"/>
                  </a:lnTo>
                  <a:lnTo>
                    <a:pt x="37" y="5"/>
                  </a:lnTo>
                  <a:lnTo>
                    <a:pt x="38" y="5"/>
                  </a:lnTo>
                  <a:lnTo>
                    <a:pt x="40" y="4"/>
                  </a:lnTo>
                  <a:lnTo>
                    <a:pt x="38" y="0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7" name="Freeform 501"/>
            <p:cNvSpPr>
              <a:spLocks/>
            </p:cNvSpPr>
            <p:nvPr/>
          </p:nvSpPr>
          <p:spPr bwMode="auto">
            <a:xfrm>
              <a:off x="1962151" y="2171701"/>
              <a:ext cx="33338" cy="20638"/>
            </a:xfrm>
            <a:custGeom>
              <a:avLst/>
              <a:gdLst>
                <a:gd name="T0" fmla="*/ 13 w 21"/>
                <a:gd name="T1" fmla="*/ 0 h 13"/>
                <a:gd name="T2" fmla="*/ 15 w 21"/>
                <a:gd name="T3" fmla="*/ 0 h 13"/>
                <a:gd name="T4" fmla="*/ 13 w 21"/>
                <a:gd name="T5" fmla="*/ 3 h 13"/>
                <a:gd name="T6" fmla="*/ 15 w 21"/>
                <a:gd name="T7" fmla="*/ 3 h 13"/>
                <a:gd name="T8" fmla="*/ 17 w 21"/>
                <a:gd name="T9" fmla="*/ 1 h 13"/>
                <a:gd name="T10" fmla="*/ 19 w 21"/>
                <a:gd name="T11" fmla="*/ 1 h 13"/>
                <a:gd name="T12" fmla="*/ 21 w 21"/>
                <a:gd name="T13" fmla="*/ 3 h 13"/>
                <a:gd name="T14" fmla="*/ 19 w 21"/>
                <a:gd name="T15" fmla="*/ 5 h 13"/>
                <a:gd name="T16" fmla="*/ 17 w 21"/>
                <a:gd name="T17" fmla="*/ 7 h 13"/>
                <a:gd name="T18" fmla="*/ 19 w 21"/>
                <a:gd name="T19" fmla="*/ 9 h 13"/>
                <a:gd name="T20" fmla="*/ 21 w 21"/>
                <a:gd name="T21" fmla="*/ 11 h 13"/>
                <a:gd name="T22" fmla="*/ 17 w 21"/>
                <a:gd name="T23" fmla="*/ 11 h 13"/>
                <a:gd name="T24" fmla="*/ 15 w 21"/>
                <a:gd name="T25" fmla="*/ 11 h 13"/>
                <a:gd name="T26" fmla="*/ 13 w 21"/>
                <a:gd name="T27" fmla="*/ 13 h 13"/>
                <a:gd name="T28" fmla="*/ 12 w 21"/>
                <a:gd name="T29" fmla="*/ 13 h 13"/>
                <a:gd name="T30" fmla="*/ 10 w 21"/>
                <a:gd name="T31" fmla="*/ 11 h 13"/>
                <a:gd name="T32" fmla="*/ 8 w 21"/>
                <a:gd name="T33" fmla="*/ 13 h 13"/>
                <a:gd name="T34" fmla="*/ 4 w 21"/>
                <a:gd name="T35" fmla="*/ 13 h 13"/>
                <a:gd name="T36" fmla="*/ 0 w 21"/>
                <a:gd name="T37" fmla="*/ 9 h 13"/>
                <a:gd name="T38" fmla="*/ 0 w 21"/>
                <a:gd name="T39" fmla="*/ 9 h 13"/>
                <a:gd name="T40" fmla="*/ 2 w 21"/>
                <a:gd name="T41" fmla="*/ 7 h 13"/>
                <a:gd name="T42" fmla="*/ 4 w 21"/>
                <a:gd name="T43" fmla="*/ 7 h 13"/>
                <a:gd name="T44" fmla="*/ 6 w 21"/>
                <a:gd name="T45" fmla="*/ 5 h 13"/>
                <a:gd name="T46" fmla="*/ 8 w 21"/>
                <a:gd name="T47" fmla="*/ 7 h 13"/>
                <a:gd name="T48" fmla="*/ 10 w 21"/>
                <a:gd name="T49" fmla="*/ 3 h 13"/>
                <a:gd name="T50" fmla="*/ 8 w 21"/>
                <a:gd name="T51" fmla="*/ 1 h 13"/>
                <a:gd name="T52" fmla="*/ 10 w 21"/>
                <a:gd name="T53" fmla="*/ 0 h 13"/>
                <a:gd name="T54" fmla="*/ 13 w 21"/>
                <a:gd name="T5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" h="13">
                  <a:moveTo>
                    <a:pt x="13" y="0"/>
                  </a:moveTo>
                  <a:lnTo>
                    <a:pt x="15" y="0"/>
                  </a:lnTo>
                  <a:lnTo>
                    <a:pt x="13" y="3"/>
                  </a:lnTo>
                  <a:lnTo>
                    <a:pt x="15" y="3"/>
                  </a:lnTo>
                  <a:lnTo>
                    <a:pt x="17" y="1"/>
                  </a:lnTo>
                  <a:lnTo>
                    <a:pt x="19" y="1"/>
                  </a:lnTo>
                  <a:lnTo>
                    <a:pt x="21" y="3"/>
                  </a:lnTo>
                  <a:lnTo>
                    <a:pt x="19" y="5"/>
                  </a:lnTo>
                  <a:lnTo>
                    <a:pt x="17" y="7"/>
                  </a:lnTo>
                  <a:lnTo>
                    <a:pt x="19" y="9"/>
                  </a:lnTo>
                  <a:lnTo>
                    <a:pt x="21" y="11"/>
                  </a:lnTo>
                  <a:lnTo>
                    <a:pt x="17" y="11"/>
                  </a:lnTo>
                  <a:lnTo>
                    <a:pt x="15" y="11"/>
                  </a:lnTo>
                  <a:lnTo>
                    <a:pt x="13" y="13"/>
                  </a:lnTo>
                  <a:lnTo>
                    <a:pt x="12" y="13"/>
                  </a:lnTo>
                  <a:lnTo>
                    <a:pt x="10" y="11"/>
                  </a:lnTo>
                  <a:lnTo>
                    <a:pt x="8" y="13"/>
                  </a:lnTo>
                  <a:lnTo>
                    <a:pt x="4" y="13"/>
                  </a:lnTo>
                  <a:lnTo>
                    <a:pt x="0" y="9"/>
                  </a:lnTo>
                  <a:lnTo>
                    <a:pt x="0" y="9"/>
                  </a:lnTo>
                  <a:lnTo>
                    <a:pt x="2" y="7"/>
                  </a:lnTo>
                  <a:lnTo>
                    <a:pt x="4" y="7"/>
                  </a:lnTo>
                  <a:lnTo>
                    <a:pt x="6" y="5"/>
                  </a:lnTo>
                  <a:lnTo>
                    <a:pt x="8" y="7"/>
                  </a:lnTo>
                  <a:lnTo>
                    <a:pt x="10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8" name="Freeform 502"/>
            <p:cNvSpPr>
              <a:spLocks/>
            </p:cNvSpPr>
            <p:nvPr/>
          </p:nvSpPr>
          <p:spPr bwMode="auto">
            <a:xfrm>
              <a:off x="1889126" y="2270126"/>
              <a:ext cx="6350" cy="3175"/>
            </a:xfrm>
            <a:custGeom>
              <a:avLst/>
              <a:gdLst>
                <a:gd name="T0" fmla="*/ 4 w 4"/>
                <a:gd name="T1" fmla="*/ 0 h 2"/>
                <a:gd name="T2" fmla="*/ 2 w 4"/>
                <a:gd name="T3" fmla="*/ 2 h 2"/>
                <a:gd name="T4" fmla="*/ 0 w 4"/>
                <a:gd name="T5" fmla="*/ 0 h 2"/>
                <a:gd name="T6" fmla="*/ 4 w 4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9" name="Freeform 503"/>
            <p:cNvSpPr>
              <a:spLocks/>
            </p:cNvSpPr>
            <p:nvPr/>
          </p:nvSpPr>
          <p:spPr bwMode="auto">
            <a:xfrm>
              <a:off x="2141538" y="2098676"/>
              <a:ext cx="38100" cy="30163"/>
            </a:xfrm>
            <a:custGeom>
              <a:avLst/>
              <a:gdLst>
                <a:gd name="T0" fmla="*/ 22 w 24"/>
                <a:gd name="T1" fmla="*/ 0 h 19"/>
                <a:gd name="T2" fmla="*/ 22 w 24"/>
                <a:gd name="T3" fmla="*/ 2 h 19"/>
                <a:gd name="T4" fmla="*/ 22 w 24"/>
                <a:gd name="T5" fmla="*/ 4 h 19"/>
                <a:gd name="T6" fmla="*/ 24 w 24"/>
                <a:gd name="T7" fmla="*/ 4 h 19"/>
                <a:gd name="T8" fmla="*/ 22 w 24"/>
                <a:gd name="T9" fmla="*/ 6 h 19"/>
                <a:gd name="T10" fmla="*/ 19 w 24"/>
                <a:gd name="T11" fmla="*/ 7 h 19"/>
                <a:gd name="T12" fmla="*/ 13 w 24"/>
                <a:gd name="T13" fmla="*/ 13 h 19"/>
                <a:gd name="T14" fmla="*/ 9 w 24"/>
                <a:gd name="T15" fmla="*/ 15 h 19"/>
                <a:gd name="T16" fmla="*/ 9 w 24"/>
                <a:gd name="T17" fmla="*/ 17 h 19"/>
                <a:gd name="T18" fmla="*/ 9 w 24"/>
                <a:gd name="T19" fmla="*/ 19 h 19"/>
                <a:gd name="T20" fmla="*/ 5 w 24"/>
                <a:gd name="T21" fmla="*/ 19 h 19"/>
                <a:gd name="T22" fmla="*/ 3 w 24"/>
                <a:gd name="T23" fmla="*/ 19 h 19"/>
                <a:gd name="T24" fmla="*/ 0 w 24"/>
                <a:gd name="T25" fmla="*/ 19 h 19"/>
                <a:gd name="T26" fmla="*/ 0 w 24"/>
                <a:gd name="T27" fmla="*/ 19 h 19"/>
                <a:gd name="T28" fmla="*/ 1 w 24"/>
                <a:gd name="T29" fmla="*/ 17 h 19"/>
                <a:gd name="T30" fmla="*/ 3 w 24"/>
                <a:gd name="T31" fmla="*/ 17 h 19"/>
                <a:gd name="T32" fmla="*/ 3 w 24"/>
                <a:gd name="T33" fmla="*/ 15 h 19"/>
                <a:gd name="T34" fmla="*/ 11 w 24"/>
                <a:gd name="T35" fmla="*/ 9 h 19"/>
                <a:gd name="T36" fmla="*/ 13 w 24"/>
                <a:gd name="T37" fmla="*/ 7 h 19"/>
                <a:gd name="T38" fmla="*/ 17 w 24"/>
                <a:gd name="T39" fmla="*/ 4 h 19"/>
                <a:gd name="T40" fmla="*/ 19 w 24"/>
                <a:gd name="T41" fmla="*/ 4 h 19"/>
                <a:gd name="T42" fmla="*/ 22 w 24"/>
                <a:gd name="T4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" h="19">
                  <a:moveTo>
                    <a:pt x="22" y="0"/>
                  </a:moveTo>
                  <a:lnTo>
                    <a:pt x="22" y="2"/>
                  </a:lnTo>
                  <a:lnTo>
                    <a:pt x="22" y="4"/>
                  </a:lnTo>
                  <a:lnTo>
                    <a:pt x="24" y="4"/>
                  </a:lnTo>
                  <a:lnTo>
                    <a:pt x="22" y="6"/>
                  </a:lnTo>
                  <a:lnTo>
                    <a:pt x="19" y="7"/>
                  </a:lnTo>
                  <a:lnTo>
                    <a:pt x="13" y="13"/>
                  </a:lnTo>
                  <a:lnTo>
                    <a:pt x="9" y="15"/>
                  </a:lnTo>
                  <a:lnTo>
                    <a:pt x="9" y="17"/>
                  </a:lnTo>
                  <a:lnTo>
                    <a:pt x="9" y="19"/>
                  </a:lnTo>
                  <a:lnTo>
                    <a:pt x="5" y="19"/>
                  </a:lnTo>
                  <a:lnTo>
                    <a:pt x="3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1" y="17"/>
                  </a:lnTo>
                  <a:lnTo>
                    <a:pt x="3" y="17"/>
                  </a:lnTo>
                  <a:lnTo>
                    <a:pt x="3" y="15"/>
                  </a:lnTo>
                  <a:lnTo>
                    <a:pt x="11" y="9"/>
                  </a:lnTo>
                  <a:lnTo>
                    <a:pt x="13" y="7"/>
                  </a:lnTo>
                  <a:lnTo>
                    <a:pt x="17" y="4"/>
                  </a:lnTo>
                  <a:lnTo>
                    <a:pt x="19" y="4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0" name="Freeform 504"/>
            <p:cNvSpPr>
              <a:spLocks/>
            </p:cNvSpPr>
            <p:nvPr/>
          </p:nvSpPr>
          <p:spPr bwMode="auto">
            <a:xfrm>
              <a:off x="2047876" y="2058988"/>
              <a:ext cx="11113" cy="9525"/>
            </a:xfrm>
            <a:custGeom>
              <a:avLst/>
              <a:gdLst>
                <a:gd name="T0" fmla="*/ 7 w 7"/>
                <a:gd name="T1" fmla="*/ 0 h 6"/>
                <a:gd name="T2" fmla="*/ 7 w 7"/>
                <a:gd name="T3" fmla="*/ 4 h 6"/>
                <a:gd name="T4" fmla="*/ 3 w 7"/>
                <a:gd name="T5" fmla="*/ 6 h 6"/>
                <a:gd name="T6" fmla="*/ 0 w 7"/>
                <a:gd name="T7" fmla="*/ 6 h 6"/>
                <a:gd name="T8" fmla="*/ 5 w 7"/>
                <a:gd name="T9" fmla="*/ 0 h 6"/>
                <a:gd name="T10" fmla="*/ 7 w 7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7" y="0"/>
                  </a:moveTo>
                  <a:lnTo>
                    <a:pt x="7" y="4"/>
                  </a:lnTo>
                  <a:lnTo>
                    <a:pt x="3" y="6"/>
                  </a:lnTo>
                  <a:lnTo>
                    <a:pt x="0" y="6"/>
                  </a:lnTo>
                  <a:lnTo>
                    <a:pt x="5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1" name="Freeform 505"/>
            <p:cNvSpPr>
              <a:spLocks/>
            </p:cNvSpPr>
            <p:nvPr/>
          </p:nvSpPr>
          <p:spPr bwMode="auto">
            <a:xfrm>
              <a:off x="1982788" y="2159001"/>
              <a:ext cx="9525" cy="9525"/>
            </a:xfrm>
            <a:custGeom>
              <a:avLst/>
              <a:gdLst>
                <a:gd name="T0" fmla="*/ 4 w 6"/>
                <a:gd name="T1" fmla="*/ 0 h 6"/>
                <a:gd name="T2" fmla="*/ 6 w 6"/>
                <a:gd name="T3" fmla="*/ 0 h 6"/>
                <a:gd name="T4" fmla="*/ 6 w 6"/>
                <a:gd name="T5" fmla="*/ 4 h 6"/>
                <a:gd name="T6" fmla="*/ 4 w 6"/>
                <a:gd name="T7" fmla="*/ 6 h 6"/>
                <a:gd name="T8" fmla="*/ 0 w 6"/>
                <a:gd name="T9" fmla="*/ 4 h 6"/>
                <a:gd name="T10" fmla="*/ 2 w 6"/>
                <a:gd name="T11" fmla="*/ 0 h 6"/>
                <a:gd name="T12" fmla="*/ 4 w 6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6">
                  <a:moveTo>
                    <a:pt x="4" y="0"/>
                  </a:moveTo>
                  <a:lnTo>
                    <a:pt x="6" y="0"/>
                  </a:lnTo>
                  <a:lnTo>
                    <a:pt x="6" y="4"/>
                  </a:lnTo>
                  <a:lnTo>
                    <a:pt x="4" y="6"/>
                  </a:lnTo>
                  <a:lnTo>
                    <a:pt x="0" y="4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2" name="Freeform 506"/>
            <p:cNvSpPr>
              <a:spLocks/>
            </p:cNvSpPr>
            <p:nvPr/>
          </p:nvSpPr>
          <p:spPr bwMode="auto">
            <a:xfrm>
              <a:off x="1874838" y="2265363"/>
              <a:ext cx="14288" cy="11113"/>
            </a:xfrm>
            <a:custGeom>
              <a:avLst/>
              <a:gdLst>
                <a:gd name="T0" fmla="*/ 9 w 9"/>
                <a:gd name="T1" fmla="*/ 0 h 7"/>
                <a:gd name="T2" fmla="*/ 4 w 9"/>
                <a:gd name="T3" fmla="*/ 7 h 7"/>
                <a:gd name="T4" fmla="*/ 0 w 9"/>
                <a:gd name="T5" fmla="*/ 7 h 7"/>
                <a:gd name="T6" fmla="*/ 2 w 9"/>
                <a:gd name="T7" fmla="*/ 2 h 7"/>
                <a:gd name="T8" fmla="*/ 9 w 9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7">
                  <a:moveTo>
                    <a:pt x="9" y="0"/>
                  </a:moveTo>
                  <a:lnTo>
                    <a:pt x="4" y="7"/>
                  </a:lnTo>
                  <a:lnTo>
                    <a:pt x="0" y="7"/>
                  </a:lnTo>
                  <a:lnTo>
                    <a:pt x="2" y="2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3" name="Freeform 507"/>
            <p:cNvSpPr>
              <a:spLocks/>
            </p:cNvSpPr>
            <p:nvPr/>
          </p:nvSpPr>
          <p:spPr bwMode="auto">
            <a:xfrm>
              <a:off x="2162176" y="2152651"/>
              <a:ext cx="9525" cy="3175"/>
            </a:xfrm>
            <a:custGeom>
              <a:avLst/>
              <a:gdLst>
                <a:gd name="T0" fmla="*/ 4 w 6"/>
                <a:gd name="T1" fmla="*/ 0 h 2"/>
                <a:gd name="T2" fmla="*/ 6 w 6"/>
                <a:gd name="T3" fmla="*/ 2 h 2"/>
                <a:gd name="T4" fmla="*/ 0 w 6"/>
                <a:gd name="T5" fmla="*/ 2 h 2"/>
                <a:gd name="T6" fmla="*/ 4 w 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2">
                  <a:moveTo>
                    <a:pt x="4" y="0"/>
                  </a:moveTo>
                  <a:lnTo>
                    <a:pt x="6" y="2"/>
                  </a:lnTo>
                  <a:lnTo>
                    <a:pt x="0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4" name="Freeform 508"/>
            <p:cNvSpPr>
              <a:spLocks/>
            </p:cNvSpPr>
            <p:nvPr/>
          </p:nvSpPr>
          <p:spPr bwMode="auto">
            <a:xfrm>
              <a:off x="1384301" y="2400301"/>
              <a:ext cx="9525" cy="6350"/>
            </a:xfrm>
            <a:custGeom>
              <a:avLst/>
              <a:gdLst>
                <a:gd name="T0" fmla="*/ 4 w 6"/>
                <a:gd name="T1" fmla="*/ 0 h 4"/>
                <a:gd name="T2" fmla="*/ 6 w 6"/>
                <a:gd name="T3" fmla="*/ 2 h 4"/>
                <a:gd name="T4" fmla="*/ 4 w 6"/>
                <a:gd name="T5" fmla="*/ 4 h 4"/>
                <a:gd name="T6" fmla="*/ 0 w 6"/>
                <a:gd name="T7" fmla="*/ 2 h 4"/>
                <a:gd name="T8" fmla="*/ 4 w 6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lnTo>
                    <a:pt x="6" y="2"/>
                  </a:lnTo>
                  <a:lnTo>
                    <a:pt x="4" y="4"/>
                  </a:lnTo>
                  <a:lnTo>
                    <a:pt x="0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5" name="Freeform 509"/>
            <p:cNvSpPr>
              <a:spLocks/>
            </p:cNvSpPr>
            <p:nvPr/>
          </p:nvSpPr>
          <p:spPr bwMode="auto">
            <a:xfrm>
              <a:off x="1985963" y="2109788"/>
              <a:ext cx="9525" cy="3175"/>
            </a:xfrm>
            <a:custGeom>
              <a:avLst/>
              <a:gdLst>
                <a:gd name="T0" fmla="*/ 2 w 6"/>
                <a:gd name="T1" fmla="*/ 0 h 2"/>
                <a:gd name="T2" fmla="*/ 6 w 6"/>
                <a:gd name="T3" fmla="*/ 0 h 2"/>
                <a:gd name="T4" fmla="*/ 2 w 6"/>
                <a:gd name="T5" fmla="*/ 2 h 2"/>
                <a:gd name="T6" fmla="*/ 0 w 6"/>
                <a:gd name="T7" fmla="*/ 0 h 2"/>
                <a:gd name="T8" fmla="*/ 2 w 6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">
                  <a:moveTo>
                    <a:pt x="2" y="0"/>
                  </a:moveTo>
                  <a:lnTo>
                    <a:pt x="6" y="0"/>
                  </a:lnTo>
                  <a:lnTo>
                    <a:pt x="2" y="2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6" name="Freeform 510"/>
            <p:cNvSpPr>
              <a:spLocks/>
            </p:cNvSpPr>
            <p:nvPr/>
          </p:nvSpPr>
          <p:spPr bwMode="auto">
            <a:xfrm>
              <a:off x="1454151" y="2352676"/>
              <a:ext cx="57150" cy="39688"/>
            </a:xfrm>
            <a:custGeom>
              <a:avLst/>
              <a:gdLst>
                <a:gd name="T0" fmla="*/ 29 w 36"/>
                <a:gd name="T1" fmla="*/ 0 h 25"/>
                <a:gd name="T2" fmla="*/ 31 w 36"/>
                <a:gd name="T3" fmla="*/ 2 h 25"/>
                <a:gd name="T4" fmla="*/ 34 w 36"/>
                <a:gd name="T5" fmla="*/ 4 h 25"/>
                <a:gd name="T6" fmla="*/ 36 w 36"/>
                <a:gd name="T7" fmla="*/ 8 h 25"/>
                <a:gd name="T8" fmla="*/ 32 w 36"/>
                <a:gd name="T9" fmla="*/ 9 h 25"/>
                <a:gd name="T10" fmla="*/ 34 w 36"/>
                <a:gd name="T11" fmla="*/ 11 h 25"/>
                <a:gd name="T12" fmla="*/ 34 w 36"/>
                <a:gd name="T13" fmla="*/ 11 h 25"/>
                <a:gd name="T14" fmla="*/ 31 w 36"/>
                <a:gd name="T15" fmla="*/ 15 h 25"/>
                <a:gd name="T16" fmla="*/ 27 w 36"/>
                <a:gd name="T17" fmla="*/ 17 h 25"/>
                <a:gd name="T18" fmla="*/ 25 w 36"/>
                <a:gd name="T19" fmla="*/ 19 h 25"/>
                <a:gd name="T20" fmla="*/ 25 w 36"/>
                <a:gd name="T21" fmla="*/ 17 h 25"/>
                <a:gd name="T22" fmla="*/ 23 w 36"/>
                <a:gd name="T23" fmla="*/ 15 h 25"/>
                <a:gd name="T24" fmla="*/ 21 w 36"/>
                <a:gd name="T25" fmla="*/ 19 h 25"/>
                <a:gd name="T26" fmla="*/ 21 w 36"/>
                <a:gd name="T27" fmla="*/ 23 h 25"/>
                <a:gd name="T28" fmla="*/ 19 w 36"/>
                <a:gd name="T29" fmla="*/ 21 h 25"/>
                <a:gd name="T30" fmla="*/ 17 w 36"/>
                <a:gd name="T31" fmla="*/ 19 h 25"/>
                <a:gd name="T32" fmla="*/ 13 w 36"/>
                <a:gd name="T33" fmla="*/ 23 h 25"/>
                <a:gd name="T34" fmla="*/ 10 w 36"/>
                <a:gd name="T35" fmla="*/ 25 h 25"/>
                <a:gd name="T36" fmla="*/ 4 w 36"/>
                <a:gd name="T37" fmla="*/ 25 h 25"/>
                <a:gd name="T38" fmla="*/ 0 w 36"/>
                <a:gd name="T39" fmla="*/ 21 h 25"/>
                <a:gd name="T40" fmla="*/ 4 w 36"/>
                <a:gd name="T41" fmla="*/ 21 h 25"/>
                <a:gd name="T42" fmla="*/ 6 w 36"/>
                <a:gd name="T43" fmla="*/ 21 h 25"/>
                <a:gd name="T44" fmla="*/ 11 w 36"/>
                <a:gd name="T45" fmla="*/ 19 h 25"/>
                <a:gd name="T46" fmla="*/ 13 w 36"/>
                <a:gd name="T47" fmla="*/ 19 h 25"/>
                <a:gd name="T48" fmla="*/ 15 w 36"/>
                <a:gd name="T49" fmla="*/ 15 h 25"/>
                <a:gd name="T50" fmla="*/ 17 w 36"/>
                <a:gd name="T51" fmla="*/ 13 h 25"/>
                <a:gd name="T52" fmla="*/ 17 w 36"/>
                <a:gd name="T53" fmla="*/ 11 h 25"/>
                <a:gd name="T54" fmla="*/ 21 w 36"/>
                <a:gd name="T55" fmla="*/ 9 h 25"/>
                <a:gd name="T56" fmla="*/ 25 w 36"/>
                <a:gd name="T57" fmla="*/ 11 h 25"/>
                <a:gd name="T58" fmla="*/ 25 w 36"/>
                <a:gd name="T59" fmla="*/ 9 h 25"/>
                <a:gd name="T60" fmla="*/ 23 w 36"/>
                <a:gd name="T61" fmla="*/ 6 h 25"/>
                <a:gd name="T62" fmla="*/ 23 w 36"/>
                <a:gd name="T63" fmla="*/ 4 h 25"/>
                <a:gd name="T64" fmla="*/ 27 w 36"/>
                <a:gd name="T65" fmla="*/ 0 h 25"/>
                <a:gd name="T66" fmla="*/ 29 w 36"/>
                <a:gd name="T6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" h="25">
                  <a:moveTo>
                    <a:pt x="29" y="0"/>
                  </a:moveTo>
                  <a:lnTo>
                    <a:pt x="31" y="2"/>
                  </a:lnTo>
                  <a:lnTo>
                    <a:pt x="34" y="4"/>
                  </a:lnTo>
                  <a:lnTo>
                    <a:pt x="36" y="8"/>
                  </a:lnTo>
                  <a:lnTo>
                    <a:pt x="32" y="9"/>
                  </a:lnTo>
                  <a:lnTo>
                    <a:pt x="34" y="11"/>
                  </a:lnTo>
                  <a:lnTo>
                    <a:pt x="34" y="11"/>
                  </a:lnTo>
                  <a:lnTo>
                    <a:pt x="31" y="15"/>
                  </a:lnTo>
                  <a:lnTo>
                    <a:pt x="27" y="17"/>
                  </a:lnTo>
                  <a:lnTo>
                    <a:pt x="25" y="19"/>
                  </a:lnTo>
                  <a:lnTo>
                    <a:pt x="25" y="17"/>
                  </a:lnTo>
                  <a:lnTo>
                    <a:pt x="23" y="15"/>
                  </a:lnTo>
                  <a:lnTo>
                    <a:pt x="21" y="19"/>
                  </a:lnTo>
                  <a:lnTo>
                    <a:pt x="21" y="23"/>
                  </a:lnTo>
                  <a:lnTo>
                    <a:pt x="19" y="21"/>
                  </a:lnTo>
                  <a:lnTo>
                    <a:pt x="17" y="19"/>
                  </a:lnTo>
                  <a:lnTo>
                    <a:pt x="13" y="23"/>
                  </a:lnTo>
                  <a:lnTo>
                    <a:pt x="10" y="25"/>
                  </a:lnTo>
                  <a:lnTo>
                    <a:pt x="4" y="25"/>
                  </a:lnTo>
                  <a:lnTo>
                    <a:pt x="0" y="21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11" y="19"/>
                  </a:lnTo>
                  <a:lnTo>
                    <a:pt x="13" y="19"/>
                  </a:lnTo>
                  <a:lnTo>
                    <a:pt x="15" y="15"/>
                  </a:lnTo>
                  <a:lnTo>
                    <a:pt x="17" y="13"/>
                  </a:lnTo>
                  <a:lnTo>
                    <a:pt x="17" y="11"/>
                  </a:lnTo>
                  <a:lnTo>
                    <a:pt x="21" y="9"/>
                  </a:lnTo>
                  <a:lnTo>
                    <a:pt x="25" y="11"/>
                  </a:lnTo>
                  <a:lnTo>
                    <a:pt x="25" y="9"/>
                  </a:lnTo>
                  <a:lnTo>
                    <a:pt x="23" y="6"/>
                  </a:lnTo>
                  <a:lnTo>
                    <a:pt x="23" y="4"/>
                  </a:lnTo>
                  <a:lnTo>
                    <a:pt x="27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7" name="Freeform 511"/>
            <p:cNvSpPr>
              <a:spLocks/>
            </p:cNvSpPr>
            <p:nvPr/>
          </p:nvSpPr>
          <p:spPr bwMode="auto">
            <a:xfrm>
              <a:off x="1408113" y="2373313"/>
              <a:ext cx="49213" cy="33338"/>
            </a:xfrm>
            <a:custGeom>
              <a:avLst/>
              <a:gdLst>
                <a:gd name="T0" fmla="*/ 27 w 31"/>
                <a:gd name="T1" fmla="*/ 0 h 21"/>
                <a:gd name="T2" fmla="*/ 29 w 31"/>
                <a:gd name="T3" fmla="*/ 4 h 21"/>
                <a:gd name="T4" fmla="*/ 31 w 31"/>
                <a:gd name="T5" fmla="*/ 4 h 21"/>
                <a:gd name="T6" fmla="*/ 27 w 31"/>
                <a:gd name="T7" fmla="*/ 6 h 21"/>
                <a:gd name="T8" fmla="*/ 27 w 31"/>
                <a:gd name="T9" fmla="*/ 10 h 21"/>
                <a:gd name="T10" fmla="*/ 21 w 31"/>
                <a:gd name="T11" fmla="*/ 12 h 21"/>
                <a:gd name="T12" fmla="*/ 16 w 31"/>
                <a:gd name="T13" fmla="*/ 17 h 21"/>
                <a:gd name="T14" fmla="*/ 10 w 31"/>
                <a:gd name="T15" fmla="*/ 17 h 21"/>
                <a:gd name="T16" fmla="*/ 6 w 31"/>
                <a:gd name="T17" fmla="*/ 21 h 21"/>
                <a:gd name="T18" fmla="*/ 0 w 31"/>
                <a:gd name="T19" fmla="*/ 21 h 21"/>
                <a:gd name="T20" fmla="*/ 4 w 31"/>
                <a:gd name="T21" fmla="*/ 19 h 21"/>
                <a:gd name="T22" fmla="*/ 6 w 31"/>
                <a:gd name="T23" fmla="*/ 19 h 21"/>
                <a:gd name="T24" fmla="*/ 8 w 31"/>
                <a:gd name="T25" fmla="*/ 15 h 21"/>
                <a:gd name="T26" fmla="*/ 10 w 31"/>
                <a:gd name="T27" fmla="*/ 14 h 21"/>
                <a:gd name="T28" fmla="*/ 10 w 31"/>
                <a:gd name="T29" fmla="*/ 12 h 21"/>
                <a:gd name="T30" fmla="*/ 16 w 31"/>
                <a:gd name="T31" fmla="*/ 8 h 21"/>
                <a:gd name="T32" fmla="*/ 18 w 31"/>
                <a:gd name="T33" fmla="*/ 8 h 21"/>
                <a:gd name="T34" fmla="*/ 20 w 31"/>
                <a:gd name="T35" fmla="*/ 4 h 21"/>
                <a:gd name="T36" fmla="*/ 20 w 31"/>
                <a:gd name="T37" fmla="*/ 2 h 21"/>
                <a:gd name="T38" fmla="*/ 25 w 31"/>
                <a:gd name="T39" fmla="*/ 2 h 21"/>
                <a:gd name="T40" fmla="*/ 25 w 31"/>
                <a:gd name="T41" fmla="*/ 0 h 21"/>
                <a:gd name="T42" fmla="*/ 27 w 31"/>
                <a:gd name="T43" fmla="*/ 0 h 21"/>
                <a:gd name="T44" fmla="*/ 27 w 31"/>
                <a:gd name="T4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21">
                  <a:moveTo>
                    <a:pt x="27" y="0"/>
                  </a:moveTo>
                  <a:lnTo>
                    <a:pt x="29" y="4"/>
                  </a:lnTo>
                  <a:lnTo>
                    <a:pt x="31" y="4"/>
                  </a:lnTo>
                  <a:lnTo>
                    <a:pt x="27" y="6"/>
                  </a:lnTo>
                  <a:lnTo>
                    <a:pt x="27" y="10"/>
                  </a:lnTo>
                  <a:lnTo>
                    <a:pt x="21" y="12"/>
                  </a:lnTo>
                  <a:lnTo>
                    <a:pt x="16" y="17"/>
                  </a:lnTo>
                  <a:lnTo>
                    <a:pt x="10" y="17"/>
                  </a:lnTo>
                  <a:lnTo>
                    <a:pt x="6" y="21"/>
                  </a:lnTo>
                  <a:lnTo>
                    <a:pt x="0" y="21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8" y="15"/>
                  </a:lnTo>
                  <a:lnTo>
                    <a:pt x="10" y="14"/>
                  </a:lnTo>
                  <a:lnTo>
                    <a:pt x="10" y="12"/>
                  </a:lnTo>
                  <a:lnTo>
                    <a:pt x="16" y="8"/>
                  </a:lnTo>
                  <a:lnTo>
                    <a:pt x="18" y="8"/>
                  </a:lnTo>
                  <a:lnTo>
                    <a:pt x="20" y="4"/>
                  </a:lnTo>
                  <a:lnTo>
                    <a:pt x="20" y="2"/>
                  </a:lnTo>
                  <a:lnTo>
                    <a:pt x="25" y="2"/>
                  </a:lnTo>
                  <a:lnTo>
                    <a:pt x="25" y="0"/>
                  </a:lnTo>
                  <a:lnTo>
                    <a:pt x="27" y="0"/>
                  </a:lnTo>
                  <a:lnTo>
                    <a:pt x="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8" name="Freeform 512"/>
            <p:cNvSpPr>
              <a:spLocks/>
            </p:cNvSpPr>
            <p:nvPr/>
          </p:nvSpPr>
          <p:spPr bwMode="auto">
            <a:xfrm>
              <a:off x="1814513" y="2255838"/>
              <a:ext cx="7938" cy="6350"/>
            </a:xfrm>
            <a:custGeom>
              <a:avLst/>
              <a:gdLst>
                <a:gd name="T0" fmla="*/ 4 w 5"/>
                <a:gd name="T1" fmla="*/ 0 h 4"/>
                <a:gd name="T2" fmla="*/ 5 w 5"/>
                <a:gd name="T3" fmla="*/ 4 h 4"/>
                <a:gd name="T4" fmla="*/ 4 w 5"/>
                <a:gd name="T5" fmla="*/ 4 h 4"/>
                <a:gd name="T6" fmla="*/ 0 w 5"/>
                <a:gd name="T7" fmla="*/ 2 h 4"/>
                <a:gd name="T8" fmla="*/ 4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4" y="0"/>
                  </a:moveTo>
                  <a:lnTo>
                    <a:pt x="5" y="4"/>
                  </a:lnTo>
                  <a:lnTo>
                    <a:pt x="4" y="4"/>
                  </a:lnTo>
                  <a:lnTo>
                    <a:pt x="0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9" name="Freeform 513"/>
            <p:cNvSpPr>
              <a:spLocks/>
            </p:cNvSpPr>
            <p:nvPr/>
          </p:nvSpPr>
          <p:spPr bwMode="auto">
            <a:xfrm>
              <a:off x="1831976" y="2303463"/>
              <a:ext cx="9525" cy="6350"/>
            </a:xfrm>
            <a:custGeom>
              <a:avLst/>
              <a:gdLst>
                <a:gd name="T0" fmla="*/ 6 w 6"/>
                <a:gd name="T1" fmla="*/ 0 h 4"/>
                <a:gd name="T2" fmla="*/ 4 w 6"/>
                <a:gd name="T3" fmla="*/ 2 h 4"/>
                <a:gd name="T4" fmla="*/ 2 w 6"/>
                <a:gd name="T5" fmla="*/ 4 h 4"/>
                <a:gd name="T6" fmla="*/ 0 w 6"/>
                <a:gd name="T7" fmla="*/ 4 h 4"/>
                <a:gd name="T8" fmla="*/ 0 w 6"/>
                <a:gd name="T9" fmla="*/ 0 h 4"/>
                <a:gd name="T10" fmla="*/ 6 w 6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6" y="0"/>
                  </a:moveTo>
                  <a:lnTo>
                    <a:pt x="4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0" name="Freeform 514"/>
            <p:cNvSpPr>
              <a:spLocks/>
            </p:cNvSpPr>
            <p:nvPr/>
          </p:nvSpPr>
          <p:spPr bwMode="auto">
            <a:xfrm>
              <a:off x="7165976" y="4887913"/>
              <a:ext cx="7938" cy="12700"/>
            </a:xfrm>
            <a:custGeom>
              <a:avLst/>
              <a:gdLst>
                <a:gd name="T0" fmla="*/ 1 w 5"/>
                <a:gd name="T1" fmla="*/ 0 h 8"/>
                <a:gd name="T2" fmla="*/ 5 w 5"/>
                <a:gd name="T3" fmla="*/ 2 h 8"/>
                <a:gd name="T4" fmla="*/ 1 w 5"/>
                <a:gd name="T5" fmla="*/ 8 h 8"/>
                <a:gd name="T6" fmla="*/ 0 w 5"/>
                <a:gd name="T7" fmla="*/ 8 h 8"/>
                <a:gd name="T8" fmla="*/ 1 w 5"/>
                <a:gd name="T9" fmla="*/ 4 h 8"/>
                <a:gd name="T10" fmla="*/ 0 w 5"/>
                <a:gd name="T11" fmla="*/ 0 h 8"/>
                <a:gd name="T12" fmla="*/ 1 w 5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8">
                  <a:moveTo>
                    <a:pt x="1" y="0"/>
                  </a:moveTo>
                  <a:lnTo>
                    <a:pt x="5" y="2"/>
                  </a:lnTo>
                  <a:lnTo>
                    <a:pt x="1" y="8"/>
                  </a:lnTo>
                  <a:lnTo>
                    <a:pt x="0" y="8"/>
                  </a:lnTo>
                  <a:lnTo>
                    <a:pt x="1" y="4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1" name="Freeform 515"/>
            <p:cNvSpPr>
              <a:spLocks/>
            </p:cNvSpPr>
            <p:nvPr/>
          </p:nvSpPr>
          <p:spPr bwMode="auto">
            <a:xfrm>
              <a:off x="7143751" y="4873626"/>
              <a:ext cx="9525" cy="7938"/>
            </a:xfrm>
            <a:custGeom>
              <a:avLst/>
              <a:gdLst>
                <a:gd name="T0" fmla="*/ 4 w 6"/>
                <a:gd name="T1" fmla="*/ 0 h 5"/>
                <a:gd name="T2" fmla="*/ 6 w 6"/>
                <a:gd name="T3" fmla="*/ 3 h 5"/>
                <a:gd name="T4" fmla="*/ 4 w 6"/>
                <a:gd name="T5" fmla="*/ 5 h 5"/>
                <a:gd name="T6" fmla="*/ 2 w 6"/>
                <a:gd name="T7" fmla="*/ 1 h 5"/>
                <a:gd name="T8" fmla="*/ 0 w 6"/>
                <a:gd name="T9" fmla="*/ 1 h 5"/>
                <a:gd name="T10" fmla="*/ 2 w 6"/>
                <a:gd name="T11" fmla="*/ 0 h 5"/>
                <a:gd name="T12" fmla="*/ 4 w 6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4" y="0"/>
                  </a:moveTo>
                  <a:lnTo>
                    <a:pt x="6" y="3"/>
                  </a:lnTo>
                  <a:lnTo>
                    <a:pt x="4" y="5"/>
                  </a:lnTo>
                  <a:lnTo>
                    <a:pt x="2" y="1"/>
                  </a:lnTo>
                  <a:lnTo>
                    <a:pt x="0" y="1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2" name="Freeform 516"/>
            <p:cNvSpPr>
              <a:spLocks/>
            </p:cNvSpPr>
            <p:nvPr/>
          </p:nvSpPr>
          <p:spPr bwMode="auto">
            <a:xfrm>
              <a:off x="7119938" y="4875213"/>
              <a:ext cx="6350" cy="6350"/>
            </a:xfrm>
            <a:custGeom>
              <a:avLst/>
              <a:gdLst>
                <a:gd name="T0" fmla="*/ 0 w 4"/>
                <a:gd name="T1" fmla="*/ 0 h 4"/>
                <a:gd name="T2" fmla="*/ 2 w 4"/>
                <a:gd name="T3" fmla="*/ 0 h 4"/>
                <a:gd name="T4" fmla="*/ 4 w 4"/>
                <a:gd name="T5" fmla="*/ 4 h 4"/>
                <a:gd name="T6" fmla="*/ 0 w 4"/>
                <a:gd name="T7" fmla="*/ 2 h 4"/>
                <a:gd name="T8" fmla="*/ 0 w 4"/>
                <a:gd name="T9" fmla="*/ 2 h 4"/>
                <a:gd name="T10" fmla="*/ 0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2" y="0"/>
                  </a:lnTo>
                  <a:lnTo>
                    <a:pt x="4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3" name="Freeform 517"/>
            <p:cNvSpPr>
              <a:spLocks/>
            </p:cNvSpPr>
            <p:nvPr/>
          </p:nvSpPr>
          <p:spPr bwMode="auto">
            <a:xfrm>
              <a:off x="7110413" y="4848226"/>
              <a:ext cx="9525" cy="19050"/>
            </a:xfrm>
            <a:custGeom>
              <a:avLst/>
              <a:gdLst>
                <a:gd name="T0" fmla="*/ 2 w 6"/>
                <a:gd name="T1" fmla="*/ 0 h 12"/>
                <a:gd name="T2" fmla="*/ 4 w 6"/>
                <a:gd name="T3" fmla="*/ 0 h 12"/>
                <a:gd name="T4" fmla="*/ 6 w 6"/>
                <a:gd name="T5" fmla="*/ 4 h 12"/>
                <a:gd name="T6" fmla="*/ 4 w 6"/>
                <a:gd name="T7" fmla="*/ 6 h 12"/>
                <a:gd name="T8" fmla="*/ 6 w 6"/>
                <a:gd name="T9" fmla="*/ 8 h 12"/>
                <a:gd name="T10" fmla="*/ 4 w 6"/>
                <a:gd name="T11" fmla="*/ 10 h 12"/>
                <a:gd name="T12" fmla="*/ 2 w 6"/>
                <a:gd name="T13" fmla="*/ 12 h 12"/>
                <a:gd name="T14" fmla="*/ 0 w 6"/>
                <a:gd name="T15" fmla="*/ 10 h 12"/>
                <a:gd name="T16" fmla="*/ 0 w 6"/>
                <a:gd name="T17" fmla="*/ 6 h 12"/>
                <a:gd name="T18" fmla="*/ 0 w 6"/>
                <a:gd name="T19" fmla="*/ 4 h 12"/>
                <a:gd name="T20" fmla="*/ 2 w 6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12">
                  <a:moveTo>
                    <a:pt x="2" y="0"/>
                  </a:moveTo>
                  <a:lnTo>
                    <a:pt x="4" y="0"/>
                  </a:lnTo>
                  <a:lnTo>
                    <a:pt x="6" y="4"/>
                  </a:lnTo>
                  <a:lnTo>
                    <a:pt x="4" y="6"/>
                  </a:lnTo>
                  <a:lnTo>
                    <a:pt x="6" y="8"/>
                  </a:lnTo>
                  <a:lnTo>
                    <a:pt x="4" y="10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4" name="Freeform 518"/>
            <p:cNvSpPr>
              <a:spLocks/>
            </p:cNvSpPr>
            <p:nvPr/>
          </p:nvSpPr>
          <p:spPr bwMode="auto">
            <a:xfrm>
              <a:off x="7204076" y="4787901"/>
              <a:ext cx="9525" cy="6350"/>
            </a:xfrm>
            <a:custGeom>
              <a:avLst/>
              <a:gdLst>
                <a:gd name="T0" fmla="*/ 2 w 6"/>
                <a:gd name="T1" fmla="*/ 0 h 4"/>
                <a:gd name="T2" fmla="*/ 4 w 6"/>
                <a:gd name="T3" fmla="*/ 2 h 4"/>
                <a:gd name="T4" fmla="*/ 6 w 6"/>
                <a:gd name="T5" fmla="*/ 2 h 4"/>
                <a:gd name="T6" fmla="*/ 6 w 6"/>
                <a:gd name="T7" fmla="*/ 2 h 4"/>
                <a:gd name="T8" fmla="*/ 2 w 6"/>
                <a:gd name="T9" fmla="*/ 4 h 4"/>
                <a:gd name="T10" fmla="*/ 0 w 6"/>
                <a:gd name="T11" fmla="*/ 2 h 4"/>
                <a:gd name="T12" fmla="*/ 2 w 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2" y="0"/>
                  </a:moveTo>
                  <a:lnTo>
                    <a:pt x="4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2" y="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5" name="Freeform 519"/>
            <p:cNvSpPr>
              <a:spLocks/>
            </p:cNvSpPr>
            <p:nvPr/>
          </p:nvSpPr>
          <p:spPr bwMode="auto">
            <a:xfrm>
              <a:off x="7210426" y="4800601"/>
              <a:ext cx="3175" cy="3175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2 h 2"/>
                <a:gd name="T4" fmla="*/ 0 w 2"/>
                <a:gd name="T5" fmla="*/ 0 h 2"/>
                <a:gd name="T6" fmla="*/ 2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6" name="Freeform 520"/>
            <p:cNvSpPr>
              <a:spLocks/>
            </p:cNvSpPr>
            <p:nvPr/>
          </p:nvSpPr>
          <p:spPr bwMode="auto">
            <a:xfrm>
              <a:off x="7470776" y="4654551"/>
              <a:ext cx="9525" cy="6350"/>
            </a:xfrm>
            <a:custGeom>
              <a:avLst/>
              <a:gdLst>
                <a:gd name="T0" fmla="*/ 2 w 6"/>
                <a:gd name="T1" fmla="*/ 0 h 4"/>
                <a:gd name="T2" fmla="*/ 4 w 6"/>
                <a:gd name="T3" fmla="*/ 0 h 4"/>
                <a:gd name="T4" fmla="*/ 6 w 6"/>
                <a:gd name="T5" fmla="*/ 2 h 4"/>
                <a:gd name="T6" fmla="*/ 2 w 6"/>
                <a:gd name="T7" fmla="*/ 4 h 4"/>
                <a:gd name="T8" fmla="*/ 0 w 6"/>
                <a:gd name="T9" fmla="*/ 2 h 4"/>
                <a:gd name="T10" fmla="*/ 2 w 6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2" y="0"/>
                  </a:moveTo>
                  <a:lnTo>
                    <a:pt x="4" y="0"/>
                  </a:lnTo>
                  <a:lnTo>
                    <a:pt x="6" y="2"/>
                  </a:lnTo>
                  <a:lnTo>
                    <a:pt x="2" y="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7" name="Freeform 521"/>
            <p:cNvSpPr>
              <a:spLocks/>
            </p:cNvSpPr>
            <p:nvPr/>
          </p:nvSpPr>
          <p:spPr bwMode="auto">
            <a:xfrm>
              <a:off x="8547101" y="4195763"/>
              <a:ext cx="6350" cy="14288"/>
            </a:xfrm>
            <a:custGeom>
              <a:avLst/>
              <a:gdLst>
                <a:gd name="T0" fmla="*/ 4 w 4"/>
                <a:gd name="T1" fmla="*/ 0 h 9"/>
                <a:gd name="T2" fmla="*/ 4 w 4"/>
                <a:gd name="T3" fmla="*/ 3 h 9"/>
                <a:gd name="T4" fmla="*/ 2 w 4"/>
                <a:gd name="T5" fmla="*/ 9 h 9"/>
                <a:gd name="T6" fmla="*/ 0 w 4"/>
                <a:gd name="T7" fmla="*/ 9 h 9"/>
                <a:gd name="T8" fmla="*/ 0 w 4"/>
                <a:gd name="T9" fmla="*/ 5 h 9"/>
                <a:gd name="T10" fmla="*/ 0 w 4"/>
                <a:gd name="T11" fmla="*/ 2 h 9"/>
                <a:gd name="T12" fmla="*/ 4 w 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9">
                  <a:moveTo>
                    <a:pt x="4" y="0"/>
                  </a:moveTo>
                  <a:lnTo>
                    <a:pt x="4" y="3"/>
                  </a:lnTo>
                  <a:lnTo>
                    <a:pt x="2" y="9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8" name="Freeform 522"/>
            <p:cNvSpPr>
              <a:spLocks/>
            </p:cNvSpPr>
            <p:nvPr/>
          </p:nvSpPr>
          <p:spPr bwMode="auto">
            <a:xfrm>
              <a:off x="8547101" y="4152901"/>
              <a:ext cx="9525" cy="30163"/>
            </a:xfrm>
            <a:custGeom>
              <a:avLst/>
              <a:gdLst>
                <a:gd name="T0" fmla="*/ 6 w 6"/>
                <a:gd name="T1" fmla="*/ 0 h 19"/>
                <a:gd name="T2" fmla="*/ 6 w 6"/>
                <a:gd name="T3" fmla="*/ 2 h 19"/>
                <a:gd name="T4" fmla="*/ 4 w 6"/>
                <a:gd name="T5" fmla="*/ 4 h 19"/>
                <a:gd name="T6" fmla="*/ 4 w 6"/>
                <a:gd name="T7" fmla="*/ 8 h 19"/>
                <a:gd name="T8" fmla="*/ 4 w 6"/>
                <a:gd name="T9" fmla="*/ 9 h 19"/>
                <a:gd name="T10" fmla="*/ 6 w 6"/>
                <a:gd name="T11" fmla="*/ 13 h 19"/>
                <a:gd name="T12" fmla="*/ 2 w 6"/>
                <a:gd name="T13" fmla="*/ 19 h 19"/>
                <a:gd name="T14" fmla="*/ 2 w 6"/>
                <a:gd name="T15" fmla="*/ 17 h 19"/>
                <a:gd name="T16" fmla="*/ 2 w 6"/>
                <a:gd name="T17" fmla="*/ 13 h 19"/>
                <a:gd name="T18" fmla="*/ 0 w 6"/>
                <a:gd name="T19" fmla="*/ 9 h 19"/>
                <a:gd name="T20" fmla="*/ 2 w 6"/>
                <a:gd name="T21" fmla="*/ 8 h 19"/>
                <a:gd name="T22" fmla="*/ 2 w 6"/>
                <a:gd name="T23" fmla="*/ 2 h 19"/>
                <a:gd name="T24" fmla="*/ 6 w 6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19">
                  <a:moveTo>
                    <a:pt x="6" y="0"/>
                  </a:moveTo>
                  <a:lnTo>
                    <a:pt x="6" y="2"/>
                  </a:lnTo>
                  <a:lnTo>
                    <a:pt x="4" y="4"/>
                  </a:lnTo>
                  <a:lnTo>
                    <a:pt x="4" y="8"/>
                  </a:lnTo>
                  <a:lnTo>
                    <a:pt x="4" y="9"/>
                  </a:lnTo>
                  <a:lnTo>
                    <a:pt x="6" y="13"/>
                  </a:lnTo>
                  <a:lnTo>
                    <a:pt x="2" y="19"/>
                  </a:lnTo>
                  <a:lnTo>
                    <a:pt x="2" y="17"/>
                  </a:lnTo>
                  <a:lnTo>
                    <a:pt x="2" y="13"/>
                  </a:lnTo>
                  <a:lnTo>
                    <a:pt x="0" y="9"/>
                  </a:lnTo>
                  <a:lnTo>
                    <a:pt x="2" y="8"/>
                  </a:lnTo>
                  <a:lnTo>
                    <a:pt x="2" y="2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9" name="Freeform 523"/>
            <p:cNvSpPr>
              <a:spLocks/>
            </p:cNvSpPr>
            <p:nvPr/>
          </p:nvSpPr>
          <p:spPr bwMode="auto">
            <a:xfrm>
              <a:off x="8586788" y="4297363"/>
              <a:ext cx="6350" cy="3175"/>
            </a:xfrm>
            <a:custGeom>
              <a:avLst/>
              <a:gdLst>
                <a:gd name="T0" fmla="*/ 2 w 4"/>
                <a:gd name="T1" fmla="*/ 0 h 2"/>
                <a:gd name="T2" fmla="*/ 4 w 4"/>
                <a:gd name="T3" fmla="*/ 0 h 2"/>
                <a:gd name="T4" fmla="*/ 0 w 4"/>
                <a:gd name="T5" fmla="*/ 2 h 2"/>
                <a:gd name="T6" fmla="*/ 0 w 4"/>
                <a:gd name="T7" fmla="*/ 2 h 2"/>
                <a:gd name="T8" fmla="*/ 2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0" name="Freeform 524"/>
            <p:cNvSpPr>
              <a:spLocks/>
            </p:cNvSpPr>
            <p:nvPr/>
          </p:nvSpPr>
          <p:spPr bwMode="auto">
            <a:xfrm>
              <a:off x="8556626" y="4246563"/>
              <a:ext cx="6350" cy="3175"/>
            </a:xfrm>
            <a:custGeom>
              <a:avLst/>
              <a:gdLst>
                <a:gd name="T0" fmla="*/ 4 w 4"/>
                <a:gd name="T1" fmla="*/ 0 h 2"/>
                <a:gd name="T2" fmla="*/ 4 w 4"/>
                <a:gd name="T3" fmla="*/ 2 h 2"/>
                <a:gd name="T4" fmla="*/ 0 w 4"/>
                <a:gd name="T5" fmla="*/ 0 h 2"/>
                <a:gd name="T6" fmla="*/ 4 w 4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lnTo>
                    <a:pt x="4" y="2"/>
                  </a:ln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1" name="Freeform 525"/>
            <p:cNvSpPr>
              <a:spLocks/>
            </p:cNvSpPr>
            <p:nvPr/>
          </p:nvSpPr>
          <p:spPr bwMode="auto">
            <a:xfrm>
              <a:off x="8535988" y="4173538"/>
              <a:ext cx="6350" cy="6350"/>
            </a:xfrm>
            <a:custGeom>
              <a:avLst/>
              <a:gdLst>
                <a:gd name="T0" fmla="*/ 2 w 4"/>
                <a:gd name="T1" fmla="*/ 0 h 4"/>
                <a:gd name="T2" fmla="*/ 4 w 4"/>
                <a:gd name="T3" fmla="*/ 4 h 4"/>
                <a:gd name="T4" fmla="*/ 0 w 4"/>
                <a:gd name="T5" fmla="*/ 2 h 4"/>
                <a:gd name="T6" fmla="*/ 2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4" y="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2" name="Freeform 526"/>
            <p:cNvSpPr>
              <a:spLocks/>
            </p:cNvSpPr>
            <p:nvPr/>
          </p:nvSpPr>
          <p:spPr bwMode="auto">
            <a:xfrm>
              <a:off x="8569326" y="4267201"/>
              <a:ext cx="4763" cy="9525"/>
            </a:xfrm>
            <a:custGeom>
              <a:avLst/>
              <a:gdLst>
                <a:gd name="T0" fmla="*/ 0 w 3"/>
                <a:gd name="T1" fmla="*/ 0 h 6"/>
                <a:gd name="T2" fmla="*/ 3 w 3"/>
                <a:gd name="T3" fmla="*/ 2 h 6"/>
                <a:gd name="T4" fmla="*/ 3 w 3"/>
                <a:gd name="T5" fmla="*/ 6 h 6"/>
                <a:gd name="T6" fmla="*/ 2 w 3"/>
                <a:gd name="T7" fmla="*/ 4 h 6"/>
                <a:gd name="T8" fmla="*/ 2 w 3"/>
                <a:gd name="T9" fmla="*/ 2 h 6"/>
                <a:gd name="T10" fmla="*/ 2 w 3"/>
                <a:gd name="T11" fmla="*/ 2 h 6"/>
                <a:gd name="T12" fmla="*/ 0 w 3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6">
                  <a:moveTo>
                    <a:pt x="0" y="0"/>
                  </a:moveTo>
                  <a:lnTo>
                    <a:pt x="3" y="2"/>
                  </a:lnTo>
                  <a:lnTo>
                    <a:pt x="3" y="6"/>
                  </a:lnTo>
                  <a:lnTo>
                    <a:pt x="2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3" name="Freeform 527"/>
            <p:cNvSpPr>
              <a:spLocks/>
            </p:cNvSpPr>
            <p:nvPr/>
          </p:nvSpPr>
          <p:spPr bwMode="auto">
            <a:xfrm>
              <a:off x="8550276" y="4110038"/>
              <a:ext cx="12700" cy="39688"/>
            </a:xfrm>
            <a:custGeom>
              <a:avLst/>
              <a:gdLst>
                <a:gd name="T0" fmla="*/ 6 w 8"/>
                <a:gd name="T1" fmla="*/ 0 h 25"/>
                <a:gd name="T2" fmla="*/ 8 w 8"/>
                <a:gd name="T3" fmla="*/ 2 h 25"/>
                <a:gd name="T4" fmla="*/ 6 w 8"/>
                <a:gd name="T5" fmla="*/ 6 h 25"/>
                <a:gd name="T6" fmla="*/ 8 w 8"/>
                <a:gd name="T7" fmla="*/ 8 h 25"/>
                <a:gd name="T8" fmla="*/ 8 w 8"/>
                <a:gd name="T9" fmla="*/ 12 h 25"/>
                <a:gd name="T10" fmla="*/ 4 w 8"/>
                <a:gd name="T11" fmla="*/ 15 h 25"/>
                <a:gd name="T12" fmla="*/ 6 w 8"/>
                <a:gd name="T13" fmla="*/ 17 h 25"/>
                <a:gd name="T14" fmla="*/ 6 w 8"/>
                <a:gd name="T15" fmla="*/ 21 h 25"/>
                <a:gd name="T16" fmla="*/ 2 w 8"/>
                <a:gd name="T17" fmla="*/ 25 h 25"/>
                <a:gd name="T18" fmla="*/ 0 w 8"/>
                <a:gd name="T19" fmla="*/ 23 h 25"/>
                <a:gd name="T20" fmla="*/ 4 w 8"/>
                <a:gd name="T21" fmla="*/ 15 h 25"/>
                <a:gd name="T22" fmla="*/ 2 w 8"/>
                <a:gd name="T23" fmla="*/ 14 h 25"/>
                <a:gd name="T24" fmla="*/ 4 w 8"/>
                <a:gd name="T25" fmla="*/ 12 h 25"/>
                <a:gd name="T26" fmla="*/ 2 w 8"/>
                <a:gd name="T27" fmla="*/ 4 h 25"/>
                <a:gd name="T28" fmla="*/ 6 w 8"/>
                <a:gd name="T2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" h="25">
                  <a:moveTo>
                    <a:pt x="6" y="0"/>
                  </a:moveTo>
                  <a:lnTo>
                    <a:pt x="8" y="2"/>
                  </a:lnTo>
                  <a:lnTo>
                    <a:pt x="6" y="6"/>
                  </a:lnTo>
                  <a:lnTo>
                    <a:pt x="8" y="8"/>
                  </a:lnTo>
                  <a:lnTo>
                    <a:pt x="8" y="12"/>
                  </a:lnTo>
                  <a:lnTo>
                    <a:pt x="4" y="15"/>
                  </a:lnTo>
                  <a:lnTo>
                    <a:pt x="6" y="17"/>
                  </a:lnTo>
                  <a:lnTo>
                    <a:pt x="6" y="21"/>
                  </a:lnTo>
                  <a:lnTo>
                    <a:pt x="2" y="25"/>
                  </a:lnTo>
                  <a:lnTo>
                    <a:pt x="0" y="23"/>
                  </a:lnTo>
                  <a:lnTo>
                    <a:pt x="4" y="15"/>
                  </a:lnTo>
                  <a:lnTo>
                    <a:pt x="2" y="14"/>
                  </a:lnTo>
                  <a:lnTo>
                    <a:pt x="4" y="12"/>
                  </a:lnTo>
                  <a:lnTo>
                    <a:pt x="2" y="4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4" name="Freeform 528"/>
            <p:cNvSpPr>
              <a:spLocks/>
            </p:cNvSpPr>
            <p:nvPr/>
          </p:nvSpPr>
          <p:spPr bwMode="auto">
            <a:xfrm>
              <a:off x="8583613" y="4270376"/>
              <a:ext cx="3175" cy="9525"/>
            </a:xfrm>
            <a:custGeom>
              <a:avLst/>
              <a:gdLst>
                <a:gd name="T0" fmla="*/ 0 w 2"/>
                <a:gd name="T1" fmla="*/ 0 h 6"/>
                <a:gd name="T2" fmla="*/ 2 w 2"/>
                <a:gd name="T3" fmla="*/ 2 h 6"/>
                <a:gd name="T4" fmla="*/ 2 w 2"/>
                <a:gd name="T5" fmla="*/ 6 h 6"/>
                <a:gd name="T6" fmla="*/ 0 w 2"/>
                <a:gd name="T7" fmla="*/ 6 h 6"/>
                <a:gd name="T8" fmla="*/ 0 w 2"/>
                <a:gd name="T9" fmla="*/ 4 h 6"/>
                <a:gd name="T10" fmla="*/ 0 w 2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6">
                  <a:moveTo>
                    <a:pt x="0" y="0"/>
                  </a:moveTo>
                  <a:lnTo>
                    <a:pt x="2" y="2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5" name="Freeform 529"/>
            <p:cNvSpPr>
              <a:spLocks/>
            </p:cNvSpPr>
            <p:nvPr/>
          </p:nvSpPr>
          <p:spPr bwMode="auto">
            <a:xfrm>
              <a:off x="8589963" y="4303713"/>
              <a:ext cx="9525" cy="19050"/>
            </a:xfrm>
            <a:custGeom>
              <a:avLst/>
              <a:gdLst>
                <a:gd name="T0" fmla="*/ 2 w 6"/>
                <a:gd name="T1" fmla="*/ 0 h 12"/>
                <a:gd name="T2" fmla="*/ 4 w 6"/>
                <a:gd name="T3" fmla="*/ 2 h 12"/>
                <a:gd name="T4" fmla="*/ 4 w 6"/>
                <a:gd name="T5" fmla="*/ 6 h 12"/>
                <a:gd name="T6" fmla="*/ 6 w 6"/>
                <a:gd name="T7" fmla="*/ 8 h 12"/>
                <a:gd name="T8" fmla="*/ 2 w 6"/>
                <a:gd name="T9" fmla="*/ 12 h 12"/>
                <a:gd name="T10" fmla="*/ 2 w 6"/>
                <a:gd name="T11" fmla="*/ 10 h 12"/>
                <a:gd name="T12" fmla="*/ 2 w 6"/>
                <a:gd name="T13" fmla="*/ 8 h 12"/>
                <a:gd name="T14" fmla="*/ 2 w 6"/>
                <a:gd name="T15" fmla="*/ 8 h 12"/>
                <a:gd name="T16" fmla="*/ 0 w 6"/>
                <a:gd name="T17" fmla="*/ 6 h 12"/>
                <a:gd name="T18" fmla="*/ 0 w 6"/>
                <a:gd name="T19" fmla="*/ 6 h 12"/>
                <a:gd name="T20" fmla="*/ 0 w 6"/>
                <a:gd name="T21" fmla="*/ 2 h 12"/>
                <a:gd name="T22" fmla="*/ 2 w 6"/>
                <a:gd name="T2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" h="12">
                  <a:moveTo>
                    <a:pt x="2" y="0"/>
                  </a:moveTo>
                  <a:lnTo>
                    <a:pt x="4" y="2"/>
                  </a:lnTo>
                  <a:lnTo>
                    <a:pt x="4" y="6"/>
                  </a:lnTo>
                  <a:lnTo>
                    <a:pt x="6" y="8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6" name="Freeform 530"/>
            <p:cNvSpPr>
              <a:spLocks/>
            </p:cNvSpPr>
            <p:nvPr/>
          </p:nvSpPr>
          <p:spPr bwMode="auto">
            <a:xfrm>
              <a:off x="8577263" y="4283076"/>
              <a:ext cx="6350" cy="6350"/>
            </a:xfrm>
            <a:custGeom>
              <a:avLst/>
              <a:gdLst>
                <a:gd name="T0" fmla="*/ 2 w 4"/>
                <a:gd name="T1" fmla="*/ 0 h 4"/>
                <a:gd name="T2" fmla="*/ 4 w 4"/>
                <a:gd name="T3" fmla="*/ 4 h 4"/>
                <a:gd name="T4" fmla="*/ 2 w 4"/>
                <a:gd name="T5" fmla="*/ 4 h 4"/>
                <a:gd name="T6" fmla="*/ 0 w 4"/>
                <a:gd name="T7" fmla="*/ 2 h 4"/>
                <a:gd name="T8" fmla="*/ 0 w 4"/>
                <a:gd name="T9" fmla="*/ 0 h 4"/>
                <a:gd name="T10" fmla="*/ 2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4" y="4"/>
                  </a:lnTo>
                  <a:lnTo>
                    <a:pt x="2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7" name="Freeform 531"/>
            <p:cNvSpPr>
              <a:spLocks/>
            </p:cNvSpPr>
            <p:nvPr/>
          </p:nvSpPr>
          <p:spPr bwMode="auto">
            <a:xfrm>
              <a:off x="10069513" y="4086226"/>
              <a:ext cx="6350" cy="3175"/>
            </a:xfrm>
            <a:custGeom>
              <a:avLst/>
              <a:gdLst>
                <a:gd name="T0" fmla="*/ 4 w 4"/>
                <a:gd name="T1" fmla="*/ 0 h 2"/>
                <a:gd name="T2" fmla="*/ 4 w 4"/>
                <a:gd name="T3" fmla="*/ 2 h 2"/>
                <a:gd name="T4" fmla="*/ 2 w 4"/>
                <a:gd name="T5" fmla="*/ 2 h 2"/>
                <a:gd name="T6" fmla="*/ 0 w 4"/>
                <a:gd name="T7" fmla="*/ 2 h 2"/>
                <a:gd name="T8" fmla="*/ 4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lnTo>
                    <a:pt x="4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8" name="Freeform 532"/>
            <p:cNvSpPr>
              <a:spLocks/>
            </p:cNvSpPr>
            <p:nvPr/>
          </p:nvSpPr>
          <p:spPr bwMode="auto">
            <a:xfrm>
              <a:off x="10077451" y="4049713"/>
              <a:ext cx="9525" cy="12700"/>
            </a:xfrm>
            <a:custGeom>
              <a:avLst/>
              <a:gdLst>
                <a:gd name="T0" fmla="*/ 4 w 6"/>
                <a:gd name="T1" fmla="*/ 0 h 8"/>
                <a:gd name="T2" fmla="*/ 6 w 6"/>
                <a:gd name="T3" fmla="*/ 2 h 8"/>
                <a:gd name="T4" fmla="*/ 4 w 6"/>
                <a:gd name="T5" fmla="*/ 4 h 8"/>
                <a:gd name="T6" fmla="*/ 4 w 6"/>
                <a:gd name="T7" fmla="*/ 8 h 8"/>
                <a:gd name="T8" fmla="*/ 0 w 6"/>
                <a:gd name="T9" fmla="*/ 2 h 8"/>
                <a:gd name="T10" fmla="*/ 4 w 6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8">
                  <a:moveTo>
                    <a:pt x="4" y="0"/>
                  </a:moveTo>
                  <a:lnTo>
                    <a:pt x="6" y="2"/>
                  </a:lnTo>
                  <a:lnTo>
                    <a:pt x="4" y="4"/>
                  </a:lnTo>
                  <a:lnTo>
                    <a:pt x="4" y="8"/>
                  </a:lnTo>
                  <a:lnTo>
                    <a:pt x="0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9" name="Freeform 533"/>
            <p:cNvSpPr>
              <a:spLocks/>
            </p:cNvSpPr>
            <p:nvPr/>
          </p:nvSpPr>
          <p:spPr bwMode="auto">
            <a:xfrm>
              <a:off x="10050463" y="4106863"/>
              <a:ext cx="12700" cy="9525"/>
            </a:xfrm>
            <a:custGeom>
              <a:avLst/>
              <a:gdLst>
                <a:gd name="T0" fmla="*/ 6 w 8"/>
                <a:gd name="T1" fmla="*/ 0 h 6"/>
                <a:gd name="T2" fmla="*/ 8 w 8"/>
                <a:gd name="T3" fmla="*/ 0 h 6"/>
                <a:gd name="T4" fmla="*/ 4 w 8"/>
                <a:gd name="T5" fmla="*/ 6 h 6"/>
                <a:gd name="T6" fmla="*/ 2 w 8"/>
                <a:gd name="T7" fmla="*/ 6 h 6"/>
                <a:gd name="T8" fmla="*/ 0 w 8"/>
                <a:gd name="T9" fmla="*/ 6 h 6"/>
                <a:gd name="T10" fmla="*/ 2 w 8"/>
                <a:gd name="T11" fmla="*/ 4 h 6"/>
                <a:gd name="T12" fmla="*/ 4 w 8"/>
                <a:gd name="T13" fmla="*/ 0 h 6"/>
                <a:gd name="T14" fmla="*/ 6 w 8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6">
                  <a:moveTo>
                    <a:pt x="6" y="0"/>
                  </a:moveTo>
                  <a:lnTo>
                    <a:pt x="8" y="0"/>
                  </a:lnTo>
                  <a:lnTo>
                    <a:pt x="4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2" y="4"/>
                  </a:lnTo>
                  <a:lnTo>
                    <a:pt x="4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0" name="Freeform 534"/>
            <p:cNvSpPr>
              <a:spLocks/>
            </p:cNvSpPr>
            <p:nvPr/>
          </p:nvSpPr>
          <p:spPr bwMode="auto">
            <a:xfrm>
              <a:off x="7524751" y="1444626"/>
              <a:ext cx="22225" cy="9525"/>
            </a:xfrm>
            <a:custGeom>
              <a:avLst/>
              <a:gdLst>
                <a:gd name="T0" fmla="*/ 4 w 14"/>
                <a:gd name="T1" fmla="*/ 0 h 6"/>
                <a:gd name="T2" fmla="*/ 8 w 14"/>
                <a:gd name="T3" fmla="*/ 2 h 6"/>
                <a:gd name="T4" fmla="*/ 14 w 14"/>
                <a:gd name="T5" fmla="*/ 2 h 6"/>
                <a:gd name="T6" fmla="*/ 12 w 14"/>
                <a:gd name="T7" fmla="*/ 4 h 6"/>
                <a:gd name="T8" fmla="*/ 10 w 14"/>
                <a:gd name="T9" fmla="*/ 4 h 6"/>
                <a:gd name="T10" fmla="*/ 6 w 14"/>
                <a:gd name="T11" fmla="*/ 4 h 6"/>
                <a:gd name="T12" fmla="*/ 2 w 14"/>
                <a:gd name="T13" fmla="*/ 6 h 6"/>
                <a:gd name="T14" fmla="*/ 2 w 14"/>
                <a:gd name="T15" fmla="*/ 6 h 6"/>
                <a:gd name="T16" fmla="*/ 0 w 14"/>
                <a:gd name="T17" fmla="*/ 4 h 6"/>
                <a:gd name="T18" fmla="*/ 2 w 14"/>
                <a:gd name="T19" fmla="*/ 0 h 6"/>
                <a:gd name="T20" fmla="*/ 4 w 14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6">
                  <a:moveTo>
                    <a:pt x="4" y="0"/>
                  </a:moveTo>
                  <a:lnTo>
                    <a:pt x="8" y="2"/>
                  </a:lnTo>
                  <a:lnTo>
                    <a:pt x="14" y="2"/>
                  </a:lnTo>
                  <a:lnTo>
                    <a:pt x="12" y="4"/>
                  </a:lnTo>
                  <a:lnTo>
                    <a:pt x="10" y="4"/>
                  </a:lnTo>
                  <a:lnTo>
                    <a:pt x="6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4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1" name="Freeform 535"/>
            <p:cNvSpPr>
              <a:spLocks/>
            </p:cNvSpPr>
            <p:nvPr/>
          </p:nvSpPr>
          <p:spPr bwMode="auto">
            <a:xfrm>
              <a:off x="7527926" y="1477963"/>
              <a:ext cx="15875" cy="30163"/>
            </a:xfrm>
            <a:custGeom>
              <a:avLst/>
              <a:gdLst>
                <a:gd name="T0" fmla="*/ 8 w 10"/>
                <a:gd name="T1" fmla="*/ 0 h 19"/>
                <a:gd name="T2" fmla="*/ 8 w 10"/>
                <a:gd name="T3" fmla="*/ 4 h 19"/>
                <a:gd name="T4" fmla="*/ 8 w 10"/>
                <a:gd name="T5" fmla="*/ 6 h 19"/>
                <a:gd name="T6" fmla="*/ 10 w 10"/>
                <a:gd name="T7" fmla="*/ 8 h 19"/>
                <a:gd name="T8" fmla="*/ 10 w 10"/>
                <a:gd name="T9" fmla="*/ 10 h 19"/>
                <a:gd name="T10" fmla="*/ 8 w 10"/>
                <a:gd name="T11" fmla="*/ 11 h 19"/>
                <a:gd name="T12" fmla="*/ 10 w 10"/>
                <a:gd name="T13" fmla="*/ 15 h 19"/>
                <a:gd name="T14" fmla="*/ 10 w 10"/>
                <a:gd name="T15" fmla="*/ 19 h 19"/>
                <a:gd name="T16" fmla="*/ 8 w 10"/>
                <a:gd name="T17" fmla="*/ 17 h 19"/>
                <a:gd name="T18" fmla="*/ 6 w 10"/>
                <a:gd name="T19" fmla="*/ 13 h 19"/>
                <a:gd name="T20" fmla="*/ 6 w 10"/>
                <a:gd name="T21" fmla="*/ 11 h 19"/>
                <a:gd name="T22" fmla="*/ 4 w 10"/>
                <a:gd name="T23" fmla="*/ 13 h 19"/>
                <a:gd name="T24" fmla="*/ 0 w 10"/>
                <a:gd name="T25" fmla="*/ 13 h 19"/>
                <a:gd name="T26" fmla="*/ 0 w 10"/>
                <a:gd name="T27" fmla="*/ 6 h 19"/>
                <a:gd name="T28" fmla="*/ 2 w 10"/>
                <a:gd name="T29" fmla="*/ 8 h 19"/>
                <a:gd name="T30" fmla="*/ 4 w 10"/>
                <a:gd name="T31" fmla="*/ 10 h 19"/>
                <a:gd name="T32" fmla="*/ 4 w 10"/>
                <a:gd name="T33" fmla="*/ 6 h 19"/>
                <a:gd name="T34" fmla="*/ 2 w 10"/>
                <a:gd name="T35" fmla="*/ 4 h 19"/>
                <a:gd name="T36" fmla="*/ 2 w 10"/>
                <a:gd name="T37" fmla="*/ 2 h 19"/>
                <a:gd name="T38" fmla="*/ 4 w 10"/>
                <a:gd name="T39" fmla="*/ 2 h 19"/>
                <a:gd name="T40" fmla="*/ 8 w 10"/>
                <a:gd name="T4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" h="19">
                  <a:moveTo>
                    <a:pt x="8" y="0"/>
                  </a:moveTo>
                  <a:lnTo>
                    <a:pt x="8" y="4"/>
                  </a:lnTo>
                  <a:lnTo>
                    <a:pt x="8" y="6"/>
                  </a:lnTo>
                  <a:lnTo>
                    <a:pt x="10" y="8"/>
                  </a:lnTo>
                  <a:lnTo>
                    <a:pt x="10" y="10"/>
                  </a:lnTo>
                  <a:lnTo>
                    <a:pt x="8" y="11"/>
                  </a:lnTo>
                  <a:lnTo>
                    <a:pt x="10" y="15"/>
                  </a:lnTo>
                  <a:lnTo>
                    <a:pt x="10" y="19"/>
                  </a:lnTo>
                  <a:lnTo>
                    <a:pt x="8" y="17"/>
                  </a:lnTo>
                  <a:lnTo>
                    <a:pt x="6" y="13"/>
                  </a:lnTo>
                  <a:lnTo>
                    <a:pt x="6" y="11"/>
                  </a:lnTo>
                  <a:lnTo>
                    <a:pt x="4" y="13"/>
                  </a:lnTo>
                  <a:lnTo>
                    <a:pt x="0" y="13"/>
                  </a:lnTo>
                  <a:lnTo>
                    <a:pt x="0" y="6"/>
                  </a:lnTo>
                  <a:lnTo>
                    <a:pt x="2" y="8"/>
                  </a:lnTo>
                  <a:lnTo>
                    <a:pt x="4" y="10"/>
                  </a:lnTo>
                  <a:lnTo>
                    <a:pt x="4" y="6"/>
                  </a:lnTo>
                  <a:lnTo>
                    <a:pt x="2" y="4"/>
                  </a:lnTo>
                  <a:lnTo>
                    <a:pt x="2" y="2"/>
                  </a:lnTo>
                  <a:lnTo>
                    <a:pt x="4" y="2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2" name="Freeform 536"/>
            <p:cNvSpPr>
              <a:spLocks/>
            </p:cNvSpPr>
            <p:nvPr/>
          </p:nvSpPr>
          <p:spPr bwMode="auto">
            <a:xfrm>
              <a:off x="9509126" y="1387476"/>
              <a:ext cx="9525" cy="9525"/>
            </a:xfrm>
            <a:custGeom>
              <a:avLst/>
              <a:gdLst>
                <a:gd name="T0" fmla="*/ 2 w 6"/>
                <a:gd name="T1" fmla="*/ 0 h 6"/>
                <a:gd name="T2" fmla="*/ 4 w 6"/>
                <a:gd name="T3" fmla="*/ 0 h 6"/>
                <a:gd name="T4" fmla="*/ 6 w 6"/>
                <a:gd name="T5" fmla="*/ 2 h 6"/>
                <a:gd name="T6" fmla="*/ 6 w 6"/>
                <a:gd name="T7" fmla="*/ 6 h 6"/>
                <a:gd name="T8" fmla="*/ 4 w 6"/>
                <a:gd name="T9" fmla="*/ 4 h 6"/>
                <a:gd name="T10" fmla="*/ 0 w 6"/>
                <a:gd name="T11" fmla="*/ 2 h 6"/>
                <a:gd name="T12" fmla="*/ 2 w 6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6">
                  <a:moveTo>
                    <a:pt x="2" y="0"/>
                  </a:moveTo>
                  <a:lnTo>
                    <a:pt x="4" y="0"/>
                  </a:lnTo>
                  <a:lnTo>
                    <a:pt x="6" y="2"/>
                  </a:lnTo>
                  <a:lnTo>
                    <a:pt x="6" y="6"/>
                  </a:lnTo>
                  <a:lnTo>
                    <a:pt x="4" y="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3" name="Freeform 537"/>
            <p:cNvSpPr>
              <a:spLocks/>
            </p:cNvSpPr>
            <p:nvPr/>
          </p:nvSpPr>
          <p:spPr bwMode="auto">
            <a:xfrm>
              <a:off x="7510463" y="1450976"/>
              <a:ext cx="14288" cy="9525"/>
            </a:xfrm>
            <a:custGeom>
              <a:avLst/>
              <a:gdLst>
                <a:gd name="T0" fmla="*/ 2 w 9"/>
                <a:gd name="T1" fmla="*/ 0 h 6"/>
                <a:gd name="T2" fmla="*/ 4 w 9"/>
                <a:gd name="T3" fmla="*/ 0 h 6"/>
                <a:gd name="T4" fmla="*/ 4 w 9"/>
                <a:gd name="T5" fmla="*/ 4 h 6"/>
                <a:gd name="T6" fmla="*/ 9 w 9"/>
                <a:gd name="T7" fmla="*/ 4 h 6"/>
                <a:gd name="T8" fmla="*/ 7 w 9"/>
                <a:gd name="T9" fmla="*/ 6 h 6"/>
                <a:gd name="T10" fmla="*/ 4 w 9"/>
                <a:gd name="T11" fmla="*/ 6 h 6"/>
                <a:gd name="T12" fmla="*/ 0 w 9"/>
                <a:gd name="T13" fmla="*/ 4 h 6"/>
                <a:gd name="T14" fmla="*/ 0 w 9"/>
                <a:gd name="T15" fmla="*/ 2 h 6"/>
                <a:gd name="T16" fmla="*/ 2 w 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2" y="0"/>
                  </a:moveTo>
                  <a:lnTo>
                    <a:pt x="4" y="0"/>
                  </a:lnTo>
                  <a:lnTo>
                    <a:pt x="4" y="4"/>
                  </a:lnTo>
                  <a:lnTo>
                    <a:pt x="9" y="4"/>
                  </a:lnTo>
                  <a:lnTo>
                    <a:pt x="7" y="6"/>
                  </a:lnTo>
                  <a:lnTo>
                    <a:pt x="4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4" name="Freeform 538"/>
            <p:cNvSpPr>
              <a:spLocks/>
            </p:cNvSpPr>
            <p:nvPr/>
          </p:nvSpPr>
          <p:spPr bwMode="auto">
            <a:xfrm>
              <a:off x="7651751" y="1565276"/>
              <a:ext cx="9525" cy="6350"/>
            </a:xfrm>
            <a:custGeom>
              <a:avLst/>
              <a:gdLst>
                <a:gd name="T0" fmla="*/ 2 w 6"/>
                <a:gd name="T1" fmla="*/ 0 h 4"/>
                <a:gd name="T2" fmla="*/ 6 w 6"/>
                <a:gd name="T3" fmla="*/ 2 h 4"/>
                <a:gd name="T4" fmla="*/ 4 w 6"/>
                <a:gd name="T5" fmla="*/ 4 h 4"/>
                <a:gd name="T6" fmla="*/ 0 w 6"/>
                <a:gd name="T7" fmla="*/ 4 h 4"/>
                <a:gd name="T8" fmla="*/ 0 w 6"/>
                <a:gd name="T9" fmla="*/ 2 h 4"/>
                <a:gd name="T10" fmla="*/ 0 w 6"/>
                <a:gd name="T11" fmla="*/ 0 h 4"/>
                <a:gd name="T12" fmla="*/ 2 w 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2" y="0"/>
                  </a:moveTo>
                  <a:lnTo>
                    <a:pt x="6" y="2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5" name="Freeform 539"/>
            <p:cNvSpPr>
              <a:spLocks/>
            </p:cNvSpPr>
            <p:nvPr/>
          </p:nvSpPr>
          <p:spPr bwMode="auto">
            <a:xfrm>
              <a:off x="7648576" y="1535113"/>
              <a:ext cx="9525" cy="12700"/>
            </a:xfrm>
            <a:custGeom>
              <a:avLst/>
              <a:gdLst>
                <a:gd name="T0" fmla="*/ 6 w 6"/>
                <a:gd name="T1" fmla="*/ 0 h 8"/>
                <a:gd name="T2" fmla="*/ 6 w 6"/>
                <a:gd name="T3" fmla="*/ 2 h 8"/>
                <a:gd name="T4" fmla="*/ 6 w 6"/>
                <a:gd name="T5" fmla="*/ 4 h 8"/>
                <a:gd name="T6" fmla="*/ 4 w 6"/>
                <a:gd name="T7" fmla="*/ 8 h 8"/>
                <a:gd name="T8" fmla="*/ 2 w 6"/>
                <a:gd name="T9" fmla="*/ 8 h 8"/>
                <a:gd name="T10" fmla="*/ 0 w 6"/>
                <a:gd name="T11" fmla="*/ 8 h 8"/>
                <a:gd name="T12" fmla="*/ 2 w 6"/>
                <a:gd name="T13" fmla="*/ 6 h 8"/>
                <a:gd name="T14" fmla="*/ 2 w 6"/>
                <a:gd name="T15" fmla="*/ 2 h 8"/>
                <a:gd name="T16" fmla="*/ 2 w 6"/>
                <a:gd name="T17" fmla="*/ 0 h 8"/>
                <a:gd name="T18" fmla="*/ 6 w 6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8">
                  <a:moveTo>
                    <a:pt x="6" y="0"/>
                  </a:moveTo>
                  <a:lnTo>
                    <a:pt x="6" y="2"/>
                  </a:lnTo>
                  <a:lnTo>
                    <a:pt x="6" y="4"/>
                  </a:lnTo>
                  <a:lnTo>
                    <a:pt x="4" y="8"/>
                  </a:lnTo>
                  <a:lnTo>
                    <a:pt x="2" y="8"/>
                  </a:lnTo>
                  <a:lnTo>
                    <a:pt x="0" y="8"/>
                  </a:lnTo>
                  <a:lnTo>
                    <a:pt x="2" y="6"/>
                  </a:lnTo>
                  <a:lnTo>
                    <a:pt x="2" y="2"/>
                  </a:lnTo>
                  <a:lnTo>
                    <a:pt x="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6" name="Freeform 540"/>
            <p:cNvSpPr>
              <a:spLocks/>
            </p:cNvSpPr>
            <p:nvPr/>
          </p:nvSpPr>
          <p:spPr bwMode="auto">
            <a:xfrm>
              <a:off x="7715251" y="1804988"/>
              <a:ext cx="9525" cy="30163"/>
            </a:xfrm>
            <a:custGeom>
              <a:avLst/>
              <a:gdLst>
                <a:gd name="T0" fmla="*/ 2 w 6"/>
                <a:gd name="T1" fmla="*/ 0 h 19"/>
                <a:gd name="T2" fmla="*/ 4 w 6"/>
                <a:gd name="T3" fmla="*/ 6 h 19"/>
                <a:gd name="T4" fmla="*/ 6 w 6"/>
                <a:gd name="T5" fmla="*/ 15 h 19"/>
                <a:gd name="T6" fmla="*/ 4 w 6"/>
                <a:gd name="T7" fmla="*/ 19 h 19"/>
                <a:gd name="T8" fmla="*/ 2 w 6"/>
                <a:gd name="T9" fmla="*/ 17 h 19"/>
                <a:gd name="T10" fmla="*/ 2 w 6"/>
                <a:gd name="T11" fmla="*/ 11 h 19"/>
                <a:gd name="T12" fmla="*/ 0 w 6"/>
                <a:gd name="T13" fmla="*/ 8 h 19"/>
                <a:gd name="T14" fmla="*/ 0 w 6"/>
                <a:gd name="T15" fmla="*/ 2 h 19"/>
                <a:gd name="T16" fmla="*/ 2 w 6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9">
                  <a:moveTo>
                    <a:pt x="2" y="0"/>
                  </a:moveTo>
                  <a:lnTo>
                    <a:pt x="4" y="6"/>
                  </a:lnTo>
                  <a:lnTo>
                    <a:pt x="6" y="15"/>
                  </a:lnTo>
                  <a:lnTo>
                    <a:pt x="4" y="19"/>
                  </a:lnTo>
                  <a:lnTo>
                    <a:pt x="2" y="17"/>
                  </a:lnTo>
                  <a:lnTo>
                    <a:pt x="2" y="11"/>
                  </a:lnTo>
                  <a:lnTo>
                    <a:pt x="0" y="8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7" name="Freeform 541"/>
            <p:cNvSpPr>
              <a:spLocks/>
            </p:cNvSpPr>
            <p:nvPr/>
          </p:nvSpPr>
          <p:spPr bwMode="auto">
            <a:xfrm>
              <a:off x="7096126" y="2041526"/>
              <a:ext cx="6350" cy="4763"/>
            </a:xfrm>
            <a:custGeom>
              <a:avLst/>
              <a:gdLst>
                <a:gd name="T0" fmla="*/ 2 w 4"/>
                <a:gd name="T1" fmla="*/ 0 h 3"/>
                <a:gd name="T2" fmla="*/ 4 w 4"/>
                <a:gd name="T3" fmla="*/ 1 h 3"/>
                <a:gd name="T4" fmla="*/ 2 w 4"/>
                <a:gd name="T5" fmla="*/ 3 h 3"/>
                <a:gd name="T6" fmla="*/ 0 w 4"/>
                <a:gd name="T7" fmla="*/ 3 h 3"/>
                <a:gd name="T8" fmla="*/ 0 w 4"/>
                <a:gd name="T9" fmla="*/ 1 h 3"/>
                <a:gd name="T10" fmla="*/ 2 w 4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4" y="1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8" name="Freeform 542"/>
            <p:cNvSpPr>
              <a:spLocks/>
            </p:cNvSpPr>
            <p:nvPr/>
          </p:nvSpPr>
          <p:spPr bwMode="auto">
            <a:xfrm>
              <a:off x="7710488" y="1795463"/>
              <a:ext cx="4763" cy="6350"/>
            </a:xfrm>
            <a:custGeom>
              <a:avLst/>
              <a:gdLst>
                <a:gd name="T0" fmla="*/ 0 w 3"/>
                <a:gd name="T1" fmla="*/ 0 h 4"/>
                <a:gd name="T2" fmla="*/ 3 w 3"/>
                <a:gd name="T3" fmla="*/ 2 h 4"/>
                <a:gd name="T4" fmla="*/ 3 w 3"/>
                <a:gd name="T5" fmla="*/ 4 h 4"/>
                <a:gd name="T6" fmla="*/ 1 w 3"/>
                <a:gd name="T7" fmla="*/ 4 h 4"/>
                <a:gd name="T8" fmla="*/ 0 w 3"/>
                <a:gd name="T9" fmla="*/ 0 h 4"/>
                <a:gd name="T10" fmla="*/ 0 w 3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3" y="2"/>
                  </a:lnTo>
                  <a:lnTo>
                    <a:pt x="3" y="4"/>
                  </a:lnTo>
                  <a:lnTo>
                    <a:pt x="1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9" name="Freeform 543"/>
            <p:cNvSpPr>
              <a:spLocks/>
            </p:cNvSpPr>
            <p:nvPr/>
          </p:nvSpPr>
          <p:spPr bwMode="auto">
            <a:xfrm>
              <a:off x="7377113" y="1946276"/>
              <a:ext cx="6350" cy="12700"/>
            </a:xfrm>
            <a:custGeom>
              <a:avLst/>
              <a:gdLst>
                <a:gd name="T0" fmla="*/ 2 w 4"/>
                <a:gd name="T1" fmla="*/ 0 h 8"/>
                <a:gd name="T2" fmla="*/ 4 w 4"/>
                <a:gd name="T3" fmla="*/ 2 h 8"/>
                <a:gd name="T4" fmla="*/ 4 w 4"/>
                <a:gd name="T5" fmla="*/ 4 h 8"/>
                <a:gd name="T6" fmla="*/ 2 w 4"/>
                <a:gd name="T7" fmla="*/ 8 h 8"/>
                <a:gd name="T8" fmla="*/ 0 w 4"/>
                <a:gd name="T9" fmla="*/ 6 h 8"/>
                <a:gd name="T10" fmla="*/ 0 w 4"/>
                <a:gd name="T11" fmla="*/ 6 h 8"/>
                <a:gd name="T12" fmla="*/ 0 w 4"/>
                <a:gd name="T13" fmla="*/ 6 h 8"/>
                <a:gd name="T14" fmla="*/ 0 w 4"/>
                <a:gd name="T15" fmla="*/ 4 h 8"/>
                <a:gd name="T16" fmla="*/ 0 w 4"/>
                <a:gd name="T17" fmla="*/ 2 h 8"/>
                <a:gd name="T18" fmla="*/ 0 w 4"/>
                <a:gd name="T19" fmla="*/ 2 h 8"/>
                <a:gd name="T20" fmla="*/ 2 w 4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8">
                  <a:moveTo>
                    <a:pt x="2" y="0"/>
                  </a:moveTo>
                  <a:lnTo>
                    <a:pt x="4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0" name="Freeform 544"/>
            <p:cNvSpPr>
              <a:spLocks/>
            </p:cNvSpPr>
            <p:nvPr/>
          </p:nvSpPr>
          <p:spPr bwMode="auto">
            <a:xfrm>
              <a:off x="7483476" y="2092326"/>
              <a:ext cx="20638" cy="12700"/>
            </a:xfrm>
            <a:custGeom>
              <a:avLst/>
              <a:gdLst>
                <a:gd name="T0" fmla="*/ 0 w 13"/>
                <a:gd name="T1" fmla="*/ 0 h 8"/>
                <a:gd name="T2" fmla="*/ 3 w 13"/>
                <a:gd name="T3" fmla="*/ 0 h 8"/>
                <a:gd name="T4" fmla="*/ 5 w 13"/>
                <a:gd name="T5" fmla="*/ 0 h 8"/>
                <a:gd name="T6" fmla="*/ 7 w 13"/>
                <a:gd name="T7" fmla="*/ 0 h 8"/>
                <a:gd name="T8" fmla="*/ 11 w 13"/>
                <a:gd name="T9" fmla="*/ 0 h 8"/>
                <a:gd name="T10" fmla="*/ 13 w 13"/>
                <a:gd name="T11" fmla="*/ 4 h 8"/>
                <a:gd name="T12" fmla="*/ 11 w 13"/>
                <a:gd name="T13" fmla="*/ 6 h 8"/>
                <a:gd name="T14" fmla="*/ 7 w 13"/>
                <a:gd name="T15" fmla="*/ 8 h 8"/>
                <a:gd name="T16" fmla="*/ 3 w 13"/>
                <a:gd name="T17" fmla="*/ 4 h 8"/>
                <a:gd name="T18" fmla="*/ 3 w 13"/>
                <a:gd name="T19" fmla="*/ 2 h 8"/>
                <a:gd name="T20" fmla="*/ 0 w 13"/>
                <a:gd name="T21" fmla="*/ 2 h 8"/>
                <a:gd name="T22" fmla="*/ 0 w 13"/>
                <a:gd name="T2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8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3" y="4"/>
                  </a:lnTo>
                  <a:lnTo>
                    <a:pt x="11" y="6"/>
                  </a:lnTo>
                  <a:lnTo>
                    <a:pt x="7" y="8"/>
                  </a:lnTo>
                  <a:lnTo>
                    <a:pt x="3" y="4"/>
                  </a:lnTo>
                  <a:lnTo>
                    <a:pt x="3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1" name="Freeform 545"/>
            <p:cNvSpPr>
              <a:spLocks/>
            </p:cNvSpPr>
            <p:nvPr/>
          </p:nvSpPr>
          <p:spPr bwMode="auto">
            <a:xfrm>
              <a:off x="7727951" y="1822451"/>
              <a:ext cx="6350" cy="12700"/>
            </a:xfrm>
            <a:custGeom>
              <a:avLst/>
              <a:gdLst>
                <a:gd name="T0" fmla="*/ 0 w 4"/>
                <a:gd name="T1" fmla="*/ 0 h 8"/>
                <a:gd name="T2" fmla="*/ 2 w 4"/>
                <a:gd name="T3" fmla="*/ 0 h 8"/>
                <a:gd name="T4" fmla="*/ 4 w 4"/>
                <a:gd name="T5" fmla="*/ 4 h 8"/>
                <a:gd name="T6" fmla="*/ 2 w 4"/>
                <a:gd name="T7" fmla="*/ 8 h 8"/>
                <a:gd name="T8" fmla="*/ 0 w 4"/>
                <a:gd name="T9" fmla="*/ 4 h 8"/>
                <a:gd name="T10" fmla="*/ 0 w 4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8">
                  <a:moveTo>
                    <a:pt x="0" y="0"/>
                  </a:moveTo>
                  <a:lnTo>
                    <a:pt x="2" y="0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2" name="Freeform 546"/>
            <p:cNvSpPr>
              <a:spLocks/>
            </p:cNvSpPr>
            <p:nvPr/>
          </p:nvSpPr>
          <p:spPr bwMode="auto">
            <a:xfrm>
              <a:off x="10174288" y="2273301"/>
              <a:ext cx="46038" cy="36513"/>
            </a:xfrm>
            <a:custGeom>
              <a:avLst/>
              <a:gdLst>
                <a:gd name="T0" fmla="*/ 8 w 29"/>
                <a:gd name="T1" fmla="*/ 0 h 23"/>
                <a:gd name="T2" fmla="*/ 12 w 29"/>
                <a:gd name="T3" fmla="*/ 0 h 23"/>
                <a:gd name="T4" fmla="*/ 10 w 29"/>
                <a:gd name="T5" fmla="*/ 2 h 23"/>
                <a:gd name="T6" fmla="*/ 10 w 29"/>
                <a:gd name="T7" fmla="*/ 4 h 23"/>
                <a:gd name="T8" fmla="*/ 14 w 29"/>
                <a:gd name="T9" fmla="*/ 10 h 23"/>
                <a:gd name="T10" fmla="*/ 18 w 29"/>
                <a:gd name="T11" fmla="*/ 10 h 23"/>
                <a:gd name="T12" fmla="*/ 18 w 29"/>
                <a:gd name="T13" fmla="*/ 14 h 23"/>
                <a:gd name="T14" fmla="*/ 23 w 29"/>
                <a:gd name="T15" fmla="*/ 16 h 23"/>
                <a:gd name="T16" fmla="*/ 27 w 29"/>
                <a:gd name="T17" fmla="*/ 17 h 23"/>
                <a:gd name="T18" fmla="*/ 29 w 29"/>
                <a:gd name="T19" fmla="*/ 21 h 23"/>
                <a:gd name="T20" fmla="*/ 29 w 29"/>
                <a:gd name="T21" fmla="*/ 23 h 23"/>
                <a:gd name="T22" fmla="*/ 25 w 29"/>
                <a:gd name="T23" fmla="*/ 23 h 23"/>
                <a:gd name="T24" fmla="*/ 21 w 29"/>
                <a:gd name="T25" fmla="*/ 19 h 23"/>
                <a:gd name="T26" fmla="*/ 20 w 29"/>
                <a:gd name="T27" fmla="*/ 19 h 23"/>
                <a:gd name="T28" fmla="*/ 18 w 29"/>
                <a:gd name="T29" fmla="*/ 19 h 23"/>
                <a:gd name="T30" fmla="*/ 16 w 29"/>
                <a:gd name="T31" fmla="*/ 16 h 23"/>
                <a:gd name="T32" fmla="*/ 12 w 29"/>
                <a:gd name="T33" fmla="*/ 16 h 23"/>
                <a:gd name="T34" fmla="*/ 8 w 29"/>
                <a:gd name="T35" fmla="*/ 12 h 23"/>
                <a:gd name="T36" fmla="*/ 8 w 29"/>
                <a:gd name="T37" fmla="*/ 10 h 23"/>
                <a:gd name="T38" fmla="*/ 6 w 29"/>
                <a:gd name="T39" fmla="*/ 8 h 23"/>
                <a:gd name="T40" fmla="*/ 4 w 29"/>
                <a:gd name="T41" fmla="*/ 8 h 23"/>
                <a:gd name="T42" fmla="*/ 0 w 29"/>
                <a:gd name="T43" fmla="*/ 6 h 23"/>
                <a:gd name="T44" fmla="*/ 0 w 29"/>
                <a:gd name="T45" fmla="*/ 4 h 23"/>
                <a:gd name="T46" fmla="*/ 4 w 29"/>
                <a:gd name="T47" fmla="*/ 2 h 23"/>
                <a:gd name="T48" fmla="*/ 6 w 29"/>
                <a:gd name="T49" fmla="*/ 2 h 23"/>
                <a:gd name="T50" fmla="*/ 8 w 29"/>
                <a:gd name="T5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" h="23">
                  <a:moveTo>
                    <a:pt x="8" y="0"/>
                  </a:moveTo>
                  <a:lnTo>
                    <a:pt x="12" y="0"/>
                  </a:lnTo>
                  <a:lnTo>
                    <a:pt x="10" y="2"/>
                  </a:lnTo>
                  <a:lnTo>
                    <a:pt x="10" y="4"/>
                  </a:lnTo>
                  <a:lnTo>
                    <a:pt x="14" y="10"/>
                  </a:lnTo>
                  <a:lnTo>
                    <a:pt x="18" y="10"/>
                  </a:lnTo>
                  <a:lnTo>
                    <a:pt x="18" y="14"/>
                  </a:lnTo>
                  <a:lnTo>
                    <a:pt x="23" y="16"/>
                  </a:lnTo>
                  <a:lnTo>
                    <a:pt x="27" y="17"/>
                  </a:lnTo>
                  <a:lnTo>
                    <a:pt x="29" y="21"/>
                  </a:lnTo>
                  <a:lnTo>
                    <a:pt x="29" y="23"/>
                  </a:lnTo>
                  <a:lnTo>
                    <a:pt x="25" y="23"/>
                  </a:lnTo>
                  <a:lnTo>
                    <a:pt x="21" y="19"/>
                  </a:lnTo>
                  <a:lnTo>
                    <a:pt x="20" y="19"/>
                  </a:lnTo>
                  <a:lnTo>
                    <a:pt x="18" y="19"/>
                  </a:lnTo>
                  <a:lnTo>
                    <a:pt x="16" y="16"/>
                  </a:lnTo>
                  <a:lnTo>
                    <a:pt x="12" y="16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8"/>
                  </a:lnTo>
                  <a:lnTo>
                    <a:pt x="4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6" y="2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3" name="Freeform 547"/>
            <p:cNvSpPr>
              <a:spLocks/>
            </p:cNvSpPr>
            <p:nvPr/>
          </p:nvSpPr>
          <p:spPr bwMode="auto">
            <a:xfrm>
              <a:off x="7677151" y="1577976"/>
              <a:ext cx="4763" cy="9525"/>
            </a:xfrm>
            <a:custGeom>
              <a:avLst/>
              <a:gdLst>
                <a:gd name="T0" fmla="*/ 0 w 3"/>
                <a:gd name="T1" fmla="*/ 0 h 6"/>
                <a:gd name="T2" fmla="*/ 1 w 3"/>
                <a:gd name="T3" fmla="*/ 0 h 6"/>
                <a:gd name="T4" fmla="*/ 3 w 3"/>
                <a:gd name="T5" fmla="*/ 4 h 6"/>
                <a:gd name="T6" fmla="*/ 1 w 3"/>
                <a:gd name="T7" fmla="*/ 6 h 6"/>
                <a:gd name="T8" fmla="*/ 1 w 3"/>
                <a:gd name="T9" fmla="*/ 4 h 6"/>
                <a:gd name="T10" fmla="*/ 0 w 3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0" y="0"/>
                  </a:moveTo>
                  <a:lnTo>
                    <a:pt x="1" y="0"/>
                  </a:lnTo>
                  <a:lnTo>
                    <a:pt x="3" y="4"/>
                  </a:lnTo>
                  <a:lnTo>
                    <a:pt x="1" y="6"/>
                  </a:lnTo>
                  <a:lnTo>
                    <a:pt x="1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4" name="Freeform 548"/>
            <p:cNvSpPr>
              <a:spLocks/>
            </p:cNvSpPr>
            <p:nvPr/>
          </p:nvSpPr>
          <p:spPr bwMode="auto">
            <a:xfrm>
              <a:off x="7791451" y="1304926"/>
              <a:ext cx="9525" cy="6350"/>
            </a:xfrm>
            <a:custGeom>
              <a:avLst/>
              <a:gdLst>
                <a:gd name="T0" fmla="*/ 4 w 6"/>
                <a:gd name="T1" fmla="*/ 0 h 4"/>
                <a:gd name="T2" fmla="*/ 6 w 6"/>
                <a:gd name="T3" fmla="*/ 0 h 4"/>
                <a:gd name="T4" fmla="*/ 4 w 6"/>
                <a:gd name="T5" fmla="*/ 4 h 4"/>
                <a:gd name="T6" fmla="*/ 0 w 6"/>
                <a:gd name="T7" fmla="*/ 4 h 4"/>
                <a:gd name="T8" fmla="*/ 0 w 6"/>
                <a:gd name="T9" fmla="*/ 4 h 4"/>
                <a:gd name="T10" fmla="*/ 0 w 6"/>
                <a:gd name="T11" fmla="*/ 2 h 4"/>
                <a:gd name="T12" fmla="*/ 4 w 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lnTo>
                    <a:pt x="6" y="0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5" name="Freeform 549"/>
            <p:cNvSpPr>
              <a:spLocks/>
            </p:cNvSpPr>
            <p:nvPr/>
          </p:nvSpPr>
          <p:spPr bwMode="auto">
            <a:xfrm>
              <a:off x="6651626" y="1181101"/>
              <a:ext cx="74613" cy="55563"/>
            </a:xfrm>
            <a:custGeom>
              <a:avLst/>
              <a:gdLst>
                <a:gd name="T0" fmla="*/ 22 w 47"/>
                <a:gd name="T1" fmla="*/ 0 h 35"/>
                <a:gd name="T2" fmla="*/ 30 w 47"/>
                <a:gd name="T3" fmla="*/ 2 h 35"/>
                <a:gd name="T4" fmla="*/ 40 w 47"/>
                <a:gd name="T5" fmla="*/ 8 h 35"/>
                <a:gd name="T6" fmla="*/ 43 w 47"/>
                <a:gd name="T7" fmla="*/ 8 h 35"/>
                <a:gd name="T8" fmla="*/ 47 w 47"/>
                <a:gd name="T9" fmla="*/ 12 h 35"/>
                <a:gd name="T10" fmla="*/ 45 w 47"/>
                <a:gd name="T11" fmla="*/ 12 h 35"/>
                <a:gd name="T12" fmla="*/ 43 w 47"/>
                <a:gd name="T13" fmla="*/ 14 h 35"/>
                <a:gd name="T14" fmla="*/ 40 w 47"/>
                <a:gd name="T15" fmla="*/ 14 h 35"/>
                <a:gd name="T16" fmla="*/ 36 w 47"/>
                <a:gd name="T17" fmla="*/ 12 h 35"/>
                <a:gd name="T18" fmla="*/ 34 w 47"/>
                <a:gd name="T19" fmla="*/ 8 h 35"/>
                <a:gd name="T20" fmla="*/ 32 w 47"/>
                <a:gd name="T21" fmla="*/ 8 h 35"/>
                <a:gd name="T22" fmla="*/ 30 w 47"/>
                <a:gd name="T23" fmla="*/ 10 h 35"/>
                <a:gd name="T24" fmla="*/ 24 w 47"/>
                <a:gd name="T25" fmla="*/ 10 h 35"/>
                <a:gd name="T26" fmla="*/ 21 w 47"/>
                <a:gd name="T27" fmla="*/ 14 h 35"/>
                <a:gd name="T28" fmla="*/ 17 w 47"/>
                <a:gd name="T29" fmla="*/ 17 h 35"/>
                <a:gd name="T30" fmla="*/ 19 w 47"/>
                <a:gd name="T31" fmla="*/ 21 h 35"/>
                <a:gd name="T32" fmla="*/ 21 w 47"/>
                <a:gd name="T33" fmla="*/ 21 h 35"/>
                <a:gd name="T34" fmla="*/ 22 w 47"/>
                <a:gd name="T35" fmla="*/ 23 h 35"/>
                <a:gd name="T36" fmla="*/ 24 w 47"/>
                <a:gd name="T37" fmla="*/ 29 h 35"/>
                <a:gd name="T38" fmla="*/ 26 w 47"/>
                <a:gd name="T39" fmla="*/ 33 h 35"/>
                <a:gd name="T40" fmla="*/ 24 w 47"/>
                <a:gd name="T41" fmla="*/ 35 h 35"/>
                <a:gd name="T42" fmla="*/ 22 w 47"/>
                <a:gd name="T43" fmla="*/ 33 h 35"/>
                <a:gd name="T44" fmla="*/ 21 w 47"/>
                <a:gd name="T45" fmla="*/ 29 h 35"/>
                <a:gd name="T46" fmla="*/ 19 w 47"/>
                <a:gd name="T47" fmla="*/ 25 h 35"/>
                <a:gd name="T48" fmla="*/ 17 w 47"/>
                <a:gd name="T49" fmla="*/ 27 h 35"/>
                <a:gd name="T50" fmla="*/ 17 w 47"/>
                <a:gd name="T51" fmla="*/ 29 h 35"/>
                <a:gd name="T52" fmla="*/ 15 w 47"/>
                <a:gd name="T53" fmla="*/ 33 h 35"/>
                <a:gd name="T54" fmla="*/ 13 w 47"/>
                <a:gd name="T55" fmla="*/ 31 h 35"/>
                <a:gd name="T56" fmla="*/ 11 w 47"/>
                <a:gd name="T57" fmla="*/ 29 h 35"/>
                <a:gd name="T58" fmla="*/ 7 w 47"/>
                <a:gd name="T59" fmla="*/ 27 h 35"/>
                <a:gd name="T60" fmla="*/ 3 w 47"/>
                <a:gd name="T61" fmla="*/ 29 h 35"/>
                <a:gd name="T62" fmla="*/ 0 w 47"/>
                <a:gd name="T63" fmla="*/ 27 h 35"/>
                <a:gd name="T64" fmla="*/ 0 w 47"/>
                <a:gd name="T65" fmla="*/ 17 h 35"/>
                <a:gd name="T66" fmla="*/ 3 w 47"/>
                <a:gd name="T67" fmla="*/ 14 h 35"/>
                <a:gd name="T68" fmla="*/ 9 w 47"/>
                <a:gd name="T69" fmla="*/ 12 h 35"/>
                <a:gd name="T70" fmla="*/ 11 w 47"/>
                <a:gd name="T71" fmla="*/ 8 h 35"/>
                <a:gd name="T72" fmla="*/ 19 w 47"/>
                <a:gd name="T73" fmla="*/ 0 h 35"/>
                <a:gd name="T74" fmla="*/ 22 w 47"/>
                <a:gd name="T7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7" h="35">
                  <a:moveTo>
                    <a:pt x="22" y="0"/>
                  </a:moveTo>
                  <a:lnTo>
                    <a:pt x="30" y="2"/>
                  </a:lnTo>
                  <a:lnTo>
                    <a:pt x="40" y="8"/>
                  </a:lnTo>
                  <a:lnTo>
                    <a:pt x="43" y="8"/>
                  </a:lnTo>
                  <a:lnTo>
                    <a:pt x="47" y="12"/>
                  </a:lnTo>
                  <a:lnTo>
                    <a:pt x="45" y="12"/>
                  </a:lnTo>
                  <a:lnTo>
                    <a:pt x="43" y="14"/>
                  </a:lnTo>
                  <a:lnTo>
                    <a:pt x="40" y="14"/>
                  </a:lnTo>
                  <a:lnTo>
                    <a:pt x="36" y="12"/>
                  </a:lnTo>
                  <a:lnTo>
                    <a:pt x="34" y="8"/>
                  </a:lnTo>
                  <a:lnTo>
                    <a:pt x="32" y="8"/>
                  </a:lnTo>
                  <a:lnTo>
                    <a:pt x="30" y="10"/>
                  </a:lnTo>
                  <a:lnTo>
                    <a:pt x="24" y="10"/>
                  </a:lnTo>
                  <a:lnTo>
                    <a:pt x="21" y="14"/>
                  </a:lnTo>
                  <a:lnTo>
                    <a:pt x="17" y="17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2" y="23"/>
                  </a:lnTo>
                  <a:lnTo>
                    <a:pt x="24" y="29"/>
                  </a:lnTo>
                  <a:lnTo>
                    <a:pt x="26" y="33"/>
                  </a:lnTo>
                  <a:lnTo>
                    <a:pt x="24" y="35"/>
                  </a:lnTo>
                  <a:lnTo>
                    <a:pt x="22" y="33"/>
                  </a:lnTo>
                  <a:lnTo>
                    <a:pt x="21" y="29"/>
                  </a:lnTo>
                  <a:lnTo>
                    <a:pt x="19" y="25"/>
                  </a:lnTo>
                  <a:lnTo>
                    <a:pt x="17" y="27"/>
                  </a:lnTo>
                  <a:lnTo>
                    <a:pt x="17" y="29"/>
                  </a:lnTo>
                  <a:lnTo>
                    <a:pt x="15" y="33"/>
                  </a:lnTo>
                  <a:lnTo>
                    <a:pt x="13" y="31"/>
                  </a:lnTo>
                  <a:lnTo>
                    <a:pt x="11" y="29"/>
                  </a:lnTo>
                  <a:lnTo>
                    <a:pt x="7" y="27"/>
                  </a:lnTo>
                  <a:lnTo>
                    <a:pt x="3" y="29"/>
                  </a:lnTo>
                  <a:lnTo>
                    <a:pt x="0" y="27"/>
                  </a:lnTo>
                  <a:lnTo>
                    <a:pt x="0" y="17"/>
                  </a:lnTo>
                  <a:lnTo>
                    <a:pt x="3" y="14"/>
                  </a:lnTo>
                  <a:lnTo>
                    <a:pt x="9" y="12"/>
                  </a:lnTo>
                  <a:lnTo>
                    <a:pt x="11" y="8"/>
                  </a:lnTo>
                  <a:lnTo>
                    <a:pt x="19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6" name="Freeform 550"/>
            <p:cNvSpPr>
              <a:spLocks/>
            </p:cNvSpPr>
            <p:nvPr/>
          </p:nvSpPr>
          <p:spPr bwMode="auto">
            <a:xfrm>
              <a:off x="10236201" y="2298701"/>
              <a:ext cx="33338" cy="14288"/>
            </a:xfrm>
            <a:custGeom>
              <a:avLst/>
              <a:gdLst>
                <a:gd name="T0" fmla="*/ 1 w 21"/>
                <a:gd name="T1" fmla="*/ 0 h 9"/>
                <a:gd name="T2" fmla="*/ 5 w 21"/>
                <a:gd name="T3" fmla="*/ 0 h 9"/>
                <a:gd name="T4" fmla="*/ 9 w 21"/>
                <a:gd name="T5" fmla="*/ 3 h 9"/>
                <a:gd name="T6" fmla="*/ 13 w 21"/>
                <a:gd name="T7" fmla="*/ 3 h 9"/>
                <a:gd name="T8" fmla="*/ 15 w 21"/>
                <a:gd name="T9" fmla="*/ 5 h 9"/>
                <a:gd name="T10" fmla="*/ 21 w 21"/>
                <a:gd name="T11" fmla="*/ 7 h 9"/>
                <a:gd name="T12" fmla="*/ 21 w 21"/>
                <a:gd name="T13" fmla="*/ 9 h 9"/>
                <a:gd name="T14" fmla="*/ 17 w 21"/>
                <a:gd name="T15" fmla="*/ 9 h 9"/>
                <a:gd name="T16" fmla="*/ 15 w 21"/>
                <a:gd name="T17" fmla="*/ 7 h 9"/>
                <a:gd name="T18" fmla="*/ 9 w 21"/>
                <a:gd name="T19" fmla="*/ 7 h 9"/>
                <a:gd name="T20" fmla="*/ 5 w 21"/>
                <a:gd name="T21" fmla="*/ 3 h 9"/>
                <a:gd name="T22" fmla="*/ 1 w 21"/>
                <a:gd name="T23" fmla="*/ 3 h 9"/>
                <a:gd name="T24" fmla="*/ 0 w 21"/>
                <a:gd name="T25" fmla="*/ 0 h 9"/>
                <a:gd name="T26" fmla="*/ 1 w 21"/>
                <a:gd name="T2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9">
                  <a:moveTo>
                    <a:pt x="1" y="0"/>
                  </a:moveTo>
                  <a:lnTo>
                    <a:pt x="5" y="0"/>
                  </a:lnTo>
                  <a:lnTo>
                    <a:pt x="9" y="3"/>
                  </a:lnTo>
                  <a:lnTo>
                    <a:pt x="13" y="3"/>
                  </a:lnTo>
                  <a:lnTo>
                    <a:pt x="15" y="5"/>
                  </a:lnTo>
                  <a:lnTo>
                    <a:pt x="21" y="7"/>
                  </a:lnTo>
                  <a:lnTo>
                    <a:pt x="21" y="9"/>
                  </a:lnTo>
                  <a:lnTo>
                    <a:pt x="17" y="9"/>
                  </a:lnTo>
                  <a:lnTo>
                    <a:pt x="15" y="7"/>
                  </a:lnTo>
                  <a:lnTo>
                    <a:pt x="9" y="7"/>
                  </a:lnTo>
                  <a:lnTo>
                    <a:pt x="5" y="3"/>
                  </a:lnTo>
                  <a:lnTo>
                    <a:pt x="1" y="3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7" name="Freeform 551"/>
            <p:cNvSpPr>
              <a:spLocks/>
            </p:cNvSpPr>
            <p:nvPr/>
          </p:nvSpPr>
          <p:spPr bwMode="auto">
            <a:xfrm>
              <a:off x="9691688" y="1304926"/>
              <a:ext cx="4763" cy="9525"/>
            </a:xfrm>
            <a:custGeom>
              <a:avLst/>
              <a:gdLst>
                <a:gd name="T0" fmla="*/ 3 w 3"/>
                <a:gd name="T1" fmla="*/ 0 h 6"/>
                <a:gd name="T2" fmla="*/ 3 w 3"/>
                <a:gd name="T3" fmla="*/ 4 h 6"/>
                <a:gd name="T4" fmla="*/ 0 w 3"/>
                <a:gd name="T5" fmla="*/ 6 h 6"/>
                <a:gd name="T6" fmla="*/ 0 w 3"/>
                <a:gd name="T7" fmla="*/ 4 h 6"/>
                <a:gd name="T8" fmla="*/ 0 w 3"/>
                <a:gd name="T9" fmla="*/ 2 h 6"/>
                <a:gd name="T10" fmla="*/ 3 w 3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3" y="0"/>
                  </a:moveTo>
                  <a:lnTo>
                    <a:pt x="3" y="4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8" name="Freeform 552"/>
            <p:cNvSpPr>
              <a:spLocks/>
            </p:cNvSpPr>
            <p:nvPr/>
          </p:nvSpPr>
          <p:spPr bwMode="auto">
            <a:xfrm>
              <a:off x="9494838" y="1390651"/>
              <a:ext cx="11113" cy="11113"/>
            </a:xfrm>
            <a:custGeom>
              <a:avLst/>
              <a:gdLst>
                <a:gd name="T0" fmla="*/ 4 w 7"/>
                <a:gd name="T1" fmla="*/ 0 h 7"/>
                <a:gd name="T2" fmla="*/ 5 w 7"/>
                <a:gd name="T3" fmla="*/ 2 h 7"/>
                <a:gd name="T4" fmla="*/ 7 w 7"/>
                <a:gd name="T5" fmla="*/ 6 h 7"/>
                <a:gd name="T6" fmla="*/ 5 w 7"/>
                <a:gd name="T7" fmla="*/ 6 h 7"/>
                <a:gd name="T8" fmla="*/ 5 w 7"/>
                <a:gd name="T9" fmla="*/ 7 h 7"/>
                <a:gd name="T10" fmla="*/ 2 w 7"/>
                <a:gd name="T11" fmla="*/ 6 h 7"/>
                <a:gd name="T12" fmla="*/ 0 w 7"/>
                <a:gd name="T13" fmla="*/ 2 h 7"/>
                <a:gd name="T14" fmla="*/ 4 w 7"/>
                <a:gd name="T15" fmla="*/ 2 h 7"/>
                <a:gd name="T16" fmla="*/ 4 w 7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4" y="0"/>
                  </a:moveTo>
                  <a:lnTo>
                    <a:pt x="5" y="2"/>
                  </a:lnTo>
                  <a:lnTo>
                    <a:pt x="7" y="6"/>
                  </a:lnTo>
                  <a:lnTo>
                    <a:pt x="5" y="6"/>
                  </a:lnTo>
                  <a:lnTo>
                    <a:pt x="5" y="7"/>
                  </a:lnTo>
                  <a:lnTo>
                    <a:pt x="2" y="6"/>
                  </a:lnTo>
                  <a:lnTo>
                    <a:pt x="0" y="2"/>
                  </a:lnTo>
                  <a:lnTo>
                    <a:pt x="4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9" name="Freeform 553"/>
            <p:cNvSpPr>
              <a:spLocks/>
            </p:cNvSpPr>
            <p:nvPr/>
          </p:nvSpPr>
          <p:spPr bwMode="auto">
            <a:xfrm>
              <a:off x="6753226" y="1233488"/>
              <a:ext cx="15875" cy="20638"/>
            </a:xfrm>
            <a:custGeom>
              <a:avLst/>
              <a:gdLst>
                <a:gd name="T0" fmla="*/ 2 w 10"/>
                <a:gd name="T1" fmla="*/ 0 h 13"/>
                <a:gd name="T2" fmla="*/ 4 w 10"/>
                <a:gd name="T3" fmla="*/ 2 h 13"/>
                <a:gd name="T4" fmla="*/ 10 w 10"/>
                <a:gd name="T5" fmla="*/ 3 h 13"/>
                <a:gd name="T6" fmla="*/ 10 w 10"/>
                <a:gd name="T7" fmla="*/ 7 h 13"/>
                <a:gd name="T8" fmla="*/ 8 w 10"/>
                <a:gd name="T9" fmla="*/ 9 h 13"/>
                <a:gd name="T10" fmla="*/ 6 w 10"/>
                <a:gd name="T11" fmla="*/ 13 h 13"/>
                <a:gd name="T12" fmla="*/ 2 w 10"/>
                <a:gd name="T13" fmla="*/ 9 h 13"/>
                <a:gd name="T14" fmla="*/ 0 w 10"/>
                <a:gd name="T15" fmla="*/ 7 h 13"/>
                <a:gd name="T16" fmla="*/ 0 w 10"/>
                <a:gd name="T17" fmla="*/ 3 h 13"/>
                <a:gd name="T18" fmla="*/ 2 w 10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3">
                  <a:moveTo>
                    <a:pt x="2" y="0"/>
                  </a:moveTo>
                  <a:lnTo>
                    <a:pt x="4" y="2"/>
                  </a:lnTo>
                  <a:lnTo>
                    <a:pt x="10" y="3"/>
                  </a:lnTo>
                  <a:lnTo>
                    <a:pt x="10" y="7"/>
                  </a:lnTo>
                  <a:lnTo>
                    <a:pt x="8" y="9"/>
                  </a:lnTo>
                  <a:lnTo>
                    <a:pt x="6" y="13"/>
                  </a:lnTo>
                  <a:lnTo>
                    <a:pt x="2" y="9"/>
                  </a:lnTo>
                  <a:lnTo>
                    <a:pt x="0" y="7"/>
                  </a:lnTo>
                  <a:lnTo>
                    <a:pt x="0" y="3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0" name="Freeform 554"/>
            <p:cNvSpPr>
              <a:spLocks/>
            </p:cNvSpPr>
            <p:nvPr/>
          </p:nvSpPr>
          <p:spPr bwMode="auto">
            <a:xfrm>
              <a:off x="7797801" y="1314451"/>
              <a:ext cx="7938" cy="9525"/>
            </a:xfrm>
            <a:custGeom>
              <a:avLst/>
              <a:gdLst>
                <a:gd name="T0" fmla="*/ 0 w 5"/>
                <a:gd name="T1" fmla="*/ 0 h 6"/>
                <a:gd name="T2" fmla="*/ 2 w 5"/>
                <a:gd name="T3" fmla="*/ 0 h 6"/>
                <a:gd name="T4" fmla="*/ 4 w 5"/>
                <a:gd name="T5" fmla="*/ 2 h 6"/>
                <a:gd name="T6" fmla="*/ 5 w 5"/>
                <a:gd name="T7" fmla="*/ 4 h 6"/>
                <a:gd name="T8" fmla="*/ 5 w 5"/>
                <a:gd name="T9" fmla="*/ 6 h 6"/>
                <a:gd name="T10" fmla="*/ 4 w 5"/>
                <a:gd name="T11" fmla="*/ 6 h 6"/>
                <a:gd name="T12" fmla="*/ 2 w 5"/>
                <a:gd name="T13" fmla="*/ 6 h 6"/>
                <a:gd name="T14" fmla="*/ 2 w 5"/>
                <a:gd name="T15" fmla="*/ 4 h 6"/>
                <a:gd name="T16" fmla="*/ 0 w 5"/>
                <a:gd name="T17" fmla="*/ 0 h 6"/>
                <a:gd name="T18" fmla="*/ 0 w 5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6">
                  <a:moveTo>
                    <a:pt x="0" y="0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5" y="4"/>
                  </a:lnTo>
                  <a:lnTo>
                    <a:pt x="5" y="6"/>
                  </a:lnTo>
                  <a:lnTo>
                    <a:pt x="4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1" name="Freeform 555"/>
            <p:cNvSpPr>
              <a:spLocks/>
            </p:cNvSpPr>
            <p:nvPr/>
          </p:nvSpPr>
          <p:spPr bwMode="auto">
            <a:xfrm>
              <a:off x="9455151" y="1293813"/>
              <a:ext cx="6350" cy="6350"/>
            </a:xfrm>
            <a:custGeom>
              <a:avLst/>
              <a:gdLst>
                <a:gd name="T0" fmla="*/ 2 w 4"/>
                <a:gd name="T1" fmla="*/ 0 h 4"/>
                <a:gd name="T2" fmla="*/ 4 w 4"/>
                <a:gd name="T3" fmla="*/ 2 h 4"/>
                <a:gd name="T4" fmla="*/ 2 w 4"/>
                <a:gd name="T5" fmla="*/ 4 h 4"/>
                <a:gd name="T6" fmla="*/ 0 w 4"/>
                <a:gd name="T7" fmla="*/ 4 h 4"/>
                <a:gd name="T8" fmla="*/ 0 w 4"/>
                <a:gd name="T9" fmla="*/ 2 h 4"/>
                <a:gd name="T10" fmla="*/ 2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4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2" name="Freeform 556"/>
            <p:cNvSpPr>
              <a:spLocks/>
            </p:cNvSpPr>
            <p:nvPr/>
          </p:nvSpPr>
          <p:spPr bwMode="auto">
            <a:xfrm>
              <a:off x="6850063" y="2155826"/>
              <a:ext cx="6350" cy="6350"/>
            </a:xfrm>
            <a:custGeom>
              <a:avLst/>
              <a:gdLst>
                <a:gd name="T0" fmla="*/ 2 w 4"/>
                <a:gd name="T1" fmla="*/ 0 h 4"/>
                <a:gd name="T2" fmla="*/ 4 w 4"/>
                <a:gd name="T3" fmla="*/ 2 h 4"/>
                <a:gd name="T4" fmla="*/ 4 w 4"/>
                <a:gd name="T5" fmla="*/ 4 h 4"/>
                <a:gd name="T6" fmla="*/ 2 w 4"/>
                <a:gd name="T7" fmla="*/ 4 h 4"/>
                <a:gd name="T8" fmla="*/ 0 w 4"/>
                <a:gd name="T9" fmla="*/ 2 h 4"/>
                <a:gd name="T10" fmla="*/ 0 w 4"/>
                <a:gd name="T11" fmla="*/ 0 h 4"/>
                <a:gd name="T12" fmla="*/ 2 w 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4" y="2"/>
                  </a:lnTo>
                  <a:lnTo>
                    <a:pt x="4" y="4"/>
                  </a:lnTo>
                  <a:lnTo>
                    <a:pt x="2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3" name="Freeform 557"/>
            <p:cNvSpPr>
              <a:spLocks/>
            </p:cNvSpPr>
            <p:nvPr/>
          </p:nvSpPr>
          <p:spPr bwMode="auto">
            <a:xfrm>
              <a:off x="9515476" y="1381126"/>
              <a:ext cx="6350" cy="9525"/>
            </a:xfrm>
            <a:custGeom>
              <a:avLst/>
              <a:gdLst>
                <a:gd name="T0" fmla="*/ 2 w 4"/>
                <a:gd name="T1" fmla="*/ 0 h 6"/>
                <a:gd name="T2" fmla="*/ 4 w 4"/>
                <a:gd name="T3" fmla="*/ 0 h 6"/>
                <a:gd name="T4" fmla="*/ 4 w 4"/>
                <a:gd name="T5" fmla="*/ 2 h 6"/>
                <a:gd name="T6" fmla="*/ 4 w 4"/>
                <a:gd name="T7" fmla="*/ 6 h 6"/>
                <a:gd name="T8" fmla="*/ 2 w 4"/>
                <a:gd name="T9" fmla="*/ 6 h 6"/>
                <a:gd name="T10" fmla="*/ 0 w 4"/>
                <a:gd name="T11" fmla="*/ 0 h 6"/>
                <a:gd name="T12" fmla="*/ 2 w 4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lnTo>
                    <a:pt x="4" y="0"/>
                  </a:lnTo>
                  <a:lnTo>
                    <a:pt x="4" y="2"/>
                  </a:lnTo>
                  <a:lnTo>
                    <a:pt x="4" y="6"/>
                  </a:lnTo>
                  <a:lnTo>
                    <a:pt x="2" y="6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4" name="Freeform 558"/>
            <p:cNvSpPr>
              <a:spLocks/>
            </p:cNvSpPr>
            <p:nvPr/>
          </p:nvSpPr>
          <p:spPr bwMode="auto">
            <a:xfrm>
              <a:off x="8847138" y="1057276"/>
              <a:ext cx="109538" cy="42863"/>
            </a:xfrm>
            <a:custGeom>
              <a:avLst/>
              <a:gdLst>
                <a:gd name="T0" fmla="*/ 59 w 69"/>
                <a:gd name="T1" fmla="*/ 0 h 27"/>
                <a:gd name="T2" fmla="*/ 61 w 69"/>
                <a:gd name="T3" fmla="*/ 2 h 27"/>
                <a:gd name="T4" fmla="*/ 61 w 69"/>
                <a:gd name="T5" fmla="*/ 4 h 27"/>
                <a:gd name="T6" fmla="*/ 61 w 69"/>
                <a:gd name="T7" fmla="*/ 8 h 27"/>
                <a:gd name="T8" fmla="*/ 65 w 69"/>
                <a:gd name="T9" fmla="*/ 6 h 27"/>
                <a:gd name="T10" fmla="*/ 67 w 69"/>
                <a:gd name="T11" fmla="*/ 8 h 27"/>
                <a:gd name="T12" fmla="*/ 69 w 69"/>
                <a:gd name="T13" fmla="*/ 13 h 27"/>
                <a:gd name="T14" fmla="*/ 67 w 69"/>
                <a:gd name="T15" fmla="*/ 17 h 27"/>
                <a:gd name="T16" fmla="*/ 65 w 69"/>
                <a:gd name="T17" fmla="*/ 21 h 27"/>
                <a:gd name="T18" fmla="*/ 57 w 69"/>
                <a:gd name="T19" fmla="*/ 27 h 27"/>
                <a:gd name="T20" fmla="*/ 53 w 69"/>
                <a:gd name="T21" fmla="*/ 27 h 27"/>
                <a:gd name="T22" fmla="*/ 50 w 69"/>
                <a:gd name="T23" fmla="*/ 25 h 27"/>
                <a:gd name="T24" fmla="*/ 44 w 69"/>
                <a:gd name="T25" fmla="*/ 27 h 27"/>
                <a:gd name="T26" fmla="*/ 38 w 69"/>
                <a:gd name="T27" fmla="*/ 27 h 27"/>
                <a:gd name="T28" fmla="*/ 32 w 69"/>
                <a:gd name="T29" fmla="*/ 25 h 27"/>
                <a:gd name="T30" fmla="*/ 23 w 69"/>
                <a:gd name="T31" fmla="*/ 23 h 27"/>
                <a:gd name="T32" fmla="*/ 9 w 69"/>
                <a:gd name="T33" fmla="*/ 19 h 27"/>
                <a:gd name="T34" fmla="*/ 8 w 69"/>
                <a:gd name="T35" fmla="*/ 15 h 27"/>
                <a:gd name="T36" fmla="*/ 2 w 69"/>
                <a:gd name="T37" fmla="*/ 8 h 27"/>
                <a:gd name="T38" fmla="*/ 0 w 69"/>
                <a:gd name="T39" fmla="*/ 0 h 27"/>
                <a:gd name="T40" fmla="*/ 4 w 69"/>
                <a:gd name="T41" fmla="*/ 0 h 27"/>
                <a:gd name="T42" fmla="*/ 4 w 69"/>
                <a:gd name="T43" fmla="*/ 4 h 27"/>
                <a:gd name="T44" fmla="*/ 6 w 69"/>
                <a:gd name="T45" fmla="*/ 6 h 27"/>
                <a:gd name="T46" fmla="*/ 13 w 69"/>
                <a:gd name="T47" fmla="*/ 8 h 27"/>
                <a:gd name="T48" fmla="*/ 15 w 69"/>
                <a:gd name="T49" fmla="*/ 4 h 27"/>
                <a:gd name="T50" fmla="*/ 15 w 69"/>
                <a:gd name="T51" fmla="*/ 2 h 27"/>
                <a:gd name="T52" fmla="*/ 17 w 69"/>
                <a:gd name="T53" fmla="*/ 2 h 27"/>
                <a:gd name="T54" fmla="*/ 25 w 69"/>
                <a:gd name="T55" fmla="*/ 2 h 27"/>
                <a:gd name="T56" fmla="*/ 29 w 69"/>
                <a:gd name="T57" fmla="*/ 2 h 27"/>
                <a:gd name="T58" fmla="*/ 30 w 69"/>
                <a:gd name="T59" fmla="*/ 2 h 27"/>
                <a:gd name="T60" fmla="*/ 30 w 69"/>
                <a:gd name="T61" fmla="*/ 4 h 27"/>
                <a:gd name="T62" fmla="*/ 32 w 69"/>
                <a:gd name="T63" fmla="*/ 8 h 27"/>
                <a:gd name="T64" fmla="*/ 36 w 69"/>
                <a:gd name="T65" fmla="*/ 6 h 27"/>
                <a:gd name="T66" fmla="*/ 42 w 69"/>
                <a:gd name="T67" fmla="*/ 2 h 27"/>
                <a:gd name="T68" fmla="*/ 51 w 69"/>
                <a:gd name="T69" fmla="*/ 0 h 27"/>
                <a:gd name="T70" fmla="*/ 55 w 69"/>
                <a:gd name="T71" fmla="*/ 2 h 27"/>
                <a:gd name="T72" fmla="*/ 59 w 69"/>
                <a:gd name="T7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9" h="27">
                  <a:moveTo>
                    <a:pt x="59" y="0"/>
                  </a:moveTo>
                  <a:lnTo>
                    <a:pt x="61" y="2"/>
                  </a:lnTo>
                  <a:lnTo>
                    <a:pt x="61" y="4"/>
                  </a:lnTo>
                  <a:lnTo>
                    <a:pt x="61" y="8"/>
                  </a:lnTo>
                  <a:lnTo>
                    <a:pt x="65" y="6"/>
                  </a:lnTo>
                  <a:lnTo>
                    <a:pt x="67" y="8"/>
                  </a:lnTo>
                  <a:lnTo>
                    <a:pt x="69" y="13"/>
                  </a:lnTo>
                  <a:lnTo>
                    <a:pt x="67" y="17"/>
                  </a:lnTo>
                  <a:lnTo>
                    <a:pt x="65" y="21"/>
                  </a:lnTo>
                  <a:lnTo>
                    <a:pt x="57" y="27"/>
                  </a:lnTo>
                  <a:lnTo>
                    <a:pt x="53" y="27"/>
                  </a:lnTo>
                  <a:lnTo>
                    <a:pt x="50" y="25"/>
                  </a:lnTo>
                  <a:lnTo>
                    <a:pt x="44" y="27"/>
                  </a:lnTo>
                  <a:lnTo>
                    <a:pt x="38" y="27"/>
                  </a:lnTo>
                  <a:lnTo>
                    <a:pt x="32" y="25"/>
                  </a:lnTo>
                  <a:lnTo>
                    <a:pt x="23" y="23"/>
                  </a:lnTo>
                  <a:lnTo>
                    <a:pt x="9" y="19"/>
                  </a:lnTo>
                  <a:lnTo>
                    <a:pt x="8" y="15"/>
                  </a:lnTo>
                  <a:lnTo>
                    <a:pt x="2" y="8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6" y="6"/>
                  </a:lnTo>
                  <a:lnTo>
                    <a:pt x="13" y="8"/>
                  </a:lnTo>
                  <a:lnTo>
                    <a:pt x="15" y="4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25" y="2"/>
                  </a:lnTo>
                  <a:lnTo>
                    <a:pt x="29" y="2"/>
                  </a:lnTo>
                  <a:lnTo>
                    <a:pt x="30" y="2"/>
                  </a:lnTo>
                  <a:lnTo>
                    <a:pt x="30" y="4"/>
                  </a:lnTo>
                  <a:lnTo>
                    <a:pt x="32" y="8"/>
                  </a:lnTo>
                  <a:lnTo>
                    <a:pt x="36" y="6"/>
                  </a:lnTo>
                  <a:lnTo>
                    <a:pt x="42" y="2"/>
                  </a:lnTo>
                  <a:lnTo>
                    <a:pt x="51" y="0"/>
                  </a:lnTo>
                  <a:lnTo>
                    <a:pt x="55" y="2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5" name="Freeform 559"/>
            <p:cNvSpPr>
              <a:spLocks/>
            </p:cNvSpPr>
            <p:nvPr/>
          </p:nvSpPr>
          <p:spPr bwMode="auto">
            <a:xfrm>
              <a:off x="9509126" y="1397001"/>
              <a:ext cx="9525" cy="11113"/>
            </a:xfrm>
            <a:custGeom>
              <a:avLst/>
              <a:gdLst>
                <a:gd name="T0" fmla="*/ 2 w 6"/>
                <a:gd name="T1" fmla="*/ 0 h 7"/>
                <a:gd name="T2" fmla="*/ 4 w 6"/>
                <a:gd name="T3" fmla="*/ 2 h 7"/>
                <a:gd name="T4" fmla="*/ 6 w 6"/>
                <a:gd name="T5" fmla="*/ 5 h 7"/>
                <a:gd name="T6" fmla="*/ 6 w 6"/>
                <a:gd name="T7" fmla="*/ 7 h 7"/>
                <a:gd name="T8" fmla="*/ 4 w 6"/>
                <a:gd name="T9" fmla="*/ 3 h 7"/>
                <a:gd name="T10" fmla="*/ 0 w 6"/>
                <a:gd name="T11" fmla="*/ 0 h 7"/>
                <a:gd name="T12" fmla="*/ 0 w 6"/>
                <a:gd name="T13" fmla="*/ 0 h 7"/>
                <a:gd name="T14" fmla="*/ 2 w 6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7">
                  <a:moveTo>
                    <a:pt x="2" y="0"/>
                  </a:moveTo>
                  <a:lnTo>
                    <a:pt x="4" y="2"/>
                  </a:lnTo>
                  <a:lnTo>
                    <a:pt x="6" y="5"/>
                  </a:lnTo>
                  <a:lnTo>
                    <a:pt x="6" y="7"/>
                  </a:lnTo>
                  <a:lnTo>
                    <a:pt x="4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6" name="Freeform 560"/>
            <p:cNvSpPr>
              <a:spLocks/>
            </p:cNvSpPr>
            <p:nvPr/>
          </p:nvSpPr>
          <p:spPr bwMode="auto">
            <a:xfrm>
              <a:off x="7778751" y="1354138"/>
              <a:ext cx="30163" cy="14288"/>
            </a:xfrm>
            <a:custGeom>
              <a:avLst/>
              <a:gdLst>
                <a:gd name="T0" fmla="*/ 19 w 19"/>
                <a:gd name="T1" fmla="*/ 0 h 9"/>
                <a:gd name="T2" fmla="*/ 19 w 19"/>
                <a:gd name="T3" fmla="*/ 4 h 9"/>
                <a:gd name="T4" fmla="*/ 19 w 19"/>
                <a:gd name="T5" fmla="*/ 6 h 9"/>
                <a:gd name="T6" fmla="*/ 19 w 19"/>
                <a:gd name="T7" fmla="*/ 6 h 9"/>
                <a:gd name="T8" fmla="*/ 19 w 19"/>
                <a:gd name="T9" fmla="*/ 6 h 9"/>
                <a:gd name="T10" fmla="*/ 19 w 19"/>
                <a:gd name="T11" fmla="*/ 9 h 9"/>
                <a:gd name="T12" fmla="*/ 16 w 19"/>
                <a:gd name="T13" fmla="*/ 9 h 9"/>
                <a:gd name="T14" fmla="*/ 12 w 19"/>
                <a:gd name="T15" fmla="*/ 9 h 9"/>
                <a:gd name="T16" fmla="*/ 10 w 19"/>
                <a:gd name="T17" fmla="*/ 9 h 9"/>
                <a:gd name="T18" fmla="*/ 6 w 19"/>
                <a:gd name="T19" fmla="*/ 9 h 9"/>
                <a:gd name="T20" fmla="*/ 4 w 19"/>
                <a:gd name="T21" fmla="*/ 8 h 9"/>
                <a:gd name="T22" fmla="*/ 2 w 19"/>
                <a:gd name="T23" fmla="*/ 9 h 9"/>
                <a:gd name="T24" fmla="*/ 0 w 19"/>
                <a:gd name="T25" fmla="*/ 8 h 9"/>
                <a:gd name="T26" fmla="*/ 2 w 19"/>
                <a:gd name="T27" fmla="*/ 6 h 9"/>
                <a:gd name="T28" fmla="*/ 6 w 19"/>
                <a:gd name="T29" fmla="*/ 6 h 9"/>
                <a:gd name="T30" fmla="*/ 8 w 19"/>
                <a:gd name="T31" fmla="*/ 4 h 9"/>
                <a:gd name="T32" fmla="*/ 8 w 19"/>
                <a:gd name="T33" fmla="*/ 2 h 9"/>
                <a:gd name="T34" fmla="*/ 10 w 19"/>
                <a:gd name="T35" fmla="*/ 2 h 9"/>
                <a:gd name="T36" fmla="*/ 12 w 19"/>
                <a:gd name="T37" fmla="*/ 4 h 9"/>
                <a:gd name="T38" fmla="*/ 14 w 19"/>
                <a:gd name="T39" fmla="*/ 4 h 9"/>
                <a:gd name="T40" fmla="*/ 14 w 19"/>
                <a:gd name="T41" fmla="*/ 4 h 9"/>
                <a:gd name="T42" fmla="*/ 14 w 19"/>
                <a:gd name="T43" fmla="*/ 2 h 9"/>
                <a:gd name="T44" fmla="*/ 16 w 19"/>
                <a:gd name="T45" fmla="*/ 0 h 9"/>
                <a:gd name="T46" fmla="*/ 19 w 19"/>
                <a:gd name="T4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" h="9">
                  <a:moveTo>
                    <a:pt x="19" y="0"/>
                  </a:moveTo>
                  <a:lnTo>
                    <a:pt x="19" y="4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9"/>
                  </a:lnTo>
                  <a:lnTo>
                    <a:pt x="16" y="9"/>
                  </a:lnTo>
                  <a:lnTo>
                    <a:pt x="12" y="9"/>
                  </a:lnTo>
                  <a:lnTo>
                    <a:pt x="10" y="9"/>
                  </a:lnTo>
                  <a:lnTo>
                    <a:pt x="6" y="9"/>
                  </a:lnTo>
                  <a:lnTo>
                    <a:pt x="4" y="8"/>
                  </a:lnTo>
                  <a:lnTo>
                    <a:pt x="2" y="9"/>
                  </a:lnTo>
                  <a:lnTo>
                    <a:pt x="0" y="8"/>
                  </a:lnTo>
                  <a:lnTo>
                    <a:pt x="2" y="6"/>
                  </a:lnTo>
                  <a:lnTo>
                    <a:pt x="6" y="6"/>
                  </a:lnTo>
                  <a:lnTo>
                    <a:pt x="8" y="4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2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2"/>
                  </a:lnTo>
                  <a:lnTo>
                    <a:pt x="16" y="0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7" name="Freeform 561"/>
            <p:cNvSpPr>
              <a:spLocks/>
            </p:cNvSpPr>
            <p:nvPr/>
          </p:nvSpPr>
          <p:spPr bwMode="auto">
            <a:xfrm>
              <a:off x="6559551" y="2492376"/>
              <a:ext cx="6350" cy="4763"/>
            </a:xfrm>
            <a:custGeom>
              <a:avLst/>
              <a:gdLst>
                <a:gd name="T0" fmla="*/ 2 w 4"/>
                <a:gd name="T1" fmla="*/ 0 h 3"/>
                <a:gd name="T2" fmla="*/ 4 w 4"/>
                <a:gd name="T3" fmla="*/ 1 h 3"/>
                <a:gd name="T4" fmla="*/ 4 w 4"/>
                <a:gd name="T5" fmla="*/ 3 h 3"/>
                <a:gd name="T6" fmla="*/ 0 w 4"/>
                <a:gd name="T7" fmla="*/ 1 h 3"/>
                <a:gd name="T8" fmla="*/ 0 w 4"/>
                <a:gd name="T9" fmla="*/ 1 h 3"/>
                <a:gd name="T10" fmla="*/ 0 w 4"/>
                <a:gd name="T11" fmla="*/ 0 h 3"/>
                <a:gd name="T12" fmla="*/ 2 w 4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4" y="1"/>
                  </a:lnTo>
                  <a:lnTo>
                    <a:pt x="4" y="3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8" name="Freeform 562"/>
            <p:cNvSpPr>
              <a:spLocks/>
            </p:cNvSpPr>
            <p:nvPr/>
          </p:nvSpPr>
          <p:spPr bwMode="auto">
            <a:xfrm>
              <a:off x="6696076" y="2246313"/>
              <a:ext cx="9525" cy="15875"/>
            </a:xfrm>
            <a:custGeom>
              <a:avLst/>
              <a:gdLst>
                <a:gd name="T0" fmla="*/ 2 w 6"/>
                <a:gd name="T1" fmla="*/ 0 h 10"/>
                <a:gd name="T2" fmla="*/ 4 w 6"/>
                <a:gd name="T3" fmla="*/ 0 h 10"/>
                <a:gd name="T4" fmla="*/ 6 w 6"/>
                <a:gd name="T5" fmla="*/ 2 h 10"/>
                <a:gd name="T6" fmla="*/ 4 w 6"/>
                <a:gd name="T7" fmla="*/ 4 h 10"/>
                <a:gd name="T8" fmla="*/ 6 w 6"/>
                <a:gd name="T9" fmla="*/ 8 h 10"/>
                <a:gd name="T10" fmla="*/ 6 w 6"/>
                <a:gd name="T11" fmla="*/ 10 h 10"/>
                <a:gd name="T12" fmla="*/ 4 w 6"/>
                <a:gd name="T13" fmla="*/ 10 h 10"/>
                <a:gd name="T14" fmla="*/ 2 w 6"/>
                <a:gd name="T15" fmla="*/ 8 h 10"/>
                <a:gd name="T16" fmla="*/ 0 w 6"/>
                <a:gd name="T17" fmla="*/ 6 h 10"/>
                <a:gd name="T18" fmla="*/ 0 w 6"/>
                <a:gd name="T19" fmla="*/ 2 h 10"/>
                <a:gd name="T20" fmla="*/ 2 w 6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10">
                  <a:moveTo>
                    <a:pt x="2" y="0"/>
                  </a:moveTo>
                  <a:lnTo>
                    <a:pt x="4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6" y="8"/>
                  </a:lnTo>
                  <a:lnTo>
                    <a:pt x="6" y="10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9" name="Freeform 563"/>
            <p:cNvSpPr>
              <a:spLocks/>
            </p:cNvSpPr>
            <p:nvPr/>
          </p:nvSpPr>
          <p:spPr bwMode="auto">
            <a:xfrm>
              <a:off x="7527926" y="1708151"/>
              <a:ext cx="26988" cy="26988"/>
            </a:xfrm>
            <a:custGeom>
              <a:avLst/>
              <a:gdLst>
                <a:gd name="T0" fmla="*/ 12 w 17"/>
                <a:gd name="T1" fmla="*/ 0 h 17"/>
                <a:gd name="T2" fmla="*/ 15 w 17"/>
                <a:gd name="T3" fmla="*/ 0 h 17"/>
                <a:gd name="T4" fmla="*/ 17 w 17"/>
                <a:gd name="T5" fmla="*/ 0 h 17"/>
                <a:gd name="T6" fmla="*/ 17 w 17"/>
                <a:gd name="T7" fmla="*/ 4 h 17"/>
                <a:gd name="T8" fmla="*/ 15 w 17"/>
                <a:gd name="T9" fmla="*/ 8 h 17"/>
                <a:gd name="T10" fmla="*/ 12 w 17"/>
                <a:gd name="T11" fmla="*/ 9 h 17"/>
                <a:gd name="T12" fmla="*/ 10 w 17"/>
                <a:gd name="T13" fmla="*/ 13 h 17"/>
                <a:gd name="T14" fmla="*/ 8 w 17"/>
                <a:gd name="T15" fmla="*/ 13 h 17"/>
                <a:gd name="T16" fmla="*/ 4 w 17"/>
                <a:gd name="T17" fmla="*/ 17 h 17"/>
                <a:gd name="T18" fmla="*/ 2 w 17"/>
                <a:gd name="T19" fmla="*/ 17 h 17"/>
                <a:gd name="T20" fmla="*/ 0 w 17"/>
                <a:gd name="T21" fmla="*/ 15 h 17"/>
                <a:gd name="T22" fmla="*/ 0 w 17"/>
                <a:gd name="T23" fmla="*/ 11 h 17"/>
                <a:gd name="T24" fmla="*/ 2 w 17"/>
                <a:gd name="T25" fmla="*/ 9 h 17"/>
                <a:gd name="T26" fmla="*/ 6 w 17"/>
                <a:gd name="T27" fmla="*/ 8 h 17"/>
                <a:gd name="T28" fmla="*/ 4 w 17"/>
                <a:gd name="T29" fmla="*/ 4 h 17"/>
                <a:gd name="T30" fmla="*/ 8 w 17"/>
                <a:gd name="T31" fmla="*/ 0 h 17"/>
                <a:gd name="T32" fmla="*/ 12 w 17"/>
                <a:gd name="T3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17">
                  <a:moveTo>
                    <a:pt x="12" y="0"/>
                  </a:moveTo>
                  <a:lnTo>
                    <a:pt x="15" y="0"/>
                  </a:lnTo>
                  <a:lnTo>
                    <a:pt x="17" y="0"/>
                  </a:lnTo>
                  <a:lnTo>
                    <a:pt x="17" y="4"/>
                  </a:lnTo>
                  <a:lnTo>
                    <a:pt x="15" y="8"/>
                  </a:lnTo>
                  <a:lnTo>
                    <a:pt x="12" y="9"/>
                  </a:lnTo>
                  <a:lnTo>
                    <a:pt x="10" y="13"/>
                  </a:lnTo>
                  <a:lnTo>
                    <a:pt x="8" y="13"/>
                  </a:lnTo>
                  <a:lnTo>
                    <a:pt x="4" y="17"/>
                  </a:lnTo>
                  <a:lnTo>
                    <a:pt x="2" y="17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2" y="9"/>
                  </a:lnTo>
                  <a:lnTo>
                    <a:pt x="6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0" name="Freeform 564"/>
            <p:cNvSpPr>
              <a:spLocks/>
            </p:cNvSpPr>
            <p:nvPr/>
          </p:nvSpPr>
          <p:spPr bwMode="auto">
            <a:xfrm>
              <a:off x="9632951" y="1300163"/>
              <a:ext cx="39688" cy="30163"/>
            </a:xfrm>
            <a:custGeom>
              <a:avLst/>
              <a:gdLst>
                <a:gd name="T0" fmla="*/ 6 w 25"/>
                <a:gd name="T1" fmla="*/ 0 h 19"/>
                <a:gd name="T2" fmla="*/ 10 w 25"/>
                <a:gd name="T3" fmla="*/ 0 h 19"/>
                <a:gd name="T4" fmla="*/ 14 w 25"/>
                <a:gd name="T5" fmla="*/ 2 h 19"/>
                <a:gd name="T6" fmla="*/ 16 w 25"/>
                <a:gd name="T7" fmla="*/ 2 h 19"/>
                <a:gd name="T8" fmla="*/ 18 w 25"/>
                <a:gd name="T9" fmla="*/ 0 h 19"/>
                <a:gd name="T10" fmla="*/ 21 w 25"/>
                <a:gd name="T11" fmla="*/ 3 h 19"/>
                <a:gd name="T12" fmla="*/ 23 w 25"/>
                <a:gd name="T13" fmla="*/ 5 h 19"/>
                <a:gd name="T14" fmla="*/ 21 w 25"/>
                <a:gd name="T15" fmla="*/ 7 h 19"/>
                <a:gd name="T16" fmla="*/ 23 w 25"/>
                <a:gd name="T17" fmla="*/ 11 h 19"/>
                <a:gd name="T18" fmla="*/ 25 w 25"/>
                <a:gd name="T19" fmla="*/ 15 h 19"/>
                <a:gd name="T20" fmla="*/ 23 w 25"/>
                <a:gd name="T21" fmla="*/ 19 h 19"/>
                <a:gd name="T22" fmla="*/ 19 w 25"/>
                <a:gd name="T23" fmla="*/ 19 h 19"/>
                <a:gd name="T24" fmla="*/ 16 w 25"/>
                <a:gd name="T25" fmla="*/ 17 h 19"/>
                <a:gd name="T26" fmla="*/ 10 w 25"/>
                <a:gd name="T27" fmla="*/ 15 h 19"/>
                <a:gd name="T28" fmla="*/ 6 w 25"/>
                <a:gd name="T29" fmla="*/ 13 h 19"/>
                <a:gd name="T30" fmla="*/ 2 w 25"/>
                <a:gd name="T31" fmla="*/ 13 h 19"/>
                <a:gd name="T32" fmla="*/ 0 w 25"/>
                <a:gd name="T33" fmla="*/ 13 h 19"/>
                <a:gd name="T34" fmla="*/ 0 w 25"/>
                <a:gd name="T35" fmla="*/ 7 h 19"/>
                <a:gd name="T36" fmla="*/ 2 w 25"/>
                <a:gd name="T37" fmla="*/ 3 h 19"/>
                <a:gd name="T38" fmla="*/ 4 w 25"/>
                <a:gd name="T39" fmla="*/ 3 h 19"/>
                <a:gd name="T40" fmla="*/ 4 w 25"/>
                <a:gd name="T41" fmla="*/ 2 h 19"/>
                <a:gd name="T42" fmla="*/ 6 w 25"/>
                <a:gd name="T43" fmla="*/ 2 h 19"/>
                <a:gd name="T44" fmla="*/ 6 w 25"/>
                <a:gd name="T4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" h="19">
                  <a:moveTo>
                    <a:pt x="6" y="0"/>
                  </a:moveTo>
                  <a:lnTo>
                    <a:pt x="10" y="0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8" y="0"/>
                  </a:lnTo>
                  <a:lnTo>
                    <a:pt x="21" y="3"/>
                  </a:lnTo>
                  <a:lnTo>
                    <a:pt x="23" y="5"/>
                  </a:lnTo>
                  <a:lnTo>
                    <a:pt x="21" y="7"/>
                  </a:lnTo>
                  <a:lnTo>
                    <a:pt x="23" y="11"/>
                  </a:lnTo>
                  <a:lnTo>
                    <a:pt x="25" y="15"/>
                  </a:lnTo>
                  <a:lnTo>
                    <a:pt x="23" y="19"/>
                  </a:lnTo>
                  <a:lnTo>
                    <a:pt x="19" y="19"/>
                  </a:lnTo>
                  <a:lnTo>
                    <a:pt x="16" y="17"/>
                  </a:lnTo>
                  <a:lnTo>
                    <a:pt x="10" y="15"/>
                  </a:lnTo>
                  <a:lnTo>
                    <a:pt x="6" y="13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7"/>
                  </a:lnTo>
                  <a:lnTo>
                    <a:pt x="2" y="3"/>
                  </a:lnTo>
                  <a:lnTo>
                    <a:pt x="4" y="3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1" name="Freeform 565"/>
            <p:cNvSpPr>
              <a:spLocks/>
            </p:cNvSpPr>
            <p:nvPr/>
          </p:nvSpPr>
          <p:spPr bwMode="auto">
            <a:xfrm>
              <a:off x="8416926" y="1441451"/>
              <a:ext cx="19050" cy="12700"/>
            </a:xfrm>
            <a:custGeom>
              <a:avLst/>
              <a:gdLst>
                <a:gd name="T0" fmla="*/ 2 w 12"/>
                <a:gd name="T1" fmla="*/ 0 h 8"/>
                <a:gd name="T2" fmla="*/ 6 w 12"/>
                <a:gd name="T3" fmla="*/ 0 h 8"/>
                <a:gd name="T4" fmla="*/ 10 w 12"/>
                <a:gd name="T5" fmla="*/ 4 h 8"/>
                <a:gd name="T6" fmla="*/ 12 w 12"/>
                <a:gd name="T7" fmla="*/ 6 h 8"/>
                <a:gd name="T8" fmla="*/ 12 w 12"/>
                <a:gd name="T9" fmla="*/ 8 h 8"/>
                <a:gd name="T10" fmla="*/ 10 w 12"/>
                <a:gd name="T11" fmla="*/ 6 h 8"/>
                <a:gd name="T12" fmla="*/ 8 w 12"/>
                <a:gd name="T13" fmla="*/ 8 h 8"/>
                <a:gd name="T14" fmla="*/ 4 w 12"/>
                <a:gd name="T15" fmla="*/ 8 h 8"/>
                <a:gd name="T16" fmla="*/ 4 w 12"/>
                <a:gd name="T17" fmla="*/ 6 h 8"/>
                <a:gd name="T18" fmla="*/ 0 w 12"/>
                <a:gd name="T19" fmla="*/ 4 h 8"/>
                <a:gd name="T20" fmla="*/ 0 w 12"/>
                <a:gd name="T21" fmla="*/ 2 h 8"/>
                <a:gd name="T22" fmla="*/ 2 w 12"/>
                <a:gd name="T2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8">
                  <a:moveTo>
                    <a:pt x="2" y="0"/>
                  </a:moveTo>
                  <a:lnTo>
                    <a:pt x="6" y="0"/>
                  </a:lnTo>
                  <a:lnTo>
                    <a:pt x="10" y="4"/>
                  </a:lnTo>
                  <a:lnTo>
                    <a:pt x="12" y="6"/>
                  </a:lnTo>
                  <a:lnTo>
                    <a:pt x="12" y="8"/>
                  </a:lnTo>
                  <a:lnTo>
                    <a:pt x="10" y="6"/>
                  </a:lnTo>
                  <a:lnTo>
                    <a:pt x="8" y="8"/>
                  </a:lnTo>
                  <a:lnTo>
                    <a:pt x="4" y="8"/>
                  </a:lnTo>
                  <a:lnTo>
                    <a:pt x="4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2" name="Freeform 566"/>
            <p:cNvSpPr>
              <a:spLocks/>
            </p:cNvSpPr>
            <p:nvPr/>
          </p:nvSpPr>
          <p:spPr bwMode="auto">
            <a:xfrm>
              <a:off x="8486776" y="1360488"/>
              <a:ext cx="12700" cy="11113"/>
            </a:xfrm>
            <a:custGeom>
              <a:avLst/>
              <a:gdLst>
                <a:gd name="T0" fmla="*/ 8 w 8"/>
                <a:gd name="T1" fmla="*/ 0 h 7"/>
                <a:gd name="T2" fmla="*/ 8 w 8"/>
                <a:gd name="T3" fmla="*/ 4 h 7"/>
                <a:gd name="T4" fmla="*/ 6 w 8"/>
                <a:gd name="T5" fmla="*/ 7 h 7"/>
                <a:gd name="T6" fmla="*/ 4 w 8"/>
                <a:gd name="T7" fmla="*/ 7 h 7"/>
                <a:gd name="T8" fmla="*/ 4 w 8"/>
                <a:gd name="T9" fmla="*/ 7 h 7"/>
                <a:gd name="T10" fmla="*/ 2 w 8"/>
                <a:gd name="T11" fmla="*/ 7 h 7"/>
                <a:gd name="T12" fmla="*/ 0 w 8"/>
                <a:gd name="T13" fmla="*/ 4 h 7"/>
                <a:gd name="T14" fmla="*/ 2 w 8"/>
                <a:gd name="T15" fmla="*/ 2 h 7"/>
                <a:gd name="T16" fmla="*/ 8 w 8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7">
                  <a:moveTo>
                    <a:pt x="8" y="0"/>
                  </a:moveTo>
                  <a:lnTo>
                    <a:pt x="8" y="4"/>
                  </a:lnTo>
                  <a:lnTo>
                    <a:pt x="6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0" y="4"/>
                  </a:lnTo>
                  <a:lnTo>
                    <a:pt x="2" y="2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3" name="Freeform 567"/>
            <p:cNvSpPr>
              <a:spLocks/>
            </p:cNvSpPr>
            <p:nvPr/>
          </p:nvSpPr>
          <p:spPr bwMode="auto">
            <a:xfrm>
              <a:off x="8586788" y="1117601"/>
              <a:ext cx="36513" cy="49213"/>
            </a:xfrm>
            <a:custGeom>
              <a:avLst/>
              <a:gdLst>
                <a:gd name="T0" fmla="*/ 0 w 23"/>
                <a:gd name="T1" fmla="*/ 0 h 31"/>
                <a:gd name="T2" fmla="*/ 4 w 23"/>
                <a:gd name="T3" fmla="*/ 2 h 31"/>
                <a:gd name="T4" fmla="*/ 6 w 23"/>
                <a:gd name="T5" fmla="*/ 4 h 31"/>
                <a:gd name="T6" fmla="*/ 10 w 23"/>
                <a:gd name="T7" fmla="*/ 10 h 31"/>
                <a:gd name="T8" fmla="*/ 15 w 23"/>
                <a:gd name="T9" fmla="*/ 10 h 31"/>
                <a:gd name="T10" fmla="*/ 19 w 23"/>
                <a:gd name="T11" fmla="*/ 12 h 31"/>
                <a:gd name="T12" fmla="*/ 19 w 23"/>
                <a:gd name="T13" fmla="*/ 16 h 31"/>
                <a:gd name="T14" fmla="*/ 23 w 23"/>
                <a:gd name="T15" fmla="*/ 25 h 31"/>
                <a:gd name="T16" fmla="*/ 23 w 23"/>
                <a:gd name="T17" fmla="*/ 29 h 31"/>
                <a:gd name="T18" fmla="*/ 21 w 23"/>
                <a:gd name="T19" fmla="*/ 31 h 31"/>
                <a:gd name="T20" fmla="*/ 19 w 23"/>
                <a:gd name="T21" fmla="*/ 29 h 31"/>
                <a:gd name="T22" fmla="*/ 15 w 23"/>
                <a:gd name="T23" fmla="*/ 21 h 31"/>
                <a:gd name="T24" fmla="*/ 10 w 23"/>
                <a:gd name="T25" fmla="*/ 14 h 31"/>
                <a:gd name="T26" fmla="*/ 6 w 23"/>
                <a:gd name="T27" fmla="*/ 10 h 31"/>
                <a:gd name="T28" fmla="*/ 2 w 23"/>
                <a:gd name="T29" fmla="*/ 4 h 31"/>
                <a:gd name="T30" fmla="*/ 0 w 23"/>
                <a:gd name="T3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" h="31">
                  <a:moveTo>
                    <a:pt x="0" y="0"/>
                  </a:moveTo>
                  <a:lnTo>
                    <a:pt x="4" y="2"/>
                  </a:lnTo>
                  <a:lnTo>
                    <a:pt x="6" y="4"/>
                  </a:lnTo>
                  <a:lnTo>
                    <a:pt x="10" y="10"/>
                  </a:lnTo>
                  <a:lnTo>
                    <a:pt x="15" y="10"/>
                  </a:lnTo>
                  <a:lnTo>
                    <a:pt x="19" y="12"/>
                  </a:lnTo>
                  <a:lnTo>
                    <a:pt x="19" y="16"/>
                  </a:lnTo>
                  <a:lnTo>
                    <a:pt x="23" y="25"/>
                  </a:lnTo>
                  <a:lnTo>
                    <a:pt x="23" y="29"/>
                  </a:lnTo>
                  <a:lnTo>
                    <a:pt x="21" y="31"/>
                  </a:lnTo>
                  <a:lnTo>
                    <a:pt x="19" y="29"/>
                  </a:lnTo>
                  <a:lnTo>
                    <a:pt x="15" y="21"/>
                  </a:lnTo>
                  <a:lnTo>
                    <a:pt x="10" y="14"/>
                  </a:lnTo>
                  <a:lnTo>
                    <a:pt x="6" y="10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4" name="Freeform 568"/>
            <p:cNvSpPr>
              <a:spLocks/>
            </p:cNvSpPr>
            <p:nvPr/>
          </p:nvSpPr>
          <p:spPr bwMode="auto">
            <a:xfrm>
              <a:off x="7897813" y="1133476"/>
              <a:ext cx="26988" cy="14288"/>
            </a:xfrm>
            <a:custGeom>
              <a:avLst/>
              <a:gdLst>
                <a:gd name="T0" fmla="*/ 13 w 17"/>
                <a:gd name="T1" fmla="*/ 0 h 9"/>
                <a:gd name="T2" fmla="*/ 15 w 17"/>
                <a:gd name="T3" fmla="*/ 0 h 9"/>
                <a:gd name="T4" fmla="*/ 17 w 17"/>
                <a:gd name="T5" fmla="*/ 6 h 9"/>
                <a:gd name="T6" fmla="*/ 15 w 17"/>
                <a:gd name="T7" fmla="*/ 7 h 9"/>
                <a:gd name="T8" fmla="*/ 11 w 17"/>
                <a:gd name="T9" fmla="*/ 6 h 9"/>
                <a:gd name="T10" fmla="*/ 9 w 17"/>
                <a:gd name="T11" fmla="*/ 7 h 9"/>
                <a:gd name="T12" fmla="*/ 5 w 17"/>
                <a:gd name="T13" fmla="*/ 9 h 9"/>
                <a:gd name="T14" fmla="*/ 0 w 17"/>
                <a:gd name="T15" fmla="*/ 9 h 9"/>
                <a:gd name="T16" fmla="*/ 0 w 17"/>
                <a:gd name="T17" fmla="*/ 7 h 9"/>
                <a:gd name="T18" fmla="*/ 2 w 17"/>
                <a:gd name="T19" fmla="*/ 4 h 9"/>
                <a:gd name="T20" fmla="*/ 5 w 17"/>
                <a:gd name="T21" fmla="*/ 4 h 9"/>
                <a:gd name="T22" fmla="*/ 7 w 17"/>
                <a:gd name="T23" fmla="*/ 2 h 9"/>
                <a:gd name="T24" fmla="*/ 11 w 17"/>
                <a:gd name="T25" fmla="*/ 2 h 9"/>
                <a:gd name="T26" fmla="*/ 13 w 17"/>
                <a:gd name="T2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9">
                  <a:moveTo>
                    <a:pt x="13" y="0"/>
                  </a:moveTo>
                  <a:lnTo>
                    <a:pt x="15" y="0"/>
                  </a:lnTo>
                  <a:lnTo>
                    <a:pt x="17" y="6"/>
                  </a:lnTo>
                  <a:lnTo>
                    <a:pt x="15" y="7"/>
                  </a:lnTo>
                  <a:lnTo>
                    <a:pt x="11" y="6"/>
                  </a:lnTo>
                  <a:lnTo>
                    <a:pt x="9" y="7"/>
                  </a:lnTo>
                  <a:lnTo>
                    <a:pt x="5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2" y="4"/>
                  </a:lnTo>
                  <a:lnTo>
                    <a:pt x="5" y="4"/>
                  </a:lnTo>
                  <a:lnTo>
                    <a:pt x="7" y="2"/>
                  </a:lnTo>
                  <a:lnTo>
                    <a:pt x="11" y="2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5" name="Freeform 569"/>
            <p:cNvSpPr>
              <a:spLocks/>
            </p:cNvSpPr>
            <p:nvPr/>
          </p:nvSpPr>
          <p:spPr bwMode="auto">
            <a:xfrm>
              <a:off x="8689976" y="1254126"/>
              <a:ext cx="33338" cy="23813"/>
            </a:xfrm>
            <a:custGeom>
              <a:avLst/>
              <a:gdLst>
                <a:gd name="T0" fmla="*/ 0 w 21"/>
                <a:gd name="T1" fmla="*/ 0 h 15"/>
                <a:gd name="T2" fmla="*/ 4 w 21"/>
                <a:gd name="T3" fmla="*/ 2 h 15"/>
                <a:gd name="T4" fmla="*/ 8 w 21"/>
                <a:gd name="T5" fmla="*/ 6 h 15"/>
                <a:gd name="T6" fmla="*/ 11 w 21"/>
                <a:gd name="T7" fmla="*/ 6 h 15"/>
                <a:gd name="T8" fmla="*/ 15 w 21"/>
                <a:gd name="T9" fmla="*/ 8 h 15"/>
                <a:gd name="T10" fmla="*/ 21 w 21"/>
                <a:gd name="T11" fmla="*/ 11 h 15"/>
                <a:gd name="T12" fmla="*/ 21 w 21"/>
                <a:gd name="T13" fmla="*/ 15 h 15"/>
                <a:gd name="T14" fmla="*/ 19 w 21"/>
                <a:gd name="T15" fmla="*/ 13 h 15"/>
                <a:gd name="T16" fmla="*/ 15 w 21"/>
                <a:gd name="T17" fmla="*/ 11 h 15"/>
                <a:gd name="T18" fmla="*/ 9 w 21"/>
                <a:gd name="T19" fmla="*/ 10 h 15"/>
                <a:gd name="T20" fmla="*/ 8 w 21"/>
                <a:gd name="T21" fmla="*/ 8 h 15"/>
                <a:gd name="T22" fmla="*/ 4 w 21"/>
                <a:gd name="T23" fmla="*/ 8 h 15"/>
                <a:gd name="T24" fmla="*/ 2 w 21"/>
                <a:gd name="T25" fmla="*/ 6 h 15"/>
                <a:gd name="T26" fmla="*/ 0 w 21"/>
                <a:gd name="T27" fmla="*/ 2 h 15"/>
                <a:gd name="T28" fmla="*/ 0 w 21"/>
                <a:gd name="T2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15">
                  <a:moveTo>
                    <a:pt x="0" y="0"/>
                  </a:moveTo>
                  <a:lnTo>
                    <a:pt x="4" y="2"/>
                  </a:lnTo>
                  <a:lnTo>
                    <a:pt x="8" y="6"/>
                  </a:lnTo>
                  <a:lnTo>
                    <a:pt x="11" y="6"/>
                  </a:lnTo>
                  <a:lnTo>
                    <a:pt x="15" y="8"/>
                  </a:lnTo>
                  <a:lnTo>
                    <a:pt x="21" y="11"/>
                  </a:lnTo>
                  <a:lnTo>
                    <a:pt x="21" y="15"/>
                  </a:lnTo>
                  <a:lnTo>
                    <a:pt x="19" y="13"/>
                  </a:lnTo>
                  <a:lnTo>
                    <a:pt x="15" y="11"/>
                  </a:lnTo>
                  <a:lnTo>
                    <a:pt x="9" y="10"/>
                  </a:lnTo>
                  <a:lnTo>
                    <a:pt x="8" y="8"/>
                  </a:lnTo>
                  <a:lnTo>
                    <a:pt x="4" y="8"/>
                  </a:lnTo>
                  <a:lnTo>
                    <a:pt x="2" y="6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6" name="Freeform 570"/>
            <p:cNvSpPr>
              <a:spLocks/>
            </p:cNvSpPr>
            <p:nvPr/>
          </p:nvSpPr>
          <p:spPr bwMode="auto">
            <a:xfrm>
              <a:off x="7504113" y="1554163"/>
              <a:ext cx="12700" cy="11113"/>
            </a:xfrm>
            <a:custGeom>
              <a:avLst/>
              <a:gdLst>
                <a:gd name="T0" fmla="*/ 4 w 8"/>
                <a:gd name="T1" fmla="*/ 0 h 7"/>
                <a:gd name="T2" fmla="*/ 8 w 8"/>
                <a:gd name="T3" fmla="*/ 2 h 7"/>
                <a:gd name="T4" fmla="*/ 8 w 8"/>
                <a:gd name="T5" fmla="*/ 4 h 7"/>
                <a:gd name="T6" fmla="*/ 8 w 8"/>
                <a:gd name="T7" fmla="*/ 5 h 7"/>
                <a:gd name="T8" fmla="*/ 6 w 8"/>
                <a:gd name="T9" fmla="*/ 7 h 7"/>
                <a:gd name="T10" fmla="*/ 2 w 8"/>
                <a:gd name="T11" fmla="*/ 7 h 7"/>
                <a:gd name="T12" fmla="*/ 2 w 8"/>
                <a:gd name="T13" fmla="*/ 4 h 7"/>
                <a:gd name="T14" fmla="*/ 0 w 8"/>
                <a:gd name="T15" fmla="*/ 2 h 7"/>
                <a:gd name="T16" fmla="*/ 0 w 8"/>
                <a:gd name="T17" fmla="*/ 2 h 7"/>
                <a:gd name="T18" fmla="*/ 4 w 8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lnTo>
                    <a:pt x="8" y="2"/>
                  </a:lnTo>
                  <a:lnTo>
                    <a:pt x="8" y="4"/>
                  </a:lnTo>
                  <a:lnTo>
                    <a:pt x="8" y="5"/>
                  </a:lnTo>
                  <a:lnTo>
                    <a:pt x="6" y="7"/>
                  </a:lnTo>
                  <a:lnTo>
                    <a:pt x="2" y="7"/>
                  </a:lnTo>
                  <a:lnTo>
                    <a:pt x="2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7" name="Freeform 571"/>
            <p:cNvSpPr>
              <a:spLocks/>
            </p:cNvSpPr>
            <p:nvPr/>
          </p:nvSpPr>
          <p:spPr bwMode="auto">
            <a:xfrm>
              <a:off x="8196263" y="1381126"/>
              <a:ext cx="42863" cy="39688"/>
            </a:xfrm>
            <a:custGeom>
              <a:avLst/>
              <a:gdLst>
                <a:gd name="T0" fmla="*/ 17 w 27"/>
                <a:gd name="T1" fmla="*/ 0 h 25"/>
                <a:gd name="T2" fmla="*/ 21 w 27"/>
                <a:gd name="T3" fmla="*/ 0 h 25"/>
                <a:gd name="T4" fmla="*/ 21 w 27"/>
                <a:gd name="T5" fmla="*/ 2 h 25"/>
                <a:gd name="T6" fmla="*/ 23 w 27"/>
                <a:gd name="T7" fmla="*/ 6 h 25"/>
                <a:gd name="T8" fmla="*/ 25 w 27"/>
                <a:gd name="T9" fmla="*/ 10 h 25"/>
                <a:gd name="T10" fmla="*/ 25 w 27"/>
                <a:gd name="T11" fmla="*/ 15 h 25"/>
                <a:gd name="T12" fmla="*/ 27 w 27"/>
                <a:gd name="T13" fmla="*/ 17 h 25"/>
                <a:gd name="T14" fmla="*/ 27 w 27"/>
                <a:gd name="T15" fmla="*/ 19 h 25"/>
                <a:gd name="T16" fmla="*/ 25 w 27"/>
                <a:gd name="T17" fmla="*/ 21 h 25"/>
                <a:gd name="T18" fmla="*/ 25 w 27"/>
                <a:gd name="T19" fmla="*/ 25 h 25"/>
                <a:gd name="T20" fmla="*/ 21 w 27"/>
                <a:gd name="T21" fmla="*/ 25 h 25"/>
                <a:gd name="T22" fmla="*/ 19 w 27"/>
                <a:gd name="T23" fmla="*/ 25 h 25"/>
                <a:gd name="T24" fmla="*/ 16 w 27"/>
                <a:gd name="T25" fmla="*/ 23 h 25"/>
                <a:gd name="T26" fmla="*/ 6 w 27"/>
                <a:gd name="T27" fmla="*/ 21 h 25"/>
                <a:gd name="T28" fmla="*/ 2 w 27"/>
                <a:gd name="T29" fmla="*/ 21 h 25"/>
                <a:gd name="T30" fmla="*/ 0 w 27"/>
                <a:gd name="T31" fmla="*/ 19 h 25"/>
                <a:gd name="T32" fmla="*/ 0 w 27"/>
                <a:gd name="T33" fmla="*/ 17 h 25"/>
                <a:gd name="T34" fmla="*/ 4 w 27"/>
                <a:gd name="T35" fmla="*/ 17 h 25"/>
                <a:gd name="T36" fmla="*/ 6 w 27"/>
                <a:gd name="T37" fmla="*/ 15 h 25"/>
                <a:gd name="T38" fmla="*/ 4 w 27"/>
                <a:gd name="T39" fmla="*/ 13 h 25"/>
                <a:gd name="T40" fmla="*/ 2 w 27"/>
                <a:gd name="T41" fmla="*/ 12 h 25"/>
                <a:gd name="T42" fmla="*/ 0 w 27"/>
                <a:gd name="T43" fmla="*/ 8 h 25"/>
                <a:gd name="T44" fmla="*/ 2 w 27"/>
                <a:gd name="T45" fmla="*/ 6 h 25"/>
                <a:gd name="T46" fmla="*/ 6 w 27"/>
                <a:gd name="T47" fmla="*/ 6 h 25"/>
                <a:gd name="T48" fmla="*/ 12 w 27"/>
                <a:gd name="T49" fmla="*/ 2 h 25"/>
                <a:gd name="T50" fmla="*/ 17 w 27"/>
                <a:gd name="T5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7" h="25">
                  <a:moveTo>
                    <a:pt x="17" y="0"/>
                  </a:moveTo>
                  <a:lnTo>
                    <a:pt x="21" y="0"/>
                  </a:lnTo>
                  <a:lnTo>
                    <a:pt x="21" y="2"/>
                  </a:lnTo>
                  <a:lnTo>
                    <a:pt x="23" y="6"/>
                  </a:lnTo>
                  <a:lnTo>
                    <a:pt x="25" y="10"/>
                  </a:lnTo>
                  <a:lnTo>
                    <a:pt x="25" y="15"/>
                  </a:lnTo>
                  <a:lnTo>
                    <a:pt x="27" y="17"/>
                  </a:lnTo>
                  <a:lnTo>
                    <a:pt x="27" y="19"/>
                  </a:lnTo>
                  <a:lnTo>
                    <a:pt x="25" y="21"/>
                  </a:lnTo>
                  <a:lnTo>
                    <a:pt x="25" y="25"/>
                  </a:lnTo>
                  <a:lnTo>
                    <a:pt x="21" y="25"/>
                  </a:lnTo>
                  <a:lnTo>
                    <a:pt x="19" y="25"/>
                  </a:lnTo>
                  <a:lnTo>
                    <a:pt x="16" y="23"/>
                  </a:lnTo>
                  <a:lnTo>
                    <a:pt x="6" y="21"/>
                  </a:lnTo>
                  <a:lnTo>
                    <a:pt x="2" y="21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4" y="17"/>
                  </a:lnTo>
                  <a:lnTo>
                    <a:pt x="6" y="15"/>
                  </a:lnTo>
                  <a:lnTo>
                    <a:pt x="4" y="13"/>
                  </a:lnTo>
                  <a:lnTo>
                    <a:pt x="2" y="12"/>
                  </a:lnTo>
                  <a:lnTo>
                    <a:pt x="0" y="8"/>
                  </a:lnTo>
                  <a:lnTo>
                    <a:pt x="2" y="6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8" name="Freeform 572"/>
            <p:cNvSpPr>
              <a:spLocks/>
            </p:cNvSpPr>
            <p:nvPr/>
          </p:nvSpPr>
          <p:spPr bwMode="auto">
            <a:xfrm>
              <a:off x="7954963" y="1196976"/>
              <a:ext cx="11113" cy="17463"/>
            </a:xfrm>
            <a:custGeom>
              <a:avLst/>
              <a:gdLst>
                <a:gd name="T0" fmla="*/ 2 w 7"/>
                <a:gd name="T1" fmla="*/ 0 h 11"/>
                <a:gd name="T2" fmla="*/ 6 w 7"/>
                <a:gd name="T3" fmla="*/ 0 h 11"/>
                <a:gd name="T4" fmla="*/ 7 w 7"/>
                <a:gd name="T5" fmla="*/ 6 h 11"/>
                <a:gd name="T6" fmla="*/ 7 w 7"/>
                <a:gd name="T7" fmla="*/ 9 h 11"/>
                <a:gd name="T8" fmla="*/ 4 w 7"/>
                <a:gd name="T9" fmla="*/ 11 h 11"/>
                <a:gd name="T10" fmla="*/ 4 w 7"/>
                <a:gd name="T11" fmla="*/ 9 h 11"/>
                <a:gd name="T12" fmla="*/ 4 w 7"/>
                <a:gd name="T13" fmla="*/ 7 h 11"/>
                <a:gd name="T14" fmla="*/ 0 w 7"/>
                <a:gd name="T15" fmla="*/ 4 h 11"/>
                <a:gd name="T16" fmla="*/ 0 w 7"/>
                <a:gd name="T17" fmla="*/ 2 h 11"/>
                <a:gd name="T18" fmla="*/ 2 w 7"/>
                <a:gd name="T1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11">
                  <a:moveTo>
                    <a:pt x="2" y="0"/>
                  </a:moveTo>
                  <a:lnTo>
                    <a:pt x="6" y="0"/>
                  </a:lnTo>
                  <a:lnTo>
                    <a:pt x="7" y="6"/>
                  </a:lnTo>
                  <a:lnTo>
                    <a:pt x="7" y="9"/>
                  </a:lnTo>
                  <a:lnTo>
                    <a:pt x="4" y="11"/>
                  </a:lnTo>
                  <a:lnTo>
                    <a:pt x="4" y="9"/>
                  </a:lnTo>
                  <a:lnTo>
                    <a:pt x="4" y="7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9" name="Freeform 573"/>
            <p:cNvSpPr>
              <a:spLocks/>
            </p:cNvSpPr>
            <p:nvPr/>
          </p:nvSpPr>
          <p:spPr bwMode="auto">
            <a:xfrm>
              <a:off x="8783638" y="939801"/>
              <a:ext cx="14288" cy="17463"/>
            </a:xfrm>
            <a:custGeom>
              <a:avLst/>
              <a:gdLst>
                <a:gd name="T0" fmla="*/ 8 w 9"/>
                <a:gd name="T1" fmla="*/ 0 h 11"/>
                <a:gd name="T2" fmla="*/ 9 w 9"/>
                <a:gd name="T3" fmla="*/ 2 h 11"/>
                <a:gd name="T4" fmla="*/ 9 w 9"/>
                <a:gd name="T5" fmla="*/ 4 h 11"/>
                <a:gd name="T6" fmla="*/ 9 w 9"/>
                <a:gd name="T7" fmla="*/ 6 h 11"/>
                <a:gd name="T8" fmla="*/ 8 w 9"/>
                <a:gd name="T9" fmla="*/ 7 h 11"/>
                <a:gd name="T10" fmla="*/ 6 w 9"/>
                <a:gd name="T11" fmla="*/ 11 h 11"/>
                <a:gd name="T12" fmla="*/ 0 w 9"/>
                <a:gd name="T13" fmla="*/ 11 h 11"/>
                <a:gd name="T14" fmla="*/ 2 w 9"/>
                <a:gd name="T15" fmla="*/ 6 h 11"/>
                <a:gd name="T16" fmla="*/ 8 w 9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1">
                  <a:moveTo>
                    <a:pt x="8" y="0"/>
                  </a:moveTo>
                  <a:lnTo>
                    <a:pt x="9" y="2"/>
                  </a:lnTo>
                  <a:lnTo>
                    <a:pt x="9" y="4"/>
                  </a:lnTo>
                  <a:lnTo>
                    <a:pt x="9" y="6"/>
                  </a:lnTo>
                  <a:lnTo>
                    <a:pt x="8" y="7"/>
                  </a:lnTo>
                  <a:lnTo>
                    <a:pt x="6" y="11"/>
                  </a:lnTo>
                  <a:lnTo>
                    <a:pt x="0" y="11"/>
                  </a:lnTo>
                  <a:lnTo>
                    <a:pt x="2" y="6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0" name="Freeform 574"/>
            <p:cNvSpPr>
              <a:spLocks/>
            </p:cNvSpPr>
            <p:nvPr/>
          </p:nvSpPr>
          <p:spPr bwMode="auto">
            <a:xfrm>
              <a:off x="8874126" y="1430338"/>
              <a:ext cx="19050" cy="17463"/>
            </a:xfrm>
            <a:custGeom>
              <a:avLst/>
              <a:gdLst>
                <a:gd name="T0" fmla="*/ 10 w 12"/>
                <a:gd name="T1" fmla="*/ 0 h 11"/>
                <a:gd name="T2" fmla="*/ 10 w 12"/>
                <a:gd name="T3" fmla="*/ 3 h 11"/>
                <a:gd name="T4" fmla="*/ 12 w 12"/>
                <a:gd name="T5" fmla="*/ 7 h 11"/>
                <a:gd name="T6" fmla="*/ 12 w 12"/>
                <a:gd name="T7" fmla="*/ 7 h 11"/>
                <a:gd name="T8" fmla="*/ 6 w 12"/>
                <a:gd name="T9" fmla="*/ 9 h 11"/>
                <a:gd name="T10" fmla="*/ 6 w 12"/>
                <a:gd name="T11" fmla="*/ 11 h 11"/>
                <a:gd name="T12" fmla="*/ 2 w 12"/>
                <a:gd name="T13" fmla="*/ 11 h 11"/>
                <a:gd name="T14" fmla="*/ 0 w 12"/>
                <a:gd name="T15" fmla="*/ 5 h 11"/>
                <a:gd name="T16" fmla="*/ 0 w 12"/>
                <a:gd name="T17" fmla="*/ 7 h 11"/>
                <a:gd name="T18" fmla="*/ 2 w 12"/>
                <a:gd name="T19" fmla="*/ 5 h 11"/>
                <a:gd name="T20" fmla="*/ 4 w 12"/>
                <a:gd name="T21" fmla="*/ 5 h 11"/>
                <a:gd name="T22" fmla="*/ 8 w 12"/>
                <a:gd name="T23" fmla="*/ 3 h 11"/>
                <a:gd name="T24" fmla="*/ 8 w 12"/>
                <a:gd name="T25" fmla="*/ 1 h 11"/>
                <a:gd name="T26" fmla="*/ 10 w 12"/>
                <a:gd name="T2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1">
                  <a:moveTo>
                    <a:pt x="10" y="0"/>
                  </a:moveTo>
                  <a:lnTo>
                    <a:pt x="10" y="3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6" y="9"/>
                  </a:lnTo>
                  <a:lnTo>
                    <a:pt x="6" y="11"/>
                  </a:lnTo>
                  <a:lnTo>
                    <a:pt x="2" y="11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5"/>
                  </a:lnTo>
                  <a:lnTo>
                    <a:pt x="4" y="5"/>
                  </a:lnTo>
                  <a:lnTo>
                    <a:pt x="8" y="3"/>
                  </a:lnTo>
                  <a:lnTo>
                    <a:pt x="8" y="1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1" name="Freeform 575"/>
            <p:cNvSpPr>
              <a:spLocks/>
            </p:cNvSpPr>
            <p:nvPr/>
          </p:nvSpPr>
          <p:spPr bwMode="auto">
            <a:xfrm>
              <a:off x="8823326" y="1227138"/>
              <a:ext cx="87313" cy="57150"/>
            </a:xfrm>
            <a:custGeom>
              <a:avLst/>
              <a:gdLst>
                <a:gd name="T0" fmla="*/ 11 w 55"/>
                <a:gd name="T1" fmla="*/ 0 h 36"/>
                <a:gd name="T2" fmla="*/ 15 w 55"/>
                <a:gd name="T3" fmla="*/ 0 h 36"/>
                <a:gd name="T4" fmla="*/ 21 w 55"/>
                <a:gd name="T5" fmla="*/ 2 h 36"/>
                <a:gd name="T6" fmla="*/ 23 w 55"/>
                <a:gd name="T7" fmla="*/ 0 h 36"/>
                <a:gd name="T8" fmla="*/ 26 w 55"/>
                <a:gd name="T9" fmla="*/ 0 h 36"/>
                <a:gd name="T10" fmla="*/ 28 w 55"/>
                <a:gd name="T11" fmla="*/ 4 h 36"/>
                <a:gd name="T12" fmla="*/ 34 w 55"/>
                <a:gd name="T13" fmla="*/ 6 h 36"/>
                <a:gd name="T14" fmla="*/ 40 w 55"/>
                <a:gd name="T15" fmla="*/ 6 h 36"/>
                <a:gd name="T16" fmla="*/ 45 w 55"/>
                <a:gd name="T17" fmla="*/ 11 h 36"/>
                <a:gd name="T18" fmla="*/ 51 w 55"/>
                <a:gd name="T19" fmla="*/ 17 h 36"/>
                <a:gd name="T20" fmla="*/ 53 w 55"/>
                <a:gd name="T21" fmla="*/ 21 h 36"/>
                <a:gd name="T22" fmla="*/ 55 w 55"/>
                <a:gd name="T23" fmla="*/ 25 h 36"/>
                <a:gd name="T24" fmla="*/ 53 w 55"/>
                <a:gd name="T25" fmla="*/ 27 h 36"/>
                <a:gd name="T26" fmla="*/ 49 w 55"/>
                <a:gd name="T27" fmla="*/ 27 h 36"/>
                <a:gd name="T28" fmla="*/ 44 w 55"/>
                <a:gd name="T29" fmla="*/ 27 h 36"/>
                <a:gd name="T30" fmla="*/ 40 w 55"/>
                <a:gd name="T31" fmla="*/ 28 h 36"/>
                <a:gd name="T32" fmla="*/ 30 w 55"/>
                <a:gd name="T33" fmla="*/ 28 h 36"/>
                <a:gd name="T34" fmla="*/ 26 w 55"/>
                <a:gd name="T35" fmla="*/ 28 h 36"/>
                <a:gd name="T36" fmla="*/ 19 w 55"/>
                <a:gd name="T37" fmla="*/ 28 h 36"/>
                <a:gd name="T38" fmla="*/ 13 w 55"/>
                <a:gd name="T39" fmla="*/ 28 h 36"/>
                <a:gd name="T40" fmla="*/ 7 w 55"/>
                <a:gd name="T41" fmla="*/ 32 h 36"/>
                <a:gd name="T42" fmla="*/ 5 w 55"/>
                <a:gd name="T43" fmla="*/ 36 h 36"/>
                <a:gd name="T44" fmla="*/ 2 w 55"/>
                <a:gd name="T45" fmla="*/ 36 h 36"/>
                <a:gd name="T46" fmla="*/ 0 w 55"/>
                <a:gd name="T47" fmla="*/ 36 h 36"/>
                <a:gd name="T48" fmla="*/ 0 w 55"/>
                <a:gd name="T49" fmla="*/ 34 h 36"/>
                <a:gd name="T50" fmla="*/ 4 w 55"/>
                <a:gd name="T51" fmla="*/ 30 h 36"/>
                <a:gd name="T52" fmla="*/ 5 w 55"/>
                <a:gd name="T53" fmla="*/ 21 h 36"/>
                <a:gd name="T54" fmla="*/ 5 w 55"/>
                <a:gd name="T55" fmla="*/ 13 h 36"/>
                <a:gd name="T56" fmla="*/ 5 w 55"/>
                <a:gd name="T57" fmla="*/ 9 h 36"/>
                <a:gd name="T58" fmla="*/ 9 w 55"/>
                <a:gd name="T59" fmla="*/ 4 h 36"/>
                <a:gd name="T60" fmla="*/ 11 w 55"/>
                <a:gd name="T6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36">
                  <a:moveTo>
                    <a:pt x="11" y="0"/>
                  </a:moveTo>
                  <a:lnTo>
                    <a:pt x="15" y="0"/>
                  </a:lnTo>
                  <a:lnTo>
                    <a:pt x="21" y="2"/>
                  </a:lnTo>
                  <a:lnTo>
                    <a:pt x="23" y="0"/>
                  </a:lnTo>
                  <a:lnTo>
                    <a:pt x="26" y="0"/>
                  </a:lnTo>
                  <a:lnTo>
                    <a:pt x="28" y="4"/>
                  </a:lnTo>
                  <a:lnTo>
                    <a:pt x="34" y="6"/>
                  </a:lnTo>
                  <a:lnTo>
                    <a:pt x="40" y="6"/>
                  </a:lnTo>
                  <a:lnTo>
                    <a:pt x="45" y="11"/>
                  </a:lnTo>
                  <a:lnTo>
                    <a:pt x="51" y="17"/>
                  </a:lnTo>
                  <a:lnTo>
                    <a:pt x="53" y="21"/>
                  </a:lnTo>
                  <a:lnTo>
                    <a:pt x="55" y="25"/>
                  </a:lnTo>
                  <a:lnTo>
                    <a:pt x="53" y="27"/>
                  </a:lnTo>
                  <a:lnTo>
                    <a:pt x="49" y="27"/>
                  </a:lnTo>
                  <a:lnTo>
                    <a:pt x="44" y="27"/>
                  </a:lnTo>
                  <a:lnTo>
                    <a:pt x="40" y="28"/>
                  </a:lnTo>
                  <a:lnTo>
                    <a:pt x="30" y="28"/>
                  </a:lnTo>
                  <a:lnTo>
                    <a:pt x="26" y="28"/>
                  </a:lnTo>
                  <a:lnTo>
                    <a:pt x="19" y="28"/>
                  </a:lnTo>
                  <a:lnTo>
                    <a:pt x="13" y="28"/>
                  </a:lnTo>
                  <a:lnTo>
                    <a:pt x="7" y="32"/>
                  </a:lnTo>
                  <a:lnTo>
                    <a:pt x="5" y="36"/>
                  </a:lnTo>
                  <a:lnTo>
                    <a:pt x="2" y="36"/>
                  </a:lnTo>
                  <a:lnTo>
                    <a:pt x="0" y="36"/>
                  </a:lnTo>
                  <a:lnTo>
                    <a:pt x="0" y="34"/>
                  </a:lnTo>
                  <a:lnTo>
                    <a:pt x="4" y="30"/>
                  </a:lnTo>
                  <a:lnTo>
                    <a:pt x="5" y="21"/>
                  </a:lnTo>
                  <a:lnTo>
                    <a:pt x="5" y="13"/>
                  </a:lnTo>
                  <a:lnTo>
                    <a:pt x="5" y="9"/>
                  </a:lnTo>
                  <a:lnTo>
                    <a:pt x="9" y="4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2" name="Freeform 576"/>
            <p:cNvSpPr>
              <a:spLocks/>
            </p:cNvSpPr>
            <p:nvPr/>
          </p:nvSpPr>
          <p:spPr bwMode="auto">
            <a:xfrm>
              <a:off x="8620126" y="1050926"/>
              <a:ext cx="187325" cy="142875"/>
            </a:xfrm>
            <a:custGeom>
              <a:avLst/>
              <a:gdLst>
                <a:gd name="T0" fmla="*/ 52 w 118"/>
                <a:gd name="T1" fmla="*/ 0 h 90"/>
                <a:gd name="T2" fmla="*/ 57 w 118"/>
                <a:gd name="T3" fmla="*/ 4 h 90"/>
                <a:gd name="T4" fmla="*/ 69 w 118"/>
                <a:gd name="T5" fmla="*/ 4 h 90"/>
                <a:gd name="T6" fmla="*/ 74 w 118"/>
                <a:gd name="T7" fmla="*/ 8 h 90"/>
                <a:gd name="T8" fmla="*/ 72 w 118"/>
                <a:gd name="T9" fmla="*/ 12 h 90"/>
                <a:gd name="T10" fmla="*/ 72 w 118"/>
                <a:gd name="T11" fmla="*/ 16 h 90"/>
                <a:gd name="T12" fmla="*/ 71 w 118"/>
                <a:gd name="T13" fmla="*/ 17 h 90"/>
                <a:gd name="T14" fmla="*/ 76 w 118"/>
                <a:gd name="T15" fmla="*/ 23 h 90"/>
                <a:gd name="T16" fmla="*/ 78 w 118"/>
                <a:gd name="T17" fmla="*/ 31 h 90"/>
                <a:gd name="T18" fmla="*/ 84 w 118"/>
                <a:gd name="T19" fmla="*/ 38 h 90"/>
                <a:gd name="T20" fmla="*/ 90 w 118"/>
                <a:gd name="T21" fmla="*/ 46 h 90"/>
                <a:gd name="T22" fmla="*/ 95 w 118"/>
                <a:gd name="T23" fmla="*/ 48 h 90"/>
                <a:gd name="T24" fmla="*/ 107 w 118"/>
                <a:gd name="T25" fmla="*/ 54 h 90"/>
                <a:gd name="T26" fmla="*/ 118 w 118"/>
                <a:gd name="T27" fmla="*/ 50 h 90"/>
                <a:gd name="T28" fmla="*/ 116 w 118"/>
                <a:gd name="T29" fmla="*/ 54 h 90"/>
                <a:gd name="T30" fmla="*/ 111 w 118"/>
                <a:gd name="T31" fmla="*/ 61 h 90"/>
                <a:gd name="T32" fmla="*/ 105 w 118"/>
                <a:gd name="T33" fmla="*/ 61 h 90"/>
                <a:gd name="T34" fmla="*/ 103 w 118"/>
                <a:gd name="T35" fmla="*/ 58 h 90"/>
                <a:gd name="T36" fmla="*/ 97 w 118"/>
                <a:gd name="T37" fmla="*/ 59 h 90"/>
                <a:gd name="T38" fmla="*/ 88 w 118"/>
                <a:gd name="T39" fmla="*/ 65 h 90"/>
                <a:gd name="T40" fmla="*/ 80 w 118"/>
                <a:gd name="T41" fmla="*/ 78 h 90"/>
                <a:gd name="T42" fmla="*/ 78 w 118"/>
                <a:gd name="T43" fmla="*/ 77 h 90"/>
                <a:gd name="T44" fmla="*/ 72 w 118"/>
                <a:gd name="T45" fmla="*/ 73 h 90"/>
                <a:gd name="T46" fmla="*/ 71 w 118"/>
                <a:gd name="T47" fmla="*/ 69 h 90"/>
                <a:gd name="T48" fmla="*/ 69 w 118"/>
                <a:gd name="T49" fmla="*/ 73 h 90"/>
                <a:gd name="T50" fmla="*/ 74 w 118"/>
                <a:gd name="T51" fmla="*/ 75 h 90"/>
                <a:gd name="T52" fmla="*/ 76 w 118"/>
                <a:gd name="T53" fmla="*/ 82 h 90"/>
                <a:gd name="T54" fmla="*/ 74 w 118"/>
                <a:gd name="T55" fmla="*/ 88 h 90"/>
                <a:gd name="T56" fmla="*/ 67 w 118"/>
                <a:gd name="T57" fmla="*/ 88 h 90"/>
                <a:gd name="T58" fmla="*/ 57 w 118"/>
                <a:gd name="T59" fmla="*/ 88 h 90"/>
                <a:gd name="T60" fmla="*/ 48 w 118"/>
                <a:gd name="T61" fmla="*/ 86 h 90"/>
                <a:gd name="T62" fmla="*/ 44 w 118"/>
                <a:gd name="T63" fmla="*/ 80 h 90"/>
                <a:gd name="T64" fmla="*/ 36 w 118"/>
                <a:gd name="T65" fmla="*/ 78 h 90"/>
                <a:gd name="T66" fmla="*/ 19 w 118"/>
                <a:gd name="T67" fmla="*/ 69 h 90"/>
                <a:gd name="T68" fmla="*/ 19 w 118"/>
                <a:gd name="T69" fmla="*/ 63 h 90"/>
                <a:gd name="T70" fmla="*/ 23 w 118"/>
                <a:gd name="T71" fmla="*/ 63 h 90"/>
                <a:gd name="T72" fmla="*/ 23 w 118"/>
                <a:gd name="T73" fmla="*/ 59 h 90"/>
                <a:gd name="T74" fmla="*/ 19 w 118"/>
                <a:gd name="T75" fmla="*/ 61 h 90"/>
                <a:gd name="T76" fmla="*/ 19 w 118"/>
                <a:gd name="T77" fmla="*/ 58 h 90"/>
                <a:gd name="T78" fmla="*/ 13 w 118"/>
                <a:gd name="T79" fmla="*/ 54 h 90"/>
                <a:gd name="T80" fmla="*/ 11 w 118"/>
                <a:gd name="T81" fmla="*/ 50 h 90"/>
                <a:gd name="T82" fmla="*/ 6 w 118"/>
                <a:gd name="T83" fmla="*/ 46 h 90"/>
                <a:gd name="T84" fmla="*/ 8 w 118"/>
                <a:gd name="T85" fmla="*/ 42 h 90"/>
                <a:gd name="T86" fmla="*/ 8 w 118"/>
                <a:gd name="T87" fmla="*/ 38 h 90"/>
                <a:gd name="T88" fmla="*/ 0 w 118"/>
                <a:gd name="T89" fmla="*/ 31 h 90"/>
                <a:gd name="T90" fmla="*/ 6 w 118"/>
                <a:gd name="T91" fmla="*/ 27 h 90"/>
                <a:gd name="T92" fmla="*/ 6 w 118"/>
                <a:gd name="T93" fmla="*/ 17 h 90"/>
                <a:gd name="T94" fmla="*/ 6 w 118"/>
                <a:gd name="T95" fmla="*/ 10 h 90"/>
                <a:gd name="T96" fmla="*/ 13 w 118"/>
                <a:gd name="T97" fmla="*/ 6 h 90"/>
                <a:gd name="T98" fmla="*/ 17 w 118"/>
                <a:gd name="T99" fmla="*/ 12 h 90"/>
                <a:gd name="T100" fmla="*/ 27 w 118"/>
                <a:gd name="T101" fmla="*/ 16 h 90"/>
                <a:gd name="T102" fmla="*/ 31 w 118"/>
                <a:gd name="T103" fmla="*/ 19 h 90"/>
                <a:gd name="T104" fmla="*/ 34 w 118"/>
                <a:gd name="T105" fmla="*/ 23 h 90"/>
                <a:gd name="T106" fmla="*/ 38 w 118"/>
                <a:gd name="T107" fmla="*/ 23 h 90"/>
                <a:gd name="T108" fmla="*/ 44 w 118"/>
                <a:gd name="T109" fmla="*/ 23 h 90"/>
                <a:gd name="T110" fmla="*/ 50 w 118"/>
                <a:gd name="T111" fmla="*/ 33 h 90"/>
                <a:gd name="T112" fmla="*/ 57 w 118"/>
                <a:gd name="T113" fmla="*/ 31 h 90"/>
                <a:gd name="T114" fmla="*/ 50 w 118"/>
                <a:gd name="T115" fmla="*/ 23 h 90"/>
                <a:gd name="T116" fmla="*/ 46 w 118"/>
                <a:gd name="T117" fmla="*/ 14 h 90"/>
                <a:gd name="T118" fmla="*/ 48 w 118"/>
                <a:gd name="T119" fmla="*/ 8 h 90"/>
                <a:gd name="T120" fmla="*/ 52 w 118"/>
                <a:gd name="T121" fmla="*/ 8 h 90"/>
                <a:gd name="T122" fmla="*/ 53 w 118"/>
                <a:gd name="T123" fmla="*/ 6 h 90"/>
                <a:gd name="T124" fmla="*/ 46 w 118"/>
                <a:gd name="T12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8" h="90">
                  <a:moveTo>
                    <a:pt x="48" y="0"/>
                  </a:moveTo>
                  <a:lnTo>
                    <a:pt x="52" y="0"/>
                  </a:lnTo>
                  <a:lnTo>
                    <a:pt x="55" y="0"/>
                  </a:lnTo>
                  <a:lnTo>
                    <a:pt x="57" y="4"/>
                  </a:lnTo>
                  <a:lnTo>
                    <a:pt x="63" y="4"/>
                  </a:lnTo>
                  <a:lnTo>
                    <a:pt x="69" y="4"/>
                  </a:lnTo>
                  <a:lnTo>
                    <a:pt x="72" y="8"/>
                  </a:lnTo>
                  <a:lnTo>
                    <a:pt x="74" y="8"/>
                  </a:lnTo>
                  <a:lnTo>
                    <a:pt x="74" y="12"/>
                  </a:lnTo>
                  <a:lnTo>
                    <a:pt x="72" y="12"/>
                  </a:lnTo>
                  <a:lnTo>
                    <a:pt x="71" y="14"/>
                  </a:lnTo>
                  <a:lnTo>
                    <a:pt x="72" y="16"/>
                  </a:lnTo>
                  <a:lnTo>
                    <a:pt x="71" y="17"/>
                  </a:lnTo>
                  <a:lnTo>
                    <a:pt x="71" y="17"/>
                  </a:lnTo>
                  <a:lnTo>
                    <a:pt x="74" y="21"/>
                  </a:lnTo>
                  <a:lnTo>
                    <a:pt x="76" y="23"/>
                  </a:lnTo>
                  <a:lnTo>
                    <a:pt x="78" y="27"/>
                  </a:lnTo>
                  <a:lnTo>
                    <a:pt x="78" y="31"/>
                  </a:lnTo>
                  <a:lnTo>
                    <a:pt x="80" y="37"/>
                  </a:lnTo>
                  <a:lnTo>
                    <a:pt x="84" y="38"/>
                  </a:lnTo>
                  <a:lnTo>
                    <a:pt x="90" y="44"/>
                  </a:lnTo>
                  <a:lnTo>
                    <a:pt x="90" y="46"/>
                  </a:lnTo>
                  <a:lnTo>
                    <a:pt x="93" y="46"/>
                  </a:lnTo>
                  <a:lnTo>
                    <a:pt x="95" y="48"/>
                  </a:lnTo>
                  <a:lnTo>
                    <a:pt x="103" y="50"/>
                  </a:lnTo>
                  <a:lnTo>
                    <a:pt x="107" y="54"/>
                  </a:lnTo>
                  <a:lnTo>
                    <a:pt x="112" y="50"/>
                  </a:lnTo>
                  <a:lnTo>
                    <a:pt x="118" y="50"/>
                  </a:lnTo>
                  <a:lnTo>
                    <a:pt x="118" y="52"/>
                  </a:lnTo>
                  <a:lnTo>
                    <a:pt x="116" y="54"/>
                  </a:lnTo>
                  <a:lnTo>
                    <a:pt x="111" y="58"/>
                  </a:lnTo>
                  <a:lnTo>
                    <a:pt x="111" y="61"/>
                  </a:lnTo>
                  <a:lnTo>
                    <a:pt x="107" y="61"/>
                  </a:lnTo>
                  <a:lnTo>
                    <a:pt x="105" y="61"/>
                  </a:lnTo>
                  <a:lnTo>
                    <a:pt x="101" y="59"/>
                  </a:lnTo>
                  <a:lnTo>
                    <a:pt x="103" y="58"/>
                  </a:lnTo>
                  <a:lnTo>
                    <a:pt x="101" y="56"/>
                  </a:lnTo>
                  <a:lnTo>
                    <a:pt x="97" y="59"/>
                  </a:lnTo>
                  <a:lnTo>
                    <a:pt x="93" y="59"/>
                  </a:lnTo>
                  <a:lnTo>
                    <a:pt x="88" y="65"/>
                  </a:lnTo>
                  <a:lnTo>
                    <a:pt x="84" y="73"/>
                  </a:lnTo>
                  <a:lnTo>
                    <a:pt x="80" y="78"/>
                  </a:lnTo>
                  <a:lnTo>
                    <a:pt x="78" y="78"/>
                  </a:lnTo>
                  <a:lnTo>
                    <a:pt x="78" y="77"/>
                  </a:lnTo>
                  <a:lnTo>
                    <a:pt x="76" y="75"/>
                  </a:lnTo>
                  <a:lnTo>
                    <a:pt x="72" y="73"/>
                  </a:lnTo>
                  <a:lnTo>
                    <a:pt x="72" y="71"/>
                  </a:lnTo>
                  <a:lnTo>
                    <a:pt x="71" y="69"/>
                  </a:lnTo>
                  <a:lnTo>
                    <a:pt x="69" y="71"/>
                  </a:lnTo>
                  <a:lnTo>
                    <a:pt x="69" y="73"/>
                  </a:lnTo>
                  <a:lnTo>
                    <a:pt x="71" y="75"/>
                  </a:lnTo>
                  <a:lnTo>
                    <a:pt x="74" y="75"/>
                  </a:lnTo>
                  <a:lnTo>
                    <a:pt x="74" y="78"/>
                  </a:lnTo>
                  <a:lnTo>
                    <a:pt x="76" y="82"/>
                  </a:lnTo>
                  <a:lnTo>
                    <a:pt x="76" y="86"/>
                  </a:lnTo>
                  <a:lnTo>
                    <a:pt x="74" y="88"/>
                  </a:lnTo>
                  <a:lnTo>
                    <a:pt x="71" y="90"/>
                  </a:lnTo>
                  <a:lnTo>
                    <a:pt x="67" y="88"/>
                  </a:lnTo>
                  <a:lnTo>
                    <a:pt x="63" y="86"/>
                  </a:lnTo>
                  <a:lnTo>
                    <a:pt x="57" y="88"/>
                  </a:lnTo>
                  <a:lnTo>
                    <a:pt x="52" y="88"/>
                  </a:lnTo>
                  <a:lnTo>
                    <a:pt x="48" y="86"/>
                  </a:lnTo>
                  <a:lnTo>
                    <a:pt x="48" y="82"/>
                  </a:lnTo>
                  <a:lnTo>
                    <a:pt x="44" y="80"/>
                  </a:lnTo>
                  <a:lnTo>
                    <a:pt x="40" y="78"/>
                  </a:lnTo>
                  <a:lnTo>
                    <a:pt x="36" y="78"/>
                  </a:lnTo>
                  <a:lnTo>
                    <a:pt x="31" y="77"/>
                  </a:lnTo>
                  <a:lnTo>
                    <a:pt x="19" y="69"/>
                  </a:lnTo>
                  <a:lnTo>
                    <a:pt x="17" y="65"/>
                  </a:lnTo>
                  <a:lnTo>
                    <a:pt x="19" y="63"/>
                  </a:lnTo>
                  <a:lnTo>
                    <a:pt x="21" y="63"/>
                  </a:lnTo>
                  <a:lnTo>
                    <a:pt x="23" y="63"/>
                  </a:lnTo>
                  <a:lnTo>
                    <a:pt x="25" y="61"/>
                  </a:lnTo>
                  <a:lnTo>
                    <a:pt x="23" y="59"/>
                  </a:lnTo>
                  <a:lnTo>
                    <a:pt x="21" y="59"/>
                  </a:lnTo>
                  <a:lnTo>
                    <a:pt x="19" y="61"/>
                  </a:lnTo>
                  <a:lnTo>
                    <a:pt x="17" y="59"/>
                  </a:lnTo>
                  <a:lnTo>
                    <a:pt x="19" y="58"/>
                  </a:lnTo>
                  <a:lnTo>
                    <a:pt x="17" y="56"/>
                  </a:lnTo>
                  <a:lnTo>
                    <a:pt x="13" y="54"/>
                  </a:lnTo>
                  <a:lnTo>
                    <a:pt x="11" y="52"/>
                  </a:lnTo>
                  <a:lnTo>
                    <a:pt x="11" y="50"/>
                  </a:lnTo>
                  <a:lnTo>
                    <a:pt x="10" y="46"/>
                  </a:lnTo>
                  <a:lnTo>
                    <a:pt x="6" y="46"/>
                  </a:lnTo>
                  <a:lnTo>
                    <a:pt x="6" y="42"/>
                  </a:lnTo>
                  <a:lnTo>
                    <a:pt x="8" y="42"/>
                  </a:lnTo>
                  <a:lnTo>
                    <a:pt x="10" y="40"/>
                  </a:lnTo>
                  <a:lnTo>
                    <a:pt x="8" y="38"/>
                  </a:lnTo>
                  <a:lnTo>
                    <a:pt x="6" y="38"/>
                  </a:lnTo>
                  <a:lnTo>
                    <a:pt x="0" y="31"/>
                  </a:lnTo>
                  <a:lnTo>
                    <a:pt x="0" y="29"/>
                  </a:lnTo>
                  <a:lnTo>
                    <a:pt x="6" y="27"/>
                  </a:lnTo>
                  <a:lnTo>
                    <a:pt x="6" y="21"/>
                  </a:lnTo>
                  <a:lnTo>
                    <a:pt x="6" y="17"/>
                  </a:lnTo>
                  <a:lnTo>
                    <a:pt x="8" y="16"/>
                  </a:lnTo>
                  <a:lnTo>
                    <a:pt x="6" y="10"/>
                  </a:lnTo>
                  <a:lnTo>
                    <a:pt x="10" y="8"/>
                  </a:lnTo>
                  <a:lnTo>
                    <a:pt x="13" y="6"/>
                  </a:lnTo>
                  <a:lnTo>
                    <a:pt x="15" y="10"/>
                  </a:lnTo>
                  <a:lnTo>
                    <a:pt x="17" y="12"/>
                  </a:lnTo>
                  <a:lnTo>
                    <a:pt x="23" y="12"/>
                  </a:lnTo>
                  <a:lnTo>
                    <a:pt x="27" y="16"/>
                  </a:lnTo>
                  <a:lnTo>
                    <a:pt x="31" y="16"/>
                  </a:lnTo>
                  <a:lnTo>
                    <a:pt x="31" y="19"/>
                  </a:lnTo>
                  <a:lnTo>
                    <a:pt x="31" y="23"/>
                  </a:lnTo>
                  <a:lnTo>
                    <a:pt x="34" y="23"/>
                  </a:lnTo>
                  <a:lnTo>
                    <a:pt x="36" y="25"/>
                  </a:lnTo>
                  <a:lnTo>
                    <a:pt x="38" y="23"/>
                  </a:lnTo>
                  <a:lnTo>
                    <a:pt x="42" y="21"/>
                  </a:lnTo>
                  <a:lnTo>
                    <a:pt x="44" y="23"/>
                  </a:lnTo>
                  <a:lnTo>
                    <a:pt x="46" y="29"/>
                  </a:lnTo>
                  <a:lnTo>
                    <a:pt x="50" y="33"/>
                  </a:lnTo>
                  <a:lnTo>
                    <a:pt x="55" y="33"/>
                  </a:lnTo>
                  <a:lnTo>
                    <a:pt x="57" y="31"/>
                  </a:lnTo>
                  <a:lnTo>
                    <a:pt x="55" y="29"/>
                  </a:lnTo>
                  <a:lnTo>
                    <a:pt x="50" y="23"/>
                  </a:lnTo>
                  <a:lnTo>
                    <a:pt x="48" y="17"/>
                  </a:lnTo>
                  <a:lnTo>
                    <a:pt x="46" y="14"/>
                  </a:lnTo>
                  <a:lnTo>
                    <a:pt x="46" y="10"/>
                  </a:lnTo>
                  <a:lnTo>
                    <a:pt x="48" y="8"/>
                  </a:lnTo>
                  <a:lnTo>
                    <a:pt x="50" y="8"/>
                  </a:lnTo>
                  <a:lnTo>
                    <a:pt x="52" y="8"/>
                  </a:lnTo>
                  <a:lnTo>
                    <a:pt x="55" y="8"/>
                  </a:lnTo>
                  <a:lnTo>
                    <a:pt x="53" y="6"/>
                  </a:lnTo>
                  <a:lnTo>
                    <a:pt x="52" y="6"/>
                  </a:lnTo>
                  <a:lnTo>
                    <a:pt x="46" y="0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3" name="Freeform 577"/>
            <p:cNvSpPr>
              <a:spLocks/>
            </p:cNvSpPr>
            <p:nvPr/>
          </p:nvSpPr>
          <p:spPr bwMode="auto">
            <a:xfrm>
              <a:off x="8740776" y="1057276"/>
              <a:ext cx="82550" cy="69850"/>
            </a:xfrm>
            <a:custGeom>
              <a:avLst/>
              <a:gdLst>
                <a:gd name="T0" fmla="*/ 10 w 52"/>
                <a:gd name="T1" fmla="*/ 0 h 44"/>
                <a:gd name="T2" fmla="*/ 14 w 52"/>
                <a:gd name="T3" fmla="*/ 0 h 44"/>
                <a:gd name="T4" fmla="*/ 23 w 52"/>
                <a:gd name="T5" fmla="*/ 4 h 44"/>
                <a:gd name="T6" fmla="*/ 27 w 52"/>
                <a:gd name="T7" fmla="*/ 6 h 44"/>
                <a:gd name="T8" fmla="*/ 31 w 52"/>
                <a:gd name="T9" fmla="*/ 4 h 44"/>
                <a:gd name="T10" fmla="*/ 38 w 52"/>
                <a:gd name="T11" fmla="*/ 6 h 44"/>
                <a:gd name="T12" fmla="*/ 48 w 52"/>
                <a:gd name="T13" fmla="*/ 8 h 44"/>
                <a:gd name="T14" fmla="*/ 48 w 52"/>
                <a:gd name="T15" fmla="*/ 10 h 44"/>
                <a:gd name="T16" fmla="*/ 44 w 52"/>
                <a:gd name="T17" fmla="*/ 12 h 44"/>
                <a:gd name="T18" fmla="*/ 42 w 52"/>
                <a:gd name="T19" fmla="*/ 13 h 44"/>
                <a:gd name="T20" fmla="*/ 42 w 52"/>
                <a:gd name="T21" fmla="*/ 17 h 44"/>
                <a:gd name="T22" fmla="*/ 46 w 52"/>
                <a:gd name="T23" fmla="*/ 21 h 44"/>
                <a:gd name="T24" fmla="*/ 50 w 52"/>
                <a:gd name="T25" fmla="*/ 23 h 44"/>
                <a:gd name="T26" fmla="*/ 50 w 52"/>
                <a:gd name="T27" fmla="*/ 27 h 44"/>
                <a:gd name="T28" fmla="*/ 52 w 52"/>
                <a:gd name="T29" fmla="*/ 31 h 44"/>
                <a:gd name="T30" fmla="*/ 50 w 52"/>
                <a:gd name="T31" fmla="*/ 33 h 44"/>
                <a:gd name="T32" fmla="*/ 48 w 52"/>
                <a:gd name="T33" fmla="*/ 38 h 44"/>
                <a:gd name="T34" fmla="*/ 46 w 52"/>
                <a:gd name="T35" fmla="*/ 42 h 44"/>
                <a:gd name="T36" fmla="*/ 44 w 52"/>
                <a:gd name="T37" fmla="*/ 44 h 44"/>
                <a:gd name="T38" fmla="*/ 40 w 52"/>
                <a:gd name="T39" fmla="*/ 40 h 44"/>
                <a:gd name="T40" fmla="*/ 38 w 52"/>
                <a:gd name="T41" fmla="*/ 42 h 44"/>
                <a:gd name="T42" fmla="*/ 35 w 52"/>
                <a:gd name="T43" fmla="*/ 44 h 44"/>
                <a:gd name="T44" fmla="*/ 31 w 52"/>
                <a:gd name="T45" fmla="*/ 44 h 44"/>
                <a:gd name="T46" fmla="*/ 23 w 52"/>
                <a:gd name="T47" fmla="*/ 40 h 44"/>
                <a:gd name="T48" fmla="*/ 17 w 52"/>
                <a:gd name="T49" fmla="*/ 36 h 44"/>
                <a:gd name="T50" fmla="*/ 10 w 52"/>
                <a:gd name="T51" fmla="*/ 29 h 44"/>
                <a:gd name="T52" fmla="*/ 10 w 52"/>
                <a:gd name="T53" fmla="*/ 25 h 44"/>
                <a:gd name="T54" fmla="*/ 10 w 52"/>
                <a:gd name="T55" fmla="*/ 21 h 44"/>
                <a:gd name="T56" fmla="*/ 10 w 52"/>
                <a:gd name="T57" fmla="*/ 17 h 44"/>
                <a:gd name="T58" fmla="*/ 12 w 52"/>
                <a:gd name="T59" fmla="*/ 15 h 44"/>
                <a:gd name="T60" fmla="*/ 10 w 52"/>
                <a:gd name="T61" fmla="*/ 13 h 44"/>
                <a:gd name="T62" fmla="*/ 8 w 52"/>
                <a:gd name="T63" fmla="*/ 12 h 44"/>
                <a:gd name="T64" fmla="*/ 6 w 52"/>
                <a:gd name="T65" fmla="*/ 8 h 44"/>
                <a:gd name="T66" fmla="*/ 4 w 52"/>
                <a:gd name="T67" fmla="*/ 8 h 44"/>
                <a:gd name="T68" fmla="*/ 2 w 52"/>
                <a:gd name="T69" fmla="*/ 4 h 44"/>
                <a:gd name="T70" fmla="*/ 0 w 52"/>
                <a:gd name="T71" fmla="*/ 0 h 44"/>
                <a:gd name="T72" fmla="*/ 4 w 52"/>
                <a:gd name="T73" fmla="*/ 0 h 44"/>
                <a:gd name="T74" fmla="*/ 10 w 52"/>
                <a:gd name="T7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2" h="44">
                  <a:moveTo>
                    <a:pt x="10" y="0"/>
                  </a:moveTo>
                  <a:lnTo>
                    <a:pt x="14" y="0"/>
                  </a:lnTo>
                  <a:lnTo>
                    <a:pt x="23" y="4"/>
                  </a:lnTo>
                  <a:lnTo>
                    <a:pt x="27" y="6"/>
                  </a:lnTo>
                  <a:lnTo>
                    <a:pt x="31" y="4"/>
                  </a:lnTo>
                  <a:lnTo>
                    <a:pt x="38" y="6"/>
                  </a:lnTo>
                  <a:lnTo>
                    <a:pt x="48" y="8"/>
                  </a:lnTo>
                  <a:lnTo>
                    <a:pt x="48" y="10"/>
                  </a:lnTo>
                  <a:lnTo>
                    <a:pt x="44" y="12"/>
                  </a:lnTo>
                  <a:lnTo>
                    <a:pt x="42" y="13"/>
                  </a:lnTo>
                  <a:lnTo>
                    <a:pt x="42" y="17"/>
                  </a:lnTo>
                  <a:lnTo>
                    <a:pt x="46" y="21"/>
                  </a:lnTo>
                  <a:lnTo>
                    <a:pt x="50" y="23"/>
                  </a:lnTo>
                  <a:lnTo>
                    <a:pt x="50" y="27"/>
                  </a:lnTo>
                  <a:lnTo>
                    <a:pt x="52" y="31"/>
                  </a:lnTo>
                  <a:lnTo>
                    <a:pt x="50" y="33"/>
                  </a:lnTo>
                  <a:lnTo>
                    <a:pt x="48" y="38"/>
                  </a:lnTo>
                  <a:lnTo>
                    <a:pt x="46" y="42"/>
                  </a:lnTo>
                  <a:lnTo>
                    <a:pt x="44" y="44"/>
                  </a:lnTo>
                  <a:lnTo>
                    <a:pt x="40" y="40"/>
                  </a:lnTo>
                  <a:lnTo>
                    <a:pt x="38" y="42"/>
                  </a:lnTo>
                  <a:lnTo>
                    <a:pt x="35" y="44"/>
                  </a:lnTo>
                  <a:lnTo>
                    <a:pt x="31" y="44"/>
                  </a:lnTo>
                  <a:lnTo>
                    <a:pt x="23" y="40"/>
                  </a:lnTo>
                  <a:lnTo>
                    <a:pt x="17" y="36"/>
                  </a:lnTo>
                  <a:lnTo>
                    <a:pt x="10" y="29"/>
                  </a:lnTo>
                  <a:lnTo>
                    <a:pt x="10" y="25"/>
                  </a:lnTo>
                  <a:lnTo>
                    <a:pt x="10" y="21"/>
                  </a:lnTo>
                  <a:lnTo>
                    <a:pt x="10" y="17"/>
                  </a:lnTo>
                  <a:lnTo>
                    <a:pt x="12" y="15"/>
                  </a:lnTo>
                  <a:lnTo>
                    <a:pt x="10" y="13"/>
                  </a:lnTo>
                  <a:lnTo>
                    <a:pt x="8" y="12"/>
                  </a:lnTo>
                  <a:lnTo>
                    <a:pt x="6" y="8"/>
                  </a:lnTo>
                  <a:lnTo>
                    <a:pt x="4" y="8"/>
                  </a:lnTo>
                  <a:lnTo>
                    <a:pt x="2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4" name="Freeform 578"/>
            <p:cNvSpPr>
              <a:spLocks/>
            </p:cNvSpPr>
            <p:nvPr/>
          </p:nvSpPr>
          <p:spPr bwMode="auto">
            <a:xfrm>
              <a:off x="8789988" y="1206501"/>
              <a:ext cx="26988" cy="34925"/>
            </a:xfrm>
            <a:custGeom>
              <a:avLst/>
              <a:gdLst>
                <a:gd name="T0" fmla="*/ 7 w 17"/>
                <a:gd name="T1" fmla="*/ 0 h 22"/>
                <a:gd name="T2" fmla="*/ 9 w 17"/>
                <a:gd name="T3" fmla="*/ 1 h 22"/>
                <a:gd name="T4" fmla="*/ 11 w 17"/>
                <a:gd name="T5" fmla="*/ 5 h 22"/>
                <a:gd name="T6" fmla="*/ 17 w 17"/>
                <a:gd name="T7" fmla="*/ 9 h 22"/>
                <a:gd name="T8" fmla="*/ 17 w 17"/>
                <a:gd name="T9" fmla="*/ 13 h 22"/>
                <a:gd name="T10" fmla="*/ 15 w 17"/>
                <a:gd name="T11" fmla="*/ 17 h 22"/>
                <a:gd name="T12" fmla="*/ 13 w 17"/>
                <a:gd name="T13" fmla="*/ 20 h 22"/>
                <a:gd name="T14" fmla="*/ 15 w 17"/>
                <a:gd name="T15" fmla="*/ 20 h 22"/>
                <a:gd name="T16" fmla="*/ 13 w 17"/>
                <a:gd name="T17" fmla="*/ 22 h 22"/>
                <a:gd name="T18" fmla="*/ 9 w 17"/>
                <a:gd name="T19" fmla="*/ 20 h 22"/>
                <a:gd name="T20" fmla="*/ 5 w 17"/>
                <a:gd name="T21" fmla="*/ 17 h 22"/>
                <a:gd name="T22" fmla="*/ 4 w 17"/>
                <a:gd name="T23" fmla="*/ 17 h 22"/>
                <a:gd name="T24" fmla="*/ 2 w 17"/>
                <a:gd name="T25" fmla="*/ 13 h 22"/>
                <a:gd name="T26" fmla="*/ 2 w 17"/>
                <a:gd name="T27" fmla="*/ 11 h 22"/>
                <a:gd name="T28" fmla="*/ 0 w 17"/>
                <a:gd name="T29" fmla="*/ 7 h 22"/>
                <a:gd name="T30" fmla="*/ 0 w 17"/>
                <a:gd name="T31" fmla="*/ 5 h 22"/>
                <a:gd name="T32" fmla="*/ 4 w 17"/>
                <a:gd name="T33" fmla="*/ 1 h 22"/>
                <a:gd name="T34" fmla="*/ 7 w 17"/>
                <a:gd name="T3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22">
                  <a:moveTo>
                    <a:pt x="7" y="0"/>
                  </a:moveTo>
                  <a:lnTo>
                    <a:pt x="9" y="1"/>
                  </a:lnTo>
                  <a:lnTo>
                    <a:pt x="11" y="5"/>
                  </a:lnTo>
                  <a:lnTo>
                    <a:pt x="17" y="9"/>
                  </a:lnTo>
                  <a:lnTo>
                    <a:pt x="17" y="13"/>
                  </a:lnTo>
                  <a:lnTo>
                    <a:pt x="15" y="17"/>
                  </a:lnTo>
                  <a:lnTo>
                    <a:pt x="13" y="20"/>
                  </a:lnTo>
                  <a:lnTo>
                    <a:pt x="15" y="20"/>
                  </a:lnTo>
                  <a:lnTo>
                    <a:pt x="13" y="22"/>
                  </a:lnTo>
                  <a:lnTo>
                    <a:pt x="9" y="20"/>
                  </a:lnTo>
                  <a:lnTo>
                    <a:pt x="5" y="17"/>
                  </a:lnTo>
                  <a:lnTo>
                    <a:pt x="4" y="17"/>
                  </a:lnTo>
                  <a:lnTo>
                    <a:pt x="2" y="13"/>
                  </a:lnTo>
                  <a:lnTo>
                    <a:pt x="2" y="11"/>
                  </a:lnTo>
                  <a:lnTo>
                    <a:pt x="0" y="7"/>
                  </a:lnTo>
                  <a:lnTo>
                    <a:pt x="0" y="5"/>
                  </a:lnTo>
                  <a:lnTo>
                    <a:pt x="4" y="1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5" name="Freeform 579"/>
            <p:cNvSpPr>
              <a:spLocks/>
            </p:cNvSpPr>
            <p:nvPr/>
          </p:nvSpPr>
          <p:spPr bwMode="auto">
            <a:xfrm>
              <a:off x="7585076" y="1581151"/>
              <a:ext cx="9525" cy="9525"/>
            </a:xfrm>
            <a:custGeom>
              <a:avLst/>
              <a:gdLst>
                <a:gd name="T0" fmla="*/ 6 w 6"/>
                <a:gd name="T1" fmla="*/ 0 h 6"/>
                <a:gd name="T2" fmla="*/ 6 w 6"/>
                <a:gd name="T3" fmla="*/ 2 h 6"/>
                <a:gd name="T4" fmla="*/ 4 w 6"/>
                <a:gd name="T5" fmla="*/ 6 h 6"/>
                <a:gd name="T6" fmla="*/ 0 w 6"/>
                <a:gd name="T7" fmla="*/ 6 h 6"/>
                <a:gd name="T8" fmla="*/ 0 w 6"/>
                <a:gd name="T9" fmla="*/ 2 h 6"/>
                <a:gd name="T10" fmla="*/ 2 w 6"/>
                <a:gd name="T11" fmla="*/ 0 h 6"/>
                <a:gd name="T12" fmla="*/ 6 w 6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6" y="2"/>
                  </a:lnTo>
                  <a:lnTo>
                    <a:pt x="4" y="6"/>
                  </a:lnTo>
                  <a:lnTo>
                    <a:pt x="0" y="6"/>
                  </a:lnTo>
                  <a:lnTo>
                    <a:pt x="0" y="2"/>
                  </a:lnTo>
                  <a:lnTo>
                    <a:pt x="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6" name="Freeform 580"/>
            <p:cNvSpPr>
              <a:spLocks/>
            </p:cNvSpPr>
            <p:nvPr/>
          </p:nvSpPr>
          <p:spPr bwMode="auto">
            <a:xfrm>
              <a:off x="7885113" y="1127126"/>
              <a:ext cx="12700" cy="17463"/>
            </a:xfrm>
            <a:custGeom>
              <a:avLst/>
              <a:gdLst>
                <a:gd name="T0" fmla="*/ 8 w 8"/>
                <a:gd name="T1" fmla="*/ 0 h 11"/>
                <a:gd name="T2" fmla="*/ 8 w 8"/>
                <a:gd name="T3" fmla="*/ 2 h 11"/>
                <a:gd name="T4" fmla="*/ 6 w 8"/>
                <a:gd name="T5" fmla="*/ 4 h 11"/>
                <a:gd name="T6" fmla="*/ 4 w 8"/>
                <a:gd name="T7" fmla="*/ 6 h 11"/>
                <a:gd name="T8" fmla="*/ 6 w 8"/>
                <a:gd name="T9" fmla="*/ 6 h 11"/>
                <a:gd name="T10" fmla="*/ 6 w 8"/>
                <a:gd name="T11" fmla="*/ 8 h 11"/>
                <a:gd name="T12" fmla="*/ 4 w 8"/>
                <a:gd name="T13" fmla="*/ 10 h 11"/>
                <a:gd name="T14" fmla="*/ 2 w 8"/>
                <a:gd name="T15" fmla="*/ 11 h 11"/>
                <a:gd name="T16" fmla="*/ 0 w 8"/>
                <a:gd name="T17" fmla="*/ 10 h 11"/>
                <a:gd name="T18" fmla="*/ 0 w 8"/>
                <a:gd name="T19" fmla="*/ 6 h 11"/>
                <a:gd name="T20" fmla="*/ 2 w 8"/>
                <a:gd name="T21" fmla="*/ 6 h 11"/>
                <a:gd name="T22" fmla="*/ 2 w 8"/>
                <a:gd name="T23" fmla="*/ 4 h 11"/>
                <a:gd name="T24" fmla="*/ 4 w 8"/>
                <a:gd name="T25" fmla="*/ 0 h 11"/>
                <a:gd name="T26" fmla="*/ 8 w 8"/>
                <a:gd name="T2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1">
                  <a:moveTo>
                    <a:pt x="8" y="0"/>
                  </a:moveTo>
                  <a:lnTo>
                    <a:pt x="8" y="2"/>
                  </a:lnTo>
                  <a:lnTo>
                    <a:pt x="6" y="4"/>
                  </a:lnTo>
                  <a:lnTo>
                    <a:pt x="4" y="6"/>
                  </a:lnTo>
                  <a:lnTo>
                    <a:pt x="6" y="6"/>
                  </a:lnTo>
                  <a:lnTo>
                    <a:pt x="6" y="8"/>
                  </a:lnTo>
                  <a:lnTo>
                    <a:pt x="4" y="10"/>
                  </a:lnTo>
                  <a:lnTo>
                    <a:pt x="2" y="11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4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7" name="Freeform 581"/>
            <p:cNvSpPr>
              <a:spLocks/>
            </p:cNvSpPr>
            <p:nvPr/>
          </p:nvSpPr>
          <p:spPr bwMode="auto">
            <a:xfrm>
              <a:off x="7570788" y="1023938"/>
              <a:ext cx="157163" cy="123825"/>
            </a:xfrm>
            <a:custGeom>
              <a:avLst/>
              <a:gdLst>
                <a:gd name="T0" fmla="*/ 32 w 99"/>
                <a:gd name="T1" fmla="*/ 2 h 78"/>
                <a:gd name="T2" fmla="*/ 44 w 99"/>
                <a:gd name="T3" fmla="*/ 14 h 78"/>
                <a:gd name="T4" fmla="*/ 44 w 99"/>
                <a:gd name="T5" fmla="*/ 23 h 78"/>
                <a:gd name="T6" fmla="*/ 44 w 99"/>
                <a:gd name="T7" fmla="*/ 27 h 78"/>
                <a:gd name="T8" fmla="*/ 44 w 99"/>
                <a:gd name="T9" fmla="*/ 33 h 78"/>
                <a:gd name="T10" fmla="*/ 47 w 99"/>
                <a:gd name="T11" fmla="*/ 27 h 78"/>
                <a:gd name="T12" fmla="*/ 47 w 99"/>
                <a:gd name="T13" fmla="*/ 19 h 78"/>
                <a:gd name="T14" fmla="*/ 49 w 99"/>
                <a:gd name="T15" fmla="*/ 14 h 78"/>
                <a:gd name="T16" fmla="*/ 44 w 99"/>
                <a:gd name="T17" fmla="*/ 6 h 78"/>
                <a:gd name="T18" fmla="*/ 51 w 99"/>
                <a:gd name="T19" fmla="*/ 2 h 78"/>
                <a:gd name="T20" fmla="*/ 68 w 99"/>
                <a:gd name="T21" fmla="*/ 14 h 78"/>
                <a:gd name="T22" fmla="*/ 72 w 99"/>
                <a:gd name="T23" fmla="*/ 15 h 78"/>
                <a:gd name="T24" fmla="*/ 76 w 99"/>
                <a:gd name="T25" fmla="*/ 21 h 78"/>
                <a:gd name="T26" fmla="*/ 76 w 99"/>
                <a:gd name="T27" fmla="*/ 31 h 78"/>
                <a:gd name="T28" fmla="*/ 86 w 99"/>
                <a:gd name="T29" fmla="*/ 42 h 78"/>
                <a:gd name="T30" fmla="*/ 82 w 99"/>
                <a:gd name="T31" fmla="*/ 44 h 78"/>
                <a:gd name="T32" fmla="*/ 78 w 99"/>
                <a:gd name="T33" fmla="*/ 42 h 78"/>
                <a:gd name="T34" fmla="*/ 82 w 99"/>
                <a:gd name="T35" fmla="*/ 50 h 78"/>
                <a:gd name="T36" fmla="*/ 91 w 99"/>
                <a:gd name="T37" fmla="*/ 55 h 78"/>
                <a:gd name="T38" fmla="*/ 99 w 99"/>
                <a:gd name="T39" fmla="*/ 61 h 78"/>
                <a:gd name="T40" fmla="*/ 95 w 99"/>
                <a:gd name="T41" fmla="*/ 69 h 78"/>
                <a:gd name="T42" fmla="*/ 86 w 99"/>
                <a:gd name="T43" fmla="*/ 75 h 78"/>
                <a:gd name="T44" fmla="*/ 78 w 99"/>
                <a:gd name="T45" fmla="*/ 78 h 78"/>
                <a:gd name="T46" fmla="*/ 72 w 99"/>
                <a:gd name="T47" fmla="*/ 73 h 78"/>
                <a:gd name="T48" fmla="*/ 67 w 99"/>
                <a:gd name="T49" fmla="*/ 73 h 78"/>
                <a:gd name="T50" fmla="*/ 53 w 99"/>
                <a:gd name="T51" fmla="*/ 73 h 78"/>
                <a:gd name="T52" fmla="*/ 47 w 99"/>
                <a:gd name="T53" fmla="*/ 69 h 78"/>
                <a:gd name="T54" fmla="*/ 38 w 99"/>
                <a:gd name="T55" fmla="*/ 73 h 78"/>
                <a:gd name="T56" fmla="*/ 30 w 99"/>
                <a:gd name="T57" fmla="*/ 69 h 78"/>
                <a:gd name="T58" fmla="*/ 23 w 99"/>
                <a:gd name="T59" fmla="*/ 67 h 78"/>
                <a:gd name="T60" fmla="*/ 19 w 99"/>
                <a:gd name="T61" fmla="*/ 55 h 78"/>
                <a:gd name="T62" fmla="*/ 13 w 99"/>
                <a:gd name="T63" fmla="*/ 57 h 78"/>
                <a:gd name="T64" fmla="*/ 6 w 99"/>
                <a:gd name="T65" fmla="*/ 54 h 78"/>
                <a:gd name="T66" fmla="*/ 6 w 99"/>
                <a:gd name="T67" fmla="*/ 57 h 78"/>
                <a:gd name="T68" fmla="*/ 4 w 99"/>
                <a:gd name="T69" fmla="*/ 57 h 78"/>
                <a:gd name="T70" fmla="*/ 0 w 99"/>
                <a:gd name="T71" fmla="*/ 52 h 78"/>
                <a:gd name="T72" fmla="*/ 6 w 99"/>
                <a:gd name="T73" fmla="*/ 48 h 78"/>
                <a:gd name="T74" fmla="*/ 4 w 99"/>
                <a:gd name="T75" fmla="*/ 38 h 78"/>
                <a:gd name="T76" fmla="*/ 7 w 99"/>
                <a:gd name="T77" fmla="*/ 33 h 78"/>
                <a:gd name="T78" fmla="*/ 2 w 99"/>
                <a:gd name="T79" fmla="*/ 31 h 78"/>
                <a:gd name="T80" fmla="*/ 2 w 99"/>
                <a:gd name="T81" fmla="*/ 21 h 78"/>
                <a:gd name="T82" fmla="*/ 11 w 99"/>
                <a:gd name="T83" fmla="*/ 17 h 78"/>
                <a:gd name="T84" fmla="*/ 13 w 99"/>
                <a:gd name="T85" fmla="*/ 12 h 78"/>
                <a:gd name="T86" fmla="*/ 23 w 99"/>
                <a:gd name="T87" fmla="*/ 6 h 78"/>
                <a:gd name="T88" fmla="*/ 27 w 99"/>
                <a:gd name="T8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9" h="78">
                  <a:moveTo>
                    <a:pt x="27" y="0"/>
                  </a:moveTo>
                  <a:lnTo>
                    <a:pt x="32" y="2"/>
                  </a:lnTo>
                  <a:lnTo>
                    <a:pt x="38" y="4"/>
                  </a:lnTo>
                  <a:lnTo>
                    <a:pt x="44" y="14"/>
                  </a:lnTo>
                  <a:lnTo>
                    <a:pt x="46" y="17"/>
                  </a:lnTo>
                  <a:lnTo>
                    <a:pt x="44" y="23"/>
                  </a:lnTo>
                  <a:lnTo>
                    <a:pt x="46" y="25"/>
                  </a:lnTo>
                  <a:lnTo>
                    <a:pt x="44" y="27"/>
                  </a:lnTo>
                  <a:lnTo>
                    <a:pt x="42" y="31"/>
                  </a:lnTo>
                  <a:lnTo>
                    <a:pt x="44" y="33"/>
                  </a:lnTo>
                  <a:lnTo>
                    <a:pt x="46" y="33"/>
                  </a:lnTo>
                  <a:lnTo>
                    <a:pt x="47" y="27"/>
                  </a:lnTo>
                  <a:lnTo>
                    <a:pt x="47" y="23"/>
                  </a:lnTo>
                  <a:lnTo>
                    <a:pt x="47" y="19"/>
                  </a:lnTo>
                  <a:lnTo>
                    <a:pt x="49" y="15"/>
                  </a:lnTo>
                  <a:lnTo>
                    <a:pt x="49" y="14"/>
                  </a:lnTo>
                  <a:lnTo>
                    <a:pt x="44" y="8"/>
                  </a:lnTo>
                  <a:lnTo>
                    <a:pt x="44" y="6"/>
                  </a:lnTo>
                  <a:lnTo>
                    <a:pt x="44" y="4"/>
                  </a:lnTo>
                  <a:lnTo>
                    <a:pt x="51" y="2"/>
                  </a:lnTo>
                  <a:lnTo>
                    <a:pt x="57" y="4"/>
                  </a:lnTo>
                  <a:lnTo>
                    <a:pt x="68" y="14"/>
                  </a:lnTo>
                  <a:lnTo>
                    <a:pt x="70" y="14"/>
                  </a:lnTo>
                  <a:lnTo>
                    <a:pt x="72" y="15"/>
                  </a:lnTo>
                  <a:lnTo>
                    <a:pt x="72" y="19"/>
                  </a:lnTo>
                  <a:lnTo>
                    <a:pt x="76" y="21"/>
                  </a:lnTo>
                  <a:lnTo>
                    <a:pt x="76" y="25"/>
                  </a:lnTo>
                  <a:lnTo>
                    <a:pt x="76" y="31"/>
                  </a:lnTo>
                  <a:lnTo>
                    <a:pt x="82" y="36"/>
                  </a:lnTo>
                  <a:lnTo>
                    <a:pt x="86" y="42"/>
                  </a:lnTo>
                  <a:lnTo>
                    <a:pt x="86" y="44"/>
                  </a:lnTo>
                  <a:lnTo>
                    <a:pt x="82" y="44"/>
                  </a:lnTo>
                  <a:lnTo>
                    <a:pt x="80" y="42"/>
                  </a:lnTo>
                  <a:lnTo>
                    <a:pt x="78" y="42"/>
                  </a:lnTo>
                  <a:lnTo>
                    <a:pt x="78" y="46"/>
                  </a:lnTo>
                  <a:lnTo>
                    <a:pt x="82" y="50"/>
                  </a:lnTo>
                  <a:lnTo>
                    <a:pt x="88" y="50"/>
                  </a:lnTo>
                  <a:lnTo>
                    <a:pt x="91" y="55"/>
                  </a:lnTo>
                  <a:lnTo>
                    <a:pt x="95" y="55"/>
                  </a:lnTo>
                  <a:lnTo>
                    <a:pt x="99" y="61"/>
                  </a:lnTo>
                  <a:lnTo>
                    <a:pt x="99" y="63"/>
                  </a:lnTo>
                  <a:lnTo>
                    <a:pt x="95" y="69"/>
                  </a:lnTo>
                  <a:lnTo>
                    <a:pt x="89" y="71"/>
                  </a:lnTo>
                  <a:lnTo>
                    <a:pt x="86" y="75"/>
                  </a:lnTo>
                  <a:lnTo>
                    <a:pt x="82" y="78"/>
                  </a:lnTo>
                  <a:lnTo>
                    <a:pt x="78" y="78"/>
                  </a:lnTo>
                  <a:lnTo>
                    <a:pt x="74" y="75"/>
                  </a:lnTo>
                  <a:lnTo>
                    <a:pt x="72" y="73"/>
                  </a:lnTo>
                  <a:lnTo>
                    <a:pt x="68" y="73"/>
                  </a:lnTo>
                  <a:lnTo>
                    <a:pt x="67" y="73"/>
                  </a:lnTo>
                  <a:lnTo>
                    <a:pt x="63" y="73"/>
                  </a:lnTo>
                  <a:lnTo>
                    <a:pt x="53" y="73"/>
                  </a:lnTo>
                  <a:lnTo>
                    <a:pt x="49" y="71"/>
                  </a:lnTo>
                  <a:lnTo>
                    <a:pt x="47" y="69"/>
                  </a:lnTo>
                  <a:lnTo>
                    <a:pt x="42" y="71"/>
                  </a:lnTo>
                  <a:lnTo>
                    <a:pt x="38" y="73"/>
                  </a:lnTo>
                  <a:lnTo>
                    <a:pt x="34" y="71"/>
                  </a:lnTo>
                  <a:lnTo>
                    <a:pt x="30" y="69"/>
                  </a:lnTo>
                  <a:lnTo>
                    <a:pt x="25" y="69"/>
                  </a:lnTo>
                  <a:lnTo>
                    <a:pt x="23" y="67"/>
                  </a:lnTo>
                  <a:lnTo>
                    <a:pt x="21" y="59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3" y="57"/>
                  </a:lnTo>
                  <a:lnTo>
                    <a:pt x="9" y="54"/>
                  </a:lnTo>
                  <a:lnTo>
                    <a:pt x="6" y="54"/>
                  </a:lnTo>
                  <a:lnTo>
                    <a:pt x="6" y="55"/>
                  </a:lnTo>
                  <a:lnTo>
                    <a:pt x="6" y="57"/>
                  </a:lnTo>
                  <a:lnTo>
                    <a:pt x="4" y="57"/>
                  </a:lnTo>
                  <a:lnTo>
                    <a:pt x="4" y="57"/>
                  </a:lnTo>
                  <a:lnTo>
                    <a:pt x="0" y="54"/>
                  </a:lnTo>
                  <a:lnTo>
                    <a:pt x="0" y="52"/>
                  </a:lnTo>
                  <a:lnTo>
                    <a:pt x="4" y="50"/>
                  </a:lnTo>
                  <a:lnTo>
                    <a:pt x="6" y="48"/>
                  </a:lnTo>
                  <a:lnTo>
                    <a:pt x="4" y="42"/>
                  </a:lnTo>
                  <a:lnTo>
                    <a:pt x="4" y="38"/>
                  </a:lnTo>
                  <a:lnTo>
                    <a:pt x="9" y="34"/>
                  </a:lnTo>
                  <a:lnTo>
                    <a:pt x="7" y="33"/>
                  </a:lnTo>
                  <a:lnTo>
                    <a:pt x="6" y="33"/>
                  </a:lnTo>
                  <a:lnTo>
                    <a:pt x="2" y="31"/>
                  </a:lnTo>
                  <a:lnTo>
                    <a:pt x="0" y="27"/>
                  </a:lnTo>
                  <a:lnTo>
                    <a:pt x="2" y="21"/>
                  </a:lnTo>
                  <a:lnTo>
                    <a:pt x="6" y="19"/>
                  </a:lnTo>
                  <a:lnTo>
                    <a:pt x="11" y="17"/>
                  </a:lnTo>
                  <a:lnTo>
                    <a:pt x="11" y="15"/>
                  </a:lnTo>
                  <a:lnTo>
                    <a:pt x="13" y="12"/>
                  </a:lnTo>
                  <a:lnTo>
                    <a:pt x="17" y="10"/>
                  </a:lnTo>
                  <a:lnTo>
                    <a:pt x="23" y="6"/>
                  </a:lnTo>
                  <a:lnTo>
                    <a:pt x="25" y="2"/>
                  </a:lnTo>
                  <a:lnTo>
                    <a:pt x="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8" name="Freeform 582"/>
            <p:cNvSpPr>
              <a:spLocks/>
            </p:cNvSpPr>
            <p:nvPr/>
          </p:nvSpPr>
          <p:spPr bwMode="auto">
            <a:xfrm>
              <a:off x="7643813" y="1501776"/>
              <a:ext cx="20638" cy="15875"/>
            </a:xfrm>
            <a:custGeom>
              <a:avLst/>
              <a:gdLst>
                <a:gd name="T0" fmla="*/ 7 w 13"/>
                <a:gd name="T1" fmla="*/ 0 h 10"/>
                <a:gd name="T2" fmla="*/ 11 w 13"/>
                <a:gd name="T3" fmla="*/ 0 h 10"/>
                <a:gd name="T4" fmla="*/ 13 w 13"/>
                <a:gd name="T5" fmla="*/ 2 h 10"/>
                <a:gd name="T6" fmla="*/ 13 w 13"/>
                <a:gd name="T7" fmla="*/ 4 h 10"/>
                <a:gd name="T8" fmla="*/ 11 w 13"/>
                <a:gd name="T9" fmla="*/ 4 h 10"/>
                <a:gd name="T10" fmla="*/ 11 w 13"/>
                <a:gd name="T11" fmla="*/ 8 h 10"/>
                <a:gd name="T12" fmla="*/ 11 w 13"/>
                <a:gd name="T13" fmla="*/ 8 h 10"/>
                <a:gd name="T14" fmla="*/ 11 w 13"/>
                <a:gd name="T15" fmla="*/ 10 h 10"/>
                <a:gd name="T16" fmla="*/ 7 w 13"/>
                <a:gd name="T17" fmla="*/ 8 h 10"/>
                <a:gd name="T18" fmla="*/ 3 w 13"/>
                <a:gd name="T19" fmla="*/ 8 h 10"/>
                <a:gd name="T20" fmla="*/ 1 w 13"/>
                <a:gd name="T21" fmla="*/ 6 h 10"/>
                <a:gd name="T22" fmla="*/ 0 w 13"/>
                <a:gd name="T23" fmla="*/ 2 h 10"/>
                <a:gd name="T24" fmla="*/ 1 w 13"/>
                <a:gd name="T25" fmla="*/ 2 h 10"/>
                <a:gd name="T26" fmla="*/ 3 w 13"/>
                <a:gd name="T27" fmla="*/ 4 h 10"/>
                <a:gd name="T28" fmla="*/ 5 w 13"/>
                <a:gd name="T29" fmla="*/ 4 h 10"/>
                <a:gd name="T30" fmla="*/ 5 w 13"/>
                <a:gd name="T31" fmla="*/ 0 h 10"/>
                <a:gd name="T32" fmla="*/ 7 w 13"/>
                <a:gd name="T3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" h="10">
                  <a:moveTo>
                    <a:pt x="7" y="0"/>
                  </a:moveTo>
                  <a:lnTo>
                    <a:pt x="11" y="0"/>
                  </a:lnTo>
                  <a:lnTo>
                    <a:pt x="13" y="2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11" y="10"/>
                  </a:lnTo>
                  <a:lnTo>
                    <a:pt x="7" y="8"/>
                  </a:lnTo>
                  <a:lnTo>
                    <a:pt x="3" y="8"/>
                  </a:lnTo>
                  <a:lnTo>
                    <a:pt x="1" y="6"/>
                  </a:lnTo>
                  <a:lnTo>
                    <a:pt x="0" y="2"/>
                  </a:lnTo>
                  <a:lnTo>
                    <a:pt x="1" y="2"/>
                  </a:lnTo>
                  <a:lnTo>
                    <a:pt x="3" y="4"/>
                  </a:lnTo>
                  <a:lnTo>
                    <a:pt x="5" y="4"/>
                  </a:lnTo>
                  <a:lnTo>
                    <a:pt x="5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9" name="Freeform 583"/>
            <p:cNvSpPr>
              <a:spLocks/>
            </p:cNvSpPr>
            <p:nvPr/>
          </p:nvSpPr>
          <p:spPr bwMode="auto">
            <a:xfrm>
              <a:off x="7742238" y="1330326"/>
              <a:ext cx="15875" cy="7938"/>
            </a:xfrm>
            <a:custGeom>
              <a:avLst/>
              <a:gdLst>
                <a:gd name="T0" fmla="*/ 6 w 10"/>
                <a:gd name="T1" fmla="*/ 0 h 5"/>
                <a:gd name="T2" fmla="*/ 8 w 10"/>
                <a:gd name="T3" fmla="*/ 2 h 5"/>
                <a:gd name="T4" fmla="*/ 10 w 10"/>
                <a:gd name="T5" fmla="*/ 3 h 5"/>
                <a:gd name="T6" fmla="*/ 6 w 10"/>
                <a:gd name="T7" fmla="*/ 5 h 5"/>
                <a:gd name="T8" fmla="*/ 2 w 10"/>
                <a:gd name="T9" fmla="*/ 5 h 5"/>
                <a:gd name="T10" fmla="*/ 0 w 10"/>
                <a:gd name="T11" fmla="*/ 3 h 5"/>
                <a:gd name="T12" fmla="*/ 4 w 10"/>
                <a:gd name="T13" fmla="*/ 2 h 5"/>
                <a:gd name="T14" fmla="*/ 6 w 10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5">
                  <a:moveTo>
                    <a:pt x="6" y="0"/>
                  </a:moveTo>
                  <a:lnTo>
                    <a:pt x="8" y="2"/>
                  </a:lnTo>
                  <a:lnTo>
                    <a:pt x="10" y="3"/>
                  </a:lnTo>
                  <a:lnTo>
                    <a:pt x="6" y="5"/>
                  </a:lnTo>
                  <a:lnTo>
                    <a:pt x="2" y="5"/>
                  </a:lnTo>
                  <a:lnTo>
                    <a:pt x="0" y="3"/>
                  </a:lnTo>
                  <a:lnTo>
                    <a:pt x="4" y="2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0" name="Freeform 584"/>
            <p:cNvSpPr>
              <a:spLocks/>
            </p:cNvSpPr>
            <p:nvPr/>
          </p:nvSpPr>
          <p:spPr bwMode="auto">
            <a:xfrm>
              <a:off x="7634288" y="1260476"/>
              <a:ext cx="9525" cy="6350"/>
            </a:xfrm>
            <a:custGeom>
              <a:avLst/>
              <a:gdLst>
                <a:gd name="T0" fmla="*/ 2 w 6"/>
                <a:gd name="T1" fmla="*/ 0 h 4"/>
                <a:gd name="T2" fmla="*/ 6 w 6"/>
                <a:gd name="T3" fmla="*/ 2 h 4"/>
                <a:gd name="T4" fmla="*/ 6 w 6"/>
                <a:gd name="T5" fmla="*/ 4 h 4"/>
                <a:gd name="T6" fmla="*/ 4 w 6"/>
                <a:gd name="T7" fmla="*/ 4 h 4"/>
                <a:gd name="T8" fmla="*/ 0 w 6"/>
                <a:gd name="T9" fmla="*/ 2 h 4"/>
                <a:gd name="T10" fmla="*/ 2 w 6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2" y="0"/>
                  </a:moveTo>
                  <a:lnTo>
                    <a:pt x="6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1" name="Freeform 585"/>
            <p:cNvSpPr>
              <a:spLocks/>
            </p:cNvSpPr>
            <p:nvPr/>
          </p:nvSpPr>
          <p:spPr bwMode="auto">
            <a:xfrm>
              <a:off x="7767638" y="1323976"/>
              <a:ext cx="14288" cy="14288"/>
            </a:xfrm>
            <a:custGeom>
              <a:avLst/>
              <a:gdLst>
                <a:gd name="T0" fmla="*/ 5 w 9"/>
                <a:gd name="T1" fmla="*/ 0 h 9"/>
                <a:gd name="T2" fmla="*/ 9 w 9"/>
                <a:gd name="T3" fmla="*/ 0 h 9"/>
                <a:gd name="T4" fmla="*/ 7 w 9"/>
                <a:gd name="T5" fmla="*/ 4 h 9"/>
                <a:gd name="T6" fmla="*/ 9 w 9"/>
                <a:gd name="T7" fmla="*/ 6 h 9"/>
                <a:gd name="T8" fmla="*/ 9 w 9"/>
                <a:gd name="T9" fmla="*/ 7 h 9"/>
                <a:gd name="T10" fmla="*/ 7 w 9"/>
                <a:gd name="T11" fmla="*/ 9 h 9"/>
                <a:gd name="T12" fmla="*/ 7 w 9"/>
                <a:gd name="T13" fmla="*/ 6 h 9"/>
                <a:gd name="T14" fmla="*/ 5 w 9"/>
                <a:gd name="T15" fmla="*/ 6 h 9"/>
                <a:gd name="T16" fmla="*/ 4 w 9"/>
                <a:gd name="T17" fmla="*/ 7 h 9"/>
                <a:gd name="T18" fmla="*/ 2 w 9"/>
                <a:gd name="T19" fmla="*/ 7 h 9"/>
                <a:gd name="T20" fmla="*/ 0 w 9"/>
                <a:gd name="T21" fmla="*/ 7 h 9"/>
                <a:gd name="T22" fmla="*/ 4 w 9"/>
                <a:gd name="T23" fmla="*/ 4 h 9"/>
                <a:gd name="T24" fmla="*/ 5 w 9"/>
                <a:gd name="T25" fmla="*/ 2 h 9"/>
                <a:gd name="T26" fmla="*/ 5 w 9"/>
                <a:gd name="T2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9">
                  <a:moveTo>
                    <a:pt x="5" y="0"/>
                  </a:moveTo>
                  <a:lnTo>
                    <a:pt x="9" y="0"/>
                  </a:lnTo>
                  <a:lnTo>
                    <a:pt x="7" y="4"/>
                  </a:lnTo>
                  <a:lnTo>
                    <a:pt x="9" y="6"/>
                  </a:lnTo>
                  <a:lnTo>
                    <a:pt x="9" y="7"/>
                  </a:lnTo>
                  <a:lnTo>
                    <a:pt x="7" y="9"/>
                  </a:lnTo>
                  <a:lnTo>
                    <a:pt x="7" y="6"/>
                  </a:lnTo>
                  <a:lnTo>
                    <a:pt x="5" y="6"/>
                  </a:lnTo>
                  <a:lnTo>
                    <a:pt x="4" y="7"/>
                  </a:lnTo>
                  <a:lnTo>
                    <a:pt x="2" y="7"/>
                  </a:lnTo>
                  <a:lnTo>
                    <a:pt x="0" y="7"/>
                  </a:lnTo>
                  <a:lnTo>
                    <a:pt x="4" y="4"/>
                  </a:lnTo>
                  <a:lnTo>
                    <a:pt x="5" y="2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2" name="Freeform 586"/>
            <p:cNvSpPr>
              <a:spLocks/>
            </p:cNvSpPr>
            <p:nvPr/>
          </p:nvSpPr>
          <p:spPr bwMode="auto">
            <a:xfrm>
              <a:off x="7740651" y="1063626"/>
              <a:ext cx="114300" cy="144463"/>
            </a:xfrm>
            <a:custGeom>
              <a:avLst/>
              <a:gdLst>
                <a:gd name="T0" fmla="*/ 7 w 72"/>
                <a:gd name="T1" fmla="*/ 0 h 91"/>
                <a:gd name="T2" fmla="*/ 15 w 72"/>
                <a:gd name="T3" fmla="*/ 4 h 91"/>
                <a:gd name="T4" fmla="*/ 21 w 72"/>
                <a:gd name="T5" fmla="*/ 17 h 91"/>
                <a:gd name="T6" fmla="*/ 22 w 72"/>
                <a:gd name="T7" fmla="*/ 19 h 91"/>
                <a:gd name="T8" fmla="*/ 26 w 72"/>
                <a:gd name="T9" fmla="*/ 13 h 91"/>
                <a:gd name="T10" fmla="*/ 22 w 72"/>
                <a:gd name="T11" fmla="*/ 8 h 91"/>
                <a:gd name="T12" fmla="*/ 24 w 72"/>
                <a:gd name="T13" fmla="*/ 8 h 91"/>
                <a:gd name="T14" fmla="*/ 30 w 72"/>
                <a:gd name="T15" fmla="*/ 13 h 91"/>
                <a:gd name="T16" fmla="*/ 34 w 72"/>
                <a:gd name="T17" fmla="*/ 9 h 91"/>
                <a:gd name="T18" fmla="*/ 38 w 72"/>
                <a:gd name="T19" fmla="*/ 15 h 91"/>
                <a:gd name="T20" fmla="*/ 40 w 72"/>
                <a:gd name="T21" fmla="*/ 15 h 91"/>
                <a:gd name="T22" fmla="*/ 47 w 72"/>
                <a:gd name="T23" fmla="*/ 19 h 91"/>
                <a:gd name="T24" fmla="*/ 53 w 72"/>
                <a:gd name="T25" fmla="*/ 23 h 91"/>
                <a:gd name="T26" fmla="*/ 59 w 72"/>
                <a:gd name="T27" fmla="*/ 23 h 91"/>
                <a:gd name="T28" fmla="*/ 64 w 72"/>
                <a:gd name="T29" fmla="*/ 29 h 91"/>
                <a:gd name="T30" fmla="*/ 72 w 72"/>
                <a:gd name="T31" fmla="*/ 40 h 91"/>
                <a:gd name="T32" fmla="*/ 70 w 72"/>
                <a:gd name="T33" fmla="*/ 50 h 91"/>
                <a:gd name="T34" fmla="*/ 66 w 72"/>
                <a:gd name="T35" fmla="*/ 55 h 91"/>
                <a:gd name="T36" fmla="*/ 57 w 72"/>
                <a:gd name="T37" fmla="*/ 61 h 91"/>
                <a:gd name="T38" fmla="*/ 53 w 72"/>
                <a:gd name="T39" fmla="*/ 67 h 91"/>
                <a:gd name="T40" fmla="*/ 49 w 72"/>
                <a:gd name="T41" fmla="*/ 67 h 91"/>
                <a:gd name="T42" fmla="*/ 38 w 72"/>
                <a:gd name="T43" fmla="*/ 72 h 91"/>
                <a:gd name="T44" fmla="*/ 38 w 72"/>
                <a:gd name="T45" fmla="*/ 76 h 91"/>
                <a:gd name="T46" fmla="*/ 30 w 72"/>
                <a:gd name="T47" fmla="*/ 84 h 91"/>
                <a:gd name="T48" fmla="*/ 28 w 72"/>
                <a:gd name="T49" fmla="*/ 90 h 91"/>
                <a:gd name="T50" fmla="*/ 24 w 72"/>
                <a:gd name="T51" fmla="*/ 90 h 91"/>
                <a:gd name="T52" fmla="*/ 21 w 72"/>
                <a:gd name="T53" fmla="*/ 88 h 91"/>
                <a:gd name="T54" fmla="*/ 19 w 72"/>
                <a:gd name="T55" fmla="*/ 82 h 91"/>
                <a:gd name="T56" fmla="*/ 15 w 72"/>
                <a:gd name="T57" fmla="*/ 70 h 91"/>
                <a:gd name="T58" fmla="*/ 15 w 72"/>
                <a:gd name="T59" fmla="*/ 65 h 91"/>
                <a:gd name="T60" fmla="*/ 13 w 72"/>
                <a:gd name="T61" fmla="*/ 59 h 91"/>
                <a:gd name="T62" fmla="*/ 9 w 72"/>
                <a:gd name="T63" fmla="*/ 48 h 91"/>
                <a:gd name="T64" fmla="*/ 15 w 72"/>
                <a:gd name="T65" fmla="*/ 42 h 91"/>
                <a:gd name="T66" fmla="*/ 13 w 72"/>
                <a:gd name="T67" fmla="*/ 40 h 91"/>
                <a:gd name="T68" fmla="*/ 7 w 72"/>
                <a:gd name="T69" fmla="*/ 27 h 91"/>
                <a:gd name="T70" fmla="*/ 5 w 72"/>
                <a:gd name="T71" fmla="*/ 23 h 91"/>
                <a:gd name="T72" fmla="*/ 1 w 72"/>
                <a:gd name="T73" fmla="*/ 19 h 91"/>
                <a:gd name="T74" fmla="*/ 1 w 72"/>
                <a:gd name="T75" fmla="*/ 15 h 91"/>
                <a:gd name="T76" fmla="*/ 0 w 72"/>
                <a:gd name="T77" fmla="*/ 9 h 91"/>
                <a:gd name="T78" fmla="*/ 3 w 72"/>
                <a:gd name="T79" fmla="*/ 11 h 91"/>
                <a:gd name="T80" fmla="*/ 9 w 72"/>
                <a:gd name="T81" fmla="*/ 13 h 91"/>
                <a:gd name="T82" fmla="*/ 7 w 72"/>
                <a:gd name="T83" fmla="*/ 9 h 91"/>
                <a:gd name="T84" fmla="*/ 3 w 72"/>
                <a:gd name="T85" fmla="*/ 4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2" h="91">
                  <a:moveTo>
                    <a:pt x="5" y="0"/>
                  </a:moveTo>
                  <a:lnTo>
                    <a:pt x="7" y="0"/>
                  </a:lnTo>
                  <a:lnTo>
                    <a:pt x="13" y="2"/>
                  </a:lnTo>
                  <a:lnTo>
                    <a:pt x="15" y="4"/>
                  </a:lnTo>
                  <a:lnTo>
                    <a:pt x="19" y="4"/>
                  </a:lnTo>
                  <a:lnTo>
                    <a:pt x="21" y="17"/>
                  </a:lnTo>
                  <a:lnTo>
                    <a:pt x="21" y="19"/>
                  </a:lnTo>
                  <a:lnTo>
                    <a:pt x="22" y="19"/>
                  </a:lnTo>
                  <a:lnTo>
                    <a:pt x="22" y="15"/>
                  </a:lnTo>
                  <a:lnTo>
                    <a:pt x="26" y="13"/>
                  </a:lnTo>
                  <a:lnTo>
                    <a:pt x="24" y="11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4" y="8"/>
                  </a:lnTo>
                  <a:lnTo>
                    <a:pt x="28" y="13"/>
                  </a:lnTo>
                  <a:lnTo>
                    <a:pt x="30" y="13"/>
                  </a:lnTo>
                  <a:lnTo>
                    <a:pt x="30" y="9"/>
                  </a:lnTo>
                  <a:lnTo>
                    <a:pt x="34" y="9"/>
                  </a:lnTo>
                  <a:lnTo>
                    <a:pt x="36" y="13"/>
                  </a:lnTo>
                  <a:lnTo>
                    <a:pt x="38" y="15"/>
                  </a:lnTo>
                  <a:lnTo>
                    <a:pt x="40" y="15"/>
                  </a:lnTo>
                  <a:lnTo>
                    <a:pt x="40" y="15"/>
                  </a:lnTo>
                  <a:lnTo>
                    <a:pt x="41" y="15"/>
                  </a:lnTo>
                  <a:lnTo>
                    <a:pt x="47" y="19"/>
                  </a:lnTo>
                  <a:lnTo>
                    <a:pt x="51" y="21"/>
                  </a:lnTo>
                  <a:lnTo>
                    <a:pt x="53" y="23"/>
                  </a:lnTo>
                  <a:lnTo>
                    <a:pt x="55" y="21"/>
                  </a:lnTo>
                  <a:lnTo>
                    <a:pt x="59" y="23"/>
                  </a:lnTo>
                  <a:lnTo>
                    <a:pt x="64" y="27"/>
                  </a:lnTo>
                  <a:lnTo>
                    <a:pt x="64" y="29"/>
                  </a:lnTo>
                  <a:lnTo>
                    <a:pt x="66" y="34"/>
                  </a:lnTo>
                  <a:lnTo>
                    <a:pt x="72" y="40"/>
                  </a:lnTo>
                  <a:lnTo>
                    <a:pt x="72" y="44"/>
                  </a:lnTo>
                  <a:lnTo>
                    <a:pt x="70" y="50"/>
                  </a:lnTo>
                  <a:lnTo>
                    <a:pt x="68" y="51"/>
                  </a:lnTo>
                  <a:lnTo>
                    <a:pt x="66" y="55"/>
                  </a:lnTo>
                  <a:lnTo>
                    <a:pt x="61" y="59"/>
                  </a:lnTo>
                  <a:lnTo>
                    <a:pt x="57" y="61"/>
                  </a:lnTo>
                  <a:lnTo>
                    <a:pt x="55" y="65"/>
                  </a:lnTo>
                  <a:lnTo>
                    <a:pt x="53" y="67"/>
                  </a:lnTo>
                  <a:lnTo>
                    <a:pt x="51" y="69"/>
                  </a:lnTo>
                  <a:lnTo>
                    <a:pt x="49" y="67"/>
                  </a:lnTo>
                  <a:lnTo>
                    <a:pt x="45" y="67"/>
                  </a:lnTo>
                  <a:lnTo>
                    <a:pt x="38" y="72"/>
                  </a:lnTo>
                  <a:lnTo>
                    <a:pt x="38" y="74"/>
                  </a:lnTo>
                  <a:lnTo>
                    <a:pt x="38" y="76"/>
                  </a:lnTo>
                  <a:lnTo>
                    <a:pt x="34" y="78"/>
                  </a:lnTo>
                  <a:lnTo>
                    <a:pt x="30" y="84"/>
                  </a:lnTo>
                  <a:lnTo>
                    <a:pt x="28" y="90"/>
                  </a:lnTo>
                  <a:lnTo>
                    <a:pt x="28" y="90"/>
                  </a:lnTo>
                  <a:lnTo>
                    <a:pt x="26" y="90"/>
                  </a:lnTo>
                  <a:lnTo>
                    <a:pt x="24" y="90"/>
                  </a:lnTo>
                  <a:lnTo>
                    <a:pt x="24" y="91"/>
                  </a:lnTo>
                  <a:lnTo>
                    <a:pt x="21" y="88"/>
                  </a:lnTo>
                  <a:lnTo>
                    <a:pt x="22" y="86"/>
                  </a:lnTo>
                  <a:lnTo>
                    <a:pt x="19" y="82"/>
                  </a:lnTo>
                  <a:lnTo>
                    <a:pt x="17" y="76"/>
                  </a:lnTo>
                  <a:lnTo>
                    <a:pt x="15" y="70"/>
                  </a:lnTo>
                  <a:lnTo>
                    <a:pt x="15" y="69"/>
                  </a:lnTo>
                  <a:lnTo>
                    <a:pt x="15" y="65"/>
                  </a:lnTo>
                  <a:lnTo>
                    <a:pt x="13" y="65"/>
                  </a:lnTo>
                  <a:lnTo>
                    <a:pt x="13" y="59"/>
                  </a:lnTo>
                  <a:lnTo>
                    <a:pt x="11" y="55"/>
                  </a:lnTo>
                  <a:lnTo>
                    <a:pt x="9" y="48"/>
                  </a:lnTo>
                  <a:lnTo>
                    <a:pt x="11" y="42"/>
                  </a:lnTo>
                  <a:lnTo>
                    <a:pt x="15" y="42"/>
                  </a:lnTo>
                  <a:lnTo>
                    <a:pt x="17" y="40"/>
                  </a:lnTo>
                  <a:lnTo>
                    <a:pt x="13" y="40"/>
                  </a:lnTo>
                  <a:lnTo>
                    <a:pt x="11" y="36"/>
                  </a:lnTo>
                  <a:lnTo>
                    <a:pt x="7" y="27"/>
                  </a:lnTo>
                  <a:lnTo>
                    <a:pt x="7" y="25"/>
                  </a:lnTo>
                  <a:lnTo>
                    <a:pt x="5" y="23"/>
                  </a:lnTo>
                  <a:lnTo>
                    <a:pt x="3" y="21"/>
                  </a:lnTo>
                  <a:lnTo>
                    <a:pt x="1" y="19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1"/>
                  </a:lnTo>
                  <a:lnTo>
                    <a:pt x="0" y="9"/>
                  </a:lnTo>
                  <a:lnTo>
                    <a:pt x="1" y="9"/>
                  </a:lnTo>
                  <a:lnTo>
                    <a:pt x="3" y="11"/>
                  </a:lnTo>
                  <a:lnTo>
                    <a:pt x="5" y="13"/>
                  </a:lnTo>
                  <a:lnTo>
                    <a:pt x="9" y="13"/>
                  </a:lnTo>
                  <a:lnTo>
                    <a:pt x="9" y="11"/>
                  </a:lnTo>
                  <a:lnTo>
                    <a:pt x="7" y="9"/>
                  </a:lnTo>
                  <a:lnTo>
                    <a:pt x="3" y="6"/>
                  </a:lnTo>
                  <a:lnTo>
                    <a:pt x="3" y="4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3" name="Freeform 587"/>
            <p:cNvSpPr>
              <a:spLocks/>
            </p:cNvSpPr>
            <p:nvPr/>
          </p:nvSpPr>
          <p:spPr bwMode="auto">
            <a:xfrm>
              <a:off x="7621588" y="1520826"/>
              <a:ext cx="15875" cy="7938"/>
            </a:xfrm>
            <a:custGeom>
              <a:avLst/>
              <a:gdLst>
                <a:gd name="T0" fmla="*/ 6 w 10"/>
                <a:gd name="T1" fmla="*/ 0 h 5"/>
                <a:gd name="T2" fmla="*/ 10 w 10"/>
                <a:gd name="T3" fmla="*/ 0 h 5"/>
                <a:gd name="T4" fmla="*/ 10 w 10"/>
                <a:gd name="T5" fmla="*/ 2 h 5"/>
                <a:gd name="T6" fmla="*/ 8 w 10"/>
                <a:gd name="T7" fmla="*/ 5 h 5"/>
                <a:gd name="T8" fmla="*/ 6 w 10"/>
                <a:gd name="T9" fmla="*/ 4 h 5"/>
                <a:gd name="T10" fmla="*/ 0 w 10"/>
                <a:gd name="T11" fmla="*/ 4 h 5"/>
                <a:gd name="T12" fmla="*/ 0 w 10"/>
                <a:gd name="T13" fmla="*/ 2 h 5"/>
                <a:gd name="T14" fmla="*/ 4 w 10"/>
                <a:gd name="T15" fmla="*/ 2 h 5"/>
                <a:gd name="T16" fmla="*/ 6 w 10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5">
                  <a:moveTo>
                    <a:pt x="6" y="0"/>
                  </a:moveTo>
                  <a:lnTo>
                    <a:pt x="10" y="0"/>
                  </a:lnTo>
                  <a:lnTo>
                    <a:pt x="10" y="2"/>
                  </a:lnTo>
                  <a:lnTo>
                    <a:pt x="8" y="5"/>
                  </a:lnTo>
                  <a:lnTo>
                    <a:pt x="6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4" y="2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4" name="Freeform 588"/>
            <p:cNvSpPr>
              <a:spLocks/>
            </p:cNvSpPr>
            <p:nvPr/>
          </p:nvSpPr>
          <p:spPr bwMode="auto">
            <a:xfrm>
              <a:off x="7734301" y="1281113"/>
              <a:ext cx="30163" cy="26988"/>
            </a:xfrm>
            <a:custGeom>
              <a:avLst/>
              <a:gdLst>
                <a:gd name="T0" fmla="*/ 17 w 19"/>
                <a:gd name="T1" fmla="*/ 0 h 17"/>
                <a:gd name="T2" fmla="*/ 19 w 19"/>
                <a:gd name="T3" fmla="*/ 0 h 17"/>
                <a:gd name="T4" fmla="*/ 19 w 19"/>
                <a:gd name="T5" fmla="*/ 6 h 17"/>
                <a:gd name="T6" fmla="*/ 17 w 19"/>
                <a:gd name="T7" fmla="*/ 6 h 17"/>
                <a:gd name="T8" fmla="*/ 15 w 19"/>
                <a:gd name="T9" fmla="*/ 10 h 17"/>
                <a:gd name="T10" fmla="*/ 13 w 19"/>
                <a:gd name="T11" fmla="*/ 14 h 17"/>
                <a:gd name="T12" fmla="*/ 9 w 19"/>
                <a:gd name="T13" fmla="*/ 15 h 17"/>
                <a:gd name="T14" fmla="*/ 9 w 19"/>
                <a:gd name="T15" fmla="*/ 14 h 17"/>
                <a:gd name="T16" fmla="*/ 9 w 19"/>
                <a:gd name="T17" fmla="*/ 12 h 17"/>
                <a:gd name="T18" fmla="*/ 7 w 19"/>
                <a:gd name="T19" fmla="*/ 14 h 17"/>
                <a:gd name="T20" fmla="*/ 5 w 19"/>
                <a:gd name="T21" fmla="*/ 15 h 17"/>
                <a:gd name="T22" fmla="*/ 2 w 19"/>
                <a:gd name="T23" fmla="*/ 17 h 17"/>
                <a:gd name="T24" fmla="*/ 0 w 19"/>
                <a:gd name="T25" fmla="*/ 17 h 17"/>
                <a:gd name="T26" fmla="*/ 2 w 19"/>
                <a:gd name="T27" fmla="*/ 12 h 17"/>
                <a:gd name="T28" fmla="*/ 5 w 19"/>
                <a:gd name="T29" fmla="*/ 8 h 17"/>
                <a:gd name="T30" fmla="*/ 11 w 19"/>
                <a:gd name="T31" fmla="*/ 6 h 17"/>
                <a:gd name="T32" fmla="*/ 13 w 19"/>
                <a:gd name="T33" fmla="*/ 2 h 17"/>
                <a:gd name="T34" fmla="*/ 15 w 19"/>
                <a:gd name="T35" fmla="*/ 0 h 17"/>
                <a:gd name="T36" fmla="*/ 17 w 19"/>
                <a:gd name="T3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" h="17">
                  <a:moveTo>
                    <a:pt x="17" y="0"/>
                  </a:moveTo>
                  <a:lnTo>
                    <a:pt x="19" y="0"/>
                  </a:lnTo>
                  <a:lnTo>
                    <a:pt x="19" y="6"/>
                  </a:lnTo>
                  <a:lnTo>
                    <a:pt x="17" y="6"/>
                  </a:lnTo>
                  <a:lnTo>
                    <a:pt x="15" y="10"/>
                  </a:lnTo>
                  <a:lnTo>
                    <a:pt x="13" y="14"/>
                  </a:lnTo>
                  <a:lnTo>
                    <a:pt x="9" y="15"/>
                  </a:lnTo>
                  <a:lnTo>
                    <a:pt x="9" y="14"/>
                  </a:lnTo>
                  <a:lnTo>
                    <a:pt x="9" y="12"/>
                  </a:lnTo>
                  <a:lnTo>
                    <a:pt x="7" y="14"/>
                  </a:lnTo>
                  <a:lnTo>
                    <a:pt x="5" y="15"/>
                  </a:lnTo>
                  <a:lnTo>
                    <a:pt x="2" y="17"/>
                  </a:lnTo>
                  <a:lnTo>
                    <a:pt x="0" y="17"/>
                  </a:lnTo>
                  <a:lnTo>
                    <a:pt x="2" y="12"/>
                  </a:lnTo>
                  <a:lnTo>
                    <a:pt x="5" y="8"/>
                  </a:lnTo>
                  <a:lnTo>
                    <a:pt x="11" y="6"/>
                  </a:lnTo>
                  <a:lnTo>
                    <a:pt x="13" y="2"/>
                  </a:lnTo>
                  <a:lnTo>
                    <a:pt x="15" y="0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5" name="Freeform 589"/>
            <p:cNvSpPr>
              <a:spLocks/>
            </p:cNvSpPr>
            <p:nvPr/>
          </p:nvSpPr>
          <p:spPr bwMode="auto">
            <a:xfrm>
              <a:off x="7607301" y="1304926"/>
              <a:ext cx="11113" cy="15875"/>
            </a:xfrm>
            <a:custGeom>
              <a:avLst/>
              <a:gdLst>
                <a:gd name="T0" fmla="*/ 2 w 7"/>
                <a:gd name="T1" fmla="*/ 0 h 10"/>
                <a:gd name="T2" fmla="*/ 4 w 7"/>
                <a:gd name="T3" fmla="*/ 0 h 10"/>
                <a:gd name="T4" fmla="*/ 7 w 7"/>
                <a:gd name="T5" fmla="*/ 2 h 10"/>
                <a:gd name="T6" fmla="*/ 7 w 7"/>
                <a:gd name="T7" fmla="*/ 6 h 10"/>
                <a:gd name="T8" fmla="*/ 5 w 7"/>
                <a:gd name="T9" fmla="*/ 10 h 10"/>
                <a:gd name="T10" fmla="*/ 2 w 7"/>
                <a:gd name="T11" fmla="*/ 10 h 10"/>
                <a:gd name="T12" fmla="*/ 0 w 7"/>
                <a:gd name="T13" fmla="*/ 10 h 10"/>
                <a:gd name="T14" fmla="*/ 0 w 7"/>
                <a:gd name="T15" fmla="*/ 8 h 10"/>
                <a:gd name="T16" fmla="*/ 0 w 7"/>
                <a:gd name="T17" fmla="*/ 4 h 10"/>
                <a:gd name="T18" fmla="*/ 0 w 7"/>
                <a:gd name="T19" fmla="*/ 2 h 10"/>
                <a:gd name="T20" fmla="*/ 2 w 7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10">
                  <a:moveTo>
                    <a:pt x="2" y="0"/>
                  </a:moveTo>
                  <a:lnTo>
                    <a:pt x="4" y="0"/>
                  </a:lnTo>
                  <a:lnTo>
                    <a:pt x="7" y="2"/>
                  </a:lnTo>
                  <a:lnTo>
                    <a:pt x="7" y="6"/>
                  </a:lnTo>
                  <a:lnTo>
                    <a:pt x="5" y="10"/>
                  </a:lnTo>
                  <a:lnTo>
                    <a:pt x="2" y="10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6" name="Freeform 590"/>
            <p:cNvSpPr>
              <a:spLocks/>
            </p:cNvSpPr>
            <p:nvPr/>
          </p:nvSpPr>
          <p:spPr bwMode="auto">
            <a:xfrm>
              <a:off x="7600951" y="1577976"/>
              <a:ext cx="12700" cy="9525"/>
            </a:xfrm>
            <a:custGeom>
              <a:avLst/>
              <a:gdLst>
                <a:gd name="T0" fmla="*/ 4 w 8"/>
                <a:gd name="T1" fmla="*/ 0 h 6"/>
                <a:gd name="T2" fmla="*/ 8 w 8"/>
                <a:gd name="T3" fmla="*/ 0 h 6"/>
                <a:gd name="T4" fmla="*/ 8 w 8"/>
                <a:gd name="T5" fmla="*/ 4 h 6"/>
                <a:gd name="T6" fmla="*/ 6 w 8"/>
                <a:gd name="T7" fmla="*/ 6 h 6"/>
                <a:gd name="T8" fmla="*/ 0 w 8"/>
                <a:gd name="T9" fmla="*/ 4 h 6"/>
                <a:gd name="T10" fmla="*/ 0 w 8"/>
                <a:gd name="T11" fmla="*/ 2 h 6"/>
                <a:gd name="T12" fmla="*/ 2 w 8"/>
                <a:gd name="T13" fmla="*/ 2 h 6"/>
                <a:gd name="T14" fmla="*/ 4 w 8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6">
                  <a:moveTo>
                    <a:pt x="4" y="0"/>
                  </a:moveTo>
                  <a:lnTo>
                    <a:pt x="8" y="0"/>
                  </a:lnTo>
                  <a:lnTo>
                    <a:pt x="8" y="4"/>
                  </a:lnTo>
                  <a:lnTo>
                    <a:pt x="6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7" name="Freeform 591"/>
            <p:cNvSpPr>
              <a:spLocks/>
            </p:cNvSpPr>
            <p:nvPr/>
          </p:nvSpPr>
          <p:spPr bwMode="auto">
            <a:xfrm>
              <a:off x="7640638" y="1541463"/>
              <a:ext cx="7938" cy="6350"/>
            </a:xfrm>
            <a:custGeom>
              <a:avLst/>
              <a:gdLst>
                <a:gd name="T0" fmla="*/ 0 w 5"/>
                <a:gd name="T1" fmla="*/ 0 h 4"/>
                <a:gd name="T2" fmla="*/ 3 w 5"/>
                <a:gd name="T3" fmla="*/ 0 h 4"/>
                <a:gd name="T4" fmla="*/ 5 w 5"/>
                <a:gd name="T5" fmla="*/ 2 h 4"/>
                <a:gd name="T6" fmla="*/ 3 w 5"/>
                <a:gd name="T7" fmla="*/ 2 h 4"/>
                <a:gd name="T8" fmla="*/ 2 w 5"/>
                <a:gd name="T9" fmla="*/ 4 h 4"/>
                <a:gd name="T10" fmla="*/ 0 w 5"/>
                <a:gd name="T11" fmla="*/ 4 h 4"/>
                <a:gd name="T12" fmla="*/ 0 w 5"/>
                <a:gd name="T13" fmla="*/ 0 h 4"/>
                <a:gd name="T14" fmla="*/ 0 w 5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lnTo>
                    <a:pt x="3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8" name="Freeform 592"/>
            <p:cNvSpPr>
              <a:spLocks/>
            </p:cNvSpPr>
            <p:nvPr/>
          </p:nvSpPr>
          <p:spPr bwMode="auto">
            <a:xfrm>
              <a:off x="7621588" y="1544638"/>
              <a:ext cx="12700" cy="12700"/>
            </a:xfrm>
            <a:custGeom>
              <a:avLst/>
              <a:gdLst>
                <a:gd name="T0" fmla="*/ 4 w 8"/>
                <a:gd name="T1" fmla="*/ 0 h 8"/>
                <a:gd name="T2" fmla="*/ 8 w 8"/>
                <a:gd name="T3" fmla="*/ 0 h 8"/>
                <a:gd name="T4" fmla="*/ 8 w 8"/>
                <a:gd name="T5" fmla="*/ 2 h 8"/>
                <a:gd name="T6" fmla="*/ 4 w 8"/>
                <a:gd name="T7" fmla="*/ 4 h 8"/>
                <a:gd name="T8" fmla="*/ 4 w 8"/>
                <a:gd name="T9" fmla="*/ 4 h 8"/>
                <a:gd name="T10" fmla="*/ 4 w 8"/>
                <a:gd name="T11" fmla="*/ 6 h 8"/>
                <a:gd name="T12" fmla="*/ 4 w 8"/>
                <a:gd name="T13" fmla="*/ 8 h 8"/>
                <a:gd name="T14" fmla="*/ 0 w 8"/>
                <a:gd name="T15" fmla="*/ 6 h 8"/>
                <a:gd name="T16" fmla="*/ 0 w 8"/>
                <a:gd name="T17" fmla="*/ 4 h 8"/>
                <a:gd name="T18" fmla="*/ 4 w 8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8">
                  <a:moveTo>
                    <a:pt x="4" y="0"/>
                  </a:moveTo>
                  <a:lnTo>
                    <a:pt x="8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4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9" name="Freeform 593"/>
            <p:cNvSpPr>
              <a:spLocks/>
            </p:cNvSpPr>
            <p:nvPr/>
          </p:nvSpPr>
          <p:spPr bwMode="auto">
            <a:xfrm>
              <a:off x="7624763" y="1584326"/>
              <a:ext cx="12700" cy="6350"/>
            </a:xfrm>
            <a:custGeom>
              <a:avLst/>
              <a:gdLst>
                <a:gd name="T0" fmla="*/ 4 w 8"/>
                <a:gd name="T1" fmla="*/ 0 h 4"/>
                <a:gd name="T2" fmla="*/ 8 w 8"/>
                <a:gd name="T3" fmla="*/ 2 h 4"/>
                <a:gd name="T4" fmla="*/ 6 w 8"/>
                <a:gd name="T5" fmla="*/ 4 h 4"/>
                <a:gd name="T6" fmla="*/ 0 w 8"/>
                <a:gd name="T7" fmla="*/ 4 h 4"/>
                <a:gd name="T8" fmla="*/ 0 w 8"/>
                <a:gd name="T9" fmla="*/ 2 h 4"/>
                <a:gd name="T10" fmla="*/ 4 w 8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">
                  <a:moveTo>
                    <a:pt x="4" y="0"/>
                  </a:moveTo>
                  <a:lnTo>
                    <a:pt x="8" y="2"/>
                  </a:lnTo>
                  <a:lnTo>
                    <a:pt x="6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0" name="Freeform 594"/>
            <p:cNvSpPr>
              <a:spLocks/>
            </p:cNvSpPr>
            <p:nvPr/>
          </p:nvSpPr>
          <p:spPr bwMode="auto">
            <a:xfrm>
              <a:off x="7504113" y="1069976"/>
              <a:ext cx="60325" cy="39688"/>
            </a:xfrm>
            <a:custGeom>
              <a:avLst/>
              <a:gdLst>
                <a:gd name="T0" fmla="*/ 23 w 38"/>
                <a:gd name="T1" fmla="*/ 0 h 25"/>
                <a:gd name="T2" fmla="*/ 30 w 38"/>
                <a:gd name="T3" fmla="*/ 0 h 25"/>
                <a:gd name="T4" fmla="*/ 38 w 38"/>
                <a:gd name="T5" fmla="*/ 4 h 25"/>
                <a:gd name="T6" fmla="*/ 38 w 38"/>
                <a:gd name="T7" fmla="*/ 7 h 25"/>
                <a:gd name="T8" fmla="*/ 36 w 38"/>
                <a:gd name="T9" fmla="*/ 11 h 25"/>
                <a:gd name="T10" fmla="*/ 34 w 38"/>
                <a:gd name="T11" fmla="*/ 17 h 25"/>
                <a:gd name="T12" fmla="*/ 32 w 38"/>
                <a:gd name="T13" fmla="*/ 19 h 25"/>
                <a:gd name="T14" fmla="*/ 29 w 38"/>
                <a:gd name="T15" fmla="*/ 23 h 25"/>
                <a:gd name="T16" fmla="*/ 25 w 38"/>
                <a:gd name="T17" fmla="*/ 25 h 25"/>
                <a:gd name="T18" fmla="*/ 21 w 38"/>
                <a:gd name="T19" fmla="*/ 25 h 25"/>
                <a:gd name="T20" fmla="*/ 17 w 38"/>
                <a:gd name="T21" fmla="*/ 23 h 25"/>
                <a:gd name="T22" fmla="*/ 17 w 38"/>
                <a:gd name="T23" fmla="*/ 21 h 25"/>
                <a:gd name="T24" fmla="*/ 21 w 38"/>
                <a:gd name="T25" fmla="*/ 21 h 25"/>
                <a:gd name="T26" fmla="*/ 27 w 38"/>
                <a:gd name="T27" fmla="*/ 19 h 25"/>
                <a:gd name="T28" fmla="*/ 29 w 38"/>
                <a:gd name="T29" fmla="*/ 19 h 25"/>
                <a:gd name="T30" fmla="*/ 27 w 38"/>
                <a:gd name="T31" fmla="*/ 17 h 25"/>
                <a:gd name="T32" fmla="*/ 19 w 38"/>
                <a:gd name="T33" fmla="*/ 17 h 25"/>
                <a:gd name="T34" fmla="*/ 15 w 38"/>
                <a:gd name="T35" fmla="*/ 15 h 25"/>
                <a:gd name="T36" fmla="*/ 11 w 38"/>
                <a:gd name="T37" fmla="*/ 13 h 25"/>
                <a:gd name="T38" fmla="*/ 8 w 38"/>
                <a:gd name="T39" fmla="*/ 11 h 25"/>
                <a:gd name="T40" fmla="*/ 6 w 38"/>
                <a:gd name="T41" fmla="*/ 7 h 25"/>
                <a:gd name="T42" fmla="*/ 2 w 38"/>
                <a:gd name="T43" fmla="*/ 5 h 25"/>
                <a:gd name="T44" fmla="*/ 0 w 38"/>
                <a:gd name="T45" fmla="*/ 4 h 25"/>
                <a:gd name="T46" fmla="*/ 2 w 38"/>
                <a:gd name="T47" fmla="*/ 4 h 25"/>
                <a:gd name="T48" fmla="*/ 6 w 38"/>
                <a:gd name="T49" fmla="*/ 4 h 25"/>
                <a:gd name="T50" fmla="*/ 9 w 38"/>
                <a:gd name="T51" fmla="*/ 0 h 25"/>
                <a:gd name="T52" fmla="*/ 11 w 38"/>
                <a:gd name="T53" fmla="*/ 0 h 25"/>
                <a:gd name="T54" fmla="*/ 15 w 38"/>
                <a:gd name="T55" fmla="*/ 2 h 25"/>
                <a:gd name="T56" fmla="*/ 19 w 38"/>
                <a:gd name="T57" fmla="*/ 0 h 25"/>
                <a:gd name="T58" fmla="*/ 23 w 38"/>
                <a:gd name="T5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8" h="25">
                  <a:moveTo>
                    <a:pt x="23" y="0"/>
                  </a:moveTo>
                  <a:lnTo>
                    <a:pt x="30" y="0"/>
                  </a:lnTo>
                  <a:lnTo>
                    <a:pt x="38" y="4"/>
                  </a:lnTo>
                  <a:lnTo>
                    <a:pt x="38" y="7"/>
                  </a:lnTo>
                  <a:lnTo>
                    <a:pt x="36" y="11"/>
                  </a:lnTo>
                  <a:lnTo>
                    <a:pt x="34" y="17"/>
                  </a:lnTo>
                  <a:lnTo>
                    <a:pt x="32" y="19"/>
                  </a:lnTo>
                  <a:lnTo>
                    <a:pt x="29" y="23"/>
                  </a:lnTo>
                  <a:lnTo>
                    <a:pt x="25" y="25"/>
                  </a:lnTo>
                  <a:lnTo>
                    <a:pt x="21" y="25"/>
                  </a:lnTo>
                  <a:lnTo>
                    <a:pt x="17" y="23"/>
                  </a:lnTo>
                  <a:lnTo>
                    <a:pt x="17" y="21"/>
                  </a:lnTo>
                  <a:lnTo>
                    <a:pt x="21" y="21"/>
                  </a:lnTo>
                  <a:lnTo>
                    <a:pt x="27" y="19"/>
                  </a:lnTo>
                  <a:lnTo>
                    <a:pt x="29" y="19"/>
                  </a:lnTo>
                  <a:lnTo>
                    <a:pt x="27" y="17"/>
                  </a:lnTo>
                  <a:lnTo>
                    <a:pt x="19" y="17"/>
                  </a:lnTo>
                  <a:lnTo>
                    <a:pt x="15" y="15"/>
                  </a:lnTo>
                  <a:lnTo>
                    <a:pt x="11" y="13"/>
                  </a:lnTo>
                  <a:lnTo>
                    <a:pt x="8" y="11"/>
                  </a:lnTo>
                  <a:lnTo>
                    <a:pt x="6" y="7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4"/>
                  </a:lnTo>
                  <a:lnTo>
                    <a:pt x="6" y="4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5" y="2"/>
                  </a:lnTo>
                  <a:lnTo>
                    <a:pt x="19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1" name="Freeform 595"/>
            <p:cNvSpPr>
              <a:spLocks/>
            </p:cNvSpPr>
            <p:nvPr/>
          </p:nvSpPr>
          <p:spPr bwMode="auto">
            <a:xfrm>
              <a:off x="6862763" y="1203326"/>
              <a:ext cx="26988" cy="33338"/>
            </a:xfrm>
            <a:custGeom>
              <a:avLst/>
              <a:gdLst>
                <a:gd name="T0" fmla="*/ 10 w 17"/>
                <a:gd name="T1" fmla="*/ 0 h 21"/>
                <a:gd name="T2" fmla="*/ 13 w 17"/>
                <a:gd name="T3" fmla="*/ 2 h 21"/>
                <a:gd name="T4" fmla="*/ 15 w 17"/>
                <a:gd name="T5" fmla="*/ 5 h 21"/>
                <a:gd name="T6" fmla="*/ 15 w 17"/>
                <a:gd name="T7" fmla="*/ 9 h 21"/>
                <a:gd name="T8" fmla="*/ 15 w 17"/>
                <a:gd name="T9" fmla="*/ 13 h 21"/>
                <a:gd name="T10" fmla="*/ 17 w 17"/>
                <a:gd name="T11" fmla="*/ 15 h 21"/>
                <a:gd name="T12" fmla="*/ 17 w 17"/>
                <a:gd name="T13" fmla="*/ 19 h 21"/>
                <a:gd name="T14" fmla="*/ 13 w 17"/>
                <a:gd name="T15" fmla="*/ 19 h 21"/>
                <a:gd name="T16" fmla="*/ 8 w 17"/>
                <a:gd name="T17" fmla="*/ 21 h 21"/>
                <a:gd name="T18" fmla="*/ 6 w 17"/>
                <a:gd name="T19" fmla="*/ 19 h 21"/>
                <a:gd name="T20" fmla="*/ 4 w 17"/>
                <a:gd name="T21" fmla="*/ 17 h 21"/>
                <a:gd name="T22" fmla="*/ 2 w 17"/>
                <a:gd name="T23" fmla="*/ 11 h 21"/>
                <a:gd name="T24" fmla="*/ 0 w 17"/>
                <a:gd name="T25" fmla="*/ 7 h 21"/>
                <a:gd name="T26" fmla="*/ 0 w 17"/>
                <a:gd name="T27" fmla="*/ 3 h 21"/>
                <a:gd name="T28" fmla="*/ 4 w 17"/>
                <a:gd name="T29" fmla="*/ 2 h 21"/>
                <a:gd name="T30" fmla="*/ 10 w 17"/>
                <a:gd name="T31" fmla="*/ 0 h 21"/>
                <a:gd name="T32" fmla="*/ 10 w 17"/>
                <a:gd name="T3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1">
                  <a:moveTo>
                    <a:pt x="10" y="0"/>
                  </a:moveTo>
                  <a:lnTo>
                    <a:pt x="13" y="2"/>
                  </a:lnTo>
                  <a:lnTo>
                    <a:pt x="15" y="5"/>
                  </a:lnTo>
                  <a:lnTo>
                    <a:pt x="15" y="9"/>
                  </a:lnTo>
                  <a:lnTo>
                    <a:pt x="15" y="13"/>
                  </a:lnTo>
                  <a:lnTo>
                    <a:pt x="17" y="15"/>
                  </a:lnTo>
                  <a:lnTo>
                    <a:pt x="17" y="19"/>
                  </a:lnTo>
                  <a:lnTo>
                    <a:pt x="13" y="19"/>
                  </a:lnTo>
                  <a:lnTo>
                    <a:pt x="8" y="21"/>
                  </a:lnTo>
                  <a:lnTo>
                    <a:pt x="6" y="19"/>
                  </a:lnTo>
                  <a:lnTo>
                    <a:pt x="4" y="17"/>
                  </a:lnTo>
                  <a:lnTo>
                    <a:pt x="2" y="11"/>
                  </a:lnTo>
                  <a:lnTo>
                    <a:pt x="0" y="7"/>
                  </a:lnTo>
                  <a:lnTo>
                    <a:pt x="0" y="3"/>
                  </a:lnTo>
                  <a:lnTo>
                    <a:pt x="4" y="2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2" name="Freeform 596"/>
            <p:cNvSpPr>
              <a:spLocks/>
            </p:cNvSpPr>
            <p:nvPr/>
          </p:nvSpPr>
          <p:spPr bwMode="auto">
            <a:xfrm>
              <a:off x="6835776" y="1127126"/>
              <a:ext cx="42863" cy="23813"/>
            </a:xfrm>
            <a:custGeom>
              <a:avLst/>
              <a:gdLst>
                <a:gd name="T0" fmla="*/ 6 w 27"/>
                <a:gd name="T1" fmla="*/ 0 h 15"/>
                <a:gd name="T2" fmla="*/ 9 w 27"/>
                <a:gd name="T3" fmla="*/ 2 h 15"/>
                <a:gd name="T4" fmla="*/ 15 w 27"/>
                <a:gd name="T5" fmla="*/ 4 h 15"/>
                <a:gd name="T6" fmla="*/ 21 w 27"/>
                <a:gd name="T7" fmla="*/ 8 h 15"/>
                <a:gd name="T8" fmla="*/ 23 w 27"/>
                <a:gd name="T9" fmla="*/ 8 h 15"/>
                <a:gd name="T10" fmla="*/ 25 w 27"/>
                <a:gd name="T11" fmla="*/ 6 h 15"/>
                <a:gd name="T12" fmla="*/ 27 w 27"/>
                <a:gd name="T13" fmla="*/ 8 h 15"/>
                <a:gd name="T14" fmla="*/ 25 w 27"/>
                <a:gd name="T15" fmla="*/ 10 h 15"/>
                <a:gd name="T16" fmla="*/ 25 w 27"/>
                <a:gd name="T17" fmla="*/ 15 h 15"/>
                <a:gd name="T18" fmla="*/ 21 w 27"/>
                <a:gd name="T19" fmla="*/ 15 h 15"/>
                <a:gd name="T20" fmla="*/ 19 w 27"/>
                <a:gd name="T21" fmla="*/ 11 h 15"/>
                <a:gd name="T22" fmla="*/ 11 w 27"/>
                <a:gd name="T23" fmla="*/ 8 h 15"/>
                <a:gd name="T24" fmla="*/ 6 w 27"/>
                <a:gd name="T25" fmla="*/ 4 h 15"/>
                <a:gd name="T26" fmla="*/ 2 w 27"/>
                <a:gd name="T27" fmla="*/ 4 h 15"/>
                <a:gd name="T28" fmla="*/ 0 w 27"/>
                <a:gd name="T29" fmla="*/ 4 h 15"/>
                <a:gd name="T30" fmla="*/ 2 w 27"/>
                <a:gd name="T31" fmla="*/ 2 h 15"/>
                <a:gd name="T32" fmla="*/ 6 w 27"/>
                <a:gd name="T3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15">
                  <a:moveTo>
                    <a:pt x="6" y="0"/>
                  </a:moveTo>
                  <a:lnTo>
                    <a:pt x="9" y="2"/>
                  </a:lnTo>
                  <a:lnTo>
                    <a:pt x="15" y="4"/>
                  </a:lnTo>
                  <a:lnTo>
                    <a:pt x="21" y="8"/>
                  </a:lnTo>
                  <a:lnTo>
                    <a:pt x="23" y="8"/>
                  </a:lnTo>
                  <a:lnTo>
                    <a:pt x="25" y="6"/>
                  </a:lnTo>
                  <a:lnTo>
                    <a:pt x="27" y="8"/>
                  </a:lnTo>
                  <a:lnTo>
                    <a:pt x="25" y="10"/>
                  </a:lnTo>
                  <a:lnTo>
                    <a:pt x="25" y="15"/>
                  </a:lnTo>
                  <a:lnTo>
                    <a:pt x="21" y="15"/>
                  </a:lnTo>
                  <a:lnTo>
                    <a:pt x="19" y="11"/>
                  </a:lnTo>
                  <a:lnTo>
                    <a:pt x="11" y="8"/>
                  </a:lnTo>
                  <a:lnTo>
                    <a:pt x="6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2" y="2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3" name="Freeform 597"/>
            <p:cNvSpPr>
              <a:spLocks/>
            </p:cNvSpPr>
            <p:nvPr/>
          </p:nvSpPr>
          <p:spPr bwMode="auto">
            <a:xfrm>
              <a:off x="9415463" y="2436813"/>
              <a:ext cx="12700" cy="15875"/>
            </a:xfrm>
            <a:custGeom>
              <a:avLst/>
              <a:gdLst>
                <a:gd name="T0" fmla="*/ 6 w 8"/>
                <a:gd name="T1" fmla="*/ 0 h 10"/>
                <a:gd name="T2" fmla="*/ 8 w 8"/>
                <a:gd name="T3" fmla="*/ 2 h 10"/>
                <a:gd name="T4" fmla="*/ 6 w 8"/>
                <a:gd name="T5" fmla="*/ 4 h 10"/>
                <a:gd name="T6" fmla="*/ 8 w 8"/>
                <a:gd name="T7" fmla="*/ 8 h 10"/>
                <a:gd name="T8" fmla="*/ 6 w 8"/>
                <a:gd name="T9" fmla="*/ 8 h 10"/>
                <a:gd name="T10" fmla="*/ 4 w 8"/>
                <a:gd name="T11" fmla="*/ 6 h 10"/>
                <a:gd name="T12" fmla="*/ 2 w 8"/>
                <a:gd name="T13" fmla="*/ 8 h 10"/>
                <a:gd name="T14" fmla="*/ 2 w 8"/>
                <a:gd name="T15" fmla="*/ 10 h 10"/>
                <a:gd name="T16" fmla="*/ 2 w 8"/>
                <a:gd name="T17" fmla="*/ 10 h 10"/>
                <a:gd name="T18" fmla="*/ 0 w 8"/>
                <a:gd name="T19" fmla="*/ 8 h 10"/>
                <a:gd name="T20" fmla="*/ 0 w 8"/>
                <a:gd name="T21" fmla="*/ 4 h 10"/>
                <a:gd name="T22" fmla="*/ 4 w 8"/>
                <a:gd name="T23" fmla="*/ 2 h 10"/>
                <a:gd name="T24" fmla="*/ 6 w 8"/>
                <a:gd name="T25" fmla="*/ 0 h 10"/>
                <a:gd name="T26" fmla="*/ 6 w 8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0">
                  <a:moveTo>
                    <a:pt x="6" y="0"/>
                  </a:moveTo>
                  <a:lnTo>
                    <a:pt x="8" y="2"/>
                  </a:lnTo>
                  <a:lnTo>
                    <a:pt x="6" y="4"/>
                  </a:lnTo>
                  <a:lnTo>
                    <a:pt x="8" y="8"/>
                  </a:lnTo>
                  <a:lnTo>
                    <a:pt x="6" y="8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0" y="8"/>
                  </a:lnTo>
                  <a:lnTo>
                    <a:pt x="0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4" name="Freeform 598"/>
            <p:cNvSpPr>
              <a:spLocks/>
            </p:cNvSpPr>
            <p:nvPr/>
          </p:nvSpPr>
          <p:spPr bwMode="auto">
            <a:xfrm>
              <a:off x="9431338" y="2433638"/>
              <a:ext cx="26988" cy="25400"/>
            </a:xfrm>
            <a:custGeom>
              <a:avLst/>
              <a:gdLst>
                <a:gd name="T0" fmla="*/ 5 w 17"/>
                <a:gd name="T1" fmla="*/ 0 h 16"/>
                <a:gd name="T2" fmla="*/ 7 w 17"/>
                <a:gd name="T3" fmla="*/ 0 h 16"/>
                <a:gd name="T4" fmla="*/ 13 w 17"/>
                <a:gd name="T5" fmla="*/ 0 h 16"/>
                <a:gd name="T6" fmla="*/ 13 w 17"/>
                <a:gd name="T7" fmla="*/ 0 h 16"/>
                <a:gd name="T8" fmla="*/ 13 w 17"/>
                <a:gd name="T9" fmla="*/ 2 h 16"/>
                <a:gd name="T10" fmla="*/ 11 w 17"/>
                <a:gd name="T11" fmla="*/ 4 h 16"/>
                <a:gd name="T12" fmla="*/ 13 w 17"/>
                <a:gd name="T13" fmla="*/ 6 h 16"/>
                <a:gd name="T14" fmla="*/ 15 w 17"/>
                <a:gd name="T15" fmla="*/ 4 h 16"/>
                <a:gd name="T16" fmla="*/ 15 w 17"/>
                <a:gd name="T17" fmla="*/ 2 h 16"/>
                <a:gd name="T18" fmla="*/ 17 w 17"/>
                <a:gd name="T19" fmla="*/ 2 h 16"/>
                <a:gd name="T20" fmla="*/ 17 w 17"/>
                <a:gd name="T21" fmla="*/ 4 h 16"/>
                <a:gd name="T22" fmla="*/ 15 w 17"/>
                <a:gd name="T23" fmla="*/ 6 h 16"/>
                <a:gd name="T24" fmla="*/ 15 w 17"/>
                <a:gd name="T25" fmla="*/ 8 h 16"/>
                <a:gd name="T26" fmla="*/ 17 w 17"/>
                <a:gd name="T27" fmla="*/ 10 h 16"/>
                <a:gd name="T28" fmla="*/ 15 w 17"/>
                <a:gd name="T29" fmla="*/ 12 h 16"/>
                <a:gd name="T30" fmla="*/ 13 w 17"/>
                <a:gd name="T31" fmla="*/ 16 h 16"/>
                <a:gd name="T32" fmla="*/ 9 w 17"/>
                <a:gd name="T33" fmla="*/ 14 h 16"/>
                <a:gd name="T34" fmla="*/ 7 w 17"/>
                <a:gd name="T35" fmla="*/ 12 h 16"/>
                <a:gd name="T36" fmla="*/ 5 w 17"/>
                <a:gd name="T37" fmla="*/ 12 h 16"/>
                <a:gd name="T38" fmla="*/ 5 w 17"/>
                <a:gd name="T39" fmla="*/ 12 h 16"/>
                <a:gd name="T40" fmla="*/ 5 w 17"/>
                <a:gd name="T41" fmla="*/ 14 h 16"/>
                <a:gd name="T42" fmla="*/ 4 w 17"/>
                <a:gd name="T43" fmla="*/ 14 h 16"/>
                <a:gd name="T44" fmla="*/ 0 w 17"/>
                <a:gd name="T45" fmla="*/ 10 h 16"/>
                <a:gd name="T46" fmla="*/ 0 w 17"/>
                <a:gd name="T47" fmla="*/ 6 h 16"/>
                <a:gd name="T48" fmla="*/ 4 w 17"/>
                <a:gd name="T49" fmla="*/ 4 h 16"/>
                <a:gd name="T50" fmla="*/ 4 w 17"/>
                <a:gd name="T51" fmla="*/ 2 h 16"/>
                <a:gd name="T52" fmla="*/ 5 w 17"/>
                <a:gd name="T5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16">
                  <a:moveTo>
                    <a:pt x="5" y="0"/>
                  </a:moveTo>
                  <a:lnTo>
                    <a:pt x="7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2"/>
                  </a:lnTo>
                  <a:lnTo>
                    <a:pt x="11" y="4"/>
                  </a:lnTo>
                  <a:lnTo>
                    <a:pt x="13" y="6"/>
                  </a:lnTo>
                  <a:lnTo>
                    <a:pt x="15" y="4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7" y="4"/>
                  </a:lnTo>
                  <a:lnTo>
                    <a:pt x="15" y="6"/>
                  </a:lnTo>
                  <a:lnTo>
                    <a:pt x="15" y="8"/>
                  </a:lnTo>
                  <a:lnTo>
                    <a:pt x="17" y="10"/>
                  </a:lnTo>
                  <a:lnTo>
                    <a:pt x="15" y="12"/>
                  </a:lnTo>
                  <a:lnTo>
                    <a:pt x="13" y="16"/>
                  </a:lnTo>
                  <a:lnTo>
                    <a:pt x="9" y="14"/>
                  </a:lnTo>
                  <a:lnTo>
                    <a:pt x="7" y="12"/>
                  </a:lnTo>
                  <a:lnTo>
                    <a:pt x="5" y="12"/>
                  </a:lnTo>
                  <a:lnTo>
                    <a:pt x="5" y="12"/>
                  </a:lnTo>
                  <a:lnTo>
                    <a:pt x="5" y="14"/>
                  </a:lnTo>
                  <a:lnTo>
                    <a:pt x="4" y="14"/>
                  </a:lnTo>
                  <a:lnTo>
                    <a:pt x="0" y="10"/>
                  </a:lnTo>
                  <a:lnTo>
                    <a:pt x="0" y="6"/>
                  </a:lnTo>
                  <a:lnTo>
                    <a:pt x="4" y="4"/>
                  </a:lnTo>
                  <a:lnTo>
                    <a:pt x="4" y="2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5" name="Freeform 599"/>
            <p:cNvSpPr>
              <a:spLocks/>
            </p:cNvSpPr>
            <p:nvPr/>
          </p:nvSpPr>
          <p:spPr bwMode="auto">
            <a:xfrm>
              <a:off x="6845301" y="1211263"/>
              <a:ext cx="11113" cy="12700"/>
            </a:xfrm>
            <a:custGeom>
              <a:avLst/>
              <a:gdLst>
                <a:gd name="T0" fmla="*/ 5 w 7"/>
                <a:gd name="T1" fmla="*/ 0 h 8"/>
                <a:gd name="T2" fmla="*/ 7 w 7"/>
                <a:gd name="T3" fmla="*/ 2 h 8"/>
                <a:gd name="T4" fmla="*/ 7 w 7"/>
                <a:gd name="T5" fmla="*/ 6 h 8"/>
                <a:gd name="T6" fmla="*/ 5 w 7"/>
                <a:gd name="T7" fmla="*/ 8 h 8"/>
                <a:gd name="T8" fmla="*/ 3 w 7"/>
                <a:gd name="T9" fmla="*/ 8 h 8"/>
                <a:gd name="T10" fmla="*/ 0 w 7"/>
                <a:gd name="T11" fmla="*/ 6 h 8"/>
                <a:gd name="T12" fmla="*/ 0 w 7"/>
                <a:gd name="T13" fmla="*/ 4 h 8"/>
                <a:gd name="T14" fmla="*/ 1 w 7"/>
                <a:gd name="T15" fmla="*/ 4 h 8"/>
                <a:gd name="T16" fmla="*/ 3 w 7"/>
                <a:gd name="T17" fmla="*/ 0 h 8"/>
                <a:gd name="T18" fmla="*/ 5 w 7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8">
                  <a:moveTo>
                    <a:pt x="5" y="0"/>
                  </a:moveTo>
                  <a:lnTo>
                    <a:pt x="7" y="2"/>
                  </a:lnTo>
                  <a:lnTo>
                    <a:pt x="7" y="6"/>
                  </a:lnTo>
                  <a:lnTo>
                    <a:pt x="5" y="8"/>
                  </a:lnTo>
                  <a:lnTo>
                    <a:pt x="3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1" y="4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6" name="Freeform 600"/>
            <p:cNvSpPr>
              <a:spLocks/>
            </p:cNvSpPr>
            <p:nvPr/>
          </p:nvSpPr>
          <p:spPr bwMode="auto">
            <a:xfrm>
              <a:off x="6878638" y="1173163"/>
              <a:ext cx="11113" cy="7938"/>
            </a:xfrm>
            <a:custGeom>
              <a:avLst/>
              <a:gdLst>
                <a:gd name="T0" fmla="*/ 7 w 7"/>
                <a:gd name="T1" fmla="*/ 0 h 5"/>
                <a:gd name="T2" fmla="*/ 7 w 7"/>
                <a:gd name="T3" fmla="*/ 1 h 5"/>
                <a:gd name="T4" fmla="*/ 7 w 7"/>
                <a:gd name="T5" fmla="*/ 3 h 5"/>
                <a:gd name="T6" fmla="*/ 5 w 7"/>
                <a:gd name="T7" fmla="*/ 5 h 5"/>
                <a:gd name="T8" fmla="*/ 1 w 7"/>
                <a:gd name="T9" fmla="*/ 5 h 5"/>
                <a:gd name="T10" fmla="*/ 0 w 7"/>
                <a:gd name="T11" fmla="*/ 3 h 5"/>
                <a:gd name="T12" fmla="*/ 3 w 7"/>
                <a:gd name="T13" fmla="*/ 3 h 5"/>
                <a:gd name="T14" fmla="*/ 3 w 7"/>
                <a:gd name="T15" fmla="*/ 0 h 5"/>
                <a:gd name="T16" fmla="*/ 7 w 7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5">
                  <a:moveTo>
                    <a:pt x="7" y="0"/>
                  </a:moveTo>
                  <a:lnTo>
                    <a:pt x="7" y="1"/>
                  </a:lnTo>
                  <a:lnTo>
                    <a:pt x="7" y="3"/>
                  </a:lnTo>
                  <a:lnTo>
                    <a:pt x="5" y="5"/>
                  </a:lnTo>
                  <a:lnTo>
                    <a:pt x="1" y="5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7" name="Freeform 601"/>
            <p:cNvSpPr>
              <a:spLocks/>
            </p:cNvSpPr>
            <p:nvPr/>
          </p:nvSpPr>
          <p:spPr bwMode="auto">
            <a:xfrm>
              <a:off x="6853238" y="1200151"/>
              <a:ext cx="12700" cy="6350"/>
            </a:xfrm>
            <a:custGeom>
              <a:avLst/>
              <a:gdLst>
                <a:gd name="T0" fmla="*/ 6 w 8"/>
                <a:gd name="T1" fmla="*/ 0 h 4"/>
                <a:gd name="T2" fmla="*/ 8 w 8"/>
                <a:gd name="T3" fmla="*/ 2 h 4"/>
                <a:gd name="T4" fmla="*/ 6 w 8"/>
                <a:gd name="T5" fmla="*/ 4 h 4"/>
                <a:gd name="T6" fmla="*/ 4 w 8"/>
                <a:gd name="T7" fmla="*/ 4 h 4"/>
                <a:gd name="T8" fmla="*/ 2 w 8"/>
                <a:gd name="T9" fmla="*/ 4 h 4"/>
                <a:gd name="T10" fmla="*/ 0 w 8"/>
                <a:gd name="T11" fmla="*/ 2 h 4"/>
                <a:gd name="T12" fmla="*/ 2 w 8"/>
                <a:gd name="T13" fmla="*/ 2 h 4"/>
                <a:gd name="T14" fmla="*/ 4 w 8"/>
                <a:gd name="T15" fmla="*/ 0 h 4"/>
                <a:gd name="T16" fmla="*/ 6 w 8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4">
                  <a:moveTo>
                    <a:pt x="6" y="0"/>
                  </a:moveTo>
                  <a:lnTo>
                    <a:pt x="8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4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8" name="Freeform 602"/>
            <p:cNvSpPr>
              <a:spLocks/>
            </p:cNvSpPr>
            <p:nvPr/>
          </p:nvSpPr>
          <p:spPr bwMode="auto">
            <a:xfrm>
              <a:off x="6846888" y="1200151"/>
              <a:ext cx="3175" cy="7938"/>
            </a:xfrm>
            <a:custGeom>
              <a:avLst/>
              <a:gdLst>
                <a:gd name="T0" fmla="*/ 2 w 2"/>
                <a:gd name="T1" fmla="*/ 0 h 5"/>
                <a:gd name="T2" fmla="*/ 2 w 2"/>
                <a:gd name="T3" fmla="*/ 2 h 5"/>
                <a:gd name="T4" fmla="*/ 0 w 2"/>
                <a:gd name="T5" fmla="*/ 4 h 5"/>
                <a:gd name="T6" fmla="*/ 0 w 2"/>
                <a:gd name="T7" fmla="*/ 5 h 5"/>
                <a:gd name="T8" fmla="*/ 0 w 2"/>
                <a:gd name="T9" fmla="*/ 2 h 5"/>
                <a:gd name="T10" fmla="*/ 2 w 2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5">
                  <a:moveTo>
                    <a:pt x="2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9" name="Freeform 603"/>
            <p:cNvSpPr>
              <a:spLocks/>
            </p:cNvSpPr>
            <p:nvPr/>
          </p:nvSpPr>
          <p:spPr bwMode="auto">
            <a:xfrm>
              <a:off x="6846888" y="1111251"/>
              <a:ext cx="15875" cy="15875"/>
            </a:xfrm>
            <a:custGeom>
              <a:avLst/>
              <a:gdLst>
                <a:gd name="T0" fmla="*/ 8 w 10"/>
                <a:gd name="T1" fmla="*/ 0 h 10"/>
                <a:gd name="T2" fmla="*/ 10 w 10"/>
                <a:gd name="T3" fmla="*/ 2 h 10"/>
                <a:gd name="T4" fmla="*/ 10 w 10"/>
                <a:gd name="T5" fmla="*/ 4 h 10"/>
                <a:gd name="T6" fmla="*/ 8 w 10"/>
                <a:gd name="T7" fmla="*/ 8 h 10"/>
                <a:gd name="T8" fmla="*/ 6 w 10"/>
                <a:gd name="T9" fmla="*/ 8 h 10"/>
                <a:gd name="T10" fmla="*/ 4 w 10"/>
                <a:gd name="T11" fmla="*/ 10 h 10"/>
                <a:gd name="T12" fmla="*/ 0 w 10"/>
                <a:gd name="T13" fmla="*/ 8 h 10"/>
                <a:gd name="T14" fmla="*/ 2 w 10"/>
                <a:gd name="T15" fmla="*/ 4 h 10"/>
                <a:gd name="T16" fmla="*/ 6 w 10"/>
                <a:gd name="T17" fmla="*/ 2 h 10"/>
                <a:gd name="T18" fmla="*/ 8 w 10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0">
                  <a:moveTo>
                    <a:pt x="8" y="0"/>
                  </a:moveTo>
                  <a:lnTo>
                    <a:pt x="10" y="2"/>
                  </a:lnTo>
                  <a:lnTo>
                    <a:pt x="10" y="4"/>
                  </a:lnTo>
                  <a:lnTo>
                    <a:pt x="8" y="8"/>
                  </a:lnTo>
                  <a:lnTo>
                    <a:pt x="6" y="8"/>
                  </a:lnTo>
                  <a:lnTo>
                    <a:pt x="4" y="10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2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0" name="Freeform 604"/>
            <p:cNvSpPr>
              <a:spLocks/>
            </p:cNvSpPr>
            <p:nvPr/>
          </p:nvSpPr>
          <p:spPr bwMode="auto">
            <a:xfrm>
              <a:off x="6838951" y="1042988"/>
              <a:ext cx="23813" cy="20638"/>
            </a:xfrm>
            <a:custGeom>
              <a:avLst/>
              <a:gdLst>
                <a:gd name="T0" fmla="*/ 11 w 15"/>
                <a:gd name="T1" fmla="*/ 0 h 13"/>
                <a:gd name="T2" fmla="*/ 13 w 15"/>
                <a:gd name="T3" fmla="*/ 2 h 13"/>
                <a:gd name="T4" fmla="*/ 13 w 15"/>
                <a:gd name="T5" fmla="*/ 5 h 13"/>
                <a:gd name="T6" fmla="*/ 15 w 15"/>
                <a:gd name="T7" fmla="*/ 7 h 13"/>
                <a:gd name="T8" fmla="*/ 13 w 15"/>
                <a:gd name="T9" fmla="*/ 9 h 13"/>
                <a:gd name="T10" fmla="*/ 11 w 15"/>
                <a:gd name="T11" fmla="*/ 11 h 13"/>
                <a:gd name="T12" fmla="*/ 9 w 15"/>
                <a:gd name="T13" fmla="*/ 11 h 13"/>
                <a:gd name="T14" fmla="*/ 5 w 15"/>
                <a:gd name="T15" fmla="*/ 13 h 13"/>
                <a:gd name="T16" fmla="*/ 5 w 15"/>
                <a:gd name="T17" fmla="*/ 13 h 13"/>
                <a:gd name="T18" fmla="*/ 4 w 15"/>
                <a:gd name="T19" fmla="*/ 11 h 13"/>
                <a:gd name="T20" fmla="*/ 4 w 15"/>
                <a:gd name="T21" fmla="*/ 11 h 13"/>
                <a:gd name="T22" fmla="*/ 2 w 15"/>
                <a:gd name="T23" fmla="*/ 7 h 13"/>
                <a:gd name="T24" fmla="*/ 0 w 15"/>
                <a:gd name="T25" fmla="*/ 5 h 13"/>
                <a:gd name="T26" fmla="*/ 0 w 15"/>
                <a:gd name="T27" fmla="*/ 5 h 13"/>
                <a:gd name="T28" fmla="*/ 4 w 15"/>
                <a:gd name="T29" fmla="*/ 3 h 13"/>
                <a:gd name="T30" fmla="*/ 7 w 15"/>
                <a:gd name="T31" fmla="*/ 2 h 13"/>
                <a:gd name="T32" fmla="*/ 11 w 15"/>
                <a:gd name="T3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" h="13">
                  <a:moveTo>
                    <a:pt x="11" y="0"/>
                  </a:moveTo>
                  <a:lnTo>
                    <a:pt x="13" y="2"/>
                  </a:lnTo>
                  <a:lnTo>
                    <a:pt x="13" y="5"/>
                  </a:lnTo>
                  <a:lnTo>
                    <a:pt x="15" y="7"/>
                  </a:lnTo>
                  <a:lnTo>
                    <a:pt x="13" y="9"/>
                  </a:lnTo>
                  <a:lnTo>
                    <a:pt x="11" y="11"/>
                  </a:lnTo>
                  <a:lnTo>
                    <a:pt x="9" y="11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5"/>
                  </a:lnTo>
                  <a:lnTo>
                    <a:pt x="4" y="3"/>
                  </a:lnTo>
                  <a:lnTo>
                    <a:pt x="7" y="2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1" name="Freeform 605"/>
            <p:cNvSpPr>
              <a:spLocks/>
            </p:cNvSpPr>
            <p:nvPr/>
          </p:nvSpPr>
          <p:spPr bwMode="auto">
            <a:xfrm>
              <a:off x="6953251" y="1073151"/>
              <a:ext cx="46038" cy="63500"/>
            </a:xfrm>
            <a:custGeom>
              <a:avLst/>
              <a:gdLst>
                <a:gd name="T0" fmla="*/ 12 w 29"/>
                <a:gd name="T1" fmla="*/ 0 h 40"/>
                <a:gd name="T2" fmla="*/ 13 w 29"/>
                <a:gd name="T3" fmla="*/ 2 h 40"/>
                <a:gd name="T4" fmla="*/ 17 w 29"/>
                <a:gd name="T5" fmla="*/ 2 h 40"/>
                <a:gd name="T6" fmla="*/ 19 w 29"/>
                <a:gd name="T7" fmla="*/ 5 h 40"/>
                <a:gd name="T8" fmla="*/ 17 w 29"/>
                <a:gd name="T9" fmla="*/ 11 h 40"/>
                <a:gd name="T10" fmla="*/ 19 w 29"/>
                <a:gd name="T11" fmla="*/ 13 h 40"/>
                <a:gd name="T12" fmla="*/ 23 w 29"/>
                <a:gd name="T13" fmla="*/ 15 h 40"/>
                <a:gd name="T14" fmla="*/ 27 w 29"/>
                <a:gd name="T15" fmla="*/ 19 h 40"/>
                <a:gd name="T16" fmla="*/ 29 w 29"/>
                <a:gd name="T17" fmla="*/ 19 h 40"/>
                <a:gd name="T18" fmla="*/ 29 w 29"/>
                <a:gd name="T19" fmla="*/ 21 h 40"/>
                <a:gd name="T20" fmla="*/ 23 w 29"/>
                <a:gd name="T21" fmla="*/ 24 h 40"/>
                <a:gd name="T22" fmla="*/ 17 w 29"/>
                <a:gd name="T23" fmla="*/ 26 h 40"/>
                <a:gd name="T24" fmla="*/ 15 w 29"/>
                <a:gd name="T25" fmla="*/ 28 h 40"/>
                <a:gd name="T26" fmla="*/ 17 w 29"/>
                <a:gd name="T27" fmla="*/ 32 h 40"/>
                <a:gd name="T28" fmla="*/ 17 w 29"/>
                <a:gd name="T29" fmla="*/ 36 h 40"/>
                <a:gd name="T30" fmla="*/ 13 w 29"/>
                <a:gd name="T31" fmla="*/ 40 h 40"/>
                <a:gd name="T32" fmla="*/ 12 w 29"/>
                <a:gd name="T33" fmla="*/ 38 h 40"/>
                <a:gd name="T34" fmla="*/ 12 w 29"/>
                <a:gd name="T35" fmla="*/ 36 h 40"/>
                <a:gd name="T36" fmla="*/ 8 w 29"/>
                <a:gd name="T37" fmla="*/ 34 h 40"/>
                <a:gd name="T38" fmla="*/ 4 w 29"/>
                <a:gd name="T39" fmla="*/ 34 h 40"/>
                <a:gd name="T40" fmla="*/ 2 w 29"/>
                <a:gd name="T41" fmla="*/ 30 h 40"/>
                <a:gd name="T42" fmla="*/ 2 w 29"/>
                <a:gd name="T43" fmla="*/ 28 h 40"/>
                <a:gd name="T44" fmla="*/ 2 w 29"/>
                <a:gd name="T45" fmla="*/ 24 h 40"/>
                <a:gd name="T46" fmla="*/ 0 w 29"/>
                <a:gd name="T47" fmla="*/ 21 h 40"/>
                <a:gd name="T48" fmla="*/ 0 w 29"/>
                <a:gd name="T49" fmla="*/ 17 h 40"/>
                <a:gd name="T50" fmla="*/ 2 w 29"/>
                <a:gd name="T51" fmla="*/ 11 h 40"/>
                <a:gd name="T52" fmla="*/ 4 w 29"/>
                <a:gd name="T53" fmla="*/ 9 h 40"/>
                <a:gd name="T54" fmla="*/ 8 w 29"/>
                <a:gd name="T55" fmla="*/ 5 h 40"/>
                <a:gd name="T56" fmla="*/ 8 w 29"/>
                <a:gd name="T57" fmla="*/ 2 h 40"/>
                <a:gd name="T58" fmla="*/ 8 w 29"/>
                <a:gd name="T59" fmla="*/ 0 h 40"/>
                <a:gd name="T60" fmla="*/ 12 w 29"/>
                <a:gd name="T6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40">
                  <a:moveTo>
                    <a:pt x="12" y="0"/>
                  </a:moveTo>
                  <a:lnTo>
                    <a:pt x="13" y="2"/>
                  </a:lnTo>
                  <a:lnTo>
                    <a:pt x="17" y="2"/>
                  </a:lnTo>
                  <a:lnTo>
                    <a:pt x="19" y="5"/>
                  </a:lnTo>
                  <a:lnTo>
                    <a:pt x="17" y="11"/>
                  </a:lnTo>
                  <a:lnTo>
                    <a:pt x="19" y="13"/>
                  </a:lnTo>
                  <a:lnTo>
                    <a:pt x="23" y="15"/>
                  </a:lnTo>
                  <a:lnTo>
                    <a:pt x="27" y="19"/>
                  </a:lnTo>
                  <a:lnTo>
                    <a:pt x="29" y="19"/>
                  </a:lnTo>
                  <a:lnTo>
                    <a:pt x="29" y="21"/>
                  </a:lnTo>
                  <a:lnTo>
                    <a:pt x="23" y="24"/>
                  </a:lnTo>
                  <a:lnTo>
                    <a:pt x="17" y="26"/>
                  </a:lnTo>
                  <a:lnTo>
                    <a:pt x="15" y="28"/>
                  </a:lnTo>
                  <a:lnTo>
                    <a:pt x="17" y="32"/>
                  </a:lnTo>
                  <a:lnTo>
                    <a:pt x="17" y="36"/>
                  </a:lnTo>
                  <a:lnTo>
                    <a:pt x="13" y="40"/>
                  </a:lnTo>
                  <a:lnTo>
                    <a:pt x="12" y="38"/>
                  </a:lnTo>
                  <a:lnTo>
                    <a:pt x="12" y="36"/>
                  </a:lnTo>
                  <a:lnTo>
                    <a:pt x="8" y="34"/>
                  </a:lnTo>
                  <a:lnTo>
                    <a:pt x="4" y="34"/>
                  </a:lnTo>
                  <a:lnTo>
                    <a:pt x="2" y="30"/>
                  </a:lnTo>
                  <a:lnTo>
                    <a:pt x="2" y="28"/>
                  </a:lnTo>
                  <a:lnTo>
                    <a:pt x="2" y="24"/>
                  </a:lnTo>
                  <a:lnTo>
                    <a:pt x="0" y="21"/>
                  </a:lnTo>
                  <a:lnTo>
                    <a:pt x="0" y="17"/>
                  </a:lnTo>
                  <a:lnTo>
                    <a:pt x="2" y="11"/>
                  </a:lnTo>
                  <a:lnTo>
                    <a:pt x="4" y="9"/>
                  </a:lnTo>
                  <a:lnTo>
                    <a:pt x="8" y="5"/>
                  </a:lnTo>
                  <a:lnTo>
                    <a:pt x="8" y="2"/>
                  </a:lnTo>
                  <a:lnTo>
                    <a:pt x="8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2" name="Freeform 606"/>
            <p:cNvSpPr>
              <a:spLocks/>
            </p:cNvSpPr>
            <p:nvPr/>
          </p:nvSpPr>
          <p:spPr bwMode="auto">
            <a:xfrm>
              <a:off x="6865938" y="1081088"/>
              <a:ext cx="12700" cy="12700"/>
            </a:xfrm>
            <a:custGeom>
              <a:avLst/>
              <a:gdLst>
                <a:gd name="T0" fmla="*/ 4 w 8"/>
                <a:gd name="T1" fmla="*/ 0 h 8"/>
                <a:gd name="T2" fmla="*/ 6 w 8"/>
                <a:gd name="T3" fmla="*/ 2 h 8"/>
                <a:gd name="T4" fmla="*/ 8 w 8"/>
                <a:gd name="T5" fmla="*/ 4 h 8"/>
                <a:gd name="T6" fmla="*/ 6 w 8"/>
                <a:gd name="T7" fmla="*/ 8 h 8"/>
                <a:gd name="T8" fmla="*/ 4 w 8"/>
                <a:gd name="T9" fmla="*/ 8 h 8"/>
                <a:gd name="T10" fmla="*/ 2 w 8"/>
                <a:gd name="T11" fmla="*/ 8 h 8"/>
                <a:gd name="T12" fmla="*/ 0 w 8"/>
                <a:gd name="T13" fmla="*/ 4 h 8"/>
                <a:gd name="T14" fmla="*/ 2 w 8"/>
                <a:gd name="T15" fmla="*/ 0 h 8"/>
                <a:gd name="T16" fmla="*/ 4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4" y="0"/>
                  </a:moveTo>
                  <a:lnTo>
                    <a:pt x="6" y="2"/>
                  </a:lnTo>
                  <a:lnTo>
                    <a:pt x="8" y="4"/>
                  </a:lnTo>
                  <a:lnTo>
                    <a:pt x="6" y="8"/>
                  </a:lnTo>
                  <a:lnTo>
                    <a:pt x="4" y="8"/>
                  </a:lnTo>
                  <a:lnTo>
                    <a:pt x="2" y="8"/>
                  </a:lnTo>
                  <a:lnTo>
                    <a:pt x="0" y="4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3" name="Freeform 607"/>
            <p:cNvSpPr>
              <a:spLocks/>
            </p:cNvSpPr>
            <p:nvPr/>
          </p:nvSpPr>
          <p:spPr bwMode="auto">
            <a:xfrm>
              <a:off x="6878638" y="1139826"/>
              <a:ext cx="11113" cy="17463"/>
            </a:xfrm>
            <a:custGeom>
              <a:avLst/>
              <a:gdLst>
                <a:gd name="T0" fmla="*/ 3 w 7"/>
                <a:gd name="T1" fmla="*/ 0 h 11"/>
                <a:gd name="T2" fmla="*/ 5 w 7"/>
                <a:gd name="T3" fmla="*/ 2 h 11"/>
                <a:gd name="T4" fmla="*/ 7 w 7"/>
                <a:gd name="T5" fmla="*/ 3 h 11"/>
                <a:gd name="T6" fmla="*/ 7 w 7"/>
                <a:gd name="T7" fmla="*/ 5 h 11"/>
                <a:gd name="T8" fmla="*/ 7 w 7"/>
                <a:gd name="T9" fmla="*/ 7 h 11"/>
                <a:gd name="T10" fmla="*/ 5 w 7"/>
                <a:gd name="T11" fmla="*/ 9 h 11"/>
                <a:gd name="T12" fmla="*/ 3 w 7"/>
                <a:gd name="T13" fmla="*/ 11 h 11"/>
                <a:gd name="T14" fmla="*/ 1 w 7"/>
                <a:gd name="T15" fmla="*/ 11 h 11"/>
                <a:gd name="T16" fmla="*/ 0 w 7"/>
                <a:gd name="T17" fmla="*/ 9 h 11"/>
                <a:gd name="T18" fmla="*/ 0 w 7"/>
                <a:gd name="T19" fmla="*/ 7 h 11"/>
                <a:gd name="T20" fmla="*/ 1 w 7"/>
                <a:gd name="T21" fmla="*/ 5 h 11"/>
                <a:gd name="T22" fmla="*/ 1 w 7"/>
                <a:gd name="T23" fmla="*/ 2 h 11"/>
                <a:gd name="T24" fmla="*/ 3 w 7"/>
                <a:gd name="T2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" h="11">
                  <a:moveTo>
                    <a:pt x="3" y="0"/>
                  </a:moveTo>
                  <a:lnTo>
                    <a:pt x="5" y="2"/>
                  </a:lnTo>
                  <a:lnTo>
                    <a:pt x="7" y="3"/>
                  </a:lnTo>
                  <a:lnTo>
                    <a:pt x="7" y="5"/>
                  </a:lnTo>
                  <a:lnTo>
                    <a:pt x="7" y="7"/>
                  </a:lnTo>
                  <a:lnTo>
                    <a:pt x="5" y="9"/>
                  </a:lnTo>
                  <a:lnTo>
                    <a:pt x="3" y="11"/>
                  </a:lnTo>
                  <a:lnTo>
                    <a:pt x="1" y="11"/>
                  </a:lnTo>
                  <a:lnTo>
                    <a:pt x="0" y="9"/>
                  </a:lnTo>
                  <a:lnTo>
                    <a:pt x="0" y="7"/>
                  </a:lnTo>
                  <a:lnTo>
                    <a:pt x="1" y="5"/>
                  </a:lnTo>
                  <a:lnTo>
                    <a:pt x="1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4" name="Freeform 608"/>
            <p:cNvSpPr>
              <a:spLocks/>
            </p:cNvSpPr>
            <p:nvPr/>
          </p:nvSpPr>
          <p:spPr bwMode="auto">
            <a:xfrm>
              <a:off x="6865938" y="1120776"/>
              <a:ext cx="17463" cy="15875"/>
            </a:xfrm>
            <a:custGeom>
              <a:avLst/>
              <a:gdLst>
                <a:gd name="T0" fmla="*/ 2 w 11"/>
                <a:gd name="T1" fmla="*/ 0 h 10"/>
                <a:gd name="T2" fmla="*/ 4 w 11"/>
                <a:gd name="T3" fmla="*/ 0 h 10"/>
                <a:gd name="T4" fmla="*/ 6 w 11"/>
                <a:gd name="T5" fmla="*/ 2 h 10"/>
                <a:gd name="T6" fmla="*/ 9 w 11"/>
                <a:gd name="T7" fmla="*/ 2 h 10"/>
                <a:gd name="T8" fmla="*/ 11 w 11"/>
                <a:gd name="T9" fmla="*/ 4 h 10"/>
                <a:gd name="T10" fmla="*/ 11 w 11"/>
                <a:gd name="T11" fmla="*/ 8 h 10"/>
                <a:gd name="T12" fmla="*/ 8 w 11"/>
                <a:gd name="T13" fmla="*/ 10 h 10"/>
                <a:gd name="T14" fmla="*/ 2 w 11"/>
                <a:gd name="T15" fmla="*/ 6 h 10"/>
                <a:gd name="T16" fmla="*/ 0 w 11"/>
                <a:gd name="T17" fmla="*/ 2 h 10"/>
                <a:gd name="T18" fmla="*/ 2 w 11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10">
                  <a:moveTo>
                    <a:pt x="2" y="0"/>
                  </a:moveTo>
                  <a:lnTo>
                    <a:pt x="4" y="0"/>
                  </a:lnTo>
                  <a:lnTo>
                    <a:pt x="6" y="2"/>
                  </a:lnTo>
                  <a:lnTo>
                    <a:pt x="9" y="2"/>
                  </a:lnTo>
                  <a:lnTo>
                    <a:pt x="11" y="4"/>
                  </a:lnTo>
                  <a:lnTo>
                    <a:pt x="11" y="8"/>
                  </a:lnTo>
                  <a:lnTo>
                    <a:pt x="8" y="10"/>
                  </a:lnTo>
                  <a:lnTo>
                    <a:pt x="2" y="6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5" name="Freeform 609"/>
            <p:cNvSpPr>
              <a:spLocks/>
            </p:cNvSpPr>
            <p:nvPr/>
          </p:nvSpPr>
          <p:spPr bwMode="auto">
            <a:xfrm>
              <a:off x="6696076" y="1160463"/>
              <a:ext cx="76200" cy="103188"/>
            </a:xfrm>
            <a:custGeom>
              <a:avLst/>
              <a:gdLst>
                <a:gd name="T0" fmla="*/ 38 w 48"/>
                <a:gd name="T1" fmla="*/ 2 h 65"/>
                <a:gd name="T2" fmla="*/ 36 w 48"/>
                <a:gd name="T3" fmla="*/ 9 h 65"/>
                <a:gd name="T4" fmla="*/ 33 w 48"/>
                <a:gd name="T5" fmla="*/ 15 h 65"/>
                <a:gd name="T6" fmla="*/ 34 w 48"/>
                <a:gd name="T7" fmla="*/ 17 h 65"/>
                <a:gd name="T8" fmla="*/ 40 w 48"/>
                <a:gd name="T9" fmla="*/ 11 h 65"/>
                <a:gd name="T10" fmla="*/ 42 w 48"/>
                <a:gd name="T11" fmla="*/ 15 h 65"/>
                <a:gd name="T12" fmla="*/ 46 w 48"/>
                <a:gd name="T13" fmla="*/ 19 h 65"/>
                <a:gd name="T14" fmla="*/ 48 w 48"/>
                <a:gd name="T15" fmla="*/ 23 h 65"/>
                <a:gd name="T16" fmla="*/ 42 w 48"/>
                <a:gd name="T17" fmla="*/ 29 h 65"/>
                <a:gd name="T18" fmla="*/ 38 w 48"/>
                <a:gd name="T19" fmla="*/ 29 h 65"/>
                <a:gd name="T20" fmla="*/ 36 w 48"/>
                <a:gd name="T21" fmla="*/ 27 h 65"/>
                <a:gd name="T22" fmla="*/ 34 w 48"/>
                <a:gd name="T23" fmla="*/ 32 h 65"/>
                <a:gd name="T24" fmla="*/ 36 w 48"/>
                <a:gd name="T25" fmla="*/ 34 h 65"/>
                <a:gd name="T26" fmla="*/ 40 w 48"/>
                <a:gd name="T27" fmla="*/ 38 h 65"/>
                <a:gd name="T28" fmla="*/ 38 w 48"/>
                <a:gd name="T29" fmla="*/ 40 h 65"/>
                <a:gd name="T30" fmla="*/ 29 w 48"/>
                <a:gd name="T31" fmla="*/ 40 h 65"/>
                <a:gd name="T32" fmla="*/ 27 w 48"/>
                <a:gd name="T33" fmla="*/ 44 h 65"/>
                <a:gd name="T34" fmla="*/ 31 w 48"/>
                <a:gd name="T35" fmla="*/ 51 h 65"/>
                <a:gd name="T36" fmla="*/ 27 w 48"/>
                <a:gd name="T37" fmla="*/ 57 h 65"/>
                <a:gd name="T38" fmla="*/ 25 w 48"/>
                <a:gd name="T39" fmla="*/ 59 h 65"/>
                <a:gd name="T40" fmla="*/ 23 w 48"/>
                <a:gd name="T41" fmla="*/ 65 h 65"/>
                <a:gd name="T42" fmla="*/ 19 w 48"/>
                <a:gd name="T43" fmla="*/ 65 h 65"/>
                <a:gd name="T44" fmla="*/ 15 w 48"/>
                <a:gd name="T45" fmla="*/ 55 h 65"/>
                <a:gd name="T46" fmla="*/ 14 w 48"/>
                <a:gd name="T47" fmla="*/ 59 h 65"/>
                <a:gd name="T48" fmla="*/ 10 w 48"/>
                <a:gd name="T49" fmla="*/ 61 h 65"/>
                <a:gd name="T50" fmla="*/ 6 w 48"/>
                <a:gd name="T51" fmla="*/ 61 h 65"/>
                <a:gd name="T52" fmla="*/ 4 w 48"/>
                <a:gd name="T53" fmla="*/ 55 h 65"/>
                <a:gd name="T54" fmla="*/ 6 w 48"/>
                <a:gd name="T55" fmla="*/ 44 h 65"/>
                <a:gd name="T56" fmla="*/ 14 w 48"/>
                <a:gd name="T57" fmla="*/ 44 h 65"/>
                <a:gd name="T58" fmla="*/ 8 w 48"/>
                <a:gd name="T59" fmla="*/ 42 h 65"/>
                <a:gd name="T60" fmla="*/ 6 w 48"/>
                <a:gd name="T61" fmla="*/ 34 h 65"/>
                <a:gd name="T62" fmla="*/ 0 w 48"/>
                <a:gd name="T63" fmla="*/ 36 h 65"/>
                <a:gd name="T64" fmla="*/ 0 w 48"/>
                <a:gd name="T65" fmla="*/ 32 h 65"/>
                <a:gd name="T66" fmla="*/ 2 w 48"/>
                <a:gd name="T67" fmla="*/ 29 h 65"/>
                <a:gd name="T68" fmla="*/ 8 w 48"/>
                <a:gd name="T69" fmla="*/ 32 h 65"/>
                <a:gd name="T70" fmla="*/ 14 w 48"/>
                <a:gd name="T71" fmla="*/ 32 h 65"/>
                <a:gd name="T72" fmla="*/ 19 w 48"/>
                <a:gd name="T73" fmla="*/ 27 h 65"/>
                <a:gd name="T74" fmla="*/ 23 w 48"/>
                <a:gd name="T75" fmla="*/ 25 h 65"/>
                <a:gd name="T76" fmla="*/ 27 w 48"/>
                <a:gd name="T77" fmla="*/ 17 h 65"/>
                <a:gd name="T78" fmla="*/ 29 w 48"/>
                <a:gd name="T79" fmla="*/ 15 h 65"/>
                <a:gd name="T80" fmla="*/ 25 w 48"/>
                <a:gd name="T81" fmla="*/ 13 h 65"/>
                <a:gd name="T82" fmla="*/ 23 w 48"/>
                <a:gd name="T83" fmla="*/ 9 h 65"/>
                <a:gd name="T84" fmla="*/ 27 w 48"/>
                <a:gd name="T85" fmla="*/ 4 h 65"/>
                <a:gd name="T86" fmla="*/ 31 w 48"/>
                <a:gd name="T87" fmla="*/ 6 h 65"/>
                <a:gd name="T88" fmla="*/ 29 w 48"/>
                <a:gd name="T89" fmla="*/ 9 h 65"/>
                <a:gd name="T90" fmla="*/ 33 w 48"/>
                <a:gd name="T91" fmla="*/ 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" h="65">
                  <a:moveTo>
                    <a:pt x="36" y="0"/>
                  </a:moveTo>
                  <a:lnTo>
                    <a:pt x="38" y="2"/>
                  </a:lnTo>
                  <a:lnTo>
                    <a:pt x="36" y="6"/>
                  </a:lnTo>
                  <a:lnTo>
                    <a:pt x="36" y="9"/>
                  </a:lnTo>
                  <a:lnTo>
                    <a:pt x="33" y="13"/>
                  </a:lnTo>
                  <a:lnTo>
                    <a:pt x="33" y="15"/>
                  </a:lnTo>
                  <a:lnTo>
                    <a:pt x="33" y="17"/>
                  </a:lnTo>
                  <a:lnTo>
                    <a:pt x="34" y="17"/>
                  </a:lnTo>
                  <a:lnTo>
                    <a:pt x="36" y="13"/>
                  </a:lnTo>
                  <a:lnTo>
                    <a:pt x="40" y="11"/>
                  </a:lnTo>
                  <a:lnTo>
                    <a:pt x="42" y="11"/>
                  </a:lnTo>
                  <a:lnTo>
                    <a:pt x="42" y="15"/>
                  </a:lnTo>
                  <a:lnTo>
                    <a:pt x="46" y="17"/>
                  </a:lnTo>
                  <a:lnTo>
                    <a:pt x="46" y="19"/>
                  </a:lnTo>
                  <a:lnTo>
                    <a:pt x="48" y="23"/>
                  </a:lnTo>
                  <a:lnTo>
                    <a:pt x="48" y="23"/>
                  </a:lnTo>
                  <a:lnTo>
                    <a:pt x="46" y="25"/>
                  </a:lnTo>
                  <a:lnTo>
                    <a:pt x="42" y="29"/>
                  </a:lnTo>
                  <a:lnTo>
                    <a:pt x="40" y="30"/>
                  </a:lnTo>
                  <a:lnTo>
                    <a:pt x="38" y="29"/>
                  </a:lnTo>
                  <a:lnTo>
                    <a:pt x="38" y="29"/>
                  </a:lnTo>
                  <a:lnTo>
                    <a:pt x="36" y="27"/>
                  </a:lnTo>
                  <a:lnTo>
                    <a:pt x="34" y="29"/>
                  </a:lnTo>
                  <a:lnTo>
                    <a:pt x="34" y="32"/>
                  </a:lnTo>
                  <a:lnTo>
                    <a:pt x="34" y="34"/>
                  </a:lnTo>
                  <a:lnTo>
                    <a:pt x="36" y="34"/>
                  </a:lnTo>
                  <a:lnTo>
                    <a:pt x="38" y="36"/>
                  </a:lnTo>
                  <a:lnTo>
                    <a:pt x="40" y="38"/>
                  </a:lnTo>
                  <a:lnTo>
                    <a:pt x="40" y="38"/>
                  </a:lnTo>
                  <a:lnTo>
                    <a:pt x="38" y="40"/>
                  </a:lnTo>
                  <a:lnTo>
                    <a:pt x="33" y="40"/>
                  </a:lnTo>
                  <a:lnTo>
                    <a:pt x="29" y="40"/>
                  </a:lnTo>
                  <a:lnTo>
                    <a:pt x="25" y="42"/>
                  </a:lnTo>
                  <a:lnTo>
                    <a:pt x="27" y="44"/>
                  </a:lnTo>
                  <a:lnTo>
                    <a:pt x="29" y="46"/>
                  </a:lnTo>
                  <a:lnTo>
                    <a:pt x="31" y="51"/>
                  </a:lnTo>
                  <a:lnTo>
                    <a:pt x="29" y="57"/>
                  </a:lnTo>
                  <a:lnTo>
                    <a:pt x="27" y="57"/>
                  </a:lnTo>
                  <a:lnTo>
                    <a:pt x="25" y="57"/>
                  </a:lnTo>
                  <a:lnTo>
                    <a:pt x="25" y="59"/>
                  </a:lnTo>
                  <a:lnTo>
                    <a:pt x="25" y="61"/>
                  </a:lnTo>
                  <a:lnTo>
                    <a:pt x="23" y="65"/>
                  </a:lnTo>
                  <a:lnTo>
                    <a:pt x="21" y="65"/>
                  </a:lnTo>
                  <a:lnTo>
                    <a:pt x="19" y="65"/>
                  </a:lnTo>
                  <a:lnTo>
                    <a:pt x="19" y="59"/>
                  </a:lnTo>
                  <a:lnTo>
                    <a:pt x="15" y="55"/>
                  </a:lnTo>
                  <a:lnTo>
                    <a:pt x="14" y="55"/>
                  </a:lnTo>
                  <a:lnTo>
                    <a:pt x="14" y="59"/>
                  </a:lnTo>
                  <a:lnTo>
                    <a:pt x="12" y="61"/>
                  </a:lnTo>
                  <a:lnTo>
                    <a:pt x="10" y="61"/>
                  </a:lnTo>
                  <a:lnTo>
                    <a:pt x="6" y="63"/>
                  </a:lnTo>
                  <a:lnTo>
                    <a:pt x="6" y="61"/>
                  </a:lnTo>
                  <a:lnTo>
                    <a:pt x="6" y="59"/>
                  </a:lnTo>
                  <a:lnTo>
                    <a:pt x="4" y="55"/>
                  </a:lnTo>
                  <a:lnTo>
                    <a:pt x="4" y="48"/>
                  </a:lnTo>
                  <a:lnTo>
                    <a:pt x="6" y="44"/>
                  </a:lnTo>
                  <a:lnTo>
                    <a:pt x="12" y="44"/>
                  </a:lnTo>
                  <a:lnTo>
                    <a:pt x="14" y="44"/>
                  </a:lnTo>
                  <a:lnTo>
                    <a:pt x="12" y="42"/>
                  </a:lnTo>
                  <a:lnTo>
                    <a:pt x="8" y="42"/>
                  </a:lnTo>
                  <a:lnTo>
                    <a:pt x="8" y="36"/>
                  </a:lnTo>
                  <a:lnTo>
                    <a:pt x="6" y="34"/>
                  </a:lnTo>
                  <a:lnTo>
                    <a:pt x="2" y="38"/>
                  </a:lnTo>
                  <a:lnTo>
                    <a:pt x="0" y="36"/>
                  </a:lnTo>
                  <a:lnTo>
                    <a:pt x="0" y="34"/>
                  </a:lnTo>
                  <a:lnTo>
                    <a:pt x="0" y="32"/>
                  </a:lnTo>
                  <a:lnTo>
                    <a:pt x="0" y="29"/>
                  </a:lnTo>
                  <a:lnTo>
                    <a:pt x="2" y="29"/>
                  </a:lnTo>
                  <a:lnTo>
                    <a:pt x="4" y="30"/>
                  </a:lnTo>
                  <a:lnTo>
                    <a:pt x="8" y="32"/>
                  </a:lnTo>
                  <a:lnTo>
                    <a:pt x="12" y="30"/>
                  </a:lnTo>
                  <a:lnTo>
                    <a:pt x="14" y="32"/>
                  </a:lnTo>
                  <a:lnTo>
                    <a:pt x="17" y="30"/>
                  </a:lnTo>
                  <a:lnTo>
                    <a:pt x="19" y="27"/>
                  </a:lnTo>
                  <a:lnTo>
                    <a:pt x="23" y="27"/>
                  </a:lnTo>
                  <a:lnTo>
                    <a:pt x="23" y="25"/>
                  </a:lnTo>
                  <a:lnTo>
                    <a:pt x="23" y="21"/>
                  </a:lnTo>
                  <a:lnTo>
                    <a:pt x="27" y="17"/>
                  </a:lnTo>
                  <a:lnTo>
                    <a:pt x="29" y="17"/>
                  </a:lnTo>
                  <a:lnTo>
                    <a:pt x="29" y="15"/>
                  </a:lnTo>
                  <a:lnTo>
                    <a:pt x="27" y="13"/>
                  </a:lnTo>
                  <a:lnTo>
                    <a:pt x="25" y="13"/>
                  </a:lnTo>
                  <a:lnTo>
                    <a:pt x="23" y="13"/>
                  </a:lnTo>
                  <a:lnTo>
                    <a:pt x="23" y="9"/>
                  </a:lnTo>
                  <a:lnTo>
                    <a:pt x="27" y="9"/>
                  </a:lnTo>
                  <a:lnTo>
                    <a:pt x="27" y="4"/>
                  </a:lnTo>
                  <a:lnTo>
                    <a:pt x="29" y="4"/>
                  </a:lnTo>
                  <a:lnTo>
                    <a:pt x="31" y="6"/>
                  </a:lnTo>
                  <a:lnTo>
                    <a:pt x="29" y="8"/>
                  </a:lnTo>
                  <a:lnTo>
                    <a:pt x="29" y="9"/>
                  </a:lnTo>
                  <a:lnTo>
                    <a:pt x="31" y="9"/>
                  </a:lnTo>
                  <a:lnTo>
                    <a:pt x="33" y="4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6" name="Freeform 610"/>
            <p:cNvSpPr>
              <a:spLocks/>
            </p:cNvSpPr>
            <p:nvPr/>
          </p:nvSpPr>
          <p:spPr bwMode="auto">
            <a:xfrm>
              <a:off x="6910388" y="1114426"/>
              <a:ext cx="31750" cy="25400"/>
            </a:xfrm>
            <a:custGeom>
              <a:avLst/>
              <a:gdLst>
                <a:gd name="T0" fmla="*/ 12 w 20"/>
                <a:gd name="T1" fmla="*/ 0 h 16"/>
                <a:gd name="T2" fmla="*/ 14 w 20"/>
                <a:gd name="T3" fmla="*/ 0 h 16"/>
                <a:gd name="T4" fmla="*/ 16 w 20"/>
                <a:gd name="T5" fmla="*/ 4 h 16"/>
                <a:gd name="T6" fmla="*/ 20 w 20"/>
                <a:gd name="T7" fmla="*/ 6 h 16"/>
                <a:gd name="T8" fmla="*/ 20 w 20"/>
                <a:gd name="T9" fmla="*/ 8 h 16"/>
                <a:gd name="T10" fmla="*/ 18 w 20"/>
                <a:gd name="T11" fmla="*/ 8 h 16"/>
                <a:gd name="T12" fmla="*/ 16 w 20"/>
                <a:gd name="T13" fmla="*/ 14 h 16"/>
                <a:gd name="T14" fmla="*/ 12 w 20"/>
                <a:gd name="T15" fmla="*/ 16 h 16"/>
                <a:gd name="T16" fmla="*/ 8 w 20"/>
                <a:gd name="T17" fmla="*/ 14 h 16"/>
                <a:gd name="T18" fmla="*/ 0 w 20"/>
                <a:gd name="T19" fmla="*/ 10 h 16"/>
                <a:gd name="T20" fmla="*/ 0 w 20"/>
                <a:gd name="T21" fmla="*/ 8 h 16"/>
                <a:gd name="T22" fmla="*/ 2 w 20"/>
                <a:gd name="T23" fmla="*/ 4 h 16"/>
                <a:gd name="T24" fmla="*/ 6 w 20"/>
                <a:gd name="T25" fmla="*/ 2 h 16"/>
                <a:gd name="T26" fmla="*/ 12 w 20"/>
                <a:gd name="T2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6">
                  <a:moveTo>
                    <a:pt x="12" y="0"/>
                  </a:moveTo>
                  <a:lnTo>
                    <a:pt x="14" y="0"/>
                  </a:lnTo>
                  <a:lnTo>
                    <a:pt x="16" y="4"/>
                  </a:lnTo>
                  <a:lnTo>
                    <a:pt x="20" y="6"/>
                  </a:lnTo>
                  <a:lnTo>
                    <a:pt x="20" y="8"/>
                  </a:lnTo>
                  <a:lnTo>
                    <a:pt x="18" y="8"/>
                  </a:lnTo>
                  <a:lnTo>
                    <a:pt x="16" y="14"/>
                  </a:lnTo>
                  <a:lnTo>
                    <a:pt x="12" y="16"/>
                  </a:lnTo>
                  <a:lnTo>
                    <a:pt x="8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2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7" name="Freeform 611"/>
            <p:cNvSpPr>
              <a:spLocks/>
            </p:cNvSpPr>
            <p:nvPr/>
          </p:nvSpPr>
          <p:spPr bwMode="auto">
            <a:xfrm>
              <a:off x="6883401" y="1187451"/>
              <a:ext cx="36513" cy="39688"/>
            </a:xfrm>
            <a:custGeom>
              <a:avLst/>
              <a:gdLst>
                <a:gd name="T0" fmla="*/ 8 w 23"/>
                <a:gd name="T1" fmla="*/ 0 h 25"/>
                <a:gd name="T2" fmla="*/ 12 w 23"/>
                <a:gd name="T3" fmla="*/ 4 h 25"/>
                <a:gd name="T4" fmla="*/ 17 w 23"/>
                <a:gd name="T5" fmla="*/ 8 h 25"/>
                <a:gd name="T6" fmla="*/ 21 w 23"/>
                <a:gd name="T7" fmla="*/ 6 h 25"/>
                <a:gd name="T8" fmla="*/ 23 w 23"/>
                <a:gd name="T9" fmla="*/ 8 h 25"/>
                <a:gd name="T10" fmla="*/ 23 w 23"/>
                <a:gd name="T11" fmla="*/ 10 h 25"/>
                <a:gd name="T12" fmla="*/ 21 w 23"/>
                <a:gd name="T13" fmla="*/ 10 h 25"/>
                <a:gd name="T14" fmla="*/ 16 w 23"/>
                <a:gd name="T15" fmla="*/ 12 h 25"/>
                <a:gd name="T16" fmla="*/ 16 w 23"/>
                <a:gd name="T17" fmla="*/ 13 h 25"/>
                <a:gd name="T18" fmla="*/ 14 w 23"/>
                <a:gd name="T19" fmla="*/ 17 h 25"/>
                <a:gd name="T20" fmla="*/ 12 w 23"/>
                <a:gd name="T21" fmla="*/ 19 h 25"/>
                <a:gd name="T22" fmla="*/ 12 w 23"/>
                <a:gd name="T23" fmla="*/ 21 h 25"/>
                <a:gd name="T24" fmla="*/ 14 w 23"/>
                <a:gd name="T25" fmla="*/ 23 h 25"/>
                <a:gd name="T26" fmla="*/ 14 w 23"/>
                <a:gd name="T27" fmla="*/ 25 h 25"/>
                <a:gd name="T28" fmla="*/ 12 w 23"/>
                <a:gd name="T29" fmla="*/ 25 h 25"/>
                <a:gd name="T30" fmla="*/ 8 w 23"/>
                <a:gd name="T31" fmla="*/ 23 h 25"/>
                <a:gd name="T32" fmla="*/ 4 w 23"/>
                <a:gd name="T33" fmla="*/ 17 h 25"/>
                <a:gd name="T34" fmla="*/ 4 w 23"/>
                <a:gd name="T35" fmla="*/ 12 h 25"/>
                <a:gd name="T36" fmla="*/ 0 w 23"/>
                <a:gd name="T37" fmla="*/ 4 h 25"/>
                <a:gd name="T38" fmla="*/ 0 w 23"/>
                <a:gd name="T39" fmla="*/ 2 h 25"/>
                <a:gd name="T40" fmla="*/ 2 w 23"/>
                <a:gd name="T41" fmla="*/ 2 h 25"/>
                <a:gd name="T42" fmla="*/ 6 w 23"/>
                <a:gd name="T43" fmla="*/ 0 h 25"/>
                <a:gd name="T44" fmla="*/ 8 w 23"/>
                <a:gd name="T4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25">
                  <a:moveTo>
                    <a:pt x="8" y="0"/>
                  </a:moveTo>
                  <a:lnTo>
                    <a:pt x="12" y="4"/>
                  </a:lnTo>
                  <a:lnTo>
                    <a:pt x="17" y="8"/>
                  </a:lnTo>
                  <a:lnTo>
                    <a:pt x="21" y="6"/>
                  </a:lnTo>
                  <a:lnTo>
                    <a:pt x="23" y="8"/>
                  </a:lnTo>
                  <a:lnTo>
                    <a:pt x="23" y="10"/>
                  </a:lnTo>
                  <a:lnTo>
                    <a:pt x="21" y="10"/>
                  </a:lnTo>
                  <a:lnTo>
                    <a:pt x="16" y="12"/>
                  </a:lnTo>
                  <a:lnTo>
                    <a:pt x="16" y="13"/>
                  </a:lnTo>
                  <a:lnTo>
                    <a:pt x="14" y="17"/>
                  </a:lnTo>
                  <a:lnTo>
                    <a:pt x="12" y="19"/>
                  </a:lnTo>
                  <a:lnTo>
                    <a:pt x="12" y="21"/>
                  </a:lnTo>
                  <a:lnTo>
                    <a:pt x="14" y="23"/>
                  </a:lnTo>
                  <a:lnTo>
                    <a:pt x="14" y="25"/>
                  </a:lnTo>
                  <a:lnTo>
                    <a:pt x="12" y="25"/>
                  </a:lnTo>
                  <a:lnTo>
                    <a:pt x="8" y="23"/>
                  </a:lnTo>
                  <a:lnTo>
                    <a:pt x="4" y="17"/>
                  </a:lnTo>
                  <a:lnTo>
                    <a:pt x="4" y="12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2"/>
                  </a:lnTo>
                  <a:lnTo>
                    <a:pt x="6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8" name="Freeform 612"/>
            <p:cNvSpPr>
              <a:spLocks/>
            </p:cNvSpPr>
            <p:nvPr/>
          </p:nvSpPr>
          <p:spPr bwMode="auto">
            <a:xfrm>
              <a:off x="6923088" y="1047751"/>
              <a:ext cx="20638" cy="12700"/>
            </a:xfrm>
            <a:custGeom>
              <a:avLst/>
              <a:gdLst>
                <a:gd name="T0" fmla="*/ 8 w 13"/>
                <a:gd name="T1" fmla="*/ 0 h 8"/>
                <a:gd name="T2" fmla="*/ 10 w 13"/>
                <a:gd name="T3" fmla="*/ 0 h 8"/>
                <a:gd name="T4" fmla="*/ 12 w 13"/>
                <a:gd name="T5" fmla="*/ 2 h 8"/>
                <a:gd name="T6" fmla="*/ 13 w 13"/>
                <a:gd name="T7" fmla="*/ 2 h 8"/>
                <a:gd name="T8" fmla="*/ 13 w 13"/>
                <a:gd name="T9" fmla="*/ 4 h 8"/>
                <a:gd name="T10" fmla="*/ 12 w 13"/>
                <a:gd name="T11" fmla="*/ 8 h 8"/>
                <a:gd name="T12" fmla="*/ 10 w 13"/>
                <a:gd name="T13" fmla="*/ 8 h 8"/>
                <a:gd name="T14" fmla="*/ 6 w 13"/>
                <a:gd name="T15" fmla="*/ 6 h 8"/>
                <a:gd name="T16" fmla="*/ 2 w 13"/>
                <a:gd name="T17" fmla="*/ 6 h 8"/>
                <a:gd name="T18" fmla="*/ 0 w 13"/>
                <a:gd name="T19" fmla="*/ 4 h 8"/>
                <a:gd name="T20" fmla="*/ 2 w 13"/>
                <a:gd name="T21" fmla="*/ 2 h 8"/>
                <a:gd name="T22" fmla="*/ 4 w 13"/>
                <a:gd name="T23" fmla="*/ 2 h 8"/>
                <a:gd name="T24" fmla="*/ 8 w 13"/>
                <a:gd name="T2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" h="8">
                  <a:moveTo>
                    <a:pt x="8" y="0"/>
                  </a:moveTo>
                  <a:lnTo>
                    <a:pt x="10" y="0"/>
                  </a:lnTo>
                  <a:lnTo>
                    <a:pt x="12" y="2"/>
                  </a:lnTo>
                  <a:lnTo>
                    <a:pt x="13" y="2"/>
                  </a:lnTo>
                  <a:lnTo>
                    <a:pt x="13" y="4"/>
                  </a:lnTo>
                  <a:lnTo>
                    <a:pt x="12" y="8"/>
                  </a:lnTo>
                  <a:lnTo>
                    <a:pt x="10" y="8"/>
                  </a:lnTo>
                  <a:lnTo>
                    <a:pt x="6" y="6"/>
                  </a:lnTo>
                  <a:lnTo>
                    <a:pt x="2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2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9" name="Freeform 613"/>
            <p:cNvSpPr>
              <a:spLocks/>
            </p:cNvSpPr>
            <p:nvPr/>
          </p:nvSpPr>
          <p:spPr bwMode="auto">
            <a:xfrm>
              <a:off x="6913563" y="1127126"/>
              <a:ext cx="49213" cy="63500"/>
            </a:xfrm>
            <a:custGeom>
              <a:avLst/>
              <a:gdLst>
                <a:gd name="T0" fmla="*/ 21 w 31"/>
                <a:gd name="T1" fmla="*/ 0 h 40"/>
                <a:gd name="T2" fmla="*/ 23 w 31"/>
                <a:gd name="T3" fmla="*/ 4 h 40"/>
                <a:gd name="T4" fmla="*/ 27 w 31"/>
                <a:gd name="T5" fmla="*/ 6 h 40"/>
                <a:gd name="T6" fmla="*/ 31 w 31"/>
                <a:gd name="T7" fmla="*/ 10 h 40"/>
                <a:gd name="T8" fmla="*/ 31 w 31"/>
                <a:gd name="T9" fmla="*/ 11 h 40"/>
                <a:gd name="T10" fmla="*/ 27 w 31"/>
                <a:gd name="T11" fmla="*/ 13 h 40"/>
                <a:gd name="T12" fmla="*/ 23 w 31"/>
                <a:gd name="T13" fmla="*/ 13 h 40"/>
                <a:gd name="T14" fmla="*/ 19 w 31"/>
                <a:gd name="T15" fmla="*/ 17 h 40"/>
                <a:gd name="T16" fmla="*/ 19 w 31"/>
                <a:gd name="T17" fmla="*/ 19 h 40"/>
                <a:gd name="T18" fmla="*/ 21 w 31"/>
                <a:gd name="T19" fmla="*/ 23 h 40"/>
                <a:gd name="T20" fmla="*/ 25 w 31"/>
                <a:gd name="T21" fmla="*/ 25 h 40"/>
                <a:gd name="T22" fmla="*/ 29 w 31"/>
                <a:gd name="T23" fmla="*/ 29 h 40"/>
                <a:gd name="T24" fmla="*/ 31 w 31"/>
                <a:gd name="T25" fmla="*/ 30 h 40"/>
                <a:gd name="T26" fmla="*/ 31 w 31"/>
                <a:gd name="T27" fmla="*/ 34 h 40"/>
                <a:gd name="T28" fmla="*/ 25 w 31"/>
                <a:gd name="T29" fmla="*/ 34 h 40"/>
                <a:gd name="T30" fmla="*/ 23 w 31"/>
                <a:gd name="T31" fmla="*/ 36 h 40"/>
                <a:gd name="T32" fmla="*/ 18 w 31"/>
                <a:gd name="T33" fmla="*/ 38 h 40"/>
                <a:gd name="T34" fmla="*/ 12 w 31"/>
                <a:gd name="T35" fmla="*/ 40 h 40"/>
                <a:gd name="T36" fmla="*/ 8 w 31"/>
                <a:gd name="T37" fmla="*/ 40 h 40"/>
                <a:gd name="T38" fmla="*/ 4 w 31"/>
                <a:gd name="T39" fmla="*/ 34 h 40"/>
                <a:gd name="T40" fmla="*/ 2 w 31"/>
                <a:gd name="T41" fmla="*/ 29 h 40"/>
                <a:gd name="T42" fmla="*/ 2 w 31"/>
                <a:gd name="T43" fmla="*/ 17 h 40"/>
                <a:gd name="T44" fmla="*/ 0 w 31"/>
                <a:gd name="T45" fmla="*/ 13 h 40"/>
                <a:gd name="T46" fmla="*/ 0 w 31"/>
                <a:gd name="T47" fmla="*/ 11 h 40"/>
                <a:gd name="T48" fmla="*/ 4 w 31"/>
                <a:gd name="T49" fmla="*/ 10 h 40"/>
                <a:gd name="T50" fmla="*/ 6 w 31"/>
                <a:gd name="T51" fmla="*/ 11 h 40"/>
                <a:gd name="T52" fmla="*/ 10 w 31"/>
                <a:gd name="T53" fmla="*/ 11 h 40"/>
                <a:gd name="T54" fmla="*/ 14 w 31"/>
                <a:gd name="T55" fmla="*/ 8 h 40"/>
                <a:gd name="T56" fmla="*/ 16 w 31"/>
                <a:gd name="T57" fmla="*/ 8 h 40"/>
                <a:gd name="T58" fmla="*/ 18 w 31"/>
                <a:gd name="T59" fmla="*/ 8 h 40"/>
                <a:gd name="T60" fmla="*/ 21 w 31"/>
                <a:gd name="T61" fmla="*/ 6 h 40"/>
                <a:gd name="T62" fmla="*/ 21 w 31"/>
                <a:gd name="T63" fmla="*/ 2 h 40"/>
                <a:gd name="T64" fmla="*/ 21 w 31"/>
                <a:gd name="T6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" h="40">
                  <a:moveTo>
                    <a:pt x="21" y="0"/>
                  </a:moveTo>
                  <a:lnTo>
                    <a:pt x="23" y="4"/>
                  </a:lnTo>
                  <a:lnTo>
                    <a:pt x="27" y="6"/>
                  </a:lnTo>
                  <a:lnTo>
                    <a:pt x="31" y="10"/>
                  </a:lnTo>
                  <a:lnTo>
                    <a:pt x="31" y="11"/>
                  </a:lnTo>
                  <a:lnTo>
                    <a:pt x="27" y="13"/>
                  </a:lnTo>
                  <a:lnTo>
                    <a:pt x="23" y="13"/>
                  </a:lnTo>
                  <a:lnTo>
                    <a:pt x="19" y="17"/>
                  </a:lnTo>
                  <a:lnTo>
                    <a:pt x="19" y="19"/>
                  </a:lnTo>
                  <a:lnTo>
                    <a:pt x="21" y="23"/>
                  </a:lnTo>
                  <a:lnTo>
                    <a:pt x="25" y="25"/>
                  </a:lnTo>
                  <a:lnTo>
                    <a:pt x="29" y="29"/>
                  </a:lnTo>
                  <a:lnTo>
                    <a:pt x="31" y="30"/>
                  </a:lnTo>
                  <a:lnTo>
                    <a:pt x="31" y="34"/>
                  </a:lnTo>
                  <a:lnTo>
                    <a:pt x="25" y="34"/>
                  </a:lnTo>
                  <a:lnTo>
                    <a:pt x="23" y="36"/>
                  </a:lnTo>
                  <a:lnTo>
                    <a:pt x="18" y="38"/>
                  </a:lnTo>
                  <a:lnTo>
                    <a:pt x="12" y="40"/>
                  </a:lnTo>
                  <a:lnTo>
                    <a:pt x="8" y="40"/>
                  </a:lnTo>
                  <a:lnTo>
                    <a:pt x="4" y="34"/>
                  </a:lnTo>
                  <a:lnTo>
                    <a:pt x="2" y="29"/>
                  </a:lnTo>
                  <a:lnTo>
                    <a:pt x="2" y="17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4" y="10"/>
                  </a:lnTo>
                  <a:lnTo>
                    <a:pt x="6" y="11"/>
                  </a:lnTo>
                  <a:lnTo>
                    <a:pt x="10" y="11"/>
                  </a:lnTo>
                  <a:lnTo>
                    <a:pt x="14" y="8"/>
                  </a:lnTo>
                  <a:lnTo>
                    <a:pt x="16" y="8"/>
                  </a:lnTo>
                  <a:lnTo>
                    <a:pt x="18" y="8"/>
                  </a:lnTo>
                  <a:lnTo>
                    <a:pt x="21" y="6"/>
                  </a:lnTo>
                  <a:lnTo>
                    <a:pt x="21" y="2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0" name="Freeform 614"/>
            <p:cNvSpPr>
              <a:spLocks/>
            </p:cNvSpPr>
            <p:nvPr/>
          </p:nvSpPr>
          <p:spPr bwMode="auto">
            <a:xfrm>
              <a:off x="6832601" y="1203326"/>
              <a:ext cx="6350" cy="11113"/>
            </a:xfrm>
            <a:custGeom>
              <a:avLst/>
              <a:gdLst>
                <a:gd name="T0" fmla="*/ 0 w 4"/>
                <a:gd name="T1" fmla="*/ 0 h 7"/>
                <a:gd name="T2" fmla="*/ 4 w 4"/>
                <a:gd name="T3" fmla="*/ 0 h 7"/>
                <a:gd name="T4" fmla="*/ 4 w 4"/>
                <a:gd name="T5" fmla="*/ 2 h 7"/>
                <a:gd name="T6" fmla="*/ 4 w 4"/>
                <a:gd name="T7" fmla="*/ 5 h 7"/>
                <a:gd name="T8" fmla="*/ 2 w 4"/>
                <a:gd name="T9" fmla="*/ 7 h 7"/>
                <a:gd name="T10" fmla="*/ 0 w 4"/>
                <a:gd name="T11" fmla="*/ 5 h 7"/>
                <a:gd name="T12" fmla="*/ 0 w 4"/>
                <a:gd name="T13" fmla="*/ 3 h 7"/>
                <a:gd name="T14" fmla="*/ 0 w 4"/>
                <a:gd name="T15" fmla="*/ 2 h 7"/>
                <a:gd name="T16" fmla="*/ 0 w 4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7">
                  <a:moveTo>
                    <a:pt x="0" y="0"/>
                  </a:moveTo>
                  <a:lnTo>
                    <a:pt x="4" y="0"/>
                  </a:lnTo>
                  <a:lnTo>
                    <a:pt x="4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1" name="Freeform 615"/>
            <p:cNvSpPr>
              <a:spLocks/>
            </p:cNvSpPr>
            <p:nvPr/>
          </p:nvSpPr>
          <p:spPr bwMode="auto">
            <a:xfrm>
              <a:off x="6923088" y="1220788"/>
              <a:ext cx="23813" cy="17463"/>
            </a:xfrm>
            <a:custGeom>
              <a:avLst/>
              <a:gdLst>
                <a:gd name="T0" fmla="*/ 10 w 15"/>
                <a:gd name="T1" fmla="*/ 0 h 11"/>
                <a:gd name="T2" fmla="*/ 13 w 15"/>
                <a:gd name="T3" fmla="*/ 2 h 11"/>
                <a:gd name="T4" fmla="*/ 15 w 15"/>
                <a:gd name="T5" fmla="*/ 8 h 11"/>
                <a:gd name="T6" fmla="*/ 12 w 15"/>
                <a:gd name="T7" fmla="*/ 11 h 11"/>
                <a:gd name="T8" fmla="*/ 8 w 15"/>
                <a:gd name="T9" fmla="*/ 11 h 11"/>
                <a:gd name="T10" fmla="*/ 4 w 15"/>
                <a:gd name="T11" fmla="*/ 10 h 11"/>
                <a:gd name="T12" fmla="*/ 0 w 15"/>
                <a:gd name="T13" fmla="*/ 6 h 11"/>
                <a:gd name="T14" fmla="*/ 0 w 15"/>
                <a:gd name="T15" fmla="*/ 4 h 11"/>
                <a:gd name="T16" fmla="*/ 6 w 15"/>
                <a:gd name="T17" fmla="*/ 0 h 11"/>
                <a:gd name="T18" fmla="*/ 10 w 15"/>
                <a:gd name="T1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1">
                  <a:moveTo>
                    <a:pt x="10" y="0"/>
                  </a:moveTo>
                  <a:lnTo>
                    <a:pt x="13" y="2"/>
                  </a:lnTo>
                  <a:lnTo>
                    <a:pt x="15" y="8"/>
                  </a:lnTo>
                  <a:lnTo>
                    <a:pt x="12" y="11"/>
                  </a:lnTo>
                  <a:lnTo>
                    <a:pt x="8" y="11"/>
                  </a:lnTo>
                  <a:lnTo>
                    <a:pt x="4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2" name="Freeform 616"/>
            <p:cNvSpPr>
              <a:spLocks/>
            </p:cNvSpPr>
            <p:nvPr/>
          </p:nvSpPr>
          <p:spPr bwMode="auto">
            <a:xfrm>
              <a:off x="6919913" y="1238251"/>
              <a:ext cx="12700" cy="9525"/>
            </a:xfrm>
            <a:custGeom>
              <a:avLst/>
              <a:gdLst>
                <a:gd name="T0" fmla="*/ 2 w 8"/>
                <a:gd name="T1" fmla="*/ 0 h 6"/>
                <a:gd name="T2" fmla="*/ 4 w 8"/>
                <a:gd name="T3" fmla="*/ 0 h 6"/>
                <a:gd name="T4" fmla="*/ 8 w 8"/>
                <a:gd name="T5" fmla="*/ 4 h 6"/>
                <a:gd name="T6" fmla="*/ 6 w 8"/>
                <a:gd name="T7" fmla="*/ 6 h 6"/>
                <a:gd name="T8" fmla="*/ 4 w 8"/>
                <a:gd name="T9" fmla="*/ 4 h 6"/>
                <a:gd name="T10" fmla="*/ 0 w 8"/>
                <a:gd name="T11" fmla="*/ 4 h 6"/>
                <a:gd name="T12" fmla="*/ 2 w 8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">
                  <a:moveTo>
                    <a:pt x="2" y="0"/>
                  </a:moveTo>
                  <a:lnTo>
                    <a:pt x="4" y="0"/>
                  </a:lnTo>
                  <a:lnTo>
                    <a:pt x="8" y="4"/>
                  </a:lnTo>
                  <a:lnTo>
                    <a:pt x="6" y="6"/>
                  </a:lnTo>
                  <a:lnTo>
                    <a:pt x="4" y="4"/>
                  </a:lnTo>
                  <a:lnTo>
                    <a:pt x="0" y="4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3" name="Freeform 617"/>
            <p:cNvSpPr>
              <a:spLocks/>
            </p:cNvSpPr>
            <p:nvPr/>
          </p:nvSpPr>
          <p:spPr bwMode="auto">
            <a:xfrm>
              <a:off x="6832601" y="1193801"/>
              <a:ext cx="9525" cy="9525"/>
            </a:xfrm>
            <a:custGeom>
              <a:avLst/>
              <a:gdLst>
                <a:gd name="T0" fmla="*/ 2 w 6"/>
                <a:gd name="T1" fmla="*/ 0 h 6"/>
                <a:gd name="T2" fmla="*/ 4 w 6"/>
                <a:gd name="T3" fmla="*/ 0 h 6"/>
                <a:gd name="T4" fmla="*/ 6 w 6"/>
                <a:gd name="T5" fmla="*/ 4 h 6"/>
                <a:gd name="T6" fmla="*/ 6 w 6"/>
                <a:gd name="T7" fmla="*/ 6 h 6"/>
                <a:gd name="T8" fmla="*/ 6 w 6"/>
                <a:gd name="T9" fmla="*/ 6 h 6"/>
                <a:gd name="T10" fmla="*/ 4 w 6"/>
                <a:gd name="T11" fmla="*/ 4 h 6"/>
                <a:gd name="T12" fmla="*/ 2 w 6"/>
                <a:gd name="T13" fmla="*/ 4 h 6"/>
                <a:gd name="T14" fmla="*/ 0 w 6"/>
                <a:gd name="T15" fmla="*/ 2 h 6"/>
                <a:gd name="T16" fmla="*/ 2 w 6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6">
                  <a:moveTo>
                    <a:pt x="2" y="0"/>
                  </a:moveTo>
                  <a:lnTo>
                    <a:pt x="4" y="0"/>
                  </a:lnTo>
                  <a:lnTo>
                    <a:pt x="6" y="4"/>
                  </a:lnTo>
                  <a:lnTo>
                    <a:pt x="6" y="6"/>
                  </a:lnTo>
                  <a:lnTo>
                    <a:pt x="6" y="6"/>
                  </a:lnTo>
                  <a:lnTo>
                    <a:pt x="4" y="4"/>
                  </a:lnTo>
                  <a:lnTo>
                    <a:pt x="2" y="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4" name="Freeform 618"/>
            <p:cNvSpPr>
              <a:spLocks/>
            </p:cNvSpPr>
            <p:nvPr/>
          </p:nvSpPr>
          <p:spPr bwMode="auto">
            <a:xfrm>
              <a:off x="6813551" y="1160463"/>
              <a:ext cx="31750" cy="17463"/>
            </a:xfrm>
            <a:custGeom>
              <a:avLst/>
              <a:gdLst>
                <a:gd name="T0" fmla="*/ 12 w 20"/>
                <a:gd name="T1" fmla="*/ 0 h 11"/>
                <a:gd name="T2" fmla="*/ 14 w 20"/>
                <a:gd name="T3" fmla="*/ 4 h 11"/>
                <a:gd name="T4" fmla="*/ 16 w 20"/>
                <a:gd name="T5" fmla="*/ 4 h 11"/>
                <a:gd name="T6" fmla="*/ 18 w 20"/>
                <a:gd name="T7" fmla="*/ 4 h 11"/>
                <a:gd name="T8" fmla="*/ 20 w 20"/>
                <a:gd name="T9" fmla="*/ 4 h 11"/>
                <a:gd name="T10" fmla="*/ 20 w 20"/>
                <a:gd name="T11" fmla="*/ 6 h 11"/>
                <a:gd name="T12" fmla="*/ 20 w 20"/>
                <a:gd name="T13" fmla="*/ 8 h 11"/>
                <a:gd name="T14" fmla="*/ 12 w 20"/>
                <a:gd name="T15" fmla="*/ 11 h 11"/>
                <a:gd name="T16" fmla="*/ 10 w 20"/>
                <a:gd name="T17" fmla="*/ 11 h 11"/>
                <a:gd name="T18" fmla="*/ 10 w 20"/>
                <a:gd name="T19" fmla="*/ 9 h 11"/>
                <a:gd name="T20" fmla="*/ 10 w 20"/>
                <a:gd name="T21" fmla="*/ 9 h 11"/>
                <a:gd name="T22" fmla="*/ 6 w 20"/>
                <a:gd name="T23" fmla="*/ 8 h 11"/>
                <a:gd name="T24" fmla="*/ 2 w 20"/>
                <a:gd name="T25" fmla="*/ 8 h 11"/>
                <a:gd name="T26" fmla="*/ 0 w 20"/>
                <a:gd name="T27" fmla="*/ 6 h 11"/>
                <a:gd name="T28" fmla="*/ 0 w 20"/>
                <a:gd name="T29" fmla="*/ 4 h 11"/>
                <a:gd name="T30" fmla="*/ 2 w 20"/>
                <a:gd name="T31" fmla="*/ 2 h 11"/>
                <a:gd name="T32" fmla="*/ 6 w 20"/>
                <a:gd name="T33" fmla="*/ 2 h 11"/>
                <a:gd name="T34" fmla="*/ 10 w 20"/>
                <a:gd name="T35" fmla="*/ 2 h 11"/>
                <a:gd name="T36" fmla="*/ 12 w 20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11">
                  <a:moveTo>
                    <a:pt x="12" y="0"/>
                  </a:moveTo>
                  <a:lnTo>
                    <a:pt x="14" y="4"/>
                  </a:lnTo>
                  <a:lnTo>
                    <a:pt x="16" y="4"/>
                  </a:lnTo>
                  <a:lnTo>
                    <a:pt x="18" y="4"/>
                  </a:lnTo>
                  <a:lnTo>
                    <a:pt x="20" y="4"/>
                  </a:lnTo>
                  <a:lnTo>
                    <a:pt x="20" y="6"/>
                  </a:lnTo>
                  <a:lnTo>
                    <a:pt x="20" y="8"/>
                  </a:lnTo>
                  <a:lnTo>
                    <a:pt x="12" y="11"/>
                  </a:lnTo>
                  <a:lnTo>
                    <a:pt x="10" y="11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6" y="8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5" name="Freeform 619"/>
            <p:cNvSpPr>
              <a:spLocks/>
            </p:cNvSpPr>
            <p:nvPr/>
          </p:nvSpPr>
          <p:spPr bwMode="auto">
            <a:xfrm>
              <a:off x="6832601" y="1220788"/>
              <a:ext cx="6350" cy="9525"/>
            </a:xfrm>
            <a:custGeom>
              <a:avLst/>
              <a:gdLst>
                <a:gd name="T0" fmla="*/ 0 w 4"/>
                <a:gd name="T1" fmla="*/ 0 h 6"/>
                <a:gd name="T2" fmla="*/ 2 w 4"/>
                <a:gd name="T3" fmla="*/ 0 h 6"/>
                <a:gd name="T4" fmla="*/ 4 w 4"/>
                <a:gd name="T5" fmla="*/ 4 h 6"/>
                <a:gd name="T6" fmla="*/ 4 w 4"/>
                <a:gd name="T7" fmla="*/ 6 h 6"/>
                <a:gd name="T8" fmla="*/ 0 w 4"/>
                <a:gd name="T9" fmla="*/ 6 h 6"/>
                <a:gd name="T10" fmla="*/ 0 w 4"/>
                <a:gd name="T11" fmla="*/ 2 h 6"/>
                <a:gd name="T12" fmla="*/ 0 w 4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">
                  <a:moveTo>
                    <a:pt x="0" y="0"/>
                  </a:moveTo>
                  <a:lnTo>
                    <a:pt x="2" y="0"/>
                  </a:lnTo>
                  <a:lnTo>
                    <a:pt x="4" y="4"/>
                  </a:lnTo>
                  <a:lnTo>
                    <a:pt x="4" y="6"/>
                  </a:lnTo>
                  <a:lnTo>
                    <a:pt x="0" y="6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6" name="Freeform 620"/>
            <p:cNvSpPr>
              <a:spLocks/>
            </p:cNvSpPr>
            <p:nvPr/>
          </p:nvSpPr>
          <p:spPr bwMode="auto">
            <a:xfrm>
              <a:off x="9458326" y="2463801"/>
              <a:ext cx="6350" cy="9525"/>
            </a:xfrm>
            <a:custGeom>
              <a:avLst/>
              <a:gdLst>
                <a:gd name="T0" fmla="*/ 2 w 4"/>
                <a:gd name="T1" fmla="*/ 0 h 6"/>
                <a:gd name="T2" fmla="*/ 4 w 4"/>
                <a:gd name="T3" fmla="*/ 2 h 6"/>
                <a:gd name="T4" fmla="*/ 2 w 4"/>
                <a:gd name="T5" fmla="*/ 4 h 6"/>
                <a:gd name="T6" fmla="*/ 0 w 4"/>
                <a:gd name="T7" fmla="*/ 6 h 6"/>
                <a:gd name="T8" fmla="*/ 0 w 4"/>
                <a:gd name="T9" fmla="*/ 4 h 6"/>
                <a:gd name="T10" fmla="*/ 0 w 4"/>
                <a:gd name="T11" fmla="*/ 2 h 6"/>
                <a:gd name="T12" fmla="*/ 0 w 4"/>
                <a:gd name="T13" fmla="*/ 0 h 6"/>
                <a:gd name="T14" fmla="*/ 2 w 4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7" name="Freeform 621"/>
            <p:cNvSpPr>
              <a:spLocks/>
            </p:cNvSpPr>
            <p:nvPr/>
          </p:nvSpPr>
          <p:spPr bwMode="auto">
            <a:xfrm>
              <a:off x="6819901" y="1190626"/>
              <a:ext cx="9525" cy="15875"/>
            </a:xfrm>
            <a:custGeom>
              <a:avLst/>
              <a:gdLst>
                <a:gd name="T0" fmla="*/ 2 w 6"/>
                <a:gd name="T1" fmla="*/ 0 h 10"/>
                <a:gd name="T2" fmla="*/ 4 w 6"/>
                <a:gd name="T3" fmla="*/ 4 h 10"/>
                <a:gd name="T4" fmla="*/ 6 w 6"/>
                <a:gd name="T5" fmla="*/ 8 h 10"/>
                <a:gd name="T6" fmla="*/ 4 w 6"/>
                <a:gd name="T7" fmla="*/ 10 h 10"/>
                <a:gd name="T8" fmla="*/ 4 w 6"/>
                <a:gd name="T9" fmla="*/ 10 h 10"/>
                <a:gd name="T10" fmla="*/ 0 w 6"/>
                <a:gd name="T11" fmla="*/ 4 h 10"/>
                <a:gd name="T12" fmla="*/ 0 w 6"/>
                <a:gd name="T13" fmla="*/ 2 h 10"/>
                <a:gd name="T14" fmla="*/ 2 w 6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0">
                  <a:moveTo>
                    <a:pt x="2" y="0"/>
                  </a:moveTo>
                  <a:lnTo>
                    <a:pt x="4" y="4"/>
                  </a:lnTo>
                  <a:lnTo>
                    <a:pt x="6" y="8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8" name="Freeform 622"/>
            <p:cNvSpPr>
              <a:spLocks/>
            </p:cNvSpPr>
            <p:nvPr/>
          </p:nvSpPr>
          <p:spPr bwMode="auto">
            <a:xfrm>
              <a:off x="9451976" y="2460626"/>
              <a:ext cx="3175" cy="9525"/>
            </a:xfrm>
            <a:custGeom>
              <a:avLst/>
              <a:gdLst>
                <a:gd name="T0" fmla="*/ 0 w 2"/>
                <a:gd name="T1" fmla="*/ 0 h 6"/>
                <a:gd name="T2" fmla="*/ 2 w 2"/>
                <a:gd name="T3" fmla="*/ 2 h 6"/>
                <a:gd name="T4" fmla="*/ 2 w 2"/>
                <a:gd name="T5" fmla="*/ 4 h 6"/>
                <a:gd name="T6" fmla="*/ 0 w 2"/>
                <a:gd name="T7" fmla="*/ 6 h 6"/>
                <a:gd name="T8" fmla="*/ 0 w 2"/>
                <a:gd name="T9" fmla="*/ 4 h 6"/>
                <a:gd name="T10" fmla="*/ 0 w 2"/>
                <a:gd name="T11" fmla="*/ 2 h 6"/>
                <a:gd name="T12" fmla="*/ 0 w 2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0" y="0"/>
                  </a:moveTo>
                  <a:lnTo>
                    <a:pt x="2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9" name="Freeform 623"/>
            <p:cNvSpPr>
              <a:spLocks/>
            </p:cNvSpPr>
            <p:nvPr/>
          </p:nvSpPr>
          <p:spPr bwMode="auto">
            <a:xfrm>
              <a:off x="6845301" y="1166813"/>
              <a:ext cx="23813" cy="17463"/>
            </a:xfrm>
            <a:custGeom>
              <a:avLst/>
              <a:gdLst>
                <a:gd name="T0" fmla="*/ 7 w 15"/>
                <a:gd name="T1" fmla="*/ 0 h 11"/>
                <a:gd name="T2" fmla="*/ 9 w 15"/>
                <a:gd name="T3" fmla="*/ 2 h 11"/>
                <a:gd name="T4" fmla="*/ 11 w 15"/>
                <a:gd name="T5" fmla="*/ 4 h 11"/>
                <a:gd name="T6" fmla="*/ 15 w 15"/>
                <a:gd name="T7" fmla="*/ 5 h 11"/>
                <a:gd name="T8" fmla="*/ 15 w 15"/>
                <a:gd name="T9" fmla="*/ 7 h 11"/>
                <a:gd name="T10" fmla="*/ 13 w 15"/>
                <a:gd name="T11" fmla="*/ 9 h 11"/>
                <a:gd name="T12" fmla="*/ 9 w 15"/>
                <a:gd name="T13" fmla="*/ 9 h 11"/>
                <a:gd name="T14" fmla="*/ 7 w 15"/>
                <a:gd name="T15" fmla="*/ 7 h 11"/>
                <a:gd name="T16" fmla="*/ 5 w 15"/>
                <a:gd name="T17" fmla="*/ 11 h 11"/>
                <a:gd name="T18" fmla="*/ 1 w 15"/>
                <a:gd name="T19" fmla="*/ 11 h 11"/>
                <a:gd name="T20" fmla="*/ 0 w 15"/>
                <a:gd name="T21" fmla="*/ 9 h 11"/>
                <a:gd name="T22" fmla="*/ 0 w 15"/>
                <a:gd name="T23" fmla="*/ 5 h 11"/>
                <a:gd name="T24" fmla="*/ 3 w 15"/>
                <a:gd name="T25" fmla="*/ 2 h 11"/>
                <a:gd name="T26" fmla="*/ 7 w 15"/>
                <a:gd name="T2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11">
                  <a:moveTo>
                    <a:pt x="7" y="0"/>
                  </a:moveTo>
                  <a:lnTo>
                    <a:pt x="9" y="2"/>
                  </a:lnTo>
                  <a:lnTo>
                    <a:pt x="11" y="4"/>
                  </a:lnTo>
                  <a:lnTo>
                    <a:pt x="15" y="5"/>
                  </a:lnTo>
                  <a:lnTo>
                    <a:pt x="15" y="7"/>
                  </a:lnTo>
                  <a:lnTo>
                    <a:pt x="13" y="9"/>
                  </a:lnTo>
                  <a:lnTo>
                    <a:pt x="9" y="9"/>
                  </a:lnTo>
                  <a:lnTo>
                    <a:pt x="7" y="7"/>
                  </a:lnTo>
                  <a:lnTo>
                    <a:pt x="5" y="11"/>
                  </a:lnTo>
                  <a:lnTo>
                    <a:pt x="1" y="11"/>
                  </a:lnTo>
                  <a:lnTo>
                    <a:pt x="0" y="9"/>
                  </a:lnTo>
                  <a:lnTo>
                    <a:pt x="0" y="5"/>
                  </a:lnTo>
                  <a:lnTo>
                    <a:pt x="3" y="2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0" name="Freeform 624"/>
            <p:cNvSpPr>
              <a:spLocks/>
            </p:cNvSpPr>
            <p:nvPr/>
          </p:nvSpPr>
          <p:spPr bwMode="auto">
            <a:xfrm>
              <a:off x="6853238" y="1066801"/>
              <a:ext cx="3175" cy="6350"/>
            </a:xfrm>
            <a:custGeom>
              <a:avLst/>
              <a:gdLst>
                <a:gd name="T0" fmla="*/ 0 w 2"/>
                <a:gd name="T1" fmla="*/ 0 h 4"/>
                <a:gd name="T2" fmla="*/ 2 w 2"/>
                <a:gd name="T3" fmla="*/ 4 h 4"/>
                <a:gd name="T4" fmla="*/ 0 w 2"/>
                <a:gd name="T5" fmla="*/ 4 h 4"/>
                <a:gd name="T6" fmla="*/ 0 w 2"/>
                <a:gd name="T7" fmla="*/ 2 h 4"/>
                <a:gd name="T8" fmla="*/ 0 w 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lnTo>
                    <a:pt x="2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1" name="Freeform 625"/>
            <p:cNvSpPr>
              <a:spLocks/>
            </p:cNvSpPr>
            <p:nvPr/>
          </p:nvSpPr>
          <p:spPr bwMode="auto">
            <a:xfrm>
              <a:off x="9996488" y="2751138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0 h 2"/>
                <a:gd name="T4" fmla="*/ 2 w 2"/>
                <a:gd name="T5" fmla="*/ 2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2" name="Freeform 626"/>
            <p:cNvSpPr>
              <a:spLocks/>
            </p:cNvSpPr>
            <p:nvPr/>
          </p:nvSpPr>
          <p:spPr bwMode="auto">
            <a:xfrm>
              <a:off x="6823076" y="1100138"/>
              <a:ext cx="36513" cy="30163"/>
            </a:xfrm>
            <a:custGeom>
              <a:avLst/>
              <a:gdLst>
                <a:gd name="T0" fmla="*/ 19 w 23"/>
                <a:gd name="T1" fmla="*/ 0 h 19"/>
                <a:gd name="T2" fmla="*/ 23 w 23"/>
                <a:gd name="T3" fmla="*/ 0 h 19"/>
                <a:gd name="T4" fmla="*/ 23 w 23"/>
                <a:gd name="T5" fmla="*/ 2 h 19"/>
                <a:gd name="T6" fmla="*/ 19 w 23"/>
                <a:gd name="T7" fmla="*/ 4 h 19"/>
                <a:gd name="T8" fmla="*/ 17 w 23"/>
                <a:gd name="T9" fmla="*/ 9 h 19"/>
                <a:gd name="T10" fmla="*/ 14 w 23"/>
                <a:gd name="T11" fmla="*/ 15 h 19"/>
                <a:gd name="T12" fmla="*/ 12 w 23"/>
                <a:gd name="T13" fmla="*/ 15 h 19"/>
                <a:gd name="T14" fmla="*/ 10 w 23"/>
                <a:gd name="T15" fmla="*/ 15 h 19"/>
                <a:gd name="T16" fmla="*/ 8 w 23"/>
                <a:gd name="T17" fmla="*/ 15 h 19"/>
                <a:gd name="T18" fmla="*/ 4 w 23"/>
                <a:gd name="T19" fmla="*/ 19 h 19"/>
                <a:gd name="T20" fmla="*/ 0 w 23"/>
                <a:gd name="T21" fmla="*/ 19 h 19"/>
                <a:gd name="T22" fmla="*/ 0 w 23"/>
                <a:gd name="T23" fmla="*/ 17 h 19"/>
                <a:gd name="T24" fmla="*/ 0 w 23"/>
                <a:gd name="T25" fmla="*/ 15 h 19"/>
                <a:gd name="T26" fmla="*/ 6 w 23"/>
                <a:gd name="T27" fmla="*/ 11 h 19"/>
                <a:gd name="T28" fmla="*/ 12 w 23"/>
                <a:gd name="T29" fmla="*/ 11 h 19"/>
                <a:gd name="T30" fmla="*/ 10 w 23"/>
                <a:gd name="T31" fmla="*/ 9 h 19"/>
                <a:gd name="T32" fmla="*/ 10 w 23"/>
                <a:gd name="T33" fmla="*/ 6 h 19"/>
                <a:gd name="T34" fmla="*/ 6 w 23"/>
                <a:gd name="T35" fmla="*/ 6 h 19"/>
                <a:gd name="T36" fmla="*/ 4 w 23"/>
                <a:gd name="T37" fmla="*/ 6 h 19"/>
                <a:gd name="T38" fmla="*/ 6 w 23"/>
                <a:gd name="T39" fmla="*/ 2 h 19"/>
                <a:gd name="T40" fmla="*/ 8 w 23"/>
                <a:gd name="T41" fmla="*/ 0 h 19"/>
                <a:gd name="T42" fmla="*/ 12 w 23"/>
                <a:gd name="T43" fmla="*/ 0 h 19"/>
                <a:gd name="T44" fmla="*/ 15 w 23"/>
                <a:gd name="T45" fmla="*/ 2 h 19"/>
                <a:gd name="T46" fmla="*/ 19 w 23"/>
                <a:gd name="T4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" h="19">
                  <a:moveTo>
                    <a:pt x="19" y="0"/>
                  </a:moveTo>
                  <a:lnTo>
                    <a:pt x="23" y="0"/>
                  </a:lnTo>
                  <a:lnTo>
                    <a:pt x="23" y="2"/>
                  </a:lnTo>
                  <a:lnTo>
                    <a:pt x="19" y="4"/>
                  </a:lnTo>
                  <a:lnTo>
                    <a:pt x="17" y="9"/>
                  </a:lnTo>
                  <a:lnTo>
                    <a:pt x="14" y="15"/>
                  </a:lnTo>
                  <a:lnTo>
                    <a:pt x="12" y="15"/>
                  </a:lnTo>
                  <a:lnTo>
                    <a:pt x="10" y="15"/>
                  </a:lnTo>
                  <a:lnTo>
                    <a:pt x="8" y="15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6" y="11"/>
                  </a:lnTo>
                  <a:lnTo>
                    <a:pt x="12" y="11"/>
                  </a:lnTo>
                  <a:lnTo>
                    <a:pt x="10" y="9"/>
                  </a:lnTo>
                  <a:lnTo>
                    <a:pt x="10" y="6"/>
                  </a:lnTo>
                  <a:lnTo>
                    <a:pt x="6" y="6"/>
                  </a:lnTo>
                  <a:lnTo>
                    <a:pt x="4" y="6"/>
                  </a:lnTo>
                  <a:lnTo>
                    <a:pt x="6" y="2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5" y="2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83" name="Group 828"/>
            <p:cNvGrpSpPr>
              <a:grpSpLocks/>
            </p:cNvGrpSpPr>
            <p:nvPr/>
          </p:nvGrpSpPr>
          <p:grpSpPr bwMode="auto">
            <a:xfrm>
              <a:off x="6051551" y="939801"/>
              <a:ext cx="5021263" cy="4208463"/>
              <a:chOff x="3812" y="592"/>
              <a:chExt cx="3163" cy="2651"/>
            </a:xfrm>
            <a:grpFill/>
          </p:grpSpPr>
          <p:sp>
            <p:nvSpPr>
              <p:cNvPr id="1453" name="Freeform 628"/>
              <p:cNvSpPr>
                <a:spLocks/>
              </p:cNvSpPr>
              <p:nvPr/>
            </p:nvSpPr>
            <p:spPr bwMode="auto">
              <a:xfrm>
                <a:off x="4291" y="718"/>
                <a:ext cx="40" cy="19"/>
              </a:xfrm>
              <a:custGeom>
                <a:avLst/>
                <a:gdLst>
                  <a:gd name="T0" fmla="*/ 3 w 40"/>
                  <a:gd name="T1" fmla="*/ 0 h 19"/>
                  <a:gd name="T2" fmla="*/ 11 w 40"/>
                  <a:gd name="T3" fmla="*/ 0 h 19"/>
                  <a:gd name="T4" fmla="*/ 15 w 40"/>
                  <a:gd name="T5" fmla="*/ 2 h 19"/>
                  <a:gd name="T6" fmla="*/ 19 w 40"/>
                  <a:gd name="T7" fmla="*/ 2 h 19"/>
                  <a:gd name="T8" fmla="*/ 21 w 40"/>
                  <a:gd name="T9" fmla="*/ 3 h 19"/>
                  <a:gd name="T10" fmla="*/ 22 w 40"/>
                  <a:gd name="T11" fmla="*/ 3 h 19"/>
                  <a:gd name="T12" fmla="*/ 28 w 40"/>
                  <a:gd name="T13" fmla="*/ 7 h 19"/>
                  <a:gd name="T14" fmla="*/ 34 w 40"/>
                  <a:gd name="T15" fmla="*/ 9 h 19"/>
                  <a:gd name="T16" fmla="*/ 38 w 40"/>
                  <a:gd name="T17" fmla="*/ 9 h 19"/>
                  <a:gd name="T18" fmla="*/ 40 w 40"/>
                  <a:gd name="T19" fmla="*/ 13 h 19"/>
                  <a:gd name="T20" fmla="*/ 40 w 40"/>
                  <a:gd name="T21" fmla="*/ 17 h 19"/>
                  <a:gd name="T22" fmla="*/ 38 w 40"/>
                  <a:gd name="T23" fmla="*/ 19 h 19"/>
                  <a:gd name="T24" fmla="*/ 34 w 40"/>
                  <a:gd name="T25" fmla="*/ 17 h 19"/>
                  <a:gd name="T26" fmla="*/ 30 w 40"/>
                  <a:gd name="T27" fmla="*/ 15 h 19"/>
                  <a:gd name="T28" fmla="*/ 24 w 40"/>
                  <a:gd name="T29" fmla="*/ 17 h 19"/>
                  <a:gd name="T30" fmla="*/ 21 w 40"/>
                  <a:gd name="T31" fmla="*/ 15 h 19"/>
                  <a:gd name="T32" fmla="*/ 19 w 40"/>
                  <a:gd name="T33" fmla="*/ 11 h 19"/>
                  <a:gd name="T34" fmla="*/ 17 w 40"/>
                  <a:gd name="T35" fmla="*/ 11 h 19"/>
                  <a:gd name="T36" fmla="*/ 15 w 40"/>
                  <a:gd name="T37" fmla="*/ 11 h 19"/>
                  <a:gd name="T38" fmla="*/ 13 w 40"/>
                  <a:gd name="T39" fmla="*/ 9 h 19"/>
                  <a:gd name="T40" fmla="*/ 11 w 40"/>
                  <a:gd name="T41" fmla="*/ 5 h 19"/>
                  <a:gd name="T42" fmla="*/ 9 w 40"/>
                  <a:gd name="T43" fmla="*/ 5 h 19"/>
                  <a:gd name="T44" fmla="*/ 7 w 40"/>
                  <a:gd name="T45" fmla="*/ 9 h 19"/>
                  <a:gd name="T46" fmla="*/ 1 w 40"/>
                  <a:gd name="T47" fmla="*/ 7 h 19"/>
                  <a:gd name="T48" fmla="*/ 0 w 40"/>
                  <a:gd name="T49" fmla="*/ 5 h 19"/>
                  <a:gd name="T50" fmla="*/ 0 w 40"/>
                  <a:gd name="T51" fmla="*/ 3 h 19"/>
                  <a:gd name="T52" fmla="*/ 0 w 40"/>
                  <a:gd name="T53" fmla="*/ 0 h 19"/>
                  <a:gd name="T54" fmla="*/ 3 w 40"/>
                  <a:gd name="T55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0" h="19">
                    <a:moveTo>
                      <a:pt x="3" y="0"/>
                    </a:moveTo>
                    <a:lnTo>
                      <a:pt x="11" y="0"/>
                    </a:lnTo>
                    <a:lnTo>
                      <a:pt x="15" y="2"/>
                    </a:lnTo>
                    <a:lnTo>
                      <a:pt x="19" y="2"/>
                    </a:lnTo>
                    <a:lnTo>
                      <a:pt x="21" y="3"/>
                    </a:lnTo>
                    <a:lnTo>
                      <a:pt x="22" y="3"/>
                    </a:lnTo>
                    <a:lnTo>
                      <a:pt x="28" y="7"/>
                    </a:lnTo>
                    <a:lnTo>
                      <a:pt x="34" y="9"/>
                    </a:lnTo>
                    <a:lnTo>
                      <a:pt x="38" y="9"/>
                    </a:lnTo>
                    <a:lnTo>
                      <a:pt x="40" y="13"/>
                    </a:lnTo>
                    <a:lnTo>
                      <a:pt x="40" y="17"/>
                    </a:lnTo>
                    <a:lnTo>
                      <a:pt x="38" y="19"/>
                    </a:lnTo>
                    <a:lnTo>
                      <a:pt x="34" y="17"/>
                    </a:lnTo>
                    <a:lnTo>
                      <a:pt x="30" y="15"/>
                    </a:lnTo>
                    <a:lnTo>
                      <a:pt x="24" y="17"/>
                    </a:lnTo>
                    <a:lnTo>
                      <a:pt x="21" y="15"/>
                    </a:lnTo>
                    <a:lnTo>
                      <a:pt x="19" y="11"/>
                    </a:lnTo>
                    <a:lnTo>
                      <a:pt x="17" y="11"/>
                    </a:lnTo>
                    <a:lnTo>
                      <a:pt x="15" y="11"/>
                    </a:lnTo>
                    <a:lnTo>
                      <a:pt x="13" y="9"/>
                    </a:lnTo>
                    <a:lnTo>
                      <a:pt x="11" y="5"/>
                    </a:lnTo>
                    <a:lnTo>
                      <a:pt x="9" y="5"/>
                    </a:lnTo>
                    <a:lnTo>
                      <a:pt x="7" y="9"/>
                    </a:lnTo>
                    <a:lnTo>
                      <a:pt x="1" y="7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54" name="Freeform 629"/>
              <p:cNvSpPr>
                <a:spLocks/>
              </p:cNvSpPr>
              <p:nvPr/>
            </p:nvSpPr>
            <p:spPr bwMode="auto">
              <a:xfrm>
                <a:off x="6299" y="1716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55" name="Freeform 630"/>
              <p:cNvSpPr>
                <a:spLocks/>
              </p:cNvSpPr>
              <p:nvPr/>
            </p:nvSpPr>
            <p:spPr bwMode="auto">
              <a:xfrm>
                <a:off x="6301" y="1686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2 w 2"/>
                  <a:gd name="T7" fmla="*/ 2 h 2"/>
                  <a:gd name="T8" fmla="*/ 0 w 2"/>
                  <a:gd name="T9" fmla="*/ 2 h 2"/>
                  <a:gd name="T10" fmla="*/ 0 w 2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56" name="Freeform 631"/>
              <p:cNvSpPr>
                <a:spLocks/>
              </p:cNvSpPr>
              <p:nvPr/>
            </p:nvSpPr>
            <p:spPr bwMode="auto">
              <a:xfrm>
                <a:off x="6297" y="1726"/>
                <a:ext cx="4" cy="6"/>
              </a:xfrm>
              <a:custGeom>
                <a:avLst/>
                <a:gdLst>
                  <a:gd name="T0" fmla="*/ 2 w 4"/>
                  <a:gd name="T1" fmla="*/ 0 h 6"/>
                  <a:gd name="T2" fmla="*/ 4 w 4"/>
                  <a:gd name="T3" fmla="*/ 2 h 6"/>
                  <a:gd name="T4" fmla="*/ 2 w 4"/>
                  <a:gd name="T5" fmla="*/ 6 h 6"/>
                  <a:gd name="T6" fmla="*/ 0 w 4"/>
                  <a:gd name="T7" fmla="*/ 2 h 6"/>
                  <a:gd name="T8" fmla="*/ 2 w 4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2" y="0"/>
                    </a:moveTo>
                    <a:lnTo>
                      <a:pt x="4" y="2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57" name="Freeform 632"/>
              <p:cNvSpPr>
                <a:spLocks/>
              </p:cNvSpPr>
              <p:nvPr/>
            </p:nvSpPr>
            <p:spPr bwMode="auto">
              <a:xfrm>
                <a:off x="4289" y="752"/>
                <a:ext cx="7" cy="9"/>
              </a:xfrm>
              <a:custGeom>
                <a:avLst/>
                <a:gdLst>
                  <a:gd name="T0" fmla="*/ 2 w 7"/>
                  <a:gd name="T1" fmla="*/ 0 h 9"/>
                  <a:gd name="T2" fmla="*/ 3 w 7"/>
                  <a:gd name="T3" fmla="*/ 2 h 9"/>
                  <a:gd name="T4" fmla="*/ 5 w 7"/>
                  <a:gd name="T5" fmla="*/ 6 h 9"/>
                  <a:gd name="T6" fmla="*/ 7 w 7"/>
                  <a:gd name="T7" fmla="*/ 9 h 9"/>
                  <a:gd name="T8" fmla="*/ 5 w 7"/>
                  <a:gd name="T9" fmla="*/ 9 h 9"/>
                  <a:gd name="T10" fmla="*/ 2 w 7"/>
                  <a:gd name="T11" fmla="*/ 9 h 9"/>
                  <a:gd name="T12" fmla="*/ 0 w 7"/>
                  <a:gd name="T13" fmla="*/ 8 h 9"/>
                  <a:gd name="T14" fmla="*/ 2 w 7"/>
                  <a:gd name="T15" fmla="*/ 6 h 9"/>
                  <a:gd name="T16" fmla="*/ 2 w 7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9">
                    <a:moveTo>
                      <a:pt x="2" y="0"/>
                    </a:moveTo>
                    <a:lnTo>
                      <a:pt x="3" y="2"/>
                    </a:lnTo>
                    <a:lnTo>
                      <a:pt x="5" y="6"/>
                    </a:lnTo>
                    <a:lnTo>
                      <a:pt x="7" y="9"/>
                    </a:lnTo>
                    <a:lnTo>
                      <a:pt x="5" y="9"/>
                    </a:lnTo>
                    <a:lnTo>
                      <a:pt x="2" y="9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58" name="Freeform 633"/>
              <p:cNvSpPr>
                <a:spLocks/>
              </p:cNvSpPr>
              <p:nvPr/>
            </p:nvSpPr>
            <p:spPr bwMode="auto">
              <a:xfrm>
                <a:off x="4304" y="679"/>
                <a:ext cx="19" cy="10"/>
              </a:xfrm>
              <a:custGeom>
                <a:avLst/>
                <a:gdLst>
                  <a:gd name="T0" fmla="*/ 8 w 19"/>
                  <a:gd name="T1" fmla="*/ 0 h 10"/>
                  <a:gd name="T2" fmla="*/ 9 w 19"/>
                  <a:gd name="T3" fmla="*/ 0 h 10"/>
                  <a:gd name="T4" fmla="*/ 11 w 19"/>
                  <a:gd name="T5" fmla="*/ 2 h 10"/>
                  <a:gd name="T6" fmla="*/ 15 w 19"/>
                  <a:gd name="T7" fmla="*/ 2 h 10"/>
                  <a:gd name="T8" fmla="*/ 17 w 19"/>
                  <a:gd name="T9" fmla="*/ 2 h 10"/>
                  <a:gd name="T10" fmla="*/ 19 w 19"/>
                  <a:gd name="T11" fmla="*/ 2 h 10"/>
                  <a:gd name="T12" fmla="*/ 17 w 19"/>
                  <a:gd name="T13" fmla="*/ 4 h 10"/>
                  <a:gd name="T14" fmla="*/ 15 w 19"/>
                  <a:gd name="T15" fmla="*/ 6 h 10"/>
                  <a:gd name="T16" fmla="*/ 13 w 19"/>
                  <a:gd name="T17" fmla="*/ 8 h 10"/>
                  <a:gd name="T18" fmla="*/ 11 w 19"/>
                  <a:gd name="T19" fmla="*/ 10 h 10"/>
                  <a:gd name="T20" fmla="*/ 9 w 19"/>
                  <a:gd name="T21" fmla="*/ 10 h 10"/>
                  <a:gd name="T22" fmla="*/ 8 w 19"/>
                  <a:gd name="T23" fmla="*/ 8 h 10"/>
                  <a:gd name="T24" fmla="*/ 4 w 19"/>
                  <a:gd name="T25" fmla="*/ 10 h 10"/>
                  <a:gd name="T26" fmla="*/ 2 w 19"/>
                  <a:gd name="T27" fmla="*/ 8 h 10"/>
                  <a:gd name="T28" fmla="*/ 0 w 19"/>
                  <a:gd name="T29" fmla="*/ 6 h 10"/>
                  <a:gd name="T30" fmla="*/ 0 w 19"/>
                  <a:gd name="T31" fmla="*/ 4 h 10"/>
                  <a:gd name="T32" fmla="*/ 4 w 19"/>
                  <a:gd name="T33" fmla="*/ 2 h 10"/>
                  <a:gd name="T34" fmla="*/ 8 w 19"/>
                  <a:gd name="T3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" h="10">
                    <a:moveTo>
                      <a:pt x="8" y="0"/>
                    </a:moveTo>
                    <a:lnTo>
                      <a:pt x="9" y="0"/>
                    </a:lnTo>
                    <a:lnTo>
                      <a:pt x="11" y="2"/>
                    </a:lnTo>
                    <a:lnTo>
                      <a:pt x="15" y="2"/>
                    </a:lnTo>
                    <a:lnTo>
                      <a:pt x="17" y="2"/>
                    </a:lnTo>
                    <a:lnTo>
                      <a:pt x="19" y="2"/>
                    </a:lnTo>
                    <a:lnTo>
                      <a:pt x="17" y="4"/>
                    </a:lnTo>
                    <a:lnTo>
                      <a:pt x="15" y="6"/>
                    </a:lnTo>
                    <a:lnTo>
                      <a:pt x="13" y="8"/>
                    </a:lnTo>
                    <a:lnTo>
                      <a:pt x="11" y="10"/>
                    </a:lnTo>
                    <a:lnTo>
                      <a:pt x="9" y="10"/>
                    </a:lnTo>
                    <a:lnTo>
                      <a:pt x="8" y="8"/>
                    </a:lnTo>
                    <a:lnTo>
                      <a:pt x="4" y="10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4" y="2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59" name="Freeform 634"/>
              <p:cNvSpPr>
                <a:spLocks/>
              </p:cNvSpPr>
              <p:nvPr/>
            </p:nvSpPr>
            <p:spPr bwMode="auto">
              <a:xfrm>
                <a:off x="4289" y="769"/>
                <a:ext cx="11" cy="11"/>
              </a:xfrm>
              <a:custGeom>
                <a:avLst/>
                <a:gdLst>
                  <a:gd name="T0" fmla="*/ 5 w 11"/>
                  <a:gd name="T1" fmla="*/ 0 h 11"/>
                  <a:gd name="T2" fmla="*/ 9 w 11"/>
                  <a:gd name="T3" fmla="*/ 2 h 11"/>
                  <a:gd name="T4" fmla="*/ 11 w 11"/>
                  <a:gd name="T5" fmla="*/ 2 h 11"/>
                  <a:gd name="T6" fmla="*/ 11 w 11"/>
                  <a:gd name="T7" fmla="*/ 6 h 11"/>
                  <a:gd name="T8" fmla="*/ 9 w 11"/>
                  <a:gd name="T9" fmla="*/ 10 h 11"/>
                  <a:gd name="T10" fmla="*/ 7 w 11"/>
                  <a:gd name="T11" fmla="*/ 11 h 11"/>
                  <a:gd name="T12" fmla="*/ 2 w 11"/>
                  <a:gd name="T13" fmla="*/ 11 h 11"/>
                  <a:gd name="T14" fmla="*/ 0 w 11"/>
                  <a:gd name="T15" fmla="*/ 10 h 11"/>
                  <a:gd name="T16" fmla="*/ 3 w 11"/>
                  <a:gd name="T17" fmla="*/ 6 h 11"/>
                  <a:gd name="T18" fmla="*/ 3 w 11"/>
                  <a:gd name="T19" fmla="*/ 4 h 11"/>
                  <a:gd name="T20" fmla="*/ 2 w 11"/>
                  <a:gd name="T21" fmla="*/ 2 h 11"/>
                  <a:gd name="T22" fmla="*/ 3 w 11"/>
                  <a:gd name="T23" fmla="*/ 0 h 11"/>
                  <a:gd name="T24" fmla="*/ 5 w 11"/>
                  <a:gd name="T2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" h="11">
                    <a:moveTo>
                      <a:pt x="5" y="0"/>
                    </a:moveTo>
                    <a:lnTo>
                      <a:pt x="9" y="2"/>
                    </a:lnTo>
                    <a:lnTo>
                      <a:pt x="11" y="2"/>
                    </a:lnTo>
                    <a:lnTo>
                      <a:pt x="11" y="6"/>
                    </a:lnTo>
                    <a:lnTo>
                      <a:pt x="9" y="10"/>
                    </a:lnTo>
                    <a:lnTo>
                      <a:pt x="7" y="11"/>
                    </a:lnTo>
                    <a:lnTo>
                      <a:pt x="2" y="11"/>
                    </a:lnTo>
                    <a:lnTo>
                      <a:pt x="0" y="10"/>
                    </a:lnTo>
                    <a:lnTo>
                      <a:pt x="3" y="6"/>
                    </a:lnTo>
                    <a:lnTo>
                      <a:pt x="3" y="4"/>
                    </a:lnTo>
                    <a:lnTo>
                      <a:pt x="2" y="2"/>
                    </a:lnTo>
                    <a:lnTo>
                      <a:pt x="3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60" name="Freeform 635"/>
              <p:cNvSpPr>
                <a:spLocks/>
              </p:cNvSpPr>
              <p:nvPr/>
            </p:nvSpPr>
            <p:spPr bwMode="auto">
              <a:xfrm>
                <a:off x="6244" y="1207"/>
                <a:ext cx="3" cy="6"/>
              </a:xfrm>
              <a:custGeom>
                <a:avLst/>
                <a:gdLst>
                  <a:gd name="T0" fmla="*/ 2 w 3"/>
                  <a:gd name="T1" fmla="*/ 0 h 6"/>
                  <a:gd name="T2" fmla="*/ 3 w 3"/>
                  <a:gd name="T3" fmla="*/ 0 h 6"/>
                  <a:gd name="T4" fmla="*/ 3 w 3"/>
                  <a:gd name="T5" fmla="*/ 2 h 6"/>
                  <a:gd name="T6" fmla="*/ 2 w 3"/>
                  <a:gd name="T7" fmla="*/ 6 h 6"/>
                  <a:gd name="T8" fmla="*/ 0 w 3"/>
                  <a:gd name="T9" fmla="*/ 2 h 6"/>
                  <a:gd name="T10" fmla="*/ 2 w 3"/>
                  <a:gd name="T11" fmla="*/ 0 h 6"/>
                  <a:gd name="T12" fmla="*/ 2 w 3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6">
                    <a:moveTo>
                      <a:pt x="2" y="0"/>
                    </a:moveTo>
                    <a:lnTo>
                      <a:pt x="3" y="0"/>
                    </a:lnTo>
                    <a:lnTo>
                      <a:pt x="3" y="2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61" name="Freeform 636"/>
              <p:cNvSpPr>
                <a:spLocks/>
              </p:cNvSpPr>
              <p:nvPr/>
            </p:nvSpPr>
            <p:spPr bwMode="auto">
              <a:xfrm>
                <a:off x="5952" y="1558"/>
                <a:ext cx="8" cy="12"/>
              </a:xfrm>
              <a:custGeom>
                <a:avLst/>
                <a:gdLst>
                  <a:gd name="T0" fmla="*/ 8 w 8"/>
                  <a:gd name="T1" fmla="*/ 0 h 12"/>
                  <a:gd name="T2" fmla="*/ 8 w 8"/>
                  <a:gd name="T3" fmla="*/ 4 h 12"/>
                  <a:gd name="T4" fmla="*/ 8 w 8"/>
                  <a:gd name="T5" fmla="*/ 4 h 12"/>
                  <a:gd name="T6" fmla="*/ 6 w 8"/>
                  <a:gd name="T7" fmla="*/ 8 h 12"/>
                  <a:gd name="T8" fmla="*/ 4 w 8"/>
                  <a:gd name="T9" fmla="*/ 8 h 12"/>
                  <a:gd name="T10" fmla="*/ 2 w 8"/>
                  <a:gd name="T11" fmla="*/ 12 h 12"/>
                  <a:gd name="T12" fmla="*/ 0 w 8"/>
                  <a:gd name="T13" fmla="*/ 10 h 12"/>
                  <a:gd name="T14" fmla="*/ 0 w 8"/>
                  <a:gd name="T15" fmla="*/ 6 h 12"/>
                  <a:gd name="T16" fmla="*/ 2 w 8"/>
                  <a:gd name="T17" fmla="*/ 2 h 12"/>
                  <a:gd name="T18" fmla="*/ 8 w 8"/>
                  <a:gd name="T1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2">
                    <a:moveTo>
                      <a:pt x="8" y="0"/>
                    </a:moveTo>
                    <a:lnTo>
                      <a:pt x="8" y="4"/>
                    </a:lnTo>
                    <a:lnTo>
                      <a:pt x="8" y="4"/>
                    </a:lnTo>
                    <a:lnTo>
                      <a:pt x="6" y="8"/>
                    </a:lnTo>
                    <a:lnTo>
                      <a:pt x="4" y="8"/>
                    </a:lnTo>
                    <a:lnTo>
                      <a:pt x="2" y="12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62" name="Freeform 637"/>
              <p:cNvSpPr>
                <a:spLocks/>
              </p:cNvSpPr>
              <p:nvPr/>
            </p:nvSpPr>
            <p:spPr bwMode="auto">
              <a:xfrm>
                <a:off x="6240" y="1198"/>
                <a:ext cx="6" cy="6"/>
              </a:xfrm>
              <a:custGeom>
                <a:avLst/>
                <a:gdLst>
                  <a:gd name="T0" fmla="*/ 4 w 6"/>
                  <a:gd name="T1" fmla="*/ 0 h 6"/>
                  <a:gd name="T2" fmla="*/ 6 w 6"/>
                  <a:gd name="T3" fmla="*/ 4 h 6"/>
                  <a:gd name="T4" fmla="*/ 6 w 6"/>
                  <a:gd name="T5" fmla="*/ 6 h 6"/>
                  <a:gd name="T6" fmla="*/ 4 w 6"/>
                  <a:gd name="T7" fmla="*/ 6 h 6"/>
                  <a:gd name="T8" fmla="*/ 0 w 6"/>
                  <a:gd name="T9" fmla="*/ 4 h 6"/>
                  <a:gd name="T10" fmla="*/ 2 w 6"/>
                  <a:gd name="T11" fmla="*/ 2 h 6"/>
                  <a:gd name="T12" fmla="*/ 4 w 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4" y="0"/>
                    </a:moveTo>
                    <a:lnTo>
                      <a:pt x="6" y="4"/>
                    </a:lnTo>
                    <a:lnTo>
                      <a:pt x="6" y="6"/>
                    </a:lnTo>
                    <a:lnTo>
                      <a:pt x="4" y="6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63" name="Freeform 638"/>
              <p:cNvSpPr>
                <a:spLocks/>
              </p:cNvSpPr>
              <p:nvPr/>
            </p:nvSpPr>
            <p:spPr bwMode="auto">
              <a:xfrm>
                <a:off x="4262" y="782"/>
                <a:ext cx="17" cy="18"/>
              </a:xfrm>
              <a:custGeom>
                <a:avLst/>
                <a:gdLst>
                  <a:gd name="T0" fmla="*/ 8 w 17"/>
                  <a:gd name="T1" fmla="*/ 0 h 18"/>
                  <a:gd name="T2" fmla="*/ 11 w 17"/>
                  <a:gd name="T3" fmla="*/ 6 h 18"/>
                  <a:gd name="T4" fmla="*/ 11 w 17"/>
                  <a:gd name="T5" fmla="*/ 10 h 18"/>
                  <a:gd name="T6" fmla="*/ 15 w 17"/>
                  <a:gd name="T7" fmla="*/ 10 h 18"/>
                  <a:gd name="T8" fmla="*/ 17 w 17"/>
                  <a:gd name="T9" fmla="*/ 14 h 18"/>
                  <a:gd name="T10" fmla="*/ 15 w 17"/>
                  <a:gd name="T11" fmla="*/ 16 h 18"/>
                  <a:gd name="T12" fmla="*/ 10 w 17"/>
                  <a:gd name="T13" fmla="*/ 16 h 18"/>
                  <a:gd name="T14" fmla="*/ 8 w 17"/>
                  <a:gd name="T15" fmla="*/ 18 h 18"/>
                  <a:gd name="T16" fmla="*/ 6 w 17"/>
                  <a:gd name="T17" fmla="*/ 18 h 18"/>
                  <a:gd name="T18" fmla="*/ 6 w 17"/>
                  <a:gd name="T19" fmla="*/ 18 h 18"/>
                  <a:gd name="T20" fmla="*/ 4 w 17"/>
                  <a:gd name="T21" fmla="*/ 18 h 18"/>
                  <a:gd name="T22" fmla="*/ 4 w 17"/>
                  <a:gd name="T23" fmla="*/ 14 h 18"/>
                  <a:gd name="T24" fmla="*/ 0 w 17"/>
                  <a:gd name="T25" fmla="*/ 12 h 18"/>
                  <a:gd name="T26" fmla="*/ 0 w 17"/>
                  <a:gd name="T27" fmla="*/ 10 h 18"/>
                  <a:gd name="T28" fmla="*/ 6 w 17"/>
                  <a:gd name="T29" fmla="*/ 10 h 18"/>
                  <a:gd name="T30" fmla="*/ 6 w 17"/>
                  <a:gd name="T31" fmla="*/ 8 h 18"/>
                  <a:gd name="T32" fmla="*/ 6 w 17"/>
                  <a:gd name="T33" fmla="*/ 2 h 18"/>
                  <a:gd name="T34" fmla="*/ 8 w 17"/>
                  <a:gd name="T3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" h="18">
                    <a:moveTo>
                      <a:pt x="8" y="0"/>
                    </a:moveTo>
                    <a:lnTo>
                      <a:pt x="11" y="6"/>
                    </a:lnTo>
                    <a:lnTo>
                      <a:pt x="11" y="10"/>
                    </a:lnTo>
                    <a:lnTo>
                      <a:pt x="15" y="10"/>
                    </a:lnTo>
                    <a:lnTo>
                      <a:pt x="17" y="14"/>
                    </a:lnTo>
                    <a:lnTo>
                      <a:pt x="15" y="16"/>
                    </a:lnTo>
                    <a:lnTo>
                      <a:pt x="10" y="16"/>
                    </a:lnTo>
                    <a:lnTo>
                      <a:pt x="8" y="18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4" y="18"/>
                    </a:lnTo>
                    <a:lnTo>
                      <a:pt x="4" y="14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6" y="10"/>
                    </a:lnTo>
                    <a:lnTo>
                      <a:pt x="6" y="8"/>
                    </a:lnTo>
                    <a:lnTo>
                      <a:pt x="6" y="2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64" name="Freeform 639"/>
              <p:cNvSpPr>
                <a:spLocks/>
              </p:cNvSpPr>
              <p:nvPr/>
            </p:nvSpPr>
            <p:spPr bwMode="auto">
              <a:xfrm>
                <a:off x="6301" y="1621"/>
                <a:ext cx="6" cy="6"/>
              </a:xfrm>
              <a:custGeom>
                <a:avLst/>
                <a:gdLst>
                  <a:gd name="T0" fmla="*/ 2 w 6"/>
                  <a:gd name="T1" fmla="*/ 0 h 6"/>
                  <a:gd name="T2" fmla="*/ 6 w 6"/>
                  <a:gd name="T3" fmla="*/ 4 h 6"/>
                  <a:gd name="T4" fmla="*/ 6 w 6"/>
                  <a:gd name="T5" fmla="*/ 6 h 6"/>
                  <a:gd name="T6" fmla="*/ 2 w 6"/>
                  <a:gd name="T7" fmla="*/ 6 h 6"/>
                  <a:gd name="T8" fmla="*/ 0 w 6"/>
                  <a:gd name="T9" fmla="*/ 4 h 6"/>
                  <a:gd name="T10" fmla="*/ 0 w 6"/>
                  <a:gd name="T11" fmla="*/ 2 h 6"/>
                  <a:gd name="T12" fmla="*/ 2 w 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2" y="0"/>
                    </a:moveTo>
                    <a:lnTo>
                      <a:pt x="6" y="4"/>
                    </a:lnTo>
                    <a:lnTo>
                      <a:pt x="6" y="6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65" name="Freeform 640"/>
              <p:cNvSpPr>
                <a:spLocks/>
              </p:cNvSpPr>
              <p:nvPr/>
            </p:nvSpPr>
            <p:spPr bwMode="auto">
              <a:xfrm>
                <a:off x="6307" y="1295"/>
                <a:ext cx="21" cy="38"/>
              </a:xfrm>
              <a:custGeom>
                <a:avLst/>
                <a:gdLst>
                  <a:gd name="T0" fmla="*/ 11 w 21"/>
                  <a:gd name="T1" fmla="*/ 0 h 38"/>
                  <a:gd name="T2" fmla="*/ 13 w 21"/>
                  <a:gd name="T3" fmla="*/ 2 h 38"/>
                  <a:gd name="T4" fmla="*/ 19 w 21"/>
                  <a:gd name="T5" fmla="*/ 6 h 38"/>
                  <a:gd name="T6" fmla="*/ 21 w 21"/>
                  <a:gd name="T7" fmla="*/ 12 h 38"/>
                  <a:gd name="T8" fmla="*/ 21 w 21"/>
                  <a:gd name="T9" fmla="*/ 15 h 38"/>
                  <a:gd name="T10" fmla="*/ 19 w 21"/>
                  <a:gd name="T11" fmla="*/ 15 h 38"/>
                  <a:gd name="T12" fmla="*/ 15 w 21"/>
                  <a:gd name="T13" fmla="*/ 19 h 38"/>
                  <a:gd name="T14" fmla="*/ 11 w 21"/>
                  <a:gd name="T15" fmla="*/ 23 h 38"/>
                  <a:gd name="T16" fmla="*/ 9 w 21"/>
                  <a:gd name="T17" fmla="*/ 27 h 38"/>
                  <a:gd name="T18" fmla="*/ 9 w 21"/>
                  <a:gd name="T19" fmla="*/ 29 h 38"/>
                  <a:gd name="T20" fmla="*/ 9 w 21"/>
                  <a:gd name="T21" fmla="*/ 31 h 38"/>
                  <a:gd name="T22" fmla="*/ 11 w 21"/>
                  <a:gd name="T23" fmla="*/ 34 h 38"/>
                  <a:gd name="T24" fmla="*/ 11 w 21"/>
                  <a:gd name="T25" fmla="*/ 38 h 38"/>
                  <a:gd name="T26" fmla="*/ 9 w 21"/>
                  <a:gd name="T27" fmla="*/ 38 h 38"/>
                  <a:gd name="T28" fmla="*/ 7 w 21"/>
                  <a:gd name="T29" fmla="*/ 34 h 38"/>
                  <a:gd name="T30" fmla="*/ 5 w 21"/>
                  <a:gd name="T31" fmla="*/ 33 h 38"/>
                  <a:gd name="T32" fmla="*/ 7 w 21"/>
                  <a:gd name="T33" fmla="*/ 31 h 38"/>
                  <a:gd name="T34" fmla="*/ 7 w 21"/>
                  <a:gd name="T35" fmla="*/ 27 h 38"/>
                  <a:gd name="T36" fmla="*/ 5 w 21"/>
                  <a:gd name="T37" fmla="*/ 23 h 38"/>
                  <a:gd name="T38" fmla="*/ 3 w 21"/>
                  <a:gd name="T39" fmla="*/ 17 h 38"/>
                  <a:gd name="T40" fmla="*/ 5 w 21"/>
                  <a:gd name="T41" fmla="*/ 13 h 38"/>
                  <a:gd name="T42" fmla="*/ 5 w 21"/>
                  <a:gd name="T43" fmla="*/ 13 h 38"/>
                  <a:gd name="T44" fmla="*/ 1 w 21"/>
                  <a:gd name="T45" fmla="*/ 15 h 38"/>
                  <a:gd name="T46" fmla="*/ 0 w 21"/>
                  <a:gd name="T47" fmla="*/ 15 h 38"/>
                  <a:gd name="T48" fmla="*/ 1 w 21"/>
                  <a:gd name="T49" fmla="*/ 12 h 38"/>
                  <a:gd name="T50" fmla="*/ 3 w 21"/>
                  <a:gd name="T51" fmla="*/ 12 h 38"/>
                  <a:gd name="T52" fmla="*/ 7 w 21"/>
                  <a:gd name="T53" fmla="*/ 6 h 38"/>
                  <a:gd name="T54" fmla="*/ 9 w 21"/>
                  <a:gd name="T55" fmla="*/ 4 h 38"/>
                  <a:gd name="T56" fmla="*/ 9 w 21"/>
                  <a:gd name="T57" fmla="*/ 2 h 38"/>
                  <a:gd name="T58" fmla="*/ 11 w 21"/>
                  <a:gd name="T5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1" h="38">
                    <a:moveTo>
                      <a:pt x="11" y="0"/>
                    </a:moveTo>
                    <a:lnTo>
                      <a:pt x="13" y="2"/>
                    </a:lnTo>
                    <a:lnTo>
                      <a:pt x="19" y="6"/>
                    </a:lnTo>
                    <a:lnTo>
                      <a:pt x="21" y="12"/>
                    </a:lnTo>
                    <a:lnTo>
                      <a:pt x="21" y="15"/>
                    </a:lnTo>
                    <a:lnTo>
                      <a:pt x="19" y="15"/>
                    </a:lnTo>
                    <a:lnTo>
                      <a:pt x="15" y="19"/>
                    </a:lnTo>
                    <a:lnTo>
                      <a:pt x="11" y="23"/>
                    </a:lnTo>
                    <a:lnTo>
                      <a:pt x="9" y="27"/>
                    </a:lnTo>
                    <a:lnTo>
                      <a:pt x="9" y="29"/>
                    </a:lnTo>
                    <a:lnTo>
                      <a:pt x="9" y="31"/>
                    </a:lnTo>
                    <a:lnTo>
                      <a:pt x="11" y="34"/>
                    </a:lnTo>
                    <a:lnTo>
                      <a:pt x="11" y="38"/>
                    </a:lnTo>
                    <a:lnTo>
                      <a:pt x="9" y="38"/>
                    </a:lnTo>
                    <a:lnTo>
                      <a:pt x="7" y="34"/>
                    </a:lnTo>
                    <a:lnTo>
                      <a:pt x="5" y="33"/>
                    </a:lnTo>
                    <a:lnTo>
                      <a:pt x="7" y="31"/>
                    </a:lnTo>
                    <a:lnTo>
                      <a:pt x="7" y="27"/>
                    </a:lnTo>
                    <a:lnTo>
                      <a:pt x="5" y="23"/>
                    </a:lnTo>
                    <a:lnTo>
                      <a:pt x="3" y="17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1" y="15"/>
                    </a:lnTo>
                    <a:lnTo>
                      <a:pt x="0" y="15"/>
                    </a:lnTo>
                    <a:lnTo>
                      <a:pt x="1" y="12"/>
                    </a:lnTo>
                    <a:lnTo>
                      <a:pt x="3" y="12"/>
                    </a:lnTo>
                    <a:lnTo>
                      <a:pt x="7" y="6"/>
                    </a:lnTo>
                    <a:lnTo>
                      <a:pt x="9" y="4"/>
                    </a:lnTo>
                    <a:lnTo>
                      <a:pt x="9" y="2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66" name="Freeform 641"/>
              <p:cNvSpPr>
                <a:spLocks/>
              </p:cNvSpPr>
              <p:nvPr/>
            </p:nvSpPr>
            <p:spPr bwMode="auto">
              <a:xfrm>
                <a:off x="6225" y="1800"/>
                <a:ext cx="26" cy="36"/>
              </a:xfrm>
              <a:custGeom>
                <a:avLst/>
                <a:gdLst>
                  <a:gd name="T0" fmla="*/ 26 w 26"/>
                  <a:gd name="T1" fmla="*/ 0 h 36"/>
                  <a:gd name="T2" fmla="*/ 26 w 26"/>
                  <a:gd name="T3" fmla="*/ 4 h 36"/>
                  <a:gd name="T4" fmla="*/ 26 w 26"/>
                  <a:gd name="T5" fmla="*/ 8 h 36"/>
                  <a:gd name="T6" fmla="*/ 24 w 26"/>
                  <a:gd name="T7" fmla="*/ 10 h 36"/>
                  <a:gd name="T8" fmla="*/ 21 w 26"/>
                  <a:gd name="T9" fmla="*/ 10 h 36"/>
                  <a:gd name="T10" fmla="*/ 17 w 26"/>
                  <a:gd name="T11" fmla="*/ 14 h 36"/>
                  <a:gd name="T12" fmla="*/ 15 w 26"/>
                  <a:gd name="T13" fmla="*/ 19 h 36"/>
                  <a:gd name="T14" fmla="*/ 11 w 26"/>
                  <a:gd name="T15" fmla="*/ 21 h 36"/>
                  <a:gd name="T16" fmla="*/ 9 w 26"/>
                  <a:gd name="T17" fmla="*/ 21 h 36"/>
                  <a:gd name="T18" fmla="*/ 7 w 26"/>
                  <a:gd name="T19" fmla="*/ 21 h 36"/>
                  <a:gd name="T20" fmla="*/ 7 w 26"/>
                  <a:gd name="T21" fmla="*/ 23 h 36"/>
                  <a:gd name="T22" fmla="*/ 5 w 26"/>
                  <a:gd name="T23" fmla="*/ 25 h 36"/>
                  <a:gd name="T24" fmla="*/ 7 w 26"/>
                  <a:gd name="T25" fmla="*/ 31 h 36"/>
                  <a:gd name="T26" fmla="*/ 3 w 26"/>
                  <a:gd name="T27" fmla="*/ 33 h 36"/>
                  <a:gd name="T28" fmla="*/ 3 w 26"/>
                  <a:gd name="T29" fmla="*/ 36 h 36"/>
                  <a:gd name="T30" fmla="*/ 2 w 26"/>
                  <a:gd name="T31" fmla="*/ 36 h 36"/>
                  <a:gd name="T32" fmla="*/ 0 w 26"/>
                  <a:gd name="T33" fmla="*/ 33 h 36"/>
                  <a:gd name="T34" fmla="*/ 2 w 26"/>
                  <a:gd name="T35" fmla="*/ 31 h 36"/>
                  <a:gd name="T36" fmla="*/ 2 w 26"/>
                  <a:gd name="T37" fmla="*/ 29 h 36"/>
                  <a:gd name="T38" fmla="*/ 2 w 26"/>
                  <a:gd name="T39" fmla="*/ 27 h 36"/>
                  <a:gd name="T40" fmla="*/ 2 w 26"/>
                  <a:gd name="T41" fmla="*/ 25 h 36"/>
                  <a:gd name="T42" fmla="*/ 3 w 26"/>
                  <a:gd name="T43" fmla="*/ 23 h 36"/>
                  <a:gd name="T44" fmla="*/ 5 w 26"/>
                  <a:gd name="T45" fmla="*/ 19 h 36"/>
                  <a:gd name="T46" fmla="*/ 5 w 26"/>
                  <a:gd name="T47" fmla="*/ 17 h 36"/>
                  <a:gd name="T48" fmla="*/ 5 w 26"/>
                  <a:gd name="T49" fmla="*/ 17 h 36"/>
                  <a:gd name="T50" fmla="*/ 9 w 26"/>
                  <a:gd name="T51" fmla="*/ 14 h 36"/>
                  <a:gd name="T52" fmla="*/ 9 w 26"/>
                  <a:gd name="T53" fmla="*/ 12 h 36"/>
                  <a:gd name="T54" fmla="*/ 9 w 26"/>
                  <a:gd name="T55" fmla="*/ 10 h 36"/>
                  <a:gd name="T56" fmla="*/ 9 w 26"/>
                  <a:gd name="T57" fmla="*/ 6 h 36"/>
                  <a:gd name="T58" fmla="*/ 11 w 26"/>
                  <a:gd name="T59" fmla="*/ 6 h 36"/>
                  <a:gd name="T60" fmla="*/ 11 w 26"/>
                  <a:gd name="T61" fmla="*/ 10 h 36"/>
                  <a:gd name="T62" fmla="*/ 13 w 26"/>
                  <a:gd name="T63" fmla="*/ 10 h 36"/>
                  <a:gd name="T64" fmla="*/ 17 w 26"/>
                  <a:gd name="T65" fmla="*/ 8 h 36"/>
                  <a:gd name="T66" fmla="*/ 19 w 26"/>
                  <a:gd name="T67" fmla="*/ 8 h 36"/>
                  <a:gd name="T68" fmla="*/ 19 w 26"/>
                  <a:gd name="T69" fmla="*/ 4 h 36"/>
                  <a:gd name="T70" fmla="*/ 22 w 26"/>
                  <a:gd name="T71" fmla="*/ 0 h 36"/>
                  <a:gd name="T72" fmla="*/ 26 w 26"/>
                  <a:gd name="T73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6" h="36">
                    <a:moveTo>
                      <a:pt x="26" y="0"/>
                    </a:moveTo>
                    <a:lnTo>
                      <a:pt x="26" y="4"/>
                    </a:lnTo>
                    <a:lnTo>
                      <a:pt x="26" y="8"/>
                    </a:lnTo>
                    <a:lnTo>
                      <a:pt x="24" y="10"/>
                    </a:lnTo>
                    <a:lnTo>
                      <a:pt x="21" y="10"/>
                    </a:lnTo>
                    <a:lnTo>
                      <a:pt x="17" y="14"/>
                    </a:lnTo>
                    <a:lnTo>
                      <a:pt x="15" y="19"/>
                    </a:lnTo>
                    <a:lnTo>
                      <a:pt x="11" y="21"/>
                    </a:lnTo>
                    <a:lnTo>
                      <a:pt x="9" y="21"/>
                    </a:lnTo>
                    <a:lnTo>
                      <a:pt x="7" y="21"/>
                    </a:lnTo>
                    <a:lnTo>
                      <a:pt x="7" y="23"/>
                    </a:lnTo>
                    <a:lnTo>
                      <a:pt x="5" y="25"/>
                    </a:lnTo>
                    <a:lnTo>
                      <a:pt x="7" y="31"/>
                    </a:lnTo>
                    <a:lnTo>
                      <a:pt x="3" y="33"/>
                    </a:lnTo>
                    <a:lnTo>
                      <a:pt x="3" y="36"/>
                    </a:lnTo>
                    <a:lnTo>
                      <a:pt x="2" y="36"/>
                    </a:lnTo>
                    <a:lnTo>
                      <a:pt x="0" y="33"/>
                    </a:lnTo>
                    <a:lnTo>
                      <a:pt x="2" y="31"/>
                    </a:lnTo>
                    <a:lnTo>
                      <a:pt x="2" y="29"/>
                    </a:lnTo>
                    <a:lnTo>
                      <a:pt x="2" y="27"/>
                    </a:lnTo>
                    <a:lnTo>
                      <a:pt x="2" y="25"/>
                    </a:lnTo>
                    <a:lnTo>
                      <a:pt x="3" y="23"/>
                    </a:lnTo>
                    <a:lnTo>
                      <a:pt x="5" y="19"/>
                    </a:lnTo>
                    <a:lnTo>
                      <a:pt x="5" y="17"/>
                    </a:lnTo>
                    <a:lnTo>
                      <a:pt x="5" y="17"/>
                    </a:lnTo>
                    <a:lnTo>
                      <a:pt x="9" y="14"/>
                    </a:lnTo>
                    <a:lnTo>
                      <a:pt x="9" y="12"/>
                    </a:lnTo>
                    <a:lnTo>
                      <a:pt x="9" y="10"/>
                    </a:lnTo>
                    <a:lnTo>
                      <a:pt x="9" y="6"/>
                    </a:lnTo>
                    <a:lnTo>
                      <a:pt x="11" y="6"/>
                    </a:lnTo>
                    <a:lnTo>
                      <a:pt x="11" y="10"/>
                    </a:lnTo>
                    <a:lnTo>
                      <a:pt x="13" y="10"/>
                    </a:lnTo>
                    <a:lnTo>
                      <a:pt x="17" y="8"/>
                    </a:lnTo>
                    <a:lnTo>
                      <a:pt x="19" y="8"/>
                    </a:lnTo>
                    <a:lnTo>
                      <a:pt x="19" y="4"/>
                    </a:lnTo>
                    <a:lnTo>
                      <a:pt x="22" y="0"/>
                    </a:lnTo>
                    <a:lnTo>
                      <a:pt x="2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67" name="Freeform 642"/>
              <p:cNvSpPr>
                <a:spLocks/>
              </p:cNvSpPr>
              <p:nvPr/>
            </p:nvSpPr>
            <p:spPr bwMode="auto">
              <a:xfrm>
                <a:off x="6261" y="1775"/>
                <a:ext cx="15" cy="23"/>
              </a:xfrm>
              <a:custGeom>
                <a:avLst/>
                <a:gdLst>
                  <a:gd name="T0" fmla="*/ 15 w 15"/>
                  <a:gd name="T1" fmla="*/ 0 h 23"/>
                  <a:gd name="T2" fmla="*/ 11 w 15"/>
                  <a:gd name="T3" fmla="*/ 4 h 23"/>
                  <a:gd name="T4" fmla="*/ 9 w 15"/>
                  <a:gd name="T5" fmla="*/ 8 h 23"/>
                  <a:gd name="T6" fmla="*/ 9 w 15"/>
                  <a:gd name="T7" fmla="*/ 12 h 23"/>
                  <a:gd name="T8" fmla="*/ 7 w 15"/>
                  <a:gd name="T9" fmla="*/ 14 h 23"/>
                  <a:gd name="T10" fmla="*/ 6 w 15"/>
                  <a:gd name="T11" fmla="*/ 19 h 23"/>
                  <a:gd name="T12" fmla="*/ 2 w 15"/>
                  <a:gd name="T13" fmla="*/ 23 h 23"/>
                  <a:gd name="T14" fmla="*/ 0 w 15"/>
                  <a:gd name="T15" fmla="*/ 21 h 23"/>
                  <a:gd name="T16" fmla="*/ 0 w 15"/>
                  <a:gd name="T17" fmla="*/ 16 h 23"/>
                  <a:gd name="T18" fmla="*/ 4 w 15"/>
                  <a:gd name="T19" fmla="*/ 14 h 23"/>
                  <a:gd name="T20" fmla="*/ 4 w 15"/>
                  <a:gd name="T21" fmla="*/ 12 h 23"/>
                  <a:gd name="T22" fmla="*/ 6 w 15"/>
                  <a:gd name="T23" fmla="*/ 10 h 23"/>
                  <a:gd name="T24" fmla="*/ 6 w 15"/>
                  <a:gd name="T25" fmla="*/ 6 h 23"/>
                  <a:gd name="T26" fmla="*/ 7 w 15"/>
                  <a:gd name="T27" fmla="*/ 6 h 23"/>
                  <a:gd name="T28" fmla="*/ 9 w 15"/>
                  <a:gd name="T29" fmla="*/ 2 h 23"/>
                  <a:gd name="T30" fmla="*/ 13 w 15"/>
                  <a:gd name="T31" fmla="*/ 0 h 23"/>
                  <a:gd name="T32" fmla="*/ 15 w 15"/>
                  <a:gd name="T3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" h="23">
                    <a:moveTo>
                      <a:pt x="15" y="0"/>
                    </a:moveTo>
                    <a:lnTo>
                      <a:pt x="11" y="4"/>
                    </a:lnTo>
                    <a:lnTo>
                      <a:pt x="9" y="8"/>
                    </a:lnTo>
                    <a:lnTo>
                      <a:pt x="9" y="12"/>
                    </a:lnTo>
                    <a:lnTo>
                      <a:pt x="7" y="14"/>
                    </a:lnTo>
                    <a:lnTo>
                      <a:pt x="6" y="19"/>
                    </a:lnTo>
                    <a:lnTo>
                      <a:pt x="2" y="23"/>
                    </a:lnTo>
                    <a:lnTo>
                      <a:pt x="0" y="21"/>
                    </a:lnTo>
                    <a:lnTo>
                      <a:pt x="0" y="16"/>
                    </a:lnTo>
                    <a:lnTo>
                      <a:pt x="4" y="14"/>
                    </a:lnTo>
                    <a:lnTo>
                      <a:pt x="4" y="12"/>
                    </a:lnTo>
                    <a:lnTo>
                      <a:pt x="6" y="10"/>
                    </a:lnTo>
                    <a:lnTo>
                      <a:pt x="6" y="6"/>
                    </a:lnTo>
                    <a:lnTo>
                      <a:pt x="7" y="6"/>
                    </a:lnTo>
                    <a:lnTo>
                      <a:pt x="9" y="2"/>
                    </a:lnTo>
                    <a:lnTo>
                      <a:pt x="13" y="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68" name="Freeform 643"/>
              <p:cNvSpPr>
                <a:spLocks/>
              </p:cNvSpPr>
              <p:nvPr/>
            </p:nvSpPr>
            <p:spPr bwMode="auto">
              <a:xfrm>
                <a:off x="6227" y="1852"/>
                <a:ext cx="5" cy="5"/>
              </a:xfrm>
              <a:custGeom>
                <a:avLst/>
                <a:gdLst>
                  <a:gd name="T0" fmla="*/ 5 w 5"/>
                  <a:gd name="T1" fmla="*/ 0 h 5"/>
                  <a:gd name="T2" fmla="*/ 5 w 5"/>
                  <a:gd name="T3" fmla="*/ 3 h 5"/>
                  <a:gd name="T4" fmla="*/ 1 w 5"/>
                  <a:gd name="T5" fmla="*/ 5 h 5"/>
                  <a:gd name="T6" fmla="*/ 0 w 5"/>
                  <a:gd name="T7" fmla="*/ 3 h 5"/>
                  <a:gd name="T8" fmla="*/ 1 w 5"/>
                  <a:gd name="T9" fmla="*/ 2 h 5"/>
                  <a:gd name="T10" fmla="*/ 5 w 5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lnTo>
                      <a:pt x="5" y="3"/>
                    </a:lnTo>
                    <a:lnTo>
                      <a:pt x="1" y="5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69" name="Freeform 644"/>
              <p:cNvSpPr>
                <a:spLocks/>
              </p:cNvSpPr>
              <p:nvPr/>
            </p:nvSpPr>
            <p:spPr bwMode="auto">
              <a:xfrm>
                <a:off x="5941" y="813"/>
                <a:ext cx="5" cy="4"/>
              </a:xfrm>
              <a:custGeom>
                <a:avLst/>
                <a:gdLst>
                  <a:gd name="T0" fmla="*/ 2 w 5"/>
                  <a:gd name="T1" fmla="*/ 0 h 4"/>
                  <a:gd name="T2" fmla="*/ 5 w 5"/>
                  <a:gd name="T3" fmla="*/ 0 h 4"/>
                  <a:gd name="T4" fmla="*/ 4 w 5"/>
                  <a:gd name="T5" fmla="*/ 4 h 4"/>
                  <a:gd name="T6" fmla="*/ 2 w 5"/>
                  <a:gd name="T7" fmla="*/ 4 h 4"/>
                  <a:gd name="T8" fmla="*/ 0 w 5"/>
                  <a:gd name="T9" fmla="*/ 2 h 4"/>
                  <a:gd name="T10" fmla="*/ 2 w 5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2" y="0"/>
                    </a:moveTo>
                    <a:lnTo>
                      <a:pt x="5" y="0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70" name="Freeform 645"/>
              <p:cNvSpPr>
                <a:spLocks/>
              </p:cNvSpPr>
              <p:nvPr/>
            </p:nvSpPr>
            <p:spPr bwMode="auto">
              <a:xfrm>
                <a:off x="5927" y="817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4 w 4"/>
                  <a:gd name="T3" fmla="*/ 0 h 4"/>
                  <a:gd name="T4" fmla="*/ 4 w 4"/>
                  <a:gd name="T5" fmla="*/ 4 h 4"/>
                  <a:gd name="T6" fmla="*/ 4 w 4"/>
                  <a:gd name="T7" fmla="*/ 4 h 4"/>
                  <a:gd name="T8" fmla="*/ 2 w 4"/>
                  <a:gd name="T9" fmla="*/ 4 h 4"/>
                  <a:gd name="T10" fmla="*/ 0 w 4"/>
                  <a:gd name="T11" fmla="*/ 2 h 4"/>
                  <a:gd name="T12" fmla="*/ 2 w 4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4" y="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71" name="Freeform 646"/>
              <p:cNvSpPr>
                <a:spLocks/>
              </p:cNvSpPr>
              <p:nvPr/>
            </p:nvSpPr>
            <p:spPr bwMode="auto">
              <a:xfrm>
                <a:off x="4245" y="716"/>
                <a:ext cx="6" cy="9"/>
              </a:xfrm>
              <a:custGeom>
                <a:avLst/>
                <a:gdLst>
                  <a:gd name="T0" fmla="*/ 4 w 6"/>
                  <a:gd name="T1" fmla="*/ 0 h 9"/>
                  <a:gd name="T2" fmla="*/ 4 w 6"/>
                  <a:gd name="T3" fmla="*/ 0 h 9"/>
                  <a:gd name="T4" fmla="*/ 6 w 6"/>
                  <a:gd name="T5" fmla="*/ 4 h 9"/>
                  <a:gd name="T6" fmla="*/ 6 w 6"/>
                  <a:gd name="T7" fmla="*/ 5 h 9"/>
                  <a:gd name="T8" fmla="*/ 6 w 6"/>
                  <a:gd name="T9" fmla="*/ 9 h 9"/>
                  <a:gd name="T10" fmla="*/ 2 w 6"/>
                  <a:gd name="T11" fmla="*/ 9 h 9"/>
                  <a:gd name="T12" fmla="*/ 0 w 6"/>
                  <a:gd name="T13" fmla="*/ 7 h 9"/>
                  <a:gd name="T14" fmla="*/ 0 w 6"/>
                  <a:gd name="T15" fmla="*/ 7 h 9"/>
                  <a:gd name="T16" fmla="*/ 0 w 6"/>
                  <a:gd name="T17" fmla="*/ 4 h 9"/>
                  <a:gd name="T18" fmla="*/ 4 w 6"/>
                  <a:gd name="T1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9">
                    <a:moveTo>
                      <a:pt x="4" y="0"/>
                    </a:moveTo>
                    <a:lnTo>
                      <a:pt x="4" y="0"/>
                    </a:lnTo>
                    <a:lnTo>
                      <a:pt x="6" y="4"/>
                    </a:lnTo>
                    <a:lnTo>
                      <a:pt x="6" y="5"/>
                    </a:lnTo>
                    <a:lnTo>
                      <a:pt x="6" y="9"/>
                    </a:lnTo>
                    <a:lnTo>
                      <a:pt x="2" y="9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72" name="Freeform 647"/>
              <p:cNvSpPr>
                <a:spLocks/>
              </p:cNvSpPr>
              <p:nvPr/>
            </p:nvSpPr>
            <p:spPr bwMode="auto">
              <a:xfrm>
                <a:off x="6291" y="1747"/>
                <a:ext cx="2" cy="9"/>
              </a:xfrm>
              <a:custGeom>
                <a:avLst/>
                <a:gdLst>
                  <a:gd name="T0" fmla="*/ 2 w 2"/>
                  <a:gd name="T1" fmla="*/ 0 h 9"/>
                  <a:gd name="T2" fmla="*/ 2 w 2"/>
                  <a:gd name="T3" fmla="*/ 0 h 9"/>
                  <a:gd name="T4" fmla="*/ 2 w 2"/>
                  <a:gd name="T5" fmla="*/ 7 h 9"/>
                  <a:gd name="T6" fmla="*/ 0 w 2"/>
                  <a:gd name="T7" fmla="*/ 9 h 9"/>
                  <a:gd name="T8" fmla="*/ 0 w 2"/>
                  <a:gd name="T9" fmla="*/ 7 h 9"/>
                  <a:gd name="T10" fmla="*/ 0 w 2"/>
                  <a:gd name="T11" fmla="*/ 4 h 9"/>
                  <a:gd name="T12" fmla="*/ 2 w 2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9">
                    <a:moveTo>
                      <a:pt x="2" y="0"/>
                    </a:moveTo>
                    <a:lnTo>
                      <a:pt x="2" y="0"/>
                    </a:lnTo>
                    <a:lnTo>
                      <a:pt x="2" y="7"/>
                    </a:lnTo>
                    <a:lnTo>
                      <a:pt x="0" y="9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73" name="Freeform 648"/>
              <p:cNvSpPr>
                <a:spLocks/>
              </p:cNvSpPr>
              <p:nvPr/>
            </p:nvSpPr>
            <p:spPr bwMode="auto">
              <a:xfrm>
                <a:off x="6318" y="1619"/>
                <a:ext cx="6" cy="8"/>
              </a:xfrm>
              <a:custGeom>
                <a:avLst/>
                <a:gdLst>
                  <a:gd name="T0" fmla="*/ 2 w 6"/>
                  <a:gd name="T1" fmla="*/ 0 h 8"/>
                  <a:gd name="T2" fmla="*/ 4 w 6"/>
                  <a:gd name="T3" fmla="*/ 4 h 8"/>
                  <a:gd name="T4" fmla="*/ 6 w 6"/>
                  <a:gd name="T5" fmla="*/ 6 h 8"/>
                  <a:gd name="T6" fmla="*/ 4 w 6"/>
                  <a:gd name="T7" fmla="*/ 8 h 8"/>
                  <a:gd name="T8" fmla="*/ 2 w 6"/>
                  <a:gd name="T9" fmla="*/ 8 h 8"/>
                  <a:gd name="T10" fmla="*/ 0 w 6"/>
                  <a:gd name="T11" fmla="*/ 6 h 8"/>
                  <a:gd name="T12" fmla="*/ 0 w 6"/>
                  <a:gd name="T13" fmla="*/ 4 h 8"/>
                  <a:gd name="T14" fmla="*/ 2 w 6"/>
                  <a:gd name="T1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lnTo>
                      <a:pt x="4" y="4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74" name="Freeform 649"/>
              <p:cNvSpPr>
                <a:spLocks/>
              </p:cNvSpPr>
              <p:nvPr/>
            </p:nvSpPr>
            <p:spPr bwMode="auto">
              <a:xfrm>
                <a:off x="6307" y="1678"/>
                <a:ext cx="3" cy="4"/>
              </a:xfrm>
              <a:custGeom>
                <a:avLst/>
                <a:gdLst>
                  <a:gd name="T0" fmla="*/ 0 w 3"/>
                  <a:gd name="T1" fmla="*/ 0 h 4"/>
                  <a:gd name="T2" fmla="*/ 3 w 3"/>
                  <a:gd name="T3" fmla="*/ 0 h 4"/>
                  <a:gd name="T4" fmla="*/ 3 w 3"/>
                  <a:gd name="T5" fmla="*/ 4 h 4"/>
                  <a:gd name="T6" fmla="*/ 1 w 3"/>
                  <a:gd name="T7" fmla="*/ 4 h 4"/>
                  <a:gd name="T8" fmla="*/ 0 w 3"/>
                  <a:gd name="T9" fmla="*/ 2 h 4"/>
                  <a:gd name="T10" fmla="*/ 0 w 3"/>
                  <a:gd name="T11" fmla="*/ 0 h 4"/>
                  <a:gd name="T12" fmla="*/ 0 w 3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lnTo>
                      <a:pt x="3" y="0"/>
                    </a:lnTo>
                    <a:lnTo>
                      <a:pt x="3" y="4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75" name="Freeform 650"/>
              <p:cNvSpPr>
                <a:spLocks/>
              </p:cNvSpPr>
              <p:nvPr/>
            </p:nvSpPr>
            <p:spPr bwMode="auto">
              <a:xfrm>
                <a:off x="6305" y="1688"/>
                <a:ext cx="3" cy="7"/>
              </a:xfrm>
              <a:custGeom>
                <a:avLst/>
                <a:gdLst>
                  <a:gd name="T0" fmla="*/ 2 w 3"/>
                  <a:gd name="T1" fmla="*/ 0 h 7"/>
                  <a:gd name="T2" fmla="*/ 3 w 3"/>
                  <a:gd name="T3" fmla="*/ 2 h 7"/>
                  <a:gd name="T4" fmla="*/ 2 w 3"/>
                  <a:gd name="T5" fmla="*/ 5 h 7"/>
                  <a:gd name="T6" fmla="*/ 2 w 3"/>
                  <a:gd name="T7" fmla="*/ 7 h 7"/>
                  <a:gd name="T8" fmla="*/ 0 w 3"/>
                  <a:gd name="T9" fmla="*/ 7 h 7"/>
                  <a:gd name="T10" fmla="*/ 0 w 3"/>
                  <a:gd name="T11" fmla="*/ 4 h 7"/>
                  <a:gd name="T12" fmla="*/ 2 w 3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7">
                    <a:moveTo>
                      <a:pt x="2" y="0"/>
                    </a:moveTo>
                    <a:lnTo>
                      <a:pt x="3" y="2"/>
                    </a:lnTo>
                    <a:lnTo>
                      <a:pt x="2" y="5"/>
                    </a:lnTo>
                    <a:lnTo>
                      <a:pt x="2" y="7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76" name="Freeform 651"/>
              <p:cNvSpPr>
                <a:spLocks/>
              </p:cNvSpPr>
              <p:nvPr/>
            </p:nvSpPr>
            <p:spPr bwMode="auto">
              <a:xfrm>
                <a:off x="6295" y="1739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2 h 2"/>
                  <a:gd name="T8" fmla="*/ 0 w 2"/>
                  <a:gd name="T9" fmla="*/ 0 h 2"/>
                  <a:gd name="T10" fmla="*/ 0 w 2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77" name="Freeform 652"/>
              <p:cNvSpPr>
                <a:spLocks/>
              </p:cNvSpPr>
              <p:nvPr/>
            </p:nvSpPr>
            <p:spPr bwMode="auto">
              <a:xfrm>
                <a:off x="6305" y="1625"/>
                <a:ext cx="15" cy="28"/>
              </a:xfrm>
              <a:custGeom>
                <a:avLst/>
                <a:gdLst>
                  <a:gd name="T0" fmla="*/ 9 w 15"/>
                  <a:gd name="T1" fmla="*/ 0 h 28"/>
                  <a:gd name="T2" fmla="*/ 15 w 15"/>
                  <a:gd name="T3" fmla="*/ 4 h 28"/>
                  <a:gd name="T4" fmla="*/ 15 w 15"/>
                  <a:gd name="T5" fmla="*/ 7 h 28"/>
                  <a:gd name="T6" fmla="*/ 13 w 15"/>
                  <a:gd name="T7" fmla="*/ 9 h 28"/>
                  <a:gd name="T8" fmla="*/ 13 w 15"/>
                  <a:gd name="T9" fmla="*/ 13 h 28"/>
                  <a:gd name="T10" fmla="*/ 13 w 15"/>
                  <a:gd name="T11" fmla="*/ 17 h 28"/>
                  <a:gd name="T12" fmla="*/ 11 w 15"/>
                  <a:gd name="T13" fmla="*/ 19 h 28"/>
                  <a:gd name="T14" fmla="*/ 7 w 15"/>
                  <a:gd name="T15" fmla="*/ 21 h 28"/>
                  <a:gd name="T16" fmla="*/ 7 w 15"/>
                  <a:gd name="T17" fmla="*/ 25 h 28"/>
                  <a:gd name="T18" fmla="*/ 7 w 15"/>
                  <a:gd name="T19" fmla="*/ 28 h 28"/>
                  <a:gd name="T20" fmla="*/ 7 w 15"/>
                  <a:gd name="T21" fmla="*/ 28 h 28"/>
                  <a:gd name="T22" fmla="*/ 5 w 15"/>
                  <a:gd name="T23" fmla="*/ 27 h 28"/>
                  <a:gd name="T24" fmla="*/ 2 w 15"/>
                  <a:gd name="T25" fmla="*/ 27 h 28"/>
                  <a:gd name="T26" fmla="*/ 2 w 15"/>
                  <a:gd name="T27" fmla="*/ 25 h 28"/>
                  <a:gd name="T28" fmla="*/ 3 w 15"/>
                  <a:gd name="T29" fmla="*/ 25 h 28"/>
                  <a:gd name="T30" fmla="*/ 3 w 15"/>
                  <a:gd name="T31" fmla="*/ 21 h 28"/>
                  <a:gd name="T32" fmla="*/ 0 w 15"/>
                  <a:gd name="T33" fmla="*/ 17 h 28"/>
                  <a:gd name="T34" fmla="*/ 2 w 15"/>
                  <a:gd name="T35" fmla="*/ 17 h 28"/>
                  <a:gd name="T36" fmla="*/ 3 w 15"/>
                  <a:gd name="T37" fmla="*/ 17 h 28"/>
                  <a:gd name="T38" fmla="*/ 5 w 15"/>
                  <a:gd name="T39" fmla="*/ 13 h 28"/>
                  <a:gd name="T40" fmla="*/ 7 w 15"/>
                  <a:gd name="T41" fmla="*/ 11 h 28"/>
                  <a:gd name="T42" fmla="*/ 9 w 15"/>
                  <a:gd name="T43" fmla="*/ 7 h 28"/>
                  <a:gd name="T44" fmla="*/ 7 w 15"/>
                  <a:gd name="T45" fmla="*/ 2 h 28"/>
                  <a:gd name="T46" fmla="*/ 9 w 15"/>
                  <a:gd name="T4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5" h="28">
                    <a:moveTo>
                      <a:pt x="9" y="0"/>
                    </a:moveTo>
                    <a:lnTo>
                      <a:pt x="15" y="4"/>
                    </a:lnTo>
                    <a:lnTo>
                      <a:pt x="15" y="7"/>
                    </a:lnTo>
                    <a:lnTo>
                      <a:pt x="13" y="9"/>
                    </a:lnTo>
                    <a:lnTo>
                      <a:pt x="13" y="13"/>
                    </a:lnTo>
                    <a:lnTo>
                      <a:pt x="13" y="17"/>
                    </a:lnTo>
                    <a:lnTo>
                      <a:pt x="11" y="19"/>
                    </a:lnTo>
                    <a:lnTo>
                      <a:pt x="7" y="21"/>
                    </a:lnTo>
                    <a:lnTo>
                      <a:pt x="7" y="25"/>
                    </a:lnTo>
                    <a:lnTo>
                      <a:pt x="7" y="28"/>
                    </a:lnTo>
                    <a:lnTo>
                      <a:pt x="7" y="28"/>
                    </a:lnTo>
                    <a:lnTo>
                      <a:pt x="5" y="27"/>
                    </a:lnTo>
                    <a:lnTo>
                      <a:pt x="2" y="27"/>
                    </a:lnTo>
                    <a:lnTo>
                      <a:pt x="2" y="25"/>
                    </a:lnTo>
                    <a:lnTo>
                      <a:pt x="3" y="25"/>
                    </a:lnTo>
                    <a:lnTo>
                      <a:pt x="3" y="21"/>
                    </a:lnTo>
                    <a:lnTo>
                      <a:pt x="0" y="17"/>
                    </a:lnTo>
                    <a:lnTo>
                      <a:pt x="2" y="17"/>
                    </a:lnTo>
                    <a:lnTo>
                      <a:pt x="3" y="17"/>
                    </a:lnTo>
                    <a:lnTo>
                      <a:pt x="5" y="13"/>
                    </a:lnTo>
                    <a:lnTo>
                      <a:pt x="7" y="11"/>
                    </a:lnTo>
                    <a:lnTo>
                      <a:pt x="9" y="7"/>
                    </a:lnTo>
                    <a:lnTo>
                      <a:pt x="7" y="2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78" name="Freeform 653"/>
              <p:cNvSpPr>
                <a:spLocks/>
              </p:cNvSpPr>
              <p:nvPr/>
            </p:nvSpPr>
            <p:spPr bwMode="auto">
              <a:xfrm>
                <a:off x="6305" y="1665"/>
                <a:ext cx="5" cy="9"/>
              </a:xfrm>
              <a:custGeom>
                <a:avLst/>
                <a:gdLst>
                  <a:gd name="T0" fmla="*/ 2 w 5"/>
                  <a:gd name="T1" fmla="*/ 0 h 9"/>
                  <a:gd name="T2" fmla="*/ 3 w 5"/>
                  <a:gd name="T3" fmla="*/ 2 h 9"/>
                  <a:gd name="T4" fmla="*/ 3 w 5"/>
                  <a:gd name="T5" fmla="*/ 4 h 9"/>
                  <a:gd name="T6" fmla="*/ 5 w 5"/>
                  <a:gd name="T7" fmla="*/ 7 h 9"/>
                  <a:gd name="T8" fmla="*/ 3 w 5"/>
                  <a:gd name="T9" fmla="*/ 7 h 9"/>
                  <a:gd name="T10" fmla="*/ 3 w 5"/>
                  <a:gd name="T11" fmla="*/ 9 h 9"/>
                  <a:gd name="T12" fmla="*/ 3 w 5"/>
                  <a:gd name="T13" fmla="*/ 9 h 9"/>
                  <a:gd name="T14" fmla="*/ 0 w 5"/>
                  <a:gd name="T15" fmla="*/ 7 h 9"/>
                  <a:gd name="T16" fmla="*/ 2 w 5"/>
                  <a:gd name="T17" fmla="*/ 4 h 9"/>
                  <a:gd name="T18" fmla="*/ 2 w 5"/>
                  <a:gd name="T1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9">
                    <a:moveTo>
                      <a:pt x="2" y="0"/>
                    </a:moveTo>
                    <a:lnTo>
                      <a:pt x="3" y="2"/>
                    </a:lnTo>
                    <a:lnTo>
                      <a:pt x="3" y="4"/>
                    </a:lnTo>
                    <a:lnTo>
                      <a:pt x="5" y="7"/>
                    </a:lnTo>
                    <a:lnTo>
                      <a:pt x="3" y="7"/>
                    </a:lnTo>
                    <a:lnTo>
                      <a:pt x="3" y="9"/>
                    </a:lnTo>
                    <a:lnTo>
                      <a:pt x="3" y="9"/>
                    </a:lnTo>
                    <a:lnTo>
                      <a:pt x="0" y="7"/>
                    </a:lnTo>
                    <a:lnTo>
                      <a:pt x="2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79" name="Freeform 654"/>
              <p:cNvSpPr>
                <a:spLocks/>
              </p:cNvSpPr>
              <p:nvPr/>
            </p:nvSpPr>
            <p:spPr bwMode="auto">
              <a:xfrm>
                <a:off x="4679" y="611"/>
                <a:ext cx="16" cy="9"/>
              </a:xfrm>
              <a:custGeom>
                <a:avLst/>
                <a:gdLst>
                  <a:gd name="T0" fmla="*/ 12 w 16"/>
                  <a:gd name="T1" fmla="*/ 0 h 9"/>
                  <a:gd name="T2" fmla="*/ 16 w 16"/>
                  <a:gd name="T3" fmla="*/ 2 h 9"/>
                  <a:gd name="T4" fmla="*/ 14 w 16"/>
                  <a:gd name="T5" fmla="*/ 4 h 9"/>
                  <a:gd name="T6" fmla="*/ 14 w 16"/>
                  <a:gd name="T7" fmla="*/ 6 h 9"/>
                  <a:gd name="T8" fmla="*/ 10 w 16"/>
                  <a:gd name="T9" fmla="*/ 9 h 9"/>
                  <a:gd name="T10" fmla="*/ 6 w 16"/>
                  <a:gd name="T11" fmla="*/ 9 h 9"/>
                  <a:gd name="T12" fmla="*/ 2 w 16"/>
                  <a:gd name="T13" fmla="*/ 9 h 9"/>
                  <a:gd name="T14" fmla="*/ 0 w 16"/>
                  <a:gd name="T15" fmla="*/ 7 h 9"/>
                  <a:gd name="T16" fmla="*/ 4 w 16"/>
                  <a:gd name="T17" fmla="*/ 4 h 9"/>
                  <a:gd name="T18" fmla="*/ 6 w 16"/>
                  <a:gd name="T19" fmla="*/ 0 h 9"/>
                  <a:gd name="T20" fmla="*/ 12 w 16"/>
                  <a:gd name="T2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9">
                    <a:moveTo>
                      <a:pt x="12" y="0"/>
                    </a:moveTo>
                    <a:lnTo>
                      <a:pt x="16" y="2"/>
                    </a:lnTo>
                    <a:lnTo>
                      <a:pt x="14" y="4"/>
                    </a:lnTo>
                    <a:lnTo>
                      <a:pt x="14" y="6"/>
                    </a:lnTo>
                    <a:lnTo>
                      <a:pt x="10" y="9"/>
                    </a:lnTo>
                    <a:lnTo>
                      <a:pt x="6" y="9"/>
                    </a:lnTo>
                    <a:lnTo>
                      <a:pt x="2" y="9"/>
                    </a:lnTo>
                    <a:lnTo>
                      <a:pt x="0" y="7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80" name="Freeform 655"/>
              <p:cNvSpPr>
                <a:spLocks/>
              </p:cNvSpPr>
              <p:nvPr/>
            </p:nvSpPr>
            <p:spPr bwMode="auto">
              <a:xfrm>
                <a:off x="4565" y="668"/>
                <a:ext cx="17" cy="10"/>
              </a:xfrm>
              <a:custGeom>
                <a:avLst/>
                <a:gdLst>
                  <a:gd name="T0" fmla="*/ 11 w 17"/>
                  <a:gd name="T1" fmla="*/ 0 h 10"/>
                  <a:gd name="T2" fmla="*/ 15 w 17"/>
                  <a:gd name="T3" fmla="*/ 2 h 10"/>
                  <a:gd name="T4" fmla="*/ 17 w 17"/>
                  <a:gd name="T5" fmla="*/ 6 h 10"/>
                  <a:gd name="T6" fmla="*/ 15 w 17"/>
                  <a:gd name="T7" fmla="*/ 8 h 10"/>
                  <a:gd name="T8" fmla="*/ 11 w 17"/>
                  <a:gd name="T9" fmla="*/ 10 h 10"/>
                  <a:gd name="T10" fmla="*/ 4 w 17"/>
                  <a:gd name="T11" fmla="*/ 10 h 10"/>
                  <a:gd name="T12" fmla="*/ 4 w 17"/>
                  <a:gd name="T13" fmla="*/ 10 h 10"/>
                  <a:gd name="T14" fmla="*/ 2 w 17"/>
                  <a:gd name="T15" fmla="*/ 10 h 10"/>
                  <a:gd name="T16" fmla="*/ 2 w 17"/>
                  <a:gd name="T17" fmla="*/ 8 h 10"/>
                  <a:gd name="T18" fmla="*/ 0 w 17"/>
                  <a:gd name="T19" fmla="*/ 8 h 10"/>
                  <a:gd name="T20" fmla="*/ 0 w 17"/>
                  <a:gd name="T21" fmla="*/ 4 h 10"/>
                  <a:gd name="T22" fmla="*/ 6 w 17"/>
                  <a:gd name="T23" fmla="*/ 0 h 10"/>
                  <a:gd name="T24" fmla="*/ 11 w 17"/>
                  <a:gd name="T2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10">
                    <a:moveTo>
                      <a:pt x="11" y="0"/>
                    </a:moveTo>
                    <a:lnTo>
                      <a:pt x="15" y="2"/>
                    </a:lnTo>
                    <a:lnTo>
                      <a:pt x="17" y="6"/>
                    </a:lnTo>
                    <a:lnTo>
                      <a:pt x="15" y="8"/>
                    </a:lnTo>
                    <a:lnTo>
                      <a:pt x="11" y="10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2" y="10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6" y="0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81" name="Freeform 656"/>
              <p:cNvSpPr>
                <a:spLocks/>
              </p:cNvSpPr>
              <p:nvPr/>
            </p:nvSpPr>
            <p:spPr bwMode="auto">
              <a:xfrm>
                <a:off x="4437" y="971"/>
                <a:ext cx="8" cy="8"/>
              </a:xfrm>
              <a:custGeom>
                <a:avLst/>
                <a:gdLst>
                  <a:gd name="T0" fmla="*/ 8 w 8"/>
                  <a:gd name="T1" fmla="*/ 0 h 8"/>
                  <a:gd name="T2" fmla="*/ 8 w 8"/>
                  <a:gd name="T3" fmla="*/ 0 h 8"/>
                  <a:gd name="T4" fmla="*/ 8 w 8"/>
                  <a:gd name="T5" fmla="*/ 2 h 8"/>
                  <a:gd name="T6" fmla="*/ 4 w 8"/>
                  <a:gd name="T7" fmla="*/ 6 h 8"/>
                  <a:gd name="T8" fmla="*/ 2 w 8"/>
                  <a:gd name="T9" fmla="*/ 8 h 8"/>
                  <a:gd name="T10" fmla="*/ 0 w 8"/>
                  <a:gd name="T11" fmla="*/ 8 h 8"/>
                  <a:gd name="T12" fmla="*/ 0 w 8"/>
                  <a:gd name="T13" fmla="*/ 6 h 8"/>
                  <a:gd name="T14" fmla="*/ 2 w 8"/>
                  <a:gd name="T15" fmla="*/ 4 h 8"/>
                  <a:gd name="T16" fmla="*/ 4 w 8"/>
                  <a:gd name="T17" fmla="*/ 4 h 8"/>
                  <a:gd name="T18" fmla="*/ 8 w 8"/>
                  <a:gd name="T1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8">
                    <a:moveTo>
                      <a:pt x="8" y="0"/>
                    </a:moveTo>
                    <a:lnTo>
                      <a:pt x="8" y="0"/>
                    </a:lnTo>
                    <a:lnTo>
                      <a:pt x="8" y="2"/>
                    </a:lnTo>
                    <a:lnTo>
                      <a:pt x="4" y="6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82" name="Freeform 657"/>
              <p:cNvSpPr>
                <a:spLocks/>
              </p:cNvSpPr>
              <p:nvPr/>
            </p:nvSpPr>
            <p:spPr bwMode="auto">
              <a:xfrm>
                <a:off x="4405" y="902"/>
                <a:ext cx="154" cy="195"/>
              </a:xfrm>
              <a:custGeom>
                <a:avLst/>
                <a:gdLst>
                  <a:gd name="T0" fmla="*/ 145 w 154"/>
                  <a:gd name="T1" fmla="*/ 8 h 195"/>
                  <a:gd name="T2" fmla="*/ 150 w 154"/>
                  <a:gd name="T3" fmla="*/ 21 h 195"/>
                  <a:gd name="T4" fmla="*/ 152 w 154"/>
                  <a:gd name="T5" fmla="*/ 35 h 195"/>
                  <a:gd name="T6" fmla="*/ 147 w 154"/>
                  <a:gd name="T7" fmla="*/ 40 h 195"/>
                  <a:gd name="T8" fmla="*/ 126 w 154"/>
                  <a:gd name="T9" fmla="*/ 56 h 195"/>
                  <a:gd name="T10" fmla="*/ 99 w 154"/>
                  <a:gd name="T11" fmla="*/ 81 h 195"/>
                  <a:gd name="T12" fmla="*/ 88 w 154"/>
                  <a:gd name="T13" fmla="*/ 100 h 195"/>
                  <a:gd name="T14" fmla="*/ 78 w 154"/>
                  <a:gd name="T15" fmla="*/ 111 h 195"/>
                  <a:gd name="T16" fmla="*/ 76 w 154"/>
                  <a:gd name="T17" fmla="*/ 121 h 195"/>
                  <a:gd name="T18" fmla="*/ 69 w 154"/>
                  <a:gd name="T19" fmla="*/ 128 h 195"/>
                  <a:gd name="T20" fmla="*/ 59 w 154"/>
                  <a:gd name="T21" fmla="*/ 128 h 195"/>
                  <a:gd name="T22" fmla="*/ 59 w 154"/>
                  <a:gd name="T23" fmla="*/ 138 h 195"/>
                  <a:gd name="T24" fmla="*/ 61 w 154"/>
                  <a:gd name="T25" fmla="*/ 147 h 195"/>
                  <a:gd name="T26" fmla="*/ 59 w 154"/>
                  <a:gd name="T27" fmla="*/ 159 h 195"/>
                  <a:gd name="T28" fmla="*/ 48 w 154"/>
                  <a:gd name="T29" fmla="*/ 153 h 195"/>
                  <a:gd name="T30" fmla="*/ 53 w 154"/>
                  <a:gd name="T31" fmla="*/ 170 h 195"/>
                  <a:gd name="T32" fmla="*/ 44 w 154"/>
                  <a:gd name="T33" fmla="*/ 166 h 195"/>
                  <a:gd name="T34" fmla="*/ 55 w 154"/>
                  <a:gd name="T35" fmla="*/ 176 h 195"/>
                  <a:gd name="T36" fmla="*/ 49 w 154"/>
                  <a:gd name="T37" fmla="*/ 191 h 195"/>
                  <a:gd name="T38" fmla="*/ 36 w 154"/>
                  <a:gd name="T39" fmla="*/ 187 h 195"/>
                  <a:gd name="T40" fmla="*/ 29 w 154"/>
                  <a:gd name="T41" fmla="*/ 191 h 195"/>
                  <a:gd name="T42" fmla="*/ 11 w 154"/>
                  <a:gd name="T43" fmla="*/ 193 h 195"/>
                  <a:gd name="T44" fmla="*/ 13 w 154"/>
                  <a:gd name="T45" fmla="*/ 182 h 195"/>
                  <a:gd name="T46" fmla="*/ 25 w 154"/>
                  <a:gd name="T47" fmla="*/ 180 h 195"/>
                  <a:gd name="T48" fmla="*/ 11 w 154"/>
                  <a:gd name="T49" fmla="*/ 180 h 195"/>
                  <a:gd name="T50" fmla="*/ 0 w 154"/>
                  <a:gd name="T51" fmla="*/ 180 h 195"/>
                  <a:gd name="T52" fmla="*/ 4 w 154"/>
                  <a:gd name="T53" fmla="*/ 172 h 195"/>
                  <a:gd name="T54" fmla="*/ 9 w 154"/>
                  <a:gd name="T55" fmla="*/ 164 h 195"/>
                  <a:gd name="T56" fmla="*/ 15 w 154"/>
                  <a:gd name="T57" fmla="*/ 157 h 195"/>
                  <a:gd name="T58" fmla="*/ 29 w 154"/>
                  <a:gd name="T59" fmla="*/ 161 h 195"/>
                  <a:gd name="T60" fmla="*/ 15 w 154"/>
                  <a:gd name="T61" fmla="*/ 155 h 195"/>
                  <a:gd name="T62" fmla="*/ 17 w 154"/>
                  <a:gd name="T63" fmla="*/ 149 h 195"/>
                  <a:gd name="T64" fmla="*/ 19 w 154"/>
                  <a:gd name="T65" fmla="*/ 145 h 195"/>
                  <a:gd name="T66" fmla="*/ 17 w 154"/>
                  <a:gd name="T67" fmla="*/ 142 h 195"/>
                  <a:gd name="T68" fmla="*/ 19 w 154"/>
                  <a:gd name="T69" fmla="*/ 134 h 195"/>
                  <a:gd name="T70" fmla="*/ 23 w 154"/>
                  <a:gd name="T71" fmla="*/ 130 h 195"/>
                  <a:gd name="T72" fmla="*/ 13 w 154"/>
                  <a:gd name="T73" fmla="*/ 130 h 195"/>
                  <a:gd name="T74" fmla="*/ 9 w 154"/>
                  <a:gd name="T75" fmla="*/ 122 h 195"/>
                  <a:gd name="T76" fmla="*/ 9 w 154"/>
                  <a:gd name="T77" fmla="*/ 113 h 195"/>
                  <a:gd name="T78" fmla="*/ 19 w 154"/>
                  <a:gd name="T79" fmla="*/ 109 h 195"/>
                  <a:gd name="T80" fmla="*/ 32 w 154"/>
                  <a:gd name="T81" fmla="*/ 103 h 195"/>
                  <a:gd name="T82" fmla="*/ 27 w 154"/>
                  <a:gd name="T83" fmla="*/ 98 h 195"/>
                  <a:gd name="T84" fmla="*/ 38 w 154"/>
                  <a:gd name="T85" fmla="*/ 86 h 195"/>
                  <a:gd name="T86" fmla="*/ 40 w 154"/>
                  <a:gd name="T87" fmla="*/ 77 h 195"/>
                  <a:gd name="T88" fmla="*/ 49 w 154"/>
                  <a:gd name="T89" fmla="*/ 67 h 195"/>
                  <a:gd name="T90" fmla="*/ 55 w 154"/>
                  <a:gd name="T91" fmla="*/ 58 h 195"/>
                  <a:gd name="T92" fmla="*/ 57 w 154"/>
                  <a:gd name="T93" fmla="*/ 61 h 195"/>
                  <a:gd name="T94" fmla="*/ 57 w 154"/>
                  <a:gd name="T95" fmla="*/ 52 h 195"/>
                  <a:gd name="T96" fmla="*/ 76 w 154"/>
                  <a:gd name="T97" fmla="*/ 50 h 195"/>
                  <a:gd name="T98" fmla="*/ 80 w 154"/>
                  <a:gd name="T99" fmla="*/ 46 h 195"/>
                  <a:gd name="T100" fmla="*/ 91 w 154"/>
                  <a:gd name="T101" fmla="*/ 40 h 195"/>
                  <a:gd name="T102" fmla="*/ 105 w 154"/>
                  <a:gd name="T103" fmla="*/ 33 h 195"/>
                  <a:gd name="T104" fmla="*/ 112 w 154"/>
                  <a:gd name="T105" fmla="*/ 25 h 195"/>
                  <a:gd name="T106" fmla="*/ 114 w 154"/>
                  <a:gd name="T107" fmla="*/ 12 h 195"/>
                  <a:gd name="T108" fmla="*/ 128 w 154"/>
                  <a:gd name="T109" fmla="*/ 2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4" h="195">
                    <a:moveTo>
                      <a:pt x="139" y="0"/>
                    </a:moveTo>
                    <a:lnTo>
                      <a:pt x="139" y="2"/>
                    </a:lnTo>
                    <a:lnTo>
                      <a:pt x="141" y="4"/>
                    </a:lnTo>
                    <a:lnTo>
                      <a:pt x="143" y="8"/>
                    </a:lnTo>
                    <a:lnTo>
                      <a:pt x="145" y="8"/>
                    </a:lnTo>
                    <a:lnTo>
                      <a:pt x="147" y="10"/>
                    </a:lnTo>
                    <a:lnTo>
                      <a:pt x="150" y="10"/>
                    </a:lnTo>
                    <a:lnTo>
                      <a:pt x="152" y="12"/>
                    </a:lnTo>
                    <a:lnTo>
                      <a:pt x="150" y="16"/>
                    </a:lnTo>
                    <a:lnTo>
                      <a:pt x="150" y="21"/>
                    </a:lnTo>
                    <a:lnTo>
                      <a:pt x="152" y="21"/>
                    </a:lnTo>
                    <a:lnTo>
                      <a:pt x="154" y="23"/>
                    </a:lnTo>
                    <a:lnTo>
                      <a:pt x="154" y="27"/>
                    </a:lnTo>
                    <a:lnTo>
                      <a:pt x="154" y="31"/>
                    </a:lnTo>
                    <a:lnTo>
                      <a:pt x="152" y="35"/>
                    </a:lnTo>
                    <a:lnTo>
                      <a:pt x="154" y="35"/>
                    </a:lnTo>
                    <a:lnTo>
                      <a:pt x="154" y="39"/>
                    </a:lnTo>
                    <a:lnTo>
                      <a:pt x="150" y="39"/>
                    </a:lnTo>
                    <a:lnTo>
                      <a:pt x="149" y="39"/>
                    </a:lnTo>
                    <a:lnTo>
                      <a:pt x="147" y="40"/>
                    </a:lnTo>
                    <a:lnTo>
                      <a:pt x="141" y="46"/>
                    </a:lnTo>
                    <a:lnTo>
                      <a:pt x="137" y="50"/>
                    </a:lnTo>
                    <a:lnTo>
                      <a:pt x="131" y="52"/>
                    </a:lnTo>
                    <a:lnTo>
                      <a:pt x="128" y="56"/>
                    </a:lnTo>
                    <a:lnTo>
                      <a:pt x="126" y="56"/>
                    </a:lnTo>
                    <a:lnTo>
                      <a:pt x="118" y="61"/>
                    </a:lnTo>
                    <a:lnTo>
                      <a:pt x="112" y="69"/>
                    </a:lnTo>
                    <a:lnTo>
                      <a:pt x="105" y="75"/>
                    </a:lnTo>
                    <a:lnTo>
                      <a:pt x="103" y="75"/>
                    </a:lnTo>
                    <a:lnTo>
                      <a:pt x="99" y="81"/>
                    </a:lnTo>
                    <a:lnTo>
                      <a:pt x="97" y="86"/>
                    </a:lnTo>
                    <a:lnTo>
                      <a:pt x="91" y="90"/>
                    </a:lnTo>
                    <a:lnTo>
                      <a:pt x="91" y="94"/>
                    </a:lnTo>
                    <a:lnTo>
                      <a:pt x="89" y="96"/>
                    </a:lnTo>
                    <a:lnTo>
                      <a:pt x="88" y="100"/>
                    </a:lnTo>
                    <a:lnTo>
                      <a:pt x="82" y="107"/>
                    </a:lnTo>
                    <a:lnTo>
                      <a:pt x="80" y="109"/>
                    </a:lnTo>
                    <a:lnTo>
                      <a:pt x="78" y="105"/>
                    </a:lnTo>
                    <a:lnTo>
                      <a:pt x="76" y="109"/>
                    </a:lnTo>
                    <a:lnTo>
                      <a:pt x="78" y="111"/>
                    </a:lnTo>
                    <a:lnTo>
                      <a:pt x="82" y="113"/>
                    </a:lnTo>
                    <a:lnTo>
                      <a:pt x="80" y="115"/>
                    </a:lnTo>
                    <a:lnTo>
                      <a:pt x="76" y="117"/>
                    </a:lnTo>
                    <a:lnTo>
                      <a:pt x="74" y="119"/>
                    </a:lnTo>
                    <a:lnTo>
                      <a:pt x="76" y="121"/>
                    </a:lnTo>
                    <a:lnTo>
                      <a:pt x="76" y="124"/>
                    </a:lnTo>
                    <a:lnTo>
                      <a:pt x="74" y="126"/>
                    </a:lnTo>
                    <a:lnTo>
                      <a:pt x="70" y="126"/>
                    </a:lnTo>
                    <a:lnTo>
                      <a:pt x="69" y="124"/>
                    </a:lnTo>
                    <a:lnTo>
                      <a:pt x="69" y="128"/>
                    </a:lnTo>
                    <a:lnTo>
                      <a:pt x="70" y="128"/>
                    </a:lnTo>
                    <a:lnTo>
                      <a:pt x="70" y="132"/>
                    </a:lnTo>
                    <a:lnTo>
                      <a:pt x="65" y="130"/>
                    </a:lnTo>
                    <a:lnTo>
                      <a:pt x="63" y="126"/>
                    </a:lnTo>
                    <a:lnTo>
                      <a:pt x="59" y="128"/>
                    </a:lnTo>
                    <a:lnTo>
                      <a:pt x="59" y="132"/>
                    </a:lnTo>
                    <a:lnTo>
                      <a:pt x="63" y="132"/>
                    </a:lnTo>
                    <a:lnTo>
                      <a:pt x="63" y="134"/>
                    </a:lnTo>
                    <a:lnTo>
                      <a:pt x="61" y="138"/>
                    </a:lnTo>
                    <a:lnTo>
                      <a:pt x="59" y="138"/>
                    </a:lnTo>
                    <a:lnTo>
                      <a:pt x="55" y="136"/>
                    </a:lnTo>
                    <a:lnTo>
                      <a:pt x="53" y="136"/>
                    </a:lnTo>
                    <a:lnTo>
                      <a:pt x="57" y="140"/>
                    </a:lnTo>
                    <a:lnTo>
                      <a:pt x="59" y="143"/>
                    </a:lnTo>
                    <a:lnTo>
                      <a:pt x="61" y="147"/>
                    </a:lnTo>
                    <a:lnTo>
                      <a:pt x="59" y="151"/>
                    </a:lnTo>
                    <a:lnTo>
                      <a:pt x="57" y="153"/>
                    </a:lnTo>
                    <a:lnTo>
                      <a:pt x="59" y="155"/>
                    </a:lnTo>
                    <a:lnTo>
                      <a:pt x="59" y="157"/>
                    </a:lnTo>
                    <a:lnTo>
                      <a:pt x="59" y="159"/>
                    </a:lnTo>
                    <a:lnTo>
                      <a:pt x="55" y="159"/>
                    </a:lnTo>
                    <a:lnTo>
                      <a:pt x="51" y="157"/>
                    </a:lnTo>
                    <a:lnTo>
                      <a:pt x="51" y="155"/>
                    </a:lnTo>
                    <a:lnTo>
                      <a:pt x="49" y="151"/>
                    </a:lnTo>
                    <a:lnTo>
                      <a:pt x="48" y="153"/>
                    </a:lnTo>
                    <a:lnTo>
                      <a:pt x="51" y="159"/>
                    </a:lnTo>
                    <a:lnTo>
                      <a:pt x="55" y="162"/>
                    </a:lnTo>
                    <a:lnTo>
                      <a:pt x="57" y="168"/>
                    </a:lnTo>
                    <a:lnTo>
                      <a:pt x="55" y="170"/>
                    </a:lnTo>
                    <a:lnTo>
                      <a:pt x="53" y="170"/>
                    </a:lnTo>
                    <a:lnTo>
                      <a:pt x="53" y="168"/>
                    </a:lnTo>
                    <a:lnTo>
                      <a:pt x="51" y="164"/>
                    </a:lnTo>
                    <a:lnTo>
                      <a:pt x="49" y="166"/>
                    </a:lnTo>
                    <a:lnTo>
                      <a:pt x="46" y="164"/>
                    </a:lnTo>
                    <a:lnTo>
                      <a:pt x="44" y="166"/>
                    </a:lnTo>
                    <a:lnTo>
                      <a:pt x="46" y="168"/>
                    </a:lnTo>
                    <a:lnTo>
                      <a:pt x="48" y="168"/>
                    </a:lnTo>
                    <a:lnTo>
                      <a:pt x="51" y="168"/>
                    </a:lnTo>
                    <a:lnTo>
                      <a:pt x="53" y="172"/>
                    </a:lnTo>
                    <a:lnTo>
                      <a:pt x="55" y="176"/>
                    </a:lnTo>
                    <a:lnTo>
                      <a:pt x="55" y="178"/>
                    </a:lnTo>
                    <a:lnTo>
                      <a:pt x="53" y="182"/>
                    </a:lnTo>
                    <a:lnTo>
                      <a:pt x="53" y="185"/>
                    </a:lnTo>
                    <a:lnTo>
                      <a:pt x="51" y="191"/>
                    </a:lnTo>
                    <a:lnTo>
                      <a:pt x="49" y="191"/>
                    </a:lnTo>
                    <a:lnTo>
                      <a:pt x="48" y="193"/>
                    </a:lnTo>
                    <a:lnTo>
                      <a:pt x="42" y="193"/>
                    </a:lnTo>
                    <a:lnTo>
                      <a:pt x="40" y="191"/>
                    </a:lnTo>
                    <a:lnTo>
                      <a:pt x="38" y="187"/>
                    </a:lnTo>
                    <a:lnTo>
                      <a:pt x="36" y="187"/>
                    </a:lnTo>
                    <a:lnTo>
                      <a:pt x="36" y="191"/>
                    </a:lnTo>
                    <a:lnTo>
                      <a:pt x="38" y="193"/>
                    </a:lnTo>
                    <a:lnTo>
                      <a:pt x="34" y="193"/>
                    </a:lnTo>
                    <a:lnTo>
                      <a:pt x="30" y="193"/>
                    </a:lnTo>
                    <a:lnTo>
                      <a:pt x="29" y="191"/>
                    </a:lnTo>
                    <a:lnTo>
                      <a:pt x="25" y="189"/>
                    </a:lnTo>
                    <a:lnTo>
                      <a:pt x="21" y="191"/>
                    </a:lnTo>
                    <a:lnTo>
                      <a:pt x="15" y="195"/>
                    </a:lnTo>
                    <a:lnTo>
                      <a:pt x="11" y="195"/>
                    </a:lnTo>
                    <a:lnTo>
                      <a:pt x="11" y="193"/>
                    </a:lnTo>
                    <a:lnTo>
                      <a:pt x="11" y="193"/>
                    </a:lnTo>
                    <a:lnTo>
                      <a:pt x="11" y="191"/>
                    </a:lnTo>
                    <a:lnTo>
                      <a:pt x="11" y="187"/>
                    </a:lnTo>
                    <a:lnTo>
                      <a:pt x="11" y="185"/>
                    </a:lnTo>
                    <a:lnTo>
                      <a:pt x="13" y="182"/>
                    </a:lnTo>
                    <a:lnTo>
                      <a:pt x="19" y="180"/>
                    </a:lnTo>
                    <a:lnTo>
                      <a:pt x="19" y="178"/>
                    </a:lnTo>
                    <a:lnTo>
                      <a:pt x="21" y="178"/>
                    </a:lnTo>
                    <a:lnTo>
                      <a:pt x="25" y="180"/>
                    </a:lnTo>
                    <a:lnTo>
                      <a:pt x="25" y="180"/>
                    </a:lnTo>
                    <a:lnTo>
                      <a:pt x="25" y="178"/>
                    </a:lnTo>
                    <a:lnTo>
                      <a:pt x="25" y="176"/>
                    </a:lnTo>
                    <a:lnTo>
                      <a:pt x="21" y="176"/>
                    </a:lnTo>
                    <a:lnTo>
                      <a:pt x="17" y="176"/>
                    </a:lnTo>
                    <a:lnTo>
                      <a:pt x="11" y="180"/>
                    </a:lnTo>
                    <a:lnTo>
                      <a:pt x="9" y="182"/>
                    </a:lnTo>
                    <a:lnTo>
                      <a:pt x="8" y="183"/>
                    </a:lnTo>
                    <a:lnTo>
                      <a:pt x="8" y="185"/>
                    </a:lnTo>
                    <a:lnTo>
                      <a:pt x="4" y="183"/>
                    </a:lnTo>
                    <a:lnTo>
                      <a:pt x="0" y="180"/>
                    </a:lnTo>
                    <a:lnTo>
                      <a:pt x="0" y="178"/>
                    </a:lnTo>
                    <a:lnTo>
                      <a:pt x="2" y="178"/>
                    </a:lnTo>
                    <a:lnTo>
                      <a:pt x="4" y="176"/>
                    </a:lnTo>
                    <a:lnTo>
                      <a:pt x="4" y="174"/>
                    </a:lnTo>
                    <a:lnTo>
                      <a:pt x="4" y="172"/>
                    </a:lnTo>
                    <a:lnTo>
                      <a:pt x="6" y="168"/>
                    </a:lnTo>
                    <a:lnTo>
                      <a:pt x="8" y="168"/>
                    </a:lnTo>
                    <a:lnTo>
                      <a:pt x="9" y="168"/>
                    </a:lnTo>
                    <a:lnTo>
                      <a:pt x="9" y="166"/>
                    </a:lnTo>
                    <a:lnTo>
                      <a:pt x="9" y="164"/>
                    </a:lnTo>
                    <a:lnTo>
                      <a:pt x="9" y="162"/>
                    </a:lnTo>
                    <a:lnTo>
                      <a:pt x="9" y="162"/>
                    </a:lnTo>
                    <a:lnTo>
                      <a:pt x="11" y="159"/>
                    </a:lnTo>
                    <a:lnTo>
                      <a:pt x="13" y="157"/>
                    </a:lnTo>
                    <a:lnTo>
                      <a:pt x="15" y="157"/>
                    </a:lnTo>
                    <a:lnTo>
                      <a:pt x="19" y="159"/>
                    </a:lnTo>
                    <a:lnTo>
                      <a:pt x="23" y="159"/>
                    </a:lnTo>
                    <a:lnTo>
                      <a:pt x="27" y="161"/>
                    </a:lnTo>
                    <a:lnTo>
                      <a:pt x="29" y="164"/>
                    </a:lnTo>
                    <a:lnTo>
                      <a:pt x="29" y="161"/>
                    </a:lnTo>
                    <a:lnTo>
                      <a:pt x="29" y="161"/>
                    </a:lnTo>
                    <a:lnTo>
                      <a:pt x="25" y="159"/>
                    </a:lnTo>
                    <a:lnTo>
                      <a:pt x="21" y="157"/>
                    </a:lnTo>
                    <a:lnTo>
                      <a:pt x="15" y="155"/>
                    </a:lnTo>
                    <a:lnTo>
                      <a:pt x="15" y="155"/>
                    </a:lnTo>
                    <a:lnTo>
                      <a:pt x="13" y="153"/>
                    </a:lnTo>
                    <a:lnTo>
                      <a:pt x="17" y="153"/>
                    </a:lnTo>
                    <a:lnTo>
                      <a:pt x="21" y="151"/>
                    </a:lnTo>
                    <a:lnTo>
                      <a:pt x="21" y="151"/>
                    </a:lnTo>
                    <a:lnTo>
                      <a:pt x="17" y="149"/>
                    </a:lnTo>
                    <a:lnTo>
                      <a:pt x="13" y="151"/>
                    </a:lnTo>
                    <a:lnTo>
                      <a:pt x="11" y="149"/>
                    </a:lnTo>
                    <a:lnTo>
                      <a:pt x="11" y="147"/>
                    </a:lnTo>
                    <a:lnTo>
                      <a:pt x="13" y="145"/>
                    </a:lnTo>
                    <a:lnTo>
                      <a:pt x="19" y="145"/>
                    </a:lnTo>
                    <a:lnTo>
                      <a:pt x="23" y="143"/>
                    </a:lnTo>
                    <a:lnTo>
                      <a:pt x="23" y="143"/>
                    </a:lnTo>
                    <a:lnTo>
                      <a:pt x="23" y="142"/>
                    </a:lnTo>
                    <a:lnTo>
                      <a:pt x="19" y="142"/>
                    </a:lnTo>
                    <a:lnTo>
                      <a:pt x="17" y="142"/>
                    </a:lnTo>
                    <a:lnTo>
                      <a:pt x="15" y="140"/>
                    </a:lnTo>
                    <a:lnTo>
                      <a:pt x="13" y="136"/>
                    </a:lnTo>
                    <a:lnTo>
                      <a:pt x="15" y="134"/>
                    </a:lnTo>
                    <a:lnTo>
                      <a:pt x="17" y="136"/>
                    </a:lnTo>
                    <a:lnTo>
                      <a:pt x="19" y="134"/>
                    </a:lnTo>
                    <a:lnTo>
                      <a:pt x="23" y="134"/>
                    </a:lnTo>
                    <a:lnTo>
                      <a:pt x="25" y="132"/>
                    </a:lnTo>
                    <a:lnTo>
                      <a:pt x="27" y="130"/>
                    </a:lnTo>
                    <a:lnTo>
                      <a:pt x="25" y="128"/>
                    </a:lnTo>
                    <a:lnTo>
                      <a:pt x="23" y="130"/>
                    </a:lnTo>
                    <a:lnTo>
                      <a:pt x="19" y="130"/>
                    </a:lnTo>
                    <a:lnTo>
                      <a:pt x="19" y="130"/>
                    </a:lnTo>
                    <a:lnTo>
                      <a:pt x="17" y="130"/>
                    </a:lnTo>
                    <a:lnTo>
                      <a:pt x="15" y="132"/>
                    </a:lnTo>
                    <a:lnTo>
                      <a:pt x="13" y="130"/>
                    </a:lnTo>
                    <a:lnTo>
                      <a:pt x="11" y="128"/>
                    </a:lnTo>
                    <a:lnTo>
                      <a:pt x="13" y="124"/>
                    </a:lnTo>
                    <a:lnTo>
                      <a:pt x="13" y="122"/>
                    </a:lnTo>
                    <a:lnTo>
                      <a:pt x="13" y="122"/>
                    </a:lnTo>
                    <a:lnTo>
                      <a:pt x="9" y="122"/>
                    </a:lnTo>
                    <a:lnTo>
                      <a:pt x="8" y="121"/>
                    </a:lnTo>
                    <a:lnTo>
                      <a:pt x="6" y="117"/>
                    </a:lnTo>
                    <a:lnTo>
                      <a:pt x="8" y="111"/>
                    </a:lnTo>
                    <a:lnTo>
                      <a:pt x="8" y="111"/>
                    </a:lnTo>
                    <a:lnTo>
                      <a:pt x="9" y="113"/>
                    </a:lnTo>
                    <a:lnTo>
                      <a:pt x="11" y="115"/>
                    </a:lnTo>
                    <a:lnTo>
                      <a:pt x="13" y="117"/>
                    </a:lnTo>
                    <a:lnTo>
                      <a:pt x="17" y="115"/>
                    </a:lnTo>
                    <a:lnTo>
                      <a:pt x="19" y="111"/>
                    </a:lnTo>
                    <a:lnTo>
                      <a:pt x="19" y="109"/>
                    </a:lnTo>
                    <a:lnTo>
                      <a:pt x="19" y="105"/>
                    </a:lnTo>
                    <a:lnTo>
                      <a:pt x="23" y="103"/>
                    </a:lnTo>
                    <a:lnTo>
                      <a:pt x="29" y="105"/>
                    </a:lnTo>
                    <a:lnTo>
                      <a:pt x="30" y="105"/>
                    </a:lnTo>
                    <a:lnTo>
                      <a:pt x="32" y="103"/>
                    </a:lnTo>
                    <a:lnTo>
                      <a:pt x="32" y="101"/>
                    </a:lnTo>
                    <a:lnTo>
                      <a:pt x="32" y="100"/>
                    </a:lnTo>
                    <a:lnTo>
                      <a:pt x="32" y="98"/>
                    </a:lnTo>
                    <a:lnTo>
                      <a:pt x="29" y="98"/>
                    </a:lnTo>
                    <a:lnTo>
                      <a:pt x="27" y="98"/>
                    </a:lnTo>
                    <a:lnTo>
                      <a:pt x="27" y="96"/>
                    </a:lnTo>
                    <a:lnTo>
                      <a:pt x="27" y="90"/>
                    </a:lnTo>
                    <a:lnTo>
                      <a:pt x="29" y="88"/>
                    </a:lnTo>
                    <a:lnTo>
                      <a:pt x="34" y="88"/>
                    </a:lnTo>
                    <a:lnTo>
                      <a:pt x="38" y="86"/>
                    </a:lnTo>
                    <a:lnTo>
                      <a:pt x="36" y="86"/>
                    </a:lnTo>
                    <a:lnTo>
                      <a:pt x="34" y="84"/>
                    </a:lnTo>
                    <a:lnTo>
                      <a:pt x="34" y="81"/>
                    </a:lnTo>
                    <a:lnTo>
                      <a:pt x="36" y="77"/>
                    </a:lnTo>
                    <a:lnTo>
                      <a:pt x="40" y="77"/>
                    </a:lnTo>
                    <a:lnTo>
                      <a:pt x="40" y="75"/>
                    </a:lnTo>
                    <a:lnTo>
                      <a:pt x="44" y="73"/>
                    </a:lnTo>
                    <a:lnTo>
                      <a:pt x="48" y="73"/>
                    </a:lnTo>
                    <a:lnTo>
                      <a:pt x="49" y="69"/>
                    </a:lnTo>
                    <a:lnTo>
                      <a:pt x="49" y="67"/>
                    </a:lnTo>
                    <a:lnTo>
                      <a:pt x="48" y="67"/>
                    </a:lnTo>
                    <a:lnTo>
                      <a:pt x="48" y="63"/>
                    </a:lnTo>
                    <a:lnTo>
                      <a:pt x="51" y="61"/>
                    </a:lnTo>
                    <a:lnTo>
                      <a:pt x="53" y="58"/>
                    </a:lnTo>
                    <a:lnTo>
                      <a:pt x="55" y="58"/>
                    </a:lnTo>
                    <a:lnTo>
                      <a:pt x="55" y="61"/>
                    </a:lnTo>
                    <a:lnTo>
                      <a:pt x="55" y="61"/>
                    </a:lnTo>
                    <a:lnTo>
                      <a:pt x="55" y="63"/>
                    </a:lnTo>
                    <a:lnTo>
                      <a:pt x="55" y="65"/>
                    </a:lnTo>
                    <a:lnTo>
                      <a:pt x="57" y="61"/>
                    </a:lnTo>
                    <a:lnTo>
                      <a:pt x="59" y="61"/>
                    </a:lnTo>
                    <a:lnTo>
                      <a:pt x="61" y="60"/>
                    </a:lnTo>
                    <a:lnTo>
                      <a:pt x="59" y="58"/>
                    </a:lnTo>
                    <a:lnTo>
                      <a:pt x="57" y="54"/>
                    </a:lnTo>
                    <a:lnTo>
                      <a:pt x="57" y="52"/>
                    </a:lnTo>
                    <a:lnTo>
                      <a:pt x="61" y="50"/>
                    </a:lnTo>
                    <a:lnTo>
                      <a:pt x="61" y="50"/>
                    </a:lnTo>
                    <a:lnTo>
                      <a:pt x="69" y="48"/>
                    </a:lnTo>
                    <a:lnTo>
                      <a:pt x="74" y="46"/>
                    </a:lnTo>
                    <a:lnTo>
                      <a:pt x="76" y="50"/>
                    </a:lnTo>
                    <a:lnTo>
                      <a:pt x="76" y="54"/>
                    </a:lnTo>
                    <a:lnTo>
                      <a:pt x="78" y="52"/>
                    </a:lnTo>
                    <a:lnTo>
                      <a:pt x="78" y="48"/>
                    </a:lnTo>
                    <a:lnTo>
                      <a:pt x="78" y="46"/>
                    </a:lnTo>
                    <a:lnTo>
                      <a:pt x="80" y="46"/>
                    </a:lnTo>
                    <a:lnTo>
                      <a:pt x="80" y="48"/>
                    </a:lnTo>
                    <a:lnTo>
                      <a:pt x="82" y="50"/>
                    </a:lnTo>
                    <a:lnTo>
                      <a:pt x="86" y="48"/>
                    </a:lnTo>
                    <a:lnTo>
                      <a:pt x="88" y="42"/>
                    </a:lnTo>
                    <a:lnTo>
                      <a:pt x="91" y="40"/>
                    </a:lnTo>
                    <a:lnTo>
                      <a:pt x="93" y="40"/>
                    </a:lnTo>
                    <a:lnTo>
                      <a:pt x="95" y="42"/>
                    </a:lnTo>
                    <a:lnTo>
                      <a:pt x="97" y="40"/>
                    </a:lnTo>
                    <a:lnTo>
                      <a:pt x="103" y="35"/>
                    </a:lnTo>
                    <a:lnTo>
                      <a:pt x="105" y="33"/>
                    </a:lnTo>
                    <a:lnTo>
                      <a:pt x="107" y="31"/>
                    </a:lnTo>
                    <a:lnTo>
                      <a:pt x="107" y="29"/>
                    </a:lnTo>
                    <a:lnTo>
                      <a:pt x="109" y="27"/>
                    </a:lnTo>
                    <a:lnTo>
                      <a:pt x="112" y="27"/>
                    </a:lnTo>
                    <a:lnTo>
                      <a:pt x="112" y="25"/>
                    </a:lnTo>
                    <a:lnTo>
                      <a:pt x="110" y="21"/>
                    </a:lnTo>
                    <a:lnTo>
                      <a:pt x="110" y="20"/>
                    </a:lnTo>
                    <a:lnTo>
                      <a:pt x="112" y="16"/>
                    </a:lnTo>
                    <a:lnTo>
                      <a:pt x="112" y="14"/>
                    </a:lnTo>
                    <a:lnTo>
                      <a:pt x="114" y="12"/>
                    </a:lnTo>
                    <a:lnTo>
                      <a:pt x="118" y="12"/>
                    </a:lnTo>
                    <a:lnTo>
                      <a:pt x="120" y="10"/>
                    </a:lnTo>
                    <a:lnTo>
                      <a:pt x="122" y="6"/>
                    </a:lnTo>
                    <a:lnTo>
                      <a:pt x="126" y="2"/>
                    </a:lnTo>
                    <a:lnTo>
                      <a:pt x="128" y="2"/>
                    </a:lnTo>
                    <a:lnTo>
                      <a:pt x="131" y="4"/>
                    </a:lnTo>
                    <a:lnTo>
                      <a:pt x="133" y="4"/>
                    </a:lnTo>
                    <a:lnTo>
                      <a:pt x="135" y="2"/>
                    </a:lnTo>
                    <a:lnTo>
                      <a:pt x="1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83" name="Freeform 658"/>
              <p:cNvSpPr>
                <a:spLocks/>
              </p:cNvSpPr>
              <p:nvPr/>
            </p:nvSpPr>
            <p:spPr bwMode="auto">
              <a:xfrm>
                <a:off x="4575" y="750"/>
                <a:ext cx="15" cy="8"/>
              </a:xfrm>
              <a:custGeom>
                <a:avLst/>
                <a:gdLst>
                  <a:gd name="T0" fmla="*/ 1 w 15"/>
                  <a:gd name="T1" fmla="*/ 0 h 8"/>
                  <a:gd name="T2" fmla="*/ 3 w 15"/>
                  <a:gd name="T3" fmla="*/ 2 h 8"/>
                  <a:gd name="T4" fmla="*/ 7 w 15"/>
                  <a:gd name="T5" fmla="*/ 4 h 8"/>
                  <a:gd name="T6" fmla="*/ 13 w 15"/>
                  <a:gd name="T7" fmla="*/ 2 h 8"/>
                  <a:gd name="T8" fmla="*/ 15 w 15"/>
                  <a:gd name="T9" fmla="*/ 2 h 8"/>
                  <a:gd name="T10" fmla="*/ 13 w 15"/>
                  <a:gd name="T11" fmla="*/ 4 h 8"/>
                  <a:gd name="T12" fmla="*/ 9 w 15"/>
                  <a:gd name="T13" fmla="*/ 8 h 8"/>
                  <a:gd name="T14" fmla="*/ 7 w 15"/>
                  <a:gd name="T15" fmla="*/ 8 h 8"/>
                  <a:gd name="T16" fmla="*/ 3 w 15"/>
                  <a:gd name="T17" fmla="*/ 4 h 8"/>
                  <a:gd name="T18" fmla="*/ 0 w 15"/>
                  <a:gd name="T19" fmla="*/ 4 h 8"/>
                  <a:gd name="T20" fmla="*/ 0 w 15"/>
                  <a:gd name="T21" fmla="*/ 4 h 8"/>
                  <a:gd name="T22" fmla="*/ 0 w 15"/>
                  <a:gd name="T23" fmla="*/ 2 h 8"/>
                  <a:gd name="T24" fmla="*/ 1 w 15"/>
                  <a:gd name="T2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" h="8">
                    <a:moveTo>
                      <a:pt x="1" y="0"/>
                    </a:moveTo>
                    <a:lnTo>
                      <a:pt x="3" y="2"/>
                    </a:lnTo>
                    <a:lnTo>
                      <a:pt x="7" y="4"/>
                    </a:lnTo>
                    <a:lnTo>
                      <a:pt x="13" y="2"/>
                    </a:lnTo>
                    <a:lnTo>
                      <a:pt x="15" y="2"/>
                    </a:lnTo>
                    <a:lnTo>
                      <a:pt x="13" y="4"/>
                    </a:lnTo>
                    <a:lnTo>
                      <a:pt x="9" y="8"/>
                    </a:lnTo>
                    <a:lnTo>
                      <a:pt x="7" y="8"/>
                    </a:lnTo>
                    <a:lnTo>
                      <a:pt x="3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84" name="Freeform 659"/>
              <p:cNvSpPr>
                <a:spLocks/>
              </p:cNvSpPr>
              <p:nvPr/>
            </p:nvSpPr>
            <p:spPr bwMode="auto">
              <a:xfrm>
                <a:off x="4525" y="1236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2 h 4"/>
                  <a:gd name="T4" fmla="*/ 2 w 2"/>
                  <a:gd name="T5" fmla="*/ 4 h 4"/>
                  <a:gd name="T6" fmla="*/ 0 w 2"/>
                  <a:gd name="T7" fmla="*/ 4 h 4"/>
                  <a:gd name="T8" fmla="*/ 0 w 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85" name="Freeform 660"/>
              <p:cNvSpPr>
                <a:spLocks/>
              </p:cNvSpPr>
              <p:nvPr/>
            </p:nvSpPr>
            <p:spPr bwMode="auto">
              <a:xfrm>
                <a:off x="4529" y="1240"/>
                <a:ext cx="9" cy="9"/>
              </a:xfrm>
              <a:custGeom>
                <a:avLst/>
                <a:gdLst>
                  <a:gd name="T0" fmla="*/ 2 w 9"/>
                  <a:gd name="T1" fmla="*/ 0 h 9"/>
                  <a:gd name="T2" fmla="*/ 4 w 9"/>
                  <a:gd name="T3" fmla="*/ 4 h 9"/>
                  <a:gd name="T4" fmla="*/ 9 w 9"/>
                  <a:gd name="T5" fmla="*/ 6 h 9"/>
                  <a:gd name="T6" fmla="*/ 9 w 9"/>
                  <a:gd name="T7" fmla="*/ 9 h 9"/>
                  <a:gd name="T8" fmla="*/ 4 w 9"/>
                  <a:gd name="T9" fmla="*/ 6 h 9"/>
                  <a:gd name="T10" fmla="*/ 0 w 9"/>
                  <a:gd name="T11" fmla="*/ 2 h 9"/>
                  <a:gd name="T12" fmla="*/ 2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2" y="0"/>
                    </a:moveTo>
                    <a:lnTo>
                      <a:pt x="4" y="4"/>
                    </a:lnTo>
                    <a:lnTo>
                      <a:pt x="9" y="6"/>
                    </a:lnTo>
                    <a:lnTo>
                      <a:pt x="9" y="9"/>
                    </a:lnTo>
                    <a:lnTo>
                      <a:pt x="4" y="6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86" name="Freeform 661"/>
              <p:cNvSpPr>
                <a:spLocks/>
              </p:cNvSpPr>
              <p:nvPr/>
            </p:nvSpPr>
            <p:spPr bwMode="auto">
              <a:xfrm>
                <a:off x="4514" y="1267"/>
                <a:ext cx="9" cy="5"/>
              </a:xfrm>
              <a:custGeom>
                <a:avLst/>
                <a:gdLst>
                  <a:gd name="T0" fmla="*/ 5 w 9"/>
                  <a:gd name="T1" fmla="*/ 0 h 5"/>
                  <a:gd name="T2" fmla="*/ 9 w 9"/>
                  <a:gd name="T3" fmla="*/ 0 h 5"/>
                  <a:gd name="T4" fmla="*/ 7 w 9"/>
                  <a:gd name="T5" fmla="*/ 1 h 5"/>
                  <a:gd name="T6" fmla="*/ 1 w 9"/>
                  <a:gd name="T7" fmla="*/ 3 h 5"/>
                  <a:gd name="T8" fmla="*/ 0 w 9"/>
                  <a:gd name="T9" fmla="*/ 5 h 5"/>
                  <a:gd name="T10" fmla="*/ 0 w 9"/>
                  <a:gd name="T11" fmla="*/ 5 h 5"/>
                  <a:gd name="T12" fmla="*/ 1 w 9"/>
                  <a:gd name="T13" fmla="*/ 1 h 5"/>
                  <a:gd name="T14" fmla="*/ 5 w 9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5">
                    <a:moveTo>
                      <a:pt x="5" y="0"/>
                    </a:moveTo>
                    <a:lnTo>
                      <a:pt x="9" y="0"/>
                    </a:lnTo>
                    <a:lnTo>
                      <a:pt x="7" y="1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1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87" name="Freeform 662"/>
              <p:cNvSpPr>
                <a:spLocks/>
              </p:cNvSpPr>
              <p:nvPr/>
            </p:nvSpPr>
            <p:spPr bwMode="auto">
              <a:xfrm>
                <a:off x="4630" y="1053"/>
                <a:ext cx="25" cy="25"/>
              </a:xfrm>
              <a:custGeom>
                <a:avLst/>
                <a:gdLst>
                  <a:gd name="T0" fmla="*/ 11 w 25"/>
                  <a:gd name="T1" fmla="*/ 0 h 25"/>
                  <a:gd name="T2" fmla="*/ 13 w 25"/>
                  <a:gd name="T3" fmla="*/ 0 h 25"/>
                  <a:gd name="T4" fmla="*/ 17 w 25"/>
                  <a:gd name="T5" fmla="*/ 6 h 25"/>
                  <a:gd name="T6" fmla="*/ 17 w 25"/>
                  <a:gd name="T7" fmla="*/ 8 h 25"/>
                  <a:gd name="T8" fmla="*/ 23 w 25"/>
                  <a:gd name="T9" fmla="*/ 10 h 25"/>
                  <a:gd name="T10" fmla="*/ 25 w 25"/>
                  <a:gd name="T11" fmla="*/ 13 h 25"/>
                  <a:gd name="T12" fmla="*/ 25 w 25"/>
                  <a:gd name="T13" fmla="*/ 15 h 25"/>
                  <a:gd name="T14" fmla="*/ 21 w 25"/>
                  <a:gd name="T15" fmla="*/ 17 h 25"/>
                  <a:gd name="T16" fmla="*/ 17 w 25"/>
                  <a:gd name="T17" fmla="*/ 21 h 25"/>
                  <a:gd name="T18" fmla="*/ 15 w 25"/>
                  <a:gd name="T19" fmla="*/ 23 h 25"/>
                  <a:gd name="T20" fmla="*/ 13 w 25"/>
                  <a:gd name="T21" fmla="*/ 23 h 25"/>
                  <a:gd name="T22" fmla="*/ 11 w 25"/>
                  <a:gd name="T23" fmla="*/ 23 h 25"/>
                  <a:gd name="T24" fmla="*/ 9 w 25"/>
                  <a:gd name="T25" fmla="*/ 25 h 25"/>
                  <a:gd name="T26" fmla="*/ 7 w 25"/>
                  <a:gd name="T27" fmla="*/ 21 h 25"/>
                  <a:gd name="T28" fmla="*/ 5 w 25"/>
                  <a:gd name="T29" fmla="*/ 21 h 25"/>
                  <a:gd name="T30" fmla="*/ 5 w 25"/>
                  <a:gd name="T31" fmla="*/ 23 h 25"/>
                  <a:gd name="T32" fmla="*/ 5 w 25"/>
                  <a:gd name="T33" fmla="*/ 25 h 25"/>
                  <a:gd name="T34" fmla="*/ 5 w 25"/>
                  <a:gd name="T35" fmla="*/ 25 h 25"/>
                  <a:gd name="T36" fmla="*/ 2 w 25"/>
                  <a:gd name="T37" fmla="*/ 23 h 25"/>
                  <a:gd name="T38" fmla="*/ 2 w 25"/>
                  <a:gd name="T39" fmla="*/ 17 h 25"/>
                  <a:gd name="T40" fmla="*/ 2 w 25"/>
                  <a:gd name="T41" fmla="*/ 13 h 25"/>
                  <a:gd name="T42" fmla="*/ 0 w 25"/>
                  <a:gd name="T43" fmla="*/ 10 h 25"/>
                  <a:gd name="T44" fmla="*/ 0 w 25"/>
                  <a:gd name="T45" fmla="*/ 8 h 25"/>
                  <a:gd name="T46" fmla="*/ 4 w 25"/>
                  <a:gd name="T47" fmla="*/ 4 h 25"/>
                  <a:gd name="T48" fmla="*/ 5 w 25"/>
                  <a:gd name="T49" fmla="*/ 4 h 25"/>
                  <a:gd name="T50" fmla="*/ 9 w 25"/>
                  <a:gd name="T51" fmla="*/ 0 h 25"/>
                  <a:gd name="T52" fmla="*/ 11 w 25"/>
                  <a:gd name="T53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5" h="25">
                    <a:moveTo>
                      <a:pt x="11" y="0"/>
                    </a:moveTo>
                    <a:lnTo>
                      <a:pt x="13" y="0"/>
                    </a:lnTo>
                    <a:lnTo>
                      <a:pt x="17" y="6"/>
                    </a:lnTo>
                    <a:lnTo>
                      <a:pt x="17" y="8"/>
                    </a:lnTo>
                    <a:lnTo>
                      <a:pt x="23" y="10"/>
                    </a:lnTo>
                    <a:lnTo>
                      <a:pt x="25" y="13"/>
                    </a:lnTo>
                    <a:lnTo>
                      <a:pt x="25" y="15"/>
                    </a:lnTo>
                    <a:lnTo>
                      <a:pt x="21" y="17"/>
                    </a:lnTo>
                    <a:lnTo>
                      <a:pt x="17" y="21"/>
                    </a:lnTo>
                    <a:lnTo>
                      <a:pt x="15" y="23"/>
                    </a:lnTo>
                    <a:lnTo>
                      <a:pt x="13" y="23"/>
                    </a:lnTo>
                    <a:lnTo>
                      <a:pt x="11" y="23"/>
                    </a:lnTo>
                    <a:lnTo>
                      <a:pt x="9" y="25"/>
                    </a:lnTo>
                    <a:lnTo>
                      <a:pt x="7" y="21"/>
                    </a:lnTo>
                    <a:lnTo>
                      <a:pt x="5" y="21"/>
                    </a:lnTo>
                    <a:lnTo>
                      <a:pt x="5" y="23"/>
                    </a:lnTo>
                    <a:lnTo>
                      <a:pt x="5" y="25"/>
                    </a:lnTo>
                    <a:lnTo>
                      <a:pt x="5" y="25"/>
                    </a:lnTo>
                    <a:lnTo>
                      <a:pt x="2" y="23"/>
                    </a:lnTo>
                    <a:lnTo>
                      <a:pt x="2" y="17"/>
                    </a:lnTo>
                    <a:lnTo>
                      <a:pt x="2" y="13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4" y="4"/>
                    </a:lnTo>
                    <a:lnTo>
                      <a:pt x="5" y="4"/>
                    </a:lnTo>
                    <a:lnTo>
                      <a:pt x="9" y="0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88" name="Freeform 663"/>
              <p:cNvSpPr>
                <a:spLocks/>
              </p:cNvSpPr>
              <p:nvPr/>
            </p:nvSpPr>
            <p:spPr bwMode="auto">
              <a:xfrm>
                <a:off x="4542" y="1253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2 h 2"/>
                  <a:gd name="T8" fmla="*/ 0 w 2"/>
                  <a:gd name="T9" fmla="*/ 0 h 2"/>
                  <a:gd name="T10" fmla="*/ 2 w 2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89" name="Freeform 664"/>
              <p:cNvSpPr>
                <a:spLocks/>
              </p:cNvSpPr>
              <p:nvPr/>
            </p:nvSpPr>
            <p:spPr bwMode="auto">
              <a:xfrm>
                <a:off x="4514" y="1202"/>
                <a:ext cx="36" cy="32"/>
              </a:xfrm>
              <a:custGeom>
                <a:avLst/>
                <a:gdLst>
                  <a:gd name="T0" fmla="*/ 5 w 36"/>
                  <a:gd name="T1" fmla="*/ 0 h 32"/>
                  <a:gd name="T2" fmla="*/ 7 w 36"/>
                  <a:gd name="T3" fmla="*/ 0 h 32"/>
                  <a:gd name="T4" fmla="*/ 11 w 36"/>
                  <a:gd name="T5" fmla="*/ 4 h 32"/>
                  <a:gd name="T6" fmla="*/ 13 w 36"/>
                  <a:gd name="T7" fmla="*/ 5 h 32"/>
                  <a:gd name="T8" fmla="*/ 17 w 36"/>
                  <a:gd name="T9" fmla="*/ 7 h 32"/>
                  <a:gd name="T10" fmla="*/ 20 w 36"/>
                  <a:gd name="T11" fmla="*/ 11 h 32"/>
                  <a:gd name="T12" fmla="*/ 24 w 36"/>
                  <a:gd name="T13" fmla="*/ 13 h 32"/>
                  <a:gd name="T14" fmla="*/ 28 w 36"/>
                  <a:gd name="T15" fmla="*/ 17 h 32"/>
                  <a:gd name="T16" fmla="*/ 36 w 36"/>
                  <a:gd name="T17" fmla="*/ 21 h 32"/>
                  <a:gd name="T18" fmla="*/ 36 w 36"/>
                  <a:gd name="T19" fmla="*/ 26 h 32"/>
                  <a:gd name="T20" fmla="*/ 34 w 36"/>
                  <a:gd name="T21" fmla="*/ 30 h 32"/>
                  <a:gd name="T22" fmla="*/ 30 w 36"/>
                  <a:gd name="T23" fmla="*/ 30 h 32"/>
                  <a:gd name="T24" fmla="*/ 28 w 36"/>
                  <a:gd name="T25" fmla="*/ 32 h 32"/>
                  <a:gd name="T26" fmla="*/ 24 w 36"/>
                  <a:gd name="T27" fmla="*/ 30 h 32"/>
                  <a:gd name="T28" fmla="*/ 22 w 36"/>
                  <a:gd name="T29" fmla="*/ 28 h 32"/>
                  <a:gd name="T30" fmla="*/ 22 w 36"/>
                  <a:gd name="T31" fmla="*/ 28 h 32"/>
                  <a:gd name="T32" fmla="*/ 20 w 36"/>
                  <a:gd name="T33" fmla="*/ 23 h 32"/>
                  <a:gd name="T34" fmla="*/ 20 w 36"/>
                  <a:gd name="T35" fmla="*/ 21 h 32"/>
                  <a:gd name="T36" fmla="*/ 17 w 36"/>
                  <a:gd name="T37" fmla="*/ 23 h 32"/>
                  <a:gd name="T38" fmla="*/ 15 w 36"/>
                  <a:gd name="T39" fmla="*/ 21 h 32"/>
                  <a:gd name="T40" fmla="*/ 15 w 36"/>
                  <a:gd name="T41" fmla="*/ 24 h 32"/>
                  <a:gd name="T42" fmla="*/ 13 w 36"/>
                  <a:gd name="T43" fmla="*/ 24 h 32"/>
                  <a:gd name="T44" fmla="*/ 11 w 36"/>
                  <a:gd name="T45" fmla="*/ 21 h 32"/>
                  <a:gd name="T46" fmla="*/ 7 w 36"/>
                  <a:gd name="T47" fmla="*/ 19 h 32"/>
                  <a:gd name="T48" fmla="*/ 0 w 36"/>
                  <a:gd name="T49" fmla="*/ 13 h 32"/>
                  <a:gd name="T50" fmla="*/ 0 w 36"/>
                  <a:gd name="T51" fmla="*/ 9 h 32"/>
                  <a:gd name="T52" fmla="*/ 1 w 36"/>
                  <a:gd name="T53" fmla="*/ 9 h 32"/>
                  <a:gd name="T54" fmla="*/ 3 w 36"/>
                  <a:gd name="T55" fmla="*/ 11 h 32"/>
                  <a:gd name="T56" fmla="*/ 5 w 36"/>
                  <a:gd name="T57" fmla="*/ 11 h 32"/>
                  <a:gd name="T58" fmla="*/ 5 w 36"/>
                  <a:gd name="T59" fmla="*/ 9 h 32"/>
                  <a:gd name="T60" fmla="*/ 3 w 36"/>
                  <a:gd name="T61" fmla="*/ 7 h 32"/>
                  <a:gd name="T62" fmla="*/ 1 w 36"/>
                  <a:gd name="T63" fmla="*/ 5 h 32"/>
                  <a:gd name="T64" fmla="*/ 3 w 36"/>
                  <a:gd name="T65" fmla="*/ 4 h 32"/>
                  <a:gd name="T66" fmla="*/ 3 w 36"/>
                  <a:gd name="T67" fmla="*/ 2 h 32"/>
                  <a:gd name="T68" fmla="*/ 5 w 36"/>
                  <a:gd name="T6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" h="32">
                    <a:moveTo>
                      <a:pt x="5" y="0"/>
                    </a:moveTo>
                    <a:lnTo>
                      <a:pt x="7" y="0"/>
                    </a:lnTo>
                    <a:lnTo>
                      <a:pt x="11" y="4"/>
                    </a:lnTo>
                    <a:lnTo>
                      <a:pt x="13" y="5"/>
                    </a:lnTo>
                    <a:lnTo>
                      <a:pt x="17" y="7"/>
                    </a:lnTo>
                    <a:lnTo>
                      <a:pt x="20" y="11"/>
                    </a:lnTo>
                    <a:lnTo>
                      <a:pt x="24" y="13"/>
                    </a:lnTo>
                    <a:lnTo>
                      <a:pt x="28" y="17"/>
                    </a:lnTo>
                    <a:lnTo>
                      <a:pt x="36" y="21"/>
                    </a:lnTo>
                    <a:lnTo>
                      <a:pt x="36" y="26"/>
                    </a:lnTo>
                    <a:lnTo>
                      <a:pt x="34" y="30"/>
                    </a:lnTo>
                    <a:lnTo>
                      <a:pt x="30" y="30"/>
                    </a:lnTo>
                    <a:lnTo>
                      <a:pt x="28" y="32"/>
                    </a:lnTo>
                    <a:lnTo>
                      <a:pt x="24" y="30"/>
                    </a:lnTo>
                    <a:lnTo>
                      <a:pt x="22" y="28"/>
                    </a:lnTo>
                    <a:lnTo>
                      <a:pt x="22" y="28"/>
                    </a:lnTo>
                    <a:lnTo>
                      <a:pt x="20" y="23"/>
                    </a:lnTo>
                    <a:lnTo>
                      <a:pt x="20" y="21"/>
                    </a:lnTo>
                    <a:lnTo>
                      <a:pt x="17" y="23"/>
                    </a:lnTo>
                    <a:lnTo>
                      <a:pt x="15" y="21"/>
                    </a:lnTo>
                    <a:lnTo>
                      <a:pt x="15" y="24"/>
                    </a:lnTo>
                    <a:lnTo>
                      <a:pt x="13" y="24"/>
                    </a:lnTo>
                    <a:lnTo>
                      <a:pt x="11" y="21"/>
                    </a:lnTo>
                    <a:lnTo>
                      <a:pt x="7" y="19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1" y="9"/>
                    </a:lnTo>
                    <a:lnTo>
                      <a:pt x="3" y="11"/>
                    </a:lnTo>
                    <a:lnTo>
                      <a:pt x="5" y="11"/>
                    </a:lnTo>
                    <a:lnTo>
                      <a:pt x="5" y="9"/>
                    </a:lnTo>
                    <a:lnTo>
                      <a:pt x="3" y="7"/>
                    </a:lnTo>
                    <a:lnTo>
                      <a:pt x="1" y="5"/>
                    </a:lnTo>
                    <a:lnTo>
                      <a:pt x="3" y="4"/>
                    </a:lnTo>
                    <a:lnTo>
                      <a:pt x="3" y="2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90" name="Freeform 665"/>
              <p:cNvSpPr>
                <a:spLocks/>
              </p:cNvSpPr>
              <p:nvPr/>
            </p:nvSpPr>
            <p:spPr bwMode="auto">
              <a:xfrm>
                <a:off x="6207" y="1836"/>
                <a:ext cx="12" cy="25"/>
              </a:xfrm>
              <a:custGeom>
                <a:avLst/>
                <a:gdLst>
                  <a:gd name="T0" fmla="*/ 4 w 12"/>
                  <a:gd name="T1" fmla="*/ 0 h 25"/>
                  <a:gd name="T2" fmla="*/ 6 w 12"/>
                  <a:gd name="T3" fmla="*/ 2 h 25"/>
                  <a:gd name="T4" fmla="*/ 8 w 12"/>
                  <a:gd name="T5" fmla="*/ 2 h 25"/>
                  <a:gd name="T6" fmla="*/ 12 w 12"/>
                  <a:gd name="T7" fmla="*/ 2 h 25"/>
                  <a:gd name="T8" fmla="*/ 12 w 12"/>
                  <a:gd name="T9" fmla="*/ 2 h 25"/>
                  <a:gd name="T10" fmla="*/ 12 w 12"/>
                  <a:gd name="T11" fmla="*/ 6 h 25"/>
                  <a:gd name="T12" fmla="*/ 8 w 12"/>
                  <a:gd name="T13" fmla="*/ 10 h 25"/>
                  <a:gd name="T14" fmla="*/ 6 w 12"/>
                  <a:gd name="T15" fmla="*/ 12 h 25"/>
                  <a:gd name="T16" fmla="*/ 4 w 12"/>
                  <a:gd name="T17" fmla="*/ 19 h 25"/>
                  <a:gd name="T18" fmla="*/ 4 w 12"/>
                  <a:gd name="T19" fmla="*/ 21 h 25"/>
                  <a:gd name="T20" fmla="*/ 4 w 12"/>
                  <a:gd name="T21" fmla="*/ 23 h 25"/>
                  <a:gd name="T22" fmla="*/ 4 w 12"/>
                  <a:gd name="T23" fmla="*/ 25 h 25"/>
                  <a:gd name="T24" fmla="*/ 0 w 12"/>
                  <a:gd name="T25" fmla="*/ 21 h 25"/>
                  <a:gd name="T26" fmla="*/ 0 w 12"/>
                  <a:gd name="T27" fmla="*/ 19 h 25"/>
                  <a:gd name="T28" fmla="*/ 2 w 12"/>
                  <a:gd name="T29" fmla="*/ 16 h 25"/>
                  <a:gd name="T30" fmla="*/ 2 w 12"/>
                  <a:gd name="T31" fmla="*/ 10 h 25"/>
                  <a:gd name="T32" fmla="*/ 4 w 12"/>
                  <a:gd name="T33" fmla="*/ 6 h 25"/>
                  <a:gd name="T34" fmla="*/ 4 w 12"/>
                  <a:gd name="T35" fmla="*/ 2 h 25"/>
                  <a:gd name="T36" fmla="*/ 4 w 12"/>
                  <a:gd name="T3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25">
                    <a:moveTo>
                      <a:pt x="4" y="0"/>
                    </a:moveTo>
                    <a:lnTo>
                      <a:pt x="6" y="2"/>
                    </a:lnTo>
                    <a:lnTo>
                      <a:pt x="8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6"/>
                    </a:lnTo>
                    <a:lnTo>
                      <a:pt x="8" y="10"/>
                    </a:lnTo>
                    <a:lnTo>
                      <a:pt x="6" y="12"/>
                    </a:lnTo>
                    <a:lnTo>
                      <a:pt x="4" y="19"/>
                    </a:lnTo>
                    <a:lnTo>
                      <a:pt x="4" y="21"/>
                    </a:lnTo>
                    <a:lnTo>
                      <a:pt x="4" y="23"/>
                    </a:lnTo>
                    <a:lnTo>
                      <a:pt x="4" y="25"/>
                    </a:lnTo>
                    <a:lnTo>
                      <a:pt x="0" y="21"/>
                    </a:lnTo>
                    <a:lnTo>
                      <a:pt x="0" y="19"/>
                    </a:lnTo>
                    <a:lnTo>
                      <a:pt x="2" y="16"/>
                    </a:lnTo>
                    <a:lnTo>
                      <a:pt x="2" y="10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91" name="Freeform 666"/>
              <p:cNvSpPr>
                <a:spLocks/>
              </p:cNvSpPr>
              <p:nvPr/>
            </p:nvSpPr>
            <p:spPr bwMode="auto">
              <a:xfrm>
                <a:off x="4719" y="592"/>
                <a:ext cx="69" cy="78"/>
              </a:xfrm>
              <a:custGeom>
                <a:avLst/>
                <a:gdLst>
                  <a:gd name="T0" fmla="*/ 12 w 69"/>
                  <a:gd name="T1" fmla="*/ 0 h 78"/>
                  <a:gd name="T2" fmla="*/ 16 w 69"/>
                  <a:gd name="T3" fmla="*/ 0 h 78"/>
                  <a:gd name="T4" fmla="*/ 21 w 69"/>
                  <a:gd name="T5" fmla="*/ 2 h 78"/>
                  <a:gd name="T6" fmla="*/ 27 w 69"/>
                  <a:gd name="T7" fmla="*/ 7 h 78"/>
                  <a:gd name="T8" fmla="*/ 35 w 69"/>
                  <a:gd name="T9" fmla="*/ 15 h 78"/>
                  <a:gd name="T10" fmla="*/ 38 w 69"/>
                  <a:gd name="T11" fmla="*/ 19 h 78"/>
                  <a:gd name="T12" fmla="*/ 46 w 69"/>
                  <a:gd name="T13" fmla="*/ 21 h 78"/>
                  <a:gd name="T14" fmla="*/ 54 w 69"/>
                  <a:gd name="T15" fmla="*/ 21 h 78"/>
                  <a:gd name="T16" fmla="*/ 56 w 69"/>
                  <a:gd name="T17" fmla="*/ 23 h 78"/>
                  <a:gd name="T18" fmla="*/ 56 w 69"/>
                  <a:gd name="T19" fmla="*/ 25 h 78"/>
                  <a:gd name="T20" fmla="*/ 54 w 69"/>
                  <a:gd name="T21" fmla="*/ 28 h 78"/>
                  <a:gd name="T22" fmla="*/ 54 w 69"/>
                  <a:gd name="T23" fmla="*/ 32 h 78"/>
                  <a:gd name="T24" fmla="*/ 57 w 69"/>
                  <a:gd name="T25" fmla="*/ 38 h 78"/>
                  <a:gd name="T26" fmla="*/ 63 w 69"/>
                  <a:gd name="T27" fmla="*/ 44 h 78"/>
                  <a:gd name="T28" fmla="*/ 69 w 69"/>
                  <a:gd name="T29" fmla="*/ 47 h 78"/>
                  <a:gd name="T30" fmla="*/ 69 w 69"/>
                  <a:gd name="T31" fmla="*/ 51 h 78"/>
                  <a:gd name="T32" fmla="*/ 67 w 69"/>
                  <a:gd name="T33" fmla="*/ 55 h 78"/>
                  <a:gd name="T34" fmla="*/ 63 w 69"/>
                  <a:gd name="T35" fmla="*/ 57 h 78"/>
                  <a:gd name="T36" fmla="*/ 56 w 69"/>
                  <a:gd name="T37" fmla="*/ 63 h 78"/>
                  <a:gd name="T38" fmla="*/ 52 w 69"/>
                  <a:gd name="T39" fmla="*/ 67 h 78"/>
                  <a:gd name="T40" fmla="*/ 50 w 69"/>
                  <a:gd name="T41" fmla="*/ 70 h 78"/>
                  <a:gd name="T42" fmla="*/ 48 w 69"/>
                  <a:gd name="T43" fmla="*/ 74 h 78"/>
                  <a:gd name="T44" fmla="*/ 42 w 69"/>
                  <a:gd name="T45" fmla="*/ 78 h 78"/>
                  <a:gd name="T46" fmla="*/ 38 w 69"/>
                  <a:gd name="T47" fmla="*/ 78 h 78"/>
                  <a:gd name="T48" fmla="*/ 33 w 69"/>
                  <a:gd name="T49" fmla="*/ 78 h 78"/>
                  <a:gd name="T50" fmla="*/ 29 w 69"/>
                  <a:gd name="T51" fmla="*/ 74 h 78"/>
                  <a:gd name="T52" fmla="*/ 25 w 69"/>
                  <a:gd name="T53" fmla="*/ 74 h 78"/>
                  <a:gd name="T54" fmla="*/ 23 w 69"/>
                  <a:gd name="T55" fmla="*/ 76 h 78"/>
                  <a:gd name="T56" fmla="*/ 21 w 69"/>
                  <a:gd name="T57" fmla="*/ 76 h 78"/>
                  <a:gd name="T58" fmla="*/ 16 w 69"/>
                  <a:gd name="T59" fmla="*/ 72 h 78"/>
                  <a:gd name="T60" fmla="*/ 16 w 69"/>
                  <a:gd name="T61" fmla="*/ 68 h 78"/>
                  <a:gd name="T62" fmla="*/ 14 w 69"/>
                  <a:gd name="T63" fmla="*/ 67 h 78"/>
                  <a:gd name="T64" fmla="*/ 8 w 69"/>
                  <a:gd name="T65" fmla="*/ 68 h 78"/>
                  <a:gd name="T66" fmla="*/ 6 w 69"/>
                  <a:gd name="T67" fmla="*/ 72 h 78"/>
                  <a:gd name="T68" fmla="*/ 4 w 69"/>
                  <a:gd name="T69" fmla="*/ 72 h 78"/>
                  <a:gd name="T70" fmla="*/ 4 w 69"/>
                  <a:gd name="T71" fmla="*/ 70 h 78"/>
                  <a:gd name="T72" fmla="*/ 4 w 69"/>
                  <a:gd name="T73" fmla="*/ 67 h 78"/>
                  <a:gd name="T74" fmla="*/ 6 w 69"/>
                  <a:gd name="T75" fmla="*/ 63 h 78"/>
                  <a:gd name="T76" fmla="*/ 8 w 69"/>
                  <a:gd name="T77" fmla="*/ 53 h 78"/>
                  <a:gd name="T78" fmla="*/ 8 w 69"/>
                  <a:gd name="T79" fmla="*/ 49 h 78"/>
                  <a:gd name="T80" fmla="*/ 4 w 69"/>
                  <a:gd name="T81" fmla="*/ 47 h 78"/>
                  <a:gd name="T82" fmla="*/ 2 w 69"/>
                  <a:gd name="T83" fmla="*/ 44 h 78"/>
                  <a:gd name="T84" fmla="*/ 0 w 69"/>
                  <a:gd name="T85" fmla="*/ 30 h 78"/>
                  <a:gd name="T86" fmla="*/ 0 w 69"/>
                  <a:gd name="T87" fmla="*/ 26 h 78"/>
                  <a:gd name="T88" fmla="*/ 4 w 69"/>
                  <a:gd name="T89" fmla="*/ 21 h 78"/>
                  <a:gd name="T90" fmla="*/ 8 w 69"/>
                  <a:gd name="T91" fmla="*/ 17 h 78"/>
                  <a:gd name="T92" fmla="*/ 12 w 69"/>
                  <a:gd name="T93" fmla="*/ 11 h 78"/>
                  <a:gd name="T94" fmla="*/ 12 w 69"/>
                  <a:gd name="T95" fmla="*/ 7 h 78"/>
                  <a:gd name="T96" fmla="*/ 10 w 69"/>
                  <a:gd name="T97" fmla="*/ 4 h 78"/>
                  <a:gd name="T98" fmla="*/ 12 w 69"/>
                  <a:gd name="T99" fmla="*/ 2 h 78"/>
                  <a:gd name="T100" fmla="*/ 12 w 69"/>
                  <a:gd name="T101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" h="78">
                    <a:moveTo>
                      <a:pt x="12" y="0"/>
                    </a:moveTo>
                    <a:lnTo>
                      <a:pt x="16" y="0"/>
                    </a:lnTo>
                    <a:lnTo>
                      <a:pt x="21" y="2"/>
                    </a:lnTo>
                    <a:lnTo>
                      <a:pt x="27" y="7"/>
                    </a:lnTo>
                    <a:lnTo>
                      <a:pt x="35" y="15"/>
                    </a:lnTo>
                    <a:lnTo>
                      <a:pt x="38" y="19"/>
                    </a:lnTo>
                    <a:lnTo>
                      <a:pt x="46" y="21"/>
                    </a:lnTo>
                    <a:lnTo>
                      <a:pt x="54" y="21"/>
                    </a:lnTo>
                    <a:lnTo>
                      <a:pt x="56" y="23"/>
                    </a:lnTo>
                    <a:lnTo>
                      <a:pt x="56" y="25"/>
                    </a:lnTo>
                    <a:lnTo>
                      <a:pt x="54" y="28"/>
                    </a:lnTo>
                    <a:lnTo>
                      <a:pt x="54" y="32"/>
                    </a:lnTo>
                    <a:lnTo>
                      <a:pt x="57" y="38"/>
                    </a:lnTo>
                    <a:lnTo>
                      <a:pt x="63" y="44"/>
                    </a:lnTo>
                    <a:lnTo>
                      <a:pt x="69" y="47"/>
                    </a:lnTo>
                    <a:lnTo>
                      <a:pt x="69" y="51"/>
                    </a:lnTo>
                    <a:lnTo>
                      <a:pt x="67" y="55"/>
                    </a:lnTo>
                    <a:lnTo>
                      <a:pt x="63" y="57"/>
                    </a:lnTo>
                    <a:lnTo>
                      <a:pt x="56" y="63"/>
                    </a:lnTo>
                    <a:lnTo>
                      <a:pt x="52" y="67"/>
                    </a:lnTo>
                    <a:lnTo>
                      <a:pt x="50" y="70"/>
                    </a:lnTo>
                    <a:lnTo>
                      <a:pt x="48" y="74"/>
                    </a:lnTo>
                    <a:lnTo>
                      <a:pt x="42" y="78"/>
                    </a:lnTo>
                    <a:lnTo>
                      <a:pt x="38" y="78"/>
                    </a:lnTo>
                    <a:lnTo>
                      <a:pt x="33" y="78"/>
                    </a:lnTo>
                    <a:lnTo>
                      <a:pt x="29" y="74"/>
                    </a:lnTo>
                    <a:lnTo>
                      <a:pt x="25" y="74"/>
                    </a:lnTo>
                    <a:lnTo>
                      <a:pt x="23" y="76"/>
                    </a:lnTo>
                    <a:lnTo>
                      <a:pt x="21" y="76"/>
                    </a:lnTo>
                    <a:lnTo>
                      <a:pt x="16" y="72"/>
                    </a:lnTo>
                    <a:lnTo>
                      <a:pt x="16" y="68"/>
                    </a:lnTo>
                    <a:lnTo>
                      <a:pt x="14" y="67"/>
                    </a:lnTo>
                    <a:lnTo>
                      <a:pt x="8" y="68"/>
                    </a:lnTo>
                    <a:lnTo>
                      <a:pt x="6" y="72"/>
                    </a:lnTo>
                    <a:lnTo>
                      <a:pt x="4" y="72"/>
                    </a:lnTo>
                    <a:lnTo>
                      <a:pt x="4" y="70"/>
                    </a:lnTo>
                    <a:lnTo>
                      <a:pt x="4" y="67"/>
                    </a:lnTo>
                    <a:lnTo>
                      <a:pt x="6" y="63"/>
                    </a:lnTo>
                    <a:lnTo>
                      <a:pt x="8" y="53"/>
                    </a:lnTo>
                    <a:lnTo>
                      <a:pt x="8" y="49"/>
                    </a:lnTo>
                    <a:lnTo>
                      <a:pt x="4" y="47"/>
                    </a:lnTo>
                    <a:lnTo>
                      <a:pt x="2" y="44"/>
                    </a:lnTo>
                    <a:lnTo>
                      <a:pt x="0" y="30"/>
                    </a:lnTo>
                    <a:lnTo>
                      <a:pt x="0" y="26"/>
                    </a:lnTo>
                    <a:lnTo>
                      <a:pt x="4" y="21"/>
                    </a:lnTo>
                    <a:lnTo>
                      <a:pt x="8" y="17"/>
                    </a:lnTo>
                    <a:lnTo>
                      <a:pt x="12" y="11"/>
                    </a:lnTo>
                    <a:lnTo>
                      <a:pt x="12" y="7"/>
                    </a:lnTo>
                    <a:lnTo>
                      <a:pt x="10" y="4"/>
                    </a:lnTo>
                    <a:lnTo>
                      <a:pt x="12" y="2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92" name="Freeform 667"/>
              <p:cNvSpPr>
                <a:spLocks/>
              </p:cNvSpPr>
              <p:nvPr/>
            </p:nvSpPr>
            <p:spPr bwMode="auto">
              <a:xfrm>
                <a:off x="4494" y="1267"/>
                <a:ext cx="6" cy="3"/>
              </a:xfrm>
              <a:custGeom>
                <a:avLst/>
                <a:gdLst>
                  <a:gd name="T0" fmla="*/ 2 w 6"/>
                  <a:gd name="T1" fmla="*/ 0 h 3"/>
                  <a:gd name="T2" fmla="*/ 6 w 6"/>
                  <a:gd name="T3" fmla="*/ 1 h 3"/>
                  <a:gd name="T4" fmla="*/ 4 w 6"/>
                  <a:gd name="T5" fmla="*/ 3 h 3"/>
                  <a:gd name="T6" fmla="*/ 2 w 6"/>
                  <a:gd name="T7" fmla="*/ 3 h 3"/>
                  <a:gd name="T8" fmla="*/ 0 w 6"/>
                  <a:gd name="T9" fmla="*/ 1 h 3"/>
                  <a:gd name="T10" fmla="*/ 2 w 6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3">
                    <a:moveTo>
                      <a:pt x="2" y="0"/>
                    </a:moveTo>
                    <a:lnTo>
                      <a:pt x="6" y="1"/>
                    </a:lnTo>
                    <a:lnTo>
                      <a:pt x="4" y="3"/>
                    </a:lnTo>
                    <a:lnTo>
                      <a:pt x="2" y="3"/>
                    </a:lnTo>
                    <a:lnTo>
                      <a:pt x="0" y="1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93" name="Freeform 668"/>
              <p:cNvSpPr>
                <a:spLocks/>
              </p:cNvSpPr>
              <p:nvPr/>
            </p:nvSpPr>
            <p:spPr bwMode="auto">
              <a:xfrm>
                <a:off x="6093" y="1350"/>
                <a:ext cx="6" cy="6"/>
              </a:xfrm>
              <a:custGeom>
                <a:avLst/>
                <a:gdLst>
                  <a:gd name="T0" fmla="*/ 6 w 6"/>
                  <a:gd name="T1" fmla="*/ 0 h 6"/>
                  <a:gd name="T2" fmla="*/ 6 w 6"/>
                  <a:gd name="T3" fmla="*/ 2 h 6"/>
                  <a:gd name="T4" fmla="*/ 2 w 6"/>
                  <a:gd name="T5" fmla="*/ 6 h 6"/>
                  <a:gd name="T6" fmla="*/ 0 w 6"/>
                  <a:gd name="T7" fmla="*/ 6 h 6"/>
                  <a:gd name="T8" fmla="*/ 2 w 6"/>
                  <a:gd name="T9" fmla="*/ 2 h 6"/>
                  <a:gd name="T10" fmla="*/ 4 w 6"/>
                  <a:gd name="T11" fmla="*/ 0 h 6"/>
                  <a:gd name="T12" fmla="*/ 6 w 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6" y="0"/>
                    </a:moveTo>
                    <a:lnTo>
                      <a:pt x="6" y="2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94" name="Freeform 669"/>
              <p:cNvSpPr>
                <a:spLocks/>
              </p:cNvSpPr>
              <p:nvPr/>
            </p:nvSpPr>
            <p:spPr bwMode="auto">
              <a:xfrm>
                <a:off x="4754" y="1045"/>
                <a:ext cx="15" cy="23"/>
              </a:xfrm>
              <a:custGeom>
                <a:avLst/>
                <a:gdLst>
                  <a:gd name="T0" fmla="*/ 5 w 15"/>
                  <a:gd name="T1" fmla="*/ 0 h 23"/>
                  <a:gd name="T2" fmla="*/ 7 w 15"/>
                  <a:gd name="T3" fmla="*/ 4 h 23"/>
                  <a:gd name="T4" fmla="*/ 11 w 15"/>
                  <a:gd name="T5" fmla="*/ 8 h 23"/>
                  <a:gd name="T6" fmla="*/ 13 w 15"/>
                  <a:gd name="T7" fmla="*/ 14 h 23"/>
                  <a:gd name="T8" fmla="*/ 15 w 15"/>
                  <a:gd name="T9" fmla="*/ 19 h 23"/>
                  <a:gd name="T10" fmla="*/ 15 w 15"/>
                  <a:gd name="T11" fmla="*/ 21 h 23"/>
                  <a:gd name="T12" fmla="*/ 13 w 15"/>
                  <a:gd name="T13" fmla="*/ 23 h 23"/>
                  <a:gd name="T14" fmla="*/ 9 w 15"/>
                  <a:gd name="T15" fmla="*/ 21 h 23"/>
                  <a:gd name="T16" fmla="*/ 5 w 15"/>
                  <a:gd name="T17" fmla="*/ 21 h 23"/>
                  <a:gd name="T18" fmla="*/ 3 w 15"/>
                  <a:gd name="T19" fmla="*/ 19 h 23"/>
                  <a:gd name="T20" fmla="*/ 0 w 15"/>
                  <a:gd name="T21" fmla="*/ 18 h 23"/>
                  <a:gd name="T22" fmla="*/ 0 w 15"/>
                  <a:gd name="T23" fmla="*/ 16 h 23"/>
                  <a:gd name="T24" fmla="*/ 2 w 15"/>
                  <a:gd name="T25" fmla="*/ 12 h 23"/>
                  <a:gd name="T26" fmla="*/ 3 w 15"/>
                  <a:gd name="T27" fmla="*/ 6 h 23"/>
                  <a:gd name="T28" fmla="*/ 5 w 15"/>
                  <a:gd name="T2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3">
                    <a:moveTo>
                      <a:pt x="5" y="0"/>
                    </a:moveTo>
                    <a:lnTo>
                      <a:pt x="7" y="4"/>
                    </a:lnTo>
                    <a:lnTo>
                      <a:pt x="11" y="8"/>
                    </a:lnTo>
                    <a:lnTo>
                      <a:pt x="13" y="14"/>
                    </a:lnTo>
                    <a:lnTo>
                      <a:pt x="15" y="19"/>
                    </a:lnTo>
                    <a:lnTo>
                      <a:pt x="15" y="21"/>
                    </a:lnTo>
                    <a:lnTo>
                      <a:pt x="13" y="23"/>
                    </a:lnTo>
                    <a:lnTo>
                      <a:pt x="9" y="21"/>
                    </a:lnTo>
                    <a:lnTo>
                      <a:pt x="5" y="21"/>
                    </a:lnTo>
                    <a:lnTo>
                      <a:pt x="3" y="19"/>
                    </a:lnTo>
                    <a:lnTo>
                      <a:pt x="0" y="18"/>
                    </a:lnTo>
                    <a:lnTo>
                      <a:pt x="0" y="16"/>
                    </a:lnTo>
                    <a:lnTo>
                      <a:pt x="2" y="12"/>
                    </a:lnTo>
                    <a:lnTo>
                      <a:pt x="3" y="6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95" name="Freeform 670"/>
              <p:cNvSpPr>
                <a:spLocks/>
              </p:cNvSpPr>
              <p:nvPr/>
            </p:nvSpPr>
            <p:spPr bwMode="auto">
              <a:xfrm>
                <a:off x="4696" y="1038"/>
                <a:ext cx="10" cy="11"/>
              </a:xfrm>
              <a:custGeom>
                <a:avLst/>
                <a:gdLst>
                  <a:gd name="T0" fmla="*/ 10 w 10"/>
                  <a:gd name="T1" fmla="*/ 0 h 11"/>
                  <a:gd name="T2" fmla="*/ 10 w 10"/>
                  <a:gd name="T3" fmla="*/ 2 h 11"/>
                  <a:gd name="T4" fmla="*/ 8 w 10"/>
                  <a:gd name="T5" fmla="*/ 2 h 11"/>
                  <a:gd name="T6" fmla="*/ 8 w 10"/>
                  <a:gd name="T7" fmla="*/ 4 h 11"/>
                  <a:gd name="T8" fmla="*/ 8 w 10"/>
                  <a:gd name="T9" fmla="*/ 6 h 11"/>
                  <a:gd name="T10" fmla="*/ 4 w 10"/>
                  <a:gd name="T11" fmla="*/ 9 h 11"/>
                  <a:gd name="T12" fmla="*/ 2 w 10"/>
                  <a:gd name="T13" fmla="*/ 7 h 11"/>
                  <a:gd name="T14" fmla="*/ 0 w 10"/>
                  <a:gd name="T15" fmla="*/ 11 h 11"/>
                  <a:gd name="T16" fmla="*/ 0 w 10"/>
                  <a:gd name="T17" fmla="*/ 7 h 11"/>
                  <a:gd name="T18" fmla="*/ 2 w 10"/>
                  <a:gd name="T19" fmla="*/ 4 h 11"/>
                  <a:gd name="T20" fmla="*/ 6 w 10"/>
                  <a:gd name="T21" fmla="*/ 0 h 11"/>
                  <a:gd name="T22" fmla="*/ 10 w 10"/>
                  <a:gd name="T2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11">
                    <a:moveTo>
                      <a:pt x="10" y="0"/>
                    </a:moveTo>
                    <a:lnTo>
                      <a:pt x="10" y="2"/>
                    </a:lnTo>
                    <a:lnTo>
                      <a:pt x="8" y="2"/>
                    </a:lnTo>
                    <a:lnTo>
                      <a:pt x="8" y="4"/>
                    </a:lnTo>
                    <a:lnTo>
                      <a:pt x="8" y="6"/>
                    </a:lnTo>
                    <a:lnTo>
                      <a:pt x="4" y="9"/>
                    </a:lnTo>
                    <a:lnTo>
                      <a:pt x="2" y="7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2" y="4"/>
                    </a:lnTo>
                    <a:lnTo>
                      <a:pt x="6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96" name="Freeform 671"/>
              <p:cNvSpPr>
                <a:spLocks/>
              </p:cNvSpPr>
              <p:nvPr/>
            </p:nvSpPr>
            <p:spPr bwMode="auto">
              <a:xfrm>
                <a:off x="4712" y="1053"/>
                <a:ext cx="11" cy="4"/>
              </a:xfrm>
              <a:custGeom>
                <a:avLst/>
                <a:gdLst>
                  <a:gd name="T0" fmla="*/ 2 w 11"/>
                  <a:gd name="T1" fmla="*/ 0 h 4"/>
                  <a:gd name="T2" fmla="*/ 5 w 11"/>
                  <a:gd name="T3" fmla="*/ 0 h 4"/>
                  <a:gd name="T4" fmla="*/ 11 w 11"/>
                  <a:gd name="T5" fmla="*/ 2 h 4"/>
                  <a:gd name="T6" fmla="*/ 11 w 11"/>
                  <a:gd name="T7" fmla="*/ 4 h 4"/>
                  <a:gd name="T8" fmla="*/ 7 w 11"/>
                  <a:gd name="T9" fmla="*/ 4 h 4"/>
                  <a:gd name="T10" fmla="*/ 4 w 11"/>
                  <a:gd name="T11" fmla="*/ 4 h 4"/>
                  <a:gd name="T12" fmla="*/ 0 w 11"/>
                  <a:gd name="T13" fmla="*/ 0 h 4"/>
                  <a:gd name="T14" fmla="*/ 2 w 11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4">
                    <a:moveTo>
                      <a:pt x="2" y="0"/>
                    </a:moveTo>
                    <a:lnTo>
                      <a:pt x="5" y="0"/>
                    </a:lnTo>
                    <a:lnTo>
                      <a:pt x="11" y="2"/>
                    </a:lnTo>
                    <a:lnTo>
                      <a:pt x="11" y="4"/>
                    </a:lnTo>
                    <a:lnTo>
                      <a:pt x="7" y="4"/>
                    </a:lnTo>
                    <a:lnTo>
                      <a:pt x="4" y="4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97" name="Freeform 672"/>
              <p:cNvSpPr>
                <a:spLocks/>
              </p:cNvSpPr>
              <p:nvPr/>
            </p:nvSpPr>
            <p:spPr bwMode="auto">
              <a:xfrm>
                <a:off x="4693" y="1063"/>
                <a:ext cx="9" cy="13"/>
              </a:xfrm>
              <a:custGeom>
                <a:avLst/>
                <a:gdLst>
                  <a:gd name="T0" fmla="*/ 3 w 9"/>
                  <a:gd name="T1" fmla="*/ 0 h 13"/>
                  <a:gd name="T2" fmla="*/ 7 w 9"/>
                  <a:gd name="T3" fmla="*/ 0 h 13"/>
                  <a:gd name="T4" fmla="*/ 7 w 9"/>
                  <a:gd name="T5" fmla="*/ 3 h 13"/>
                  <a:gd name="T6" fmla="*/ 5 w 9"/>
                  <a:gd name="T7" fmla="*/ 5 h 13"/>
                  <a:gd name="T8" fmla="*/ 5 w 9"/>
                  <a:gd name="T9" fmla="*/ 7 h 13"/>
                  <a:gd name="T10" fmla="*/ 7 w 9"/>
                  <a:gd name="T11" fmla="*/ 9 h 13"/>
                  <a:gd name="T12" fmla="*/ 9 w 9"/>
                  <a:gd name="T13" fmla="*/ 13 h 13"/>
                  <a:gd name="T14" fmla="*/ 5 w 9"/>
                  <a:gd name="T15" fmla="*/ 13 h 13"/>
                  <a:gd name="T16" fmla="*/ 3 w 9"/>
                  <a:gd name="T17" fmla="*/ 11 h 13"/>
                  <a:gd name="T18" fmla="*/ 2 w 9"/>
                  <a:gd name="T19" fmla="*/ 9 h 13"/>
                  <a:gd name="T20" fmla="*/ 0 w 9"/>
                  <a:gd name="T21" fmla="*/ 7 h 13"/>
                  <a:gd name="T22" fmla="*/ 2 w 9"/>
                  <a:gd name="T23" fmla="*/ 1 h 13"/>
                  <a:gd name="T24" fmla="*/ 3 w 9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3">
                    <a:moveTo>
                      <a:pt x="3" y="0"/>
                    </a:moveTo>
                    <a:lnTo>
                      <a:pt x="7" y="0"/>
                    </a:lnTo>
                    <a:lnTo>
                      <a:pt x="7" y="3"/>
                    </a:lnTo>
                    <a:lnTo>
                      <a:pt x="5" y="5"/>
                    </a:lnTo>
                    <a:lnTo>
                      <a:pt x="5" y="7"/>
                    </a:lnTo>
                    <a:lnTo>
                      <a:pt x="7" y="9"/>
                    </a:lnTo>
                    <a:lnTo>
                      <a:pt x="9" y="13"/>
                    </a:lnTo>
                    <a:lnTo>
                      <a:pt x="5" y="13"/>
                    </a:lnTo>
                    <a:lnTo>
                      <a:pt x="3" y="11"/>
                    </a:lnTo>
                    <a:lnTo>
                      <a:pt x="2" y="9"/>
                    </a:lnTo>
                    <a:lnTo>
                      <a:pt x="0" y="7"/>
                    </a:lnTo>
                    <a:lnTo>
                      <a:pt x="2" y="1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98" name="Freeform 673"/>
              <p:cNvSpPr>
                <a:spLocks/>
              </p:cNvSpPr>
              <p:nvPr/>
            </p:nvSpPr>
            <p:spPr bwMode="auto">
              <a:xfrm>
                <a:off x="4475" y="1284"/>
                <a:ext cx="4" cy="7"/>
              </a:xfrm>
              <a:custGeom>
                <a:avLst/>
                <a:gdLst>
                  <a:gd name="T0" fmla="*/ 4 w 4"/>
                  <a:gd name="T1" fmla="*/ 0 h 7"/>
                  <a:gd name="T2" fmla="*/ 4 w 4"/>
                  <a:gd name="T3" fmla="*/ 3 h 7"/>
                  <a:gd name="T4" fmla="*/ 2 w 4"/>
                  <a:gd name="T5" fmla="*/ 7 h 7"/>
                  <a:gd name="T6" fmla="*/ 2 w 4"/>
                  <a:gd name="T7" fmla="*/ 5 h 7"/>
                  <a:gd name="T8" fmla="*/ 0 w 4"/>
                  <a:gd name="T9" fmla="*/ 3 h 7"/>
                  <a:gd name="T10" fmla="*/ 2 w 4"/>
                  <a:gd name="T11" fmla="*/ 2 h 7"/>
                  <a:gd name="T12" fmla="*/ 4 w 4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7">
                    <a:moveTo>
                      <a:pt x="4" y="0"/>
                    </a:moveTo>
                    <a:lnTo>
                      <a:pt x="4" y="3"/>
                    </a:lnTo>
                    <a:lnTo>
                      <a:pt x="2" y="7"/>
                    </a:lnTo>
                    <a:lnTo>
                      <a:pt x="2" y="5"/>
                    </a:lnTo>
                    <a:lnTo>
                      <a:pt x="0" y="3"/>
                    </a:lnTo>
                    <a:lnTo>
                      <a:pt x="2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99" name="Freeform 674"/>
              <p:cNvSpPr>
                <a:spLocks/>
              </p:cNvSpPr>
              <p:nvPr/>
            </p:nvSpPr>
            <p:spPr bwMode="auto">
              <a:xfrm>
                <a:off x="4479" y="1267"/>
                <a:ext cx="4" cy="1"/>
              </a:xfrm>
              <a:custGeom>
                <a:avLst/>
                <a:gdLst>
                  <a:gd name="T0" fmla="*/ 2 w 4"/>
                  <a:gd name="T1" fmla="*/ 0 h 1"/>
                  <a:gd name="T2" fmla="*/ 4 w 4"/>
                  <a:gd name="T3" fmla="*/ 0 h 1"/>
                  <a:gd name="T4" fmla="*/ 2 w 4"/>
                  <a:gd name="T5" fmla="*/ 1 h 1"/>
                  <a:gd name="T6" fmla="*/ 0 w 4"/>
                  <a:gd name="T7" fmla="*/ 1 h 1"/>
                  <a:gd name="T8" fmla="*/ 0 w 4"/>
                  <a:gd name="T9" fmla="*/ 0 h 1"/>
                  <a:gd name="T10" fmla="*/ 2 w 4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">
                    <a:moveTo>
                      <a:pt x="2" y="0"/>
                    </a:moveTo>
                    <a:lnTo>
                      <a:pt x="4" y="0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00" name="Freeform 675"/>
              <p:cNvSpPr>
                <a:spLocks/>
              </p:cNvSpPr>
              <p:nvPr/>
            </p:nvSpPr>
            <p:spPr bwMode="auto">
              <a:xfrm>
                <a:off x="6032" y="1541"/>
                <a:ext cx="120" cy="265"/>
              </a:xfrm>
              <a:custGeom>
                <a:avLst/>
                <a:gdLst>
                  <a:gd name="T0" fmla="*/ 12 w 120"/>
                  <a:gd name="T1" fmla="*/ 8 h 265"/>
                  <a:gd name="T2" fmla="*/ 19 w 120"/>
                  <a:gd name="T3" fmla="*/ 17 h 265"/>
                  <a:gd name="T4" fmla="*/ 31 w 120"/>
                  <a:gd name="T5" fmla="*/ 30 h 265"/>
                  <a:gd name="T6" fmla="*/ 40 w 120"/>
                  <a:gd name="T7" fmla="*/ 42 h 265"/>
                  <a:gd name="T8" fmla="*/ 34 w 120"/>
                  <a:gd name="T9" fmla="*/ 38 h 265"/>
                  <a:gd name="T10" fmla="*/ 36 w 120"/>
                  <a:gd name="T11" fmla="*/ 42 h 265"/>
                  <a:gd name="T12" fmla="*/ 44 w 120"/>
                  <a:gd name="T13" fmla="*/ 50 h 265"/>
                  <a:gd name="T14" fmla="*/ 46 w 120"/>
                  <a:gd name="T15" fmla="*/ 65 h 265"/>
                  <a:gd name="T16" fmla="*/ 44 w 120"/>
                  <a:gd name="T17" fmla="*/ 72 h 265"/>
                  <a:gd name="T18" fmla="*/ 52 w 120"/>
                  <a:gd name="T19" fmla="*/ 84 h 265"/>
                  <a:gd name="T20" fmla="*/ 55 w 120"/>
                  <a:gd name="T21" fmla="*/ 91 h 265"/>
                  <a:gd name="T22" fmla="*/ 59 w 120"/>
                  <a:gd name="T23" fmla="*/ 91 h 265"/>
                  <a:gd name="T24" fmla="*/ 63 w 120"/>
                  <a:gd name="T25" fmla="*/ 99 h 265"/>
                  <a:gd name="T26" fmla="*/ 74 w 120"/>
                  <a:gd name="T27" fmla="*/ 116 h 265"/>
                  <a:gd name="T28" fmla="*/ 88 w 120"/>
                  <a:gd name="T29" fmla="*/ 135 h 265"/>
                  <a:gd name="T30" fmla="*/ 92 w 120"/>
                  <a:gd name="T31" fmla="*/ 145 h 265"/>
                  <a:gd name="T32" fmla="*/ 97 w 120"/>
                  <a:gd name="T33" fmla="*/ 156 h 265"/>
                  <a:gd name="T34" fmla="*/ 109 w 120"/>
                  <a:gd name="T35" fmla="*/ 170 h 265"/>
                  <a:gd name="T36" fmla="*/ 113 w 120"/>
                  <a:gd name="T37" fmla="*/ 177 h 265"/>
                  <a:gd name="T38" fmla="*/ 101 w 120"/>
                  <a:gd name="T39" fmla="*/ 168 h 265"/>
                  <a:gd name="T40" fmla="*/ 90 w 120"/>
                  <a:gd name="T41" fmla="*/ 160 h 265"/>
                  <a:gd name="T42" fmla="*/ 82 w 120"/>
                  <a:gd name="T43" fmla="*/ 160 h 265"/>
                  <a:gd name="T44" fmla="*/ 80 w 120"/>
                  <a:gd name="T45" fmla="*/ 168 h 265"/>
                  <a:gd name="T46" fmla="*/ 82 w 120"/>
                  <a:gd name="T47" fmla="*/ 183 h 265"/>
                  <a:gd name="T48" fmla="*/ 86 w 120"/>
                  <a:gd name="T49" fmla="*/ 198 h 265"/>
                  <a:gd name="T50" fmla="*/ 92 w 120"/>
                  <a:gd name="T51" fmla="*/ 215 h 265"/>
                  <a:gd name="T52" fmla="*/ 101 w 120"/>
                  <a:gd name="T53" fmla="*/ 223 h 265"/>
                  <a:gd name="T54" fmla="*/ 109 w 120"/>
                  <a:gd name="T55" fmla="*/ 236 h 265"/>
                  <a:gd name="T56" fmla="*/ 115 w 120"/>
                  <a:gd name="T57" fmla="*/ 236 h 265"/>
                  <a:gd name="T58" fmla="*/ 120 w 120"/>
                  <a:gd name="T59" fmla="*/ 250 h 265"/>
                  <a:gd name="T60" fmla="*/ 120 w 120"/>
                  <a:gd name="T61" fmla="*/ 257 h 265"/>
                  <a:gd name="T62" fmla="*/ 115 w 120"/>
                  <a:gd name="T63" fmla="*/ 248 h 265"/>
                  <a:gd name="T64" fmla="*/ 113 w 120"/>
                  <a:gd name="T65" fmla="*/ 242 h 265"/>
                  <a:gd name="T66" fmla="*/ 103 w 120"/>
                  <a:gd name="T67" fmla="*/ 244 h 265"/>
                  <a:gd name="T68" fmla="*/ 99 w 120"/>
                  <a:gd name="T69" fmla="*/ 240 h 265"/>
                  <a:gd name="T70" fmla="*/ 97 w 120"/>
                  <a:gd name="T71" fmla="*/ 253 h 265"/>
                  <a:gd name="T72" fmla="*/ 97 w 120"/>
                  <a:gd name="T73" fmla="*/ 265 h 265"/>
                  <a:gd name="T74" fmla="*/ 88 w 120"/>
                  <a:gd name="T75" fmla="*/ 253 h 265"/>
                  <a:gd name="T76" fmla="*/ 88 w 120"/>
                  <a:gd name="T77" fmla="*/ 234 h 265"/>
                  <a:gd name="T78" fmla="*/ 80 w 120"/>
                  <a:gd name="T79" fmla="*/ 223 h 265"/>
                  <a:gd name="T80" fmla="*/ 78 w 120"/>
                  <a:gd name="T81" fmla="*/ 204 h 265"/>
                  <a:gd name="T82" fmla="*/ 69 w 120"/>
                  <a:gd name="T83" fmla="*/ 187 h 265"/>
                  <a:gd name="T84" fmla="*/ 65 w 120"/>
                  <a:gd name="T85" fmla="*/ 175 h 265"/>
                  <a:gd name="T86" fmla="*/ 61 w 120"/>
                  <a:gd name="T87" fmla="*/ 158 h 265"/>
                  <a:gd name="T88" fmla="*/ 57 w 120"/>
                  <a:gd name="T89" fmla="*/ 145 h 265"/>
                  <a:gd name="T90" fmla="*/ 54 w 120"/>
                  <a:gd name="T91" fmla="*/ 131 h 265"/>
                  <a:gd name="T92" fmla="*/ 48 w 120"/>
                  <a:gd name="T93" fmla="*/ 124 h 265"/>
                  <a:gd name="T94" fmla="*/ 44 w 120"/>
                  <a:gd name="T95" fmla="*/ 111 h 265"/>
                  <a:gd name="T96" fmla="*/ 36 w 120"/>
                  <a:gd name="T97" fmla="*/ 97 h 265"/>
                  <a:gd name="T98" fmla="*/ 29 w 120"/>
                  <a:gd name="T99" fmla="*/ 86 h 265"/>
                  <a:gd name="T100" fmla="*/ 19 w 120"/>
                  <a:gd name="T101" fmla="*/ 70 h 265"/>
                  <a:gd name="T102" fmla="*/ 17 w 120"/>
                  <a:gd name="T103" fmla="*/ 55 h 265"/>
                  <a:gd name="T104" fmla="*/ 10 w 120"/>
                  <a:gd name="T105" fmla="*/ 40 h 265"/>
                  <a:gd name="T106" fmla="*/ 10 w 120"/>
                  <a:gd name="T107" fmla="*/ 29 h 265"/>
                  <a:gd name="T108" fmla="*/ 17 w 120"/>
                  <a:gd name="T109" fmla="*/ 30 h 265"/>
                  <a:gd name="T110" fmla="*/ 14 w 120"/>
                  <a:gd name="T111" fmla="*/ 25 h 265"/>
                  <a:gd name="T112" fmla="*/ 17 w 120"/>
                  <a:gd name="T113" fmla="*/ 19 h 265"/>
                  <a:gd name="T114" fmla="*/ 14 w 120"/>
                  <a:gd name="T115" fmla="*/ 17 h 265"/>
                  <a:gd name="T116" fmla="*/ 0 w 120"/>
                  <a:gd name="T117" fmla="*/ 6 h 265"/>
                  <a:gd name="T118" fmla="*/ 8 w 120"/>
                  <a:gd name="T119" fmla="*/ 6 h 265"/>
                  <a:gd name="T120" fmla="*/ 8 w 120"/>
                  <a:gd name="T121" fmla="*/ 0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0" h="265">
                    <a:moveTo>
                      <a:pt x="8" y="0"/>
                    </a:moveTo>
                    <a:lnTo>
                      <a:pt x="10" y="2"/>
                    </a:lnTo>
                    <a:lnTo>
                      <a:pt x="12" y="8"/>
                    </a:lnTo>
                    <a:lnTo>
                      <a:pt x="17" y="9"/>
                    </a:lnTo>
                    <a:lnTo>
                      <a:pt x="19" y="11"/>
                    </a:lnTo>
                    <a:lnTo>
                      <a:pt x="19" y="17"/>
                    </a:lnTo>
                    <a:lnTo>
                      <a:pt x="21" y="21"/>
                    </a:lnTo>
                    <a:lnTo>
                      <a:pt x="29" y="29"/>
                    </a:lnTo>
                    <a:lnTo>
                      <a:pt x="31" y="30"/>
                    </a:lnTo>
                    <a:lnTo>
                      <a:pt x="33" y="30"/>
                    </a:lnTo>
                    <a:lnTo>
                      <a:pt x="36" y="36"/>
                    </a:lnTo>
                    <a:lnTo>
                      <a:pt x="40" y="42"/>
                    </a:lnTo>
                    <a:lnTo>
                      <a:pt x="42" y="46"/>
                    </a:lnTo>
                    <a:lnTo>
                      <a:pt x="38" y="42"/>
                    </a:lnTo>
                    <a:lnTo>
                      <a:pt x="34" y="38"/>
                    </a:lnTo>
                    <a:lnTo>
                      <a:pt x="34" y="38"/>
                    </a:lnTo>
                    <a:lnTo>
                      <a:pt x="34" y="40"/>
                    </a:lnTo>
                    <a:lnTo>
                      <a:pt x="36" y="42"/>
                    </a:lnTo>
                    <a:lnTo>
                      <a:pt x="36" y="44"/>
                    </a:lnTo>
                    <a:lnTo>
                      <a:pt x="40" y="50"/>
                    </a:lnTo>
                    <a:lnTo>
                      <a:pt x="44" y="50"/>
                    </a:lnTo>
                    <a:lnTo>
                      <a:pt x="44" y="53"/>
                    </a:lnTo>
                    <a:lnTo>
                      <a:pt x="46" y="61"/>
                    </a:lnTo>
                    <a:lnTo>
                      <a:pt x="46" y="65"/>
                    </a:lnTo>
                    <a:lnTo>
                      <a:pt x="46" y="65"/>
                    </a:lnTo>
                    <a:lnTo>
                      <a:pt x="44" y="69"/>
                    </a:lnTo>
                    <a:lnTo>
                      <a:pt x="44" y="72"/>
                    </a:lnTo>
                    <a:lnTo>
                      <a:pt x="46" y="74"/>
                    </a:lnTo>
                    <a:lnTo>
                      <a:pt x="48" y="80"/>
                    </a:lnTo>
                    <a:lnTo>
                      <a:pt x="52" y="84"/>
                    </a:lnTo>
                    <a:lnTo>
                      <a:pt x="55" y="86"/>
                    </a:lnTo>
                    <a:lnTo>
                      <a:pt x="55" y="88"/>
                    </a:lnTo>
                    <a:lnTo>
                      <a:pt x="55" y="91"/>
                    </a:lnTo>
                    <a:lnTo>
                      <a:pt x="55" y="93"/>
                    </a:lnTo>
                    <a:lnTo>
                      <a:pt x="59" y="93"/>
                    </a:lnTo>
                    <a:lnTo>
                      <a:pt x="59" y="91"/>
                    </a:lnTo>
                    <a:lnTo>
                      <a:pt x="61" y="91"/>
                    </a:lnTo>
                    <a:lnTo>
                      <a:pt x="63" y="95"/>
                    </a:lnTo>
                    <a:lnTo>
                      <a:pt x="63" y="99"/>
                    </a:lnTo>
                    <a:lnTo>
                      <a:pt x="65" y="101"/>
                    </a:lnTo>
                    <a:lnTo>
                      <a:pt x="69" y="107"/>
                    </a:lnTo>
                    <a:lnTo>
                      <a:pt x="74" y="116"/>
                    </a:lnTo>
                    <a:lnTo>
                      <a:pt x="76" y="120"/>
                    </a:lnTo>
                    <a:lnTo>
                      <a:pt x="82" y="130"/>
                    </a:lnTo>
                    <a:lnTo>
                      <a:pt x="88" y="135"/>
                    </a:lnTo>
                    <a:lnTo>
                      <a:pt x="88" y="139"/>
                    </a:lnTo>
                    <a:lnTo>
                      <a:pt x="90" y="141"/>
                    </a:lnTo>
                    <a:lnTo>
                      <a:pt x="92" y="145"/>
                    </a:lnTo>
                    <a:lnTo>
                      <a:pt x="95" y="151"/>
                    </a:lnTo>
                    <a:lnTo>
                      <a:pt x="97" y="152"/>
                    </a:lnTo>
                    <a:lnTo>
                      <a:pt x="97" y="156"/>
                    </a:lnTo>
                    <a:lnTo>
                      <a:pt x="99" y="160"/>
                    </a:lnTo>
                    <a:lnTo>
                      <a:pt x="103" y="166"/>
                    </a:lnTo>
                    <a:lnTo>
                      <a:pt x="109" y="170"/>
                    </a:lnTo>
                    <a:lnTo>
                      <a:pt x="113" y="173"/>
                    </a:lnTo>
                    <a:lnTo>
                      <a:pt x="115" y="177"/>
                    </a:lnTo>
                    <a:lnTo>
                      <a:pt x="113" y="177"/>
                    </a:lnTo>
                    <a:lnTo>
                      <a:pt x="109" y="172"/>
                    </a:lnTo>
                    <a:lnTo>
                      <a:pt x="105" y="170"/>
                    </a:lnTo>
                    <a:lnTo>
                      <a:pt x="101" y="168"/>
                    </a:lnTo>
                    <a:lnTo>
                      <a:pt x="99" y="164"/>
                    </a:lnTo>
                    <a:lnTo>
                      <a:pt x="95" y="160"/>
                    </a:lnTo>
                    <a:lnTo>
                      <a:pt x="90" y="160"/>
                    </a:lnTo>
                    <a:lnTo>
                      <a:pt x="86" y="162"/>
                    </a:lnTo>
                    <a:lnTo>
                      <a:pt x="84" y="160"/>
                    </a:lnTo>
                    <a:lnTo>
                      <a:pt x="82" y="160"/>
                    </a:lnTo>
                    <a:lnTo>
                      <a:pt x="82" y="164"/>
                    </a:lnTo>
                    <a:lnTo>
                      <a:pt x="82" y="166"/>
                    </a:lnTo>
                    <a:lnTo>
                      <a:pt x="80" y="168"/>
                    </a:lnTo>
                    <a:lnTo>
                      <a:pt x="82" y="173"/>
                    </a:lnTo>
                    <a:lnTo>
                      <a:pt x="84" y="175"/>
                    </a:lnTo>
                    <a:lnTo>
                      <a:pt x="82" y="183"/>
                    </a:lnTo>
                    <a:lnTo>
                      <a:pt x="84" y="187"/>
                    </a:lnTo>
                    <a:lnTo>
                      <a:pt x="86" y="192"/>
                    </a:lnTo>
                    <a:lnTo>
                      <a:pt x="86" y="198"/>
                    </a:lnTo>
                    <a:lnTo>
                      <a:pt x="86" y="204"/>
                    </a:lnTo>
                    <a:lnTo>
                      <a:pt x="90" y="208"/>
                    </a:lnTo>
                    <a:lnTo>
                      <a:pt x="92" y="215"/>
                    </a:lnTo>
                    <a:lnTo>
                      <a:pt x="94" y="217"/>
                    </a:lnTo>
                    <a:lnTo>
                      <a:pt x="97" y="219"/>
                    </a:lnTo>
                    <a:lnTo>
                      <a:pt x="101" y="223"/>
                    </a:lnTo>
                    <a:lnTo>
                      <a:pt x="103" y="227"/>
                    </a:lnTo>
                    <a:lnTo>
                      <a:pt x="103" y="232"/>
                    </a:lnTo>
                    <a:lnTo>
                      <a:pt x="109" y="236"/>
                    </a:lnTo>
                    <a:lnTo>
                      <a:pt x="111" y="236"/>
                    </a:lnTo>
                    <a:lnTo>
                      <a:pt x="115" y="234"/>
                    </a:lnTo>
                    <a:lnTo>
                      <a:pt x="115" y="236"/>
                    </a:lnTo>
                    <a:lnTo>
                      <a:pt x="116" y="242"/>
                    </a:lnTo>
                    <a:lnTo>
                      <a:pt x="120" y="244"/>
                    </a:lnTo>
                    <a:lnTo>
                      <a:pt x="120" y="250"/>
                    </a:lnTo>
                    <a:lnTo>
                      <a:pt x="120" y="253"/>
                    </a:lnTo>
                    <a:lnTo>
                      <a:pt x="120" y="255"/>
                    </a:lnTo>
                    <a:lnTo>
                      <a:pt x="120" y="257"/>
                    </a:lnTo>
                    <a:lnTo>
                      <a:pt x="118" y="255"/>
                    </a:lnTo>
                    <a:lnTo>
                      <a:pt x="118" y="252"/>
                    </a:lnTo>
                    <a:lnTo>
                      <a:pt x="115" y="248"/>
                    </a:lnTo>
                    <a:lnTo>
                      <a:pt x="113" y="246"/>
                    </a:lnTo>
                    <a:lnTo>
                      <a:pt x="115" y="244"/>
                    </a:lnTo>
                    <a:lnTo>
                      <a:pt x="113" y="242"/>
                    </a:lnTo>
                    <a:lnTo>
                      <a:pt x="111" y="242"/>
                    </a:lnTo>
                    <a:lnTo>
                      <a:pt x="111" y="244"/>
                    </a:lnTo>
                    <a:lnTo>
                      <a:pt x="103" y="244"/>
                    </a:lnTo>
                    <a:lnTo>
                      <a:pt x="101" y="244"/>
                    </a:lnTo>
                    <a:lnTo>
                      <a:pt x="101" y="240"/>
                    </a:lnTo>
                    <a:lnTo>
                      <a:pt x="99" y="240"/>
                    </a:lnTo>
                    <a:lnTo>
                      <a:pt x="97" y="242"/>
                    </a:lnTo>
                    <a:lnTo>
                      <a:pt x="95" y="248"/>
                    </a:lnTo>
                    <a:lnTo>
                      <a:pt x="97" y="253"/>
                    </a:lnTo>
                    <a:lnTo>
                      <a:pt x="99" y="255"/>
                    </a:lnTo>
                    <a:lnTo>
                      <a:pt x="97" y="259"/>
                    </a:lnTo>
                    <a:lnTo>
                      <a:pt x="97" y="265"/>
                    </a:lnTo>
                    <a:lnTo>
                      <a:pt x="94" y="261"/>
                    </a:lnTo>
                    <a:lnTo>
                      <a:pt x="92" y="255"/>
                    </a:lnTo>
                    <a:lnTo>
                      <a:pt x="88" y="253"/>
                    </a:lnTo>
                    <a:lnTo>
                      <a:pt x="86" y="248"/>
                    </a:lnTo>
                    <a:lnTo>
                      <a:pt x="86" y="240"/>
                    </a:lnTo>
                    <a:lnTo>
                      <a:pt x="88" y="234"/>
                    </a:lnTo>
                    <a:lnTo>
                      <a:pt x="86" y="232"/>
                    </a:lnTo>
                    <a:lnTo>
                      <a:pt x="82" y="227"/>
                    </a:lnTo>
                    <a:lnTo>
                      <a:pt x="80" y="223"/>
                    </a:lnTo>
                    <a:lnTo>
                      <a:pt x="78" y="217"/>
                    </a:lnTo>
                    <a:lnTo>
                      <a:pt x="76" y="212"/>
                    </a:lnTo>
                    <a:lnTo>
                      <a:pt x="78" y="204"/>
                    </a:lnTo>
                    <a:lnTo>
                      <a:pt x="74" y="198"/>
                    </a:lnTo>
                    <a:lnTo>
                      <a:pt x="74" y="194"/>
                    </a:lnTo>
                    <a:lnTo>
                      <a:pt x="69" y="187"/>
                    </a:lnTo>
                    <a:lnTo>
                      <a:pt x="65" y="183"/>
                    </a:lnTo>
                    <a:lnTo>
                      <a:pt x="65" y="177"/>
                    </a:lnTo>
                    <a:lnTo>
                      <a:pt x="65" y="175"/>
                    </a:lnTo>
                    <a:lnTo>
                      <a:pt x="61" y="168"/>
                    </a:lnTo>
                    <a:lnTo>
                      <a:pt x="61" y="162"/>
                    </a:lnTo>
                    <a:lnTo>
                      <a:pt x="61" y="158"/>
                    </a:lnTo>
                    <a:lnTo>
                      <a:pt x="61" y="156"/>
                    </a:lnTo>
                    <a:lnTo>
                      <a:pt x="59" y="151"/>
                    </a:lnTo>
                    <a:lnTo>
                      <a:pt x="57" y="145"/>
                    </a:lnTo>
                    <a:lnTo>
                      <a:pt x="57" y="141"/>
                    </a:lnTo>
                    <a:lnTo>
                      <a:pt x="54" y="133"/>
                    </a:lnTo>
                    <a:lnTo>
                      <a:pt x="54" y="131"/>
                    </a:lnTo>
                    <a:lnTo>
                      <a:pt x="54" y="130"/>
                    </a:lnTo>
                    <a:lnTo>
                      <a:pt x="50" y="126"/>
                    </a:lnTo>
                    <a:lnTo>
                      <a:pt x="48" y="124"/>
                    </a:lnTo>
                    <a:lnTo>
                      <a:pt x="48" y="120"/>
                    </a:lnTo>
                    <a:lnTo>
                      <a:pt x="44" y="116"/>
                    </a:lnTo>
                    <a:lnTo>
                      <a:pt x="44" y="111"/>
                    </a:lnTo>
                    <a:lnTo>
                      <a:pt x="44" y="105"/>
                    </a:lnTo>
                    <a:lnTo>
                      <a:pt x="40" y="99"/>
                    </a:lnTo>
                    <a:lnTo>
                      <a:pt x="36" y="97"/>
                    </a:lnTo>
                    <a:lnTo>
                      <a:pt x="27" y="90"/>
                    </a:lnTo>
                    <a:lnTo>
                      <a:pt x="29" y="88"/>
                    </a:lnTo>
                    <a:lnTo>
                      <a:pt x="29" y="86"/>
                    </a:lnTo>
                    <a:lnTo>
                      <a:pt x="25" y="84"/>
                    </a:lnTo>
                    <a:lnTo>
                      <a:pt x="21" y="78"/>
                    </a:lnTo>
                    <a:lnTo>
                      <a:pt x="19" y="70"/>
                    </a:lnTo>
                    <a:lnTo>
                      <a:pt x="19" y="65"/>
                    </a:lnTo>
                    <a:lnTo>
                      <a:pt x="17" y="63"/>
                    </a:lnTo>
                    <a:lnTo>
                      <a:pt x="17" y="55"/>
                    </a:lnTo>
                    <a:lnTo>
                      <a:pt x="14" y="50"/>
                    </a:lnTo>
                    <a:lnTo>
                      <a:pt x="10" y="44"/>
                    </a:lnTo>
                    <a:lnTo>
                      <a:pt x="10" y="40"/>
                    </a:lnTo>
                    <a:lnTo>
                      <a:pt x="6" y="36"/>
                    </a:lnTo>
                    <a:lnTo>
                      <a:pt x="8" y="32"/>
                    </a:lnTo>
                    <a:lnTo>
                      <a:pt x="10" y="29"/>
                    </a:lnTo>
                    <a:lnTo>
                      <a:pt x="12" y="32"/>
                    </a:lnTo>
                    <a:lnTo>
                      <a:pt x="15" y="32"/>
                    </a:lnTo>
                    <a:lnTo>
                      <a:pt x="17" y="30"/>
                    </a:lnTo>
                    <a:lnTo>
                      <a:pt x="17" y="27"/>
                    </a:lnTo>
                    <a:lnTo>
                      <a:pt x="15" y="27"/>
                    </a:lnTo>
                    <a:lnTo>
                      <a:pt x="14" y="25"/>
                    </a:lnTo>
                    <a:lnTo>
                      <a:pt x="15" y="25"/>
                    </a:lnTo>
                    <a:lnTo>
                      <a:pt x="17" y="23"/>
                    </a:lnTo>
                    <a:lnTo>
                      <a:pt x="17" y="19"/>
                    </a:lnTo>
                    <a:lnTo>
                      <a:pt x="15" y="19"/>
                    </a:lnTo>
                    <a:lnTo>
                      <a:pt x="14" y="21"/>
                    </a:lnTo>
                    <a:lnTo>
                      <a:pt x="14" y="17"/>
                    </a:lnTo>
                    <a:lnTo>
                      <a:pt x="12" y="15"/>
                    </a:lnTo>
                    <a:lnTo>
                      <a:pt x="6" y="11"/>
                    </a:lnTo>
                    <a:lnTo>
                      <a:pt x="0" y="6"/>
                    </a:lnTo>
                    <a:lnTo>
                      <a:pt x="4" y="6"/>
                    </a:lnTo>
                    <a:lnTo>
                      <a:pt x="6" y="8"/>
                    </a:lnTo>
                    <a:lnTo>
                      <a:pt x="8" y="6"/>
                    </a:lnTo>
                    <a:lnTo>
                      <a:pt x="8" y="4"/>
                    </a:lnTo>
                    <a:lnTo>
                      <a:pt x="8" y="2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01" name="Freeform 676"/>
              <p:cNvSpPr>
                <a:spLocks/>
              </p:cNvSpPr>
              <p:nvPr/>
            </p:nvSpPr>
            <p:spPr bwMode="auto">
              <a:xfrm>
                <a:off x="4418" y="1181"/>
                <a:ext cx="16" cy="15"/>
              </a:xfrm>
              <a:custGeom>
                <a:avLst/>
                <a:gdLst>
                  <a:gd name="T0" fmla="*/ 8 w 16"/>
                  <a:gd name="T1" fmla="*/ 0 h 15"/>
                  <a:gd name="T2" fmla="*/ 10 w 16"/>
                  <a:gd name="T3" fmla="*/ 2 h 15"/>
                  <a:gd name="T4" fmla="*/ 10 w 16"/>
                  <a:gd name="T5" fmla="*/ 4 h 15"/>
                  <a:gd name="T6" fmla="*/ 14 w 16"/>
                  <a:gd name="T7" fmla="*/ 5 h 15"/>
                  <a:gd name="T8" fmla="*/ 16 w 16"/>
                  <a:gd name="T9" fmla="*/ 7 h 15"/>
                  <a:gd name="T10" fmla="*/ 14 w 16"/>
                  <a:gd name="T11" fmla="*/ 11 h 15"/>
                  <a:gd name="T12" fmla="*/ 16 w 16"/>
                  <a:gd name="T13" fmla="*/ 13 h 15"/>
                  <a:gd name="T14" fmla="*/ 16 w 16"/>
                  <a:gd name="T15" fmla="*/ 15 h 15"/>
                  <a:gd name="T16" fmla="*/ 14 w 16"/>
                  <a:gd name="T17" fmla="*/ 13 h 15"/>
                  <a:gd name="T18" fmla="*/ 12 w 16"/>
                  <a:gd name="T19" fmla="*/ 9 h 15"/>
                  <a:gd name="T20" fmla="*/ 8 w 16"/>
                  <a:gd name="T21" fmla="*/ 9 h 15"/>
                  <a:gd name="T22" fmla="*/ 8 w 16"/>
                  <a:gd name="T23" fmla="*/ 5 h 15"/>
                  <a:gd name="T24" fmla="*/ 6 w 16"/>
                  <a:gd name="T25" fmla="*/ 5 h 15"/>
                  <a:gd name="T26" fmla="*/ 4 w 16"/>
                  <a:gd name="T27" fmla="*/ 5 h 15"/>
                  <a:gd name="T28" fmla="*/ 0 w 16"/>
                  <a:gd name="T29" fmla="*/ 5 h 15"/>
                  <a:gd name="T30" fmla="*/ 0 w 16"/>
                  <a:gd name="T31" fmla="*/ 4 h 15"/>
                  <a:gd name="T32" fmla="*/ 2 w 16"/>
                  <a:gd name="T33" fmla="*/ 0 h 15"/>
                  <a:gd name="T34" fmla="*/ 8 w 16"/>
                  <a:gd name="T3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" h="15">
                    <a:moveTo>
                      <a:pt x="8" y="0"/>
                    </a:moveTo>
                    <a:lnTo>
                      <a:pt x="10" y="2"/>
                    </a:lnTo>
                    <a:lnTo>
                      <a:pt x="10" y="4"/>
                    </a:lnTo>
                    <a:lnTo>
                      <a:pt x="14" y="5"/>
                    </a:lnTo>
                    <a:lnTo>
                      <a:pt x="16" y="7"/>
                    </a:lnTo>
                    <a:lnTo>
                      <a:pt x="14" y="11"/>
                    </a:lnTo>
                    <a:lnTo>
                      <a:pt x="16" y="13"/>
                    </a:lnTo>
                    <a:lnTo>
                      <a:pt x="16" y="15"/>
                    </a:lnTo>
                    <a:lnTo>
                      <a:pt x="14" y="13"/>
                    </a:lnTo>
                    <a:lnTo>
                      <a:pt x="12" y="9"/>
                    </a:lnTo>
                    <a:lnTo>
                      <a:pt x="8" y="9"/>
                    </a:lnTo>
                    <a:lnTo>
                      <a:pt x="8" y="5"/>
                    </a:lnTo>
                    <a:lnTo>
                      <a:pt x="6" y="5"/>
                    </a:lnTo>
                    <a:lnTo>
                      <a:pt x="4" y="5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02" name="Freeform 677"/>
              <p:cNvSpPr>
                <a:spLocks/>
              </p:cNvSpPr>
              <p:nvPr/>
            </p:nvSpPr>
            <p:spPr bwMode="auto">
              <a:xfrm>
                <a:off x="4424" y="1287"/>
                <a:ext cx="8" cy="2"/>
              </a:xfrm>
              <a:custGeom>
                <a:avLst/>
                <a:gdLst>
                  <a:gd name="T0" fmla="*/ 4 w 8"/>
                  <a:gd name="T1" fmla="*/ 0 h 2"/>
                  <a:gd name="T2" fmla="*/ 8 w 8"/>
                  <a:gd name="T3" fmla="*/ 0 h 2"/>
                  <a:gd name="T4" fmla="*/ 6 w 8"/>
                  <a:gd name="T5" fmla="*/ 0 h 2"/>
                  <a:gd name="T6" fmla="*/ 2 w 8"/>
                  <a:gd name="T7" fmla="*/ 2 h 2"/>
                  <a:gd name="T8" fmla="*/ 2 w 8"/>
                  <a:gd name="T9" fmla="*/ 2 h 2"/>
                  <a:gd name="T10" fmla="*/ 0 w 8"/>
                  <a:gd name="T11" fmla="*/ 2 h 2"/>
                  <a:gd name="T12" fmla="*/ 0 w 8"/>
                  <a:gd name="T13" fmla="*/ 0 h 2"/>
                  <a:gd name="T14" fmla="*/ 4 w 8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4" y="0"/>
                    </a:moveTo>
                    <a:lnTo>
                      <a:pt x="8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03" name="Freeform 678"/>
              <p:cNvSpPr>
                <a:spLocks/>
              </p:cNvSpPr>
              <p:nvPr/>
            </p:nvSpPr>
            <p:spPr bwMode="auto">
              <a:xfrm>
                <a:off x="4397" y="1095"/>
                <a:ext cx="101" cy="116"/>
              </a:xfrm>
              <a:custGeom>
                <a:avLst/>
                <a:gdLst>
                  <a:gd name="T0" fmla="*/ 38 w 101"/>
                  <a:gd name="T1" fmla="*/ 2 h 116"/>
                  <a:gd name="T2" fmla="*/ 56 w 101"/>
                  <a:gd name="T3" fmla="*/ 4 h 116"/>
                  <a:gd name="T4" fmla="*/ 48 w 101"/>
                  <a:gd name="T5" fmla="*/ 10 h 116"/>
                  <a:gd name="T6" fmla="*/ 56 w 101"/>
                  <a:gd name="T7" fmla="*/ 11 h 116"/>
                  <a:gd name="T8" fmla="*/ 46 w 101"/>
                  <a:gd name="T9" fmla="*/ 21 h 116"/>
                  <a:gd name="T10" fmla="*/ 50 w 101"/>
                  <a:gd name="T11" fmla="*/ 23 h 116"/>
                  <a:gd name="T12" fmla="*/ 52 w 101"/>
                  <a:gd name="T13" fmla="*/ 29 h 116"/>
                  <a:gd name="T14" fmla="*/ 56 w 101"/>
                  <a:gd name="T15" fmla="*/ 46 h 116"/>
                  <a:gd name="T16" fmla="*/ 61 w 101"/>
                  <a:gd name="T17" fmla="*/ 69 h 116"/>
                  <a:gd name="T18" fmla="*/ 77 w 101"/>
                  <a:gd name="T19" fmla="*/ 84 h 116"/>
                  <a:gd name="T20" fmla="*/ 88 w 101"/>
                  <a:gd name="T21" fmla="*/ 91 h 116"/>
                  <a:gd name="T22" fmla="*/ 96 w 101"/>
                  <a:gd name="T23" fmla="*/ 97 h 116"/>
                  <a:gd name="T24" fmla="*/ 99 w 101"/>
                  <a:gd name="T25" fmla="*/ 103 h 116"/>
                  <a:gd name="T26" fmla="*/ 94 w 101"/>
                  <a:gd name="T27" fmla="*/ 107 h 116"/>
                  <a:gd name="T28" fmla="*/ 97 w 101"/>
                  <a:gd name="T29" fmla="*/ 109 h 116"/>
                  <a:gd name="T30" fmla="*/ 96 w 101"/>
                  <a:gd name="T31" fmla="*/ 116 h 116"/>
                  <a:gd name="T32" fmla="*/ 92 w 101"/>
                  <a:gd name="T33" fmla="*/ 111 h 116"/>
                  <a:gd name="T34" fmla="*/ 84 w 101"/>
                  <a:gd name="T35" fmla="*/ 107 h 116"/>
                  <a:gd name="T36" fmla="*/ 88 w 101"/>
                  <a:gd name="T37" fmla="*/ 114 h 116"/>
                  <a:gd name="T38" fmla="*/ 78 w 101"/>
                  <a:gd name="T39" fmla="*/ 109 h 116"/>
                  <a:gd name="T40" fmla="*/ 77 w 101"/>
                  <a:gd name="T41" fmla="*/ 112 h 116"/>
                  <a:gd name="T42" fmla="*/ 69 w 101"/>
                  <a:gd name="T43" fmla="*/ 105 h 116"/>
                  <a:gd name="T44" fmla="*/ 67 w 101"/>
                  <a:gd name="T45" fmla="*/ 107 h 116"/>
                  <a:gd name="T46" fmla="*/ 69 w 101"/>
                  <a:gd name="T47" fmla="*/ 114 h 116"/>
                  <a:gd name="T48" fmla="*/ 63 w 101"/>
                  <a:gd name="T49" fmla="*/ 107 h 116"/>
                  <a:gd name="T50" fmla="*/ 59 w 101"/>
                  <a:gd name="T51" fmla="*/ 109 h 116"/>
                  <a:gd name="T52" fmla="*/ 48 w 101"/>
                  <a:gd name="T53" fmla="*/ 105 h 116"/>
                  <a:gd name="T54" fmla="*/ 40 w 101"/>
                  <a:gd name="T55" fmla="*/ 101 h 116"/>
                  <a:gd name="T56" fmla="*/ 44 w 101"/>
                  <a:gd name="T57" fmla="*/ 99 h 116"/>
                  <a:gd name="T58" fmla="*/ 44 w 101"/>
                  <a:gd name="T59" fmla="*/ 91 h 116"/>
                  <a:gd name="T60" fmla="*/ 48 w 101"/>
                  <a:gd name="T61" fmla="*/ 88 h 116"/>
                  <a:gd name="T62" fmla="*/ 40 w 101"/>
                  <a:gd name="T63" fmla="*/ 90 h 116"/>
                  <a:gd name="T64" fmla="*/ 33 w 101"/>
                  <a:gd name="T65" fmla="*/ 78 h 116"/>
                  <a:gd name="T66" fmla="*/ 31 w 101"/>
                  <a:gd name="T67" fmla="*/ 78 h 116"/>
                  <a:gd name="T68" fmla="*/ 27 w 101"/>
                  <a:gd name="T69" fmla="*/ 82 h 116"/>
                  <a:gd name="T70" fmla="*/ 23 w 101"/>
                  <a:gd name="T71" fmla="*/ 72 h 116"/>
                  <a:gd name="T72" fmla="*/ 21 w 101"/>
                  <a:gd name="T73" fmla="*/ 74 h 116"/>
                  <a:gd name="T74" fmla="*/ 17 w 101"/>
                  <a:gd name="T75" fmla="*/ 84 h 116"/>
                  <a:gd name="T76" fmla="*/ 8 w 101"/>
                  <a:gd name="T77" fmla="*/ 80 h 116"/>
                  <a:gd name="T78" fmla="*/ 2 w 101"/>
                  <a:gd name="T79" fmla="*/ 70 h 116"/>
                  <a:gd name="T80" fmla="*/ 0 w 101"/>
                  <a:gd name="T81" fmla="*/ 59 h 116"/>
                  <a:gd name="T82" fmla="*/ 10 w 101"/>
                  <a:gd name="T83" fmla="*/ 55 h 116"/>
                  <a:gd name="T84" fmla="*/ 16 w 101"/>
                  <a:gd name="T85" fmla="*/ 55 h 116"/>
                  <a:gd name="T86" fmla="*/ 16 w 101"/>
                  <a:gd name="T87" fmla="*/ 46 h 116"/>
                  <a:gd name="T88" fmla="*/ 17 w 101"/>
                  <a:gd name="T89" fmla="*/ 46 h 116"/>
                  <a:gd name="T90" fmla="*/ 17 w 101"/>
                  <a:gd name="T91" fmla="*/ 36 h 116"/>
                  <a:gd name="T92" fmla="*/ 12 w 101"/>
                  <a:gd name="T93" fmla="*/ 38 h 116"/>
                  <a:gd name="T94" fmla="*/ 14 w 101"/>
                  <a:gd name="T95" fmla="*/ 32 h 116"/>
                  <a:gd name="T96" fmla="*/ 6 w 101"/>
                  <a:gd name="T97" fmla="*/ 34 h 116"/>
                  <a:gd name="T98" fmla="*/ 8 w 101"/>
                  <a:gd name="T99" fmla="*/ 23 h 116"/>
                  <a:gd name="T100" fmla="*/ 16 w 101"/>
                  <a:gd name="T101" fmla="*/ 21 h 116"/>
                  <a:gd name="T102" fmla="*/ 10 w 101"/>
                  <a:gd name="T103" fmla="*/ 15 h 116"/>
                  <a:gd name="T104" fmla="*/ 17 w 101"/>
                  <a:gd name="T105" fmla="*/ 6 h 116"/>
                  <a:gd name="T106" fmla="*/ 31 w 101"/>
                  <a:gd name="T107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1" h="116">
                    <a:moveTo>
                      <a:pt x="31" y="0"/>
                    </a:moveTo>
                    <a:lnTo>
                      <a:pt x="35" y="0"/>
                    </a:lnTo>
                    <a:lnTo>
                      <a:pt x="38" y="2"/>
                    </a:lnTo>
                    <a:lnTo>
                      <a:pt x="46" y="2"/>
                    </a:lnTo>
                    <a:lnTo>
                      <a:pt x="54" y="2"/>
                    </a:lnTo>
                    <a:lnTo>
                      <a:pt x="56" y="4"/>
                    </a:lnTo>
                    <a:lnTo>
                      <a:pt x="54" y="6"/>
                    </a:lnTo>
                    <a:lnTo>
                      <a:pt x="50" y="8"/>
                    </a:lnTo>
                    <a:lnTo>
                      <a:pt x="48" y="10"/>
                    </a:lnTo>
                    <a:lnTo>
                      <a:pt x="52" y="10"/>
                    </a:lnTo>
                    <a:lnTo>
                      <a:pt x="54" y="8"/>
                    </a:lnTo>
                    <a:lnTo>
                      <a:pt x="56" y="11"/>
                    </a:lnTo>
                    <a:lnTo>
                      <a:pt x="54" y="19"/>
                    </a:lnTo>
                    <a:lnTo>
                      <a:pt x="50" y="21"/>
                    </a:lnTo>
                    <a:lnTo>
                      <a:pt x="46" y="21"/>
                    </a:lnTo>
                    <a:lnTo>
                      <a:pt x="44" y="21"/>
                    </a:lnTo>
                    <a:lnTo>
                      <a:pt x="46" y="23"/>
                    </a:lnTo>
                    <a:lnTo>
                      <a:pt x="50" y="23"/>
                    </a:lnTo>
                    <a:lnTo>
                      <a:pt x="52" y="23"/>
                    </a:lnTo>
                    <a:lnTo>
                      <a:pt x="54" y="25"/>
                    </a:lnTo>
                    <a:lnTo>
                      <a:pt x="52" y="29"/>
                    </a:lnTo>
                    <a:lnTo>
                      <a:pt x="52" y="30"/>
                    </a:lnTo>
                    <a:lnTo>
                      <a:pt x="54" y="40"/>
                    </a:lnTo>
                    <a:lnTo>
                      <a:pt x="56" y="46"/>
                    </a:lnTo>
                    <a:lnTo>
                      <a:pt x="56" y="55"/>
                    </a:lnTo>
                    <a:lnTo>
                      <a:pt x="59" y="61"/>
                    </a:lnTo>
                    <a:lnTo>
                      <a:pt x="61" y="69"/>
                    </a:lnTo>
                    <a:lnTo>
                      <a:pt x="69" y="76"/>
                    </a:lnTo>
                    <a:lnTo>
                      <a:pt x="73" y="84"/>
                    </a:lnTo>
                    <a:lnTo>
                      <a:pt x="77" y="84"/>
                    </a:lnTo>
                    <a:lnTo>
                      <a:pt x="78" y="88"/>
                    </a:lnTo>
                    <a:lnTo>
                      <a:pt x="84" y="91"/>
                    </a:lnTo>
                    <a:lnTo>
                      <a:pt x="88" y="91"/>
                    </a:lnTo>
                    <a:lnTo>
                      <a:pt x="92" y="97"/>
                    </a:lnTo>
                    <a:lnTo>
                      <a:pt x="94" y="97"/>
                    </a:lnTo>
                    <a:lnTo>
                      <a:pt x="96" y="97"/>
                    </a:lnTo>
                    <a:lnTo>
                      <a:pt x="99" y="99"/>
                    </a:lnTo>
                    <a:lnTo>
                      <a:pt x="101" y="101"/>
                    </a:lnTo>
                    <a:lnTo>
                      <a:pt x="99" y="103"/>
                    </a:lnTo>
                    <a:lnTo>
                      <a:pt x="97" y="107"/>
                    </a:lnTo>
                    <a:lnTo>
                      <a:pt x="96" y="107"/>
                    </a:lnTo>
                    <a:lnTo>
                      <a:pt x="94" y="107"/>
                    </a:lnTo>
                    <a:lnTo>
                      <a:pt x="92" y="107"/>
                    </a:lnTo>
                    <a:lnTo>
                      <a:pt x="94" y="109"/>
                    </a:lnTo>
                    <a:lnTo>
                      <a:pt x="97" y="109"/>
                    </a:lnTo>
                    <a:lnTo>
                      <a:pt x="97" y="112"/>
                    </a:lnTo>
                    <a:lnTo>
                      <a:pt x="97" y="114"/>
                    </a:lnTo>
                    <a:lnTo>
                      <a:pt x="96" y="116"/>
                    </a:lnTo>
                    <a:lnTo>
                      <a:pt x="94" y="114"/>
                    </a:lnTo>
                    <a:lnTo>
                      <a:pt x="92" y="111"/>
                    </a:lnTo>
                    <a:lnTo>
                      <a:pt x="92" y="111"/>
                    </a:lnTo>
                    <a:lnTo>
                      <a:pt x="90" y="109"/>
                    </a:lnTo>
                    <a:lnTo>
                      <a:pt x="86" y="107"/>
                    </a:lnTo>
                    <a:lnTo>
                      <a:pt x="84" y="107"/>
                    </a:lnTo>
                    <a:lnTo>
                      <a:pt x="84" y="109"/>
                    </a:lnTo>
                    <a:lnTo>
                      <a:pt x="88" y="111"/>
                    </a:lnTo>
                    <a:lnTo>
                      <a:pt x="88" y="114"/>
                    </a:lnTo>
                    <a:lnTo>
                      <a:pt x="86" y="114"/>
                    </a:lnTo>
                    <a:lnTo>
                      <a:pt x="82" y="112"/>
                    </a:lnTo>
                    <a:lnTo>
                      <a:pt x="78" y="109"/>
                    </a:lnTo>
                    <a:lnTo>
                      <a:pt x="78" y="111"/>
                    </a:lnTo>
                    <a:lnTo>
                      <a:pt x="77" y="112"/>
                    </a:lnTo>
                    <a:lnTo>
                      <a:pt x="77" y="112"/>
                    </a:lnTo>
                    <a:lnTo>
                      <a:pt x="75" y="109"/>
                    </a:lnTo>
                    <a:lnTo>
                      <a:pt x="73" y="107"/>
                    </a:lnTo>
                    <a:lnTo>
                      <a:pt x="69" y="105"/>
                    </a:lnTo>
                    <a:lnTo>
                      <a:pt x="67" y="103"/>
                    </a:lnTo>
                    <a:lnTo>
                      <a:pt x="65" y="105"/>
                    </a:lnTo>
                    <a:lnTo>
                      <a:pt x="67" y="107"/>
                    </a:lnTo>
                    <a:lnTo>
                      <a:pt x="71" y="109"/>
                    </a:lnTo>
                    <a:lnTo>
                      <a:pt x="73" y="112"/>
                    </a:lnTo>
                    <a:lnTo>
                      <a:pt x="69" y="114"/>
                    </a:lnTo>
                    <a:lnTo>
                      <a:pt x="67" y="114"/>
                    </a:lnTo>
                    <a:lnTo>
                      <a:pt x="63" y="112"/>
                    </a:lnTo>
                    <a:lnTo>
                      <a:pt x="63" y="107"/>
                    </a:lnTo>
                    <a:lnTo>
                      <a:pt x="61" y="105"/>
                    </a:lnTo>
                    <a:lnTo>
                      <a:pt x="59" y="105"/>
                    </a:lnTo>
                    <a:lnTo>
                      <a:pt x="59" y="109"/>
                    </a:lnTo>
                    <a:lnTo>
                      <a:pt x="56" y="107"/>
                    </a:lnTo>
                    <a:lnTo>
                      <a:pt x="52" y="107"/>
                    </a:lnTo>
                    <a:lnTo>
                      <a:pt x="48" y="105"/>
                    </a:lnTo>
                    <a:lnTo>
                      <a:pt x="42" y="105"/>
                    </a:lnTo>
                    <a:lnTo>
                      <a:pt x="40" y="103"/>
                    </a:lnTo>
                    <a:lnTo>
                      <a:pt x="40" y="101"/>
                    </a:lnTo>
                    <a:lnTo>
                      <a:pt x="42" y="101"/>
                    </a:lnTo>
                    <a:lnTo>
                      <a:pt x="44" y="101"/>
                    </a:lnTo>
                    <a:lnTo>
                      <a:pt x="44" y="99"/>
                    </a:lnTo>
                    <a:lnTo>
                      <a:pt x="40" y="95"/>
                    </a:lnTo>
                    <a:lnTo>
                      <a:pt x="42" y="93"/>
                    </a:lnTo>
                    <a:lnTo>
                      <a:pt x="44" y="91"/>
                    </a:lnTo>
                    <a:lnTo>
                      <a:pt x="46" y="90"/>
                    </a:lnTo>
                    <a:lnTo>
                      <a:pt x="48" y="90"/>
                    </a:lnTo>
                    <a:lnTo>
                      <a:pt x="48" y="88"/>
                    </a:lnTo>
                    <a:lnTo>
                      <a:pt x="46" y="88"/>
                    </a:lnTo>
                    <a:lnTo>
                      <a:pt x="44" y="90"/>
                    </a:lnTo>
                    <a:lnTo>
                      <a:pt x="40" y="90"/>
                    </a:lnTo>
                    <a:lnTo>
                      <a:pt x="37" y="86"/>
                    </a:lnTo>
                    <a:lnTo>
                      <a:pt x="33" y="82"/>
                    </a:lnTo>
                    <a:lnTo>
                      <a:pt x="33" y="78"/>
                    </a:lnTo>
                    <a:lnTo>
                      <a:pt x="35" y="76"/>
                    </a:lnTo>
                    <a:lnTo>
                      <a:pt x="33" y="74"/>
                    </a:lnTo>
                    <a:lnTo>
                      <a:pt x="31" y="78"/>
                    </a:lnTo>
                    <a:lnTo>
                      <a:pt x="31" y="80"/>
                    </a:lnTo>
                    <a:lnTo>
                      <a:pt x="29" y="82"/>
                    </a:lnTo>
                    <a:lnTo>
                      <a:pt x="27" y="82"/>
                    </a:lnTo>
                    <a:lnTo>
                      <a:pt x="25" y="76"/>
                    </a:lnTo>
                    <a:lnTo>
                      <a:pt x="23" y="74"/>
                    </a:lnTo>
                    <a:lnTo>
                      <a:pt x="23" y="72"/>
                    </a:lnTo>
                    <a:lnTo>
                      <a:pt x="25" y="67"/>
                    </a:lnTo>
                    <a:lnTo>
                      <a:pt x="23" y="70"/>
                    </a:lnTo>
                    <a:lnTo>
                      <a:pt x="21" y="74"/>
                    </a:lnTo>
                    <a:lnTo>
                      <a:pt x="23" y="80"/>
                    </a:lnTo>
                    <a:lnTo>
                      <a:pt x="19" y="84"/>
                    </a:lnTo>
                    <a:lnTo>
                      <a:pt x="17" y="84"/>
                    </a:lnTo>
                    <a:lnTo>
                      <a:pt x="16" y="86"/>
                    </a:lnTo>
                    <a:lnTo>
                      <a:pt x="12" y="84"/>
                    </a:lnTo>
                    <a:lnTo>
                      <a:pt x="8" y="80"/>
                    </a:lnTo>
                    <a:lnTo>
                      <a:pt x="8" y="78"/>
                    </a:lnTo>
                    <a:lnTo>
                      <a:pt x="2" y="74"/>
                    </a:lnTo>
                    <a:lnTo>
                      <a:pt x="2" y="70"/>
                    </a:lnTo>
                    <a:lnTo>
                      <a:pt x="2" y="67"/>
                    </a:lnTo>
                    <a:lnTo>
                      <a:pt x="2" y="63"/>
                    </a:lnTo>
                    <a:lnTo>
                      <a:pt x="0" y="59"/>
                    </a:lnTo>
                    <a:lnTo>
                      <a:pt x="4" y="55"/>
                    </a:lnTo>
                    <a:lnTo>
                      <a:pt x="6" y="55"/>
                    </a:lnTo>
                    <a:lnTo>
                      <a:pt x="10" y="55"/>
                    </a:lnTo>
                    <a:lnTo>
                      <a:pt x="12" y="55"/>
                    </a:lnTo>
                    <a:lnTo>
                      <a:pt x="14" y="55"/>
                    </a:lnTo>
                    <a:lnTo>
                      <a:pt x="16" y="55"/>
                    </a:lnTo>
                    <a:lnTo>
                      <a:pt x="14" y="51"/>
                    </a:lnTo>
                    <a:lnTo>
                      <a:pt x="14" y="48"/>
                    </a:lnTo>
                    <a:lnTo>
                      <a:pt x="16" y="46"/>
                    </a:lnTo>
                    <a:lnTo>
                      <a:pt x="19" y="46"/>
                    </a:lnTo>
                    <a:lnTo>
                      <a:pt x="21" y="46"/>
                    </a:lnTo>
                    <a:lnTo>
                      <a:pt x="17" y="46"/>
                    </a:lnTo>
                    <a:lnTo>
                      <a:pt x="14" y="42"/>
                    </a:lnTo>
                    <a:lnTo>
                      <a:pt x="16" y="40"/>
                    </a:lnTo>
                    <a:lnTo>
                      <a:pt x="17" y="36"/>
                    </a:lnTo>
                    <a:lnTo>
                      <a:pt x="17" y="34"/>
                    </a:lnTo>
                    <a:lnTo>
                      <a:pt x="16" y="36"/>
                    </a:lnTo>
                    <a:lnTo>
                      <a:pt x="12" y="38"/>
                    </a:lnTo>
                    <a:lnTo>
                      <a:pt x="10" y="38"/>
                    </a:lnTo>
                    <a:lnTo>
                      <a:pt x="12" y="36"/>
                    </a:lnTo>
                    <a:lnTo>
                      <a:pt x="14" y="32"/>
                    </a:lnTo>
                    <a:lnTo>
                      <a:pt x="14" y="30"/>
                    </a:lnTo>
                    <a:lnTo>
                      <a:pt x="10" y="34"/>
                    </a:lnTo>
                    <a:lnTo>
                      <a:pt x="6" y="34"/>
                    </a:lnTo>
                    <a:lnTo>
                      <a:pt x="4" y="32"/>
                    </a:lnTo>
                    <a:lnTo>
                      <a:pt x="4" y="29"/>
                    </a:lnTo>
                    <a:lnTo>
                      <a:pt x="8" y="23"/>
                    </a:lnTo>
                    <a:lnTo>
                      <a:pt x="12" y="23"/>
                    </a:lnTo>
                    <a:lnTo>
                      <a:pt x="16" y="23"/>
                    </a:lnTo>
                    <a:lnTo>
                      <a:pt x="16" y="21"/>
                    </a:lnTo>
                    <a:lnTo>
                      <a:pt x="14" y="19"/>
                    </a:lnTo>
                    <a:lnTo>
                      <a:pt x="12" y="19"/>
                    </a:lnTo>
                    <a:lnTo>
                      <a:pt x="10" y="15"/>
                    </a:lnTo>
                    <a:lnTo>
                      <a:pt x="12" y="13"/>
                    </a:lnTo>
                    <a:lnTo>
                      <a:pt x="12" y="10"/>
                    </a:lnTo>
                    <a:lnTo>
                      <a:pt x="17" y="6"/>
                    </a:lnTo>
                    <a:lnTo>
                      <a:pt x="19" y="4"/>
                    </a:lnTo>
                    <a:lnTo>
                      <a:pt x="25" y="4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04" name="Freeform 679"/>
              <p:cNvSpPr>
                <a:spLocks/>
              </p:cNvSpPr>
              <p:nvPr/>
            </p:nvSpPr>
            <p:spPr bwMode="auto">
              <a:xfrm>
                <a:off x="4380" y="1255"/>
                <a:ext cx="29" cy="31"/>
              </a:xfrm>
              <a:custGeom>
                <a:avLst/>
                <a:gdLst>
                  <a:gd name="T0" fmla="*/ 6 w 29"/>
                  <a:gd name="T1" fmla="*/ 0 h 31"/>
                  <a:gd name="T2" fmla="*/ 12 w 29"/>
                  <a:gd name="T3" fmla="*/ 2 h 31"/>
                  <a:gd name="T4" fmla="*/ 25 w 29"/>
                  <a:gd name="T5" fmla="*/ 8 h 31"/>
                  <a:gd name="T6" fmla="*/ 29 w 29"/>
                  <a:gd name="T7" fmla="*/ 12 h 31"/>
                  <a:gd name="T8" fmla="*/ 29 w 29"/>
                  <a:gd name="T9" fmla="*/ 15 h 31"/>
                  <a:gd name="T10" fmla="*/ 25 w 29"/>
                  <a:gd name="T11" fmla="*/ 19 h 31"/>
                  <a:gd name="T12" fmla="*/ 27 w 29"/>
                  <a:gd name="T13" fmla="*/ 15 h 31"/>
                  <a:gd name="T14" fmla="*/ 25 w 29"/>
                  <a:gd name="T15" fmla="*/ 12 h 31"/>
                  <a:gd name="T16" fmla="*/ 23 w 29"/>
                  <a:gd name="T17" fmla="*/ 13 h 31"/>
                  <a:gd name="T18" fmla="*/ 23 w 29"/>
                  <a:gd name="T19" fmla="*/ 21 h 31"/>
                  <a:gd name="T20" fmla="*/ 19 w 29"/>
                  <a:gd name="T21" fmla="*/ 25 h 31"/>
                  <a:gd name="T22" fmla="*/ 15 w 29"/>
                  <a:gd name="T23" fmla="*/ 29 h 31"/>
                  <a:gd name="T24" fmla="*/ 12 w 29"/>
                  <a:gd name="T25" fmla="*/ 29 h 31"/>
                  <a:gd name="T26" fmla="*/ 8 w 29"/>
                  <a:gd name="T27" fmla="*/ 31 h 31"/>
                  <a:gd name="T28" fmla="*/ 6 w 29"/>
                  <a:gd name="T29" fmla="*/ 31 h 31"/>
                  <a:gd name="T30" fmla="*/ 6 w 29"/>
                  <a:gd name="T31" fmla="*/ 29 h 31"/>
                  <a:gd name="T32" fmla="*/ 4 w 29"/>
                  <a:gd name="T33" fmla="*/ 27 h 31"/>
                  <a:gd name="T34" fmla="*/ 2 w 29"/>
                  <a:gd name="T35" fmla="*/ 29 h 31"/>
                  <a:gd name="T36" fmla="*/ 2 w 29"/>
                  <a:gd name="T37" fmla="*/ 23 h 31"/>
                  <a:gd name="T38" fmla="*/ 0 w 29"/>
                  <a:gd name="T39" fmla="*/ 19 h 31"/>
                  <a:gd name="T40" fmla="*/ 0 w 29"/>
                  <a:gd name="T41" fmla="*/ 10 h 31"/>
                  <a:gd name="T42" fmla="*/ 2 w 29"/>
                  <a:gd name="T43" fmla="*/ 2 h 31"/>
                  <a:gd name="T44" fmla="*/ 6 w 29"/>
                  <a:gd name="T4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9" h="31">
                    <a:moveTo>
                      <a:pt x="6" y="0"/>
                    </a:moveTo>
                    <a:lnTo>
                      <a:pt x="12" y="2"/>
                    </a:lnTo>
                    <a:lnTo>
                      <a:pt x="25" y="8"/>
                    </a:lnTo>
                    <a:lnTo>
                      <a:pt x="29" y="12"/>
                    </a:lnTo>
                    <a:lnTo>
                      <a:pt x="29" y="15"/>
                    </a:lnTo>
                    <a:lnTo>
                      <a:pt x="25" y="19"/>
                    </a:lnTo>
                    <a:lnTo>
                      <a:pt x="27" y="15"/>
                    </a:lnTo>
                    <a:lnTo>
                      <a:pt x="25" y="12"/>
                    </a:lnTo>
                    <a:lnTo>
                      <a:pt x="23" y="13"/>
                    </a:lnTo>
                    <a:lnTo>
                      <a:pt x="23" y="21"/>
                    </a:lnTo>
                    <a:lnTo>
                      <a:pt x="19" y="25"/>
                    </a:lnTo>
                    <a:lnTo>
                      <a:pt x="15" y="29"/>
                    </a:lnTo>
                    <a:lnTo>
                      <a:pt x="12" y="29"/>
                    </a:lnTo>
                    <a:lnTo>
                      <a:pt x="8" y="31"/>
                    </a:lnTo>
                    <a:lnTo>
                      <a:pt x="6" y="31"/>
                    </a:lnTo>
                    <a:lnTo>
                      <a:pt x="6" y="29"/>
                    </a:lnTo>
                    <a:lnTo>
                      <a:pt x="4" y="27"/>
                    </a:lnTo>
                    <a:lnTo>
                      <a:pt x="2" y="29"/>
                    </a:lnTo>
                    <a:lnTo>
                      <a:pt x="2" y="23"/>
                    </a:lnTo>
                    <a:lnTo>
                      <a:pt x="0" y="19"/>
                    </a:lnTo>
                    <a:lnTo>
                      <a:pt x="0" y="10"/>
                    </a:lnTo>
                    <a:lnTo>
                      <a:pt x="2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05" name="Freeform 680"/>
              <p:cNvSpPr>
                <a:spLocks/>
              </p:cNvSpPr>
              <p:nvPr/>
            </p:nvSpPr>
            <p:spPr bwMode="auto">
              <a:xfrm>
                <a:off x="4485" y="1265"/>
                <a:ext cx="6" cy="5"/>
              </a:xfrm>
              <a:custGeom>
                <a:avLst/>
                <a:gdLst>
                  <a:gd name="T0" fmla="*/ 2 w 6"/>
                  <a:gd name="T1" fmla="*/ 0 h 5"/>
                  <a:gd name="T2" fmla="*/ 6 w 6"/>
                  <a:gd name="T3" fmla="*/ 2 h 5"/>
                  <a:gd name="T4" fmla="*/ 6 w 6"/>
                  <a:gd name="T5" fmla="*/ 5 h 5"/>
                  <a:gd name="T6" fmla="*/ 4 w 6"/>
                  <a:gd name="T7" fmla="*/ 5 h 5"/>
                  <a:gd name="T8" fmla="*/ 2 w 6"/>
                  <a:gd name="T9" fmla="*/ 3 h 5"/>
                  <a:gd name="T10" fmla="*/ 0 w 6"/>
                  <a:gd name="T11" fmla="*/ 2 h 5"/>
                  <a:gd name="T12" fmla="*/ 2 w 6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5">
                    <a:moveTo>
                      <a:pt x="2" y="0"/>
                    </a:moveTo>
                    <a:lnTo>
                      <a:pt x="6" y="2"/>
                    </a:lnTo>
                    <a:lnTo>
                      <a:pt x="6" y="5"/>
                    </a:lnTo>
                    <a:lnTo>
                      <a:pt x="4" y="5"/>
                    </a:lnTo>
                    <a:lnTo>
                      <a:pt x="2" y="3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06" name="Freeform 681"/>
              <p:cNvSpPr>
                <a:spLocks/>
              </p:cNvSpPr>
              <p:nvPr/>
            </p:nvSpPr>
            <p:spPr bwMode="auto">
              <a:xfrm>
                <a:off x="5849" y="2340"/>
                <a:ext cx="2" cy="5"/>
              </a:xfrm>
              <a:custGeom>
                <a:avLst/>
                <a:gdLst>
                  <a:gd name="T0" fmla="*/ 0 w 2"/>
                  <a:gd name="T1" fmla="*/ 0 h 5"/>
                  <a:gd name="T2" fmla="*/ 2 w 2"/>
                  <a:gd name="T3" fmla="*/ 1 h 5"/>
                  <a:gd name="T4" fmla="*/ 2 w 2"/>
                  <a:gd name="T5" fmla="*/ 3 h 5"/>
                  <a:gd name="T6" fmla="*/ 0 w 2"/>
                  <a:gd name="T7" fmla="*/ 5 h 5"/>
                  <a:gd name="T8" fmla="*/ 0 w 2"/>
                  <a:gd name="T9" fmla="*/ 1 h 5"/>
                  <a:gd name="T10" fmla="*/ 0 w 2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lnTo>
                      <a:pt x="2" y="1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07" name="Freeform 682"/>
              <p:cNvSpPr>
                <a:spLocks/>
              </p:cNvSpPr>
              <p:nvPr/>
            </p:nvSpPr>
            <p:spPr bwMode="auto">
              <a:xfrm>
                <a:off x="5666" y="2458"/>
                <a:ext cx="44" cy="40"/>
              </a:xfrm>
              <a:custGeom>
                <a:avLst/>
                <a:gdLst>
                  <a:gd name="T0" fmla="*/ 35 w 44"/>
                  <a:gd name="T1" fmla="*/ 0 h 40"/>
                  <a:gd name="T2" fmla="*/ 38 w 44"/>
                  <a:gd name="T3" fmla="*/ 2 h 40"/>
                  <a:gd name="T4" fmla="*/ 42 w 44"/>
                  <a:gd name="T5" fmla="*/ 4 h 40"/>
                  <a:gd name="T6" fmla="*/ 44 w 44"/>
                  <a:gd name="T7" fmla="*/ 9 h 40"/>
                  <a:gd name="T8" fmla="*/ 42 w 44"/>
                  <a:gd name="T9" fmla="*/ 13 h 40"/>
                  <a:gd name="T10" fmla="*/ 40 w 44"/>
                  <a:gd name="T11" fmla="*/ 17 h 40"/>
                  <a:gd name="T12" fmla="*/ 38 w 44"/>
                  <a:gd name="T13" fmla="*/ 17 h 40"/>
                  <a:gd name="T14" fmla="*/ 37 w 44"/>
                  <a:gd name="T15" fmla="*/ 23 h 40"/>
                  <a:gd name="T16" fmla="*/ 38 w 44"/>
                  <a:gd name="T17" fmla="*/ 26 h 40"/>
                  <a:gd name="T18" fmla="*/ 35 w 44"/>
                  <a:gd name="T19" fmla="*/ 28 h 40"/>
                  <a:gd name="T20" fmla="*/ 31 w 44"/>
                  <a:gd name="T21" fmla="*/ 30 h 40"/>
                  <a:gd name="T22" fmla="*/ 31 w 44"/>
                  <a:gd name="T23" fmla="*/ 32 h 40"/>
                  <a:gd name="T24" fmla="*/ 29 w 44"/>
                  <a:gd name="T25" fmla="*/ 34 h 40"/>
                  <a:gd name="T26" fmla="*/ 25 w 44"/>
                  <a:gd name="T27" fmla="*/ 34 h 40"/>
                  <a:gd name="T28" fmla="*/ 23 w 44"/>
                  <a:gd name="T29" fmla="*/ 34 h 40"/>
                  <a:gd name="T30" fmla="*/ 21 w 44"/>
                  <a:gd name="T31" fmla="*/ 38 h 40"/>
                  <a:gd name="T32" fmla="*/ 19 w 44"/>
                  <a:gd name="T33" fmla="*/ 40 h 40"/>
                  <a:gd name="T34" fmla="*/ 17 w 44"/>
                  <a:gd name="T35" fmla="*/ 36 h 40"/>
                  <a:gd name="T36" fmla="*/ 14 w 44"/>
                  <a:gd name="T37" fmla="*/ 36 h 40"/>
                  <a:gd name="T38" fmla="*/ 12 w 44"/>
                  <a:gd name="T39" fmla="*/ 34 h 40"/>
                  <a:gd name="T40" fmla="*/ 8 w 44"/>
                  <a:gd name="T41" fmla="*/ 34 h 40"/>
                  <a:gd name="T42" fmla="*/ 4 w 44"/>
                  <a:gd name="T43" fmla="*/ 32 h 40"/>
                  <a:gd name="T44" fmla="*/ 4 w 44"/>
                  <a:gd name="T45" fmla="*/ 30 h 40"/>
                  <a:gd name="T46" fmla="*/ 2 w 44"/>
                  <a:gd name="T47" fmla="*/ 26 h 40"/>
                  <a:gd name="T48" fmla="*/ 2 w 44"/>
                  <a:gd name="T49" fmla="*/ 19 h 40"/>
                  <a:gd name="T50" fmla="*/ 0 w 44"/>
                  <a:gd name="T51" fmla="*/ 17 h 40"/>
                  <a:gd name="T52" fmla="*/ 6 w 44"/>
                  <a:gd name="T53" fmla="*/ 11 h 40"/>
                  <a:gd name="T54" fmla="*/ 12 w 44"/>
                  <a:gd name="T55" fmla="*/ 9 h 40"/>
                  <a:gd name="T56" fmla="*/ 12 w 44"/>
                  <a:gd name="T57" fmla="*/ 5 h 40"/>
                  <a:gd name="T58" fmla="*/ 16 w 44"/>
                  <a:gd name="T59" fmla="*/ 4 h 40"/>
                  <a:gd name="T60" fmla="*/ 19 w 44"/>
                  <a:gd name="T61" fmla="*/ 4 h 40"/>
                  <a:gd name="T62" fmla="*/ 21 w 44"/>
                  <a:gd name="T63" fmla="*/ 4 h 40"/>
                  <a:gd name="T64" fmla="*/ 25 w 44"/>
                  <a:gd name="T65" fmla="*/ 2 h 40"/>
                  <a:gd name="T66" fmla="*/ 27 w 44"/>
                  <a:gd name="T67" fmla="*/ 2 h 40"/>
                  <a:gd name="T68" fmla="*/ 31 w 44"/>
                  <a:gd name="T69" fmla="*/ 0 h 40"/>
                  <a:gd name="T70" fmla="*/ 31 w 44"/>
                  <a:gd name="T71" fmla="*/ 2 h 40"/>
                  <a:gd name="T72" fmla="*/ 31 w 44"/>
                  <a:gd name="T73" fmla="*/ 2 h 40"/>
                  <a:gd name="T74" fmla="*/ 33 w 44"/>
                  <a:gd name="T75" fmla="*/ 2 h 40"/>
                  <a:gd name="T76" fmla="*/ 35 w 44"/>
                  <a:gd name="T7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4" h="40">
                    <a:moveTo>
                      <a:pt x="35" y="0"/>
                    </a:moveTo>
                    <a:lnTo>
                      <a:pt x="38" y="2"/>
                    </a:lnTo>
                    <a:lnTo>
                      <a:pt x="42" y="4"/>
                    </a:lnTo>
                    <a:lnTo>
                      <a:pt x="44" y="9"/>
                    </a:lnTo>
                    <a:lnTo>
                      <a:pt x="42" y="13"/>
                    </a:lnTo>
                    <a:lnTo>
                      <a:pt x="40" y="17"/>
                    </a:lnTo>
                    <a:lnTo>
                      <a:pt x="38" y="17"/>
                    </a:lnTo>
                    <a:lnTo>
                      <a:pt x="37" y="23"/>
                    </a:lnTo>
                    <a:lnTo>
                      <a:pt x="38" y="26"/>
                    </a:lnTo>
                    <a:lnTo>
                      <a:pt x="35" y="28"/>
                    </a:lnTo>
                    <a:lnTo>
                      <a:pt x="31" y="30"/>
                    </a:lnTo>
                    <a:lnTo>
                      <a:pt x="31" y="32"/>
                    </a:lnTo>
                    <a:lnTo>
                      <a:pt x="29" y="34"/>
                    </a:lnTo>
                    <a:lnTo>
                      <a:pt x="25" y="34"/>
                    </a:lnTo>
                    <a:lnTo>
                      <a:pt x="23" y="34"/>
                    </a:lnTo>
                    <a:lnTo>
                      <a:pt x="21" y="38"/>
                    </a:lnTo>
                    <a:lnTo>
                      <a:pt x="19" y="40"/>
                    </a:lnTo>
                    <a:lnTo>
                      <a:pt x="17" y="36"/>
                    </a:lnTo>
                    <a:lnTo>
                      <a:pt x="14" y="36"/>
                    </a:lnTo>
                    <a:lnTo>
                      <a:pt x="12" y="34"/>
                    </a:lnTo>
                    <a:lnTo>
                      <a:pt x="8" y="34"/>
                    </a:lnTo>
                    <a:lnTo>
                      <a:pt x="4" y="32"/>
                    </a:lnTo>
                    <a:lnTo>
                      <a:pt x="4" y="30"/>
                    </a:lnTo>
                    <a:lnTo>
                      <a:pt x="2" y="26"/>
                    </a:lnTo>
                    <a:lnTo>
                      <a:pt x="2" y="19"/>
                    </a:lnTo>
                    <a:lnTo>
                      <a:pt x="0" y="17"/>
                    </a:lnTo>
                    <a:lnTo>
                      <a:pt x="6" y="11"/>
                    </a:lnTo>
                    <a:lnTo>
                      <a:pt x="12" y="9"/>
                    </a:lnTo>
                    <a:lnTo>
                      <a:pt x="12" y="5"/>
                    </a:lnTo>
                    <a:lnTo>
                      <a:pt x="16" y="4"/>
                    </a:lnTo>
                    <a:lnTo>
                      <a:pt x="19" y="4"/>
                    </a:lnTo>
                    <a:lnTo>
                      <a:pt x="21" y="4"/>
                    </a:lnTo>
                    <a:lnTo>
                      <a:pt x="25" y="2"/>
                    </a:lnTo>
                    <a:lnTo>
                      <a:pt x="27" y="2"/>
                    </a:lnTo>
                    <a:lnTo>
                      <a:pt x="31" y="0"/>
                    </a:lnTo>
                    <a:lnTo>
                      <a:pt x="31" y="2"/>
                    </a:lnTo>
                    <a:lnTo>
                      <a:pt x="31" y="2"/>
                    </a:lnTo>
                    <a:lnTo>
                      <a:pt x="33" y="2"/>
                    </a:lnTo>
                    <a:lnTo>
                      <a:pt x="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08" name="Freeform 683"/>
              <p:cNvSpPr>
                <a:spLocks/>
              </p:cNvSpPr>
              <p:nvPr/>
            </p:nvSpPr>
            <p:spPr bwMode="auto">
              <a:xfrm>
                <a:off x="5809" y="2387"/>
                <a:ext cx="6" cy="2"/>
              </a:xfrm>
              <a:custGeom>
                <a:avLst/>
                <a:gdLst>
                  <a:gd name="T0" fmla="*/ 4 w 6"/>
                  <a:gd name="T1" fmla="*/ 0 h 2"/>
                  <a:gd name="T2" fmla="*/ 6 w 6"/>
                  <a:gd name="T3" fmla="*/ 2 h 2"/>
                  <a:gd name="T4" fmla="*/ 4 w 6"/>
                  <a:gd name="T5" fmla="*/ 2 h 2"/>
                  <a:gd name="T6" fmla="*/ 2 w 6"/>
                  <a:gd name="T7" fmla="*/ 2 h 2"/>
                  <a:gd name="T8" fmla="*/ 0 w 6"/>
                  <a:gd name="T9" fmla="*/ 0 h 2"/>
                  <a:gd name="T10" fmla="*/ 4 w 6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2">
                    <a:moveTo>
                      <a:pt x="4" y="0"/>
                    </a:moveTo>
                    <a:lnTo>
                      <a:pt x="6" y="2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09" name="Freeform 684"/>
              <p:cNvSpPr>
                <a:spLocks/>
              </p:cNvSpPr>
              <p:nvPr/>
            </p:nvSpPr>
            <p:spPr bwMode="auto">
              <a:xfrm>
                <a:off x="5695" y="2439"/>
                <a:ext cx="8" cy="3"/>
              </a:xfrm>
              <a:custGeom>
                <a:avLst/>
                <a:gdLst>
                  <a:gd name="T0" fmla="*/ 6 w 8"/>
                  <a:gd name="T1" fmla="*/ 0 h 3"/>
                  <a:gd name="T2" fmla="*/ 8 w 8"/>
                  <a:gd name="T3" fmla="*/ 2 h 3"/>
                  <a:gd name="T4" fmla="*/ 8 w 8"/>
                  <a:gd name="T5" fmla="*/ 3 h 3"/>
                  <a:gd name="T6" fmla="*/ 6 w 8"/>
                  <a:gd name="T7" fmla="*/ 3 h 3"/>
                  <a:gd name="T8" fmla="*/ 2 w 8"/>
                  <a:gd name="T9" fmla="*/ 3 h 3"/>
                  <a:gd name="T10" fmla="*/ 0 w 8"/>
                  <a:gd name="T11" fmla="*/ 2 h 3"/>
                  <a:gd name="T12" fmla="*/ 6 w 8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3">
                    <a:moveTo>
                      <a:pt x="6" y="0"/>
                    </a:moveTo>
                    <a:lnTo>
                      <a:pt x="8" y="2"/>
                    </a:lnTo>
                    <a:lnTo>
                      <a:pt x="8" y="3"/>
                    </a:lnTo>
                    <a:lnTo>
                      <a:pt x="6" y="3"/>
                    </a:lnTo>
                    <a:lnTo>
                      <a:pt x="2" y="3"/>
                    </a:lnTo>
                    <a:lnTo>
                      <a:pt x="0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10" name="Freeform 685"/>
              <p:cNvSpPr>
                <a:spLocks/>
              </p:cNvSpPr>
              <p:nvPr/>
            </p:nvSpPr>
            <p:spPr bwMode="auto">
              <a:xfrm>
                <a:off x="5857" y="2200"/>
                <a:ext cx="9" cy="6"/>
              </a:xfrm>
              <a:custGeom>
                <a:avLst/>
                <a:gdLst>
                  <a:gd name="T0" fmla="*/ 0 w 9"/>
                  <a:gd name="T1" fmla="*/ 0 h 6"/>
                  <a:gd name="T2" fmla="*/ 4 w 9"/>
                  <a:gd name="T3" fmla="*/ 0 h 6"/>
                  <a:gd name="T4" fmla="*/ 6 w 9"/>
                  <a:gd name="T5" fmla="*/ 2 h 6"/>
                  <a:gd name="T6" fmla="*/ 9 w 9"/>
                  <a:gd name="T7" fmla="*/ 2 h 6"/>
                  <a:gd name="T8" fmla="*/ 9 w 9"/>
                  <a:gd name="T9" fmla="*/ 6 h 6"/>
                  <a:gd name="T10" fmla="*/ 6 w 9"/>
                  <a:gd name="T11" fmla="*/ 4 h 6"/>
                  <a:gd name="T12" fmla="*/ 2 w 9"/>
                  <a:gd name="T13" fmla="*/ 4 h 6"/>
                  <a:gd name="T14" fmla="*/ 0 w 9"/>
                  <a:gd name="T15" fmla="*/ 2 h 6"/>
                  <a:gd name="T16" fmla="*/ 0 w 9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6">
                    <a:moveTo>
                      <a:pt x="0" y="0"/>
                    </a:moveTo>
                    <a:lnTo>
                      <a:pt x="4" y="0"/>
                    </a:lnTo>
                    <a:lnTo>
                      <a:pt x="6" y="2"/>
                    </a:lnTo>
                    <a:lnTo>
                      <a:pt x="9" y="2"/>
                    </a:lnTo>
                    <a:lnTo>
                      <a:pt x="9" y="6"/>
                    </a:lnTo>
                    <a:lnTo>
                      <a:pt x="6" y="4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11" name="Freeform 686"/>
              <p:cNvSpPr>
                <a:spLocks/>
              </p:cNvSpPr>
              <p:nvPr/>
            </p:nvSpPr>
            <p:spPr bwMode="auto">
              <a:xfrm>
                <a:off x="5864" y="2343"/>
                <a:ext cx="33" cy="77"/>
              </a:xfrm>
              <a:custGeom>
                <a:avLst/>
                <a:gdLst>
                  <a:gd name="T0" fmla="*/ 21 w 33"/>
                  <a:gd name="T1" fmla="*/ 0 h 77"/>
                  <a:gd name="T2" fmla="*/ 25 w 33"/>
                  <a:gd name="T3" fmla="*/ 2 h 77"/>
                  <a:gd name="T4" fmla="*/ 27 w 33"/>
                  <a:gd name="T5" fmla="*/ 6 h 77"/>
                  <a:gd name="T6" fmla="*/ 29 w 33"/>
                  <a:gd name="T7" fmla="*/ 6 h 77"/>
                  <a:gd name="T8" fmla="*/ 31 w 33"/>
                  <a:gd name="T9" fmla="*/ 6 h 77"/>
                  <a:gd name="T10" fmla="*/ 33 w 33"/>
                  <a:gd name="T11" fmla="*/ 12 h 77"/>
                  <a:gd name="T12" fmla="*/ 31 w 33"/>
                  <a:gd name="T13" fmla="*/ 12 h 77"/>
                  <a:gd name="T14" fmla="*/ 29 w 33"/>
                  <a:gd name="T15" fmla="*/ 16 h 77"/>
                  <a:gd name="T16" fmla="*/ 29 w 33"/>
                  <a:gd name="T17" fmla="*/ 25 h 77"/>
                  <a:gd name="T18" fmla="*/ 27 w 33"/>
                  <a:gd name="T19" fmla="*/ 29 h 77"/>
                  <a:gd name="T20" fmla="*/ 27 w 33"/>
                  <a:gd name="T21" fmla="*/ 35 h 77"/>
                  <a:gd name="T22" fmla="*/ 27 w 33"/>
                  <a:gd name="T23" fmla="*/ 40 h 77"/>
                  <a:gd name="T24" fmla="*/ 25 w 33"/>
                  <a:gd name="T25" fmla="*/ 46 h 77"/>
                  <a:gd name="T26" fmla="*/ 27 w 33"/>
                  <a:gd name="T27" fmla="*/ 48 h 77"/>
                  <a:gd name="T28" fmla="*/ 27 w 33"/>
                  <a:gd name="T29" fmla="*/ 48 h 77"/>
                  <a:gd name="T30" fmla="*/ 27 w 33"/>
                  <a:gd name="T31" fmla="*/ 54 h 77"/>
                  <a:gd name="T32" fmla="*/ 21 w 33"/>
                  <a:gd name="T33" fmla="*/ 59 h 77"/>
                  <a:gd name="T34" fmla="*/ 20 w 33"/>
                  <a:gd name="T35" fmla="*/ 63 h 77"/>
                  <a:gd name="T36" fmla="*/ 21 w 33"/>
                  <a:gd name="T37" fmla="*/ 69 h 77"/>
                  <a:gd name="T38" fmla="*/ 20 w 33"/>
                  <a:gd name="T39" fmla="*/ 73 h 77"/>
                  <a:gd name="T40" fmla="*/ 20 w 33"/>
                  <a:gd name="T41" fmla="*/ 77 h 77"/>
                  <a:gd name="T42" fmla="*/ 18 w 33"/>
                  <a:gd name="T43" fmla="*/ 77 h 77"/>
                  <a:gd name="T44" fmla="*/ 16 w 33"/>
                  <a:gd name="T45" fmla="*/ 77 h 77"/>
                  <a:gd name="T46" fmla="*/ 16 w 33"/>
                  <a:gd name="T47" fmla="*/ 75 h 77"/>
                  <a:gd name="T48" fmla="*/ 16 w 33"/>
                  <a:gd name="T49" fmla="*/ 71 h 77"/>
                  <a:gd name="T50" fmla="*/ 12 w 33"/>
                  <a:gd name="T51" fmla="*/ 67 h 77"/>
                  <a:gd name="T52" fmla="*/ 8 w 33"/>
                  <a:gd name="T53" fmla="*/ 65 h 77"/>
                  <a:gd name="T54" fmla="*/ 6 w 33"/>
                  <a:gd name="T55" fmla="*/ 61 h 77"/>
                  <a:gd name="T56" fmla="*/ 4 w 33"/>
                  <a:gd name="T57" fmla="*/ 61 h 77"/>
                  <a:gd name="T58" fmla="*/ 2 w 33"/>
                  <a:gd name="T59" fmla="*/ 59 h 77"/>
                  <a:gd name="T60" fmla="*/ 2 w 33"/>
                  <a:gd name="T61" fmla="*/ 56 h 77"/>
                  <a:gd name="T62" fmla="*/ 4 w 33"/>
                  <a:gd name="T63" fmla="*/ 56 h 77"/>
                  <a:gd name="T64" fmla="*/ 4 w 33"/>
                  <a:gd name="T65" fmla="*/ 54 h 77"/>
                  <a:gd name="T66" fmla="*/ 2 w 33"/>
                  <a:gd name="T67" fmla="*/ 52 h 77"/>
                  <a:gd name="T68" fmla="*/ 0 w 33"/>
                  <a:gd name="T69" fmla="*/ 46 h 77"/>
                  <a:gd name="T70" fmla="*/ 0 w 33"/>
                  <a:gd name="T71" fmla="*/ 38 h 77"/>
                  <a:gd name="T72" fmla="*/ 0 w 33"/>
                  <a:gd name="T73" fmla="*/ 37 h 77"/>
                  <a:gd name="T74" fmla="*/ 0 w 33"/>
                  <a:gd name="T75" fmla="*/ 35 h 77"/>
                  <a:gd name="T76" fmla="*/ 2 w 33"/>
                  <a:gd name="T77" fmla="*/ 29 h 77"/>
                  <a:gd name="T78" fmla="*/ 6 w 33"/>
                  <a:gd name="T79" fmla="*/ 21 h 77"/>
                  <a:gd name="T80" fmla="*/ 8 w 33"/>
                  <a:gd name="T81" fmla="*/ 19 h 77"/>
                  <a:gd name="T82" fmla="*/ 10 w 33"/>
                  <a:gd name="T83" fmla="*/ 18 h 77"/>
                  <a:gd name="T84" fmla="*/ 8 w 33"/>
                  <a:gd name="T85" fmla="*/ 16 h 77"/>
                  <a:gd name="T86" fmla="*/ 12 w 33"/>
                  <a:gd name="T87" fmla="*/ 10 h 77"/>
                  <a:gd name="T88" fmla="*/ 16 w 33"/>
                  <a:gd name="T89" fmla="*/ 4 h 77"/>
                  <a:gd name="T90" fmla="*/ 20 w 33"/>
                  <a:gd name="T91" fmla="*/ 4 h 77"/>
                  <a:gd name="T92" fmla="*/ 20 w 33"/>
                  <a:gd name="T93" fmla="*/ 0 h 77"/>
                  <a:gd name="T94" fmla="*/ 21 w 33"/>
                  <a:gd name="T95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3" h="77">
                    <a:moveTo>
                      <a:pt x="21" y="0"/>
                    </a:moveTo>
                    <a:lnTo>
                      <a:pt x="25" y="2"/>
                    </a:lnTo>
                    <a:lnTo>
                      <a:pt x="27" y="6"/>
                    </a:lnTo>
                    <a:lnTo>
                      <a:pt x="29" y="6"/>
                    </a:lnTo>
                    <a:lnTo>
                      <a:pt x="31" y="6"/>
                    </a:lnTo>
                    <a:lnTo>
                      <a:pt x="33" y="12"/>
                    </a:lnTo>
                    <a:lnTo>
                      <a:pt x="31" y="12"/>
                    </a:lnTo>
                    <a:lnTo>
                      <a:pt x="29" y="16"/>
                    </a:lnTo>
                    <a:lnTo>
                      <a:pt x="29" y="25"/>
                    </a:lnTo>
                    <a:lnTo>
                      <a:pt x="27" y="29"/>
                    </a:lnTo>
                    <a:lnTo>
                      <a:pt x="27" y="35"/>
                    </a:lnTo>
                    <a:lnTo>
                      <a:pt x="27" y="40"/>
                    </a:lnTo>
                    <a:lnTo>
                      <a:pt x="25" y="46"/>
                    </a:lnTo>
                    <a:lnTo>
                      <a:pt x="27" y="48"/>
                    </a:lnTo>
                    <a:lnTo>
                      <a:pt x="27" y="48"/>
                    </a:lnTo>
                    <a:lnTo>
                      <a:pt x="27" y="54"/>
                    </a:lnTo>
                    <a:lnTo>
                      <a:pt x="21" y="59"/>
                    </a:lnTo>
                    <a:lnTo>
                      <a:pt x="20" y="63"/>
                    </a:lnTo>
                    <a:lnTo>
                      <a:pt x="21" y="69"/>
                    </a:lnTo>
                    <a:lnTo>
                      <a:pt x="20" y="73"/>
                    </a:lnTo>
                    <a:lnTo>
                      <a:pt x="20" y="77"/>
                    </a:lnTo>
                    <a:lnTo>
                      <a:pt x="18" y="77"/>
                    </a:lnTo>
                    <a:lnTo>
                      <a:pt x="16" y="77"/>
                    </a:lnTo>
                    <a:lnTo>
                      <a:pt x="16" y="75"/>
                    </a:lnTo>
                    <a:lnTo>
                      <a:pt x="16" y="71"/>
                    </a:lnTo>
                    <a:lnTo>
                      <a:pt x="12" y="67"/>
                    </a:lnTo>
                    <a:lnTo>
                      <a:pt x="8" y="65"/>
                    </a:lnTo>
                    <a:lnTo>
                      <a:pt x="6" y="61"/>
                    </a:lnTo>
                    <a:lnTo>
                      <a:pt x="4" y="61"/>
                    </a:lnTo>
                    <a:lnTo>
                      <a:pt x="2" y="59"/>
                    </a:lnTo>
                    <a:lnTo>
                      <a:pt x="2" y="56"/>
                    </a:lnTo>
                    <a:lnTo>
                      <a:pt x="4" y="56"/>
                    </a:lnTo>
                    <a:lnTo>
                      <a:pt x="4" y="54"/>
                    </a:lnTo>
                    <a:lnTo>
                      <a:pt x="2" y="52"/>
                    </a:lnTo>
                    <a:lnTo>
                      <a:pt x="0" y="46"/>
                    </a:lnTo>
                    <a:lnTo>
                      <a:pt x="0" y="38"/>
                    </a:lnTo>
                    <a:lnTo>
                      <a:pt x="0" y="37"/>
                    </a:lnTo>
                    <a:lnTo>
                      <a:pt x="0" y="35"/>
                    </a:lnTo>
                    <a:lnTo>
                      <a:pt x="2" y="29"/>
                    </a:lnTo>
                    <a:lnTo>
                      <a:pt x="6" y="21"/>
                    </a:lnTo>
                    <a:lnTo>
                      <a:pt x="8" y="19"/>
                    </a:lnTo>
                    <a:lnTo>
                      <a:pt x="10" y="18"/>
                    </a:lnTo>
                    <a:lnTo>
                      <a:pt x="8" y="16"/>
                    </a:lnTo>
                    <a:lnTo>
                      <a:pt x="12" y="10"/>
                    </a:lnTo>
                    <a:lnTo>
                      <a:pt x="16" y="4"/>
                    </a:lnTo>
                    <a:lnTo>
                      <a:pt x="20" y="4"/>
                    </a:lnTo>
                    <a:lnTo>
                      <a:pt x="20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12" name="Freeform 687"/>
              <p:cNvSpPr>
                <a:spLocks/>
              </p:cNvSpPr>
              <p:nvPr/>
            </p:nvSpPr>
            <p:spPr bwMode="auto">
              <a:xfrm>
                <a:off x="5876" y="2237"/>
                <a:ext cx="8" cy="3"/>
              </a:xfrm>
              <a:custGeom>
                <a:avLst/>
                <a:gdLst>
                  <a:gd name="T0" fmla="*/ 0 w 8"/>
                  <a:gd name="T1" fmla="*/ 0 h 3"/>
                  <a:gd name="T2" fmla="*/ 2 w 8"/>
                  <a:gd name="T3" fmla="*/ 0 h 3"/>
                  <a:gd name="T4" fmla="*/ 4 w 8"/>
                  <a:gd name="T5" fmla="*/ 0 h 3"/>
                  <a:gd name="T6" fmla="*/ 8 w 8"/>
                  <a:gd name="T7" fmla="*/ 2 h 3"/>
                  <a:gd name="T8" fmla="*/ 8 w 8"/>
                  <a:gd name="T9" fmla="*/ 3 h 3"/>
                  <a:gd name="T10" fmla="*/ 6 w 8"/>
                  <a:gd name="T11" fmla="*/ 2 h 3"/>
                  <a:gd name="T12" fmla="*/ 2 w 8"/>
                  <a:gd name="T13" fmla="*/ 2 h 3"/>
                  <a:gd name="T14" fmla="*/ 0 w 8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3">
                    <a:moveTo>
                      <a:pt x="0" y="0"/>
                    </a:moveTo>
                    <a:lnTo>
                      <a:pt x="2" y="0"/>
                    </a:lnTo>
                    <a:lnTo>
                      <a:pt x="4" y="0"/>
                    </a:lnTo>
                    <a:lnTo>
                      <a:pt x="8" y="2"/>
                    </a:lnTo>
                    <a:lnTo>
                      <a:pt x="8" y="3"/>
                    </a:lnTo>
                    <a:lnTo>
                      <a:pt x="6" y="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13" name="Freeform 688"/>
              <p:cNvSpPr>
                <a:spLocks/>
              </p:cNvSpPr>
              <p:nvPr/>
            </p:nvSpPr>
            <p:spPr bwMode="auto">
              <a:xfrm>
                <a:off x="3940" y="914"/>
                <a:ext cx="50" cy="53"/>
              </a:xfrm>
              <a:custGeom>
                <a:avLst/>
                <a:gdLst>
                  <a:gd name="T0" fmla="*/ 27 w 50"/>
                  <a:gd name="T1" fmla="*/ 0 h 53"/>
                  <a:gd name="T2" fmla="*/ 29 w 50"/>
                  <a:gd name="T3" fmla="*/ 4 h 53"/>
                  <a:gd name="T4" fmla="*/ 30 w 50"/>
                  <a:gd name="T5" fmla="*/ 8 h 53"/>
                  <a:gd name="T6" fmla="*/ 30 w 50"/>
                  <a:gd name="T7" fmla="*/ 9 h 53"/>
                  <a:gd name="T8" fmla="*/ 29 w 50"/>
                  <a:gd name="T9" fmla="*/ 11 h 53"/>
                  <a:gd name="T10" fmla="*/ 27 w 50"/>
                  <a:gd name="T11" fmla="*/ 11 h 53"/>
                  <a:gd name="T12" fmla="*/ 27 w 50"/>
                  <a:gd name="T13" fmla="*/ 17 h 53"/>
                  <a:gd name="T14" fmla="*/ 32 w 50"/>
                  <a:gd name="T15" fmla="*/ 21 h 53"/>
                  <a:gd name="T16" fmla="*/ 36 w 50"/>
                  <a:gd name="T17" fmla="*/ 25 h 53"/>
                  <a:gd name="T18" fmla="*/ 38 w 50"/>
                  <a:gd name="T19" fmla="*/ 21 h 53"/>
                  <a:gd name="T20" fmla="*/ 42 w 50"/>
                  <a:gd name="T21" fmla="*/ 19 h 53"/>
                  <a:gd name="T22" fmla="*/ 46 w 50"/>
                  <a:gd name="T23" fmla="*/ 21 h 53"/>
                  <a:gd name="T24" fmla="*/ 48 w 50"/>
                  <a:gd name="T25" fmla="*/ 23 h 53"/>
                  <a:gd name="T26" fmla="*/ 50 w 50"/>
                  <a:gd name="T27" fmla="*/ 25 h 53"/>
                  <a:gd name="T28" fmla="*/ 50 w 50"/>
                  <a:gd name="T29" fmla="*/ 27 h 53"/>
                  <a:gd name="T30" fmla="*/ 46 w 50"/>
                  <a:gd name="T31" fmla="*/ 27 h 53"/>
                  <a:gd name="T32" fmla="*/ 42 w 50"/>
                  <a:gd name="T33" fmla="*/ 32 h 53"/>
                  <a:gd name="T34" fmla="*/ 42 w 50"/>
                  <a:gd name="T35" fmla="*/ 36 h 53"/>
                  <a:gd name="T36" fmla="*/ 38 w 50"/>
                  <a:gd name="T37" fmla="*/ 44 h 53"/>
                  <a:gd name="T38" fmla="*/ 36 w 50"/>
                  <a:gd name="T39" fmla="*/ 44 h 53"/>
                  <a:gd name="T40" fmla="*/ 32 w 50"/>
                  <a:gd name="T41" fmla="*/ 46 h 53"/>
                  <a:gd name="T42" fmla="*/ 30 w 50"/>
                  <a:gd name="T43" fmla="*/ 49 h 53"/>
                  <a:gd name="T44" fmla="*/ 30 w 50"/>
                  <a:gd name="T45" fmla="*/ 51 h 53"/>
                  <a:gd name="T46" fmla="*/ 29 w 50"/>
                  <a:gd name="T47" fmla="*/ 53 h 53"/>
                  <a:gd name="T48" fmla="*/ 27 w 50"/>
                  <a:gd name="T49" fmla="*/ 53 h 53"/>
                  <a:gd name="T50" fmla="*/ 25 w 50"/>
                  <a:gd name="T51" fmla="*/ 51 h 53"/>
                  <a:gd name="T52" fmla="*/ 27 w 50"/>
                  <a:gd name="T53" fmla="*/ 48 h 53"/>
                  <a:gd name="T54" fmla="*/ 27 w 50"/>
                  <a:gd name="T55" fmla="*/ 44 h 53"/>
                  <a:gd name="T56" fmla="*/ 29 w 50"/>
                  <a:gd name="T57" fmla="*/ 38 h 53"/>
                  <a:gd name="T58" fmla="*/ 29 w 50"/>
                  <a:gd name="T59" fmla="*/ 34 h 53"/>
                  <a:gd name="T60" fmla="*/ 27 w 50"/>
                  <a:gd name="T61" fmla="*/ 36 h 53"/>
                  <a:gd name="T62" fmla="*/ 23 w 50"/>
                  <a:gd name="T63" fmla="*/ 36 h 53"/>
                  <a:gd name="T64" fmla="*/ 21 w 50"/>
                  <a:gd name="T65" fmla="*/ 36 h 53"/>
                  <a:gd name="T66" fmla="*/ 19 w 50"/>
                  <a:gd name="T67" fmla="*/ 42 h 53"/>
                  <a:gd name="T68" fmla="*/ 17 w 50"/>
                  <a:gd name="T69" fmla="*/ 44 h 53"/>
                  <a:gd name="T70" fmla="*/ 15 w 50"/>
                  <a:gd name="T71" fmla="*/ 44 h 53"/>
                  <a:gd name="T72" fmla="*/ 11 w 50"/>
                  <a:gd name="T73" fmla="*/ 46 h 53"/>
                  <a:gd name="T74" fmla="*/ 8 w 50"/>
                  <a:gd name="T75" fmla="*/ 48 h 53"/>
                  <a:gd name="T76" fmla="*/ 6 w 50"/>
                  <a:gd name="T77" fmla="*/ 48 h 53"/>
                  <a:gd name="T78" fmla="*/ 4 w 50"/>
                  <a:gd name="T79" fmla="*/ 48 h 53"/>
                  <a:gd name="T80" fmla="*/ 4 w 50"/>
                  <a:gd name="T81" fmla="*/ 46 h 53"/>
                  <a:gd name="T82" fmla="*/ 4 w 50"/>
                  <a:gd name="T83" fmla="*/ 44 h 53"/>
                  <a:gd name="T84" fmla="*/ 4 w 50"/>
                  <a:gd name="T85" fmla="*/ 40 h 53"/>
                  <a:gd name="T86" fmla="*/ 6 w 50"/>
                  <a:gd name="T87" fmla="*/ 38 h 53"/>
                  <a:gd name="T88" fmla="*/ 8 w 50"/>
                  <a:gd name="T89" fmla="*/ 32 h 53"/>
                  <a:gd name="T90" fmla="*/ 10 w 50"/>
                  <a:gd name="T91" fmla="*/ 28 h 53"/>
                  <a:gd name="T92" fmla="*/ 10 w 50"/>
                  <a:gd name="T93" fmla="*/ 25 h 53"/>
                  <a:gd name="T94" fmla="*/ 11 w 50"/>
                  <a:gd name="T95" fmla="*/ 23 h 53"/>
                  <a:gd name="T96" fmla="*/ 10 w 50"/>
                  <a:gd name="T97" fmla="*/ 21 h 53"/>
                  <a:gd name="T98" fmla="*/ 8 w 50"/>
                  <a:gd name="T99" fmla="*/ 21 h 53"/>
                  <a:gd name="T100" fmla="*/ 4 w 50"/>
                  <a:gd name="T101" fmla="*/ 17 h 53"/>
                  <a:gd name="T102" fmla="*/ 0 w 50"/>
                  <a:gd name="T103" fmla="*/ 15 h 53"/>
                  <a:gd name="T104" fmla="*/ 2 w 50"/>
                  <a:gd name="T105" fmla="*/ 11 h 53"/>
                  <a:gd name="T106" fmla="*/ 6 w 50"/>
                  <a:gd name="T107" fmla="*/ 9 h 53"/>
                  <a:gd name="T108" fmla="*/ 13 w 50"/>
                  <a:gd name="T109" fmla="*/ 8 h 53"/>
                  <a:gd name="T110" fmla="*/ 17 w 50"/>
                  <a:gd name="T111" fmla="*/ 8 h 53"/>
                  <a:gd name="T112" fmla="*/ 21 w 50"/>
                  <a:gd name="T113" fmla="*/ 4 h 53"/>
                  <a:gd name="T114" fmla="*/ 27 w 50"/>
                  <a:gd name="T11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0" h="53">
                    <a:moveTo>
                      <a:pt x="27" y="0"/>
                    </a:moveTo>
                    <a:lnTo>
                      <a:pt x="29" y="4"/>
                    </a:lnTo>
                    <a:lnTo>
                      <a:pt x="30" y="8"/>
                    </a:lnTo>
                    <a:lnTo>
                      <a:pt x="30" y="9"/>
                    </a:lnTo>
                    <a:lnTo>
                      <a:pt x="29" y="11"/>
                    </a:lnTo>
                    <a:lnTo>
                      <a:pt x="27" y="11"/>
                    </a:lnTo>
                    <a:lnTo>
                      <a:pt x="27" y="17"/>
                    </a:lnTo>
                    <a:lnTo>
                      <a:pt x="32" y="21"/>
                    </a:lnTo>
                    <a:lnTo>
                      <a:pt x="36" y="25"/>
                    </a:lnTo>
                    <a:lnTo>
                      <a:pt x="38" y="21"/>
                    </a:lnTo>
                    <a:lnTo>
                      <a:pt x="42" y="19"/>
                    </a:lnTo>
                    <a:lnTo>
                      <a:pt x="46" y="21"/>
                    </a:lnTo>
                    <a:lnTo>
                      <a:pt x="48" y="23"/>
                    </a:lnTo>
                    <a:lnTo>
                      <a:pt x="50" y="25"/>
                    </a:lnTo>
                    <a:lnTo>
                      <a:pt x="50" y="27"/>
                    </a:lnTo>
                    <a:lnTo>
                      <a:pt x="46" y="27"/>
                    </a:lnTo>
                    <a:lnTo>
                      <a:pt x="42" y="32"/>
                    </a:lnTo>
                    <a:lnTo>
                      <a:pt x="42" y="36"/>
                    </a:lnTo>
                    <a:lnTo>
                      <a:pt x="38" y="44"/>
                    </a:lnTo>
                    <a:lnTo>
                      <a:pt x="36" y="44"/>
                    </a:lnTo>
                    <a:lnTo>
                      <a:pt x="32" y="46"/>
                    </a:lnTo>
                    <a:lnTo>
                      <a:pt x="30" y="49"/>
                    </a:lnTo>
                    <a:lnTo>
                      <a:pt x="30" y="51"/>
                    </a:lnTo>
                    <a:lnTo>
                      <a:pt x="29" y="53"/>
                    </a:lnTo>
                    <a:lnTo>
                      <a:pt x="27" y="53"/>
                    </a:lnTo>
                    <a:lnTo>
                      <a:pt x="25" y="51"/>
                    </a:lnTo>
                    <a:lnTo>
                      <a:pt x="27" y="48"/>
                    </a:lnTo>
                    <a:lnTo>
                      <a:pt x="27" y="44"/>
                    </a:lnTo>
                    <a:lnTo>
                      <a:pt x="29" y="38"/>
                    </a:lnTo>
                    <a:lnTo>
                      <a:pt x="29" y="34"/>
                    </a:lnTo>
                    <a:lnTo>
                      <a:pt x="27" y="36"/>
                    </a:lnTo>
                    <a:lnTo>
                      <a:pt x="23" y="36"/>
                    </a:lnTo>
                    <a:lnTo>
                      <a:pt x="21" y="36"/>
                    </a:lnTo>
                    <a:lnTo>
                      <a:pt x="19" y="42"/>
                    </a:lnTo>
                    <a:lnTo>
                      <a:pt x="17" y="44"/>
                    </a:lnTo>
                    <a:lnTo>
                      <a:pt x="15" y="44"/>
                    </a:lnTo>
                    <a:lnTo>
                      <a:pt x="11" y="46"/>
                    </a:lnTo>
                    <a:lnTo>
                      <a:pt x="8" y="48"/>
                    </a:lnTo>
                    <a:lnTo>
                      <a:pt x="6" y="48"/>
                    </a:lnTo>
                    <a:lnTo>
                      <a:pt x="4" y="48"/>
                    </a:lnTo>
                    <a:lnTo>
                      <a:pt x="4" y="46"/>
                    </a:lnTo>
                    <a:lnTo>
                      <a:pt x="4" y="44"/>
                    </a:lnTo>
                    <a:lnTo>
                      <a:pt x="4" y="40"/>
                    </a:lnTo>
                    <a:lnTo>
                      <a:pt x="6" y="38"/>
                    </a:lnTo>
                    <a:lnTo>
                      <a:pt x="8" y="32"/>
                    </a:lnTo>
                    <a:lnTo>
                      <a:pt x="10" y="28"/>
                    </a:lnTo>
                    <a:lnTo>
                      <a:pt x="10" y="25"/>
                    </a:lnTo>
                    <a:lnTo>
                      <a:pt x="11" y="23"/>
                    </a:lnTo>
                    <a:lnTo>
                      <a:pt x="10" y="21"/>
                    </a:lnTo>
                    <a:lnTo>
                      <a:pt x="8" y="21"/>
                    </a:lnTo>
                    <a:lnTo>
                      <a:pt x="4" y="17"/>
                    </a:lnTo>
                    <a:lnTo>
                      <a:pt x="0" y="15"/>
                    </a:lnTo>
                    <a:lnTo>
                      <a:pt x="2" y="11"/>
                    </a:lnTo>
                    <a:lnTo>
                      <a:pt x="6" y="9"/>
                    </a:lnTo>
                    <a:lnTo>
                      <a:pt x="13" y="8"/>
                    </a:lnTo>
                    <a:lnTo>
                      <a:pt x="17" y="8"/>
                    </a:lnTo>
                    <a:lnTo>
                      <a:pt x="21" y="4"/>
                    </a:lnTo>
                    <a:lnTo>
                      <a:pt x="2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14" name="Freeform 689"/>
              <p:cNvSpPr>
                <a:spLocks/>
              </p:cNvSpPr>
              <p:nvPr/>
            </p:nvSpPr>
            <p:spPr bwMode="auto">
              <a:xfrm>
                <a:off x="3892" y="798"/>
                <a:ext cx="111" cy="76"/>
              </a:xfrm>
              <a:custGeom>
                <a:avLst/>
                <a:gdLst>
                  <a:gd name="T0" fmla="*/ 59 w 111"/>
                  <a:gd name="T1" fmla="*/ 5 h 76"/>
                  <a:gd name="T2" fmla="*/ 59 w 111"/>
                  <a:gd name="T3" fmla="*/ 17 h 76"/>
                  <a:gd name="T4" fmla="*/ 61 w 111"/>
                  <a:gd name="T5" fmla="*/ 19 h 76"/>
                  <a:gd name="T6" fmla="*/ 63 w 111"/>
                  <a:gd name="T7" fmla="*/ 19 h 76"/>
                  <a:gd name="T8" fmla="*/ 67 w 111"/>
                  <a:gd name="T9" fmla="*/ 15 h 76"/>
                  <a:gd name="T10" fmla="*/ 69 w 111"/>
                  <a:gd name="T11" fmla="*/ 9 h 76"/>
                  <a:gd name="T12" fmla="*/ 73 w 111"/>
                  <a:gd name="T13" fmla="*/ 13 h 76"/>
                  <a:gd name="T14" fmla="*/ 77 w 111"/>
                  <a:gd name="T15" fmla="*/ 7 h 76"/>
                  <a:gd name="T16" fmla="*/ 77 w 111"/>
                  <a:gd name="T17" fmla="*/ 13 h 76"/>
                  <a:gd name="T18" fmla="*/ 82 w 111"/>
                  <a:gd name="T19" fmla="*/ 13 h 76"/>
                  <a:gd name="T20" fmla="*/ 90 w 111"/>
                  <a:gd name="T21" fmla="*/ 17 h 76"/>
                  <a:gd name="T22" fmla="*/ 101 w 111"/>
                  <a:gd name="T23" fmla="*/ 17 h 76"/>
                  <a:gd name="T24" fmla="*/ 111 w 111"/>
                  <a:gd name="T25" fmla="*/ 21 h 76"/>
                  <a:gd name="T26" fmla="*/ 111 w 111"/>
                  <a:gd name="T27" fmla="*/ 28 h 76"/>
                  <a:gd name="T28" fmla="*/ 111 w 111"/>
                  <a:gd name="T29" fmla="*/ 36 h 76"/>
                  <a:gd name="T30" fmla="*/ 101 w 111"/>
                  <a:gd name="T31" fmla="*/ 49 h 76"/>
                  <a:gd name="T32" fmla="*/ 98 w 111"/>
                  <a:gd name="T33" fmla="*/ 57 h 76"/>
                  <a:gd name="T34" fmla="*/ 94 w 111"/>
                  <a:gd name="T35" fmla="*/ 66 h 76"/>
                  <a:gd name="T36" fmla="*/ 84 w 111"/>
                  <a:gd name="T37" fmla="*/ 63 h 76"/>
                  <a:gd name="T38" fmla="*/ 78 w 111"/>
                  <a:gd name="T39" fmla="*/ 68 h 76"/>
                  <a:gd name="T40" fmla="*/ 78 w 111"/>
                  <a:gd name="T41" fmla="*/ 74 h 76"/>
                  <a:gd name="T42" fmla="*/ 65 w 111"/>
                  <a:gd name="T43" fmla="*/ 72 h 76"/>
                  <a:gd name="T44" fmla="*/ 63 w 111"/>
                  <a:gd name="T45" fmla="*/ 63 h 76"/>
                  <a:gd name="T46" fmla="*/ 50 w 111"/>
                  <a:gd name="T47" fmla="*/ 66 h 76"/>
                  <a:gd name="T48" fmla="*/ 40 w 111"/>
                  <a:gd name="T49" fmla="*/ 66 h 76"/>
                  <a:gd name="T50" fmla="*/ 37 w 111"/>
                  <a:gd name="T51" fmla="*/ 61 h 76"/>
                  <a:gd name="T52" fmla="*/ 25 w 111"/>
                  <a:gd name="T53" fmla="*/ 55 h 76"/>
                  <a:gd name="T54" fmla="*/ 27 w 111"/>
                  <a:gd name="T55" fmla="*/ 51 h 76"/>
                  <a:gd name="T56" fmla="*/ 37 w 111"/>
                  <a:gd name="T57" fmla="*/ 55 h 76"/>
                  <a:gd name="T58" fmla="*/ 42 w 111"/>
                  <a:gd name="T59" fmla="*/ 55 h 76"/>
                  <a:gd name="T60" fmla="*/ 35 w 111"/>
                  <a:gd name="T61" fmla="*/ 49 h 76"/>
                  <a:gd name="T62" fmla="*/ 38 w 111"/>
                  <a:gd name="T63" fmla="*/ 47 h 76"/>
                  <a:gd name="T64" fmla="*/ 48 w 111"/>
                  <a:gd name="T65" fmla="*/ 47 h 76"/>
                  <a:gd name="T66" fmla="*/ 50 w 111"/>
                  <a:gd name="T67" fmla="*/ 43 h 76"/>
                  <a:gd name="T68" fmla="*/ 44 w 111"/>
                  <a:gd name="T69" fmla="*/ 43 h 76"/>
                  <a:gd name="T70" fmla="*/ 31 w 111"/>
                  <a:gd name="T71" fmla="*/ 45 h 76"/>
                  <a:gd name="T72" fmla="*/ 25 w 111"/>
                  <a:gd name="T73" fmla="*/ 49 h 76"/>
                  <a:gd name="T74" fmla="*/ 16 w 111"/>
                  <a:gd name="T75" fmla="*/ 47 h 76"/>
                  <a:gd name="T76" fmla="*/ 6 w 111"/>
                  <a:gd name="T77" fmla="*/ 38 h 76"/>
                  <a:gd name="T78" fmla="*/ 10 w 111"/>
                  <a:gd name="T79" fmla="*/ 32 h 76"/>
                  <a:gd name="T80" fmla="*/ 6 w 111"/>
                  <a:gd name="T81" fmla="*/ 28 h 76"/>
                  <a:gd name="T82" fmla="*/ 0 w 111"/>
                  <a:gd name="T83" fmla="*/ 24 h 76"/>
                  <a:gd name="T84" fmla="*/ 12 w 111"/>
                  <a:gd name="T85" fmla="*/ 23 h 76"/>
                  <a:gd name="T86" fmla="*/ 16 w 111"/>
                  <a:gd name="T87" fmla="*/ 30 h 76"/>
                  <a:gd name="T88" fmla="*/ 16 w 111"/>
                  <a:gd name="T89" fmla="*/ 21 h 76"/>
                  <a:gd name="T90" fmla="*/ 16 w 111"/>
                  <a:gd name="T91" fmla="*/ 15 h 76"/>
                  <a:gd name="T92" fmla="*/ 21 w 111"/>
                  <a:gd name="T93" fmla="*/ 21 h 76"/>
                  <a:gd name="T94" fmla="*/ 18 w 111"/>
                  <a:gd name="T95" fmla="*/ 7 h 76"/>
                  <a:gd name="T96" fmla="*/ 21 w 111"/>
                  <a:gd name="T97" fmla="*/ 2 h 76"/>
                  <a:gd name="T98" fmla="*/ 23 w 111"/>
                  <a:gd name="T99" fmla="*/ 9 h 76"/>
                  <a:gd name="T100" fmla="*/ 27 w 111"/>
                  <a:gd name="T101" fmla="*/ 13 h 76"/>
                  <a:gd name="T102" fmla="*/ 33 w 111"/>
                  <a:gd name="T103" fmla="*/ 17 h 76"/>
                  <a:gd name="T104" fmla="*/ 38 w 111"/>
                  <a:gd name="T105" fmla="*/ 19 h 76"/>
                  <a:gd name="T106" fmla="*/ 44 w 111"/>
                  <a:gd name="T107" fmla="*/ 15 h 76"/>
                  <a:gd name="T108" fmla="*/ 44 w 111"/>
                  <a:gd name="T109" fmla="*/ 21 h 76"/>
                  <a:gd name="T110" fmla="*/ 52 w 111"/>
                  <a:gd name="T111" fmla="*/ 28 h 76"/>
                  <a:gd name="T112" fmla="*/ 56 w 111"/>
                  <a:gd name="T113" fmla="*/ 28 h 76"/>
                  <a:gd name="T114" fmla="*/ 54 w 111"/>
                  <a:gd name="T115" fmla="*/ 15 h 76"/>
                  <a:gd name="T116" fmla="*/ 50 w 111"/>
                  <a:gd name="T117" fmla="*/ 5 h 76"/>
                  <a:gd name="T118" fmla="*/ 56 w 111"/>
                  <a:gd name="T119" fmla="*/ 7 h 76"/>
                  <a:gd name="T120" fmla="*/ 54 w 111"/>
                  <a:gd name="T12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11" h="76">
                    <a:moveTo>
                      <a:pt x="56" y="0"/>
                    </a:moveTo>
                    <a:lnTo>
                      <a:pt x="56" y="3"/>
                    </a:lnTo>
                    <a:lnTo>
                      <a:pt x="59" y="5"/>
                    </a:lnTo>
                    <a:lnTo>
                      <a:pt x="61" y="7"/>
                    </a:lnTo>
                    <a:lnTo>
                      <a:pt x="61" y="13"/>
                    </a:lnTo>
                    <a:lnTo>
                      <a:pt x="59" y="17"/>
                    </a:lnTo>
                    <a:lnTo>
                      <a:pt x="59" y="19"/>
                    </a:lnTo>
                    <a:lnTo>
                      <a:pt x="61" y="21"/>
                    </a:lnTo>
                    <a:lnTo>
                      <a:pt x="61" y="19"/>
                    </a:lnTo>
                    <a:lnTo>
                      <a:pt x="61" y="17"/>
                    </a:lnTo>
                    <a:lnTo>
                      <a:pt x="63" y="17"/>
                    </a:lnTo>
                    <a:lnTo>
                      <a:pt x="63" y="19"/>
                    </a:lnTo>
                    <a:lnTo>
                      <a:pt x="67" y="21"/>
                    </a:lnTo>
                    <a:lnTo>
                      <a:pt x="67" y="19"/>
                    </a:lnTo>
                    <a:lnTo>
                      <a:pt x="67" y="15"/>
                    </a:lnTo>
                    <a:lnTo>
                      <a:pt x="69" y="13"/>
                    </a:lnTo>
                    <a:lnTo>
                      <a:pt x="71" y="11"/>
                    </a:lnTo>
                    <a:lnTo>
                      <a:pt x="69" y="9"/>
                    </a:lnTo>
                    <a:lnTo>
                      <a:pt x="71" y="7"/>
                    </a:lnTo>
                    <a:lnTo>
                      <a:pt x="71" y="9"/>
                    </a:lnTo>
                    <a:lnTo>
                      <a:pt x="73" y="13"/>
                    </a:lnTo>
                    <a:lnTo>
                      <a:pt x="75" y="11"/>
                    </a:lnTo>
                    <a:lnTo>
                      <a:pt x="75" y="9"/>
                    </a:lnTo>
                    <a:lnTo>
                      <a:pt x="77" y="7"/>
                    </a:lnTo>
                    <a:lnTo>
                      <a:pt x="77" y="9"/>
                    </a:lnTo>
                    <a:lnTo>
                      <a:pt x="77" y="11"/>
                    </a:lnTo>
                    <a:lnTo>
                      <a:pt x="77" y="13"/>
                    </a:lnTo>
                    <a:lnTo>
                      <a:pt x="80" y="11"/>
                    </a:lnTo>
                    <a:lnTo>
                      <a:pt x="82" y="13"/>
                    </a:lnTo>
                    <a:lnTo>
                      <a:pt x="82" y="13"/>
                    </a:lnTo>
                    <a:lnTo>
                      <a:pt x="84" y="15"/>
                    </a:lnTo>
                    <a:lnTo>
                      <a:pt x="88" y="15"/>
                    </a:lnTo>
                    <a:lnTo>
                      <a:pt x="90" y="17"/>
                    </a:lnTo>
                    <a:lnTo>
                      <a:pt x="94" y="17"/>
                    </a:lnTo>
                    <a:lnTo>
                      <a:pt x="99" y="17"/>
                    </a:lnTo>
                    <a:lnTo>
                      <a:pt x="101" y="17"/>
                    </a:lnTo>
                    <a:lnTo>
                      <a:pt x="105" y="21"/>
                    </a:lnTo>
                    <a:lnTo>
                      <a:pt x="109" y="21"/>
                    </a:lnTo>
                    <a:lnTo>
                      <a:pt x="111" y="21"/>
                    </a:lnTo>
                    <a:lnTo>
                      <a:pt x="111" y="23"/>
                    </a:lnTo>
                    <a:lnTo>
                      <a:pt x="109" y="24"/>
                    </a:lnTo>
                    <a:lnTo>
                      <a:pt x="111" y="28"/>
                    </a:lnTo>
                    <a:lnTo>
                      <a:pt x="111" y="30"/>
                    </a:lnTo>
                    <a:lnTo>
                      <a:pt x="111" y="34"/>
                    </a:lnTo>
                    <a:lnTo>
                      <a:pt x="111" y="36"/>
                    </a:lnTo>
                    <a:lnTo>
                      <a:pt x="107" y="40"/>
                    </a:lnTo>
                    <a:lnTo>
                      <a:pt x="103" y="43"/>
                    </a:lnTo>
                    <a:lnTo>
                      <a:pt x="101" y="49"/>
                    </a:lnTo>
                    <a:lnTo>
                      <a:pt x="99" y="51"/>
                    </a:lnTo>
                    <a:lnTo>
                      <a:pt x="98" y="53"/>
                    </a:lnTo>
                    <a:lnTo>
                      <a:pt x="98" y="57"/>
                    </a:lnTo>
                    <a:lnTo>
                      <a:pt x="99" y="61"/>
                    </a:lnTo>
                    <a:lnTo>
                      <a:pt x="98" y="63"/>
                    </a:lnTo>
                    <a:lnTo>
                      <a:pt x="94" y="66"/>
                    </a:lnTo>
                    <a:lnTo>
                      <a:pt x="90" y="66"/>
                    </a:lnTo>
                    <a:lnTo>
                      <a:pt x="88" y="64"/>
                    </a:lnTo>
                    <a:lnTo>
                      <a:pt x="84" y="63"/>
                    </a:lnTo>
                    <a:lnTo>
                      <a:pt x="82" y="63"/>
                    </a:lnTo>
                    <a:lnTo>
                      <a:pt x="80" y="66"/>
                    </a:lnTo>
                    <a:lnTo>
                      <a:pt x="78" y="68"/>
                    </a:lnTo>
                    <a:lnTo>
                      <a:pt x="78" y="70"/>
                    </a:lnTo>
                    <a:lnTo>
                      <a:pt x="78" y="72"/>
                    </a:lnTo>
                    <a:lnTo>
                      <a:pt x="78" y="74"/>
                    </a:lnTo>
                    <a:lnTo>
                      <a:pt x="73" y="76"/>
                    </a:lnTo>
                    <a:lnTo>
                      <a:pt x="69" y="74"/>
                    </a:lnTo>
                    <a:lnTo>
                      <a:pt x="65" y="72"/>
                    </a:lnTo>
                    <a:lnTo>
                      <a:pt x="63" y="68"/>
                    </a:lnTo>
                    <a:lnTo>
                      <a:pt x="65" y="64"/>
                    </a:lnTo>
                    <a:lnTo>
                      <a:pt x="63" y="63"/>
                    </a:lnTo>
                    <a:lnTo>
                      <a:pt x="59" y="64"/>
                    </a:lnTo>
                    <a:lnTo>
                      <a:pt x="56" y="64"/>
                    </a:lnTo>
                    <a:lnTo>
                      <a:pt x="50" y="66"/>
                    </a:lnTo>
                    <a:lnTo>
                      <a:pt x="46" y="66"/>
                    </a:lnTo>
                    <a:lnTo>
                      <a:pt x="42" y="68"/>
                    </a:lnTo>
                    <a:lnTo>
                      <a:pt x="40" y="66"/>
                    </a:lnTo>
                    <a:lnTo>
                      <a:pt x="40" y="64"/>
                    </a:lnTo>
                    <a:lnTo>
                      <a:pt x="38" y="61"/>
                    </a:lnTo>
                    <a:lnTo>
                      <a:pt x="37" y="61"/>
                    </a:lnTo>
                    <a:lnTo>
                      <a:pt x="33" y="63"/>
                    </a:lnTo>
                    <a:lnTo>
                      <a:pt x="31" y="61"/>
                    </a:lnTo>
                    <a:lnTo>
                      <a:pt x="25" y="55"/>
                    </a:lnTo>
                    <a:lnTo>
                      <a:pt x="23" y="55"/>
                    </a:lnTo>
                    <a:lnTo>
                      <a:pt x="23" y="53"/>
                    </a:lnTo>
                    <a:lnTo>
                      <a:pt x="27" y="51"/>
                    </a:lnTo>
                    <a:lnTo>
                      <a:pt x="31" y="51"/>
                    </a:lnTo>
                    <a:lnTo>
                      <a:pt x="35" y="55"/>
                    </a:lnTo>
                    <a:lnTo>
                      <a:pt x="37" y="55"/>
                    </a:lnTo>
                    <a:lnTo>
                      <a:pt x="37" y="53"/>
                    </a:lnTo>
                    <a:lnTo>
                      <a:pt x="40" y="55"/>
                    </a:lnTo>
                    <a:lnTo>
                      <a:pt x="42" y="55"/>
                    </a:lnTo>
                    <a:lnTo>
                      <a:pt x="42" y="53"/>
                    </a:lnTo>
                    <a:lnTo>
                      <a:pt x="40" y="51"/>
                    </a:lnTo>
                    <a:lnTo>
                      <a:pt x="35" y="49"/>
                    </a:lnTo>
                    <a:lnTo>
                      <a:pt x="33" y="49"/>
                    </a:lnTo>
                    <a:lnTo>
                      <a:pt x="35" y="47"/>
                    </a:lnTo>
                    <a:lnTo>
                      <a:pt x="38" y="47"/>
                    </a:lnTo>
                    <a:lnTo>
                      <a:pt x="42" y="47"/>
                    </a:lnTo>
                    <a:lnTo>
                      <a:pt x="46" y="49"/>
                    </a:lnTo>
                    <a:lnTo>
                      <a:pt x="48" y="47"/>
                    </a:lnTo>
                    <a:lnTo>
                      <a:pt x="48" y="45"/>
                    </a:lnTo>
                    <a:lnTo>
                      <a:pt x="50" y="43"/>
                    </a:lnTo>
                    <a:lnTo>
                      <a:pt x="50" y="43"/>
                    </a:lnTo>
                    <a:lnTo>
                      <a:pt x="48" y="42"/>
                    </a:lnTo>
                    <a:lnTo>
                      <a:pt x="46" y="42"/>
                    </a:lnTo>
                    <a:lnTo>
                      <a:pt x="44" y="43"/>
                    </a:lnTo>
                    <a:lnTo>
                      <a:pt x="38" y="43"/>
                    </a:lnTo>
                    <a:lnTo>
                      <a:pt x="33" y="43"/>
                    </a:lnTo>
                    <a:lnTo>
                      <a:pt x="31" y="45"/>
                    </a:lnTo>
                    <a:lnTo>
                      <a:pt x="27" y="47"/>
                    </a:lnTo>
                    <a:lnTo>
                      <a:pt x="25" y="47"/>
                    </a:lnTo>
                    <a:lnTo>
                      <a:pt x="25" y="49"/>
                    </a:lnTo>
                    <a:lnTo>
                      <a:pt x="23" y="47"/>
                    </a:lnTo>
                    <a:lnTo>
                      <a:pt x="19" y="47"/>
                    </a:lnTo>
                    <a:lnTo>
                      <a:pt x="16" y="47"/>
                    </a:lnTo>
                    <a:lnTo>
                      <a:pt x="12" y="45"/>
                    </a:lnTo>
                    <a:lnTo>
                      <a:pt x="10" y="45"/>
                    </a:lnTo>
                    <a:lnTo>
                      <a:pt x="6" y="38"/>
                    </a:lnTo>
                    <a:lnTo>
                      <a:pt x="6" y="36"/>
                    </a:lnTo>
                    <a:lnTo>
                      <a:pt x="10" y="34"/>
                    </a:lnTo>
                    <a:lnTo>
                      <a:pt x="10" y="32"/>
                    </a:lnTo>
                    <a:lnTo>
                      <a:pt x="6" y="32"/>
                    </a:lnTo>
                    <a:lnTo>
                      <a:pt x="6" y="30"/>
                    </a:lnTo>
                    <a:lnTo>
                      <a:pt x="6" y="28"/>
                    </a:lnTo>
                    <a:lnTo>
                      <a:pt x="4" y="26"/>
                    </a:lnTo>
                    <a:lnTo>
                      <a:pt x="2" y="26"/>
                    </a:lnTo>
                    <a:lnTo>
                      <a:pt x="0" y="24"/>
                    </a:lnTo>
                    <a:lnTo>
                      <a:pt x="2" y="23"/>
                    </a:lnTo>
                    <a:lnTo>
                      <a:pt x="6" y="24"/>
                    </a:lnTo>
                    <a:lnTo>
                      <a:pt x="12" y="23"/>
                    </a:lnTo>
                    <a:lnTo>
                      <a:pt x="14" y="24"/>
                    </a:lnTo>
                    <a:lnTo>
                      <a:pt x="14" y="28"/>
                    </a:lnTo>
                    <a:lnTo>
                      <a:pt x="16" y="30"/>
                    </a:lnTo>
                    <a:lnTo>
                      <a:pt x="18" y="26"/>
                    </a:lnTo>
                    <a:lnTo>
                      <a:pt x="18" y="24"/>
                    </a:lnTo>
                    <a:lnTo>
                      <a:pt x="16" y="21"/>
                    </a:lnTo>
                    <a:lnTo>
                      <a:pt x="14" y="17"/>
                    </a:lnTo>
                    <a:lnTo>
                      <a:pt x="14" y="15"/>
                    </a:lnTo>
                    <a:lnTo>
                      <a:pt x="16" y="15"/>
                    </a:lnTo>
                    <a:lnTo>
                      <a:pt x="18" y="19"/>
                    </a:lnTo>
                    <a:lnTo>
                      <a:pt x="19" y="21"/>
                    </a:lnTo>
                    <a:lnTo>
                      <a:pt x="21" y="21"/>
                    </a:lnTo>
                    <a:lnTo>
                      <a:pt x="19" y="15"/>
                    </a:lnTo>
                    <a:lnTo>
                      <a:pt x="18" y="11"/>
                    </a:lnTo>
                    <a:lnTo>
                      <a:pt x="18" y="7"/>
                    </a:lnTo>
                    <a:lnTo>
                      <a:pt x="18" y="3"/>
                    </a:lnTo>
                    <a:lnTo>
                      <a:pt x="19" y="2"/>
                    </a:lnTo>
                    <a:lnTo>
                      <a:pt x="21" y="2"/>
                    </a:lnTo>
                    <a:lnTo>
                      <a:pt x="21" y="5"/>
                    </a:lnTo>
                    <a:lnTo>
                      <a:pt x="21" y="7"/>
                    </a:lnTo>
                    <a:lnTo>
                      <a:pt x="23" y="9"/>
                    </a:lnTo>
                    <a:lnTo>
                      <a:pt x="25" y="9"/>
                    </a:lnTo>
                    <a:lnTo>
                      <a:pt x="27" y="9"/>
                    </a:lnTo>
                    <a:lnTo>
                      <a:pt x="27" y="13"/>
                    </a:lnTo>
                    <a:lnTo>
                      <a:pt x="31" y="17"/>
                    </a:lnTo>
                    <a:lnTo>
                      <a:pt x="33" y="15"/>
                    </a:lnTo>
                    <a:lnTo>
                      <a:pt x="33" y="17"/>
                    </a:lnTo>
                    <a:lnTo>
                      <a:pt x="33" y="19"/>
                    </a:lnTo>
                    <a:lnTo>
                      <a:pt x="35" y="21"/>
                    </a:lnTo>
                    <a:lnTo>
                      <a:pt x="38" y="19"/>
                    </a:lnTo>
                    <a:lnTo>
                      <a:pt x="38" y="17"/>
                    </a:lnTo>
                    <a:lnTo>
                      <a:pt x="40" y="17"/>
                    </a:lnTo>
                    <a:lnTo>
                      <a:pt x="44" y="15"/>
                    </a:lnTo>
                    <a:lnTo>
                      <a:pt x="46" y="17"/>
                    </a:lnTo>
                    <a:lnTo>
                      <a:pt x="46" y="19"/>
                    </a:lnTo>
                    <a:lnTo>
                      <a:pt x="44" y="21"/>
                    </a:lnTo>
                    <a:lnTo>
                      <a:pt x="44" y="23"/>
                    </a:lnTo>
                    <a:lnTo>
                      <a:pt x="48" y="24"/>
                    </a:lnTo>
                    <a:lnTo>
                      <a:pt x="52" y="28"/>
                    </a:lnTo>
                    <a:lnTo>
                      <a:pt x="52" y="30"/>
                    </a:lnTo>
                    <a:lnTo>
                      <a:pt x="54" y="30"/>
                    </a:lnTo>
                    <a:lnTo>
                      <a:pt x="56" y="28"/>
                    </a:lnTo>
                    <a:lnTo>
                      <a:pt x="54" y="23"/>
                    </a:lnTo>
                    <a:lnTo>
                      <a:pt x="52" y="19"/>
                    </a:lnTo>
                    <a:lnTo>
                      <a:pt x="54" y="15"/>
                    </a:lnTo>
                    <a:lnTo>
                      <a:pt x="54" y="13"/>
                    </a:lnTo>
                    <a:lnTo>
                      <a:pt x="50" y="9"/>
                    </a:lnTo>
                    <a:lnTo>
                      <a:pt x="50" y="5"/>
                    </a:lnTo>
                    <a:lnTo>
                      <a:pt x="52" y="5"/>
                    </a:lnTo>
                    <a:lnTo>
                      <a:pt x="54" y="7"/>
                    </a:lnTo>
                    <a:lnTo>
                      <a:pt x="56" y="7"/>
                    </a:lnTo>
                    <a:lnTo>
                      <a:pt x="56" y="5"/>
                    </a:lnTo>
                    <a:lnTo>
                      <a:pt x="54" y="3"/>
                    </a:lnTo>
                    <a:lnTo>
                      <a:pt x="54" y="0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15" name="Freeform 690"/>
              <p:cNvSpPr>
                <a:spLocks/>
              </p:cNvSpPr>
              <p:nvPr/>
            </p:nvSpPr>
            <p:spPr bwMode="auto">
              <a:xfrm>
                <a:off x="4003" y="887"/>
                <a:ext cx="7" cy="12"/>
              </a:xfrm>
              <a:custGeom>
                <a:avLst/>
                <a:gdLst>
                  <a:gd name="T0" fmla="*/ 2 w 7"/>
                  <a:gd name="T1" fmla="*/ 0 h 12"/>
                  <a:gd name="T2" fmla="*/ 4 w 7"/>
                  <a:gd name="T3" fmla="*/ 0 h 12"/>
                  <a:gd name="T4" fmla="*/ 4 w 7"/>
                  <a:gd name="T5" fmla="*/ 4 h 12"/>
                  <a:gd name="T6" fmla="*/ 7 w 7"/>
                  <a:gd name="T7" fmla="*/ 8 h 12"/>
                  <a:gd name="T8" fmla="*/ 7 w 7"/>
                  <a:gd name="T9" fmla="*/ 10 h 12"/>
                  <a:gd name="T10" fmla="*/ 4 w 7"/>
                  <a:gd name="T11" fmla="*/ 12 h 12"/>
                  <a:gd name="T12" fmla="*/ 2 w 7"/>
                  <a:gd name="T13" fmla="*/ 12 h 12"/>
                  <a:gd name="T14" fmla="*/ 2 w 7"/>
                  <a:gd name="T15" fmla="*/ 10 h 12"/>
                  <a:gd name="T16" fmla="*/ 0 w 7"/>
                  <a:gd name="T17" fmla="*/ 6 h 12"/>
                  <a:gd name="T18" fmla="*/ 0 w 7"/>
                  <a:gd name="T19" fmla="*/ 2 h 12"/>
                  <a:gd name="T20" fmla="*/ 2 w 7"/>
                  <a:gd name="T21" fmla="*/ 2 h 12"/>
                  <a:gd name="T22" fmla="*/ 2 w 7"/>
                  <a:gd name="T2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12">
                    <a:moveTo>
                      <a:pt x="2" y="0"/>
                    </a:moveTo>
                    <a:lnTo>
                      <a:pt x="4" y="0"/>
                    </a:lnTo>
                    <a:lnTo>
                      <a:pt x="4" y="4"/>
                    </a:lnTo>
                    <a:lnTo>
                      <a:pt x="7" y="8"/>
                    </a:lnTo>
                    <a:lnTo>
                      <a:pt x="7" y="10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2" y="10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16" name="Freeform 691"/>
              <p:cNvSpPr>
                <a:spLocks/>
              </p:cNvSpPr>
              <p:nvPr/>
            </p:nvSpPr>
            <p:spPr bwMode="auto">
              <a:xfrm>
                <a:off x="3896" y="811"/>
                <a:ext cx="8" cy="8"/>
              </a:xfrm>
              <a:custGeom>
                <a:avLst/>
                <a:gdLst>
                  <a:gd name="T0" fmla="*/ 4 w 8"/>
                  <a:gd name="T1" fmla="*/ 0 h 8"/>
                  <a:gd name="T2" fmla="*/ 6 w 8"/>
                  <a:gd name="T3" fmla="*/ 0 h 8"/>
                  <a:gd name="T4" fmla="*/ 8 w 8"/>
                  <a:gd name="T5" fmla="*/ 4 h 8"/>
                  <a:gd name="T6" fmla="*/ 6 w 8"/>
                  <a:gd name="T7" fmla="*/ 6 h 8"/>
                  <a:gd name="T8" fmla="*/ 6 w 8"/>
                  <a:gd name="T9" fmla="*/ 8 h 8"/>
                  <a:gd name="T10" fmla="*/ 4 w 8"/>
                  <a:gd name="T11" fmla="*/ 8 h 8"/>
                  <a:gd name="T12" fmla="*/ 0 w 8"/>
                  <a:gd name="T13" fmla="*/ 6 h 8"/>
                  <a:gd name="T14" fmla="*/ 0 w 8"/>
                  <a:gd name="T15" fmla="*/ 4 h 8"/>
                  <a:gd name="T16" fmla="*/ 0 w 8"/>
                  <a:gd name="T17" fmla="*/ 2 h 8"/>
                  <a:gd name="T18" fmla="*/ 4 w 8"/>
                  <a:gd name="T1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8">
                    <a:moveTo>
                      <a:pt x="4" y="0"/>
                    </a:moveTo>
                    <a:lnTo>
                      <a:pt x="6" y="0"/>
                    </a:lnTo>
                    <a:lnTo>
                      <a:pt x="8" y="4"/>
                    </a:lnTo>
                    <a:lnTo>
                      <a:pt x="6" y="6"/>
                    </a:lnTo>
                    <a:lnTo>
                      <a:pt x="6" y="8"/>
                    </a:lnTo>
                    <a:lnTo>
                      <a:pt x="4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17" name="Freeform 692"/>
              <p:cNvSpPr>
                <a:spLocks/>
              </p:cNvSpPr>
              <p:nvPr/>
            </p:nvSpPr>
            <p:spPr bwMode="auto">
              <a:xfrm>
                <a:off x="3915" y="784"/>
                <a:ext cx="14" cy="8"/>
              </a:xfrm>
              <a:custGeom>
                <a:avLst/>
                <a:gdLst>
                  <a:gd name="T0" fmla="*/ 2 w 14"/>
                  <a:gd name="T1" fmla="*/ 0 h 8"/>
                  <a:gd name="T2" fmla="*/ 4 w 14"/>
                  <a:gd name="T3" fmla="*/ 2 h 8"/>
                  <a:gd name="T4" fmla="*/ 8 w 14"/>
                  <a:gd name="T5" fmla="*/ 4 h 8"/>
                  <a:gd name="T6" fmla="*/ 12 w 14"/>
                  <a:gd name="T7" fmla="*/ 4 h 8"/>
                  <a:gd name="T8" fmla="*/ 14 w 14"/>
                  <a:gd name="T9" fmla="*/ 4 h 8"/>
                  <a:gd name="T10" fmla="*/ 12 w 14"/>
                  <a:gd name="T11" fmla="*/ 8 h 8"/>
                  <a:gd name="T12" fmla="*/ 12 w 14"/>
                  <a:gd name="T13" fmla="*/ 8 h 8"/>
                  <a:gd name="T14" fmla="*/ 8 w 14"/>
                  <a:gd name="T15" fmla="*/ 8 h 8"/>
                  <a:gd name="T16" fmla="*/ 2 w 14"/>
                  <a:gd name="T17" fmla="*/ 4 h 8"/>
                  <a:gd name="T18" fmla="*/ 0 w 14"/>
                  <a:gd name="T19" fmla="*/ 2 h 8"/>
                  <a:gd name="T20" fmla="*/ 2 w 14"/>
                  <a:gd name="T2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8">
                    <a:moveTo>
                      <a:pt x="2" y="0"/>
                    </a:moveTo>
                    <a:lnTo>
                      <a:pt x="4" y="2"/>
                    </a:lnTo>
                    <a:lnTo>
                      <a:pt x="8" y="4"/>
                    </a:lnTo>
                    <a:lnTo>
                      <a:pt x="12" y="4"/>
                    </a:lnTo>
                    <a:lnTo>
                      <a:pt x="14" y="4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8" y="8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18" name="Freeform 693"/>
              <p:cNvSpPr>
                <a:spLocks/>
              </p:cNvSpPr>
              <p:nvPr/>
            </p:nvSpPr>
            <p:spPr bwMode="auto">
              <a:xfrm>
                <a:off x="4005" y="813"/>
                <a:ext cx="5" cy="6"/>
              </a:xfrm>
              <a:custGeom>
                <a:avLst/>
                <a:gdLst>
                  <a:gd name="T0" fmla="*/ 2 w 5"/>
                  <a:gd name="T1" fmla="*/ 0 h 6"/>
                  <a:gd name="T2" fmla="*/ 4 w 5"/>
                  <a:gd name="T3" fmla="*/ 0 h 6"/>
                  <a:gd name="T4" fmla="*/ 5 w 5"/>
                  <a:gd name="T5" fmla="*/ 4 h 6"/>
                  <a:gd name="T6" fmla="*/ 4 w 5"/>
                  <a:gd name="T7" fmla="*/ 6 h 6"/>
                  <a:gd name="T8" fmla="*/ 2 w 5"/>
                  <a:gd name="T9" fmla="*/ 6 h 6"/>
                  <a:gd name="T10" fmla="*/ 0 w 5"/>
                  <a:gd name="T11" fmla="*/ 2 h 6"/>
                  <a:gd name="T12" fmla="*/ 0 w 5"/>
                  <a:gd name="T13" fmla="*/ 0 h 6"/>
                  <a:gd name="T14" fmla="*/ 2 w 5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6">
                    <a:moveTo>
                      <a:pt x="2" y="0"/>
                    </a:moveTo>
                    <a:lnTo>
                      <a:pt x="4" y="0"/>
                    </a:lnTo>
                    <a:lnTo>
                      <a:pt x="5" y="4"/>
                    </a:lnTo>
                    <a:lnTo>
                      <a:pt x="4" y="6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19" name="Freeform 694"/>
              <p:cNvSpPr>
                <a:spLocks/>
              </p:cNvSpPr>
              <p:nvPr/>
            </p:nvSpPr>
            <p:spPr bwMode="auto">
              <a:xfrm>
                <a:off x="4020" y="878"/>
                <a:ext cx="19" cy="9"/>
              </a:xfrm>
              <a:custGeom>
                <a:avLst/>
                <a:gdLst>
                  <a:gd name="T0" fmla="*/ 10 w 19"/>
                  <a:gd name="T1" fmla="*/ 0 h 9"/>
                  <a:gd name="T2" fmla="*/ 11 w 19"/>
                  <a:gd name="T3" fmla="*/ 2 h 9"/>
                  <a:gd name="T4" fmla="*/ 15 w 19"/>
                  <a:gd name="T5" fmla="*/ 2 h 9"/>
                  <a:gd name="T6" fmla="*/ 19 w 19"/>
                  <a:gd name="T7" fmla="*/ 2 h 9"/>
                  <a:gd name="T8" fmla="*/ 17 w 19"/>
                  <a:gd name="T9" fmla="*/ 5 h 9"/>
                  <a:gd name="T10" fmla="*/ 13 w 19"/>
                  <a:gd name="T11" fmla="*/ 5 h 9"/>
                  <a:gd name="T12" fmla="*/ 10 w 19"/>
                  <a:gd name="T13" fmla="*/ 4 h 9"/>
                  <a:gd name="T14" fmla="*/ 8 w 19"/>
                  <a:gd name="T15" fmla="*/ 4 h 9"/>
                  <a:gd name="T16" fmla="*/ 6 w 19"/>
                  <a:gd name="T17" fmla="*/ 5 h 9"/>
                  <a:gd name="T18" fmla="*/ 4 w 19"/>
                  <a:gd name="T19" fmla="*/ 5 h 9"/>
                  <a:gd name="T20" fmla="*/ 0 w 19"/>
                  <a:gd name="T21" fmla="*/ 9 h 9"/>
                  <a:gd name="T22" fmla="*/ 0 w 19"/>
                  <a:gd name="T23" fmla="*/ 9 h 9"/>
                  <a:gd name="T24" fmla="*/ 2 w 19"/>
                  <a:gd name="T25" fmla="*/ 4 h 9"/>
                  <a:gd name="T26" fmla="*/ 6 w 19"/>
                  <a:gd name="T27" fmla="*/ 2 h 9"/>
                  <a:gd name="T28" fmla="*/ 8 w 19"/>
                  <a:gd name="T29" fmla="*/ 2 h 9"/>
                  <a:gd name="T30" fmla="*/ 10 w 19"/>
                  <a:gd name="T3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" h="9">
                    <a:moveTo>
                      <a:pt x="10" y="0"/>
                    </a:moveTo>
                    <a:lnTo>
                      <a:pt x="11" y="2"/>
                    </a:lnTo>
                    <a:lnTo>
                      <a:pt x="15" y="2"/>
                    </a:lnTo>
                    <a:lnTo>
                      <a:pt x="19" y="2"/>
                    </a:lnTo>
                    <a:lnTo>
                      <a:pt x="17" y="5"/>
                    </a:lnTo>
                    <a:lnTo>
                      <a:pt x="13" y="5"/>
                    </a:lnTo>
                    <a:lnTo>
                      <a:pt x="10" y="4"/>
                    </a:lnTo>
                    <a:lnTo>
                      <a:pt x="8" y="4"/>
                    </a:lnTo>
                    <a:lnTo>
                      <a:pt x="6" y="5"/>
                    </a:lnTo>
                    <a:lnTo>
                      <a:pt x="4" y="5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2" y="4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20" name="Freeform 695"/>
              <p:cNvSpPr>
                <a:spLocks/>
              </p:cNvSpPr>
              <p:nvPr/>
            </p:nvSpPr>
            <p:spPr bwMode="auto">
              <a:xfrm>
                <a:off x="4051" y="801"/>
                <a:ext cx="19" cy="12"/>
              </a:xfrm>
              <a:custGeom>
                <a:avLst/>
                <a:gdLst>
                  <a:gd name="T0" fmla="*/ 15 w 19"/>
                  <a:gd name="T1" fmla="*/ 0 h 12"/>
                  <a:gd name="T2" fmla="*/ 19 w 19"/>
                  <a:gd name="T3" fmla="*/ 0 h 12"/>
                  <a:gd name="T4" fmla="*/ 19 w 19"/>
                  <a:gd name="T5" fmla="*/ 0 h 12"/>
                  <a:gd name="T6" fmla="*/ 19 w 19"/>
                  <a:gd name="T7" fmla="*/ 2 h 12"/>
                  <a:gd name="T8" fmla="*/ 13 w 19"/>
                  <a:gd name="T9" fmla="*/ 6 h 12"/>
                  <a:gd name="T10" fmla="*/ 11 w 19"/>
                  <a:gd name="T11" fmla="*/ 8 h 12"/>
                  <a:gd name="T12" fmla="*/ 5 w 19"/>
                  <a:gd name="T13" fmla="*/ 12 h 12"/>
                  <a:gd name="T14" fmla="*/ 1 w 19"/>
                  <a:gd name="T15" fmla="*/ 12 h 12"/>
                  <a:gd name="T16" fmla="*/ 0 w 19"/>
                  <a:gd name="T17" fmla="*/ 12 h 12"/>
                  <a:gd name="T18" fmla="*/ 0 w 19"/>
                  <a:gd name="T19" fmla="*/ 10 h 12"/>
                  <a:gd name="T20" fmla="*/ 0 w 19"/>
                  <a:gd name="T21" fmla="*/ 10 h 12"/>
                  <a:gd name="T22" fmla="*/ 1 w 19"/>
                  <a:gd name="T23" fmla="*/ 8 h 12"/>
                  <a:gd name="T24" fmla="*/ 1 w 19"/>
                  <a:gd name="T25" fmla="*/ 8 h 12"/>
                  <a:gd name="T26" fmla="*/ 5 w 19"/>
                  <a:gd name="T27" fmla="*/ 8 h 12"/>
                  <a:gd name="T28" fmla="*/ 7 w 19"/>
                  <a:gd name="T29" fmla="*/ 6 h 12"/>
                  <a:gd name="T30" fmla="*/ 11 w 19"/>
                  <a:gd name="T31" fmla="*/ 2 h 12"/>
                  <a:gd name="T32" fmla="*/ 15 w 19"/>
                  <a:gd name="T3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" h="12">
                    <a:moveTo>
                      <a:pt x="15" y="0"/>
                    </a:moveTo>
                    <a:lnTo>
                      <a:pt x="19" y="0"/>
                    </a:lnTo>
                    <a:lnTo>
                      <a:pt x="19" y="0"/>
                    </a:lnTo>
                    <a:lnTo>
                      <a:pt x="19" y="2"/>
                    </a:lnTo>
                    <a:lnTo>
                      <a:pt x="13" y="6"/>
                    </a:lnTo>
                    <a:lnTo>
                      <a:pt x="11" y="8"/>
                    </a:lnTo>
                    <a:lnTo>
                      <a:pt x="5" y="12"/>
                    </a:lnTo>
                    <a:lnTo>
                      <a:pt x="1" y="12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5" y="8"/>
                    </a:lnTo>
                    <a:lnTo>
                      <a:pt x="7" y="6"/>
                    </a:lnTo>
                    <a:lnTo>
                      <a:pt x="11" y="2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21" name="Freeform 696"/>
              <p:cNvSpPr>
                <a:spLocks/>
              </p:cNvSpPr>
              <p:nvPr/>
            </p:nvSpPr>
            <p:spPr bwMode="auto">
              <a:xfrm>
                <a:off x="3814" y="893"/>
                <a:ext cx="19" cy="32"/>
              </a:xfrm>
              <a:custGeom>
                <a:avLst/>
                <a:gdLst>
                  <a:gd name="T0" fmla="*/ 0 w 19"/>
                  <a:gd name="T1" fmla="*/ 0 h 32"/>
                  <a:gd name="T2" fmla="*/ 2 w 19"/>
                  <a:gd name="T3" fmla="*/ 0 h 32"/>
                  <a:gd name="T4" fmla="*/ 6 w 19"/>
                  <a:gd name="T5" fmla="*/ 4 h 32"/>
                  <a:gd name="T6" fmla="*/ 6 w 19"/>
                  <a:gd name="T7" fmla="*/ 8 h 32"/>
                  <a:gd name="T8" fmla="*/ 6 w 19"/>
                  <a:gd name="T9" fmla="*/ 11 h 32"/>
                  <a:gd name="T10" fmla="*/ 8 w 19"/>
                  <a:gd name="T11" fmla="*/ 15 h 32"/>
                  <a:gd name="T12" fmla="*/ 12 w 19"/>
                  <a:gd name="T13" fmla="*/ 17 h 32"/>
                  <a:gd name="T14" fmla="*/ 12 w 19"/>
                  <a:gd name="T15" fmla="*/ 17 h 32"/>
                  <a:gd name="T16" fmla="*/ 12 w 19"/>
                  <a:gd name="T17" fmla="*/ 19 h 32"/>
                  <a:gd name="T18" fmla="*/ 14 w 19"/>
                  <a:gd name="T19" fmla="*/ 19 h 32"/>
                  <a:gd name="T20" fmla="*/ 15 w 19"/>
                  <a:gd name="T21" fmla="*/ 23 h 32"/>
                  <a:gd name="T22" fmla="*/ 17 w 19"/>
                  <a:gd name="T23" fmla="*/ 27 h 32"/>
                  <a:gd name="T24" fmla="*/ 19 w 19"/>
                  <a:gd name="T25" fmla="*/ 30 h 32"/>
                  <a:gd name="T26" fmla="*/ 19 w 19"/>
                  <a:gd name="T27" fmla="*/ 32 h 32"/>
                  <a:gd name="T28" fmla="*/ 17 w 19"/>
                  <a:gd name="T29" fmla="*/ 32 h 32"/>
                  <a:gd name="T30" fmla="*/ 15 w 19"/>
                  <a:gd name="T31" fmla="*/ 32 h 32"/>
                  <a:gd name="T32" fmla="*/ 15 w 19"/>
                  <a:gd name="T33" fmla="*/ 32 h 32"/>
                  <a:gd name="T34" fmla="*/ 14 w 19"/>
                  <a:gd name="T35" fmla="*/ 29 h 32"/>
                  <a:gd name="T36" fmla="*/ 14 w 19"/>
                  <a:gd name="T37" fmla="*/ 27 h 32"/>
                  <a:gd name="T38" fmla="*/ 12 w 19"/>
                  <a:gd name="T39" fmla="*/ 23 h 32"/>
                  <a:gd name="T40" fmla="*/ 8 w 19"/>
                  <a:gd name="T41" fmla="*/ 21 h 32"/>
                  <a:gd name="T42" fmla="*/ 6 w 19"/>
                  <a:gd name="T43" fmla="*/ 21 h 32"/>
                  <a:gd name="T44" fmla="*/ 4 w 19"/>
                  <a:gd name="T45" fmla="*/ 17 h 32"/>
                  <a:gd name="T46" fmla="*/ 4 w 19"/>
                  <a:gd name="T47" fmla="*/ 11 h 32"/>
                  <a:gd name="T48" fmla="*/ 2 w 19"/>
                  <a:gd name="T49" fmla="*/ 9 h 32"/>
                  <a:gd name="T50" fmla="*/ 0 w 19"/>
                  <a:gd name="T51" fmla="*/ 6 h 32"/>
                  <a:gd name="T52" fmla="*/ 0 w 19"/>
                  <a:gd name="T53" fmla="*/ 2 h 32"/>
                  <a:gd name="T54" fmla="*/ 0 w 19"/>
                  <a:gd name="T5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" h="32">
                    <a:moveTo>
                      <a:pt x="0" y="0"/>
                    </a:moveTo>
                    <a:lnTo>
                      <a:pt x="2" y="0"/>
                    </a:lnTo>
                    <a:lnTo>
                      <a:pt x="6" y="4"/>
                    </a:lnTo>
                    <a:lnTo>
                      <a:pt x="6" y="8"/>
                    </a:lnTo>
                    <a:lnTo>
                      <a:pt x="6" y="11"/>
                    </a:lnTo>
                    <a:lnTo>
                      <a:pt x="8" y="15"/>
                    </a:lnTo>
                    <a:lnTo>
                      <a:pt x="12" y="17"/>
                    </a:lnTo>
                    <a:lnTo>
                      <a:pt x="12" y="17"/>
                    </a:lnTo>
                    <a:lnTo>
                      <a:pt x="12" y="19"/>
                    </a:lnTo>
                    <a:lnTo>
                      <a:pt x="14" y="19"/>
                    </a:lnTo>
                    <a:lnTo>
                      <a:pt x="15" y="23"/>
                    </a:lnTo>
                    <a:lnTo>
                      <a:pt x="17" y="27"/>
                    </a:lnTo>
                    <a:lnTo>
                      <a:pt x="19" y="30"/>
                    </a:lnTo>
                    <a:lnTo>
                      <a:pt x="19" y="32"/>
                    </a:lnTo>
                    <a:lnTo>
                      <a:pt x="17" y="32"/>
                    </a:lnTo>
                    <a:lnTo>
                      <a:pt x="15" y="32"/>
                    </a:lnTo>
                    <a:lnTo>
                      <a:pt x="15" y="32"/>
                    </a:lnTo>
                    <a:lnTo>
                      <a:pt x="14" y="29"/>
                    </a:lnTo>
                    <a:lnTo>
                      <a:pt x="14" y="27"/>
                    </a:lnTo>
                    <a:lnTo>
                      <a:pt x="12" y="23"/>
                    </a:lnTo>
                    <a:lnTo>
                      <a:pt x="8" y="21"/>
                    </a:lnTo>
                    <a:lnTo>
                      <a:pt x="6" y="21"/>
                    </a:lnTo>
                    <a:lnTo>
                      <a:pt x="4" y="17"/>
                    </a:lnTo>
                    <a:lnTo>
                      <a:pt x="4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22" name="Freeform 697"/>
              <p:cNvSpPr>
                <a:spLocks/>
              </p:cNvSpPr>
              <p:nvPr/>
            </p:nvSpPr>
            <p:spPr bwMode="auto">
              <a:xfrm>
                <a:off x="3930" y="899"/>
                <a:ext cx="29" cy="23"/>
              </a:xfrm>
              <a:custGeom>
                <a:avLst/>
                <a:gdLst>
                  <a:gd name="T0" fmla="*/ 21 w 29"/>
                  <a:gd name="T1" fmla="*/ 0 h 23"/>
                  <a:gd name="T2" fmla="*/ 23 w 29"/>
                  <a:gd name="T3" fmla="*/ 0 h 23"/>
                  <a:gd name="T4" fmla="*/ 23 w 29"/>
                  <a:gd name="T5" fmla="*/ 2 h 23"/>
                  <a:gd name="T6" fmla="*/ 27 w 29"/>
                  <a:gd name="T7" fmla="*/ 3 h 23"/>
                  <a:gd name="T8" fmla="*/ 29 w 29"/>
                  <a:gd name="T9" fmla="*/ 5 h 23"/>
                  <a:gd name="T10" fmla="*/ 27 w 29"/>
                  <a:gd name="T11" fmla="*/ 9 h 23"/>
                  <a:gd name="T12" fmla="*/ 25 w 29"/>
                  <a:gd name="T13" fmla="*/ 9 h 23"/>
                  <a:gd name="T14" fmla="*/ 25 w 29"/>
                  <a:gd name="T15" fmla="*/ 15 h 23"/>
                  <a:gd name="T16" fmla="*/ 25 w 29"/>
                  <a:gd name="T17" fmla="*/ 17 h 23"/>
                  <a:gd name="T18" fmla="*/ 23 w 29"/>
                  <a:gd name="T19" fmla="*/ 19 h 23"/>
                  <a:gd name="T20" fmla="*/ 20 w 29"/>
                  <a:gd name="T21" fmla="*/ 19 h 23"/>
                  <a:gd name="T22" fmla="*/ 16 w 29"/>
                  <a:gd name="T23" fmla="*/ 21 h 23"/>
                  <a:gd name="T24" fmla="*/ 14 w 29"/>
                  <a:gd name="T25" fmla="*/ 23 h 23"/>
                  <a:gd name="T26" fmla="*/ 12 w 29"/>
                  <a:gd name="T27" fmla="*/ 23 h 23"/>
                  <a:gd name="T28" fmla="*/ 10 w 29"/>
                  <a:gd name="T29" fmla="*/ 23 h 23"/>
                  <a:gd name="T30" fmla="*/ 12 w 29"/>
                  <a:gd name="T31" fmla="*/ 19 h 23"/>
                  <a:gd name="T32" fmla="*/ 10 w 29"/>
                  <a:gd name="T33" fmla="*/ 19 h 23"/>
                  <a:gd name="T34" fmla="*/ 10 w 29"/>
                  <a:gd name="T35" fmla="*/ 17 h 23"/>
                  <a:gd name="T36" fmla="*/ 8 w 29"/>
                  <a:gd name="T37" fmla="*/ 15 h 23"/>
                  <a:gd name="T38" fmla="*/ 8 w 29"/>
                  <a:gd name="T39" fmla="*/ 11 h 23"/>
                  <a:gd name="T40" fmla="*/ 4 w 29"/>
                  <a:gd name="T41" fmla="*/ 11 h 23"/>
                  <a:gd name="T42" fmla="*/ 0 w 29"/>
                  <a:gd name="T43" fmla="*/ 9 h 23"/>
                  <a:gd name="T44" fmla="*/ 2 w 29"/>
                  <a:gd name="T45" fmla="*/ 7 h 23"/>
                  <a:gd name="T46" fmla="*/ 6 w 29"/>
                  <a:gd name="T47" fmla="*/ 5 h 23"/>
                  <a:gd name="T48" fmla="*/ 8 w 29"/>
                  <a:gd name="T49" fmla="*/ 5 h 23"/>
                  <a:gd name="T50" fmla="*/ 10 w 29"/>
                  <a:gd name="T51" fmla="*/ 5 h 23"/>
                  <a:gd name="T52" fmla="*/ 10 w 29"/>
                  <a:gd name="T53" fmla="*/ 3 h 23"/>
                  <a:gd name="T54" fmla="*/ 12 w 29"/>
                  <a:gd name="T55" fmla="*/ 2 h 23"/>
                  <a:gd name="T56" fmla="*/ 14 w 29"/>
                  <a:gd name="T57" fmla="*/ 2 h 23"/>
                  <a:gd name="T58" fmla="*/ 14 w 29"/>
                  <a:gd name="T59" fmla="*/ 3 h 23"/>
                  <a:gd name="T60" fmla="*/ 20 w 29"/>
                  <a:gd name="T61" fmla="*/ 2 h 23"/>
                  <a:gd name="T62" fmla="*/ 21 w 29"/>
                  <a:gd name="T6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" h="23">
                    <a:moveTo>
                      <a:pt x="21" y="0"/>
                    </a:moveTo>
                    <a:lnTo>
                      <a:pt x="23" y="0"/>
                    </a:lnTo>
                    <a:lnTo>
                      <a:pt x="23" y="2"/>
                    </a:lnTo>
                    <a:lnTo>
                      <a:pt x="27" y="3"/>
                    </a:lnTo>
                    <a:lnTo>
                      <a:pt x="29" y="5"/>
                    </a:lnTo>
                    <a:lnTo>
                      <a:pt x="27" y="9"/>
                    </a:lnTo>
                    <a:lnTo>
                      <a:pt x="25" y="9"/>
                    </a:lnTo>
                    <a:lnTo>
                      <a:pt x="25" y="15"/>
                    </a:lnTo>
                    <a:lnTo>
                      <a:pt x="25" y="17"/>
                    </a:lnTo>
                    <a:lnTo>
                      <a:pt x="23" y="19"/>
                    </a:lnTo>
                    <a:lnTo>
                      <a:pt x="20" y="19"/>
                    </a:lnTo>
                    <a:lnTo>
                      <a:pt x="16" y="21"/>
                    </a:lnTo>
                    <a:lnTo>
                      <a:pt x="14" y="23"/>
                    </a:lnTo>
                    <a:lnTo>
                      <a:pt x="12" y="23"/>
                    </a:lnTo>
                    <a:lnTo>
                      <a:pt x="10" y="23"/>
                    </a:lnTo>
                    <a:lnTo>
                      <a:pt x="12" y="19"/>
                    </a:lnTo>
                    <a:lnTo>
                      <a:pt x="10" y="19"/>
                    </a:lnTo>
                    <a:lnTo>
                      <a:pt x="10" y="17"/>
                    </a:lnTo>
                    <a:lnTo>
                      <a:pt x="8" y="15"/>
                    </a:lnTo>
                    <a:lnTo>
                      <a:pt x="8" y="11"/>
                    </a:lnTo>
                    <a:lnTo>
                      <a:pt x="4" y="11"/>
                    </a:lnTo>
                    <a:lnTo>
                      <a:pt x="0" y="9"/>
                    </a:lnTo>
                    <a:lnTo>
                      <a:pt x="2" y="7"/>
                    </a:lnTo>
                    <a:lnTo>
                      <a:pt x="6" y="5"/>
                    </a:lnTo>
                    <a:lnTo>
                      <a:pt x="8" y="5"/>
                    </a:lnTo>
                    <a:lnTo>
                      <a:pt x="10" y="5"/>
                    </a:lnTo>
                    <a:lnTo>
                      <a:pt x="10" y="3"/>
                    </a:lnTo>
                    <a:lnTo>
                      <a:pt x="12" y="2"/>
                    </a:lnTo>
                    <a:lnTo>
                      <a:pt x="14" y="2"/>
                    </a:lnTo>
                    <a:lnTo>
                      <a:pt x="14" y="3"/>
                    </a:lnTo>
                    <a:lnTo>
                      <a:pt x="20" y="2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23" name="Freeform 698"/>
              <p:cNvSpPr>
                <a:spLocks/>
              </p:cNvSpPr>
              <p:nvPr/>
            </p:nvSpPr>
            <p:spPr bwMode="auto">
              <a:xfrm>
                <a:off x="3812" y="828"/>
                <a:ext cx="130" cy="179"/>
              </a:xfrm>
              <a:custGeom>
                <a:avLst/>
                <a:gdLst>
                  <a:gd name="T0" fmla="*/ 73 w 130"/>
                  <a:gd name="T1" fmla="*/ 8 h 179"/>
                  <a:gd name="T2" fmla="*/ 80 w 130"/>
                  <a:gd name="T3" fmla="*/ 25 h 179"/>
                  <a:gd name="T4" fmla="*/ 84 w 130"/>
                  <a:gd name="T5" fmla="*/ 33 h 179"/>
                  <a:gd name="T6" fmla="*/ 96 w 130"/>
                  <a:gd name="T7" fmla="*/ 40 h 179"/>
                  <a:gd name="T8" fmla="*/ 111 w 130"/>
                  <a:gd name="T9" fmla="*/ 52 h 179"/>
                  <a:gd name="T10" fmla="*/ 128 w 130"/>
                  <a:gd name="T11" fmla="*/ 69 h 179"/>
                  <a:gd name="T12" fmla="*/ 113 w 130"/>
                  <a:gd name="T13" fmla="*/ 73 h 179"/>
                  <a:gd name="T14" fmla="*/ 105 w 130"/>
                  <a:gd name="T15" fmla="*/ 84 h 179"/>
                  <a:gd name="T16" fmla="*/ 105 w 130"/>
                  <a:gd name="T17" fmla="*/ 107 h 179"/>
                  <a:gd name="T18" fmla="*/ 101 w 130"/>
                  <a:gd name="T19" fmla="*/ 122 h 179"/>
                  <a:gd name="T20" fmla="*/ 98 w 130"/>
                  <a:gd name="T21" fmla="*/ 134 h 179"/>
                  <a:gd name="T22" fmla="*/ 92 w 130"/>
                  <a:gd name="T23" fmla="*/ 158 h 179"/>
                  <a:gd name="T24" fmla="*/ 92 w 130"/>
                  <a:gd name="T25" fmla="*/ 175 h 179"/>
                  <a:gd name="T26" fmla="*/ 80 w 130"/>
                  <a:gd name="T27" fmla="*/ 179 h 179"/>
                  <a:gd name="T28" fmla="*/ 71 w 130"/>
                  <a:gd name="T29" fmla="*/ 162 h 179"/>
                  <a:gd name="T30" fmla="*/ 75 w 130"/>
                  <a:gd name="T31" fmla="*/ 155 h 179"/>
                  <a:gd name="T32" fmla="*/ 63 w 130"/>
                  <a:gd name="T33" fmla="*/ 153 h 179"/>
                  <a:gd name="T34" fmla="*/ 54 w 130"/>
                  <a:gd name="T35" fmla="*/ 145 h 179"/>
                  <a:gd name="T36" fmla="*/ 48 w 130"/>
                  <a:gd name="T37" fmla="*/ 137 h 179"/>
                  <a:gd name="T38" fmla="*/ 46 w 130"/>
                  <a:gd name="T39" fmla="*/ 128 h 179"/>
                  <a:gd name="T40" fmla="*/ 57 w 130"/>
                  <a:gd name="T41" fmla="*/ 128 h 179"/>
                  <a:gd name="T42" fmla="*/ 67 w 130"/>
                  <a:gd name="T43" fmla="*/ 124 h 179"/>
                  <a:gd name="T44" fmla="*/ 61 w 130"/>
                  <a:gd name="T45" fmla="*/ 120 h 179"/>
                  <a:gd name="T46" fmla="*/ 80 w 130"/>
                  <a:gd name="T47" fmla="*/ 116 h 179"/>
                  <a:gd name="T48" fmla="*/ 77 w 130"/>
                  <a:gd name="T49" fmla="*/ 113 h 179"/>
                  <a:gd name="T50" fmla="*/ 61 w 130"/>
                  <a:gd name="T51" fmla="*/ 113 h 179"/>
                  <a:gd name="T52" fmla="*/ 46 w 130"/>
                  <a:gd name="T53" fmla="*/ 120 h 179"/>
                  <a:gd name="T54" fmla="*/ 42 w 130"/>
                  <a:gd name="T55" fmla="*/ 105 h 179"/>
                  <a:gd name="T56" fmla="*/ 50 w 130"/>
                  <a:gd name="T57" fmla="*/ 103 h 179"/>
                  <a:gd name="T58" fmla="*/ 63 w 130"/>
                  <a:gd name="T59" fmla="*/ 92 h 179"/>
                  <a:gd name="T60" fmla="*/ 82 w 130"/>
                  <a:gd name="T61" fmla="*/ 82 h 179"/>
                  <a:gd name="T62" fmla="*/ 73 w 130"/>
                  <a:gd name="T63" fmla="*/ 80 h 179"/>
                  <a:gd name="T64" fmla="*/ 71 w 130"/>
                  <a:gd name="T65" fmla="*/ 76 h 179"/>
                  <a:gd name="T66" fmla="*/ 59 w 130"/>
                  <a:gd name="T67" fmla="*/ 78 h 179"/>
                  <a:gd name="T68" fmla="*/ 57 w 130"/>
                  <a:gd name="T69" fmla="*/ 65 h 179"/>
                  <a:gd name="T70" fmla="*/ 54 w 130"/>
                  <a:gd name="T71" fmla="*/ 74 h 179"/>
                  <a:gd name="T72" fmla="*/ 50 w 130"/>
                  <a:gd name="T73" fmla="*/ 80 h 179"/>
                  <a:gd name="T74" fmla="*/ 46 w 130"/>
                  <a:gd name="T75" fmla="*/ 94 h 179"/>
                  <a:gd name="T76" fmla="*/ 35 w 130"/>
                  <a:gd name="T77" fmla="*/ 95 h 179"/>
                  <a:gd name="T78" fmla="*/ 23 w 130"/>
                  <a:gd name="T79" fmla="*/ 82 h 179"/>
                  <a:gd name="T80" fmla="*/ 21 w 130"/>
                  <a:gd name="T81" fmla="*/ 78 h 179"/>
                  <a:gd name="T82" fmla="*/ 16 w 130"/>
                  <a:gd name="T83" fmla="*/ 67 h 179"/>
                  <a:gd name="T84" fmla="*/ 16 w 130"/>
                  <a:gd name="T85" fmla="*/ 61 h 179"/>
                  <a:gd name="T86" fmla="*/ 19 w 130"/>
                  <a:gd name="T87" fmla="*/ 59 h 179"/>
                  <a:gd name="T88" fmla="*/ 14 w 130"/>
                  <a:gd name="T89" fmla="*/ 52 h 179"/>
                  <a:gd name="T90" fmla="*/ 10 w 130"/>
                  <a:gd name="T91" fmla="*/ 42 h 179"/>
                  <a:gd name="T92" fmla="*/ 2 w 130"/>
                  <a:gd name="T93" fmla="*/ 44 h 179"/>
                  <a:gd name="T94" fmla="*/ 6 w 130"/>
                  <a:gd name="T95" fmla="*/ 29 h 179"/>
                  <a:gd name="T96" fmla="*/ 12 w 130"/>
                  <a:gd name="T97" fmla="*/ 21 h 179"/>
                  <a:gd name="T98" fmla="*/ 16 w 130"/>
                  <a:gd name="T99" fmla="*/ 15 h 179"/>
                  <a:gd name="T100" fmla="*/ 33 w 130"/>
                  <a:gd name="T101" fmla="*/ 12 h 179"/>
                  <a:gd name="T102" fmla="*/ 31 w 130"/>
                  <a:gd name="T103" fmla="*/ 21 h 179"/>
                  <a:gd name="T104" fmla="*/ 25 w 130"/>
                  <a:gd name="T105" fmla="*/ 31 h 179"/>
                  <a:gd name="T106" fmla="*/ 29 w 130"/>
                  <a:gd name="T107" fmla="*/ 33 h 179"/>
                  <a:gd name="T108" fmla="*/ 37 w 130"/>
                  <a:gd name="T109" fmla="*/ 38 h 179"/>
                  <a:gd name="T110" fmla="*/ 37 w 130"/>
                  <a:gd name="T111" fmla="*/ 33 h 179"/>
                  <a:gd name="T112" fmla="*/ 50 w 130"/>
                  <a:gd name="T113" fmla="*/ 21 h 179"/>
                  <a:gd name="T114" fmla="*/ 56 w 130"/>
                  <a:gd name="T115" fmla="*/ 46 h 179"/>
                  <a:gd name="T116" fmla="*/ 61 w 130"/>
                  <a:gd name="T117" fmla="*/ 54 h 179"/>
                  <a:gd name="T118" fmla="*/ 63 w 130"/>
                  <a:gd name="T119" fmla="*/ 50 h 179"/>
                  <a:gd name="T120" fmla="*/ 57 w 130"/>
                  <a:gd name="T121" fmla="*/ 21 h 179"/>
                  <a:gd name="T122" fmla="*/ 63 w 130"/>
                  <a:gd name="T123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0" h="179">
                    <a:moveTo>
                      <a:pt x="63" y="0"/>
                    </a:moveTo>
                    <a:lnTo>
                      <a:pt x="65" y="2"/>
                    </a:lnTo>
                    <a:lnTo>
                      <a:pt x="67" y="6"/>
                    </a:lnTo>
                    <a:lnTo>
                      <a:pt x="69" y="10"/>
                    </a:lnTo>
                    <a:lnTo>
                      <a:pt x="71" y="12"/>
                    </a:lnTo>
                    <a:lnTo>
                      <a:pt x="73" y="8"/>
                    </a:lnTo>
                    <a:lnTo>
                      <a:pt x="75" y="8"/>
                    </a:lnTo>
                    <a:lnTo>
                      <a:pt x="77" y="10"/>
                    </a:lnTo>
                    <a:lnTo>
                      <a:pt x="80" y="13"/>
                    </a:lnTo>
                    <a:lnTo>
                      <a:pt x="82" y="17"/>
                    </a:lnTo>
                    <a:lnTo>
                      <a:pt x="82" y="23"/>
                    </a:lnTo>
                    <a:lnTo>
                      <a:pt x="80" y="25"/>
                    </a:lnTo>
                    <a:lnTo>
                      <a:pt x="80" y="33"/>
                    </a:lnTo>
                    <a:lnTo>
                      <a:pt x="80" y="36"/>
                    </a:lnTo>
                    <a:lnTo>
                      <a:pt x="80" y="38"/>
                    </a:lnTo>
                    <a:lnTo>
                      <a:pt x="82" y="38"/>
                    </a:lnTo>
                    <a:lnTo>
                      <a:pt x="84" y="36"/>
                    </a:lnTo>
                    <a:lnTo>
                      <a:pt x="84" y="33"/>
                    </a:lnTo>
                    <a:lnTo>
                      <a:pt x="84" y="25"/>
                    </a:lnTo>
                    <a:lnTo>
                      <a:pt x="84" y="23"/>
                    </a:lnTo>
                    <a:lnTo>
                      <a:pt x="86" y="21"/>
                    </a:lnTo>
                    <a:lnTo>
                      <a:pt x="92" y="25"/>
                    </a:lnTo>
                    <a:lnTo>
                      <a:pt x="94" y="31"/>
                    </a:lnTo>
                    <a:lnTo>
                      <a:pt x="96" y="40"/>
                    </a:lnTo>
                    <a:lnTo>
                      <a:pt x="98" y="42"/>
                    </a:lnTo>
                    <a:lnTo>
                      <a:pt x="99" y="44"/>
                    </a:lnTo>
                    <a:lnTo>
                      <a:pt x="103" y="44"/>
                    </a:lnTo>
                    <a:lnTo>
                      <a:pt x="105" y="46"/>
                    </a:lnTo>
                    <a:lnTo>
                      <a:pt x="109" y="50"/>
                    </a:lnTo>
                    <a:lnTo>
                      <a:pt x="111" y="52"/>
                    </a:lnTo>
                    <a:lnTo>
                      <a:pt x="115" y="57"/>
                    </a:lnTo>
                    <a:lnTo>
                      <a:pt x="118" y="59"/>
                    </a:lnTo>
                    <a:lnTo>
                      <a:pt x="128" y="61"/>
                    </a:lnTo>
                    <a:lnTo>
                      <a:pt x="130" y="63"/>
                    </a:lnTo>
                    <a:lnTo>
                      <a:pt x="130" y="67"/>
                    </a:lnTo>
                    <a:lnTo>
                      <a:pt x="128" y="69"/>
                    </a:lnTo>
                    <a:lnTo>
                      <a:pt x="128" y="71"/>
                    </a:lnTo>
                    <a:lnTo>
                      <a:pt x="126" y="71"/>
                    </a:lnTo>
                    <a:lnTo>
                      <a:pt x="124" y="67"/>
                    </a:lnTo>
                    <a:lnTo>
                      <a:pt x="120" y="69"/>
                    </a:lnTo>
                    <a:lnTo>
                      <a:pt x="118" y="69"/>
                    </a:lnTo>
                    <a:lnTo>
                      <a:pt x="113" y="73"/>
                    </a:lnTo>
                    <a:lnTo>
                      <a:pt x="111" y="73"/>
                    </a:lnTo>
                    <a:lnTo>
                      <a:pt x="109" y="74"/>
                    </a:lnTo>
                    <a:lnTo>
                      <a:pt x="111" y="76"/>
                    </a:lnTo>
                    <a:lnTo>
                      <a:pt x="111" y="78"/>
                    </a:lnTo>
                    <a:lnTo>
                      <a:pt x="107" y="82"/>
                    </a:lnTo>
                    <a:lnTo>
                      <a:pt x="105" y="84"/>
                    </a:lnTo>
                    <a:lnTo>
                      <a:pt x="107" y="88"/>
                    </a:lnTo>
                    <a:lnTo>
                      <a:pt x="107" y="95"/>
                    </a:lnTo>
                    <a:lnTo>
                      <a:pt x="107" y="97"/>
                    </a:lnTo>
                    <a:lnTo>
                      <a:pt x="107" y="101"/>
                    </a:lnTo>
                    <a:lnTo>
                      <a:pt x="107" y="103"/>
                    </a:lnTo>
                    <a:lnTo>
                      <a:pt x="105" y="107"/>
                    </a:lnTo>
                    <a:lnTo>
                      <a:pt x="103" y="105"/>
                    </a:lnTo>
                    <a:lnTo>
                      <a:pt x="101" y="105"/>
                    </a:lnTo>
                    <a:lnTo>
                      <a:pt x="101" y="109"/>
                    </a:lnTo>
                    <a:lnTo>
                      <a:pt x="103" y="114"/>
                    </a:lnTo>
                    <a:lnTo>
                      <a:pt x="103" y="118"/>
                    </a:lnTo>
                    <a:lnTo>
                      <a:pt x="101" y="122"/>
                    </a:lnTo>
                    <a:lnTo>
                      <a:pt x="103" y="126"/>
                    </a:lnTo>
                    <a:lnTo>
                      <a:pt x="101" y="130"/>
                    </a:lnTo>
                    <a:lnTo>
                      <a:pt x="101" y="130"/>
                    </a:lnTo>
                    <a:lnTo>
                      <a:pt x="98" y="130"/>
                    </a:lnTo>
                    <a:lnTo>
                      <a:pt x="94" y="132"/>
                    </a:lnTo>
                    <a:lnTo>
                      <a:pt x="98" y="134"/>
                    </a:lnTo>
                    <a:lnTo>
                      <a:pt x="96" y="135"/>
                    </a:lnTo>
                    <a:lnTo>
                      <a:pt x="94" y="137"/>
                    </a:lnTo>
                    <a:lnTo>
                      <a:pt x="94" y="141"/>
                    </a:lnTo>
                    <a:lnTo>
                      <a:pt x="94" y="143"/>
                    </a:lnTo>
                    <a:lnTo>
                      <a:pt x="94" y="155"/>
                    </a:lnTo>
                    <a:lnTo>
                      <a:pt x="92" y="158"/>
                    </a:lnTo>
                    <a:lnTo>
                      <a:pt x="90" y="160"/>
                    </a:lnTo>
                    <a:lnTo>
                      <a:pt x="90" y="164"/>
                    </a:lnTo>
                    <a:lnTo>
                      <a:pt x="92" y="168"/>
                    </a:lnTo>
                    <a:lnTo>
                      <a:pt x="92" y="172"/>
                    </a:lnTo>
                    <a:lnTo>
                      <a:pt x="92" y="172"/>
                    </a:lnTo>
                    <a:lnTo>
                      <a:pt x="92" y="175"/>
                    </a:lnTo>
                    <a:lnTo>
                      <a:pt x="88" y="179"/>
                    </a:lnTo>
                    <a:lnTo>
                      <a:pt x="86" y="179"/>
                    </a:lnTo>
                    <a:lnTo>
                      <a:pt x="84" y="177"/>
                    </a:lnTo>
                    <a:lnTo>
                      <a:pt x="82" y="177"/>
                    </a:lnTo>
                    <a:lnTo>
                      <a:pt x="82" y="179"/>
                    </a:lnTo>
                    <a:lnTo>
                      <a:pt x="80" y="179"/>
                    </a:lnTo>
                    <a:lnTo>
                      <a:pt x="80" y="177"/>
                    </a:lnTo>
                    <a:lnTo>
                      <a:pt x="80" y="172"/>
                    </a:lnTo>
                    <a:lnTo>
                      <a:pt x="78" y="170"/>
                    </a:lnTo>
                    <a:lnTo>
                      <a:pt x="77" y="170"/>
                    </a:lnTo>
                    <a:lnTo>
                      <a:pt x="71" y="164"/>
                    </a:lnTo>
                    <a:lnTo>
                      <a:pt x="71" y="162"/>
                    </a:lnTo>
                    <a:lnTo>
                      <a:pt x="75" y="160"/>
                    </a:lnTo>
                    <a:lnTo>
                      <a:pt x="77" y="160"/>
                    </a:lnTo>
                    <a:lnTo>
                      <a:pt x="77" y="158"/>
                    </a:lnTo>
                    <a:lnTo>
                      <a:pt x="78" y="156"/>
                    </a:lnTo>
                    <a:lnTo>
                      <a:pt x="77" y="155"/>
                    </a:lnTo>
                    <a:lnTo>
                      <a:pt x="75" y="155"/>
                    </a:lnTo>
                    <a:lnTo>
                      <a:pt x="73" y="155"/>
                    </a:lnTo>
                    <a:lnTo>
                      <a:pt x="73" y="155"/>
                    </a:lnTo>
                    <a:lnTo>
                      <a:pt x="71" y="156"/>
                    </a:lnTo>
                    <a:lnTo>
                      <a:pt x="67" y="158"/>
                    </a:lnTo>
                    <a:lnTo>
                      <a:pt x="63" y="155"/>
                    </a:lnTo>
                    <a:lnTo>
                      <a:pt x="63" y="153"/>
                    </a:lnTo>
                    <a:lnTo>
                      <a:pt x="61" y="151"/>
                    </a:lnTo>
                    <a:lnTo>
                      <a:pt x="59" y="149"/>
                    </a:lnTo>
                    <a:lnTo>
                      <a:pt x="57" y="149"/>
                    </a:lnTo>
                    <a:lnTo>
                      <a:pt x="56" y="149"/>
                    </a:lnTo>
                    <a:lnTo>
                      <a:pt x="56" y="147"/>
                    </a:lnTo>
                    <a:lnTo>
                      <a:pt x="54" y="145"/>
                    </a:lnTo>
                    <a:lnTo>
                      <a:pt x="52" y="143"/>
                    </a:lnTo>
                    <a:lnTo>
                      <a:pt x="52" y="143"/>
                    </a:lnTo>
                    <a:lnTo>
                      <a:pt x="50" y="141"/>
                    </a:lnTo>
                    <a:lnTo>
                      <a:pt x="50" y="139"/>
                    </a:lnTo>
                    <a:lnTo>
                      <a:pt x="48" y="137"/>
                    </a:lnTo>
                    <a:lnTo>
                      <a:pt x="48" y="137"/>
                    </a:lnTo>
                    <a:lnTo>
                      <a:pt x="48" y="135"/>
                    </a:lnTo>
                    <a:lnTo>
                      <a:pt x="46" y="135"/>
                    </a:lnTo>
                    <a:lnTo>
                      <a:pt x="48" y="134"/>
                    </a:lnTo>
                    <a:lnTo>
                      <a:pt x="48" y="132"/>
                    </a:lnTo>
                    <a:lnTo>
                      <a:pt x="46" y="128"/>
                    </a:lnTo>
                    <a:lnTo>
                      <a:pt x="46" y="128"/>
                    </a:lnTo>
                    <a:lnTo>
                      <a:pt x="50" y="124"/>
                    </a:lnTo>
                    <a:lnTo>
                      <a:pt x="52" y="124"/>
                    </a:lnTo>
                    <a:lnTo>
                      <a:pt x="54" y="128"/>
                    </a:lnTo>
                    <a:lnTo>
                      <a:pt x="56" y="130"/>
                    </a:lnTo>
                    <a:lnTo>
                      <a:pt x="56" y="130"/>
                    </a:lnTo>
                    <a:lnTo>
                      <a:pt x="57" y="128"/>
                    </a:lnTo>
                    <a:lnTo>
                      <a:pt x="59" y="128"/>
                    </a:lnTo>
                    <a:lnTo>
                      <a:pt x="61" y="130"/>
                    </a:lnTo>
                    <a:lnTo>
                      <a:pt x="65" y="130"/>
                    </a:lnTo>
                    <a:lnTo>
                      <a:pt x="71" y="128"/>
                    </a:lnTo>
                    <a:lnTo>
                      <a:pt x="71" y="126"/>
                    </a:lnTo>
                    <a:lnTo>
                      <a:pt x="67" y="124"/>
                    </a:lnTo>
                    <a:lnTo>
                      <a:pt x="65" y="124"/>
                    </a:lnTo>
                    <a:lnTo>
                      <a:pt x="59" y="124"/>
                    </a:lnTo>
                    <a:lnTo>
                      <a:pt x="57" y="122"/>
                    </a:lnTo>
                    <a:lnTo>
                      <a:pt x="57" y="120"/>
                    </a:lnTo>
                    <a:lnTo>
                      <a:pt x="59" y="120"/>
                    </a:lnTo>
                    <a:lnTo>
                      <a:pt x="61" y="120"/>
                    </a:lnTo>
                    <a:lnTo>
                      <a:pt x="69" y="118"/>
                    </a:lnTo>
                    <a:lnTo>
                      <a:pt x="71" y="116"/>
                    </a:lnTo>
                    <a:lnTo>
                      <a:pt x="77" y="116"/>
                    </a:lnTo>
                    <a:lnTo>
                      <a:pt x="78" y="114"/>
                    </a:lnTo>
                    <a:lnTo>
                      <a:pt x="80" y="114"/>
                    </a:lnTo>
                    <a:lnTo>
                      <a:pt x="80" y="116"/>
                    </a:lnTo>
                    <a:lnTo>
                      <a:pt x="80" y="113"/>
                    </a:lnTo>
                    <a:lnTo>
                      <a:pt x="82" y="113"/>
                    </a:lnTo>
                    <a:lnTo>
                      <a:pt x="82" y="111"/>
                    </a:lnTo>
                    <a:lnTo>
                      <a:pt x="80" y="109"/>
                    </a:lnTo>
                    <a:lnTo>
                      <a:pt x="78" y="111"/>
                    </a:lnTo>
                    <a:lnTo>
                      <a:pt x="77" y="113"/>
                    </a:lnTo>
                    <a:lnTo>
                      <a:pt x="69" y="113"/>
                    </a:lnTo>
                    <a:lnTo>
                      <a:pt x="67" y="113"/>
                    </a:lnTo>
                    <a:lnTo>
                      <a:pt x="67" y="113"/>
                    </a:lnTo>
                    <a:lnTo>
                      <a:pt x="63" y="113"/>
                    </a:lnTo>
                    <a:lnTo>
                      <a:pt x="63" y="113"/>
                    </a:lnTo>
                    <a:lnTo>
                      <a:pt x="61" y="113"/>
                    </a:lnTo>
                    <a:lnTo>
                      <a:pt x="59" y="116"/>
                    </a:lnTo>
                    <a:lnTo>
                      <a:pt x="56" y="116"/>
                    </a:lnTo>
                    <a:lnTo>
                      <a:pt x="54" y="116"/>
                    </a:lnTo>
                    <a:lnTo>
                      <a:pt x="52" y="118"/>
                    </a:lnTo>
                    <a:lnTo>
                      <a:pt x="48" y="118"/>
                    </a:lnTo>
                    <a:lnTo>
                      <a:pt x="46" y="120"/>
                    </a:lnTo>
                    <a:lnTo>
                      <a:pt x="44" y="120"/>
                    </a:lnTo>
                    <a:lnTo>
                      <a:pt x="42" y="118"/>
                    </a:lnTo>
                    <a:lnTo>
                      <a:pt x="42" y="114"/>
                    </a:lnTo>
                    <a:lnTo>
                      <a:pt x="40" y="109"/>
                    </a:lnTo>
                    <a:lnTo>
                      <a:pt x="42" y="107"/>
                    </a:lnTo>
                    <a:lnTo>
                      <a:pt x="42" y="105"/>
                    </a:lnTo>
                    <a:lnTo>
                      <a:pt x="44" y="105"/>
                    </a:lnTo>
                    <a:lnTo>
                      <a:pt x="46" y="103"/>
                    </a:lnTo>
                    <a:lnTo>
                      <a:pt x="48" y="105"/>
                    </a:lnTo>
                    <a:lnTo>
                      <a:pt x="48" y="107"/>
                    </a:lnTo>
                    <a:lnTo>
                      <a:pt x="50" y="107"/>
                    </a:lnTo>
                    <a:lnTo>
                      <a:pt x="50" y="103"/>
                    </a:lnTo>
                    <a:lnTo>
                      <a:pt x="54" y="101"/>
                    </a:lnTo>
                    <a:lnTo>
                      <a:pt x="54" y="103"/>
                    </a:lnTo>
                    <a:lnTo>
                      <a:pt x="57" y="99"/>
                    </a:lnTo>
                    <a:lnTo>
                      <a:pt x="59" y="95"/>
                    </a:lnTo>
                    <a:lnTo>
                      <a:pt x="63" y="95"/>
                    </a:lnTo>
                    <a:lnTo>
                      <a:pt x="63" y="92"/>
                    </a:lnTo>
                    <a:lnTo>
                      <a:pt x="63" y="90"/>
                    </a:lnTo>
                    <a:lnTo>
                      <a:pt x="69" y="88"/>
                    </a:lnTo>
                    <a:lnTo>
                      <a:pt x="75" y="88"/>
                    </a:lnTo>
                    <a:lnTo>
                      <a:pt x="77" y="86"/>
                    </a:lnTo>
                    <a:lnTo>
                      <a:pt x="80" y="84"/>
                    </a:lnTo>
                    <a:lnTo>
                      <a:pt x="82" y="82"/>
                    </a:lnTo>
                    <a:lnTo>
                      <a:pt x="82" y="82"/>
                    </a:lnTo>
                    <a:lnTo>
                      <a:pt x="80" y="82"/>
                    </a:lnTo>
                    <a:lnTo>
                      <a:pt x="78" y="84"/>
                    </a:lnTo>
                    <a:lnTo>
                      <a:pt x="75" y="84"/>
                    </a:lnTo>
                    <a:lnTo>
                      <a:pt x="73" y="82"/>
                    </a:lnTo>
                    <a:lnTo>
                      <a:pt x="73" y="80"/>
                    </a:lnTo>
                    <a:lnTo>
                      <a:pt x="75" y="76"/>
                    </a:lnTo>
                    <a:lnTo>
                      <a:pt x="75" y="73"/>
                    </a:lnTo>
                    <a:lnTo>
                      <a:pt x="73" y="71"/>
                    </a:lnTo>
                    <a:lnTo>
                      <a:pt x="71" y="71"/>
                    </a:lnTo>
                    <a:lnTo>
                      <a:pt x="69" y="73"/>
                    </a:lnTo>
                    <a:lnTo>
                      <a:pt x="71" y="76"/>
                    </a:lnTo>
                    <a:lnTo>
                      <a:pt x="69" y="80"/>
                    </a:lnTo>
                    <a:lnTo>
                      <a:pt x="63" y="84"/>
                    </a:lnTo>
                    <a:lnTo>
                      <a:pt x="61" y="86"/>
                    </a:lnTo>
                    <a:lnTo>
                      <a:pt x="59" y="84"/>
                    </a:lnTo>
                    <a:lnTo>
                      <a:pt x="59" y="80"/>
                    </a:lnTo>
                    <a:lnTo>
                      <a:pt x="59" y="78"/>
                    </a:lnTo>
                    <a:lnTo>
                      <a:pt x="61" y="76"/>
                    </a:lnTo>
                    <a:lnTo>
                      <a:pt x="61" y="73"/>
                    </a:lnTo>
                    <a:lnTo>
                      <a:pt x="59" y="71"/>
                    </a:lnTo>
                    <a:lnTo>
                      <a:pt x="59" y="67"/>
                    </a:lnTo>
                    <a:lnTo>
                      <a:pt x="57" y="65"/>
                    </a:lnTo>
                    <a:lnTo>
                      <a:pt x="57" y="65"/>
                    </a:lnTo>
                    <a:lnTo>
                      <a:pt x="56" y="67"/>
                    </a:lnTo>
                    <a:lnTo>
                      <a:pt x="56" y="73"/>
                    </a:lnTo>
                    <a:lnTo>
                      <a:pt x="56" y="76"/>
                    </a:lnTo>
                    <a:lnTo>
                      <a:pt x="54" y="78"/>
                    </a:lnTo>
                    <a:lnTo>
                      <a:pt x="54" y="76"/>
                    </a:lnTo>
                    <a:lnTo>
                      <a:pt x="54" y="74"/>
                    </a:lnTo>
                    <a:lnTo>
                      <a:pt x="52" y="71"/>
                    </a:lnTo>
                    <a:lnTo>
                      <a:pt x="50" y="71"/>
                    </a:lnTo>
                    <a:lnTo>
                      <a:pt x="48" y="71"/>
                    </a:lnTo>
                    <a:lnTo>
                      <a:pt x="48" y="74"/>
                    </a:lnTo>
                    <a:lnTo>
                      <a:pt x="50" y="76"/>
                    </a:lnTo>
                    <a:lnTo>
                      <a:pt x="50" y="80"/>
                    </a:lnTo>
                    <a:lnTo>
                      <a:pt x="52" y="84"/>
                    </a:lnTo>
                    <a:lnTo>
                      <a:pt x="52" y="88"/>
                    </a:lnTo>
                    <a:lnTo>
                      <a:pt x="54" y="90"/>
                    </a:lnTo>
                    <a:lnTo>
                      <a:pt x="50" y="90"/>
                    </a:lnTo>
                    <a:lnTo>
                      <a:pt x="48" y="90"/>
                    </a:lnTo>
                    <a:lnTo>
                      <a:pt x="46" y="94"/>
                    </a:lnTo>
                    <a:lnTo>
                      <a:pt x="46" y="97"/>
                    </a:lnTo>
                    <a:lnTo>
                      <a:pt x="44" y="99"/>
                    </a:lnTo>
                    <a:lnTo>
                      <a:pt x="37" y="99"/>
                    </a:lnTo>
                    <a:lnTo>
                      <a:pt x="35" y="99"/>
                    </a:lnTo>
                    <a:lnTo>
                      <a:pt x="35" y="97"/>
                    </a:lnTo>
                    <a:lnTo>
                      <a:pt x="35" y="95"/>
                    </a:lnTo>
                    <a:lnTo>
                      <a:pt x="35" y="94"/>
                    </a:lnTo>
                    <a:lnTo>
                      <a:pt x="29" y="88"/>
                    </a:lnTo>
                    <a:lnTo>
                      <a:pt x="25" y="88"/>
                    </a:lnTo>
                    <a:lnTo>
                      <a:pt x="25" y="88"/>
                    </a:lnTo>
                    <a:lnTo>
                      <a:pt x="23" y="84"/>
                    </a:lnTo>
                    <a:lnTo>
                      <a:pt x="23" y="82"/>
                    </a:lnTo>
                    <a:lnTo>
                      <a:pt x="27" y="82"/>
                    </a:lnTo>
                    <a:lnTo>
                      <a:pt x="29" y="80"/>
                    </a:lnTo>
                    <a:lnTo>
                      <a:pt x="29" y="78"/>
                    </a:lnTo>
                    <a:lnTo>
                      <a:pt x="25" y="78"/>
                    </a:lnTo>
                    <a:lnTo>
                      <a:pt x="25" y="78"/>
                    </a:lnTo>
                    <a:lnTo>
                      <a:pt x="21" y="78"/>
                    </a:lnTo>
                    <a:lnTo>
                      <a:pt x="21" y="76"/>
                    </a:lnTo>
                    <a:lnTo>
                      <a:pt x="19" y="74"/>
                    </a:lnTo>
                    <a:lnTo>
                      <a:pt x="16" y="73"/>
                    </a:lnTo>
                    <a:lnTo>
                      <a:pt x="14" y="71"/>
                    </a:lnTo>
                    <a:lnTo>
                      <a:pt x="16" y="69"/>
                    </a:lnTo>
                    <a:lnTo>
                      <a:pt x="16" y="67"/>
                    </a:lnTo>
                    <a:lnTo>
                      <a:pt x="14" y="65"/>
                    </a:lnTo>
                    <a:lnTo>
                      <a:pt x="12" y="65"/>
                    </a:lnTo>
                    <a:lnTo>
                      <a:pt x="8" y="61"/>
                    </a:lnTo>
                    <a:lnTo>
                      <a:pt x="10" y="59"/>
                    </a:lnTo>
                    <a:lnTo>
                      <a:pt x="10" y="57"/>
                    </a:lnTo>
                    <a:lnTo>
                      <a:pt x="16" y="61"/>
                    </a:lnTo>
                    <a:lnTo>
                      <a:pt x="16" y="63"/>
                    </a:lnTo>
                    <a:lnTo>
                      <a:pt x="16" y="65"/>
                    </a:lnTo>
                    <a:lnTo>
                      <a:pt x="17" y="65"/>
                    </a:lnTo>
                    <a:lnTo>
                      <a:pt x="19" y="63"/>
                    </a:lnTo>
                    <a:lnTo>
                      <a:pt x="21" y="59"/>
                    </a:lnTo>
                    <a:lnTo>
                      <a:pt x="19" y="59"/>
                    </a:lnTo>
                    <a:lnTo>
                      <a:pt x="17" y="59"/>
                    </a:lnTo>
                    <a:lnTo>
                      <a:pt x="16" y="57"/>
                    </a:lnTo>
                    <a:lnTo>
                      <a:pt x="16" y="57"/>
                    </a:lnTo>
                    <a:lnTo>
                      <a:pt x="12" y="55"/>
                    </a:lnTo>
                    <a:lnTo>
                      <a:pt x="12" y="52"/>
                    </a:lnTo>
                    <a:lnTo>
                      <a:pt x="14" y="52"/>
                    </a:lnTo>
                    <a:lnTo>
                      <a:pt x="14" y="46"/>
                    </a:lnTo>
                    <a:lnTo>
                      <a:pt x="16" y="44"/>
                    </a:lnTo>
                    <a:lnTo>
                      <a:pt x="16" y="42"/>
                    </a:lnTo>
                    <a:lnTo>
                      <a:pt x="14" y="44"/>
                    </a:lnTo>
                    <a:lnTo>
                      <a:pt x="12" y="42"/>
                    </a:lnTo>
                    <a:lnTo>
                      <a:pt x="10" y="42"/>
                    </a:lnTo>
                    <a:lnTo>
                      <a:pt x="8" y="46"/>
                    </a:lnTo>
                    <a:lnTo>
                      <a:pt x="10" y="50"/>
                    </a:lnTo>
                    <a:lnTo>
                      <a:pt x="8" y="52"/>
                    </a:lnTo>
                    <a:lnTo>
                      <a:pt x="6" y="54"/>
                    </a:lnTo>
                    <a:lnTo>
                      <a:pt x="4" y="50"/>
                    </a:lnTo>
                    <a:lnTo>
                      <a:pt x="2" y="44"/>
                    </a:lnTo>
                    <a:lnTo>
                      <a:pt x="0" y="40"/>
                    </a:lnTo>
                    <a:lnTo>
                      <a:pt x="0" y="36"/>
                    </a:lnTo>
                    <a:lnTo>
                      <a:pt x="0" y="33"/>
                    </a:lnTo>
                    <a:lnTo>
                      <a:pt x="2" y="33"/>
                    </a:lnTo>
                    <a:lnTo>
                      <a:pt x="4" y="29"/>
                    </a:lnTo>
                    <a:lnTo>
                      <a:pt x="6" y="29"/>
                    </a:lnTo>
                    <a:lnTo>
                      <a:pt x="6" y="27"/>
                    </a:lnTo>
                    <a:lnTo>
                      <a:pt x="4" y="25"/>
                    </a:lnTo>
                    <a:lnTo>
                      <a:pt x="4" y="21"/>
                    </a:lnTo>
                    <a:lnTo>
                      <a:pt x="8" y="17"/>
                    </a:lnTo>
                    <a:lnTo>
                      <a:pt x="10" y="17"/>
                    </a:lnTo>
                    <a:lnTo>
                      <a:pt x="12" y="21"/>
                    </a:lnTo>
                    <a:lnTo>
                      <a:pt x="14" y="25"/>
                    </a:lnTo>
                    <a:lnTo>
                      <a:pt x="16" y="25"/>
                    </a:lnTo>
                    <a:lnTo>
                      <a:pt x="17" y="23"/>
                    </a:lnTo>
                    <a:lnTo>
                      <a:pt x="14" y="19"/>
                    </a:lnTo>
                    <a:lnTo>
                      <a:pt x="14" y="15"/>
                    </a:lnTo>
                    <a:lnTo>
                      <a:pt x="16" y="15"/>
                    </a:lnTo>
                    <a:lnTo>
                      <a:pt x="17" y="15"/>
                    </a:lnTo>
                    <a:lnTo>
                      <a:pt x="17" y="17"/>
                    </a:lnTo>
                    <a:lnTo>
                      <a:pt x="19" y="19"/>
                    </a:lnTo>
                    <a:lnTo>
                      <a:pt x="21" y="19"/>
                    </a:lnTo>
                    <a:lnTo>
                      <a:pt x="29" y="12"/>
                    </a:lnTo>
                    <a:lnTo>
                      <a:pt x="33" y="12"/>
                    </a:lnTo>
                    <a:lnTo>
                      <a:pt x="35" y="13"/>
                    </a:lnTo>
                    <a:lnTo>
                      <a:pt x="37" y="17"/>
                    </a:lnTo>
                    <a:lnTo>
                      <a:pt x="37" y="19"/>
                    </a:lnTo>
                    <a:lnTo>
                      <a:pt x="35" y="23"/>
                    </a:lnTo>
                    <a:lnTo>
                      <a:pt x="33" y="23"/>
                    </a:lnTo>
                    <a:lnTo>
                      <a:pt x="31" y="21"/>
                    </a:lnTo>
                    <a:lnTo>
                      <a:pt x="29" y="21"/>
                    </a:lnTo>
                    <a:lnTo>
                      <a:pt x="25" y="25"/>
                    </a:lnTo>
                    <a:lnTo>
                      <a:pt x="25" y="27"/>
                    </a:lnTo>
                    <a:lnTo>
                      <a:pt x="23" y="27"/>
                    </a:lnTo>
                    <a:lnTo>
                      <a:pt x="23" y="29"/>
                    </a:lnTo>
                    <a:lnTo>
                      <a:pt x="25" y="31"/>
                    </a:lnTo>
                    <a:lnTo>
                      <a:pt x="27" y="29"/>
                    </a:lnTo>
                    <a:lnTo>
                      <a:pt x="31" y="27"/>
                    </a:lnTo>
                    <a:lnTo>
                      <a:pt x="33" y="27"/>
                    </a:lnTo>
                    <a:lnTo>
                      <a:pt x="33" y="29"/>
                    </a:lnTo>
                    <a:lnTo>
                      <a:pt x="31" y="31"/>
                    </a:lnTo>
                    <a:lnTo>
                      <a:pt x="29" y="33"/>
                    </a:lnTo>
                    <a:lnTo>
                      <a:pt x="31" y="34"/>
                    </a:lnTo>
                    <a:lnTo>
                      <a:pt x="33" y="33"/>
                    </a:lnTo>
                    <a:lnTo>
                      <a:pt x="35" y="33"/>
                    </a:lnTo>
                    <a:lnTo>
                      <a:pt x="35" y="34"/>
                    </a:lnTo>
                    <a:lnTo>
                      <a:pt x="37" y="36"/>
                    </a:lnTo>
                    <a:lnTo>
                      <a:pt x="37" y="38"/>
                    </a:lnTo>
                    <a:lnTo>
                      <a:pt x="37" y="42"/>
                    </a:lnTo>
                    <a:lnTo>
                      <a:pt x="38" y="44"/>
                    </a:lnTo>
                    <a:lnTo>
                      <a:pt x="40" y="46"/>
                    </a:lnTo>
                    <a:lnTo>
                      <a:pt x="40" y="40"/>
                    </a:lnTo>
                    <a:lnTo>
                      <a:pt x="38" y="36"/>
                    </a:lnTo>
                    <a:lnTo>
                      <a:pt x="37" y="33"/>
                    </a:lnTo>
                    <a:lnTo>
                      <a:pt x="38" y="29"/>
                    </a:lnTo>
                    <a:lnTo>
                      <a:pt x="42" y="23"/>
                    </a:lnTo>
                    <a:lnTo>
                      <a:pt x="42" y="19"/>
                    </a:lnTo>
                    <a:lnTo>
                      <a:pt x="44" y="17"/>
                    </a:lnTo>
                    <a:lnTo>
                      <a:pt x="46" y="17"/>
                    </a:lnTo>
                    <a:lnTo>
                      <a:pt x="50" y="21"/>
                    </a:lnTo>
                    <a:lnTo>
                      <a:pt x="54" y="25"/>
                    </a:lnTo>
                    <a:lnTo>
                      <a:pt x="54" y="27"/>
                    </a:lnTo>
                    <a:lnTo>
                      <a:pt x="54" y="33"/>
                    </a:lnTo>
                    <a:lnTo>
                      <a:pt x="56" y="40"/>
                    </a:lnTo>
                    <a:lnTo>
                      <a:pt x="56" y="44"/>
                    </a:lnTo>
                    <a:lnTo>
                      <a:pt x="56" y="46"/>
                    </a:lnTo>
                    <a:lnTo>
                      <a:pt x="54" y="48"/>
                    </a:lnTo>
                    <a:lnTo>
                      <a:pt x="54" y="50"/>
                    </a:lnTo>
                    <a:lnTo>
                      <a:pt x="54" y="52"/>
                    </a:lnTo>
                    <a:lnTo>
                      <a:pt x="57" y="50"/>
                    </a:lnTo>
                    <a:lnTo>
                      <a:pt x="59" y="50"/>
                    </a:lnTo>
                    <a:lnTo>
                      <a:pt x="61" y="54"/>
                    </a:lnTo>
                    <a:lnTo>
                      <a:pt x="63" y="59"/>
                    </a:lnTo>
                    <a:lnTo>
                      <a:pt x="65" y="59"/>
                    </a:lnTo>
                    <a:lnTo>
                      <a:pt x="67" y="59"/>
                    </a:lnTo>
                    <a:lnTo>
                      <a:pt x="69" y="57"/>
                    </a:lnTo>
                    <a:lnTo>
                      <a:pt x="65" y="54"/>
                    </a:lnTo>
                    <a:lnTo>
                      <a:pt x="63" y="50"/>
                    </a:lnTo>
                    <a:lnTo>
                      <a:pt x="61" y="44"/>
                    </a:lnTo>
                    <a:lnTo>
                      <a:pt x="59" y="40"/>
                    </a:lnTo>
                    <a:lnTo>
                      <a:pt x="59" y="34"/>
                    </a:lnTo>
                    <a:lnTo>
                      <a:pt x="59" y="25"/>
                    </a:lnTo>
                    <a:lnTo>
                      <a:pt x="59" y="23"/>
                    </a:lnTo>
                    <a:lnTo>
                      <a:pt x="57" y="21"/>
                    </a:lnTo>
                    <a:lnTo>
                      <a:pt x="57" y="17"/>
                    </a:lnTo>
                    <a:lnTo>
                      <a:pt x="57" y="13"/>
                    </a:lnTo>
                    <a:lnTo>
                      <a:pt x="59" y="12"/>
                    </a:lnTo>
                    <a:lnTo>
                      <a:pt x="59" y="6"/>
                    </a:lnTo>
                    <a:lnTo>
                      <a:pt x="61" y="2"/>
                    </a:lnTo>
                    <a:lnTo>
                      <a:pt x="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24" name="Freeform 699"/>
              <p:cNvSpPr>
                <a:spLocks/>
              </p:cNvSpPr>
              <p:nvPr/>
            </p:nvSpPr>
            <p:spPr bwMode="auto">
              <a:xfrm>
                <a:off x="3934" y="1091"/>
                <a:ext cx="6" cy="10"/>
              </a:xfrm>
              <a:custGeom>
                <a:avLst/>
                <a:gdLst>
                  <a:gd name="T0" fmla="*/ 0 w 6"/>
                  <a:gd name="T1" fmla="*/ 0 h 10"/>
                  <a:gd name="T2" fmla="*/ 4 w 6"/>
                  <a:gd name="T3" fmla="*/ 0 h 10"/>
                  <a:gd name="T4" fmla="*/ 6 w 6"/>
                  <a:gd name="T5" fmla="*/ 2 h 10"/>
                  <a:gd name="T6" fmla="*/ 6 w 6"/>
                  <a:gd name="T7" fmla="*/ 8 h 10"/>
                  <a:gd name="T8" fmla="*/ 4 w 6"/>
                  <a:gd name="T9" fmla="*/ 10 h 10"/>
                  <a:gd name="T10" fmla="*/ 4 w 6"/>
                  <a:gd name="T11" fmla="*/ 10 h 10"/>
                  <a:gd name="T12" fmla="*/ 4 w 6"/>
                  <a:gd name="T13" fmla="*/ 6 h 10"/>
                  <a:gd name="T14" fmla="*/ 0 w 6"/>
                  <a:gd name="T15" fmla="*/ 4 h 10"/>
                  <a:gd name="T16" fmla="*/ 0 w 6"/>
                  <a:gd name="T17" fmla="*/ 2 h 10"/>
                  <a:gd name="T18" fmla="*/ 0 w 6"/>
                  <a:gd name="T1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10">
                    <a:moveTo>
                      <a:pt x="0" y="0"/>
                    </a:moveTo>
                    <a:lnTo>
                      <a:pt x="4" y="0"/>
                    </a:lnTo>
                    <a:lnTo>
                      <a:pt x="6" y="2"/>
                    </a:lnTo>
                    <a:lnTo>
                      <a:pt x="6" y="8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4" y="6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25" name="Freeform 700"/>
              <p:cNvSpPr>
                <a:spLocks/>
              </p:cNvSpPr>
              <p:nvPr/>
            </p:nvSpPr>
            <p:spPr bwMode="auto">
              <a:xfrm>
                <a:off x="3925" y="874"/>
                <a:ext cx="9" cy="9"/>
              </a:xfrm>
              <a:custGeom>
                <a:avLst/>
                <a:gdLst>
                  <a:gd name="T0" fmla="*/ 0 w 9"/>
                  <a:gd name="T1" fmla="*/ 0 h 9"/>
                  <a:gd name="T2" fmla="*/ 7 w 9"/>
                  <a:gd name="T3" fmla="*/ 2 h 9"/>
                  <a:gd name="T4" fmla="*/ 9 w 9"/>
                  <a:gd name="T5" fmla="*/ 4 h 9"/>
                  <a:gd name="T6" fmla="*/ 9 w 9"/>
                  <a:gd name="T7" fmla="*/ 8 h 9"/>
                  <a:gd name="T8" fmla="*/ 5 w 9"/>
                  <a:gd name="T9" fmla="*/ 9 h 9"/>
                  <a:gd name="T10" fmla="*/ 2 w 9"/>
                  <a:gd name="T11" fmla="*/ 9 h 9"/>
                  <a:gd name="T12" fmla="*/ 0 w 9"/>
                  <a:gd name="T13" fmla="*/ 6 h 9"/>
                  <a:gd name="T14" fmla="*/ 0 w 9"/>
                  <a:gd name="T15" fmla="*/ 2 h 9"/>
                  <a:gd name="T16" fmla="*/ 0 w 9"/>
                  <a:gd name="T17" fmla="*/ 2 h 9"/>
                  <a:gd name="T18" fmla="*/ 0 w 9"/>
                  <a:gd name="T1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9">
                    <a:moveTo>
                      <a:pt x="0" y="0"/>
                    </a:moveTo>
                    <a:lnTo>
                      <a:pt x="7" y="2"/>
                    </a:lnTo>
                    <a:lnTo>
                      <a:pt x="9" y="4"/>
                    </a:lnTo>
                    <a:lnTo>
                      <a:pt x="9" y="8"/>
                    </a:lnTo>
                    <a:lnTo>
                      <a:pt x="5" y="9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26" name="Freeform 701"/>
              <p:cNvSpPr>
                <a:spLocks/>
              </p:cNvSpPr>
              <p:nvPr/>
            </p:nvSpPr>
            <p:spPr bwMode="auto">
              <a:xfrm>
                <a:off x="5937" y="2364"/>
                <a:ext cx="4" cy="6"/>
              </a:xfrm>
              <a:custGeom>
                <a:avLst/>
                <a:gdLst>
                  <a:gd name="T0" fmla="*/ 2 w 4"/>
                  <a:gd name="T1" fmla="*/ 0 h 6"/>
                  <a:gd name="T2" fmla="*/ 4 w 4"/>
                  <a:gd name="T3" fmla="*/ 2 h 6"/>
                  <a:gd name="T4" fmla="*/ 4 w 4"/>
                  <a:gd name="T5" fmla="*/ 6 h 6"/>
                  <a:gd name="T6" fmla="*/ 2 w 4"/>
                  <a:gd name="T7" fmla="*/ 4 h 6"/>
                  <a:gd name="T8" fmla="*/ 0 w 4"/>
                  <a:gd name="T9" fmla="*/ 2 h 6"/>
                  <a:gd name="T10" fmla="*/ 2 w 4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6">
                    <a:moveTo>
                      <a:pt x="2" y="0"/>
                    </a:moveTo>
                    <a:lnTo>
                      <a:pt x="4" y="2"/>
                    </a:lnTo>
                    <a:lnTo>
                      <a:pt x="4" y="6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27" name="Freeform 702"/>
              <p:cNvSpPr>
                <a:spLocks/>
              </p:cNvSpPr>
              <p:nvPr/>
            </p:nvSpPr>
            <p:spPr bwMode="auto">
              <a:xfrm>
                <a:off x="5954" y="2355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4 w 4"/>
                  <a:gd name="T3" fmla="*/ 2 h 4"/>
                  <a:gd name="T4" fmla="*/ 4 w 4"/>
                  <a:gd name="T5" fmla="*/ 4 h 4"/>
                  <a:gd name="T6" fmla="*/ 2 w 4"/>
                  <a:gd name="T7" fmla="*/ 4 h 4"/>
                  <a:gd name="T8" fmla="*/ 0 w 4"/>
                  <a:gd name="T9" fmla="*/ 4 h 4"/>
                  <a:gd name="T10" fmla="*/ 0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28" name="Freeform 703"/>
              <p:cNvSpPr>
                <a:spLocks/>
              </p:cNvSpPr>
              <p:nvPr/>
            </p:nvSpPr>
            <p:spPr bwMode="auto">
              <a:xfrm>
                <a:off x="6028" y="2223"/>
                <a:ext cx="8" cy="6"/>
              </a:xfrm>
              <a:custGeom>
                <a:avLst/>
                <a:gdLst>
                  <a:gd name="T0" fmla="*/ 4 w 8"/>
                  <a:gd name="T1" fmla="*/ 0 h 6"/>
                  <a:gd name="T2" fmla="*/ 6 w 8"/>
                  <a:gd name="T3" fmla="*/ 2 h 6"/>
                  <a:gd name="T4" fmla="*/ 8 w 8"/>
                  <a:gd name="T5" fmla="*/ 4 h 6"/>
                  <a:gd name="T6" fmla="*/ 6 w 8"/>
                  <a:gd name="T7" fmla="*/ 6 h 6"/>
                  <a:gd name="T8" fmla="*/ 4 w 8"/>
                  <a:gd name="T9" fmla="*/ 6 h 6"/>
                  <a:gd name="T10" fmla="*/ 0 w 8"/>
                  <a:gd name="T11" fmla="*/ 2 h 6"/>
                  <a:gd name="T12" fmla="*/ 2 w 8"/>
                  <a:gd name="T13" fmla="*/ 0 h 6"/>
                  <a:gd name="T14" fmla="*/ 4 w 8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6">
                    <a:moveTo>
                      <a:pt x="4" y="0"/>
                    </a:moveTo>
                    <a:lnTo>
                      <a:pt x="6" y="2"/>
                    </a:lnTo>
                    <a:lnTo>
                      <a:pt x="8" y="4"/>
                    </a:lnTo>
                    <a:lnTo>
                      <a:pt x="6" y="6"/>
                    </a:lnTo>
                    <a:lnTo>
                      <a:pt x="4" y="6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29" name="Freeform 704"/>
              <p:cNvSpPr>
                <a:spLocks/>
              </p:cNvSpPr>
              <p:nvPr/>
            </p:nvSpPr>
            <p:spPr bwMode="auto">
              <a:xfrm>
                <a:off x="5931" y="2368"/>
                <a:ext cx="4" cy="2"/>
              </a:xfrm>
              <a:custGeom>
                <a:avLst/>
                <a:gdLst>
                  <a:gd name="T0" fmla="*/ 2 w 4"/>
                  <a:gd name="T1" fmla="*/ 0 h 2"/>
                  <a:gd name="T2" fmla="*/ 4 w 4"/>
                  <a:gd name="T3" fmla="*/ 2 h 2"/>
                  <a:gd name="T4" fmla="*/ 2 w 4"/>
                  <a:gd name="T5" fmla="*/ 2 h 2"/>
                  <a:gd name="T6" fmla="*/ 0 w 4"/>
                  <a:gd name="T7" fmla="*/ 2 h 2"/>
                  <a:gd name="T8" fmla="*/ 0 w 4"/>
                  <a:gd name="T9" fmla="*/ 0 h 2"/>
                  <a:gd name="T10" fmla="*/ 2 w 4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lnTo>
                      <a:pt x="4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30" name="Freeform 705"/>
              <p:cNvSpPr>
                <a:spLocks/>
              </p:cNvSpPr>
              <p:nvPr/>
            </p:nvSpPr>
            <p:spPr bwMode="auto">
              <a:xfrm>
                <a:off x="6013" y="2269"/>
                <a:ext cx="12" cy="10"/>
              </a:xfrm>
              <a:custGeom>
                <a:avLst/>
                <a:gdLst>
                  <a:gd name="T0" fmla="*/ 12 w 12"/>
                  <a:gd name="T1" fmla="*/ 0 h 10"/>
                  <a:gd name="T2" fmla="*/ 10 w 12"/>
                  <a:gd name="T3" fmla="*/ 4 h 10"/>
                  <a:gd name="T4" fmla="*/ 6 w 12"/>
                  <a:gd name="T5" fmla="*/ 6 h 10"/>
                  <a:gd name="T6" fmla="*/ 6 w 12"/>
                  <a:gd name="T7" fmla="*/ 8 h 10"/>
                  <a:gd name="T8" fmla="*/ 6 w 12"/>
                  <a:gd name="T9" fmla="*/ 10 h 10"/>
                  <a:gd name="T10" fmla="*/ 4 w 12"/>
                  <a:gd name="T11" fmla="*/ 8 h 10"/>
                  <a:gd name="T12" fmla="*/ 0 w 12"/>
                  <a:gd name="T13" fmla="*/ 8 h 10"/>
                  <a:gd name="T14" fmla="*/ 0 w 12"/>
                  <a:gd name="T15" fmla="*/ 8 h 10"/>
                  <a:gd name="T16" fmla="*/ 0 w 12"/>
                  <a:gd name="T17" fmla="*/ 6 h 10"/>
                  <a:gd name="T18" fmla="*/ 4 w 12"/>
                  <a:gd name="T19" fmla="*/ 4 h 10"/>
                  <a:gd name="T20" fmla="*/ 6 w 12"/>
                  <a:gd name="T21" fmla="*/ 4 h 10"/>
                  <a:gd name="T22" fmla="*/ 6 w 12"/>
                  <a:gd name="T23" fmla="*/ 2 h 10"/>
                  <a:gd name="T24" fmla="*/ 8 w 12"/>
                  <a:gd name="T25" fmla="*/ 2 h 10"/>
                  <a:gd name="T26" fmla="*/ 10 w 12"/>
                  <a:gd name="T27" fmla="*/ 2 h 10"/>
                  <a:gd name="T28" fmla="*/ 12 w 12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" h="10">
                    <a:moveTo>
                      <a:pt x="12" y="0"/>
                    </a:moveTo>
                    <a:lnTo>
                      <a:pt x="10" y="4"/>
                    </a:lnTo>
                    <a:lnTo>
                      <a:pt x="6" y="6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4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31" name="Freeform 706"/>
              <p:cNvSpPr>
                <a:spLocks/>
              </p:cNvSpPr>
              <p:nvPr/>
            </p:nvSpPr>
            <p:spPr bwMode="auto">
              <a:xfrm>
                <a:off x="6086" y="2120"/>
                <a:ext cx="3" cy="8"/>
              </a:xfrm>
              <a:custGeom>
                <a:avLst/>
                <a:gdLst>
                  <a:gd name="T0" fmla="*/ 3 w 3"/>
                  <a:gd name="T1" fmla="*/ 0 h 8"/>
                  <a:gd name="T2" fmla="*/ 3 w 3"/>
                  <a:gd name="T3" fmla="*/ 2 h 8"/>
                  <a:gd name="T4" fmla="*/ 3 w 3"/>
                  <a:gd name="T5" fmla="*/ 4 h 8"/>
                  <a:gd name="T6" fmla="*/ 3 w 3"/>
                  <a:gd name="T7" fmla="*/ 6 h 8"/>
                  <a:gd name="T8" fmla="*/ 3 w 3"/>
                  <a:gd name="T9" fmla="*/ 8 h 8"/>
                  <a:gd name="T10" fmla="*/ 1 w 3"/>
                  <a:gd name="T11" fmla="*/ 8 h 8"/>
                  <a:gd name="T12" fmla="*/ 0 w 3"/>
                  <a:gd name="T13" fmla="*/ 4 h 8"/>
                  <a:gd name="T14" fmla="*/ 0 w 3"/>
                  <a:gd name="T15" fmla="*/ 2 h 8"/>
                  <a:gd name="T16" fmla="*/ 1 w 3"/>
                  <a:gd name="T17" fmla="*/ 0 h 8"/>
                  <a:gd name="T18" fmla="*/ 3 w 3"/>
                  <a:gd name="T1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8">
                    <a:moveTo>
                      <a:pt x="3" y="0"/>
                    </a:moveTo>
                    <a:lnTo>
                      <a:pt x="3" y="2"/>
                    </a:lnTo>
                    <a:lnTo>
                      <a:pt x="3" y="4"/>
                    </a:lnTo>
                    <a:lnTo>
                      <a:pt x="3" y="6"/>
                    </a:lnTo>
                    <a:lnTo>
                      <a:pt x="3" y="8"/>
                    </a:lnTo>
                    <a:lnTo>
                      <a:pt x="1" y="8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32" name="Freeform 707"/>
              <p:cNvSpPr>
                <a:spLocks/>
              </p:cNvSpPr>
              <p:nvPr/>
            </p:nvSpPr>
            <p:spPr bwMode="auto">
              <a:xfrm>
                <a:off x="6046" y="2128"/>
                <a:ext cx="43" cy="36"/>
              </a:xfrm>
              <a:custGeom>
                <a:avLst/>
                <a:gdLst>
                  <a:gd name="T0" fmla="*/ 26 w 43"/>
                  <a:gd name="T1" fmla="*/ 0 h 36"/>
                  <a:gd name="T2" fmla="*/ 32 w 43"/>
                  <a:gd name="T3" fmla="*/ 0 h 36"/>
                  <a:gd name="T4" fmla="*/ 34 w 43"/>
                  <a:gd name="T5" fmla="*/ 2 h 36"/>
                  <a:gd name="T6" fmla="*/ 38 w 43"/>
                  <a:gd name="T7" fmla="*/ 2 h 36"/>
                  <a:gd name="T8" fmla="*/ 41 w 43"/>
                  <a:gd name="T9" fmla="*/ 6 h 36"/>
                  <a:gd name="T10" fmla="*/ 41 w 43"/>
                  <a:gd name="T11" fmla="*/ 8 h 36"/>
                  <a:gd name="T12" fmla="*/ 43 w 43"/>
                  <a:gd name="T13" fmla="*/ 10 h 36"/>
                  <a:gd name="T14" fmla="*/ 43 w 43"/>
                  <a:gd name="T15" fmla="*/ 11 h 36"/>
                  <a:gd name="T16" fmla="*/ 40 w 43"/>
                  <a:gd name="T17" fmla="*/ 15 h 36"/>
                  <a:gd name="T18" fmla="*/ 38 w 43"/>
                  <a:gd name="T19" fmla="*/ 23 h 36"/>
                  <a:gd name="T20" fmla="*/ 34 w 43"/>
                  <a:gd name="T21" fmla="*/ 23 h 36"/>
                  <a:gd name="T22" fmla="*/ 34 w 43"/>
                  <a:gd name="T23" fmla="*/ 21 h 36"/>
                  <a:gd name="T24" fmla="*/ 28 w 43"/>
                  <a:gd name="T25" fmla="*/ 17 h 36"/>
                  <a:gd name="T26" fmla="*/ 24 w 43"/>
                  <a:gd name="T27" fmla="*/ 17 h 36"/>
                  <a:gd name="T28" fmla="*/ 22 w 43"/>
                  <a:gd name="T29" fmla="*/ 19 h 36"/>
                  <a:gd name="T30" fmla="*/ 19 w 43"/>
                  <a:gd name="T31" fmla="*/ 21 h 36"/>
                  <a:gd name="T32" fmla="*/ 17 w 43"/>
                  <a:gd name="T33" fmla="*/ 27 h 36"/>
                  <a:gd name="T34" fmla="*/ 15 w 43"/>
                  <a:gd name="T35" fmla="*/ 30 h 36"/>
                  <a:gd name="T36" fmla="*/ 19 w 43"/>
                  <a:gd name="T37" fmla="*/ 32 h 36"/>
                  <a:gd name="T38" fmla="*/ 19 w 43"/>
                  <a:gd name="T39" fmla="*/ 36 h 36"/>
                  <a:gd name="T40" fmla="*/ 17 w 43"/>
                  <a:gd name="T41" fmla="*/ 36 h 36"/>
                  <a:gd name="T42" fmla="*/ 15 w 43"/>
                  <a:gd name="T43" fmla="*/ 34 h 36"/>
                  <a:gd name="T44" fmla="*/ 15 w 43"/>
                  <a:gd name="T45" fmla="*/ 36 h 36"/>
                  <a:gd name="T46" fmla="*/ 13 w 43"/>
                  <a:gd name="T47" fmla="*/ 36 h 36"/>
                  <a:gd name="T48" fmla="*/ 13 w 43"/>
                  <a:gd name="T49" fmla="*/ 34 h 36"/>
                  <a:gd name="T50" fmla="*/ 9 w 43"/>
                  <a:gd name="T51" fmla="*/ 32 h 36"/>
                  <a:gd name="T52" fmla="*/ 5 w 43"/>
                  <a:gd name="T53" fmla="*/ 29 h 36"/>
                  <a:gd name="T54" fmla="*/ 5 w 43"/>
                  <a:gd name="T55" fmla="*/ 27 h 36"/>
                  <a:gd name="T56" fmla="*/ 7 w 43"/>
                  <a:gd name="T57" fmla="*/ 27 h 36"/>
                  <a:gd name="T58" fmla="*/ 5 w 43"/>
                  <a:gd name="T59" fmla="*/ 23 h 36"/>
                  <a:gd name="T60" fmla="*/ 0 w 43"/>
                  <a:gd name="T61" fmla="*/ 21 h 36"/>
                  <a:gd name="T62" fmla="*/ 1 w 43"/>
                  <a:gd name="T63" fmla="*/ 17 h 36"/>
                  <a:gd name="T64" fmla="*/ 3 w 43"/>
                  <a:gd name="T65" fmla="*/ 15 h 36"/>
                  <a:gd name="T66" fmla="*/ 5 w 43"/>
                  <a:gd name="T67" fmla="*/ 11 h 36"/>
                  <a:gd name="T68" fmla="*/ 9 w 43"/>
                  <a:gd name="T69" fmla="*/ 6 h 36"/>
                  <a:gd name="T70" fmla="*/ 11 w 43"/>
                  <a:gd name="T71" fmla="*/ 6 h 36"/>
                  <a:gd name="T72" fmla="*/ 13 w 43"/>
                  <a:gd name="T73" fmla="*/ 11 h 36"/>
                  <a:gd name="T74" fmla="*/ 15 w 43"/>
                  <a:gd name="T75" fmla="*/ 11 h 36"/>
                  <a:gd name="T76" fmla="*/ 17 w 43"/>
                  <a:gd name="T77" fmla="*/ 10 h 36"/>
                  <a:gd name="T78" fmla="*/ 20 w 43"/>
                  <a:gd name="T79" fmla="*/ 8 h 36"/>
                  <a:gd name="T80" fmla="*/ 22 w 43"/>
                  <a:gd name="T81" fmla="*/ 6 h 36"/>
                  <a:gd name="T82" fmla="*/ 22 w 43"/>
                  <a:gd name="T83" fmla="*/ 4 h 36"/>
                  <a:gd name="T84" fmla="*/ 26 w 43"/>
                  <a:gd name="T8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3" h="36">
                    <a:moveTo>
                      <a:pt x="26" y="0"/>
                    </a:moveTo>
                    <a:lnTo>
                      <a:pt x="32" y="0"/>
                    </a:lnTo>
                    <a:lnTo>
                      <a:pt x="34" y="2"/>
                    </a:lnTo>
                    <a:lnTo>
                      <a:pt x="38" y="2"/>
                    </a:lnTo>
                    <a:lnTo>
                      <a:pt x="41" y="6"/>
                    </a:lnTo>
                    <a:lnTo>
                      <a:pt x="41" y="8"/>
                    </a:lnTo>
                    <a:lnTo>
                      <a:pt x="43" y="10"/>
                    </a:lnTo>
                    <a:lnTo>
                      <a:pt x="43" y="11"/>
                    </a:lnTo>
                    <a:lnTo>
                      <a:pt x="40" y="15"/>
                    </a:lnTo>
                    <a:lnTo>
                      <a:pt x="38" y="23"/>
                    </a:lnTo>
                    <a:lnTo>
                      <a:pt x="34" y="23"/>
                    </a:lnTo>
                    <a:lnTo>
                      <a:pt x="34" y="21"/>
                    </a:lnTo>
                    <a:lnTo>
                      <a:pt x="28" y="17"/>
                    </a:lnTo>
                    <a:lnTo>
                      <a:pt x="24" y="17"/>
                    </a:lnTo>
                    <a:lnTo>
                      <a:pt x="22" y="19"/>
                    </a:lnTo>
                    <a:lnTo>
                      <a:pt x="19" y="21"/>
                    </a:lnTo>
                    <a:lnTo>
                      <a:pt x="17" y="27"/>
                    </a:lnTo>
                    <a:lnTo>
                      <a:pt x="15" y="30"/>
                    </a:lnTo>
                    <a:lnTo>
                      <a:pt x="19" y="32"/>
                    </a:lnTo>
                    <a:lnTo>
                      <a:pt x="19" y="36"/>
                    </a:lnTo>
                    <a:lnTo>
                      <a:pt x="17" y="36"/>
                    </a:lnTo>
                    <a:lnTo>
                      <a:pt x="15" y="34"/>
                    </a:lnTo>
                    <a:lnTo>
                      <a:pt x="15" y="36"/>
                    </a:lnTo>
                    <a:lnTo>
                      <a:pt x="13" y="36"/>
                    </a:lnTo>
                    <a:lnTo>
                      <a:pt x="13" y="34"/>
                    </a:lnTo>
                    <a:lnTo>
                      <a:pt x="9" y="32"/>
                    </a:lnTo>
                    <a:lnTo>
                      <a:pt x="5" y="29"/>
                    </a:lnTo>
                    <a:lnTo>
                      <a:pt x="5" y="27"/>
                    </a:lnTo>
                    <a:lnTo>
                      <a:pt x="7" y="27"/>
                    </a:lnTo>
                    <a:lnTo>
                      <a:pt x="5" y="23"/>
                    </a:lnTo>
                    <a:lnTo>
                      <a:pt x="0" y="21"/>
                    </a:lnTo>
                    <a:lnTo>
                      <a:pt x="1" y="17"/>
                    </a:lnTo>
                    <a:lnTo>
                      <a:pt x="3" y="15"/>
                    </a:lnTo>
                    <a:lnTo>
                      <a:pt x="5" y="11"/>
                    </a:lnTo>
                    <a:lnTo>
                      <a:pt x="9" y="6"/>
                    </a:lnTo>
                    <a:lnTo>
                      <a:pt x="11" y="6"/>
                    </a:lnTo>
                    <a:lnTo>
                      <a:pt x="13" y="11"/>
                    </a:lnTo>
                    <a:lnTo>
                      <a:pt x="15" y="11"/>
                    </a:lnTo>
                    <a:lnTo>
                      <a:pt x="17" y="10"/>
                    </a:lnTo>
                    <a:lnTo>
                      <a:pt x="20" y="8"/>
                    </a:lnTo>
                    <a:lnTo>
                      <a:pt x="22" y="6"/>
                    </a:lnTo>
                    <a:lnTo>
                      <a:pt x="22" y="4"/>
                    </a:lnTo>
                    <a:lnTo>
                      <a:pt x="2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33" name="Freeform 708"/>
              <p:cNvSpPr>
                <a:spLocks/>
              </p:cNvSpPr>
              <p:nvPr/>
            </p:nvSpPr>
            <p:spPr bwMode="auto">
              <a:xfrm>
                <a:off x="6074" y="2122"/>
                <a:ext cx="6" cy="4"/>
              </a:xfrm>
              <a:custGeom>
                <a:avLst/>
                <a:gdLst>
                  <a:gd name="T0" fmla="*/ 4 w 6"/>
                  <a:gd name="T1" fmla="*/ 0 h 4"/>
                  <a:gd name="T2" fmla="*/ 6 w 6"/>
                  <a:gd name="T3" fmla="*/ 2 h 4"/>
                  <a:gd name="T4" fmla="*/ 6 w 6"/>
                  <a:gd name="T5" fmla="*/ 2 h 4"/>
                  <a:gd name="T6" fmla="*/ 4 w 6"/>
                  <a:gd name="T7" fmla="*/ 4 h 4"/>
                  <a:gd name="T8" fmla="*/ 0 w 6"/>
                  <a:gd name="T9" fmla="*/ 4 h 4"/>
                  <a:gd name="T10" fmla="*/ 4 w 6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4">
                    <a:moveTo>
                      <a:pt x="4" y="0"/>
                    </a:moveTo>
                    <a:lnTo>
                      <a:pt x="6" y="2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34" name="Freeform 709"/>
              <p:cNvSpPr>
                <a:spLocks/>
              </p:cNvSpPr>
              <p:nvPr/>
            </p:nvSpPr>
            <p:spPr bwMode="auto">
              <a:xfrm>
                <a:off x="6036" y="2214"/>
                <a:ext cx="4" cy="7"/>
              </a:xfrm>
              <a:custGeom>
                <a:avLst/>
                <a:gdLst>
                  <a:gd name="T0" fmla="*/ 2 w 4"/>
                  <a:gd name="T1" fmla="*/ 0 h 7"/>
                  <a:gd name="T2" fmla="*/ 4 w 4"/>
                  <a:gd name="T3" fmla="*/ 2 h 7"/>
                  <a:gd name="T4" fmla="*/ 4 w 4"/>
                  <a:gd name="T5" fmla="*/ 4 h 7"/>
                  <a:gd name="T6" fmla="*/ 2 w 4"/>
                  <a:gd name="T7" fmla="*/ 7 h 7"/>
                  <a:gd name="T8" fmla="*/ 2 w 4"/>
                  <a:gd name="T9" fmla="*/ 7 h 7"/>
                  <a:gd name="T10" fmla="*/ 0 w 4"/>
                  <a:gd name="T11" fmla="*/ 2 h 7"/>
                  <a:gd name="T12" fmla="*/ 2 w 4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7">
                    <a:moveTo>
                      <a:pt x="2" y="0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35" name="Freeform 710"/>
              <p:cNvSpPr>
                <a:spLocks/>
              </p:cNvSpPr>
              <p:nvPr/>
            </p:nvSpPr>
            <p:spPr bwMode="auto">
              <a:xfrm>
                <a:off x="6009" y="2286"/>
                <a:ext cx="4" cy="6"/>
              </a:xfrm>
              <a:custGeom>
                <a:avLst/>
                <a:gdLst>
                  <a:gd name="T0" fmla="*/ 2 w 4"/>
                  <a:gd name="T1" fmla="*/ 0 h 6"/>
                  <a:gd name="T2" fmla="*/ 4 w 4"/>
                  <a:gd name="T3" fmla="*/ 2 h 6"/>
                  <a:gd name="T4" fmla="*/ 4 w 4"/>
                  <a:gd name="T5" fmla="*/ 4 h 6"/>
                  <a:gd name="T6" fmla="*/ 4 w 4"/>
                  <a:gd name="T7" fmla="*/ 6 h 6"/>
                  <a:gd name="T8" fmla="*/ 0 w 4"/>
                  <a:gd name="T9" fmla="*/ 2 h 6"/>
                  <a:gd name="T10" fmla="*/ 0 w 4"/>
                  <a:gd name="T11" fmla="*/ 0 h 6"/>
                  <a:gd name="T12" fmla="*/ 2 w 4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6">
                    <a:moveTo>
                      <a:pt x="2" y="0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36" name="Freeform 711"/>
              <p:cNvSpPr>
                <a:spLocks/>
              </p:cNvSpPr>
              <p:nvPr/>
            </p:nvSpPr>
            <p:spPr bwMode="auto">
              <a:xfrm>
                <a:off x="6013" y="2174"/>
                <a:ext cx="4" cy="2"/>
              </a:xfrm>
              <a:custGeom>
                <a:avLst/>
                <a:gdLst>
                  <a:gd name="T0" fmla="*/ 2 w 4"/>
                  <a:gd name="T1" fmla="*/ 0 h 2"/>
                  <a:gd name="T2" fmla="*/ 4 w 4"/>
                  <a:gd name="T3" fmla="*/ 0 h 2"/>
                  <a:gd name="T4" fmla="*/ 2 w 4"/>
                  <a:gd name="T5" fmla="*/ 2 h 2"/>
                  <a:gd name="T6" fmla="*/ 0 w 4"/>
                  <a:gd name="T7" fmla="*/ 2 h 2"/>
                  <a:gd name="T8" fmla="*/ 0 w 4"/>
                  <a:gd name="T9" fmla="*/ 0 h 2"/>
                  <a:gd name="T10" fmla="*/ 2 w 4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37" name="Freeform 712"/>
              <p:cNvSpPr>
                <a:spLocks/>
              </p:cNvSpPr>
              <p:nvPr/>
            </p:nvSpPr>
            <p:spPr bwMode="auto">
              <a:xfrm>
                <a:off x="5985" y="2166"/>
                <a:ext cx="5" cy="8"/>
              </a:xfrm>
              <a:custGeom>
                <a:avLst/>
                <a:gdLst>
                  <a:gd name="T0" fmla="*/ 1 w 5"/>
                  <a:gd name="T1" fmla="*/ 0 h 8"/>
                  <a:gd name="T2" fmla="*/ 1 w 5"/>
                  <a:gd name="T3" fmla="*/ 4 h 8"/>
                  <a:gd name="T4" fmla="*/ 5 w 5"/>
                  <a:gd name="T5" fmla="*/ 4 h 8"/>
                  <a:gd name="T6" fmla="*/ 5 w 5"/>
                  <a:gd name="T7" fmla="*/ 8 h 8"/>
                  <a:gd name="T8" fmla="*/ 3 w 5"/>
                  <a:gd name="T9" fmla="*/ 8 h 8"/>
                  <a:gd name="T10" fmla="*/ 1 w 5"/>
                  <a:gd name="T11" fmla="*/ 8 h 8"/>
                  <a:gd name="T12" fmla="*/ 0 w 5"/>
                  <a:gd name="T13" fmla="*/ 4 h 8"/>
                  <a:gd name="T14" fmla="*/ 0 w 5"/>
                  <a:gd name="T15" fmla="*/ 2 h 8"/>
                  <a:gd name="T16" fmla="*/ 1 w 5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8">
                    <a:moveTo>
                      <a:pt x="1" y="0"/>
                    </a:moveTo>
                    <a:lnTo>
                      <a:pt x="1" y="4"/>
                    </a:lnTo>
                    <a:lnTo>
                      <a:pt x="5" y="4"/>
                    </a:lnTo>
                    <a:lnTo>
                      <a:pt x="5" y="8"/>
                    </a:lnTo>
                    <a:lnTo>
                      <a:pt x="3" y="8"/>
                    </a:lnTo>
                    <a:lnTo>
                      <a:pt x="1" y="8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38" name="Freeform 713"/>
              <p:cNvSpPr>
                <a:spLocks/>
              </p:cNvSpPr>
              <p:nvPr/>
            </p:nvSpPr>
            <p:spPr bwMode="auto">
              <a:xfrm>
                <a:off x="6007" y="2172"/>
                <a:ext cx="6" cy="9"/>
              </a:xfrm>
              <a:custGeom>
                <a:avLst/>
                <a:gdLst>
                  <a:gd name="T0" fmla="*/ 2 w 6"/>
                  <a:gd name="T1" fmla="*/ 0 h 9"/>
                  <a:gd name="T2" fmla="*/ 2 w 6"/>
                  <a:gd name="T3" fmla="*/ 2 h 9"/>
                  <a:gd name="T4" fmla="*/ 4 w 6"/>
                  <a:gd name="T5" fmla="*/ 2 h 9"/>
                  <a:gd name="T6" fmla="*/ 6 w 6"/>
                  <a:gd name="T7" fmla="*/ 6 h 9"/>
                  <a:gd name="T8" fmla="*/ 4 w 6"/>
                  <a:gd name="T9" fmla="*/ 9 h 9"/>
                  <a:gd name="T10" fmla="*/ 2 w 6"/>
                  <a:gd name="T11" fmla="*/ 9 h 9"/>
                  <a:gd name="T12" fmla="*/ 2 w 6"/>
                  <a:gd name="T13" fmla="*/ 6 h 9"/>
                  <a:gd name="T14" fmla="*/ 0 w 6"/>
                  <a:gd name="T15" fmla="*/ 2 h 9"/>
                  <a:gd name="T16" fmla="*/ 2 w 6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9">
                    <a:moveTo>
                      <a:pt x="2" y="0"/>
                    </a:moveTo>
                    <a:lnTo>
                      <a:pt x="2" y="2"/>
                    </a:lnTo>
                    <a:lnTo>
                      <a:pt x="4" y="2"/>
                    </a:lnTo>
                    <a:lnTo>
                      <a:pt x="6" y="6"/>
                    </a:lnTo>
                    <a:lnTo>
                      <a:pt x="4" y="9"/>
                    </a:lnTo>
                    <a:lnTo>
                      <a:pt x="2" y="9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39" name="Freeform 714"/>
              <p:cNvSpPr>
                <a:spLocks/>
              </p:cNvSpPr>
              <p:nvPr/>
            </p:nvSpPr>
            <p:spPr bwMode="auto">
              <a:xfrm>
                <a:off x="5988" y="2166"/>
                <a:ext cx="4" cy="0"/>
              </a:xfrm>
              <a:custGeom>
                <a:avLst/>
                <a:gdLst>
                  <a:gd name="T0" fmla="*/ 0 w 4"/>
                  <a:gd name="T1" fmla="*/ 4 w 4"/>
                  <a:gd name="T2" fmla="*/ 0 w 4"/>
                  <a:gd name="T3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40" name="Freeform 715"/>
              <p:cNvSpPr>
                <a:spLocks/>
              </p:cNvSpPr>
              <p:nvPr/>
            </p:nvSpPr>
            <p:spPr bwMode="auto">
              <a:xfrm>
                <a:off x="5990" y="2162"/>
                <a:ext cx="4" cy="2"/>
              </a:xfrm>
              <a:custGeom>
                <a:avLst/>
                <a:gdLst>
                  <a:gd name="T0" fmla="*/ 4 w 4"/>
                  <a:gd name="T1" fmla="*/ 0 h 2"/>
                  <a:gd name="T2" fmla="*/ 2 w 4"/>
                  <a:gd name="T3" fmla="*/ 2 h 2"/>
                  <a:gd name="T4" fmla="*/ 0 w 4"/>
                  <a:gd name="T5" fmla="*/ 2 h 2"/>
                  <a:gd name="T6" fmla="*/ 4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2" y="2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41" name="Freeform 716"/>
              <p:cNvSpPr>
                <a:spLocks/>
              </p:cNvSpPr>
              <p:nvPr/>
            </p:nvSpPr>
            <p:spPr bwMode="auto">
              <a:xfrm>
                <a:off x="6011" y="2181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42" name="Freeform 717"/>
              <p:cNvSpPr>
                <a:spLocks/>
              </p:cNvSpPr>
              <p:nvPr/>
            </p:nvSpPr>
            <p:spPr bwMode="auto">
              <a:xfrm>
                <a:off x="6046" y="2082"/>
                <a:ext cx="1" cy="4"/>
              </a:xfrm>
              <a:custGeom>
                <a:avLst/>
                <a:gdLst>
                  <a:gd name="T0" fmla="*/ 0 w 1"/>
                  <a:gd name="T1" fmla="*/ 0 h 4"/>
                  <a:gd name="T2" fmla="*/ 1 w 1"/>
                  <a:gd name="T3" fmla="*/ 2 h 4"/>
                  <a:gd name="T4" fmla="*/ 0 w 1"/>
                  <a:gd name="T5" fmla="*/ 4 h 4"/>
                  <a:gd name="T6" fmla="*/ 0 w 1"/>
                  <a:gd name="T7" fmla="*/ 2 h 4"/>
                  <a:gd name="T8" fmla="*/ 0 w 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4">
                    <a:moveTo>
                      <a:pt x="0" y="0"/>
                    </a:moveTo>
                    <a:lnTo>
                      <a:pt x="1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43" name="Freeform 718"/>
              <p:cNvSpPr>
                <a:spLocks/>
              </p:cNvSpPr>
              <p:nvPr/>
            </p:nvSpPr>
            <p:spPr bwMode="auto">
              <a:xfrm>
                <a:off x="6000" y="1930"/>
                <a:ext cx="188" cy="282"/>
              </a:xfrm>
              <a:custGeom>
                <a:avLst/>
                <a:gdLst>
                  <a:gd name="T0" fmla="*/ 158 w 188"/>
                  <a:gd name="T1" fmla="*/ 2 h 282"/>
                  <a:gd name="T2" fmla="*/ 171 w 188"/>
                  <a:gd name="T3" fmla="*/ 30 h 282"/>
                  <a:gd name="T4" fmla="*/ 183 w 188"/>
                  <a:gd name="T5" fmla="*/ 55 h 282"/>
                  <a:gd name="T6" fmla="*/ 181 w 188"/>
                  <a:gd name="T7" fmla="*/ 68 h 282"/>
                  <a:gd name="T8" fmla="*/ 185 w 188"/>
                  <a:gd name="T9" fmla="*/ 86 h 282"/>
                  <a:gd name="T10" fmla="*/ 173 w 188"/>
                  <a:gd name="T11" fmla="*/ 97 h 282"/>
                  <a:gd name="T12" fmla="*/ 181 w 188"/>
                  <a:gd name="T13" fmla="*/ 147 h 282"/>
                  <a:gd name="T14" fmla="*/ 185 w 188"/>
                  <a:gd name="T15" fmla="*/ 168 h 282"/>
                  <a:gd name="T16" fmla="*/ 171 w 188"/>
                  <a:gd name="T17" fmla="*/ 166 h 282"/>
                  <a:gd name="T18" fmla="*/ 166 w 188"/>
                  <a:gd name="T19" fmla="*/ 162 h 282"/>
                  <a:gd name="T20" fmla="*/ 162 w 188"/>
                  <a:gd name="T21" fmla="*/ 179 h 282"/>
                  <a:gd name="T22" fmla="*/ 152 w 188"/>
                  <a:gd name="T23" fmla="*/ 173 h 282"/>
                  <a:gd name="T24" fmla="*/ 135 w 188"/>
                  <a:gd name="T25" fmla="*/ 183 h 282"/>
                  <a:gd name="T26" fmla="*/ 131 w 188"/>
                  <a:gd name="T27" fmla="*/ 183 h 282"/>
                  <a:gd name="T28" fmla="*/ 122 w 188"/>
                  <a:gd name="T29" fmla="*/ 183 h 282"/>
                  <a:gd name="T30" fmla="*/ 114 w 188"/>
                  <a:gd name="T31" fmla="*/ 185 h 282"/>
                  <a:gd name="T32" fmla="*/ 120 w 188"/>
                  <a:gd name="T33" fmla="*/ 196 h 282"/>
                  <a:gd name="T34" fmla="*/ 112 w 188"/>
                  <a:gd name="T35" fmla="*/ 209 h 282"/>
                  <a:gd name="T36" fmla="*/ 93 w 188"/>
                  <a:gd name="T37" fmla="*/ 206 h 282"/>
                  <a:gd name="T38" fmla="*/ 95 w 188"/>
                  <a:gd name="T39" fmla="*/ 188 h 282"/>
                  <a:gd name="T40" fmla="*/ 76 w 188"/>
                  <a:gd name="T41" fmla="*/ 190 h 282"/>
                  <a:gd name="T42" fmla="*/ 65 w 188"/>
                  <a:gd name="T43" fmla="*/ 196 h 282"/>
                  <a:gd name="T44" fmla="*/ 44 w 188"/>
                  <a:gd name="T45" fmla="*/ 198 h 282"/>
                  <a:gd name="T46" fmla="*/ 40 w 188"/>
                  <a:gd name="T47" fmla="*/ 209 h 282"/>
                  <a:gd name="T48" fmla="*/ 30 w 188"/>
                  <a:gd name="T49" fmla="*/ 217 h 282"/>
                  <a:gd name="T50" fmla="*/ 38 w 188"/>
                  <a:gd name="T51" fmla="*/ 223 h 282"/>
                  <a:gd name="T52" fmla="*/ 44 w 188"/>
                  <a:gd name="T53" fmla="*/ 232 h 282"/>
                  <a:gd name="T54" fmla="*/ 40 w 188"/>
                  <a:gd name="T55" fmla="*/ 257 h 282"/>
                  <a:gd name="T56" fmla="*/ 34 w 188"/>
                  <a:gd name="T57" fmla="*/ 269 h 282"/>
                  <a:gd name="T58" fmla="*/ 32 w 188"/>
                  <a:gd name="T59" fmla="*/ 276 h 282"/>
                  <a:gd name="T60" fmla="*/ 25 w 188"/>
                  <a:gd name="T61" fmla="*/ 265 h 282"/>
                  <a:gd name="T62" fmla="*/ 21 w 188"/>
                  <a:gd name="T63" fmla="*/ 278 h 282"/>
                  <a:gd name="T64" fmla="*/ 13 w 188"/>
                  <a:gd name="T65" fmla="*/ 255 h 282"/>
                  <a:gd name="T66" fmla="*/ 17 w 188"/>
                  <a:gd name="T67" fmla="*/ 234 h 282"/>
                  <a:gd name="T68" fmla="*/ 9 w 188"/>
                  <a:gd name="T69" fmla="*/ 236 h 282"/>
                  <a:gd name="T70" fmla="*/ 11 w 188"/>
                  <a:gd name="T71" fmla="*/ 238 h 282"/>
                  <a:gd name="T72" fmla="*/ 6 w 188"/>
                  <a:gd name="T73" fmla="*/ 238 h 282"/>
                  <a:gd name="T74" fmla="*/ 6 w 188"/>
                  <a:gd name="T75" fmla="*/ 234 h 282"/>
                  <a:gd name="T76" fmla="*/ 6 w 188"/>
                  <a:gd name="T77" fmla="*/ 225 h 282"/>
                  <a:gd name="T78" fmla="*/ 21 w 188"/>
                  <a:gd name="T79" fmla="*/ 211 h 282"/>
                  <a:gd name="T80" fmla="*/ 25 w 188"/>
                  <a:gd name="T81" fmla="*/ 198 h 282"/>
                  <a:gd name="T82" fmla="*/ 40 w 188"/>
                  <a:gd name="T83" fmla="*/ 179 h 282"/>
                  <a:gd name="T84" fmla="*/ 61 w 188"/>
                  <a:gd name="T85" fmla="*/ 168 h 282"/>
                  <a:gd name="T86" fmla="*/ 84 w 188"/>
                  <a:gd name="T87" fmla="*/ 162 h 282"/>
                  <a:gd name="T88" fmla="*/ 95 w 188"/>
                  <a:gd name="T89" fmla="*/ 164 h 282"/>
                  <a:gd name="T90" fmla="*/ 99 w 188"/>
                  <a:gd name="T91" fmla="*/ 158 h 282"/>
                  <a:gd name="T92" fmla="*/ 103 w 188"/>
                  <a:gd name="T93" fmla="*/ 139 h 282"/>
                  <a:gd name="T94" fmla="*/ 108 w 188"/>
                  <a:gd name="T95" fmla="*/ 112 h 282"/>
                  <a:gd name="T96" fmla="*/ 106 w 188"/>
                  <a:gd name="T97" fmla="*/ 122 h 282"/>
                  <a:gd name="T98" fmla="*/ 129 w 188"/>
                  <a:gd name="T99" fmla="*/ 122 h 282"/>
                  <a:gd name="T100" fmla="*/ 143 w 188"/>
                  <a:gd name="T101" fmla="*/ 97 h 282"/>
                  <a:gd name="T102" fmla="*/ 147 w 188"/>
                  <a:gd name="T103" fmla="*/ 51 h 282"/>
                  <a:gd name="T104" fmla="*/ 139 w 188"/>
                  <a:gd name="T105" fmla="*/ 42 h 282"/>
                  <a:gd name="T106" fmla="*/ 139 w 188"/>
                  <a:gd name="T107" fmla="*/ 23 h 282"/>
                  <a:gd name="T108" fmla="*/ 145 w 188"/>
                  <a:gd name="T109" fmla="*/ 9 h 282"/>
                  <a:gd name="T110" fmla="*/ 148 w 188"/>
                  <a:gd name="T111" fmla="*/ 13 h 282"/>
                  <a:gd name="T112" fmla="*/ 150 w 188"/>
                  <a:gd name="T113" fmla="*/ 9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8" h="282">
                    <a:moveTo>
                      <a:pt x="148" y="0"/>
                    </a:moveTo>
                    <a:lnTo>
                      <a:pt x="150" y="2"/>
                    </a:lnTo>
                    <a:lnTo>
                      <a:pt x="152" y="2"/>
                    </a:lnTo>
                    <a:lnTo>
                      <a:pt x="154" y="4"/>
                    </a:lnTo>
                    <a:lnTo>
                      <a:pt x="156" y="4"/>
                    </a:lnTo>
                    <a:lnTo>
                      <a:pt x="158" y="2"/>
                    </a:lnTo>
                    <a:lnTo>
                      <a:pt x="158" y="4"/>
                    </a:lnTo>
                    <a:lnTo>
                      <a:pt x="158" y="9"/>
                    </a:lnTo>
                    <a:lnTo>
                      <a:pt x="160" y="15"/>
                    </a:lnTo>
                    <a:lnTo>
                      <a:pt x="162" y="19"/>
                    </a:lnTo>
                    <a:lnTo>
                      <a:pt x="169" y="26"/>
                    </a:lnTo>
                    <a:lnTo>
                      <a:pt x="171" y="30"/>
                    </a:lnTo>
                    <a:lnTo>
                      <a:pt x="173" y="38"/>
                    </a:lnTo>
                    <a:lnTo>
                      <a:pt x="175" y="38"/>
                    </a:lnTo>
                    <a:lnTo>
                      <a:pt x="177" y="38"/>
                    </a:lnTo>
                    <a:lnTo>
                      <a:pt x="179" y="44"/>
                    </a:lnTo>
                    <a:lnTo>
                      <a:pt x="181" y="51"/>
                    </a:lnTo>
                    <a:lnTo>
                      <a:pt x="183" y="55"/>
                    </a:lnTo>
                    <a:lnTo>
                      <a:pt x="181" y="57"/>
                    </a:lnTo>
                    <a:lnTo>
                      <a:pt x="181" y="61"/>
                    </a:lnTo>
                    <a:lnTo>
                      <a:pt x="183" y="63"/>
                    </a:lnTo>
                    <a:lnTo>
                      <a:pt x="183" y="65"/>
                    </a:lnTo>
                    <a:lnTo>
                      <a:pt x="183" y="66"/>
                    </a:lnTo>
                    <a:lnTo>
                      <a:pt x="181" y="68"/>
                    </a:lnTo>
                    <a:lnTo>
                      <a:pt x="181" y="72"/>
                    </a:lnTo>
                    <a:lnTo>
                      <a:pt x="181" y="74"/>
                    </a:lnTo>
                    <a:lnTo>
                      <a:pt x="181" y="78"/>
                    </a:lnTo>
                    <a:lnTo>
                      <a:pt x="183" y="78"/>
                    </a:lnTo>
                    <a:lnTo>
                      <a:pt x="183" y="82"/>
                    </a:lnTo>
                    <a:lnTo>
                      <a:pt x="185" y="86"/>
                    </a:lnTo>
                    <a:lnTo>
                      <a:pt x="183" y="87"/>
                    </a:lnTo>
                    <a:lnTo>
                      <a:pt x="183" y="84"/>
                    </a:lnTo>
                    <a:lnTo>
                      <a:pt x="179" y="84"/>
                    </a:lnTo>
                    <a:lnTo>
                      <a:pt x="173" y="87"/>
                    </a:lnTo>
                    <a:lnTo>
                      <a:pt x="173" y="93"/>
                    </a:lnTo>
                    <a:lnTo>
                      <a:pt x="173" y="97"/>
                    </a:lnTo>
                    <a:lnTo>
                      <a:pt x="177" y="103"/>
                    </a:lnTo>
                    <a:lnTo>
                      <a:pt x="181" y="116"/>
                    </a:lnTo>
                    <a:lnTo>
                      <a:pt x="181" y="124"/>
                    </a:lnTo>
                    <a:lnTo>
                      <a:pt x="179" y="133"/>
                    </a:lnTo>
                    <a:lnTo>
                      <a:pt x="181" y="143"/>
                    </a:lnTo>
                    <a:lnTo>
                      <a:pt x="181" y="147"/>
                    </a:lnTo>
                    <a:lnTo>
                      <a:pt x="187" y="152"/>
                    </a:lnTo>
                    <a:lnTo>
                      <a:pt x="188" y="154"/>
                    </a:lnTo>
                    <a:lnTo>
                      <a:pt x="188" y="156"/>
                    </a:lnTo>
                    <a:lnTo>
                      <a:pt x="185" y="160"/>
                    </a:lnTo>
                    <a:lnTo>
                      <a:pt x="185" y="164"/>
                    </a:lnTo>
                    <a:lnTo>
                      <a:pt x="185" y="168"/>
                    </a:lnTo>
                    <a:lnTo>
                      <a:pt x="181" y="171"/>
                    </a:lnTo>
                    <a:lnTo>
                      <a:pt x="177" y="171"/>
                    </a:lnTo>
                    <a:lnTo>
                      <a:pt x="175" y="175"/>
                    </a:lnTo>
                    <a:lnTo>
                      <a:pt x="173" y="177"/>
                    </a:lnTo>
                    <a:lnTo>
                      <a:pt x="171" y="177"/>
                    </a:lnTo>
                    <a:lnTo>
                      <a:pt x="171" y="166"/>
                    </a:lnTo>
                    <a:lnTo>
                      <a:pt x="171" y="160"/>
                    </a:lnTo>
                    <a:lnTo>
                      <a:pt x="173" y="158"/>
                    </a:lnTo>
                    <a:lnTo>
                      <a:pt x="173" y="156"/>
                    </a:lnTo>
                    <a:lnTo>
                      <a:pt x="169" y="156"/>
                    </a:lnTo>
                    <a:lnTo>
                      <a:pt x="167" y="158"/>
                    </a:lnTo>
                    <a:lnTo>
                      <a:pt x="166" y="162"/>
                    </a:lnTo>
                    <a:lnTo>
                      <a:pt x="167" y="164"/>
                    </a:lnTo>
                    <a:lnTo>
                      <a:pt x="167" y="166"/>
                    </a:lnTo>
                    <a:lnTo>
                      <a:pt x="164" y="166"/>
                    </a:lnTo>
                    <a:lnTo>
                      <a:pt x="160" y="169"/>
                    </a:lnTo>
                    <a:lnTo>
                      <a:pt x="158" y="173"/>
                    </a:lnTo>
                    <a:lnTo>
                      <a:pt x="162" y="179"/>
                    </a:lnTo>
                    <a:lnTo>
                      <a:pt x="158" y="183"/>
                    </a:lnTo>
                    <a:lnTo>
                      <a:pt x="156" y="183"/>
                    </a:lnTo>
                    <a:lnTo>
                      <a:pt x="154" y="181"/>
                    </a:lnTo>
                    <a:lnTo>
                      <a:pt x="154" y="177"/>
                    </a:lnTo>
                    <a:lnTo>
                      <a:pt x="154" y="173"/>
                    </a:lnTo>
                    <a:lnTo>
                      <a:pt x="152" y="173"/>
                    </a:lnTo>
                    <a:lnTo>
                      <a:pt x="148" y="175"/>
                    </a:lnTo>
                    <a:lnTo>
                      <a:pt x="147" y="179"/>
                    </a:lnTo>
                    <a:lnTo>
                      <a:pt x="148" y="183"/>
                    </a:lnTo>
                    <a:lnTo>
                      <a:pt x="148" y="185"/>
                    </a:lnTo>
                    <a:lnTo>
                      <a:pt x="145" y="185"/>
                    </a:lnTo>
                    <a:lnTo>
                      <a:pt x="135" y="183"/>
                    </a:lnTo>
                    <a:lnTo>
                      <a:pt x="131" y="187"/>
                    </a:lnTo>
                    <a:lnTo>
                      <a:pt x="127" y="187"/>
                    </a:lnTo>
                    <a:lnTo>
                      <a:pt x="126" y="187"/>
                    </a:lnTo>
                    <a:lnTo>
                      <a:pt x="127" y="185"/>
                    </a:lnTo>
                    <a:lnTo>
                      <a:pt x="129" y="185"/>
                    </a:lnTo>
                    <a:lnTo>
                      <a:pt x="131" y="183"/>
                    </a:lnTo>
                    <a:lnTo>
                      <a:pt x="129" y="183"/>
                    </a:lnTo>
                    <a:lnTo>
                      <a:pt x="127" y="183"/>
                    </a:lnTo>
                    <a:lnTo>
                      <a:pt x="126" y="183"/>
                    </a:lnTo>
                    <a:lnTo>
                      <a:pt x="124" y="181"/>
                    </a:lnTo>
                    <a:lnTo>
                      <a:pt x="122" y="183"/>
                    </a:lnTo>
                    <a:lnTo>
                      <a:pt x="122" y="183"/>
                    </a:lnTo>
                    <a:lnTo>
                      <a:pt x="120" y="183"/>
                    </a:lnTo>
                    <a:lnTo>
                      <a:pt x="120" y="179"/>
                    </a:lnTo>
                    <a:lnTo>
                      <a:pt x="120" y="177"/>
                    </a:lnTo>
                    <a:lnTo>
                      <a:pt x="118" y="177"/>
                    </a:lnTo>
                    <a:lnTo>
                      <a:pt x="116" y="179"/>
                    </a:lnTo>
                    <a:lnTo>
                      <a:pt x="114" y="185"/>
                    </a:lnTo>
                    <a:lnTo>
                      <a:pt x="116" y="187"/>
                    </a:lnTo>
                    <a:lnTo>
                      <a:pt x="122" y="188"/>
                    </a:lnTo>
                    <a:lnTo>
                      <a:pt x="124" y="192"/>
                    </a:lnTo>
                    <a:lnTo>
                      <a:pt x="124" y="194"/>
                    </a:lnTo>
                    <a:lnTo>
                      <a:pt x="124" y="196"/>
                    </a:lnTo>
                    <a:lnTo>
                      <a:pt x="120" y="196"/>
                    </a:lnTo>
                    <a:lnTo>
                      <a:pt x="118" y="196"/>
                    </a:lnTo>
                    <a:lnTo>
                      <a:pt x="114" y="200"/>
                    </a:lnTo>
                    <a:lnTo>
                      <a:pt x="116" y="204"/>
                    </a:lnTo>
                    <a:lnTo>
                      <a:pt x="114" y="206"/>
                    </a:lnTo>
                    <a:lnTo>
                      <a:pt x="112" y="206"/>
                    </a:lnTo>
                    <a:lnTo>
                      <a:pt x="112" y="209"/>
                    </a:lnTo>
                    <a:lnTo>
                      <a:pt x="108" y="215"/>
                    </a:lnTo>
                    <a:lnTo>
                      <a:pt x="106" y="215"/>
                    </a:lnTo>
                    <a:lnTo>
                      <a:pt x="103" y="215"/>
                    </a:lnTo>
                    <a:lnTo>
                      <a:pt x="99" y="209"/>
                    </a:lnTo>
                    <a:lnTo>
                      <a:pt x="95" y="209"/>
                    </a:lnTo>
                    <a:lnTo>
                      <a:pt x="93" y="206"/>
                    </a:lnTo>
                    <a:lnTo>
                      <a:pt x="95" y="204"/>
                    </a:lnTo>
                    <a:lnTo>
                      <a:pt x="93" y="200"/>
                    </a:lnTo>
                    <a:lnTo>
                      <a:pt x="93" y="198"/>
                    </a:lnTo>
                    <a:lnTo>
                      <a:pt x="91" y="196"/>
                    </a:lnTo>
                    <a:lnTo>
                      <a:pt x="93" y="192"/>
                    </a:lnTo>
                    <a:lnTo>
                      <a:pt x="95" y="188"/>
                    </a:lnTo>
                    <a:lnTo>
                      <a:pt x="95" y="187"/>
                    </a:lnTo>
                    <a:lnTo>
                      <a:pt x="93" y="185"/>
                    </a:lnTo>
                    <a:lnTo>
                      <a:pt x="91" y="185"/>
                    </a:lnTo>
                    <a:lnTo>
                      <a:pt x="86" y="185"/>
                    </a:lnTo>
                    <a:lnTo>
                      <a:pt x="82" y="187"/>
                    </a:lnTo>
                    <a:lnTo>
                      <a:pt x="76" y="190"/>
                    </a:lnTo>
                    <a:lnTo>
                      <a:pt x="76" y="192"/>
                    </a:lnTo>
                    <a:lnTo>
                      <a:pt x="72" y="194"/>
                    </a:lnTo>
                    <a:lnTo>
                      <a:pt x="72" y="194"/>
                    </a:lnTo>
                    <a:lnTo>
                      <a:pt x="70" y="196"/>
                    </a:lnTo>
                    <a:lnTo>
                      <a:pt x="68" y="194"/>
                    </a:lnTo>
                    <a:lnTo>
                      <a:pt x="65" y="196"/>
                    </a:lnTo>
                    <a:lnTo>
                      <a:pt x="59" y="198"/>
                    </a:lnTo>
                    <a:lnTo>
                      <a:pt x="53" y="198"/>
                    </a:lnTo>
                    <a:lnTo>
                      <a:pt x="49" y="200"/>
                    </a:lnTo>
                    <a:lnTo>
                      <a:pt x="47" y="200"/>
                    </a:lnTo>
                    <a:lnTo>
                      <a:pt x="46" y="198"/>
                    </a:lnTo>
                    <a:lnTo>
                      <a:pt x="44" y="198"/>
                    </a:lnTo>
                    <a:lnTo>
                      <a:pt x="44" y="200"/>
                    </a:lnTo>
                    <a:lnTo>
                      <a:pt x="44" y="202"/>
                    </a:lnTo>
                    <a:lnTo>
                      <a:pt x="44" y="206"/>
                    </a:lnTo>
                    <a:lnTo>
                      <a:pt x="44" y="208"/>
                    </a:lnTo>
                    <a:lnTo>
                      <a:pt x="44" y="209"/>
                    </a:lnTo>
                    <a:lnTo>
                      <a:pt x="40" y="209"/>
                    </a:lnTo>
                    <a:lnTo>
                      <a:pt x="34" y="208"/>
                    </a:lnTo>
                    <a:lnTo>
                      <a:pt x="30" y="208"/>
                    </a:lnTo>
                    <a:lnTo>
                      <a:pt x="25" y="211"/>
                    </a:lnTo>
                    <a:lnTo>
                      <a:pt x="23" y="213"/>
                    </a:lnTo>
                    <a:lnTo>
                      <a:pt x="28" y="217"/>
                    </a:lnTo>
                    <a:lnTo>
                      <a:pt x="30" y="217"/>
                    </a:lnTo>
                    <a:lnTo>
                      <a:pt x="32" y="215"/>
                    </a:lnTo>
                    <a:lnTo>
                      <a:pt x="32" y="215"/>
                    </a:lnTo>
                    <a:lnTo>
                      <a:pt x="36" y="215"/>
                    </a:lnTo>
                    <a:lnTo>
                      <a:pt x="38" y="215"/>
                    </a:lnTo>
                    <a:lnTo>
                      <a:pt x="38" y="221"/>
                    </a:lnTo>
                    <a:lnTo>
                      <a:pt x="38" y="223"/>
                    </a:lnTo>
                    <a:lnTo>
                      <a:pt x="34" y="225"/>
                    </a:lnTo>
                    <a:lnTo>
                      <a:pt x="36" y="227"/>
                    </a:lnTo>
                    <a:lnTo>
                      <a:pt x="42" y="227"/>
                    </a:lnTo>
                    <a:lnTo>
                      <a:pt x="42" y="228"/>
                    </a:lnTo>
                    <a:lnTo>
                      <a:pt x="44" y="228"/>
                    </a:lnTo>
                    <a:lnTo>
                      <a:pt x="44" y="232"/>
                    </a:lnTo>
                    <a:lnTo>
                      <a:pt x="46" y="232"/>
                    </a:lnTo>
                    <a:lnTo>
                      <a:pt x="46" y="236"/>
                    </a:lnTo>
                    <a:lnTo>
                      <a:pt x="42" y="238"/>
                    </a:lnTo>
                    <a:lnTo>
                      <a:pt x="40" y="242"/>
                    </a:lnTo>
                    <a:lnTo>
                      <a:pt x="40" y="248"/>
                    </a:lnTo>
                    <a:lnTo>
                      <a:pt x="40" y="257"/>
                    </a:lnTo>
                    <a:lnTo>
                      <a:pt x="42" y="261"/>
                    </a:lnTo>
                    <a:lnTo>
                      <a:pt x="42" y="267"/>
                    </a:lnTo>
                    <a:lnTo>
                      <a:pt x="40" y="270"/>
                    </a:lnTo>
                    <a:lnTo>
                      <a:pt x="40" y="269"/>
                    </a:lnTo>
                    <a:lnTo>
                      <a:pt x="36" y="269"/>
                    </a:lnTo>
                    <a:lnTo>
                      <a:pt x="34" y="269"/>
                    </a:lnTo>
                    <a:lnTo>
                      <a:pt x="34" y="270"/>
                    </a:lnTo>
                    <a:lnTo>
                      <a:pt x="38" y="274"/>
                    </a:lnTo>
                    <a:lnTo>
                      <a:pt x="34" y="280"/>
                    </a:lnTo>
                    <a:lnTo>
                      <a:pt x="32" y="282"/>
                    </a:lnTo>
                    <a:lnTo>
                      <a:pt x="30" y="278"/>
                    </a:lnTo>
                    <a:lnTo>
                      <a:pt x="32" y="276"/>
                    </a:lnTo>
                    <a:lnTo>
                      <a:pt x="30" y="270"/>
                    </a:lnTo>
                    <a:lnTo>
                      <a:pt x="28" y="269"/>
                    </a:lnTo>
                    <a:lnTo>
                      <a:pt x="28" y="267"/>
                    </a:lnTo>
                    <a:lnTo>
                      <a:pt x="28" y="265"/>
                    </a:lnTo>
                    <a:lnTo>
                      <a:pt x="26" y="263"/>
                    </a:lnTo>
                    <a:lnTo>
                      <a:pt x="25" y="265"/>
                    </a:lnTo>
                    <a:lnTo>
                      <a:pt x="25" y="270"/>
                    </a:lnTo>
                    <a:lnTo>
                      <a:pt x="28" y="274"/>
                    </a:lnTo>
                    <a:lnTo>
                      <a:pt x="28" y="276"/>
                    </a:lnTo>
                    <a:lnTo>
                      <a:pt x="26" y="278"/>
                    </a:lnTo>
                    <a:lnTo>
                      <a:pt x="25" y="276"/>
                    </a:lnTo>
                    <a:lnTo>
                      <a:pt x="21" y="278"/>
                    </a:lnTo>
                    <a:lnTo>
                      <a:pt x="19" y="274"/>
                    </a:lnTo>
                    <a:lnTo>
                      <a:pt x="21" y="272"/>
                    </a:lnTo>
                    <a:lnTo>
                      <a:pt x="21" y="270"/>
                    </a:lnTo>
                    <a:lnTo>
                      <a:pt x="19" y="267"/>
                    </a:lnTo>
                    <a:lnTo>
                      <a:pt x="17" y="259"/>
                    </a:lnTo>
                    <a:lnTo>
                      <a:pt x="13" y="255"/>
                    </a:lnTo>
                    <a:lnTo>
                      <a:pt x="13" y="253"/>
                    </a:lnTo>
                    <a:lnTo>
                      <a:pt x="17" y="253"/>
                    </a:lnTo>
                    <a:lnTo>
                      <a:pt x="19" y="248"/>
                    </a:lnTo>
                    <a:lnTo>
                      <a:pt x="19" y="240"/>
                    </a:lnTo>
                    <a:lnTo>
                      <a:pt x="17" y="238"/>
                    </a:lnTo>
                    <a:lnTo>
                      <a:pt x="17" y="234"/>
                    </a:lnTo>
                    <a:lnTo>
                      <a:pt x="13" y="228"/>
                    </a:lnTo>
                    <a:lnTo>
                      <a:pt x="11" y="228"/>
                    </a:lnTo>
                    <a:lnTo>
                      <a:pt x="9" y="230"/>
                    </a:lnTo>
                    <a:lnTo>
                      <a:pt x="9" y="232"/>
                    </a:lnTo>
                    <a:lnTo>
                      <a:pt x="9" y="234"/>
                    </a:lnTo>
                    <a:lnTo>
                      <a:pt x="9" y="236"/>
                    </a:lnTo>
                    <a:lnTo>
                      <a:pt x="11" y="234"/>
                    </a:lnTo>
                    <a:lnTo>
                      <a:pt x="13" y="236"/>
                    </a:lnTo>
                    <a:lnTo>
                      <a:pt x="15" y="240"/>
                    </a:lnTo>
                    <a:lnTo>
                      <a:pt x="11" y="242"/>
                    </a:lnTo>
                    <a:lnTo>
                      <a:pt x="9" y="240"/>
                    </a:lnTo>
                    <a:lnTo>
                      <a:pt x="11" y="238"/>
                    </a:lnTo>
                    <a:lnTo>
                      <a:pt x="9" y="238"/>
                    </a:lnTo>
                    <a:lnTo>
                      <a:pt x="7" y="238"/>
                    </a:lnTo>
                    <a:lnTo>
                      <a:pt x="6" y="242"/>
                    </a:lnTo>
                    <a:lnTo>
                      <a:pt x="4" y="242"/>
                    </a:lnTo>
                    <a:lnTo>
                      <a:pt x="6" y="240"/>
                    </a:lnTo>
                    <a:lnTo>
                      <a:pt x="6" y="238"/>
                    </a:lnTo>
                    <a:lnTo>
                      <a:pt x="2" y="236"/>
                    </a:lnTo>
                    <a:lnTo>
                      <a:pt x="2" y="234"/>
                    </a:lnTo>
                    <a:lnTo>
                      <a:pt x="2" y="230"/>
                    </a:lnTo>
                    <a:lnTo>
                      <a:pt x="4" y="232"/>
                    </a:lnTo>
                    <a:lnTo>
                      <a:pt x="4" y="236"/>
                    </a:lnTo>
                    <a:lnTo>
                      <a:pt x="6" y="234"/>
                    </a:lnTo>
                    <a:lnTo>
                      <a:pt x="4" y="230"/>
                    </a:lnTo>
                    <a:lnTo>
                      <a:pt x="4" y="227"/>
                    </a:lnTo>
                    <a:lnTo>
                      <a:pt x="2" y="227"/>
                    </a:lnTo>
                    <a:lnTo>
                      <a:pt x="0" y="227"/>
                    </a:lnTo>
                    <a:lnTo>
                      <a:pt x="4" y="225"/>
                    </a:lnTo>
                    <a:lnTo>
                      <a:pt x="6" y="225"/>
                    </a:lnTo>
                    <a:lnTo>
                      <a:pt x="7" y="223"/>
                    </a:lnTo>
                    <a:lnTo>
                      <a:pt x="11" y="219"/>
                    </a:lnTo>
                    <a:lnTo>
                      <a:pt x="13" y="217"/>
                    </a:lnTo>
                    <a:lnTo>
                      <a:pt x="13" y="215"/>
                    </a:lnTo>
                    <a:lnTo>
                      <a:pt x="17" y="211"/>
                    </a:lnTo>
                    <a:lnTo>
                      <a:pt x="21" y="211"/>
                    </a:lnTo>
                    <a:lnTo>
                      <a:pt x="23" y="209"/>
                    </a:lnTo>
                    <a:lnTo>
                      <a:pt x="21" y="208"/>
                    </a:lnTo>
                    <a:lnTo>
                      <a:pt x="19" y="206"/>
                    </a:lnTo>
                    <a:lnTo>
                      <a:pt x="19" y="200"/>
                    </a:lnTo>
                    <a:lnTo>
                      <a:pt x="21" y="198"/>
                    </a:lnTo>
                    <a:lnTo>
                      <a:pt x="25" y="198"/>
                    </a:lnTo>
                    <a:lnTo>
                      <a:pt x="28" y="194"/>
                    </a:lnTo>
                    <a:lnTo>
                      <a:pt x="28" y="192"/>
                    </a:lnTo>
                    <a:lnTo>
                      <a:pt x="30" y="188"/>
                    </a:lnTo>
                    <a:lnTo>
                      <a:pt x="34" y="187"/>
                    </a:lnTo>
                    <a:lnTo>
                      <a:pt x="40" y="181"/>
                    </a:lnTo>
                    <a:lnTo>
                      <a:pt x="40" y="179"/>
                    </a:lnTo>
                    <a:lnTo>
                      <a:pt x="42" y="177"/>
                    </a:lnTo>
                    <a:lnTo>
                      <a:pt x="44" y="173"/>
                    </a:lnTo>
                    <a:lnTo>
                      <a:pt x="49" y="168"/>
                    </a:lnTo>
                    <a:lnTo>
                      <a:pt x="53" y="168"/>
                    </a:lnTo>
                    <a:lnTo>
                      <a:pt x="55" y="169"/>
                    </a:lnTo>
                    <a:lnTo>
                      <a:pt x="61" y="168"/>
                    </a:lnTo>
                    <a:lnTo>
                      <a:pt x="65" y="168"/>
                    </a:lnTo>
                    <a:lnTo>
                      <a:pt x="68" y="166"/>
                    </a:lnTo>
                    <a:lnTo>
                      <a:pt x="72" y="164"/>
                    </a:lnTo>
                    <a:lnTo>
                      <a:pt x="82" y="162"/>
                    </a:lnTo>
                    <a:lnTo>
                      <a:pt x="82" y="162"/>
                    </a:lnTo>
                    <a:lnTo>
                      <a:pt x="84" y="162"/>
                    </a:lnTo>
                    <a:lnTo>
                      <a:pt x="87" y="160"/>
                    </a:lnTo>
                    <a:lnTo>
                      <a:pt x="87" y="160"/>
                    </a:lnTo>
                    <a:lnTo>
                      <a:pt x="87" y="164"/>
                    </a:lnTo>
                    <a:lnTo>
                      <a:pt x="89" y="166"/>
                    </a:lnTo>
                    <a:lnTo>
                      <a:pt x="93" y="164"/>
                    </a:lnTo>
                    <a:lnTo>
                      <a:pt x="95" y="164"/>
                    </a:lnTo>
                    <a:lnTo>
                      <a:pt x="97" y="164"/>
                    </a:lnTo>
                    <a:lnTo>
                      <a:pt x="95" y="162"/>
                    </a:lnTo>
                    <a:lnTo>
                      <a:pt x="97" y="162"/>
                    </a:lnTo>
                    <a:lnTo>
                      <a:pt x="99" y="160"/>
                    </a:lnTo>
                    <a:lnTo>
                      <a:pt x="97" y="158"/>
                    </a:lnTo>
                    <a:lnTo>
                      <a:pt x="99" y="158"/>
                    </a:lnTo>
                    <a:lnTo>
                      <a:pt x="99" y="154"/>
                    </a:lnTo>
                    <a:lnTo>
                      <a:pt x="97" y="152"/>
                    </a:lnTo>
                    <a:lnTo>
                      <a:pt x="97" y="147"/>
                    </a:lnTo>
                    <a:lnTo>
                      <a:pt x="99" y="145"/>
                    </a:lnTo>
                    <a:lnTo>
                      <a:pt x="99" y="143"/>
                    </a:lnTo>
                    <a:lnTo>
                      <a:pt x="103" y="139"/>
                    </a:lnTo>
                    <a:lnTo>
                      <a:pt x="105" y="133"/>
                    </a:lnTo>
                    <a:lnTo>
                      <a:pt x="103" y="126"/>
                    </a:lnTo>
                    <a:lnTo>
                      <a:pt x="101" y="122"/>
                    </a:lnTo>
                    <a:lnTo>
                      <a:pt x="103" y="118"/>
                    </a:lnTo>
                    <a:lnTo>
                      <a:pt x="106" y="116"/>
                    </a:lnTo>
                    <a:lnTo>
                      <a:pt x="108" y="112"/>
                    </a:lnTo>
                    <a:lnTo>
                      <a:pt x="112" y="112"/>
                    </a:lnTo>
                    <a:lnTo>
                      <a:pt x="112" y="112"/>
                    </a:lnTo>
                    <a:lnTo>
                      <a:pt x="110" y="116"/>
                    </a:lnTo>
                    <a:lnTo>
                      <a:pt x="110" y="118"/>
                    </a:lnTo>
                    <a:lnTo>
                      <a:pt x="108" y="120"/>
                    </a:lnTo>
                    <a:lnTo>
                      <a:pt x="106" y="122"/>
                    </a:lnTo>
                    <a:lnTo>
                      <a:pt x="106" y="124"/>
                    </a:lnTo>
                    <a:lnTo>
                      <a:pt x="112" y="129"/>
                    </a:lnTo>
                    <a:lnTo>
                      <a:pt x="116" y="131"/>
                    </a:lnTo>
                    <a:lnTo>
                      <a:pt x="118" y="127"/>
                    </a:lnTo>
                    <a:lnTo>
                      <a:pt x="122" y="127"/>
                    </a:lnTo>
                    <a:lnTo>
                      <a:pt x="129" y="122"/>
                    </a:lnTo>
                    <a:lnTo>
                      <a:pt x="133" y="118"/>
                    </a:lnTo>
                    <a:lnTo>
                      <a:pt x="135" y="114"/>
                    </a:lnTo>
                    <a:lnTo>
                      <a:pt x="137" y="110"/>
                    </a:lnTo>
                    <a:lnTo>
                      <a:pt x="137" y="105"/>
                    </a:lnTo>
                    <a:lnTo>
                      <a:pt x="139" y="99"/>
                    </a:lnTo>
                    <a:lnTo>
                      <a:pt x="143" y="97"/>
                    </a:lnTo>
                    <a:lnTo>
                      <a:pt x="145" y="91"/>
                    </a:lnTo>
                    <a:lnTo>
                      <a:pt x="145" y="86"/>
                    </a:lnTo>
                    <a:lnTo>
                      <a:pt x="147" y="74"/>
                    </a:lnTo>
                    <a:lnTo>
                      <a:pt x="147" y="65"/>
                    </a:lnTo>
                    <a:lnTo>
                      <a:pt x="147" y="61"/>
                    </a:lnTo>
                    <a:lnTo>
                      <a:pt x="147" y="51"/>
                    </a:lnTo>
                    <a:lnTo>
                      <a:pt x="143" y="44"/>
                    </a:lnTo>
                    <a:lnTo>
                      <a:pt x="141" y="46"/>
                    </a:lnTo>
                    <a:lnTo>
                      <a:pt x="137" y="46"/>
                    </a:lnTo>
                    <a:lnTo>
                      <a:pt x="135" y="44"/>
                    </a:lnTo>
                    <a:lnTo>
                      <a:pt x="135" y="42"/>
                    </a:lnTo>
                    <a:lnTo>
                      <a:pt x="139" y="42"/>
                    </a:lnTo>
                    <a:lnTo>
                      <a:pt x="141" y="40"/>
                    </a:lnTo>
                    <a:lnTo>
                      <a:pt x="143" y="36"/>
                    </a:lnTo>
                    <a:lnTo>
                      <a:pt x="141" y="32"/>
                    </a:lnTo>
                    <a:lnTo>
                      <a:pt x="135" y="28"/>
                    </a:lnTo>
                    <a:lnTo>
                      <a:pt x="135" y="26"/>
                    </a:lnTo>
                    <a:lnTo>
                      <a:pt x="139" y="23"/>
                    </a:lnTo>
                    <a:lnTo>
                      <a:pt x="141" y="21"/>
                    </a:lnTo>
                    <a:lnTo>
                      <a:pt x="141" y="19"/>
                    </a:lnTo>
                    <a:lnTo>
                      <a:pt x="139" y="13"/>
                    </a:lnTo>
                    <a:lnTo>
                      <a:pt x="139" y="9"/>
                    </a:lnTo>
                    <a:lnTo>
                      <a:pt x="141" y="11"/>
                    </a:lnTo>
                    <a:lnTo>
                      <a:pt x="145" y="9"/>
                    </a:lnTo>
                    <a:lnTo>
                      <a:pt x="145" y="11"/>
                    </a:lnTo>
                    <a:lnTo>
                      <a:pt x="145" y="15"/>
                    </a:lnTo>
                    <a:lnTo>
                      <a:pt x="147" y="19"/>
                    </a:lnTo>
                    <a:lnTo>
                      <a:pt x="148" y="21"/>
                    </a:lnTo>
                    <a:lnTo>
                      <a:pt x="150" y="19"/>
                    </a:lnTo>
                    <a:lnTo>
                      <a:pt x="148" y="13"/>
                    </a:lnTo>
                    <a:lnTo>
                      <a:pt x="150" y="13"/>
                    </a:lnTo>
                    <a:lnTo>
                      <a:pt x="152" y="15"/>
                    </a:lnTo>
                    <a:lnTo>
                      <a:pt x="154" y="15"/>
                    </a:lnTo>
                    <a:lnTo>
                      <a:pt x="156" y="11"/>
                    </a:lnTo>
                    <a:lnTo>
                      <a:pt x="154" y="6"/>
                    </a:lnTo>
                    <a:lnTo>
                      <a:pt x="150" y="9"/>
                    </a:lnTo>
                    <a:lnTo>
                      <a:pt x="148" y="11"/>
                    </a:lnTo>
                    <a:lnTo>
                      <a:pt x="147" y="9"/>
                    </a:lnTo>
                    <a:lnTo>
                      <a:pt x="147" y="6"/>
                    </a:lnTo>
                    <a:lnTo>
                      <a:pt x="148" y="2"/>
                    </a:lnTo>
                    <a:lnTo>
                      <a:pt x="1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44" name="Freeform 719"/>
              <p:cNvSpPr>
                <a:spLocks/>
              </p:cNvSpPr>
              <p:nvPr/>
            </p:nvSpPr>
            <p:spPr bwMode="auto">
              <a:xfrm>
                <a:off x="6047" y="2078"/>
                <a:ext cx="6" cy="6"/>
              </a:xfrm>
              <a:custGeom>
                <a:avLst/>
                <a:gdLst>
                  <a:gd name="T0" fmla="*/ 4 w 6"/>
                  <a:gd name="T1" fmla="*/ 0 h 6"/>
                  <a:gd name="T2" fmla="*/ 6 w 6"/>
                  <a:gd name="T3" fmla="*/ 4 h 6"/>
                  <a:gd name="T4" fmla="*/ 4 w 6"/>
                  <a:gd name="T5" fmla="*/ 6 h 6"/>
                  <a:gd name="T6" fmla="*/ 2 w 6"/>
                  <a:gd name="T7" fmla="*/ 4 h 6"/>
                  <a:gd name="T8" fmla="*/ 0 w 6"/>
                  <a:gd name="T9" fmla="*/ 4 h 6"/>
                  <a:gd name="T10" fmla="*/ 2 w 6"/>
                  <a:gd name="T11" fmla="*/ 0 h 6"/>
                  <a:gd name="T12" fmla="*/ 4 w 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4" y="0"/>
                    </a:moveTo>
                    <a:lnTo>
                      <a:pt x="6" y="4"/>
                    </a:lnTo>
                    <a:lnTo>
                      <a:pt x="4" y="6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45" name="Freeform 720"/>
              <p:cNvSpPr>
                <a:spLocks/>
              </p:cNvSpPr>
              <p:nvPr/>
            </p:nvSpPr>
            <p:spPr bwMode="auto">
              <a:xfrm>
                <a:off x="6126" y="2021"/>
                <a:ext cx="7" cy="14"/>
              </a:xfrm>
              <a:custGeom>
                <a:avLst/>
                <a:gdLst>
                  <a:gd name="T0" fmla="*/ 3 w 7"/>
                  <a:gd name="T1" fmla="*/ 0 h 14"/>
                  <a:gd name="T2" fmla="*/ 3 w 7"/>
                  <a:gd name="T3" fmla="*/ 2 h 14"/>
                  <a:gd name="T4" fmla="*/ 3 w 7"/>
                  <a:gd name="T5" fmla="*/ 6 h 14"/>
                  <a:gd name="T6" fmla="*/ 5 w 7"/>
                  <a:gd name="T7" fmla="*/ 6 h 14"/>
                  <a:gd name="T8" fmla="*/ 7 w 7"/>
                  <a:gd name="T9" fmla="*/ 8 h 14"/>
                  <a:gd name="T10" fmla="*/ 5 w 7"/>
                  <a:gd name="T11" fmla="*/ 12 h 14"/>
                  <a:gd name="T12" fmla="*/ 3 w 7"/>
                  <a:gd name="T13" fmla="*/ 14 h 14"/>
                  <a:gd name="T14" fmla="*/ 3 w 7"/>
                  <a:gd name="T15" fmla="*/ 14 h 14"/>
                  <a:gd name="T16" fmla="*/ 3 w 7"/>
                  <a:gd name="T17" fmla="*/ 12 h 14"/>
                  <a:gd name="T18" fmla="*/ 3 w 7"/>
                  <a:gd name="T19" fmla="*/ 8 h 14"/>
                  <a:gd name="T20" fmla="*/ 3 w 7"/>
                  <a:gd name="T21" fmla="*/ 8 h 14"/>
                  <a:gd name="T22" fmla="*/ 1 w 7"/>
                  <a:gd name="T23" fmla="*/ 10 h 14"/>
                  <a:gd name="T24" fmla="*/ 0 w 7"/>
                  <a:gd name="T25" fmla="*/ 8 h 14"/>
                  <a:gd name="T26" fmla="*/ 1 w 7"/>
                  <a:gd name="T27" fmla="*/ 0 h 14"/>
                  <a:gd name="T28" fmla="*/ 3 w 7"/>
                  <a:gd name="T2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" h="14">
                    <a:moveTo>
                      <a:pt x="3" y="0"/>
                    </a:moveTo>
                    <a:lnTo>
                      <a:pt x="3" y="2"/>
                    </a:lnTo>
                    <a:lnTo>
                      <a:pt x="3" y="6"/>
                    </a:lnTo>
                    <a:lnTo>
                      <a:pt x="5" y="6"/>
                    </a:lnTo>
                    <a:lnTo>
                      <a:pt x="7" y="8"/>
                    </a:lnTo>
                    <a:lnTo>
                      <a:pt x="5" y="12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3" y="12"/>
                    </a:lnTo>
                    <a:lnTo>
                      <a:pt x="3" y="8"/>
                    </a:lnTo>
                    <a:lnTo>
                      <a:pt x="3" y="8"/>
                    </a:lnTo>
                    <a:lnTo>
                      <a:pt x="1" y="10"/>
                    </a:lnTo>
                    <a:lnTo>
                      <a:pt x="0" y="8"/>
                    </a:lnTo>
                    <a:lnTo>
                      <a:pt x="1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46" name="Freeform 721"/>
              <p:cNvSpPr>
                <a:spLocks/>
              </p:cNvSpPr>
              <p:nvPr/>
            </p:nvSpPr>
            <p:spPr bwMode="auto">
              <a:xfrm>
                <a:off x="5992" y="2307"/>
                <a:ext cx="10" cy="15"/>
              </a:xfrm>
              <a:custGeom>
                <a:avLst/>
                <a:gdLst>
                  <a:gd name="T0" fmla="*/ 8 w 10"/>
                  <a:gd name="T1" fmla="*/ 0 h 15"/>
                  <a:gd name="T2" fmla="*/ 10 w 10"/>
                  <a:gd name="T3" fmla="*/ 4 h 15"/>
                  <a:gd name="T4" fmla="*/ 8 w 10"/>
                  <a:gd name="T5" fmla="*/ 6 h 15"/>
                  <a:gd name="T6" fmla="*/ 8 w 10"/>
                  <a:gd name="T7" fmla="*/ 8 h 15"/>
                  <a:gd name="T8" fmla="*/ 4 w 10"/>
                  <a:gd name="T9" fmla="*/ 12 h 15"/>
                  <a:gd name="T10" fmla="*/ 4 w 10"/>
                  <a:gd name="T11" fmla="*/ 15 h 15"/>
                  <a:gd name="T12" fmla="*/ 2 w 10"/>
                  <a:gd name="T13" fmla="*/ 15 h 15"/>
                  <a:gd name="T14" fmla="*/ 0 w 10"/>
                  <a:gd name="T15" fmla="*/ 10 h 15"/>
                  <a:gd name="T16" fmla="*/ 4 w 10"/>
                  <a:gd name="T17" fmla="*/ 8 h 15"/>
                  <a:gd name="T18" fmla="*/ 4 w 10"/>
                  <a:gd name="T19" fmla="*/ 6 h 15"/>
                  <a:gd name="T20" fmla="*/ 4 w 10"/>
                  <a:gd name="T21" fmla="*/ 4 h 15"/>
                  <a:gd name="T22" fmla="*/ 6 w 10"/>
                  <a:gd name="T23" fmla="*/ 4 h 15"/>
                  <a:gd name="T24" fmla="*/ 8 w 10"/>
                  <a:gd name="T2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15">
                    <a:moveTo>
                      <a:pt x="8" y="0"/>
                    </a:moveTo>
                    <a:lnTo>
                      <a:pt x="10" y="4"/>
                    </a:lnTo>
                    <a:lnTo>
                      <a:pt x="8" y="6"/>
                    </a:lnTo>
                    <a:lnTo>
                      <a:pt x="8" y="8"/>
                    </a:lnTo>
                    <a:lnTo>
                      <a:pt x="4" y="12"/>
                    </a:lnTo>
                    <a:lnTo>
                      <a:pt x="4" y="15"/>
                    </a:lnTo>
                    <a:lnTo>
                      <a:pt x="2" y="15"/>
                    </a:lnTo>
                    <a:lnTo>
                      <a:pt x="0" y="10"/>
                    </a:lnTo>
                    <a:lnTo>
                      <a:pt x="4" y="8"/>
                    </a:lnTo>
                    <a:lnTo>
                      <a:pt x="4" y="6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47" name="Freeform 722"/>
              <p:cNvSpPr>
                <a:spLocks/>
              </p:cNvSpPr>
              <p:nvPr/>
            </p:nvSpPr>
            <p:spPr bwMode="auto">
              <a:xfrm>
                <a:off x="5994" y="2160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48" name="Freeform 723"/>
              <p:cNvSpPr>
                <a:spLocks/>
              </p:cNvSpPr>
              <p:nvPr/>
            </p:nvSpPr>
            <p:spPr bwMode="auto">
              <a:xfrm>
                <a:off x="5994" y="2158"/>
                <a:ext cx="4" cy="2"/>
              </a:xfrm>
              <a:custGeom>
                <a:avLst/>
                <a:gdLst>
                  <a:gd name="T0" fmla="*/ 2 w 4"/>
                  <a:gd name="T1" fmla="*/ 0 h 2"/>
                  <a:gd name="T2" fmla="*/ 4 w 4"/>
                  <a:gd name="T3" fmla="*/ 2 h 2"/>
                  <a:gd name="T4" fmla="*/ 2 w 4"/>
                  <a:gd name="T5" fmla="*/ 2 h 2"/>
                  <a:gd name="T6" fmla="*/ 0 w 4"/>
                  <a:gd name="T7" fmla="*/ 0 h 2"/>
                  <a:gd name="T8" fmla="*/ 0 w 4"/>
                  <a:gd name="T9" fmla="*/ 0 h 2"/>
                  <a:gd name="T10" fmla="*/ 2 w 4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lnTo>
                      <a:pt x="4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49" name="Freeform 724"/>
              <p:cNvSpPr>
                <a:spLocks/>
              </p:cNvSpPr>
              <p:nvPr/>
            </p:nvSpPr>
            <p:spPr bwMode="auto">
              <a:xfrm>
                <a:off x="6118" y="1817"/>
                <a:ext cx="101" cy="117"/>
              </a:xfrm>
              <a:custGeom>
                <a:avLst/>
                <a:gdLst>
                  <a:gd name="T0" fmla="*/ 17 w 101"/>
                  <a:gd name="T1" fmla="*/ 2 h 117"/>
                  <a:gd name="T2" fmla="*/ 30 w 101"/>
                  <a:gd name="T3" fmla="*/ 14 h 117"/>
                  <a:gd name="T4" fmla="*/ 44 w 101"/>
                  <a:gd name="T5" fmla="*/ 27 h 117"/>
                  <a:gd name="T6" fmla="*/ 57 w 101"/>
                  <a:gd name="T7" fmla="*/ 35 h 117"/>
                  <a:gd name="T8" fmla="*/ 67 w 101"/>
                  <a:gd name="T9" fmla="*/ 38 h 117"/>
                  <a:gd name="T10" fmla="*/ 80 w 101"/>
                  <a:gd name="T11" fmla="*/ 35 h 117"/>
                  <a:gd name="T12" fmla="*/ 84 w 101"/>
                  <a:gd name="T13" fmla="*/ 27 h 117"/>
                  <a:gd name="T14" fmla="*/ 84 w 101"/>
                  <a:gd name="T15" fmla="*/ 37 h 117"/>
                  <a:gd name="T16" fmla="*/ 88 w 101"/>
                  <a:gd name="T17" fmla="*/ 46 h 117"/>
                  <a:gd name="T18" fmla="*/ 91 w 101"/>
                  <a:gd name="T19" fmla="*/ 54 h 117"/>
                  <a:gd name="T20" fmla="*/ 99 w 101"/>
                  <a:gd name="T21" fmla="*/ 48 h 117"/>
                  <a:gd name="T22" fmla="*/ 97 w 101"/>
                  <a:gd name="T23" fmla="*/ 52 h 117"/>
                  <a:gd name="T24" fmla="*/ 91 w 101"/>
                  <a:gd name="T25" fmla="*/ 59 h 117"/>
                  <a:gd name="T26" fmla="*/ 88 w 101"/>
                  <a:gd name="T27" fmla="*/ 63 h 117"/>
                  <a:gd name="T28" fmla="*/ 84 w 101"/>
                  <a:gd name="T29" fmla="*/ 67 h 117"/>
                  <a:gd name="T30" fmla="*/ 72 w 101"/>
                  <a:gd name="T31" fmla="*/ 67 h 117"/>
                  <a:gd name="T32" fmla="*/ 65 w 101"/>
                  <a:gd name="T33" fmla="*/ 86 h 117"/>
                  <a:gd name="T34" fmla="*/ 67 w 101"/>
                  <a:gd name="T35" fmla="*/ 96 h 117"/>
                  <a:gd name="T36" fmla="*/ 55 w 101"/>
                  <a:gd name="T37" fmla="*/ 92 h 117"/>
                  <a:gd name="T38" fmla="*/ 42 w 101"/>
                  <a:gd name="T39" fmla="*/ 80 h 117"/>
                  <a:gd name="T40" fmla="*/ 34 w 101"/>
                  <a:gd name="T41" fmla="*/ 78 h 117"/>
                  <a:gd name="T42" fmla="*/ 23 w 101"/>
                  <a:gd name="T43" fmla="*/ 88 h 117"/>
                  <a:gd name="T44" fmla="*/ 13 w 101"/>
                  <a:gd name="T45" fmla="*/ 84 h 117"/>
                  <a:gd name="T46" fmla="*/ 13 w 101"/>
                  <a:gd name="T47" fmla="*/ 92 h 117"/>
                  <a:gd name="T48" fmla="*/ 25 w 101"/>
                  <a:gd name="T49" fmla="*/ 98 h 117"/>
                  <a:gd name="T50" fmla="*/ 34 w 101"/>
                  <a:gd name="T51" fmla="*/ 101 h 117"/>
                  <a:gd name="T52" fmla="*/ 29 w 101"/>
                  <a:gd name="T53" fmla="*/ 105 h 117"/>
                  <a:gd name="T54" fmla="*/ 23 w 101"/>
                  <a:gd name="T55" fmla="*/ 109 h 117"/>
                  <a:gd name="T56" fmla="*/ 13 w 101"/>
                  <a:gd name="T57" fmla="*/ 117 h 117"/>
                  <a:gd name="T58" fmla="*/ 11 w 101"/>
                  <a:gd name="T59" fmla="*/ 105 h 117"/>
                  <a:gd name="T60" fmla="*/ 4 w 101"/>
                  <a:gd name="T61" fmla="*/ 94 h 117"/>
                  <a:gd name="T62" fmla="*/ 2 w 101"/>
                  <a:gd name="T63" fmla="*/ 86 h 117"/>
                  <a:gd name="T64" fmla="*/ 4 w 101"/>
                  <a:gd name="T65" fmla="*/ 78 h 117"/>
                  <a:gd name="T66" fmla="*/ 9 w 101"/>
                  <a:gd name="T67" fmla="*/ 73 h 117"/>
                  <a:gd name="T68" fmla="*/ 6 w 101"/>
                  <a:gd name="T69" fmla="*/ 67 h 117"/>
                  <a:gd name="T70" fmla="*/ 6 w 101"/>
                  <a:gd name="T71" fmla="*/ 63 h 117"/>
                  <a:gd name="T72" fmla="*/ 19 w 101"/>
                  <a:gd name="T73" fmla="*/ 67 h 117"/>
                  <a:gd name="T74" fmla="*/ 23 w 101"/>
                  <a:gd name="T75" fmla="*/ 61 h 117"/>
                  <a:gd name="T76" fmla="*/ 19 w 101"/>
                  <a:gd name="T77" fmla="*/ 56 h 117"/>
                  <a:gd name="T78" fmla="*/ 19 w 101"/>
                  <a:gd name="T79" fmla="*/ 46 h 117"/>
                  <a:gd name="T80" fmla="*/ 19 w 101"/>
                  <a:gd name="T81" fmla="*/ 40 h 117"/>
                  <a:gd name="T82" fmla="*/ 17 w 101"/>
                  <a:gd name="T83" fmla="*/ 25 h 117"/>
                  <a:gd name="T84" fmla="*/ 9 w 101"/>
                  <a:gd name="T85" fmla="*/ 8 h 117"/>
                  <a:gd name="T86" fmla="*/ 9 w 101"/>
                  <a:gd name="T87" fmla="*/ 4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1" h="117">
                    <a:moveTo>
                      <a:pt x="11" y="0"/>
                    </a:moveTo>
                    <a:lnTo>
                      <a:pt x="15" y="0"/>
                    </a:lnTo>
                    <a:lnTo>
                      <a:pt x="17" y="2"/>
                    </a:lnTo>
                    <a:lnTo>
                      <a:pt x="23" y="8"/>
                    </a:lnTo>
                    <a:lnTo>
                      <a:pt x="29" y="10"/>
                    </a:lnTo>
                    <a:lnTo>
                      <a:pt x="30" y="14"/>
                    </a:lnTo>
                    <a:lnTo>
                      <a:pt x="38" y="21"/>
                    </a:lnTo>
                    <a:lnTo>
                      <a:pt x="44" y="25"/>
                    </a:lnTo>
                    <a:lnTo>
                      <a:pt x="44" y="27"/>
                    </a:lnTo>
                    <a:lnTo>
                      <a:pt x="48" y="29"/>
                    </a:lnTo>
                    <a:lnTo>
                      <a:pt x="51" y="33"/>
                    </a:lnTo>
                    <a:lnTo>
                      <a:pt x="57" y="35"/>
                    </a:lnTo>
                    <a:lnTo>
                      <a:pt x="61" y="35"/>
                    </a:lnTo>
                    <a:lnTo>
                      <a:pt x="65" y="38"/>
                    </a:lnTo>
                    <a:lnTo>
                      <a:pt x="67" y="38"/>
                    </a:lnTo>
                    <a:lnTo>
                      <a:pt x="69" y="38"/>
                    </a:lnTo>
                    <a:lnTo>
                      <a:pt x="74" y="38"/>
                    </a:lnTo>
                    <a:lnTo>
                      <a:pt x="80" y="35"/>
                    </a:lnTo>
                    <a:lnTo>
                      <a:pt x="82" y="31"/>
                    </a:lnTo>
                    <a:lnTo>
                      <a:pt x="84" y="27"/>
                    </a:lnTo>
                    <a:lnTo>
                      <a:pt x="84" y="27"/>
                    </a:lnTo>
                    <a:lnTo>
                      <a:pt x="86" y="27"/>
                    </a:lnTo>
                    <a:lnTo>
                      <a:pt x="86" y="31"/>
                    </a:lnTo>
                    <a:lnTo>
                      <a:pt x="84" y="37"/>
                    </a:lnTo>
                    <a:lnTo>
                      <a:pt x="84" y="40"/>
                    </a:lnTo>
                    <a:lnTo>
                      <a:pt x="84" y="42"/>
                    </a:lnTo>
                    <a:lnTo>
                      <a:pt x="88" y="46"/>
                    </a:lnTo>
                    <a:lnTo>
                      <a:pt x="91" y="50"/>
                    </a:lnTo>
                    <a:lnTo>
                      <a:pt x="91" y="52"/>
                    </a:lnTo>
                    <a:lnTo>
                      <a:pt x="91" y="54"/>
                    </a:lnTo>
                    <a:lnTo>
                      <a:pt x="93" y="54"/>
                    </a:lnTo>
                    <a:lnTo>
                      <a:pt x="95" y="52"/>
                    </a:lnTo>
                    <a:lnTo>
                      <a:pt x="99" y="48"/>
                    </a:lnTo>
                    <a:lnTo>
                      <a:pt x="101" y="48"/>
                    </a:lnTo>
                    <a:lnTo>
                      <a:pt x="99" y="52"/>
                    </a:lnTo>
                    <a:lnTo>
                      <a:pt x="97" y="52"/>
                    </a:lnTo>
                    <a:lnTo>
                      <a:pt x="97" y="56"/>
                    </a:lnTo>
                    <a:lnTo>
                      <a:pt x="95" y="58"/>
                    </a:lnTo>
                    <a:lnTo>
                      <a:pt x="91" y="59"/>
                    </a:lnTo>
                    <a:lnTo>
                      <a:pt x="91" y="61"/>
                    </a:lnTo>
                    <a:lnTo>
                      <a:pt x="89" y="63"/>
                    </a:lnTo>
                    <a:lnTo>
                      <a:pt x="88" y="63"/>
                    </a:lnTo>
                    <a:lnTo>
                      <a:pt x="86" y="63"/>
                    </a:lnTo>
                    <a:lnTo>
                      <a:pt x="84" y="65"/>
                    </a:lnTo>
                    <a:lnTo>
                      <a:pt x="84" y="67"/>
                    </a:lnTo>
                    <a:lnTo>
                      <a:pt x="80" y="67"/>
                    </a:lnTo>
                    <a:lnTo>
                      <a:pt x="76" y="65"/>
                    </a:lnTo>
                    <a:lnTo>
                      <a:pt x="72" y="67"/>
                    </a:lnTo>
                    <a:lnTo>
                      <a:pt x="69" y="73"/>
                    </a:lnTo>
                    <a:lnTo>
                      <a:pt x="67" y="80"/>
                    </a:lnTo>
                    <a:lnTo>
                      <a:pt x="65" y="86"/>
                    </a:lnTo>
                    <a:lnTo>
                      <a:pt x="67" y="90"/>
                    </a:lnTo>
                    <a:lnTo>
                      <a:pt x="67" y="94"/>
                    </a:lnTo>
                    <a:lnTo>
                      <a:pt x="67" y="96"/>
                    </a:lnTo>
                    <a:lnTo>
                      <a:pt x="63" y="96"/>
                    </a:lnTo>
                    <a:lnTo>
                      <a:pt x="61" y="92"/>
                    </a:lnTo>
                    <a:lnTo>
                      <a:pt x="55" y="92"/>
                    </a:lnTo>
                    <a:lnTo>
                      <a:pt x="49" y="88"/>
                    </a:lnTo>
                    <a:lnTo>
                      <a:pt x="46" y="84"/>
                    </a:lnTo>
                    <a:lnTo>
                      <a:pt x="42" y="80"/>
                    </a:lnTo>
                    <a:lnTo>
                      <a:pt x="38" y="80"/>
                    </a:lnTo>
                    <a:lnTo>
                      <a:pt x="36" y="80"/>
                    </a:lnTo>
                    <a:lnTo>
                      <a:pt x="34" y="78"/>
                    </a:lnTo>
                    <a:lnTo>
                      <a:pt x="30" y="78"/>
                    </a:lnTo>
                    <a:lnTo>
                      <a:pt x="27" y="82"/>
                    </a:lnTo>
                    <a:lnTo>
                      <a:pt x="23" y="88"/>
                    </a:lnTo>
                    <a:lnTo>
                      <a:pt x="21" y="86"/>
                    </a:lnTo>
                    <a:lnTo>
                      <a:pt x="17" y="84"/>
                    </a:lnTo>
                    <a:lnTo>
                      <a:pt x="13" y="84"/>
                    </a:lnTo>
                    <a:lnTo>
                      <a:pt x="11" y="86"/>
                    </a:lnTo>
                    <a:lnTo>
                      <a:pt x="11" y="90"/>
                    </a:lnTo>
                    <a:lnTo>
                      <a:pt x="13" y="92"/>
                    </a:lnTo>
                    <a:lnTo>
                      <a:pt x="17" y="94"/>
                    </a:lnTo>
                    <a:lnTo>
                      <a:pt x="21" y="94"/>
                    </a:lnTo>
                    <a:lnTo>
                      <a:pt x="25" y="98"/>
                    </a:lnTo>
                    <a:lnTo>
                      <a:pt x="29" y="99"/>
                    </a:lnTo>
                    <a:lnTo>
                      <a:pt x="32" y="99"/>
                    </a:lnTo>
                    <a:lnTo>
                      <a:pt x="34" y="101"/>
                    </a:lnTo>
                    <a:lnTo>
                      <a:pt x="32" y="105"/>
                    </a:lnTo>
                    <a:lnTo>
                      <a:pt x="30" y="107"/>
                    </a:lnTo>
                    <a:lnTo>
                      <a:pt x="29" y="105"/>
                    </a:lnTo>
                    <a:lnTo>
                      <a:pt x="23" y="105"/>
                    </a:lnTo>
                    <a:lnTo>
                      <a:pt x="21" y="107"/>
                    </a:lnTo>
                    <a:lnTo>
                      <a:pt x="23" y="109"/>
                    </a:lnTo>
                    <a:lnTo>
                      <a:pt x="21" y="113"/>
                    </a:lnTo>
                    <a:lnTo>
                      <a:pt x="17" y="117"/>
                    </a:lnTo>
                    <a:lnTo>
                      <a:pt x="13" y="117"/>
                    </a:lnTo>
                    <a:lnTo>
                      <a:pt x="11" y="113"/>
                    </a:lnTo>
                    <a:lnTo>
                      <a:pt x="13" y="113"/>
                    </a:lnTo>
                    <a:lnTo>
                      <a:pt x="11" y="105"/>
                    </a:lnTo>
                    <a:lnTo>
                      <a:pt x="9" y="99"/>
                    </a:lnTo>
                    <a:lnTo>
                      <a:pt x="8" y="96"/>
                    </a:lnTo>
                    <a:lnTo>
                      <a:pt x="4" y="94"/>
                    </a:lnTo>
                    <a:lnTo>
                      <a:pt x="2" y="94"/>
                    </a:lnTo>
                    <a:lnTo>
                      <a:pt x="2" y="92"/>
                    </a:lnTo>
                    <a:lnTo>
                      <a:pt x="2" y="86"/>
                    </a:lnTo>
                    <a:lnTo>
                      <a:pt x="0" y="84"/>
                    </a:lnTo>
                    <a:lnTo>
                      <a:pt x="2" y="80"/>
                    </a:lnTo>
                    <a:lnTo>
                      <a:pt x="4" y="78"/>
                    </a:lnTo>
                    <a:lnTo>
                      <a:pt x="4" y="78"/>
                    </a:lnTo>
                    <a:lnTo>
                      <a:pt x="8" y="77"/>
                    </a:lnTo>
                    <a:lnTo>
                      <a:pt x="9" y="73"/>
                    </a:lnTo>
                    <a:lnTo>
                      <a:pt x="9" y="71"/>
                    </a:lnTo>
                    <a:lnTo>
                      <a:pt x="9" y="71"/>
                    </a:lnTo>
                    <a:lnTo>
                      <a:pt x="6" y="67"/>
                    </a:lnTo>
                    <a:lnTo>
                      <a:pt x="4" y="67"/>
                    </a:lnTo>
                    <a:lnTo>
                      <a:pt x="4" y="65"/>
                    </a:lnTo>
                    <a:lnTo>
                      <a:pt x="6" y="63"/>
                    </a:lnTo>
                    <a:lnTo>
                      <a:pt x="8" y="63"/>
                    </a:lnTo>
                    <a:lnTo>
                      <a:pt x="13" y="65"/>
                    </a:lnTo>
                    <a:lnTo>
                      <a:pt x="19" y="67"/>
                    </a:lnTo>
                    <a:lnTo>
                      <a:pt x="21" y="65"/>
                    </a:lnTo>
                    <a:lnTo>
                      <a:pt x="21" y="63"/>
                    </a:lnTo>
                    <a:lnTo>
                      <a:pt x="23" y="61"/>
                    </a:lnTo>
                    <a:lnTo>
                      <a:pt x="21" y="59"/>
                    </a:lnTo>
                    <a:lnTo>
                      <a:pt x="21" y="58"/>
                    </a:lnTo>
                    <a:lnTo>
                      <a:pt x="19" y="56"/>
                    </a:lnTo>
                    <a:lnTo>
                      <a:pt x="17" y="52"/>
                    </a:lnTo>
                    <a:lnTo>
                      <a:pt x="17" y="50"/>
                    </a:lnTo>
                    <a:lnTo>
                      <a:pt x="19" y="46"/>
                    </a:lnTo>
                    <a:lnTo>
                      <a:pt x="21" y="46"/>
                    </a:lnTo>
                    <a:lnTo>
                      <a:pt x="21" y="44"/>
                    </a:lnTo>
                    <a:lnTo>
                      <a:pt x="19" y="40"/>
                    </a:lnTo>
                    <a:lnTo>
                      <a:pt x="17" y="35"/>
                    </a:lnTo>
                    <a:lnTo>
                      <a:pt x="19" y="33"/>
                    </a:lnTo>
                    <a:lnTo>
                      <a:pt x="17" y="25"/>
                    </a:lnTo>
                    <a:lnTo>
                      <a:pt x="17" y="21"/>
                    </a:lnTo>
                    <a:lnTo>
                      <a:pt x="9" y="12"/>
                    </a:lnTo>
                    <a:lnTo>
                      <a:pt x="9" y="8"/>
                    </a:lnTo>
                    <a:lnTo>
                      <a:pt x="8" y="6"/>
                    </a:lnTo>
                    <a:lnTo>
                      <a:pt x="8" y="4"/>
                    </a:lnTo>
                    <a:lnTo>
                      <a:pt x="9" y="4"/>
                    </a:lnTo>
                    <a:lnTo>
                      <a:pt x="11" y="2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50" name="Freeform 725"/>
              <p:cNvSpPr>
                <a:spLocks/>
              </p:cNvSpPr>
              <p:nvPr/>
            </p:nvSpPr>
            <p:spPr bwMode="auto">
              <a:xfrm>
                <a:off x="6110" y="1909"/>
                <a:ext cx="6" cy="7"/>
              </a:xfrm>
              <a:custGeom>
                <a:avLst/>
                <a:gdLst>
                  <a:gd name="T0" fmla="*/ 6 w 6"/>
                  <a:gd name="T1" fmla="*/ 0 h 7"/>
                  <a:gd name="T2" fmla="*/ 4 w 6"/>
                  <a:gd name="T3" fmla="*/ 4 h 7"/>
                  <a:gd name="T4" fmla="*/ 4 w 6"/>
                  <a:gd name="T5" fmla="*/ 6 h 7"/>
                  <a:gd name="T6" fmla="*/ 2 w 6"/>
                  <a:gd name="T7" fmla="*/ 7 h 7"/>
                  <a:gd name="T8" fmla="*/ 0 w 6"/>
                  <a:gd name="T9" fmla="*/ 6 h 7"/>
                  <a:gd name="T10" fmla="*/ 0 w 6"/>
                  <a:gd name="T11" fmla="*/ 4 h 7"/>
                  <a:gd name="T12" fmla="*/ 4 w 6"/>
                  <a:gd name="T13" fmla="*/ 0 h 7"/>
                  <a:gd name="T14" fmla="*/ 6 w 6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7">
                    <a:moveTo>
                      <a:pt x="6" y="0"/>
                    </a:moveTo>
                    <a:lnTo>
                      <a:pt x="4" y="4"/>
                    </a:lnTo>
                    <a:lnTo>
                      <a:pt x="4" y="6"/>
                    </a:lnTo>
                    <a:lnTo>
                      <a:pt x="2" y="7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4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51" name="Freeform 726"/>
              <p:cNvSpPr>
                <a:spLocks/>
              </p:cNvSpPr>
              <p:nvPr/>
            </p:nvSpPr>
            <p:spPr bwMode="auto">
              <a:xfrm>
                <a:off x="5986" y="2136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4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3 h 3"/>
                  <a:gd name="T10" fmla="*/ 0 w 4"/>
                  <a:gd name="T11" fmla="*/ 2 h 3"/>
                  <a:gd name="T12" fmla="*/ 2 w 4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52" name="Freeform 727"/>
              <p:cNvSpPr>
                <a:spLocks/>
              </p:cNvSpPr>
              <p:nvPr/>
            </p:nvSpPr>
            <p:spPr bwMode="auto">
              <a:xfrm>
                <a:off x="5971" y="2115"/>
                <a:ext cx="6" cy="7"/>
              </a:xfrm>
              <a:custGeom>
                <a:avLst/>
                <a:gdLst>
                  <a:gd name="T0" fmla="*/ 4 w 6"/>
                  <a:gd name="T1" fmla="*/ 0 h 7"/>
                  <a:gd name="T2" fmla="*/ 6 w 6"/>
                  <a:gd name="T3" fmla="*/ 2 h 7"/>
                  <a:gd name="T4" fmla="*/ 6 w 6"/>
                  <a:gd name="T5" fmla="*/ 5 h 7"/>
                  <a:gd name="T6" fmla="*/ 4 w 6"/>
                  <a:gd name="T7" fmla="*/ 7 h 7"/>
                  <a:gd name="T8" fmla="*/ 2 w 6"/>
                  <a:gd name="T9" fmla="*/ 7 h 7"/>
                  <a:gd name="T10" fmla="*/ 2 w 6"/>
                  <a:gd name="T11" fmla="*/ 5 h 7"/>
                  <a:gd name="T12" fmla="*/ 0 w 6"/>
                  <a:gd name="T13" fmla="*/ 3 h 7"/>
                  <a:gd name="T14" fmla="*/ 4 w 6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7">
                    <a:moveTo>
                      <a:pt x="4" y="0"/>
                    </a:moveTo>
                    <a:lnTo>
                      <a:pt x="6" y="2"/>
                    </a:lnTo>
                    <a:lnTo>
                      <a:pt x="6" y="5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2" y="5"/>
                    </a:lnTo>
                    <a:lnTo>
                      <a:pt x="0" y="3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53" name="Freeform 728"/>
              <p:cNvSpPr>
                <a:spLocks/>
              </p:cNvSpPr>
              <p:nvPr/>
            </p:nvSpPr>
            <p:spPr bwMode="auto">
              <a:xfrm>
                <a:off x="5937" y="2151"/>
                <a:ext cx="13" cy="7"/>
              </a:xfrm>
              <a:custGeom>
                <a:avLst/>
                <a:gdLst>
                  <a:gd name="T0" fmla="*/ 9 w 13"/>
                  <a:gd name="T1" fmla="*/ 0 h 7"/>
                  <a:gd name="T2" fmla="*/ 13 w 13"/>
                  <a:gd name="T3" fmla="*/ 0 h 7"/>
                  <a:gd name="T4" fmla="*/ 13 w 13"/>
                  <a:gd name="T5" fmla="*/ 4 h 7"/>
                  <a:gd name="T6" fmla="*/ 11 w 13"/>
                  <a:gd name="T7" fmla="*/ 7 h 7"/>
                  <a:gd name="T8" fmla="*/ 4 w 13"/>
                  <a:gd name="T9" fmla="*/ 7 h 7"/>
                  <a:gd name="T10" fmla="*/ 2 w 13"/>
                  <a:gd name="T11" fmla="*/ 7 h 7"/>
                  <a:gd name="T12" fmla="*/ 0 w 13"/>
                  <a:gd name="T13" fmla="*/ 6 h 7"/>
                  <a:gd name="T14" fmla="*/ 2 w 13"/>
                  <a:gd name="T15" fmla="*/ 2 h 7"/>
                  <a:gd name="T16" fmla="*/ 9 w 13"/>
                  <a:gd name="T1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7">
                    <a:moveTo>
                      <a:pt x="9" y="0"/>
                    </a:moveTo>
                    <a:lnTo>
                      <a:pt x="13" y="0"/>
                    </a:lnTo>
                    <a:lnTo>
                      <a:pt x="13" y="4"/>
                    </a:lnTo>
                    <a:lnTo>
                      <a:pt x="11" y="7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54" name="Freeform 729"/>
              <p:cNvSpPr>
                <a:spLocks/>
              </p:cNvSpPr>
              <p:nvPr/>
            </p:nvSpPr>
            <p:spPr bwMode="auto">
              <a:xfrm>
                <a:off x="5988" y="2124"/>
                <a:ext cx="4" cy="10"/>
              </a:xfrm>
              <a:custGeom>
                <a:avLst/>
                <a:gdLst>
                  <a:gd name="T0" fmla="*/ 2 w 4"/>
                  <a:gd name="T1" fmla="*/ 0 h 10"/>
                  <a:gd name="T2" fmla="*/ 2 w 4"/>
                  <a:gd name="T3" fmla="*/ 2 h 10"/>
                  <a:gd name="T4" fmla="*/ 4 w 4"/>
                  <a:gd name="T5" fmla="*/ 4 h 10"/>
                  <a:gd name="T6" fmla="*/ 2 w 4"/>
                  <a:gd name="T7" fmla="*/ 8 h 10"/>
                  <a:gd name="T8" fmla="*/ 0 w 4"/>
                  <a:gd name="T9" fmla="*/ 10 h 10"/>
                  <a:gd name="T10" fmla="*/ 0 w 4"/>
                  <a:gd name="T11" fmla="*/ 6 h 10"/>
                  <a:gd name="T12" fmla="*/ 0 w 4"/>
                  <a:gd name="T13" fmla="*/ 4 h 10"/>
                  <a:gd name="T14" fmla="*/ 0 w 4"/>
                  <a:gd name="T15" fmla="*/ 0 h 10"/>
                  <a:gd name="T16" fmla="*/ 2 w 4"/>
                  <a:gd name="T1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0">
                    <a:moveTo>
                      <a:pt x="2" y="0"/>
                    </a:moveTo>
                    <a:lnTo>
                      <a:pt x="2" y="2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55" name="Freeform 730"/>
              <p:cNvSpPr>
                <a:spLocks/>
              </p:cNvSpPr>
              <p:nvPr/>
            </p:nvSpPr>
            <p:spPr bwMode="auto">
              <a:xfrm>
                <a:off x="5931" y="2128"/>
                <a:ext cx="6" cy="8"/>
              </a:xfrm>
              <a:custGeom>
                <a:avLst/>
                <a:gdLst>
                  <a:gd name="T0" fmla="*/ 4 w 6"/>
                  <a:gd name="T1" fmla="*/ 0 h 8"/>
                  <a:gd name="T2" fmla="*/ 4 w 6"/>
                  <a:gd name="T3" fmla="*/ 2 h 8"/>
                  <a:gd name="T4" fmla="*/ 6 w 6"/>
                  <a:gd name="T5" fmla="*/ 6 h 8"/>
                  <a:gd name="T6" fmla="*/ 4 w 6"/>
                  <a:gd name="T7" fmla="*/ 6 h 8"/>
                  <a:gd name="T8" fmla="*/ 2 w 6"/>
                  <a:gd name="T9" fmla="*/ 8 h 8"/>
                  <a:gd name="T10" fmla="*/ 0 w 6"/>
                  <a:gd name="T11" fmla="*/ 4 h 8"/>
                  <a:gd name="T12" fmla="*/ 2 w 6"/>
                  <a:gd name="T13" fmla="*/ 4 h 8"/>
                  <a:gd name="T14" fmla="*/ 2 w 6"/>
                  <a:gd name="T15" fmla="*/ 4 h 8"/>
                  <a:gd name="T16" fmla="*/ 4 w 6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lnTo>
                      <a:pt x="4" y="2"/>
                    </a:lnTo>
                    <a:lnTo>
                      <a:pt x="6" y="6"/>
                    </a:lnTo>
                    <a:lnTo>
                      <a:pt x="4" y="6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56" name="Freeform 731"/>
              <p:cNvSpPr>
                <a:spLocks/>
              </p:cNvSpPr>
              <p:nvPr/>
            </p:nvSpPr>
            <p:spPr bwMode="auto">
              <a:xfrm>
                <a:off x="5960" y="2120"/>
                <a:ext cx="4" cy="2"/>
              </a:xfrm>
              <a:custGeom>
                <a:avLst/>
                <a:gdLst>
                  <a:gd name="T0" fmla="*/ 2 w 4"/>
                  <a:gd name="T1" fmla="*/ 0 h 2"/>
                  <a:gd name="T2" fmla="*/ 4 w 4"/>
                  <a:gd name="T3" fmla="*/ 2 h 2"/>
                  <a:gd name="T4" fmla="*/ 0 w 4"/>
                  <a:gd name="T5" fmla="*/ 2 h 2"/>
                  <a:gd name="T6" fmla="*/ 0 w 4"/>
                  <a:gd name="T7" fmla="*/ 2 h 2"/>
                  <a:gd name="T8" fmla="*/ 2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57" name="Freeform 732"/>
              <p:cNvSpPr>
                <a:spLocks/>
              </p:cNvSpPr>
              <p:nvPr/>
            </p:nvSpPr>
            <p:spPr bwMode="auto">
              <a:xfrm>
                <a:off x="6945" y="3169"/>
                <a:ext cx="30" cy="21"/>
              </a:xfrm>
              <a:custGeom>
                <a:avLst/>
                <a:gdLst>
                  <a:gd name="T0" fmla="*/ 30 w 30"/>
                  <a:gd name="T1" fmla="*/ 0 h 21"/>
                  <a:gd name="T2" fmla="*/ 30 w 30"/>
                  <a:gd name="T3" fmla="*/ 2 h 21"/>
                  <a:gd name="T4" fmla="*/ 27 w 30"/>
                  <a:gd name="T5" fmla="*/ 5 h 21"/>
                  <a:gd name="T6" fmla="*/ 27 w 30"/>
                  <a:gd name="T7" fmla="*/ 9 h 21"/>
                  <a:gd name="T8" fmla="*/ 21 w 30"/>
                  <a:gd name="T9" fmla="*/ 15 h 21"/>
                  <a:gd name="T10" fmla="*/ 25 w 30"/>
                  <a:gd name="T11" fmla="*/ 15 h 21"/>
                  <a:gd name="T12" fmla="*/ 27 w 30"/>
                  <a:gd name="T13" fmla="*/ 11 h 21"/>
                  <a:gd name="T14" fmla="*/ 28 w 30"/>
                  <a:gd name="T15" fmla="*/ 13 h 21"/>
                  <a:gd name="T16" fmla="*/ 27 w 30"/>
                  <a:gd name="T17" fmla="*/ 17 h 21"/>
                  <a:gd name="T18" fmla="*/ 17 w 30"/>
                  <a:gd name="T19" fmla="*/ 19 h 21"/>
                  <a:gd name="T20" fmla="*/ 17 w 30"/>
                  <a:gd name="T21" fmla="*/ 15 h 21"/>
                  <a:gd name="T22" fmla="*/ 13 w 30"/>
                  <a:gd name="T23" fmla="*/ 15 h 21"/>
                  <a:gd name="T24" fmla="*/ 11 w 30"/>
                  <a:gd name="T25" fmla="*/ 19 h 21"/>
                  <a:gd name="T26" fmla="*/ 8 w 30"/>
                  <a:gd name="T27" fmla="*/ 17 h 21"/>
                  <a:gd name="T28" fmla="*/ 6 w 30"/>
                  <a:gd name="T29" fmla="*/ 21 h 21"/>
                  <a:gd name="T30" fmla="*/ 0 w 30"/>
                  <a:gd name="T31" fmla="*/ 17 h 21"/>
                  <a:gd name="T32" fmla="*/ 4 w 30"/>
                  <a:gd name="T33" fmla="*/ 11 h 21"/>
                  <a:gd name="T34" fmla="*/ 8 w 30"/>
                  <a:gd name="T35" fmla="*/ 11 h 21"/>
                  <a:gd name="T36" fmla="*/ 11 w 30"/>
                  <a:gd name="T37" fmla="*/ 7 h 21"/>
                  <a:gd name="T38" fmla="*/ 17 w 30"/>
                  <a:gd name="T39" fmla="*/ 9 h 21"/>
                  <a:gd name="T40" fmla="*/ 21 w 30"/>
                  <a:gd name="T41" fmla="*/ 5 h 21"/>
                  <a:gd name="T42" fmla="*/ 23 w 30"/>
                  <a:gd name="T43" fmla="*/ 5 h 21"/>
                  <a:gd name="T44" fmla="*/ 30 w 30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" h="21">
                    <a:moveTo>
                      <a:pt x="30" y="0"/>
                    </a:moveTo>
                    <a:lnTo>
                      <a:pt x="30" y="2"/>
                    </a:lnTo>
                    <a:lnTo>
                      <a:pt x="27" y="5"/>
                    </a:lnTo>
                    <a:lnTo>
                      <a:pt x="27" y="9"/>
                    </a:lnTo>
                    <a:lnTo>
                      <a:pt x="21" y="15"/>
                    </a:lnTo>
                    <a:lnTo>
                      <a:pt x="25" y="15"/>
                    </a:lnTo>
                    <a:lnTo>
                      <a:pt x="27" y="11"/>
                    </a:lnTo>
                    <a:lnTo>
                      <a:pt x="28" y="13"/>
                    </a:lnTo>
                    <a:lnTo>
                      <a:pt x="27" y="17"/>
                    </a:lnTo>
                    <a:lnTo>
                      <a:pt x="17" y="19"/>
                    </a:lnTo>
                    <a:lnTo>
                      <a:pt x="17" y="15"/>
                    </a:lnTo>
                    <a:lnTo>
                      <a:pt x="13" y="15"/>
                    </a:lnTo>
                    <a:lnTo>
                      <a:pt x="11" y="19"/>
                    </a:lnTo>
                    <a:lnTo>
                      <a:pt x="8" y="17"/>
                    </a:lnTo>
                    <a:lnTo>
                      <a:pt x="6" y="21"/>
                    </a:lnTo>
                    <a:lnTo>
                      <a:pt x="0" y="17"/>
                    </a:lnTo>
                    <a:lnTo>
                      <a:pt x="4" y="11"/>
                    </a:lnTo>
                    <a:lnTo>
                      <a:pt x="8" y="11"/>
                    </a:lnTo>
                    <a:lnTo>
                      <a:pt x="11" y="7"/>
                    </a:lnTo>
                    <a:lnTo>
                      <a:pt x="17" y="9"/>
                    </a:lnTo>
                    <a:lnTo>
                      <a:pt x="21" y="5"/>
                    </a:lnTo>
                    <a:lnTo>
                      <a:pt x="23" y="5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58" name="Freeform 733"/>
              <p:cNvSpPr>
                <a:spLocks/>
              </p:cNvSpPr>
              <p:nvPr/>
            </p:nvSpPr>
            <p:spPr bwMode="auto">
              <a:xfrm>
                <a:off x="6920" y="3195"/>
                <a:ext cx="27" cy="21"/>
              </a:xfrm>
              <a:custGeom>
                <a:avLst/>
                <a:gdLst>
                  <a:gd name="T0" fmla="*/ 19 w 27"/>
                  <a:gd name="T1" fmla="*/ 0 h 21"/>
                  <a:gd name="T2" fmla="*/ 25 w 27"/>
                  <a:gd name="T3" fmla="*/ 6 h 21"/>
                  <a:gd name="T4" fmla="*/ 27 w 27"/>
                  <a:gd name="T5" fmla="*/ 17 h 21"/>
                  <a:gd name="T6" fmla="*/ 23 w 27"/>
                  <a:gd name="T7" fmla="*/ 19 h 21"/>
                  <a:gd name="T8" fmla="*/ 17 w 27"/>
                  <a:gd name="T9" fmla="*/ 19 h 21"/>
                  <a:gd name="T10" fmla="*/ 15 w 27"/>
                  <a:gd name="T11" fmla="*/ 21 h 21"/>
                  <a:gd name="T12" fmla="*/ 6 w 27"/>
                  <a:gd name="T13" fmla="*/ 19 h 21"/>
                  <a:gd name="T14" fmla="*/ 0 w 27"/>
                  <a:gd name="T15" fmla="*/ 17 h 21"/>
                  <a:gd name="T16" fmla="*/ 0 w 27"/>
                  <a:gd name="T17" fmla="*/ 12 h 21"/>
                  <a:gd name="T18" fmla="*/ 4 w 27"/>
                  <a:gd name="T19" fmla="*/ 12 h 21"/>
                  <a:gd name="T20" fmla="*/ 4 w 27"/>
                  <a:gd name="T21" fmla="*/ 8 h 21"/>
                  <a:gd name="T22" fmla="*/ 12 w 27"/>
                  <a:gd name="T23" fmla="*/ 2 h 21"/>
                  <a:gd name="T24" fmla="*/ 19 w 27"/>
                  <a:gd name="T2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" h="21">
                    <a:moveTo>
                      <a:pt x="19" y="0"/>
                    </a:moveTo>
                    <a:lnTo>
                      <a:pt x="25" y="6"/>
                    </a:lnTo>
                    <a:lnTo>
                      <a:pt x="27" y="17"/>
                    </a:lnTo>
                    <a:lnTo>
                      <a:pt x="23" y="19"/>
                    </a:lnTo>
                    <a:lnTo>
                      <a:pt x="17" y="19"/>
                    </a:lnTo>
                    <a:lnTo>
                      <a:pt x="15" y="21"/>
                    </a:lnTo>
                    <a:lnTo>
                      <a:pt x="6" y="19"/>
                    </a:lnTo>
                    <a:lnTo>
                      <a:pt x="0" y="17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4" y="8"/>
                    </a:lnTo>
                    <a:lnTo>
                      <a:pt x="12" y="2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59" name="Freeform 734"/>
              <p:cNvSpPr>
                <a:spLocks/>
              </p:cNvSpPr>
              <p:nvPr/>
            </p:nvSpPr>
            <p:spPr bwMode="auto">
              <a:xfrm>
                <a:off x="6756" y="3197"/>
                <a:ext cx="6" cy="8"/>
              </a:xfrm>
              <a:custGeom>
                <a:avLst/>
                <a:gdLst>
                  <a:gd name="T0" fmla="*/ 4 w 6"/>
                  <a:gd name="T1" fmla="*/ 0 h 8"/>
                  <a:gd name="T2" fmla="*/ 6 w 6"/>
                  <a:gd name="T3" fmla="*/ 2 h 8"/>
                  <a:gd name="T4" fmla="*/ 6 w 6"/>
                  <a:gd name="T5" fmla="*/ 6 h 8"/>
                  <a:gd name="T6" fmla="*/ 4 w 6"/>
                  <a:gd name="T7" fmla="*/ 8 h 8"/>
                  <a:gd name="T8" fmla="*/ 0 w 6"/>
                  <a:gd name="T9" fmla="*/ 4 h 8"/>
                  <a:gd name="T10" fmla="*/ 0 w 6"/>
                  <a:gd name="T11" fmla="*/ 0 h 8"/>
                  <a:gd name="T12" fmla="*/ 4 w 6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lnTo>
                      <a:pt x="6" y="2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60" name="Freeform 735"/>
              <p:cNvSpPr>
                <a:spLocks/>
              </p:cNvSpPr>
              <p:nvPr/>
            </p:nvSpPr>
            <p:spPr bwMode="auto">
              <a:xfrm>
                <a:off x="6752" y="3148"/>
                <a:ext cx="6" cy="5"/>
              </a:xfrm>
              <a:custGeom>
                <a:avLst/>
                <a:gdLst>
                  <a:gd name="T0" fmla="*/ 6 w 6"/>
                  <a:gd name="T1" fmla="*/ 0 h 5"/>
                  <a:gd name="T2" fmla="*/ 6 w 6"/>
                  <a:gd name="T3" fmla="*/ 2 h 5"/>
                  <a:gd name="T4" fmla="*/ 2 w 6"/>
                  <a:gd name="T5" fmla="*/ 5 h 5"/>
                  <a:gd name="T6" fmla="*/ 0 w 6"/>
                  <a:gd name="T7" fmla="*/ 4 h 5"/>
                  <a:gd name="T8" fmla="*/ 0 w 6"/>
                  <a:gd name="T9" fmla="*/ 4 h 5"/>
                  <a:gd name="T10" fmla="*/ 2 w 6"/>
                  <a:gd name="T11" fmla="*/ 2 h 5"/>
                  <a:gd name="T12" fmla="*/ 2 w 6"/>
                  <a:gd name="T13" fmla="*/ 2 h 5"/>
                  <a:gd name="T14" fmla="*/ 6 w 6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5">
                    <a:moveTo>
                      <a:pt x="6" y="0"/>
                    </a:moveTo>
                    <a:lnTo>
                      <a:pt x="6" y="2"/>
                    </a:lnTo>
                    <a:lnTo>
                      <a:pt x="2" y="5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61" name="Freeform 736"/>
              <p:cNvSpPr>
                <a:spLocks/>
              </p:cNvSpPr>
              <p:nvPr/>
            </p:nvSpPr>
            <p:spPr bwMode="auto">
              <a:xfrm>
                <a:off x="6754" y="3169"/>
                <a:ext cx="8" cy="5"/>
              </a:xfrm>
              <a:custGeom>
                <a:avLst/>
                <a:gdLst>
                  <a:gd name="T0" fmla="*/ 4 w 8"/>
                  <a:gd name="T1" fmla="*/ 0 h 5"/>
                  <a:gd name="T2" fmla="*/ 6 w 8"/>
                  <a:gd name="T3" fmla="*/ 2 h 5"/>
                  <a:gd name="T4" fmla="*/ 8 w 8"/>
                  <a:gd name="T5" fmla="*/ 2 h 5"/>
                  <a:gd name="T6" fmla="*/ 8 w 8"/>
                  <a:gd name="T7" fmla="*/ 5 h 5"/>
                  <a:gd name="T8" fmla="*/ 6 w 8"/>
                  <a:gd name="T9" fmla="*/ 5 h 5"/>
                  <a:gd name="T10" fmla="*/ 4 w 8"/>
                  <a:gd name="T11" fmla="*/ 5 h 5"/>
                  <a:gd name="T12" fmla="*/ 2 w 8"/>
                  <a:gd name="T13" fmla="*/ 5 h 5"/>
                  <a:gd name="T14" fmla="*/ 0 w 8"/>
                  <a:gd name="T15" fmla="*/ 3 h 5"/>
                  <a:gd name="T16" fmla="*/ 0 w 8"/>
                  <a:gd name="T17" fmla="*/ 2 h 5"/>
                  <a:gd name="T18" fmla="*/ 4 w 8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5">
                    <a:moveTo>
                      <a:pt x="4" y="0"/>
                    </a:moveTo>
                    <a:lnTo>
                      <a:pt x="6" y="2"/>
                    </a:lnTo>
                    <a:lnTo>
                      <a:pt x="8" y="2"/>
                    </a:lnTo>
                    <a:lnTo>
                      <a:pt x="8" y="5"/>
                    </a:lnTo>
                    <a:lnTo>
                      <a:pt x="6" y="5"/>
                    </a:lnTo>
                    <a:lnTo>
                      <a:pt x="4" y="5"/>
                    </a:lnTo>
                    <a:lnTo>
                      <a:pt x="2" y="5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62" name="Freeform 737"/>
              <p:cNvSpPr>
                <a:spLocks/>
              </p:cNvSpPr>
              <p:nvPr/>
            </p:nvSpPr>
            <p:spPr bwMode="auto">
              <a:xfrm>
                <a:off x="6768" y="3220"/>
                <a:ext cx="3" cy="10"/>
              </a:xfrm>
              <a:custGeom>
                <a:avLst/>
                <a:gdLst>
                  <a:gd name="T0" fmla="*/ 2 w 3"/>
                  <a:gd name="T1" fmla="*/ 0 h 10"/>
                  <a:gd name="T2" fmla="*/ 3 w 3"/>
                  <a:gd name="T3" fmla="*/ 4 h 10"/>
                  <a:gd name="T4" fmla="*/ 3 w 3"/>
                  <a:gd name="T5" fmla="*/ 10 h 10"/>
                  <a:gd name="T6" fmla="*/ 0 w 3"/>
                  <a:gd name="T7" fmla="*/ 6 h 10"/>
                  <a:gd name="T8" fmla="*/ 0 w 3"/>
                  <a:gd name="T9" fmla="*/ 2 h 10"/>
                  <a:gd name="T10" fmla="*/ 2 w 3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0">
                    <a:moveTo>
                      <a:pt x="2" y="0"/>
                    </a:moveTo>
                    <a:lnTo>
                      <a:pt x="3" y="4"/>
                    </a:lnTo>
                    <a:lnTo>
                      <a:pt x="3" y="10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63" name="Freeform 738"/>
              <p:cNvSpPr>
                <a:spLocks/>
              </p:cNvSpPr>
              <p:nvPr/>
            </p:nvSpPr>
            <p:spPr bwMode="auto">
              <a:xfrm>
                <a:off x="6760" y="3140"/>
                <a:ext cx="4" cy="10"/>
              </a:xfrm>
              <a:custGeom>
                <a:avLst/>
                <a:gdLst>
                  <a:gd name="T0" fmla="*/ 0 w 4"/>
                  <a:gd name="T1" fmla="*/ 0 h 10"/>
                  <a:gd name="T2" fmla="*/ 4 w 4"/>
                  <a:gd name="T3" fmla="*/ 6 h 10"/>
                  <a:gd name="T4" fmla="*/ 0 w 4"/>
                  <a:gd name="T5" fmla="*/ 10 h 10"/>
                  <a:gd name="T6" fmla="*/ 2 w 4"/>
                  <a:gd name="T7" fmla="*/ 6 h 10"/>
                  <a:gd name="T8" fmla="*/ 0 w 4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0">
                    <a:moveTo>
                      <a:pt x="0" y="0"/>
                    </a:moveTo>
                    <a:lnTo>
                      <a:pt x="4" y="6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64" name="Freeform 739"/>
              <p:cNvSpPr>
                <a:spLocks/>
              </p:cNvSpPr>
              <p:nvPr/>
            </p:nvSpPr>
            <p:spPr bwMode="auto">
              <a:xfrm>
                <a:off x="6741" y="3163"/>
                <a:ext cx="11" cy="15"/>
              </a:xfrm>
              <a:custGeom>
                <a:avLst/>
                <a:gdLst>
                  <a:gd name="T0" fmla="*/ 0 w 11"/>
                  <a:gd name="T1" fmla="*/ 0 h 15"/>
                  <a:gd name="T2" fmla="*/ 4 w 11"/>
                  <a:gd name="T3" fmla="*/ 0 h 15"/>
                  <a:gd name="T4" fmla="*/ 6 w 11"/>
                  <a:gd name="T5" fmla="*/ 2 h 15"/>
                  <a:gd name="T6" fmla="*/ 6 w 11"/>
                  <a:gd name="T7" fmla="*/ 6 h 15"/>
                  <a:gd name="T8" fmla="*/ 10 w 11"/>
                  <a:gd name="T9" fmla="*/ 9 h 15"/>
                  <a:gd name="T10" fmla="*/ 11 w 11"/>
                  <a:gd name="T11" fmla="*/ 13 h 15"/>
                  <a:gd name="T12" fmla="*/ 8 w 11"/>
                  <a:gd name="T13" fmla="*/ 13 h 15"/>
                  <a:gd name="T14" fmla="*/ 4 w 11"/>
                  <a:gd name="T15" fmla="*/ 15 h 15"/>
                  <a:gd name="T16" fmla="*/ 2 w 11"/>
                  <a:gd name="T17" fmla="*/ 13 h 15"/>
                  <a:gd name="T18" fmla="*/ 4 w 11"/>
                  <a:gd name="T19" fmla="*/ 8 h 15"/>
                  <a:gd name="T20" fmla="*/ 4 w 11"/>
                  <a:gd name="T21" fmla="*/ 6 h 15"/>
                  <a:gd name="T22" fmla="*/ 2 w 11"/>
                  <a:gd name="T23" fmla="*/ 4 h 15"/>
                  <a:gd name="T24" fmla="*/ 0 w 11"/>
                  <a:gd name="T25" fmla="*/ 4 h 15"/>
                  <a:gd name="T26" fmla="*/ 0 w 11"/>
                  <a:gd name="T27" fmla="*/ 2 h 15"/>
                  <a:gd name="T28" fmla="*/ 0 w 11"/>
                  <a:gd name="T2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15">
                    <a:moveTo>
                      <a:pt x="0" y="0"/>
                    </a:moveTo>
                    <a:lnTo>
                      <a:pt x="4" y="0"/>
                    </a:lnTo>
                    <a:lnTo>
                      <a:pt x="6" y="2"/>
                    </a:lnTo>
                    <a:lnTo>
                      <a:pt x="6" y="6"/>
                    </a:lnTo>
                    <a:lnTo>
                      <a:pt x="10" y="9"/>
                    </a:lnTo>
                    <a:lnTo>
                      <a:pt x="11" y="13"/>
                    </a:lnTo>
                    <a:lnTo>
                      <a:pt x="8" y="13"/>
                    </a:lnTo>
                    <a:lnTo>
                      <a:pt x="4" y="15"/>
                    </a:lnTo>
                    <a:lnTo>
                      <a:pt x="2" y="13"/>
                    </a:lnTo>
                    <a:lnTo>
                      <a:pt x="4" y="8"/>
                    </a:lnTo>
                    <a:lnTo>
                      <a:pt x="4" y="6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65" name="Freeform 740"/>
              <p:cNvSpPr>
                <a:spLocks/>
              </p:cNvSpPr>
              <p:nvPr/>
            </p:nvSpPr>
            <p:spPr bwMode="auto">
              <a:xfrm>
                <a:off x="6760" y="3155"/>
                <a:ext cx="2" cy="8"/>
              </a:xfrm>
              <a:custGeom>
                <a:avLst/>
                <a:gdLst>
                  <a:gd name="T0" fmla="*/ 0 w 2"/>
                  <a:gd name="T1" fmla="*/ 0 h 8"/>
                  <a:gd name="T2" fmla="*/ 2 w 2"/>
                  <a:gd name="T3" fmla="*/ 2 h 8"/>
                  <a:gd name="T4" fmla="*/ 2 w 2"/>
                  <a:gd name="T5" fmla="*/ 4 h 8"/>
                  <a:gd name="T6" fmla="*/ 2 w 2"/>
                  <a:gd name="T7" fmla="*/ 8 h 8"/>
                  <a:gd name="T8" fmla="*/ 0 w 2"/>
                  <a:gd name="T9" fmla="*/ 8 h 8"/>
                  <a:gd name="T10" fmla="*/ 0 w 2"/>
                  <a:gd name="T11" fmla="*/ 4 h 8"/>
                  <a:gd name="T12" fmla="*/ 0 w 2"/>
                  <a:gd name="T13" fmla="*/ 2 h 8"/>
                  <a:gd name="T14" fmla="*/ 0 w 2"/>
                  <a:gd name="T15" fmla="*/ 0 h 8"/>
                  <a:gd name="T16" fmla="*/ 0 w 2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8">
                    <a:moveTo>
                      <a:pt x="0" y="0"/>
                    </a:moveTo>
                    <a:lnTo>
                      <a:pt x="2" y="2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66" name="Freeform 741"/>
              <p:cNvSpPr>
                <a:spLocks/>
              </p:cNvSpPr>
              <p:nvPr/>
            </p:nvSpPr>
            <p:spPr bwMode="auto">
              <a:xfrm>
                <a:off x="6731" y="3136"/>
                <a:ext cx="12" cy="21"/>
              </a:xfrm>
              <a:custGeom>
                <a:avLst/>
                <a:gdLst>
                  <a:gd name="T0" fmla="*/ 2 w 12"/>
                  <a:gd name="T1" fmla="*/ 0 h 21"/>
                  <a:gd name="T2" fmla="*/ 2 w 12"/>
                  <a:gd name="T3" fmla="*/ 0 h 21"/>
                  <a:gd name="T4" fmla="*/ 4 w 12"/>
                  <a:gd name="T5" fmla="*/ 2 h 21"/>
                  <a:gd name="T6" fmla="*/ 4 w 12"/>
                  <a:gd name="T7" fmla="*/ 2 h 21"/>
                  <a:gd name="T8" fmla="*/ 4 w 12"/>
                  <a:gd name="T9" fmla="*/ 8 h 21"/>
                  <a:gd name="T10" fmla="*/ 6 w 12"/>
                  <a:gd name="T11" fmla="*/ 10 h 21"/>
                  <a:gd name="T12" fmla="*/ 8 w 12"/>
                  <a:gd name="T13" fmla="*/ 10 h 21"/>
                  <a:gd name="T14" fmla="*/ 8 w 12"/>
                  <a:gd name="T15" fmla="*/ 6 h 21"/>
                  <a:gd name="T16" fmla="*/ 10 w 12"/>
                  <a:gd name="T17" fmla="*/ 4 h 21"/>
                  <a:gd name="T18" fmla="*/ 12 w 12"/>
                  <a:gd name="T19" fmla="*/ 8 h 21"/>
                  <a:gd name="T20" fmla="*/ 10 w 12"/>
                  <a:gd name="T21" fmla="*/ 12 h 21"/>
                  <a:gd name="T22" fmla="*/ 12 w 12"/>
                  <a:gd name="T23" fmla="*/ 14 h 21"/>
                  <a:gd name="T24" fmla="*/ 12 w 12"/>
                  <a:gd name="T25" fmla="*/ 17 h 21"/>
                  <a:gd name="T26" fmla="*/ 10 w 12"/>
                  <a:gd name="T27" fmla="*/ 19 h 21"/>
                  <a:gd name="T28" fmla="*/ 8 w 12"/>
                  <a:gd name="T29" fmla="*/ 17 h 21"/>
                  <a:gd name="T30" fmla="*/ 6 w 12"/>
                  <a:gd name="T31" fmla="*/ 21 h 21"/>
                  <a:gd name="T32" fmla="*/ 2 w 12"/>
                  <a:gd name="T33" fmla="*/ 21 h 21"/>
                  <a:gd name="T34" fmla="*/ 0 w 12"/>
                  <a:gd name="T35" fmla="*/ 16 h 21"/>
                  <a:gd name="T36" fmla="*/ 2 w 12"/>
                  <a:gd name="T37" fmla="*/ 12 h 21"/>
                  <a:gd name="T38" fmla="*/ 0 w 12"/>
                  <a:gd name="T39" fmla="*/ 8 h 21"/>
                  <a:gd name="T40" fmla="*/ 2 w 12"/>
                  <a:gd name="T4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" h="21">
                    <a:moveTo>
                      <a:pt x="2" y="0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8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8" y="6"/>
                    </a:lnTo>
                    <a:lnTo>
                      <a:pt x="10" y="4"/>
                    </a:lnTo>
                    <a:lnTo>
                      <a:pt x="12" y="8"/>
                    </a:lnTo>
                    <a:lnTo>
                      <a:pt x="10" y="12"/>
                    </a:lnTo>
                    <a:lnTo>
                      <a:pt x="12" y="14"/>
                    </a:lnTo>
                    <a:lnTo>
                      <a:pt x="12" y="17"/>
                    </a:lnTo>
                    <a:lnTo>
                      <a:pt x="10" y="19"/>
                    </a:lnTo>
                    <a:lnTo>
                      <a:pt x="8" y="17"/>
                    </a:lnTo>
                    <a:lnTo>
                      <a:pt x="6" y="21"/>
                    </a:lnTo>
                    <a:lnTo>
                      <a:pt x="2" y="21"/>
                    </a:lnTo>
                    <a:lnTo>
                      <a:pt x="0" y="16"/>
                    </a:lnTo>
                    <a:lnTo>
                      <a:pt x="2" y="12"/>
                    </a:lnTo>
                    <a:lnTo>
                      <a:pt x="0" y="8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67" name="Freeform 742"/>
              <p:cNvSpPr>
                <a:spLocks/>
              </p:cNvSpPr>
              <p:nvPr/>
            </p:nvSpPr>
            <p:spPr bwMode="auto">
              <a:xfrm>
                <a:off x="6756" y="3178"/>
                <a:ext cx="8" cy="6"/>
              </a:xfrm>
              <a:custGeom>
                <a:avLst/>
                <a:gdLst>
                  <a:gd name="T0" fmla="*/ 2 w 8"/>
                  <a:gd name="T1" fmla="*/ 0 h 6"/>
                  <a:gd name="T2" fmla="*/ 6 w 8"/>
                  <a:gd name="T3" fmla="*/ 4 h 6"/>
                  <a:gd name="T4" fmla="*/ 8 w 8"/>
                  <a:gd name="T5" fmla="*/ 6 h 6"/>
                  <a:gd name="T6" fmla="*/ 2 w 8"/>
                  <a:gd name="T7" fmla="*/ 6 h 6"/>
                  <a:gd name="T8" fmla="*/ 0 w 8"/>
                  <a:gd name="T9" fmla="*/ 4 h 6"/>
                  <a:gd name="T10" fmla="*/ 2 w 8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6">
                    <a:moveTo>
                      <a:pt x="2" y="0"/>
                    </a:moveTo>
                    <a:lnTo>
                      <a:pt x="6" y="4"/>
                    </a:lnTo>
                    <a:lnTo>
                      <a:pt x="8" y="6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68" name="Freeform 743"/>
              <p:cNvSpPr>
                <a:spLocks/>
              </p:cNvSpPr>
              <p:nvPr/>
            </p:nvSpPr>
            <p:spPr bwMode="auto">
              <a:xfrm>
                <a:off x="6771" y="3237"/>
                <a:ext cx="2" cy="6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4 h 6"/>
                  <a:gd name="T4" fmla="*/ 2 w 2"/>
                  <a:gd name="T5" fmla="*/ 6 h 6"/>
                  <a:gd name="T6" fmla="*/ 0 w 2"/>
                  <a:gd name="T7" fmla="*/ 4 h 6"/>
                  <a:gd name="T8" fmla="*/ 0 w 2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4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69" name="Freeform 744"/>
              <p:cNvSpPr>
                <a:spLocks/>
              </p:cNvSpPr>
              <p:nvPr/>
            </p:nvSpPr>
            <p:spPr bwMode="auto">
              <a:xfrm>
                <a:off x="6632" y="3007"/>
                <a:ext cx="21" cy="26"/>
              </a:xfrm>
              <a:custGeom>
                <a:avLst/>
                <a:gdLst>
                  <a:gd name="T0" fmla="*/ 0 w 21"/>
                  <a:gd name="T1" fmla="*/ 0 h 26"/>
                  <a:gd name="T2" fmla="*/ 4 w 21"/>
                  <a:gd name="T3" fmla="*/ 2 h 26"/>
                  <a:gd name="T4" fmla="*/ 8 w 21"/>
                  <a:gd name="T5" fmla="*/ 5 h 26"/>
                  <a:gd name="T6" fmla="*/ 8 w 21"/>
                  <a:gd name="T7" fmla="*/ 7 h 26"/>
                  <a:gd name="T8" fmla="*/ 12 w 21"/>
                  <a:gd name="T9" fmla="*/ 15 h 26"/>
                  <a:gd name="T10" fmla="*/ 14 w 21"/>
                  <a:gd name="T11" fmla="*/ 17 h 26"/>
                  <a:gd name="T12" fmla="*/ 18 w 21"/>
                  <a:gd name="T13" fmla="*/ 19 h 26"/>
                  <a:gd name="T14" fmla="*/ 21 w 21"/>
                  <a:gd name="T15" fmla="*/ 23 h 26"/>
                  <a:gd name="T16" fmla="*/ 19 w 21"/>
                  <a:gd name="T17" fmla="*/ 26 h 26"/>
                  <a:gd name="T18" fmla="*/ 18 w 21"/>
                  <a:gd name="T19" fmla="*/ 24 h 26"/>
                  <a:gd name="T20" fmla="*/ 16 w 21"/>
                  <a:gd name="T21" fmla="*/ 23 h 26"/>
                  <a:gd name="T22" fmla="*/ 14 w 21"/>
                  <a:gd name="T23" fmla="*/ 21 h 26"/>
                  <a:gd name="T24" fmla="*/ 6 w 21"/>
                  <a:gd name="T25" fmla="*/ 15 h 26"/>
                  <a:gd name="T26" fmla="*/ 4 w 21"/>
                  <a:gd name="T27" fmla="*/ 9 h 26"/>
                  <a:gd name="T28" fmla="*/ 2 w 21"/>
                  <a:gd name="T29" fmla="*/ 5 h 26"/>
                  <a:gd name="T30" fmla="*/ 4 w 21"/>
                  <a:gd name="T31" fmla="*/ 3 h 26"/>
                  <a:gd name="T32" fmla="*/ 0 w 21"/>
                  <a:gd name="T33" fmla="*/ 2 h 26"/>
                  <a:gd name="T34" fmla="*/ 0 w 21"/>
                  <a:gd name="T3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" h="26">
                    <a:moveTo>
                      <a:pt x="0" y="0"/>
                    </a:moveTo>
                    <a:lnTo>
                      <a:pt x="4" y="2"/>
                    </a:lnTo>
                    <a:lnTo>
                      <a:pt x="8" y="5"/>
                    </a:lnTo>
                    <a:lnTo>
                      <a:pt x="8" y="7"/>
                    </a:lnTo>
                    <a:lnTo>
                      <a:pt x="12" y="15"/>
                    </a:lnTo>
                    <a:lnTo>
                      <a:pt x="14" y="17"/>
                    </a:lnTo>
                    <a:lnTo>
                      <a:pt x="18" y="19"/>
                    </a:lnTo>
                    <a:lnTo>
                      <a:pt x="21" y="23"/>
                    </a:lnTo>
                    <a:lnTo>
                      <a:pt x="19" y="26"/>
                    </a:lnTo>
                    <a:lnTo>
                      <a:pt x="18" y="24"/>
                    </a:lnTo>
                    <a:lnTo>
                      <a:pt x="16" y="23"/>
                    </a:lnTo>
                    <a:lnTo>
                      <a:pt x="14" y="21"/>
                    </a:lnTo>
                    <a:lnTo>
                      <a:pt x="6" y="15"/>
                    </a:lnTo>
                    <a:lnTo>
                      <a:pt x="4" y="9"/>
                    </a:lnTo>
                    <a:lnTo>
                      <a:pt x="2" y="5"/>
                    </a:lnTo>
                    <a:lnTo>
                      <a:pt x="4" y="3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70" name="Freeform 745"/>
              <p:cNvSpPr>
                <a:spLocks/>
              </p:cNvSpPr>
              <p:nvPr/>
            </p:nvSpPr>
            <p:spPr bwMode="auto">
              <a:xfrm>
                <a:off x="6596" y="2991"/>
                <a:ext cx="23" cy="19"/>
              </a:xfrm>
              <a:custGeom>
                <a:avLst/>
                <a:gdLst>
                  <a:gd name="T0" fmla="*/ 0 w 23"/>
                  <a:gd name="T1" fmla="*/ 0 h 19"/>
                  <a:gd name="T2" fmla="*/ 6 w 23"/>
                  <a:gd name="T3" fmla="*/ 0 h 19"/>
                  <a:gd name="T4" fmla="*/ 12 w 23"/>
                  <a:gd name="T5" fmla="*/ 4 h 19"/>
                  <a:gd name="T6" fmla="*/ 17 w 23"/>
                  <a:gd name="T7" fmla="*/ 8 h 19"/>
                  <a:gd name="T8" fmla="*/ 23 w 23"/>
                  <a:gd name="T9" fmla="*/ 16 h 19"/>
                  <a:gd name="T10" fmla="*/ 21 w 23"/>
                  <a:gd name="T11" fmla="*/ 16 h 19"/>
                  <a:gd name="T12" fmla="*/ 23 w 23"/>
                  <a:gd name="T13" fmla="*/ 19 h 19"/>
                  <a:gd name="T14" fmla="*/ 21 w 23"/>
                  <a:gd name="T15" fmla="*/ 18 h 19"/>
                  <a:gd name="T16" fmla="*/ 19 w 23"/>
                  <a:gd name="T17" fmla="*/ 19 h 19"/>
                  <a:gd name="T18" fmla="*/ 17 w 23"/>
                  <a:gd name="T19" fmla="*/ 18 h 19"/>
                  <a:gd name="T20" fmla="*/ 15 w 23"/>
                  <a:gd name="T21" fmla="*/ 16 h 19"/>
                  <a:gd name="T22" fmla="*/ 14 w 23"/>
                  <a:gd name="T23" fmla="*/ 12 h 19"/>
                  <a:gd name="T24" fmla="*/ 4 w 23"/>
                  <a:gd name="T25" fmla="*/ 4 h 19"/>
                  <a:gd name="T26" fmla="*/ 4 w 23"/>
                  <a:gd name="T27" fmla="*/ 2 h 19"/>
                  <a:gd name="T28" fmla="*/ 2 w 23"/>
                  <a:gd name="T29" fmla="*/ 2 h 19"/>
                  <a:gd name="T30" fmla="*/ 0 w 23"/>
                  <a:gd name="T31" fmla="*/ 0 h 19"/>
                  <a:gd name="T32" fmla="*/ 0 w 23"/>
                  <a:gd name="T3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" h="19">
                    <a:moveTo>
                      <a:pt x="0" y="0"/>
                    </a:moveTo>
                    <a:lnTo>
                      <a:pt x="6" y="0"/>
                    </a:lnTo>
                    <a:lnTo>
                      <a:pt x="12" y="4"/>
                    </a:lnTo>
                    <a:lnTo>
                      <a:pt x="17" y="8"/>
                    </a:lnTo>
                    <a:lnTo>
                      <a:pt x="23" y="16"/>
                    </a:lnTo>
                    <a:lnTo>
                      <a:pt x="21" y="16"/>
                    </a:lnTo>
                    <a:lnTo>
                      <a:pt x="23" y="19"/>
                    </a:lnTo>
                    <a:lnTo>
                      <a:pt x="21" y="18"/>
                    </a:lnTo>
                    <a:lnTo>
                      <a:pt x="19" y="19"/>
                    </a:lnTo>
                    <a:lnTo>
                      <a:pt x="17" y="18"/>
                    </a:lnTo>
                    <a:lnTo>
                      <a:pt x="15" y="16"/>
                    </a:lnTo>
                    <a:lnTo>
                      <a:pt x="14" y="12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71" name="Freeform 746"/>
              <p:cNvSpPr>
                <a:spLocks/>
              </p:cNvSpPr>
              <p:nvPr/>
            </p:nvSpPr>
            <p:spPr bwMode="auto">
              <a:xfrm>
                <a:off x="6644" y="3045"/>
                <a:ext cx="19" cy="13"/>
              </a:xfrm>
              <a:custGeom>
                <a:avLst/>
                <a:gdLst>
                  <a:gd name="T0" fmla="*/ 0 w 19"/>
                  <a:gd name="T1" fmla="*/ 0 h 13"/>
                  <a:gd name="T2" fmla="*/ 4 w 19"/>
                  <a:gd name="T3" fmla="*/ 0 h 13"/>
                  <a:gd name="T4" fmla="*/ 7 w 19"/>
                  <a:gd name="T5" fmla="*/ 4 h 13"/>
                  <a:gd name="T6" fmla="*/ 15 w 19"/>
                  <a:gd name="T7" fmla="*/ 5 h 13"/>
                  <a:gd name="T8" fmla="*/ 17 w 19"/>
                  <a:gd name="T9" fmla="*/ 9 h 13"/>
                  <a:gd name="T10" fmla="*/ 17 w 19"/>
                  <a:gd name="T11" fmla="*/ 11 h 13"/>
                  <a:gd name="T12" fmla="*/ 19 w 19"/>
                  <a:gd name="T13" fmla="*/ 13 h 13"/>
                  <a:gd name="T14" fmla="*/ 13 w 19"/>
                  <a:gd name="T15" fmla="*/ 13 h 13"/>
                  <a:gd name="T16" fmla="*/ 7 w 19"/>
                  <a:gd name="T17" fmla="*/ 11 h 13"/>
                  <a:gd name="T18" fmla="*/ 4 w 19"/>
                  <a:gd name="T19" fmla="*/ 5 h 13"/>
                  <a:gd name="T20" fmla="*/ 4 w 19"/>
                  <a:gd name="T21" fmla="*/ 4 h 13"/>
                  <a:gd name="T22" fmla="*/ 0 w 19"/>
                  <a:gd name="T2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" h="13">
                    <a:moveTo>
                      <a:pt x="0" y="0"/>
                    </a:moveTo>
                    <a:lnTo>
                      <a:pt x="4" y="0"/>
                    </a:lnTo>
                    <a:lnTo>
                      <a:pt x="7" y="4"/>
                    </a:lnTo>
                    <a:lnTo>
                      <a:pt x="15" y="5"/>
                    </a:lnTo>
                    <a:lnTo>
                      <a:pt x="17" y="9"/>
                    </a:lnTo>
                    <a:lnTo>
                      <a:pt x="17" y="11"/>
                    </a:lnTo>
                    <a:lnTo>
                      <a:pt x="19" y="13"/>
                    </a:lnTo>
                    <a:lnTo>
                      <a:pt x="13" y="13"/>
                    </a:lnTo>
                    <a:lnTo>
                      <a:pt x="7" y="11"/>
                    </a:lnTo>
                    <a:lnTo>
                      <a:pt x="4" y="5"/>
                    </a:lnTo>
                    <a:lnTo>
                      <a:pt x="4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72" name="Freeform 747"/>
              <p:cNvSpPr>
                <a:spLocks/>
              </p:cNvSpPr>
              <p:nvPr/>
            </p:nvSpPr>
            <p:spPr bwMode="auto">
              <a:xfrm>
                <a:off x="6627" y="3020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3 w 3"/>
                  <a:gd name="T5" fmla="*/ 2 h 2"/>
                  <a:gd name="T6" fmla="*/ 2 w 3"/>
                  <a:gd name="T7" fmla="*/ 2 h 2"/>
                  <a:gd name="T8" fmla="*/ 0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3" y="0"/>
                    </a:lnTo>
                    <a:lnTo>
                      <a:pt x="3" y="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73" name="Freeform 748"/>
              <p:cNvSpPr>
                <a:spLocks/>
              </p:cNvSpPr>
              <p:nvPr/>
            </p:nvSpPr>
            <p:spPr bwMode="auto">
              <a:xfrm>
                <a:off x="6619" y="3070"/>
                <a:ext cx="11" cy="3"/>
              </a:xfrm>
              <a:custGeom>
                <a:avLst/>
                <a:gdLst>
                  <a:gd name="T0" fmla="*/ 0 w 11"/>
                  <a:gd name="T1" fmla="*/ 0 h 3"/>
                  <a:gd name="T2" fmla="*/ 4 w 11"/>
                  <a:gd name="T3" fmla="*/ 0 h 3"/>
                  <a:gd name="T4" fmla="*/ 8 w 11"/>
                  <a:gd name="T5" fmla="*/ 1 h 3"/>
                  <a:gd name="T6" fmla="*/ 11 w 11"/>
                  <a:gd name="T7" fmla="*/ 3 h 3"/>
                  <a:gd name="T8" fmla="*/ 10 w 11"/>
                  <a:gd name="T9" fmla="*/ 3 h 3"/>
                  <a:gd name="T10" fmla="*/ 6 w 11"/>
                  <a:gd name="T11" fmla="*/ 3 h 3"/>
                  <a:gd name="T12" fmla="*/ 2 w 11"/>
                  <a:gd name="T13" fmla="*/ 3 h 3"/>
                  <a:gd name="T14" fmla="*/ 0 w 11"/>
                  <a:gd name="T15" fmla="*/ 1 h 3"/>
                  <a:gd name="T16" fmla="*/ 0 w 11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3">
                    <a:moveTo>
                      <a:pt x="0" y="0"/>
                    </a:moveTo>
                    <a:lnTo>
                      <a:pt x="4" y="0"/>
                    </a:lnTo>
                    <a:lnTo>
                      <a:pt x="8" y="1"/>
                    </a:lnTo>
                    <a:lnTo>
                      <a:pt x="11" y="3"/>
                    </a:lnTo>
                    <a:lnTo>
                      <a:pt x="10" y="3"/>
                    </a:lnTo>
                    <a:lnTo>
                      <a:pt x="6" y="3"/>
                    </a:lnTo>
                    <a:lnTo>
                      <a:pt x="2" y="3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74" name="Freeform 749"/>
              <p:cNvSpPr>
                <a:spLocks/>
              </p:cNvSpPr>
              <p:nvPr/>
            </p:nvSpPr>
            <p:spPr bwMode="auto">
              <a:xfrm>
                <a:off x="6724" y="3054"/>
                <a:ext cx="6" cy="4"/>
              </a:xfrm>
              <a:custGeom>
                <a:avLst/>
                <a:gdLst>
                  <a:gd name="T0" fmla="*/ 2 w 6"/>
                  <a:gd name="T1" fmla="*/ 0 h 4"/>
                  <a:gd name="T2" fmla="*/ 6 w 6"/>
                  <a:gd name="T3" fmla="*/ 0 h 4"/>
                  <a:gd name="T4" fmla="*/ 6 w 6"/>
                  <a:gd name="T5" fmla="*/ 2 h 4"/>
                  <a:gd name="T6" fmla="*/ 4 w 6"/>
                  <a:gd name="T7" fmla="*/ 4 h 4"/>
                  <a:gd name="T8" fmla="*/ 0 w 6"/>
                  <a:gd name="T9" fmla="*/ 4 h 4"/>
                  <a:gd name="T10" fmla="*/ 0 w 6"/>
                  <a:gd name="T11" fmla="*/ 2 h 4"/>
                  <a:gd name="T12" fmla="*/ 2 w 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4">
                    <a:moveTo>
                      <a:pt x="2" y="0"/>
                    </a:moveTo>
                    <a:lnTo>
                      <a:pt x="6" y="0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75" name="Freeform 750"/>
              <p:cNvSpPr>
                <a:spLocks/>
              </p:cNvSpPr>
              <p:nvPr/>
            </p:nvSpPr>
            <p:spPr bwMode="auto">
              <a:xfrm>
                <a:off x="6562" y="2993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6 w 6"/>
                  <a:gd name="T3" fmla="*/ 2 h 6"/>
                  <a:gd name="T4" fmla="*/ 4 w 6"/>
                  <a:gd name="T5" fmla="*/ 4 h 6"/>
                  <a:gd name="T6" fmla="*/ 2 w 6"/>
                  <a:gd name="T7" fmla="*/ 6 h 6"/>
                  <a:gd name="T8" fmla="*/ 2 w 6"/>
                  <a:gd name="T9" fmla="*/ 4 h 6"/>
                  <a:gd name="T10" fmla="*/ 0 w 6"/>
                  <a:gd name="T11" fmla="*/ 2 h 6"/>
                  <a:gd name="T12" fmla="*/ 0 w 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6" y="2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76" name="Freeform 751"/>
              <p:cNvSpPr>
                <a:spLocks/>
              </p:cNvSpPr>
              <p:nvPr/>
            </p:nvSpPr>
            <p:spPr bwMode="auto">
              <a:xfrm>
                <a:off x="6558" y="2967"/>
                <a:ext cx="4" cy="5"/>
              </a:xfrm>
              <a:custGeom>
                <a:avLst/>
                <a:gdLst>
                  <a:gd name="T0" fmla="*/ 4 w 4"/>
                  <a:gd name="T1" fmla="*/ 0 h 5"/>
                  <a:gd name="T2" fmla="*/ 4 w 4"/>
                  <a:gd name="T3" fmla="*/ 3 h 5"/>
                  <a:gd name="T4" fmla="*/ 0 w 4"/>
                  <a:gd name="T5" fmla="*/ 5 h 5"/>
                  <a:gd name="T6" fmla="*/ 4 w 4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lnTo>
                      <a:pt x="4" y="3"/>
                    </a:lnTo>
                    <a:lnTo>
                      <a:pt x="0" y="5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77" name="Freeform 752"/>
              <p:cNvSpPr>
                <a:spLocks/>
              </p:cNvSpPr>
              <p:nvPr/>
            </p:nvSpPr>
            <p:spPr bwMode="auto">
              <a:xfrm>
                <a:off x="6585" y="3010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4 w 4"/>
                  <a:gd name="T3" fmla="*/ 0 h 4"/>
                  <a:gd name="T4" fmla="*/ 4 w 4"/>
                  <a:gd name="T5" fmla="*/ 4 h 4"/>
                  <a:gd name="T6" fmla="*/ 2 w 4"/>
                  <a:gd name="T7" fmla="*/ 4 h 4"/>
                  <a:gd name="T8" fmla="*/ 0 w 4"/>
                  <a:gd name="T9" fmla="*/ 2 h 4"/>
                  <a:gd name="T10" fmla="*/ 0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4" y="0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78" name="Freeform 753"/>
              <p:cNvSpPr>
                <a:spLocks/>
              </p:cNvSpPr>
              <p:nvPr/>
            </p:nvSpPr>
            <p:spPr bwMode="auto">
              <a:xfrm>
                <a:off x="6560" y="2972"/>
                <a:ext cx="21" cy="16"/>
              </a:xfrm>
              <a:custGeom>
                <a:avLst/>
                <a:gdLst>
                  <a:gd name="T0" fmla="*/ 2 w 21"/>
                  <a:gd name="T1" fmla="*/ 0 h 16"/>
                  <a:gd name="T2" fmla="*/ 4 w 21"/>
                  <a:gd name="T3" fmla="*/ 0 h 16"/>
                  <a:gd name="T4" fmla="*/ 4 w 21"/>
                  <a:gd name="T5" fmla="*/ 4 h 16"/>
                  <a:gd name="T6" fmla="*/ 10 w 21"/>
                  <a:gd name="T7" fmla="*/ 4 h 16"/>
                  <a:gd name="T8" fmla="*/ 13 w 21"/>
                  <a:gd name="T9" fmla="*/ 6 h 16"/>
                  <a:gd name="T10" fmla="*/ 13 w 21"/>
                  <a:gd name="T11" fmla="*/ 10 h 16"/>
                  <a:gd name="T12" fmla="*/ 17 w 21"/>
                  <a:gd name="T13" fmla="*/ 10 h 16"/>
                  <a:gd name="T14" fmla="*/ 21 w 21"/>
                  <a:gd name="T15" fmla="*/ 14 h 16"/>
                  <a:gd name="T16" fmla="*/ 21 w 21"/>
                  <a:gd name="T17" fmla="*/ 16 h 16"/>
                  <a:gd name="T18" fmla="*/ 17 w 21"/>
                  <a:gd name="T19" fmla="*/ 16 h 16"/>
                  <a:gd name="T20" fmla="*/ 13 w 21"/>
                  <a:gd name="T21" fmla="*/ 16 h 16"/>
                  <a:gd name="T22" fmla="*/ 10 w 21"/>
                  <a:gd name="T23" fmla="*/ 12 h 16"/>
                  <a:gd name="T24" fmla="*/ 4 w 21"/>
                  <a:gd name="T25" fmla="*/ 8 h 16"/>
                  <a:gd name="T26" fmla="*/ 0 w 21"/>
                  <a:gd name="T27" fmla="*/ 2 h 16"/>
                  <a:gd name="T28" fmla="*/ 2 w 21"/>
                  <a:gd name="T2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16">
                    <a:moveTo>
                      <a:pt x="2" y="0"/>
                    </a:moveTo>
                    <a:lnTo>
                      <a:pt x="4" y="0"/>
                    </a:lnTo>
                    <a:lnTo>
                      <a:pt x="4" y="4"/>
                    </a:lnTo>
                    <a:lnTo>
                      <a:pt x="10" y="4"/>
                    </a:lnTo>
                    <a:lnTo>
                      <a:pt x="13" y="6"/>
                    </a:lnTo>
                    <a:lnTo>
                      <a:pt x="13" y="10"/>
                    </a:lnTo>
                    <a:lnTo>
                      <a:pt x="17" y="10"/>
                    </a:lnTo>
                    <a:lnTo>
                      <a:pt x="21" y="14"/>
                    </a:lnTo>
                    <a:lnTo>
                      <a:pt x="21" y="16"/>
                    </a:lnTo>
                    <a:lnTo>
                      <a:pt x="17" y="16"/>
                    </a:lnTo>
                    <a:lnTo>
                      <a:pt x="13" y="16"/>
                    </a:lnTo>
                    <a:lnTo>
                      <a:pt x="10" y="12"/>
                    </a:lnTo>
                    <a:lnTo>
                      <a:pt x="4" y="8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79" name="Freeform 754"/>
              <p:cNvSpPr>
                <a:spLocks/>
              </p:cNvSpPr>
              <p:nvPr/>
            </p:nvSpPr>
            <p:spPr bwMode="auto">
              <a:xfrm>
                <a:off x="6617" y="3024"/>
                <a:ext cx="19" cy="15"/>
              </a:xfrm>
              <a:custGeom>
                <a:avLst/>
                <a:gdLst>
                  <a:gd name="T0" fmla="*/ 2 w 19"/>
                  <a:gd name="T1" fmla="*/ 0 h 15"/>
                  <a:gd name="T2" fmla="*/ 4 w 19"/>
                  <a:gd name="T3" fmla="*/ 4 h 15"/>
                  <a:gd name="T4" fmla="*/ 10 w 19"/>
                  <a:gd name="T5" fmla="*/ 4 h 15"/>
                  <a:gd name="T6" fmla="*/ 15 w 19"/>
                  <a:gd name="T7" fmla="*/ 6 h 15"/>
                  <a:gd name="T8" fmla="*/ 17 w 19"/>
                  <a:gd name="T9" fmla="*/ 9 h 15"/>
                  <a:gd name="T10" fmla="*/ 19 w 19"/>
                  <a:gd name="T11" fmla="*/ 9 h 15"/>
                  <a:gd name="T12" fmla="*/ 19 w 19"/>
                  <a:gd name="T13" fmla="*/ 11 h 15"/>
                  <a:gd name="T14" fmla="*/ 19 w 19"/>
                  <a:gd name="T15" fmla="*/ 15 h 15"/>
                  <a:gd name="T16" fmla="*/ 15 w 19"/>
                  <a:gd name="T17" fmla="*/ 15 h 15"/>
                  <a:gd name="T18" fmla="*/ 12 w 19"/>
                  <a:gd name="T19" fmla="*/ 11 h 15"/>
                  <a:gd name="T20" fmla="*/ 8 w 19"/>
                  <a:gd name="T21" fmla="*/ 11 h 15"/>
                  <a:gd name="T22" fmla="*/ 4 w 19"/>
                  <a:gd name="T23" fmla="*/ 9 h 15"/>
                  <a:gd name="T24" fmla="*/ 0 w 19"/>
                  <a:gd name="T25" fmla="*/ 6 h 15"/>
                  <a:gd name="T26" fmla="*/ 0 w 19"/>
                  <a:gd name="T27" fmla="*/ 2 h 15"/>
                  <a:gd name="T28" fmla="*/ 2 w 19"/>
                  <a:gd name="T2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15">
                    <a:moveTo>
                      <a:pt x="2" y="0"/>
                    </a:moveTo>
                    <a:lnTo>
                      <a:pt x="4" y="4"/>
                    </a:lnTo>
                    <a:lnTo>
                      <a:pt x="10" y="4"/>
                    </a:lnTo>
                    <a:lnTo>
                      <a:pt x="15" y="6"/>
                    </a:lnTo>
                    <a:lnTo>
                      <a:pt x="17" y="9"/>
                    </a:lnTo>
                    <a:lnTo>
                      <a:pt x="19" y="9"/>
                    </a:lnTo>
                    <a:lnTo>
                      <a:pt x="19" y="11"/>
                    </a:lnTo>
                    <a:lnTo>
                      <a:pt x="19" y="15"/>
                    </a:lnTo>
                    <a:lnTo>
                      <a:pt x="15" y="15"/>
                    </a:lnTo>
                    <a:lnTo>
                      <a:pt x="12" y="11"/>
                    </a:lnTo>
                    <a:lnTo>
                      <a:pt x="8" y="11"/>
                    </a:lnTo>
                    <a:lnTo>
                      <a:pt x="4" y="9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80" name="Freeform 755"/>
              <p:cNvSpPr>
                <a:spLocks/>
              </p:cNvSpPr>
              <p:nvPr/>
            </p:nvSpPr>
            <p:spPr bwMode="auto">
              <a:xfrm>
                <a:off x="6570" y="2997"/>
                <a:ext cx="5" cy="4"/>
              </a:xfrm>
              <a:custGeom>
                <a:avLst/>
                <a:gdLst>
                  <a:gd name="T0" fmla="*/ 1 w 5"/>
                  <a:gd name="T1" fmla="*/ 0 h 4"/>
                  <a:gd name="T2" fmla="*/ 5 w 5"/>
                  <a:gd name="T3" fmla="*/ 2 h 4"/>
                  <a:gd name="T4" fmla="*/ 3 w 5"/>
                  <a:gd name="T5" fmla="*/ 4 h 4"/>
                  <a:gd name="T6" fmla="*/ 1 w 5"/>
                  <a:gd name="T7" fmla="*/ 4 h 4"/>
                  <a:gd name="T8" fmla="*/ 0 w 5"/>
                  <a:gd name="T9" fmla="*/ 4 h 4"/>
                  <a:gd name="T10" fmla="*/ 0 w 5"/>
                  <a:gd name="T11" fmla="*/ 2 h 4"/>
                  <a:gd name="T12" fmla="*/ 0 w 5"/>
                  <a:gd name="T13" fmla="*/ 2 h 4"/>
                  <a:gd name="T14" fmla="*/ 1 w 5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4">
                    <a:moveTo>
                      <a:pt x="1" y="0"/>
                    </a:moveTo>
                    <a:lnTo>
                      <a:pt x="5" y="2"/>
                    </a:lnTo>
                    <a:lnTo>
                      <a:pt x="3" y="4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81" name="Freeform 756"/>
              <p:cNvSpPr>
                <a:spLocks/>
              </p:cNvSpPr>
              <p:nvPr/>
            </p:nvSpPr>
            <p:spPr bwMode="auto">
              <a:xfrm>
                <a:off x="6552" y="2976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4 w 4"/>
                  <a:gd name="T3" fmla="*/ 4 h 4"/>
                  <a:gd name="T4" fmla="*/ 0 w 4"/>
                  <a:gd name="T5" fmla="*/ 2 h 4"/>
                  <a:gd name="T6" fmla="*/ 2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4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82" name="Freeform 757"/>
              <p:cNvSpPr>
                <a:spLocks/>
              </p:cNvSpPr>
              <p:nvPr/>
            </p:nvSpPr>
            <p:spPr bwMode="auto">
              <a:xfrm>
                <a:off x="6573" y="3009"/>
                <a:ext cx="4" cy="1"/>
              </a:xfrm>
              <a:custGeom>
                <a:avLst/>
                <a:gdLst>
                  <a:gd name="T0" fmla="*/ 2 w 4"/>
                  <a:gd name="T1" fmla="*/ 0 h 1"/>
                  <a:gd name="T2" fmla="*/ 4 w 4"/>
                  <a:gd name="T3" fmla="*/ 1 h 1"/>
                  <a:gd name="T4" fmla="*/ 4 w 4"/>
                  <a:gd name="T5" fmla="*/ 1 h 1"/>
                  <a:gd name="T6" fmla="*/ 0 w 4"/>
                  <a:gd name="T7" fmla="*/ 1 h 1"/>
                  <a:gd name="T8" fmla="*/ 2 w 4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">
                    <a:moveTo>
                      <a:pt x="2" y="0"/>
                    </a:moveTo>
                    <a:lnTo>
                      <a:pt x="4" y="1"/>
                    </a:lnTo>
                    <a:lnTo>
                      <a:pt x="4" y="1"/>
                    </a:lnTo>
                    <a:lnTo>
                      <a:pt x="0" y="1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83" name="Freeform 758"/>
              <p:cNvSpPr>
                <a:spLocks/>
              </p:cNvSpPr>
              <p:nvPr/>
            </p:nvSpPr>
            <p:spPr bwMode="auto">
              <a:xfrm>
                <a:off x="6573" y="2999"/>
                <a:ext cx="12" cy="11"/>
              </a:xfrm>
              <a:custGeom>
                <a:avLst/>
                <a:gdLst>
                  <a:gd name="T0" fmla="*/ 4 w 12"/>
                  <a:gd name="T1" fmla="*/ 0 h 11"/>
                  <a:gd name="T2" fmla="*/ 6 w 12"/>
                  <a:gd name="T3" fmla="*/ 2 h 11"/>
                  <a:gd name="T4" fmla="*/ 8 w 12"/>
                  <a:gd name="T5" fmla="*/ 4 h 11"/>
                  <a:gd name="T6" fmla="*/ 10 w 12"/>
                  <a:gd name="T7" fmla="*/ 6 h 11"/>
                  <a:gd name="T8" fmla="*/ 12 w 12"/>
                  <a:gd name="T9" fmla="*/ 8 h 11"/>
                  <a:gd name="T10" fmla="*/ 12 w 12"/>
                  <a:gd name="T11" fmla="*/ 11 h 11"/>
                  <a:gd name="T12" fmla="*/ 10 w 12"/>
                  <a:gd name="T13" fmla="*/ 11 h 11"/>
                  <a:gd name="T14" fmla="*/ 6 w 12"/>
                  <a:gd name="T15" fmla="*/ 10 h 11"/>
                  <a:gd name="T16" fmla="*/ 6 w 12"/>
                  <a:gd name="T17" fmla="*/ 8 h 11"/>
                  <a:gd name="T18" fmla="*/ 4 w 12"/>
                  <a:gd name="T19" fmla="*/ 6 h 11"/>
                  <a:gd name="T20" fmla="*/ 0 w 12"/>
                  <a:gd name="T21" fmla="*/ 6 h 11"/>
                  <a:gd name="T22" fmla="*/ 2 w 12"/>
                  <a:gd name="T23" fmla="*/ 2 h 11"/>
                  <a:gd name="T24" fmla="*/ 4 w 12"/>
                  <a:gd name="T2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1">
                    <a:moveTo>
                      <a:pt x="4" y="0"/>
                    </a:moveTo>
                    <a:lnTo>
                      <a:pt x="6" y="2"/>
                    </a:lnTo>
                    <a:lnTo>
                      <a:pt x="8" y="4"/>
                    </a:lnTo>
                    <a:lnTo>
                      <a:pt x="10" y="6"/>
                    </a:lnTo>
                    <a:lnTo>
                      <a:pt x="12" y="8"/>
                    </a:lnTo>
                    <a:lnTo>
                      <a:pt x="12" y="11"/>
                    </a:lnTo>
                    <a:lnTo>
                      <a:pt x="10" y="11"/>
                    </a:lnTo>
                    <a:lnTo>
                      <a:pt x="6" y="10"/>
                    </a:lnTo>
                    <a:lnTo>
                      <a:pt x="6" y="8"/>
                    </a:lnTo>
                    <a:lnTo>
                      <a:pt x="4" y="6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84" name="Freeform 759"/>
              <p:cNvSpPr>
                <a:spLocks/>
              </p:cNvSpPr>
              <p:nvPr/>
            </p:nvSpPr>
            <p:spPr bwMode="auto">
              <a:xfrm>
                <a:off x="6322" y="3003"/>
                <a:ext cx="4" cy="2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0 h 2"/>
                  <a:gd name="T4" fmla="*/ 2 w 4"/>
                  <a:gd name="T5" fmla="*/ 2 h 2"/>
                  <a:gd name="T6" fmla="*/ 2 w 4"/>
                  <a:gd name="T7" fmla="*/ 2 h 2"/>
                  <a:gd name="T8" fmla="*/ 0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85" name="Freeform 760"/>
              <p:cNvSpPr>
                <a:spLocks/>
              </p:cNvSpPr>
              <p:nvPr/>
            </p:nvSpPr>
            <p:spPr bwMode="auto">
              <a:xfrm>
                <a:off x="6326" y="2997"/>
                <a:ext cx="3" cy="6"/>
              </a:xfrm>
              <a:custGeom>
                <a:avLst/>
                <a:gdLst>
                  <a:gd name="T0" fmla="*/ 2 w 3"/>
                  <a:gd name="T1" fmla="*/ 0 h 6"/>
                  <a:gd name="T2" fmla="*/ 3 w 3"/>
                  <a:gd name="T3" fmla="*/ 4 h 6"/>
                  <a:gd name="T4" fmla="*/ 2 w 3"/>
                  <a:gd name="T5" fmla="*/ 6 h 6"/>
                  <a:gd name="T6" fmla="*/ 2 w 3"/>
                  <a:gd name="T7" fmla="*/ 6 h 6"/>
                  <a:gd name="T8" fmla="*/ 2 w 3"/>
                  <a:gd name="T9" fmla="*/ 6 h 6"/>
                  <a:gd name="T10" fmla="*/ 0 w 3"/>
                  <a:gd name="T11" fmla="*/ 4 h 6"/>
                  <a:gd name="T12" fmla="*/ 0 w 3"/>
                  <a:gd name="T13" fmla="*/ 2 h 6"/>
                  <a:gd name="T14" fmla="*/ 2 w 3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6">
                    <a:moveTo>
                      <a:pt x="2" y="0"/>
                    </a:moveTo>
                    <a:lnTo>
                      <a:pt x="3" y="4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86" name="Rectangle 761"/>
              <p:cNvSpPr>
                <a:spLocks noChangeArrowheads="1"/>
              </p:cNvSpPr>
              <p:nvPr/>
            </p:nvSpPr>
            <p:spPr bwMode="auto">
              <a:xfrm>
                <a:off x="6337" y="2995"/>
                <a:ext cx="2" cy="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87" name="Freeform 762"/>
              <p:cNvSpPr>
                <a:spLocks/>
              </p:cNvSpPr>
              <p:nvPr/>
            </p:nvSpPr>
            <p:spPr bwMode="auto">
              <a:xfrm>
                <a:off x="6329" y="2995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2 h 4"/>
                  <a:gd name="T4" fmla="*/ 2 w 2"/>
                  <a:gd name="T5" fmla="*/ 4 h 4"/>
                  <a:gd name="T6" fmla="*/ 2 w 2"/>
                  <a:gd name="T7" fmla="*/ 4 h 4"/>
                  <a:gd name="T8" fmla="*/ 0 w 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88" name="Freeform 763"/>
              <p:cNvSpPr>
                <a:spLocks/>
              </p:cNvSpPr>
              <p:nvPr/>
            </p:nvSpPr>
            <p:spPr bwMode="auto">
              <a:xfrm>
                <a:off x="6318" y="3012"/>
                <a:ext cx="6" cy="4"/>
              </a:xfrm>
              <a:custGeom>
                <a:avLst/>
                <a:gdLst>
                  <a:gd name="T0" fmla="*/ 0 w 6"/>
                  <a:gd name="T1" fmla="*/ 0 h 4"/>
                  <a:gd name="T2" fmla="*/ 0 w 6"/>
                  <a:gd name="T3" fmla="*/ 0 h 4"/>
                  <a:gd name="T4" fmla="*/ 2 w 6"/>
                  <a:gd name="T5" fmla="*/ 0 h 4"/>
                  <a:gd name="T6" fmla="*/ 4 w 6"/>
                  <a:gd name="T7" fmla="*/ 2 h 4"/>
                  <a:gd name="T8" fmla="*/ 4 w 6"/>
                  <a:gd name="T9" fmla="*/ 2 h 4"/>
                  <a:gd name="T10" fmla="*/ 6 w 6"/>
                  <a:gd name="T11" fmla="*/ 4 h 4"/>
                  <a:gd name="T12" fmla="*/ 0 w 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4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6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89" name="Freeform 764"/>
              <p:cNvSpPr>
                <a:spLocks/>
              </p:cNvSpPr>
              <p:nvPr/>
            </p:nvSpPr>
            <p:spPr bwMode="auto">
              <a:xfrm>
                <a:off x="6411" y="2927"/>
                <a:ext cx="77" cy="42"/>
              </a:xfrm>
              <a:custGeom>
                <a:avLst/>
                <a:gdLst>
                  <a:gd name="T0" fmla="*/ 73 w 77"/>
                  <a:gd name="T1" fmla="*/ 0 h 42"/>
                  <a:gd name="T2" fmla="*/ 77 w 77"/>
                  <a:gd name="T3" fmla="*/ 3 h 42"/>
                  <a:gd name="T4" fmla="*/ 77 w 77"/>
                  <a:gd name="T5" fmla="*/ 13 h 42"/>
                  <a:gd name="T6" fmla="*/ 73 w 77"/>
                  <a:gd name="T7" fmla="*/ 17 h 42"/>
                  <a:gd name="T8" fmla="*/ 71 w 77"/>
                  <a:gd name="T9" fmla="*/ 15 h 42"/>
                  <a:gd name="T10" fmla="*/ 69 w 77"/>
                  <a:gd name="T11" fmla="*/ 17 h 42"/>
                  <a:gd name="T12" fmla="*/ 69 w 77"/>
                  <a:gd name="T13" fmla="*/ 19 h 42"/>
                  <a:gd name="T14" fmla="*/ 73 w 77"/>
                  <a:gd name="T15" fmla="*/ 22 h 42"/>
                  <a:gd name="T16" fmla="*/ 71 w 77"/>
                  <a:gd name="T17" fmla="*/ 26 h 42"/>
                  <a:gd name="T18" fmla="*/ 67 w 77"/>
                  <a:gd name="T19" fmla="*/ 28 h 42"/>
                  <a:gd name="T20" fmla="*/ 63 w 77"/>
                  <a:gd name="T21" fmla="*/ 26 h 42"/>
                  <a:gd name="T22" fmla="*/ 61 w 77"/>
                  <a:gd name="T23" fmla="*/ 26 h 42"/>
                  <a:gd name="T24" fmla="*/ 61 w 77"/>
                  <a:gd name="T25" fmla="*/ 28 h 42"/>
                  <a:gd name="T26" fmla="*/ 56 w 77"/>
                  <a:gd name="T27" fmla="*/ 38 h 42"/>
                  <a:gd name="T28" fmla="*/ 50 w 77"/>
                  <a:gd name="T29" fmla="*/ 38 h 42"/>
                  <a:gd name="T30" fmla="*/ 50 w 77"/>
                  <a:gd name="T31" fmla="*/ 40 h 42"/>
                  <a:gd name="T32" fmla="*/ 48 w 77"/>
                  <a:gd name="T33" fmla="*/ 42 h 42"/>
                  <a:gd name="T34" fmla="*/ 44 w 77"/>
                  <a:gd name="T35" fmla="*/ 40 h 42"/>
                  <a:gd name="T36" fmla="*/ 40 w 77"/>
                  <a:gd name="T37" fmla="*/ 42 h 42"/>
                  <a:gd name="T38" fmla="*/ 38 w 77"/>
                  <a:gd name="T39" fmla="*/ 40 h 42"/>
                  <a:gd name="T40" fmla="*/ 31 w 77"/>
                  <a:gd name="T41" fmla="*/ 42 h 42"/>
                  <a:gd name="T42" fmla="*/ 29 w 77"/>
                  <a:gd name="T43" fmla="*/ 42 h 42"/>
                  <a:gd name="T44" fmla="*/ 23 w 77"/>
                  <a:gd name="T45" fmla="*/ 42 h 42"/>
                  <a:gd name="T46" fmla="*/ 21 w 77"/>
                  <a:gd name="T47" fmla="*/ 38 h 42"/>
                  <a:gd name="T48" fmla="*/ 16 w 77"/>
                  <a:gd name="T49" fmla="*/ 38 h 42"/>
                  <a:gd name="T50" fmla="*/ 14 w 77"/>
                  <a:gd name="T51" fmla="*/ 40 h 42"/>
                  <a:gd name="T52" fmla="*/ 12 w 77"/>
                  <a:gd name="T53" fmla="*/ 38 h 42"/>
                  <a:gd name="T54" fmla="*/ 6 w 77"/>
                  <a:gd name="T55" fmla="*/ 32 h 42"/>
                  <a:gd name="T56" fmla="*/ 2 w 77"/>
                  <a:gd name="T57" fmla="*/ 32 h 42"/>
                  <a:gd name="T58" fmla="*/ 0 w 77"/>
                  <a:gd name="T59" fmla="*/ 28 h 42"/>
                  <a:gd name="T60" fmla="*/ 2 w 77"/>
                  <a:gd name="T61" fmla="*/ 24 h 42"/>
                  <a:gd name="T62" fmla="*/ 6 w 77"/>
                  <a:gd name="T63" fmla="*/ 26 h 42"/>
                  <a:gd name="T64" fmla="*/ 10 w 77"/>
                  <a:gd name="T65" fmla="*/ 24 h 42"/>
                  <a:gd name="T66" fmla="*/ 14 w 77"/>
                  <a:gd name="T67" fmla="*/ 24 h 42"/>
                  <a:gd name="T68" fmla="*/ 16 w 77"/>
                  <a:gd name="T69" fmla="*/ 26 h 42"/>
                  <a:gd name="T70" fmla="*/ 19 w 77"/>
                  <a:gd name="T71" fmla="*/ 26 h 42"/>
                  <a:gd name="T72" fmla="*/ 23 w 77"/>
                  <a:gd name="T73" fmla="*/ 24 h 42"/>
                  <a:gd name="T74" fmla="*/ 27 w 77"/>
                  <a:gd name="T75" fmla="*/ 24 h 42"/>
                  <a:gd name="T76" fmla="*/ 31 w 77"/>
                  <a:gd name="T77" fmla="*/ 22 h 42"/>
                  <a:gd name="T78" fmla="*/ 29 w 77"/>
                  <a:gd name="T79" fmla="*/ 21 h 42"/>
                  <a:gd name="T80" fmla="*/ 31 w 77"/>
                  <a:gd name="T81" fmla="*/ 19 h 42"/>
                  <a:gd name="T82" fmla="*/ 35 w 77"/>
                  <a:gd name="T83" fmla="*/ 21 h 42"/>
                  <a:gd name="T84" fmla="*/ 33 w 77"/>
                  <a:gd name="T85" fmla="*/ 22 h 42"/>
                  <a:gd name="T86" fmla="*/ 35 w 77"/>
                  <a:gd name="T87" fmla="*/ 28 h 42"/>
                  <a:gd name="T88" fmla="*/ 37 w 77"/>
                  <a:gd name="T89" fmla="*/ 28 h 42"/>
                  <a:gd name="T90" fmla="*/ 38 w 77"/>
                  <a:gd name="T91" fmla="*/ 24 h 42"/>
                  <a:gd name="T92" fmla="*/ 42 w 77"/>
                  <a:gd name="T93" fmla="*/ 24 h 42"/>
                  <a:gd name="T94" fmla="*/ 44 w 77"/>
                  <a:gd name="T95" fmla="*/ 28 h 42"/>
                  <a:gd name="T96" fmla="*/ 46 w 77"/>
                  <a:gd name="T97" fmla="*/ 26 h 42"/>
                  <a:gd name="T98" fmla="*/ 48 w 77"/>
                  <a:gd name="T99" fmla="*/ 26 h 42"/>
                  <a:gd name="T100" fmla="*/ 50 w 77"/>
                  <a:gd name="T101" fmla="*/ 24 h 42"/>
                  <a:gd name="T102" fmla="*/ 52 w 77"/>
                  <a:gd name="T103" fmla="*/ 21 h 42"/>
                  <a:gd name="T104" fmla="*/ 59 w 77"/>
                  <a:gd name="T105" fmla="*/ 15 h 42"/>
                  <a:gd name="T106" fmla="*/ 63 w 77"/>
                  <a:gd name="T107" fmla="*/ 15 h 42"/>
                  <a:gd name="T108" fmla="*/ 63 w 77"/>
                  <a:gd name="T109" fmla="*/ 13 h 42"/>
                  <a:gd name="T110" fmla="*/ 63 w 77"/>
                  <a:gd name="T111" fmla="*/ 13 h 42"/>
                  <a:gd name="T112" fmla="*/ 61 w 77"/>
                  <a:gd name="T113" fmla="*/ 3 h 42"/>
                  <a:gd name="T114" fmla="*/ 63 w 77"/>
                  <a:gd name="T115" fmla="*/ 2 h 42"/>
                  <a:gd name="T116" fmla="*/ 67 w 77"/>
                  <a:gd name="T117" fmla="*/ 2 h 42"/>
                  <a:gd name="T118" fmla="*/ 69 w 77"/>
                  <a:gd name="T119" fmla="*/ 3 h 42"/>
                  <a:gd name="T120" fmla="*/ 71 w 77"/>
                  <a:gd name="T121" fmla="*/ 2 h 42"/>
                  <a:gd name="T122" fmla="*/ 73 w 77"/>
                  <a:gd name="T123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7" h="42">
                    <a:moveTo>
                      <a:pt x="73" y="0"/>
                    </a:moveTo>
                    <a:lnTo>
                      <a:pt x="77" y="3"/>
                    </a:lnTo>
                    <a:lnTo>
                      <a:pt x="77" y="13"/>
                    </a:lnTo>
                    <a:lnTo>
                      <a:pt x="73" y="17"/>
                    </a:lnTo>
                    <a:lnTo>
                      <a:pt x="71" y="15"/>
                    </a:lnTo>
                    <a:lnTo>
                      <a:pt x="69" y="17"/>
                    </a:lnTo>
                    <a:lnTo>
                      <a:pt x="69" y="19"/>
                    </a:lnTo>
                    <a:lnTo>
                      <a:pt x="73" y="22"/>
                    </a:lnTo>
                    <a:lnTo>
                      <a:pt x="71" y="26"/>
                    </a:lnTo>
                    <a:lnTo>
                      <a:pt x="67" y="28"/>
                    </a:lnTo>
                    <a:lnTo>
                      <a:pt x="63" y="26"/>
                    </a:lnTo>
                    <a:lnTo>
                      <a:pt x="61" y="26"/>
                    </a:lnTo>
                    <a:lnTo>
                      <a:pt x="61" y="28"/>
                    </a:lnTo>
                    <a:lnTo>
                      <a:pt x="56" y="38"/>
                    </a:lnTo>
                    <a:lnTo>
                      <a:pt x="50" y="38"/>
                    </a:lnTo>
                    <a:lnTo>
                      <a:pt x="50" y="40"/>
                    </a:lnTo>
                    <a:lnTo>
                      <a:pt x="48" y="42"/>
                    </a:lnTo>
                    <a:lnTo>
                      <a:pt x="44" y="40"/>
                    </a:lnTo>
                    <a:lnTo>
                      <a:pt x="40" y="42"/>
                    </a:lnTo>
                    <a:lnTo>
                      <a:pt x="38" y="40"/>
                    </a:lnTo>
                    <a:lnTo>
                      <a:pt x="31" y="42"/>
                    </a:lnTo>
                    <a:lnTo>
                      <a:pt x="29" y="42"/>
                    </a:lnTo>
                    <a:lnTo>
                      <a:pt x="23" y="42"/>
                    </a:lnTo>
                    <a:lnTo>
                      <a:pt x="21" y="38"/>
                    </a:lnTo>
                    <a:lnTo>
                      <a:pt x="16" y="38"/>
                    </a:lnTo>
                    <a:lnTo>
                      <a:pt x="14" y="40"/>
                    </a:lnTo>
                    <a:lnTo>
                      <a:pt x="12" y="38"/>
                    </a:lnTo>
                    <a:lnTo>
                      <a:pt x="6" y="32"/>
                    </a:lnTo>
                    <a:lnTo>
                      <a:pt x="2" y="32"/>
                    </a:lnTo>
                    <a:lnTo>
                      <a:pt x="0" y="28"/>
                    </a:lnTo>
                    <a:lnTo>
                      <a:pt x="2" y="24"/>
                    </a:lnTo>
                    <a:lnTo>
                      <a:pt x="6" y="26"/>
                    </a:lnTo>
                    <a:lnTo>
                      <a:pt x="10" y="24"/>
                    </a:lnTo>
                    <a:lnTo>
                      <a:pt x="14" y="24"/>
                    </a:lnTo>
                    <a:lnTo>
                      <a:pt x="16" y="26"/>
                    </a:lnTo>
                    <a:lnTo>
                      <a:pt x="19" y="26"/>
                    </a:lnTo>
                    <a:lnTo>
                      <a:pt x="23" y="24"/>
                    </a:lnTo>
                    <a:lnTo>
                      <a:pt x="27" y="24"/>
                    </a:lnTo>
                    <a:lnTo>
                      <a:pt x="31" y="22"/>
                    </a:lnTo>
                    <a:lnTo>
                      <a:pt x="29" y="21"/>
                    </a:lnTo>
                    <a:lnTo>
                      <a:pt x="31" y="19"/>
                    </a:lnTo>
                    <a:lnTo>
                      <a:pt x="35" y="21"/>
                    </a:lnTo>
                    <a:lnTo>
                      <a:pt x="33" y="22"/>
                    </a:lnTo>
                    <a:lnTo>
                      <a:pt x="35" y="28"/>
                    </a:lnTo>
                    <a:lnTo>
                      <a:pt x="37" y="28"/>
                    </a:lnTo>
                    <a:lnTo>
                      <a:pt x="38" y="24"/>
                    </a:lnTo>
                    <a:lnTo>
                      <a:pt x="42" y="24"/>
                    </a:lnTo>
                    <a:lnTo>
                      <a:pt x="44" y="28"/>
                    </a:lnTo>
                    <a:lnTo>
                      <a:pt x="46" y="26"/>
                    </a:lnTo>
                    <a:lnTo>
                      <a:pt x="48" y="26"/>
                    </a:lnTo>
                    <a:lnTo>
                      <a:pt x="50" y="24"/>
                    </a:lnTo>
                    <a:lnTo>
                      <a:pt x="52" y="21"/>
                    </a:lnTo>
                    <a:lnTo>
                      <a:pt x="59" y="15"/>
                    </a:lnTo>
                    <a:lnTo>
                      <a:pt x="63" y="15"/>
                    </a:lnTo>
                    <a:lnTo>
                      <a:pt x="63" y="13"/>
                    </a:lnTo>
                    <a:lnTo>
                      <a:pt x="63" y="13"/>
                    </a:lnTo>
                    <a:lnTo>
                      <a:pt x="61" y="3"/>
                    </a:lnTo>
                    <a:lnTo>
                      <a:pt x="63" y="2"/>
                    </a:lnTo>
                    <a:lnTo>
                      <a:pt x="67" y="2"/>
                    </a:lnTo>
                    <a:lnTo>
                      <a:pt x="69" y="3"/>
                    </a:lnTo>
                    <a:lnTo>
                      <a:pt x="71" y="2"/>
                    </a:lnTo>
                    <a:lnTo>
                      <a:pt x="7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90" name="Freeform 765"/>
              <p:cNvSpPr>
                <a:spLocks/>
              </p:cNvSpPr>
              <p:nvPr/>
            </p:nvSpPr>
            <p:spPr bwMode="auto">
              <a:xfrm>
                <a:off x="6318" y="3010"/>
                <a:ext cx="4" cy="2"/>
              </a:xfrm>
              <a:custGeom>
                <a:avLst/>
                <a:gdLst>
                  <a:gd name="T0" fmla="*/ 4 w 4"/>
                  <a:gd name="T1" fmla="*/ 0 h 2"/>
                  <a:gd name="T2" fmla="*/ 2 w 4"/>
                  <a:gd name="T3" fmla="*/ 2 h 2"/>
                  <a:gd name="T4" fmla="*/ 0 w 4"/>
                  <a:gd name="T5" fmla="*/ 0 h 2"/>
                  <a:gd name="T6" fmla="*/ 4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91" name="Freeform 766"/>
              <p:cNvSpPr>
                <a:spLocks/>
              </p:cNvSpPr>
              <p:nvPr/>
            </p:nvSpPr>
            <p:spPr bwMode="auto">
              <a:xfrm>
                <a:off x="6488" y="3018"/>
                <a:ext cx="5" cy="8"/>
              </a:xfrm>
              <a:custGeom>
                <a:avLst/>
                <a:gdLst>
                  <a:gd name="T0" fmla="*/ 0 w 5"/>
                  <a:gd name="T1" fmla="*/ 0 h 8"/>
                  <a:gd name="T2" fmla="*/ 5 w 5"/>
                  <a:gd name="T3" fmla="*/ 6 h 8"/>
                  <a:gd name="T4" fmla="*/ 5 w 5"/>
                  <a:gd name="T5" fmla="*/ 8 h 8"/>
                  <a:gd name="T6" fmla="*/ 1 w 5"/>
                  <a:gd name="T7" fmla="*/ 6 h 8"/>
                  <a:gd name="T8" fmla="*/ 0 w 5"/>
                  <a:gd name="T9" fmla="*/ 6 h 8"/>
                  <a:gd name="T10" fmla="*/ 0 w 5"/>
                  <a:gd name="T11" fmla="*/ 4 h 8"/>
                  <a:gd name="T12" fmla="*/ 0 w 5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8">
                    <a:moveTo>
                      <a:pt x="0" y="0"/>
                    </a:moveTo>
                    <a:lnTo>
                      <a:pt x="5" y="6"/>
                    </a:lnTo>
                    <a:lnTo>
                      <a:pt x="5" y="8"/>
                    </a:lnTo>
                    <a:lnTo>
                      <a:pt x="1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92" name="Freeform 767"/>
              <p:cNvSpPr>
                <a:spLocks/>
              </p:cNvSpPr>
              <p:nvPr/>
            </p:nvSpPr>
            <p:spPr bwMode="auto">
              <a:xfrm>
                <a:off x="6324" y="3009"/>
                <a:ext cx="4" cy="1"/>
              </a:xfrm>
              <a:custGeom>
                <a:avLst/>
                <a:gdLst>
                  <a:gd name="T0" fmla="*/ 2 w 4"/>
                  <a:gd name="T1" fmla="*/ 0 h 1"/>
                  <a:gd name="T2" fmla="*/ 4 w 4"/>
                  <a:gd name="T3" fmla="*/ 0 h 1"/>
                  <a:gd name="T4" fmla="*/ 4 w 4"/>
                  <a:gd name="T5" fmla="*/ 1 h 1"/>
                  <a:gd name="T6" fmla="*/ 2 w 4"/>
                  <a:gd name="T7" fmla="*/ 1 h 1"/>
                  <a:gd name="T8" fmla="*/ 0 w 4"/>
                  <a:gd name="T9" fmla="*/ 1 h 1"/>
                  <a:gd name="T10" fmla="*/ 0 w 4"/>
                  <a:gd name="T11" fmla="*/ 1 h 1"/>
                  <a:gd name="T12" fmla="*/ 2 w 4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">
                    <a:moveTo>
                      <a:pt x="2" y="0"/>
                    </a:moveTo>
                    <a:lnTo>
                      <a:pt x="4" y="0"/>
                    </a:lnTo>
                    <a:lnTo>
                      <a:pt x="4" y="1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93" name="Freeform 768"/>
              <p:cNvSpPr>
                <a:spLocks/>
              </p:cNvSpPr>
              <p:nvPr/>
            </p:nvSpPr>
            <p:spPr bwMode="auto">
              <a:xfrm>
                <a:off x="6322" y="3012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94" name="Freeform 769"/>
              <p:cNvSpPr>
                <a:spLocks/>
              </p:cNvSpPr>
              <p:nvPr/>
            </p:nvSpPr>
            <p:spPr bwMode="auto">
              <a:xfrm>
                <a:off x="6400" y="2951"/>
                <a:ext cx="6" cy="8"/>
              </a:xfrm>
              <a:custGeom>
                <a:avLst/>
                <a:gdLst>
                  <a:gd name="T0" fmla="*/ 2 w 6"/>
                  <a:gd name="T1" fmla="*/ 0 h 8"/>
                  <a:gd name="T2" fmla="*/ 6 w 6"/>
                  <a:gd name="T3" fmla="*/ 2 h 8"/>
                  <a:gd name="T4" fmla="*/ 6 w 6"/>
                  <a:gd name="T5" fmla="*/ 6 h 8"/>
                  <a:gd name="T6" fmla="*/ 6 w 6"/>
                  <a:gd name="T7" fmla="*/ 8 h 8"/>
                  <a:gd name="T8" fmla="*/ 2 w 6"/>
                  <a:gd name="T9" fmla="*/ 6 h 8"/>
                  <a:gd name="T10" fmla="*/ 0 w 6"/>
                  <a:gd name="T11" fmla="*/ 4 h 8"/>
                  <a:gd name="T12" fmla="*/ 2 w 6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lnTo>
                      <a:pt x="6" y="2"/>
                    </a:lnTo>
                    <a:lnTo>
                      <a:pt x="6" y="6"/>
                    </a:lnTo>
                    <a:lnTo>
                      <a:pt x="6" y="8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95" name="Freeform 770"/>
              <p:cNvSpPr>
                <a:spLocks/>
              </p:cNvSpPr>
              <p:nvPr/>
            </p:nvSpPr>
            <p:spPr bwMode="auto">
              <a:xfrm>
                <a:off x="6383" y="2885"/>
                <a:ext cx="13" cy="5"/>
              </a:xfrm>
              <a:custGeom>
                <a:avLst/>
                <a:gdLst>
                  <a:gd name="T0" fmla="*/ 5 w 13"/>
                  <a:gd name="T1" fmla="*/ 0 h 5"/>
                  <a:gd name="T2" fmla="*/ 7 w 13"/>
                  <a:gd name="T3" fmla="*/ 2 h 5"/>
                  <a:gd name="T4" fmla="*/ 11 w 13"/>
                  <a:gd name="T5" fmla="*/ 2 h 5"/>
                  <a:gd name="T6" fmla="*/ 13 w 13"/>
                  <a:gd name="T7" fmla="*/ 2 h 5"/>
                  <a:gd name="T8" fmla="*/ 9 w 13"/>
                  <a:gd name="T9" fmla="*/ 5 h 5"/>
                  <a:gd name="T10" fmla="*/ 4 w 13"/>
                  <a:gd name="T11" fmla="*/ 5 h 5"/>
                  <a:gd name="T12" fmla="*/ 4 w 13"/>
                  <a:gd name="T13" fmla="*/ 5 h 5"/>
                  <a:gd name="T14" fmla="*/ 0 w 13"/>
                  <a:gd name="T15" fmla="*/ 3 h 5"/>
                  <a:gd name="T16" fmla="*/ 0 w 13"/>
                  <a:gd name="T17" fmla="*/ 3 h 5"/>
                  <a:gd name="T18" fmla="*/ 0 w 13"/>
                  <a:gd name="T19" fmla="*/ 2 h 5"/>
                  <a:gd name="T20" fmla="*/ 0 w 13"/>
                  <a:gd name="T21" fmla="*/ 2 h 5"/>
                  <a:gd name="T22" fmla="*/ 0 w 13"/>
                  <a:gd name="T23" fmla="*/ 0 h 5"/>
                  <a:gd name="T24" fmla="*/ 4 w 13"/>
                  <a:gd name="T25" fmla="*/ 2 h 5"/>
                  <a:gd name="T26" fmla="*/ 5 w 13"/>
                  <a:gd name="T2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5">
                    <a:moveTo>
                      <a:pt x="5" y="0"/>
                    </a:moveTo>
                    <a:lnTo>
                      <a:pt x="7" y="2"/>
                    </a:lnTo>
                    <a:lnTo>
                      <a:pt x="11" y="2"/>
                    </a:lnTo>
                    <a:lnTo>
                      <a:pt x="13" y="2"/>
                    </a:lnTo>
                    <a:lnTo>
                      <a:pt x="9" y="5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4" y="2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96" name="Freeform 771"/>
              <p:cNvSpPr>
                <a:spLocks/>
              </p:cNvSpPr>
              <p:nvPr/>
            </p:nvSpPr>
            <p:spPr bwMode="auto">
              <a:xfrm>
                <a:off x="6388" y="2948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4 w 4"/>
                  <a:gd name="T3" fmla="*/ 1 h 3"/>
                  <a:gd name="T4" fmla="*/ 4 w 4"/>
                  <a:gd name="T5" fmla="*/ 3 h 3"/>
                  <a:gd name="T6" fmla="*/ 2 w 4"/>
                  <a:gd name="T7" fmla="*/ 3 h 3"/>
                  <a:gd name="T8" fmla="*/ 0 w 4"/>
                  <a:gd name="T9" fmla="*/ 1 h 3"/>
                  <a:gd name="T10" fmla="*/ 2 w 4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4" y="1"/>
                    </a:lnTo>
                    <a:lnTo>
                      <a:pt x="4" y="3"/>
                    </a:lnTo>
                    <a:lnTo>
                      <a:pt x="2" y="3"/>
                    </a:lnTo>
                    <a:lnTo>
                      <a:pt x="0" y="1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97" name="Freeform 772"/>
              <p:cNvSpPr>
                <a:spLocks/>
              </p:cNvSpPr>
              <p:nvPr/>
            </p:nvSpPr>
            <p:spPr bwMode="auto">
              <a:xfrm>
                <a:off x="6530" y="2951"/>
                <a:ext cx="22" cy="27"/>
              </a:xfrm>
              <a:custGeom>
                <a:avLst/>
                <a:gdLst>
                  <a:gd name="T0" fmla="*/ 3 w 22"/>
                  <a:gd name="T1" fmla="*/ 0 h 27"/>
                  <a:gd name="T2" fmla="*/ 5 w 22"/>
                  <a:gd name="T3" fmla="*/ 2 h 27"/>
                  <a:gd name="T4" fmla="*/ 7 w 22"/>
                  <a:gd name="T5" fmla="*/ 8 h 27"/>
                  <a:gd name="T6" fmla="*/ 11 w 22"/>
                  <a:gd name="T7" fmla="*/ 10 h 27"/>
                  <a:gd name="T8" fmla="*/ 19 w 22"/>
                  <a:gd name="T9" fmla="*/ 14 h 27"/>
                  <a:gd name="T10" fmla="*/ 22 w 22"/>
                  <a:gd name="T11" fmla="*/ 19 h 27"/>
                  <a:gd name="T12" fmla="*/ 20 w 22"/>
                  <a:gd name="T13" fmla="*/ 23 h 27"/>
                  <a:gd name="T14" fmla="*/ 19 w 22"/>
                  <a:gd name="T15" fmla="*/ 25 h 27"/>
                  <a:gd name="T16" fmla="*/ 19 w 22"/>
                  <a:gd name="T17" fmla="*/ 27 h 27"/>
                  <a:gd name="T18" fmla="*/ 13 w 22"/>
                  <a:gd name="T19" fmla="*/ 27 h 27"/>
                  <a:gd name="T20" fmla="*/ 11 w 22"/>
                  <a:gd name="T21" fmla="*/ 25 h 27"/>
                  <a:gd name="T22" fmla="*/ 7 w 22"/>
                  <a:gd name="T23" fmla="*/ 25 h 27"/>
                  <a:gd name="T24" fmla="*/ 5 w 22"/>
                  <a:gd name="T25" fmla="*/ 23 h 27"/>
                  <a:gd name="T26" fmla="*/ 7 w 22"/>
                  <a:gd name="T27" fmla="*/ 21 h 27"/>
                  <a:gd name="T28" fmla="*/ 3 w 22"/>
                  <a:gd name="T29" fmla="*/ 16 h 27"/>
                  <a:gd name="T30" fmla="*/ 0 w 22"/>
                  <a:gd name="T31" fmla="*/ 14 h 27"/>
                  <a:gd name="T32" fmla="*/ 0 w 22"/>
                  <a:gd name="T33" fmla="*/ 8 h 27"/>
                  <a:gd name="T34" fmla="*/ 0 w 22"/>
                  <a:gd name="T35" fmla="*/ 4 h 27"/>
                  <a:gd name="T36" fmla="*/ 0 w 22"/>
                  <a:gd name="T37" fmla="*/ 0 h 27"/>
                  <a:gd name="T38" fmla="*/ 3 w 22"/>
                  <a:gd name="T3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" h="27">
                    <a:moveTo>
                      <a:pt x="3" y="0"/>
                    </a:moveTo>
                    <a:lnTo>
                      <a:pt x="5" y="2"/>
                    </a:lnTo>
                    <a:lnTo>
                      <a:pt x="7" y="8"/>
                    </a:lnTo>
                    <a:lnTo>
                      <a:pt x="11" y="10"/>
                    </a:lnTo>
                    <a:lnTo>
                      <a:pt x="19" y="14"/>
                    </a:lnTo>
                    <a:lnTo>
                      <a:pt x="22" y="19"/>
                    </a:lnTo>
                    <a:lnTo>
                      <a:pt x="20" y="23"/>
                    </a:lnTo>
                    <a:lnTo>
                      <a:pt x="19" y="25"/>
                    </a:lnTo>
                    <a:lnTo>
                      <a:pt x="19" y="27"/>
                    </a:lnTo>
                    <a:lnTo>
                      <a:pt x="13" y="27"/>
                    </a:lnTo>
                    <a:lnTo>
                      <a:pt x="11" y="25"/>
                    </a:lnTo>
                    <a:lnTo>
                      <a:pt x="7" y="25"/>
                    </a:lnTo>
                    <a:lnTo>
                      <a:pt x="5" y="23"/>
                    </a:lnTo>
                    <a:lnTo>
                      <a:pt x="7" y="21"/>
                    </a:lnTo>
                    <a:lnTo>
                      <a:pt x="3" y="16"/>
                    </a:lnTo>
                    <a:lnTo>
                      <a:pt x="0" y="14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98" name="Freeform 773"/>
              <p:cNvSpPr>
                <a:spLocks/>
              </p:cNvSpPr>
              <p:nvPr/>
            </p:nvSpPr>
            <p:spPr bwMode="auto">
              <a:xfrm>
                <a:off x="6368" y="2936"/>
                <a:ext cx="3" cy="4"/>
              </a:xfrm>
              <a:custGeom>
                <a:avLst/>
                <a:gdLst>
                  <a:gd name="T0" fmla="*/ 3 w 3"/>
                  <a:gd name="T1" fmla="*/ 0 h 4"/>
                  <a:gd name="T2" fmla="*/ 3 w 3"/>
                  <a:gd name="T3" fmla="*/ 2 h 4"/>
                  <a:gd name="T4" fmla="*/ 1 w 3"/>
                  <a:gd name="T5" fmla="*/ 4 h 4"/>
                  <a:gd name="T6" fmla="*/ 0 w 3"/>
                  <a:gd name="T7" fmla="*/ 0 h 4"/>
                  <a:gd name="T8" fmla="*/ 3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lnTo>
                      <a:pt x="3" y="2"/>
                    </a:lnTo>
                    <a:lnTo>
                      <a:pt x="1" y="4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99" name="Freeform 774"/>
              <p:cNvSpPr>
                <a:spLocks/>
              </p:cNvSpPr>
              <p:nvPr/>
            </p:nvSpPr>
            <p:spPr bwMode="auto">
              <a:xfrm>
                <a:off x="6339" y="2991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4 w 4"/>
                  <a:gd name="T3" fmla="*/ 0 h 4"/>
                  <a:gd name="T4" fmla="*/ 4 w 4"/>
                  <a:gd name="T5" fmla="*/ 4 h 4"/>
                  <a:gd name="T6" fmla="*/ 4 w 4"/>
                  <a:gd name="T7" fmla="*/ 4 h 4"/>
                  <a:gd name="T8" fmla="*/ 0 w 4"/>
                  <a:gd name="T9" fmla="*/ 2 h 4"/>
                  <a:gd name="T10" fmla="*/ 2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4" y="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00" name="Freeform 775"/>
              <p:cNvSpPr>
                <a:spLocks/>
              </p:cNvSpPr>
              <p:nvPr/>
            </p:nvSpPr>
            <p:spPr bwMode="auto">
              <a:xfrm>
                <a:off x="6512" y="3064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4 w 4"/>
                  <a:gd name="T3" fmla="*/ 2 h 4"/>
                  <a:gd name="T4" fmla="*/ 4 w 4"/>
                  <a:gd name="T5" fmla="*/ 4 h 4"/>
                  <a:gd name="T6" fmla="*/ 2 w 4"/>
                  <a:gd name="T7" fmla="*/ 4 h 4"/>
                  <a:gd name="T8" fmla="*/ 0 w 4"/>
                  <a:gd name="T9" fmla="*/ 4 h 4"/>
                  <a:gd name="T10" fmla="*/ 0 w 4"/>
                  <a:gd name="T11" fmla="*/ 2 h 4"/>
                  <a:gd name="T12" fmla="*/ 2 w 4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01" name="Freeform 776"/>
              <p:cNvSpPr>
                <a:spLocks/>
              </p:cNvSpPr>
              <p:nvPr/>
            </p:nvSpPr>
            <p:spPr bwMode="auto">
              <a:xfrm>
                <a:off x="6526" y="2944"/>
                <a:ext cx="4" cy="7"/>
              </a:xfrm>
              <a:custGeom>
                <a:avLst/>
                <a:gdLst>
                  <a:gd name="T0" fmla="*/ 0 w 4"/>
                  <a:gd name="T1" fmla="*/ 0 h 7"/>
                  <a:gd name="T2" fmla="*/ 4 w 4"/>
                  <a:gd name="T3" fmla="*/ 0 h 7"/>
                  <a:gd name="T4" fmla="*/ 4 w 4"/>
                  <a:gd name="T5" fmla="*/ 4 h 7"/>
                  <a:gd name="T6" fmla="*/ 2 w 4"/>
                  <a:gd name="T7" fmla="*/ 7 h 7"/>
                  <a:gd name="T8" fmla="*/ 0 w 4"/>
                  <a:gd name="T9" fmla="*/ 4 h 7"/>
                  <a:gd name="T10" fmla="*/ 0 w 4"/>
                  <a:gd name="T11" fmla="*/ 2 h 7"/>
                  <a:gd name="T12" fmla="*/ 0 w 4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7">
                    <a:moveTo>
                      <a:pt x="0" y="0"/>
                    </a:moveTo>
                    <a:lnTo>
                      <a:pt x="4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02" name="Freeform 777"/>
              <p:cNvSpPr>
                <a:spLocks/>
              </p:cNvSpPr>
              <p:nvPr/>
            </p:nvSpPr>
            <p:spPr bwMode="auto">
              <a:xfrm>
                <a:off x="6497" y="3066"/>
                <a:ext cx="10" cy="5"/>
              </a:xfrm>
              <a:custGeom>
                <a:avLst/>
                <a:gdLst>
                  <a:gd name="T0" fmla="*/ 2 w 10"/>
                  <a:gd name="T1" fmla="*/ 0 h 5"/>
                  <a:gd name="T2" fmla="*/ 6 w 10"/>
                  <a:gd name="T3" fmla="*/ 4 h 5"/>
                  <a:gd name="T4" fmla="*/ 8 w 10"/>
                  <a:gd name="T5" fmla="*/ 4 h 5"/>
                  <a:gd name="T6" fmla="*/ 10 w 10"/>
                  <a:gd name="T7" fmla="*/ 5 h 5"/>
                  <a:gd name="T8" fmla="*/ 8 w 10"/>
                  <a:gd name="T9" fmla="*/ 5 h 5"/>
                  <a:gd name="T10" fmla="*/ 6 w 10"/>
                  <a:gd name="T11" fmla="*/ 5 h 5"/>
                  <a:gd name="T12" fmla="*/ 4 w 10"/>
                  <a:gd name="T13" fmla="*/ 5 h 5"/>
                  <a:gd name="T14" fmla="*/ 0 w 10"/>
                  <a:gd name="T15" fmla="*/ 0 h 5"/>
                  <a:gd name="T16" fmla="*/ 2 w 10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5">
                    <a:moveTo>
                      <a:pt x="2" y="0"/>
                    </a:moveTo>
                    <a:lnTo>
                      <a:pt x="6" y="4"/>
                    </a:lnTo>
                    <a:lnTo>
                      <a:pt x="8" y="4"/>
                    </a:lnTo>
                    <a:lnTo>
                      <a:pt x="10" y="5"/>
                    </a:lnTo>
                    <a:lnTo>
                      <a:pt x="8" y="5"/>
                    </a:lnTo>
                    <a:lnTo>
                      <a:pt x="6" y="5"/>
                    </a:lnTo>
                    <a:lnTo>
                      <a:pt x="4" y="5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03" name="Freeform 778"/>
              <p:cNvSpPr>
                <a:spLocks/>
              </p:cNvSpPr>
              <p:nvPr/>
            </p:nvSpPr>
            <p:spPr bwMode="auto">
              <a:xfrm>
                <a:off x="6459" y="2898"/>
                <a:ext cx="42" cy="44"/>
              </a:xfrm>
              <a:custGeom>
                <a:avLst/>
                <a:gdLst>
                  <a:gd name="T0" fmla="*/ 0 w 42"/>
                  <a:gd name="T1" fmla="*/ 0 h 44"/>
                  <a:gd name="T2" fmla="*/ 8 w 42"/>
                  <a:gd name="T3" fmla="*/ 4 h 44"/>
                  <a:gd name="T4" fmla="*/ 13 w 42"/>
                  <a:gd name="T5" fmla="*/ 6 h 44"/>
                  <a:gd name="T6" fmla="*/ 21 w 42"/>
                  <a:gd name="T7" fmla="*/ 11 h 44"/>
                  <a:gd name="T8" fmla="*/ 25 w 42"/>
                  <a:gd name="T9" fmla="*/ 13 h 44"/>
                  <a:gd name="T10" fmla="*/ 29 w 42"/>
                  <a:gd name="T11" fmla="*/ 15 h 44"/>
                  <a:gd name="T12" fmla="*/ 32 w 42"/>
                  <a:gd name="T13" fmla="*/ 17 h 44"/>
                  <a:gd name="T14" fmla="*/ 36 w 42"/>
                  <a:gd name="T15" fmla="*/ 23 h 44"/>
                  <a:gd name="T16" fmla="*/ 38 w 42"/>
                  <a:gd name="T17" fmla="*/ 23 h 44"/>
                  <a:gd name="T18" fmla="*/ 40 w 42"/>
                  <a:gd name="T19" fmla="*/ 31 h 44"/>
                  <a:gd name="T20" fmla="*/ 42 w 42"/>
                  <a:gd name="T21" fmla="*/ 32 h 44"/>
                  <a:gd name="T22" fmla="*/ 42 w 42"/>
                  <a:gd name="T23" fmla="*/ 34 h 44"/>
                  <a:gd name="T24" fmla="*/ 40 w 42"/>
                  <a:gd name="T25" fmla="*/ 38 h 44"/>
                  <a:gd name="T26" fmla="*/ 38 w 42"/>
                  <a:gd name="T27" fmla="*/ 44 h 44"/>
                  <a:gd name="T28" fmla="*/ 34 w 42"/>
                  <a:gd name="T29" fmla="*/ 38 h 44"/>
                  <a:gd name="T30" fmla="*/ 34 w 42"/>
                  <a:gd name="T31" fmla="*/ 34 h 44"/>
                  <a:gd name="T32" fmla="*/ 34 w 42"/>
                  <a:gd name="T33" fmla="*/ 32 h 44"/>
                  <a:gd name="T34" fmla="*/ 32 w 42"/>
                  <a:gd name="T35" fmla="*/ 23 h 44"/>
                  <a:gd name="T36" fmla="*/ 27 w 42"/>
                  <a:gd name="T37" fmla="*/ 15 h 44"/>
                  <a:gd name="T38" fmla="*/ 21 w 42"/>
                  <a:gd name="T39" fmla="*/ 15 h 44"/>
                  <a:gd name="T40" fmla="*/ 15 w 42"/>
                  <a:gd name="T41" fmla="*/ 11 h 44"/>
                  <a:gd name="T42" fmla="*/ 2 w 42"/>
                  <a:gd name="T43" fmla="*/ 4 h 44"/>
                  <a:gd name="T44" fmla="*/ 0 w 42"/>
                  <a:gd name="T45" fmla="*/ 2 h 44"/>
                  <a:gd name="T46" fmla="*/ 0 w 42"/>
                  <a:gd name="T4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2" h="44">
                    <a:moveTo>
                      <a:pt x="0" y="0"/>
                    </a:moveTo>
                    <a:lnTo>
                      <a:pt x="8" y="4"/>
                    </a:lnTo>
                    <a:lnTo>
                      <a:pt x="13" y="6"/>
                    </a:lnTo>
                    <a:lnTo>
                      <a:pt x="21" y="11"/>
                    </a:lnTo>
                    <a:lnTo>
                      <a:pt x="25" y="13"/>
                    </a:lnTo>
                    <a:lnTo>
                      <a:pt x="29" y="15"/>
                    </a:lnTo>
                    <a:lnTo>
                      <a:pt x="32" y="17"/>
                    </a:lnTo>
                    <a:lnTo>
                      <a:pt x="36" y="23"/>
                    </a:lnTo>
                    <a:lnTo>
                      <a:pt x="38" y="23"/>
                    </a:lnTo>
                    <a:lnTo>
                      <a:pt x="40" y="31"/>
                    </a:lnTo>
                    <a:lnTo>
                      <a:pt x="42" y="32"/>
                    </a:lnTo>
                    <a:lnTo>
                      <a:pt x="42" y="34"/>
                    </a:lnTo>
                    <a:lnTo>
                      <a:pt x="40" y="38"/>
                    </a:lnTo>
                    <a:lnTo>
                      <a:pt x="38" y="44"/>
                    </a:lnTo>
                    <a:lnTo>
                      <a:pt x="34" y="38"/>
                    </a:lnTo>
                    <a:lnTo>
                      <a:pt x="34" y="34"/>
                    </a:lnTo>
                    <a:lnTo>
                      <a:pt x="34" y="32"/>
                    </a:lnTo>
                    <a:lnTo>
                      <a:pt x="32" y="23"/>
                    </a:lnTo>
                    <a:lnTo>
                      <a:pt x="27" y="15"/>
                    </a:lnTo>
                    <a:lnTo>
                      <a:pt x="21" y="15"/>
                    </a:lnTo>
                    <a:lnTo>
                      <a:pt x="15" y="11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04" name="Freeform 779"/>
              <p:cNvSpPr>
                <a:spLocks/>
              </p:cNvSpPr>
              <p:nvPr/>
            </p:nvSpPr>
            <p:spPr bwMode="auto">
              <a:xfrm>
                <a:off x="6434" y="2871"/>
                <a:ext cx="6" cy="4"/>
              </a:xfrm>
              <a:custGeom>
                <a:avLst/>
                <a:gdLst>
                  <a:gd name="T0" fmla="*/ 0 w 6"/>
                  <a:gd name="T1" fmla="*/ 0 h 4"/>
                  <a:gd name="T2" fmla="*/ 4 w 6"/>
                  <a:gd name="T3" fmla="*/ 0 h 4"/>
                  <a:gd name="T4" fmla="*/ 6 w 6"/>
                  <a:gd name="T5" fmla="*/ 2 h 4"/>
                  <a:gd name="T6" fmla="*/ 6 w 6"/>
                  <a:gd name="T7" fmla="*/ 4 h 4"/>
                  <a:gd name="T8" fmla="*/ 0 w 6"/>
                  <a:gd name="T9" fmla="*/ 2 h 4"/>
                  <a:gd name="T10" fmla="*/ 0 w 6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4">
                    <a:moveTo>
                      <a:pt x="0" y="0"/>
                    </a:moveTo>
                    <a:lnTo>
                      <a:pt x="4" y="0"/>
                    </a:lnTo>
                    <a:lnTo>
                      <a:pt x="6" y="2"/>
                    </a:lnTo>
                    <a:lnTo>
                      <a:pt x="6" y="4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05" name="Freeform 780"/>
              <p:cNvSpPr>
                <a:spLocks/>
              </p:cNvSpPr>
              <p:nvPr/>
            </p:nvSpPr>
            <p:spPr bwMode="auto">
              <a:xfrm>
                <a:off x="6520" y="2932"/>
                <a:ext cx="6" cy="6"/>
              </a:xfrm>
              <a:custGeom>
                <a:avLst/>
                <a:gdLst>
                  <a:gd name="T0" fmla="*/ 4 w 6"/>
                  <a:gd name="T1" fmla="*/ 0 h 6"/>
                  <a:gd name="T2" fmla="*/ 6 w 6"/>
                  <a:gd name="T3" fmla="*/ 2 h 6"/>
                  <a:gd name="T4" fmla="*/ 4 w 6"/>
                  <a:gd name="T5" fmla="*/ 6 h 6"/>
                  <a:gd name="T6" fmla="*/ 0 w 6"/>
                  <a:gd name="T7" fmla="*/ 4 h 6"/>
                  <a:gd name="T8" fmla="*/ 0 w 6"/>
                  <a:gd name="T9" fmla="*/ 2 h 6"/>
                  <a:gd name="T10" fmla="*/ 2 w 6"/>
                  <a:gd name="T11" fmla="*/ 2 h 6"/>
                  <a:gd name="T12" fmla="*/ 4 w 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4" y="0"/>
                    </a:moveTo>
                    <a:lnTo>
                      <a:pt x="6" y="2"/>
                    </a:lnTo>
                    <a:lnTo>
                      <a:pt x="4" y="6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06" name="Freeform 781"/>
              <p:cNvSpPr>
                <a:spLocks/>
              </p:cNvSpPr>
              <p:nvPr/>
            </p:nvSpPr>
            <p:spPr bwMode="auto">
              <a:xfrm>
                <a:off x="6444" y="2896"/>
                <a:ext cx="7" cy="6"/>
              </a:xfrm>
              <a:custGeom>
                <a:avLst/>
                <a:gdLst>
                  <a:gd name="T0" fmla="*/ 5 w 7"/>
                  <a:gd name="T1" fmla="*/ 0 h 6"/>
                  <a:gd name="T2" fmla="*/ 7 w 7"/>
                  <a:gd name="T3" fmla="*/ 2 h 6"/>
                  <a:gd name="T4" fmla="*/ 7 w 7"/>
                  <a:gd name="T5" fmla="*/ 4 h 6"/>
                  <a:gd name="T6" fmla="*/ 4 w 7"/>
                  <a:gd name="T7" fmla="*/ 6 h 6"/>
                  <a:gd name="T8" fmla="*/ 2 w 7"/>
                  <a:gd name="T9" fmla="*/ 4 h 6"/>
                  <a:gd name="T10" fmla="*/ 0 w 7"/>
                  <a:gd name="T11" fmla="*/ 2 h 6"/>
                  <a:gd name="T12" fmla="*/ 5 w 7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5" y="0"/>
                    </a:moveTo>
                    <a:lnTo>
                      <a:pt x="7" y="2"/>
                    </a:lnTo>
                    <a:lnTo>
                      <a:pt x="7" y="4"/>
                    </a:lnTo>
                    <a:lnTo>
                      <a:pt x="4" y="6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07" name="Freeform 782"/>
              <p:cNvSpPr>
                <a:spLocks/>
              </p:cNvSpPr>
              <p:nvPr/>
            </p:nvSpPr>
            <p:spPr bwMode="auto">
              <a:xfrm>
                <a:off x="6449" y="3028"/>
                <a:ext cx="8" cy="5"/>
              </a:xfrm>
              <a:custGeom>
                <a:avLst/>
                <a:gdLst>
                  <a:gd name="T0" fmla="*/ 2 w 8"/>
                  <a:gd name="T1" fmla="*/ 0 h 5"/>
                  <a:gd name="T2" fmla="*/ 4 w 8"/>
                  <a:gd name="T3" fmla="*/ 2 h 5"/>
                  <a:gd name="T4" fmla="*/ 4 w 8"/>
                  <a:gd name="T5" fmla="*/ 2 h 5"/>
                  <a:gd name="T6" fmla="*/ 6 w 8"/>
                  <a:gd name="T7" fmla="*/ 2 h 5"/>
                  <a:gd name="T8" fmla="*/ 4 w 8"/>
                  <a:gd name="T9" fmla="*/ 3 h 5"/>
                  <a:gd name="T10" fmla="*/ 6 w 8"/>
                  <a:gd name="T11" fmla="*/ 3 h 5"/>
                  <a:gd name="T12" fmla="*/ 8 w 8"/>
                  <a:gd name="T13" fmla="*/ 3 h 5"/>
                  <a:gd name="T14" fmla="*/ 6 w 8"/>
                  <a:gd name="T15" fmla="*/ 5 h 5"/>
                  <a:gd name="T16" fmla="*/ 6 w 8"/>
                  <a:gd name="T17" fmla="*/ 5 h 5"/>
                  <a:gd name="T18" fmla="*/ 2 w 8"/>
                  <a:gd name="T19" fmla="*/ 5 h 5"/>
                  <a:gd name="T20" fmla="*/ 0 w 8"/>
                  <a:gd name="T21" fmla="*/ 3 h 5"/>
                  <a:gd name="T22" fmla="*/ 0 w 8"/>
                  <a:gd name="T23" fmla="*/ 2 h 5"/>
                  <a:gd name="T24" fmla="*/ 2 w 8"/>
                  <a:gd name="T2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5">
                    <a:moveTo>
                      <a:pt x="2" y="0"/>
                    </a:moveTo>
                    <a:lnTo>
                      <a:pt x="4" y="2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3"/>
                    </a:lnTo>
                    <a:lnTo>
                      <a:pt x="6" y="3"/>
                    </a:lnTo>
                    <a:lnTo>
                      <a:pt x="8" y="3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2" y="5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08" name="Freeform 783"/>
              <p:cNvSpPr>
                <a:spLocks/>
              </p:cNvSpPr>
              <p:nvPr/>
            </p:nvSpPr>
            <p:spPr bwMode="auto">
              <a:xfrm>
                <a:off x="6442" y="3024"/>
                <a:ext cx="6" cy="7"/>
              </a:xfrm>
              <a:custGeom>
                <a:avLst/>
                <a:gdLst>
                  <a:gd name="T0" fmla="*/ 2 w 6"/>
                  <a:gd name="T1" fmla="*/ 0 h 7"/>
                  <a:gd name="T2" fmla="*/ 4 w 6"/>
                  <a:gd name="T3" fmla="*/ 2 h 7"/>
                  <a:gd name="T4" fmla="*/ 6 w 6"/>
                  <a:gd name="T5" fmla="*/ 4 h 7"/>
                  <a:gd name="T6" fmla="*/ 6 w 6"/>
                  <a:gd name="T7" fmla="*/ 7 h 7"/>
                  <a:gd name="T8" fmla="*/ 4 w 6"/>
                  <a:gd name="T9" fmla="*/ 6 h 7"/>
                  <a:gd name="T10" fmla="*/ 2 w 6"/>
                  <a:gd name="T11" fmla="*/ 4 h 7"/>
                  <a:gd name="T12" fmla="*/ 2 w 6"/>
                  <a:gd name="T13" fmla="*/ 6 h 7"/>
                  <a:gd name="T14" fmla="*/ 0 w 6"/>
                  <a:gd name="T15" fmla="*/ 2 h 7"/>
                  <a:gd name="T16" fmla="*/ 2 w 6"/>
                  <a:gd name="T1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7">
                    <a:moveTo>
                      <a:pt x="2" y="0"/>
                    </a:moveTo>
                    <a:lnTo>
                      <a:pt x="4" y="2"/>
                    </a:lnTo>
                    <a:lnTo>
                      <a:pt x="6" y="4"/>
                    </a:lnTo>
                    <a:lnTo>
                      <a:pt x="6" y="7"/>
                    </a:lnTo>
                    <a:lnTo>
                      <a:pt x="4" y="6"/>
                    </a:lnTo>
                    <a:lnTo>
                      <a:pt x="2" y="4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09" name="Freeform 784"/>
              <p:cNvSpPr>
                <a:spLocks/>
              </p:cNvSpPr>
              <p:nvPr/>
            </p:nvSpPr>
            <p:spPr bwMode="auto">
              <a:xfrm>
                <a:off x="6459" y="3007"/>
                <a:ext cx="4" cy="7"/>
              </a:xfrm>
              <a:custGeom>
                <a:avLst/>
                <a:gdLst>
                  <a:gd name="T0" fmla="*/ 4 w 4"/>
                  <a:gd name="T1" fmla="*/ 0 h 7"/>
                  <a:gd name="T2" fmla="*/ 4 w 4"/>
                  <a:gd name="T3" fmla="*/ 5 h 7"/>
                  <a:gd name="T4" fmla="*/ 4 w 4"/>
                  <a:gd name="T5" fmla="*/ 7 h 7"/>
                  <a:gd name="T6" fmla="*/ 4 w 4"/>
                  <a:gd name="T7" fmla="*/ 7 h 7"/>
                  <a:gd name="T8" fmla="*/ 4 w 4"/>
                  <a:gd name="T9" fmla="*/ 7 h 7"/>
                  <a:gd name="T10" fmla="*/ 4 w 4"/>
                  <a:gd name="T11" fmla="*/ 5 h 7"/>
                  <a:gd name="T12" fmla="*/ 2 w 4"/>
                  <a:gd name="T13" fmla="*/ 5 h 7"/>
                  <a:gd name="T14" fmla="*/ 0 w 4"/>
                  <a:gd name="T15" fmla="*/ 2 h 7"/>
                  <a:gd name="T16" fmla="*/ 2 w 4"/>
                  <a:gd name="T17" fmla="*/ 2 h 7"/>
                  <a:gd name="T18" fmla="*/ 4 w 4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7">
                    <a:moveTo>
                      <a:pt x="4" y="0"/>
                    </a:moveTo>
                    <a:lnTo>
                      <a:pt x="4" y="5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4" y="5"/>
                    </a:lnTo>
                    <a:lnTo>
                      <a:pt x="2" y="5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10" name="Rectangle 785"/>
              <p:cNvSpPr>
                <a:spLocks noChangeArrowheads="1"/>
              </p:cNvSpPr>
              <p:nvPr/>
            </p:nvSpPr>
            <p:spPr bwMode="auto">
              <a:xfrm>
                <a:off x="6343" y="2995"/>
                <a:ext cx="2" cy="1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11" name="Freeform 786"/>
              <p:cNvSpPr>
                <a:spLocks/>
              </p:cNvSpPr>
              <p:nvPr/>
            </p:nvSpPr>
            <p:spPr bwMode="auto">
              <a:xfrm>
                <a:off x="6095" y="2856"/>
                <a:ext cx="358" cy="198"/>
              </a:xfrm>
              <a:custGeom>
                <a:avLst/>
                <a:gdLst>
                  <a:gd name="T0" fmla="*/ 57 w 358"/>
                  <a:gd name="T1" fmla="*/ 12 h 198"/>
                  <a:gd name="T2" fmla="*/ 59 w 358"/>
                  <a:gd name="T3" fmla="*/ 42 h 198"/>
                  <a:gd name="T4" fmla="*/ 69 w 358"/>
                  <a:gd name="T5" fmla="*/ 48 h 198"/>
                  <a:gd name="T6" fmla="*/ 84 w 358"/>
                  <a:gd name="T7" fmla="*/ 57 h 198"/>
                  <a:gd name="T8" fmla="*/ 99 w 358"/>
                  <a:gd name="T9" fmla="*/ 40 h 198"/>
                  <a:gd name="T10" fmla="*/ 114 w 358"/>
                  <a:gd name="T11" fmla="*/ 31 h 198"/>
                  <a:gd name="T12" fmla="*/ 141 w 358"/>
                  <a:gd name="T13" fmla="*/ 29 h 198"/>
                  <a:gd name="T14" fmla="*/ 173 w 358"/>
                  <a:gd name="T15" fmla="*/ 38 h 198"/>
                  <a:gd name="T16" fmla="*/ 183 w 358"/>
                  <a:gd name="T17" fmla="*/ 44 h 198"/>
                  <a:gd name="T18" fmla="*/ 208 w 358"/>
                  <a:gd name="T19" fmla="*/ 52 h 198"/>
                  <a:gd name="T20" fmla="*/ 242 w 358"/>
                  <a:gd name="T21" fmla="*/ 65 h 198"/>
                  <a:gd name="T22" fmla="*/ 259 w 358"/>
                  <a:gd name="T23" fmla="*/ 78 h 198"/>
                  <a:gd name="T24" fmla="*/ 269 w 358"/>
                  <a:gd name="T25" fmla="*/ 95 h 198"/>
                  <a:gd name="T26" fmla="*/ 301 w 358"/>
                  <a:gd name="T27" fmla="*/ 107 h 198"/>
                  <a:gd name="T28" fmla="*/ 293 w 358"/>
                  <a:gd name="T29" fmla="*/ 128 h 198"/>
                  <a:gd name="T30" fmla="*/ 311 w 358"/>
                  <a:gd name="T31" fmla="*/ 145 h 198"/>
                  <a:gd name="T32" fmla="*/ 326 w 358"/>
                  <a:gd name="T33" fmla="*/ 166 h 198"/>
                  <a:gd name="T34" fmla="*/ 332 w 358"/>
                  <a:gd name="T35" fmla="*/ 175 h 198"/>
                  <a:gd name="T36" fmla="*/ 339 w 358"/>
                  <a:gd name="T37" fmla="*/ 183 h 198"/>
                  <a:gd name="T38" fmla="*/ 349 w 358"/>
                  <a:gd name="T39" fmla="*/ 191 h 198"/>
                  <a:gd name="T40" fmla="*/ 345 w 358"/>
                  <a:gd name="T41" fmla="*/ 193 h 198"/>
                  <a:gd name="T42" fmla="*/ 322 w 358"/>
                  <a:gd name="T43" fmla="*/ 187 h 198"/>
                  <a:gd name="T44" fmla="*/ 297 w 358"/>
                  <a:gd name="T45" fmla="*/ 183 h 198"/>
                  <a:gd name="T46" fmla="*/ 278 w 358"/>
                  <a:gd name="T47" fmla="*/ 156 h 198"/>
                  <a:gd name="T48" fmla="*/ 257 w 358"/>
                  <a:gd name="T49" fmla="*/ 139 h 198"/>
                  <a:gd name="T50" fmla="*/ 244 w 358"/>
                  <a:gd name="T51" fmla="*/ 133 h 198"/>
                  <a:gd name="T52" fmla="*/ 238 w 358"/>
                  <a:gd name="T53" fmla="*/ 135 h 198"/>
                  <a:gd name="T54" fmla="*/ 229 w 358"/>
                  <a:gd name="T55" fmla="*/ 133 h 198"/>
                  <a:gd name="T56" fmla="*/ 229 w 358"/>
                  <a:gd name="T57" fmla="*/ 147 h 198"/>
                  <a:gd name="T58" fmla="*/ 227 w 358"/>
                  <a:gd name="T59" fmla="*/ 149 h 198"/>
                  <a:gd name="T60" fmla="*/ 208 w 358"/>
                  <a:gd name="T61" fmla="*/ 151 h 198"/>
                  <a:gd name="T62" fmla="*/ 194 w 358"/>
                  <a:gd name="T63" fmla="*/ 135 h 198"/>
                  <a:gd name="T64" fmla="*/ 204 w 358"/>
                  <a:gd name="T65" fmla="*/ 151 h 198"/>
                  <a:gd name="T66" fmla="*/ 223 w 358"/>
                  <a:gd name="T67" fmla="*/ 166 h 198"/>
                  <a:gd name="T68" fmla="*/ 204 w 358"/>
                  <a:gd name="T69" fmla="*/ 168 h 198"/>
                  <a:gd name="T70" fmla="*/ 179 w 358"/>
                  <a:gd name="T71" fmla="*/ 166 h 198"/>
                  <a:gd name="T72" fmla="*/ 162 w 358"/>
                  <a:gd name="T73" fmla="*/ 149 h 198"/>
                  <a:gd name="T74" fmla="*/ 149 w 358"/>
                  <a:gd name="T75" fmla="*/ 149 h 198"/>
                  <a:gd name="T76" fmla="*/ 145 w 358"/>
                  <a:gd name="T77" fmla="*/ 139 h 198"/>
                  <a:gd name="T78" fmla="*/ 151 w 358"/>
                  <a:gd name="T79" fmla="*/ 130 h 198"/>
                  <a:gd name="T80" fmla="*/ 143 w 358"/>
                  <a:gd name="T81" fmla="*/ 122 h 198"/>
                  <a:gd name="T82" fmla="*/ 130 w 358"/>
                  <a:gd name="T83" fmla="*/ 103 h 198"/>
                  <a:gd name="T84" fmla="*/ 126 w 358"/>
                  <a:gd name="T85" fmla="*/ 95 h 198"/>
                  <a:gd name="T86" fmla="*/ 112 w 358"/>
                  <a:gd name="T87" fmla="*/ 90 h 198"/>
                  <a:gd name="T88" fmla="*/ 72 w 358"/>
                  <a:gd name="T89" fmla="*/ 76 h 198"/>
                  <a:gd name="T90" fmla="*/ 71 w 358"/>
                  <a:gd name="T91" fmla="*/ 69 h 198"/>
                  <a:gd name="T92" fmla="*/ 57 w 358"/>
                  <a:gd name="T93" fmla="*/ 65 h 198"/>
                  <a:gd name="T94" fmla="*/ 52 w 358"/>
                  <a:gd name="T95" fmla="*/ 52 h 198"/>
                  <a:gd name="T96" fmla="*/ 44 w 358"/>
                  <a:gd name="T97" fmla="*/ 67 h 198"/>
                  <a:gd name="T98" fmla="*/ 32 w 358"/>
                  <a:gd name="T99" fmla="*/ 59 h 198"/>
                  <a:gd name="T100" fmla="*/ 17 w 358"/>
                  <a:gd name="T101" fmla="*/ 48 h 198"/>
                  <a:gd name="T102" fmla="*/ 38 w 358"/>
                  <a:gd name="T103" fmla="*/ 42 h 198"/>
                  <a:gd name="T104" fmla="*/ 53 w 358"/>
                  <a:gd name="T105" fmla="*/ 38 h 198"/>
                  <a:gd name="T106" fmla="*/ 32 w 358"/>
                  <a:gd name="T107" fmla="*/ 36 h 198"/>
                  <a:gd name="T108" fmla="*/ 17 w 358"/>
                  <a:gd name="T109" fmla="*/ 29 h 198"/>
                  <a:gd name="T110" fmla="*/ 2 w 358"/>
                  <a:gd name="T111" fmla="*/ 19 h 198"/>
                  <a:gd name="T112" fmla="*/ 17 w 358"/>
                  <a:gd name="T113" fmla="*/ 6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8" h="198">
                    <a:moveTo>
                      <a:pt x="31" y="0"/>
                    </a:moveTo>
                    <a:lnTo>
                      <a:pt x="40" y="4"/>
                    </a:lnTo>
                    <a:lnTo>
                      <a:pt x="46" y="8"/>
                    </a:lnTo>
                    <a:lnTo>
                      <a:pt x="52" y="8"/>
                    </a:lnTo>
                    <a:lnTo>
                      <a:pt x="57" y="8"/>
                    </a:lnTo>
                    <a:lnTo>
                      <a:pt x="59" y="10"/>
                    </a:lnTo>
                    <a:lnTo>
                      <a:pt x="57" y="12"/>
                    </a:lnTo>
                    <a:lnTo>
                      <a:pt x="57" y="15"/>
                    </a:lnTo>
                    <a:lnTo>
                      <a:pt x="61" y="19"/>
                    </a:lnTo>
                    <a:lnTo>
                      <a:pt x="61" y="21"/>
                    </a:lnTo>
                    <a:lnTo>
                      <a:pt x="59" y="25"/>
                    </a:lnTo>
                    <a:lnTo>
                      <a:pt x="57" y="29"/>
                    </a:lnTo>
                    <a:lnTo>
                      <a:pt x="59" y="32"/>
                    </a:lnTo>
                    <a:lnTo>
                      <a:pt x="59" y="42"/>
                    </a:lnTo>
                    <a:lnTo>
                      <a:pt x="61" y="46"/>
                    </a:lnTo>
                    <a:lnTo>
                      <a:pt x="63" y="48"/>
                    </a:lnTo>
                    <a:lnTo>
                      <a:pt x="65" y="48"/>
                    </a:lnTo>
                    <a:lnTo>
                      <a:pt x="65" y="44"/>
                    </a:lnTo>
                    <a:lnTo>
                      <a:pt x="67" y="42"/>
                    </a:lnTo>
                    <a:lnTo>
                      <a:pt x="69" y="44"/>
                    </a:lnTo>
                    <a:lnTo>
                      <a:pt x="69" y="48"/>
                    </a:lnTo>
                    <a:lnTo>
                      <a:pt x="69" y="50"/>
                    </a:lnTo>
                    <a:lnTo>
                      <a:pt x="71" y="50"/>
                    </a:lnTo>
                    <a:lnTo>
                      <a:pt x="72" y="53"/>
                    </a:lnTo>
                    <a:lnTo>
                      <a:pt x="76" y="55"/>
                    </a:lnTo>
                    <a:lnTo>
                      <a:pt x="78" y="59"/>
                    </a:lnTo>
                    <a:lnTo>
                      <a:pt x="80" y="59"/>
                    </a:lnTo>
                    <a:lnTo>
                      <a:pt x="84" y="57"/>
                    </a:lnTo>
                    <a:lnTo>
                      <a:pt x="86" y="53"/>
                    </a:lnTo>
                    <a:lnTo>
                      <a:pt x="88" y="52"/>
                    </a:lnTo>
                    <a:lnTo>
                      <a:pt x="90" y="52"/>
                    </a:lnTo>
                    <a:lnTo>
                      <a:pt x="90" y="48"/>
                    </a:lnTo>
                    <a:lnTo>
                      <a:pt x="92" y="44"/>
                    </a:lnTo>
                    <a:lnTo>
                      <a:pt x="95" y="42"/>
                    </a:lnTo>
                    <a:lnTo>
                      <a:pt x="99" y="40"/>
                    </a:lnTo>
                    <a:lnTo>
                      <a:pt x="99" y="38"/>
                    </a:lnTo>
                    <a:lnTo>
                      <a:pt x="101" y="36"/>
                    </a:lnTo>
                    <a:lnTo>
                      <a:pt x="103" y="36"/>
                    </a:lnTo>
                    <a:lnTo>
                      <a:pt x="105" y="36"/>
                    </a:lnTo>
                    <a:lnTo>
                      <a:pt x="107" y="34"/>
                    </a:lnTo>
                    <a:lnTo>
                      <a:pt x="112" y="34"/>
                    </a:lnTo>
                    <a:lnTo>
                      <a:pt x="114" y="31"/>
                    </a:lnTo>
                    <a:lnTo>
                      <a:pt x="112" y="29"/>
                    </a:lnTo>
                    <a:lnTo>
                      <a:pt x="112" y="27"/>
                    </a:lnTo>
                    <a:lnTo>
                      <a:pt x="122" y="21"/>
                    </a:lnTo>
                    <a:lnTo>
                      <a:pt x="126" y="21"/>
                    </a:lnTo>
                    <a:lnTo>
                      <a:pt x="130" y="25"/>
                    </a:lnTo>
                    <a:lnTo>
                      <a:pt x="133" y="27"/>
                    </a:lnTo>
                    <a:lnTo>
                      <a:pt x="141" y="29"/>
                    </a:lnTo>
                    <a:lnTo>
                      <a:pt x="145" y="31"/>
                    </a:lnTo>
                    <a:lnTo>
                      <a:pt x="149" y="31"/>
                    </a:lnTo>
                    <a:lnTo>
                      <a:pt x="152" y="32"/>
                    </a:lnTo>
                    <a:lnTo>
                      <a:pt x="164" y="38"/>
                    </a:lnTo>
                    <a:lnTo>
                      <a:pt x="166" y="36"/>
                    </a:lnTo>
                    <a:lnTo>
                      <a:pt x="168" y="38"/>
                    </a:lnTo>
                    <a:lnTo>
                      <a:pt x="173" y="38"/>
                    </a:lnTo>
                    <a:lnTo>
                      <a:pt x="175" y="38"/>
                    </a:lnTo>
                    <a:lnTo>
                      <a:pt x="179" y="40"/>
                    </a:lnTo>
                    <a:lnTo>
                      <a:pt x="179" y="42"/>
                    </a:lnTo>
                    <a:lnTo>
                      <a:pt x="179" y="44"/>
                    </a:lnTo>
                    <a:lnTo>
                      <a:pt x="181" y="44"/>
                    </a:lnTo>
                    <a:lnTo>
                      <a:pt x="183" y="44"/>
                    </a:lnTo>
                    <a:lnTo>
                      <a:pt x="183" y="44"/>
                    </a:lnTo>
                    <a:lnTo>
                      <a:pt x="187" y="44"/>
                    </a:lnTo>
                    <a:lnTo>
                      <a:pt x="193" y="46"/>
                    </a:lnTo>
                    <a:lnTo>
                      <a:pt x="196" y="48"/>
                    </a:lnTo>
                    <a:lnTo>
                      <a:pt x="198" y="50"/>
                    </a:lnTo>
                    <a:lnTo>
                      <a:pt x="206" y="52"/>
                    </a:lnTo>
                    <a:lnTo>
                      <a:pt x="206" y="52"/>
                    </a:lnTo>
                    <a:lnTo>
                      <a:pt x="208" y="52"/>
                    </a:lnTo>
                    <a:lnTo>
                      <a:pt x="210" y="53"/>
                    </a:lnTo>
                    <a:lnTo>
                      <a:pt x="213" y="55"/>
                    </a:lnTo>
                    <a:lnTo>
                      <a:pt x="223" y="57"/>
                    </a:lnTo>
                    <a:lnTo>
                      <a:pt x="231" y="61"/>
                    </a:lnTo>
                    <a:lnTo>
                      <a:pt x="234" y="61"/>
                    </a:lnTo>
                    <a:lnTo>
                      <a:pt x="238" y="65"/>
                    </a:lnTo>
                    <a:lnTo>
                      <a:pt x="242" y="65"/>
                    </a:lnTo>
                    <a:lnTo>
                      <a:pt x="246" y="67"/>
                    </a:lnTo>
                    <a:lnTo>
                      <a:pt x="248" y="67"/>
                    </a:lnTo>
                    <a:lnTo>
                      <a:pt x="250" y="69"/>
                    </a:lnTo>
                    <a:lnTo>
                      <a:pt x="253" y="69"/>
                    </a:lnTo>
                    <a:lnTo>
                      <a:pt x="253" y="73"/>
                    </a:lnTo>
                    <a:lnTo>
                      <a:pt x="257" y="74"/>
                    </a:lnTo>
                    <a:lnTo>
                      <a:pt x="259" y="78"/>
                    </a:lnTo>
                    <a:lnTo>
                      <a:pt x="261" y="76"/>
                    </a:lnTo>
                    <a:lnTo>
                      <a:pt x="263" y="76"/>
                    </a:lnTo>
                    <a:lnTo>
                      <a:pt x="269" y="84"/>
                    </a:lnTo>
                    <a:lnTo>
                      <a:pt x="273" y="86"/>
                    </a:lnTo>
                    <a:lnTo>
                      <a:pt x="271" y="90"/>
                    </a:lnTo>
                    <a:lnTo>
                      <a:pt x="269" y="93"/>
                    </a:lnTo>
                    <a:lnTo>
                      <a:pt x="269" y="95"/>
                    </a:lnTo>
                    <a:lnTo>
                      <a:pt x="278" y="99"/>
                    </a:lnTo>
                    <a:lnTo>
                      <a:pt x="282" y="99"/>
                    </a:lnTo>
                    <a:lnTo>
                      <a:pt x="286" y="103"/>
                    </a:lnTo>
                    <a:lnTo>
                      <a:pt x="292" y="105"/>
                    </a:lnTo>
                    <a:lnTo>
                      <a:pt x="295" y="107"/>
                    </a:lnTo>
                    <a:lnTo>
                      <a:pt x="297" y="107"/>
                    </a:lnTo>
                    <a:lnTo>
                      <a:pt x="301" y="107"/>
                    </a:lnTo>
                    <a:lnTo>
                      <a:pt x="307" y="113"/>
                    </a:lnTo>
                    <a:lnTo>
                      <a:pt x="307" y="116"/>
                    </a:lnTo>
                    <a:lnTo>
                      <a:pt x="305" y="118"/>
                    </a:lnTo>
                    <a:lnTo>
                      <a:pt x="299" y="122"/>
                    </a:lnTo>
                    <a:lnTo>
                      <a:pt x="292" y="122"/>
                    </a:lnTo>
                    <a:lnTo>
                      <a:pt x="292" y="124"/>
                    </a:lnTo>
                    <a:lnTo>
                      <a:pt x="293" y="128"/>
                    </a:lnTo>
                    <a:lnTo>
                      <a:pt x="295" y="130"/>
                    </a:lnTo>
                    <a:lnTo>
                      <a:pt x="297" y="133"/>
                    </a:lnTo>
                    <a:lnTo>
                      <a:pt x="301" y="137"/>
                    </a:lnTo>
                    <a:lnTo>
                      <a:pt x="303" y="141"/>
                    </a:lnTo>
                    <a:lnTo>
                      <a:pt x="305" y="143"/>
                    </a:lnTo>
                    <a:lnTo>
                      <a:pt x="309" y="143"/>
                    </a:lnTo>
                    <a:lnTo>
                      <a:pt x="311" y="145"/>
                    </a:lnTo>
                    <a:lnTo>
                      <a:pt x="313" y="147"/>
                    </a:lnTo>
                    <a:lnTo>
                      <a:pt x="314" y="154"/>
                    </a:lnTo>
                    <a:lnTo>
                      <a:pt x="318" y="156"/>
                    </a:lnTo>
                    <a:lnTo>
                      <a:pt x="318" y="160"/>
                    </a:lnTo>
                    <a:lnTo>
                      <a:pt x="322" y="164"/>
                    </a:lnTo>
                    <a:lnTo>
                      <a:pt x="324" y="164"/>
                    </a:lnTo>
                    <a:lnTo>
                      <a:pt x="326" y="166"/>
                    </a:lnTo>
                    <a:lnTo>
                      <a:pt x="328" y="164"/>
                    </a:lnTo>
                    <a:lnTo>
                      <a:pt x="330" y="164"/>
                    </a:lnTo>
                    <a:lnTo>
                      <a:pt x="332" y="166"/>
                    </a:lnTo>
                    <a:lnTo>
                      <a:pt x="332" y="168"/>
                    </a:lnTo>
                    <a:lnTo>
                      <a:pt x="330" y="170"/>
                    </a:lnTo>
                    <a:lnTo>
                      <a:pt x="330" y="174"/>
                    </a:lnTo>
                    <a:lnTo>
                      <a:pt x="332" y="175"/>
                    </a:lnTo>
                    <a:lnTo>
                      <a:pt x="337" y="175"/>
                    </a:lnTo>
                    <a:lnTo>
                      <a:pt x="343" y="175"/>
                    </a:lnTo>
                    <a:lnTo>
                      <a:pt x="347" y="177"/>
                    </a:lnTo>
                    <a:lnTo>
                      <a:pt x="345" y="179"/>
                    </a:lnTo>
                    <a:lnTo>
                      <a:pt x="341" y="179"/>
                    </a:lnTo>
                    <a:lnTo>
                      <a:pt x="337" y="181"/>
                    </a:lnTo>
                    <a:lnTo>
                      <a:pt x="339" y="183"/>
                    </a:lnTo>
                    <a:lnTo>
                      <a:pt x="345" y="185"/>
                    </a:lnTo>
                    <a:lnTo>
                      <a:pt x="353" y="187"/>
                    </a:lnTo>
                    <a:lnTo>
                      <a:pt x="358" y="187"/>
                    </a:lnTo>
                    <a:lnTo>
                      <a:pt x="356" y="191"/>
                    </a:lnTo>
                    <a:lnTo>
                      <a:pt x="353" y="189"/>
                    </a:lnTo>
                    <a:lnTo>
                      <a:pt x="349" y="189"/>
                    </a:lnTo>
                    <a:lnTo>
                      <a:pt x="349" y="191"/>
                    </a:lnTo>
                    <a:lnTo>
                      <a:pt x="351" y="191"/>
                    </a:lnTo>
                    <a:lnTo>
                      <a:pt x="354" y="194"/>
                    </a:lnTo>
                    <a:lnTo>
                      <a:pt x="354" y="196"/>
                    </a:lnTo>
                    <a:lnTo>
                      <a:pt x="351" y="198"/>
                    </a:lnTo>
                    <a:lnTo>
                      <a:pt x="345" y="194"/>
                    </a:lnTo>
                    <a:lnTo>
                      <a:pt x="343" y="194"/>
                    </a:lnTo>
                    <a:lnTo>
                      <a:pt x="345" y="193"/>
                    </a:lnTo>
                    <a:lnTo>
                      <a:pt x="343" y="191"/>
                    </a:lnTo>
                    <a:lnTo>
                      <a:pt x="339" y="191"/>
                    </a:lnTo>
                    <a:lnTo>
                      <a:pt x="337" y="189"/>
                    </a:lnTo>
                    <a:lnTo>
                      <a:pt x="334" y="191"/>
                    </a:lnTo>
                    <a:lnTo>
                      <a:pt x="332" y="189"/>
                    </a:lnTo>
                    <a:lnTo>
                      <a:pt x="326" y="187"/>
                    </a:lnTo>
                    <a:lnTo>
                      <a:pt x="322" y="187"/>
                    </a:lnTo>
                    <a:lnTo>
                      <a:pt x="318" y="187"/>
                    </a:lnTo>
                    <a:lnTo>
                      <a:pt x="313" y="187"/>
                    </a:lnTo>
                    <a:lnTo>
                      <a:pt x="311" y="185"/>
                    </a:lnTo>
                    <a:lnTo>
                      <a:pt x="309" y="185"/>
                    </a:lnTo>
                    <a:lnTo>
                      <a:pt x="307" y="187"/>
                    </a:lnTo>
                    <a:lnTo>
                      <a:pt x="301" y="185"/>
                    </a:lnTo>
                    <a:lnTo>
                      <a:pt x="297" y="183"/>
                    </a:lnTo>
                    <a:lnTo>
                      <a:pt x="297" y="179"/>
                    </a:lnTo>
                    <a:lnTo>
                      <a:pt x="290" y="172"/>
                    </a:lnTo>
                    <a:lnTo>
                      <a:pt x="290" y="170"/>
                    </a:lnTo>
                    <a:lnTo>
                      <a:pt x="288" y="166"/>
                    </a:lnTo>
                    <a:lnTo>
                      <a:pt x="284" y="166"/>
                    </a:lnTo>
                    <a:lnTo>
                      <a:pt x="282" y="162"/>
                    </a:lnTo>
                    <a:lnTo>
                      <a:pt x="278" y="156"/>
                    </a:lnTo>
                    <a:lnTo>
                      <a:pt x="276" y="151"/>
                    </a:lnTo>
                    <a:lnTo>
                      <a:pt x="274" y="149"/>
                    </a:lnTo>
                    <a:lnTo>
                      <a:pt x="271" y="147"/>
                    </a:lnTo>
                    <a:lnTo>
                      <a:pt x="261" y="145"/>
                    </a:lnTo>
                    <a:lnTo>
                      <a:pt x="259" y="141"/>
                    </a:lnTo>
                    <a:lnTo>
                      <a:pt x="257" y="141"/>
                    </a:lnTo>
                    <a:lnTo>
                      <a:pt x="257" y="139"/>
                    </a:lnTo>
                    <a:lnTo>
                      <a:pt x="257" y="137"/>
                    </a:lnTo>
                    <a:lnTo>
                      <a:pt x="255" y="139"/>
                    </a:lnTo>
                    <a:lnTo>
                      <a:pt x="253" y="137"/>
                    </a:lnTo>
                    <a:lnTo>
                      <a:pt x="252" y="137"/>
                    </a:lnTo>
                    <a:lnTo>
                      <a:pt x="250" y="137"/>
                    </a:lnTo>
                    <a:lnTo>
                      <a:pt x="248" y="135"/>
                    </a:lnTo>
                    <a:lnTo>
                      <a:pt x="244" y="133"/>
                    </a:lnTo>
                    <a:lnTo>
                      <a:pt x="242" y="132"/>
                    </a:lnTo>
                    <a:lnTo>
                      <a:pt x="240" y="135"/>
                    </a:lnTo>
                    <a:lnTo>
                      <a:pt x="242" y="137"/>
                    </a:lnTo>
                    <a:lnTo>
                      <a:pt x="242" y="139"/>
                    </a:lnTo>
                    <a:lnTo>
                      <a:pt x="240" y="139"/>
                    </a:lnTo>
                    <a:lnTo>
                      <a:pt x="240" y="137"/>
                    </a:lnTo>
                    <a:lnTo>
                      <a:pt x="238" y="135"/>
                    </a:lnTo>
                    <a:lnTo>
                      <a:pt x="240" y="139"/>
                    </a:lnTo>
                    <a:lnTo>
                      <a:pt x="238" y="141"/>
                    </a:lnTo>
                    <a:lnTo>
                      <a:pt x="236" y="139"/>
                    </a:lnTo>
                    <a:lnTo>
                      <a:pt x="233" y="135"/>
                    </a:lnTo>
                    <a:lnTo>
                      <a:pt x="233" y="133"/>
                    </a:lnTo>
                    <a:lnTo>
                      <a:pt x="229" y="133"/>
                    </a:lnTo>
                    <a:lnTo>
                      <a:pt x="229" y="133"/>
                    </a:lnTo>
                    <a:lnTo>
                      <a:pt x="231" y="135"/>
                    </a:lnTo>
                    <a:lnTo>
                      <a:pt x="233" y="139"/>
                    </a:lnTo>
                    <a:lnTo>
                      <a:pt x="231" y="141"/>
                    </a:lnTo>
                    <a:lnTo>
                      <a:pt x="229" y="143"/>
                    </a:lnTo>
                    <a:lnTo>
                      <a:pt x="229" y="145"/>
                    </a:lnTo>
                    <a:lnTo>
                      <a:pt x="231" y="147"/>
                    </a:lnTo>
                    <a:lnTo>
                      <a:pt x="229" y="147"/>
                    </a:lnTo>
                    <a:lnTo>
                      <a:pt x="225" y="143"/>
                    </a:lnTo>
                    <a:lnTo>
                      <a:pt x="221" y="145"/>
                    </a:lnTo>
                    <a:lnTo>
                      <a:pt x="219" y="143"/>
                    </a:lnTo>
                    <a:lnTo>
                      <a:pt x="221" y="145"/>
                    </a:lnTo>
                    <a:lnTo>
                      <a:pt x="223" y="145"/>
                    </a:lnTo>
                    <a:lnTo>
                      <a:pt x="225" y="147"/>
                    </a:lnTo>
                    <a:lnTo>
                      <a:pt x="227" y="149"/>
                    </a:lnTo>
                    <a:lnTo>
                      <a:pt x="229" y="151"/>
                    </a:lnTo>
                    <a:lnTo>
                      <a:pt x="225" y="151"/>
                    </a:lnTo>
                    <a:lnTo>
                      <a:pt x="221" y="151"/>
                    </a:lnTo>
                    <a:lnTo>
                      <a:pt x="217" y="153"/>
                    </a:lnTo>
                    <a:lnTo>
                      <a:pt x="212" y="153"/>
                    </a:lnTo>
                    <a:lnTo>
                      <a:pt x="210" y="153"/>
                    </a:lnTo>
                    <a:lnTo>
                      <a:pt x="208" y="151"/>
                    </a:lnTo>
                    <a:lnTo>
                      <a:pt x="204" y="149"/>
                    </a:lnTo>
                    <a:lnTo>
                      <a:pt x="202" y="149"/>
                    </a:lnTo>
                    <a:lnTo>
                      <a:pt x="202" y="145"/>
                    </a:lnTo>
                    <a:lnTo>
                      <a:pt x="200" y="141"/>
                    </a:lnTo>
                    <a:lnTo>
                      <a:pt x="196" y="139"/>
                    </a:lnTo>
                    <a:lnTo>
                      <a:pt x="194" y="139"/>
                    </a:lnTo>
                    <a:lnTo>
                      <a:pt x="194" y="135"/>
                    </a:lnTo>
                    <a:lnTo>
                      <a:pt x="191" y="135"/>
                    </a:lnTo>
                    <a:lnTo>
                      <a:pt x="193" y="137"/>
                    </a:lnTo>
                    <a:lnTo>
                      <a:pt x="194" y="139"/>
                    </a:lnTo>
                    <a:lnTo>
                      <a:pt x="196" y="141"/>
                    </a:lnTo>
                    <a:lnTo>
                      <a:pt x="200" y="145"/>
                    </a:lnTo>
                    <a:lnTo>
                      <a:pt x="202" y="149"/>
                    </a:lnTo>
                    <a:lnTo>
                      <a:pt x="204" y="151"/>
                    </a:lnTo>
                    <a:lnTo>
                      <a:pt x="204" y="151"/>
                    </a:lnTo>
                    <a:lnTo>
                      <a:pt x="208" y="151"/>
                    </a:lnTo>
                    <a:lnTo>
                      <a:pt x="210" y="153"/>
                    </a:lnTo>
                    <a:lnTo>
                      <a:pt x="213" y="154"/>
                    </a:lnTo>
                    <a:lnTo>
                      <a:pt x="219" y="156"/>
                    </a:lnTo>
                    <a:lnTo>
                      <a:pt x="223" y="160"/>
                    </a:lnTo>
                    <a:lnTo>
                      <a:pt x="223" y="166"/>
                    </a:lnTo>
                    <a:lnTo>
                      <a:pt x="221" y="168"/>
                    </a:lnTo>
                    <a:lnTo>
                      <a:pt x="221" y="166"/>
                    </a:lnTo>
                    <a:lnTo>
                      <a:pt x="219" y="168"/>
                    </a:lnTo>
                    <a:lnTo>
                      <a:pt x="213" y="170"/>
                    </a:lnTo>
                    <a:lnTo>
                      <a:pt x="210" y="172"/>
                    </a:lnTo>
                    <a:lnTo>
                      <a:pt x="206" y="172"/>
                    </a:lnTo>
                    <a:lnTo>
                      <a:pt x="204" y="168"/>
                    </a:lnTo>
                    <a:lnTo>
                      <a:pt x="204" y="166"/>
                    </a:lnTo>
                    <a:lnTo>
                      <a:pt x="200" y="166"/>
                    </a:lnTo>
                    <a:lnTo>
                      <a:pt x="191" y="166"/>
                    </a:lnTo>
                    <a:lnTo>
                      <a:pt x="189" y="168"/>
                    </a:lnTo>
                    <a:lnTo>
                      <a:pt x="187" y="166"/>
                    </a:lnTo>
                    <a:lnTo>
                      <a:pt x="179" y="166"/>
                    </a:lnTo>
                    <a:lnTo>
                      <a:pt x="179" y="166"/>
                    </a:lnTo>
                    <a:lnTo>
                      <a:pt x="173" y="164"/>
                    </a:lnTo>
                    <a:lnTo>
                      <a:pt x="170" y="158"/>
                    </a:lnTo>
                    <a:lnTo>
                      <a:pt x="168" y="156"/>
                    </a:lnTo>
                    <a:lnTo>
                      <a:pt x="168" y="154"/>
                    </a:lnTo>
                    <a:lnTo>
                      <a:pt x="164" y="153"/>
                    </a:lnTo>
                    <a:lnTo>
                      <a:pt x="162" y="151"/>
                    </a:lnTo>
                    <a:lnTo>
                      <a:pt x="162" y="149"/>
                    </a:lnTo>
                    <a:lnTo>
                      <a:pt x="164" y="145"/>
                    </a:lnTo>
                    <a:lnTo>
                      <a:pt x="164" y="141"/>
                    </a:lnTo>
                    <a:lnTo>
                      <a:pt x="162" y="145"/>
                    </a:lnTo>
                    <a:lnTo>
                      <a:pt x="160" y="147"/>
                    </a:lnTo>
                    <a:lnTo>
                      <a:pt x="154" y="147"/>
                    </a:lnTo>
                    <a:lnTo>
                      <a:pt x="152" y="149"/>
                    </a:lnTo>
                    <a:lnTo>
                      <a:pt x="149" y="149"/>
                    </a:lnTo>
                    <a:lnTo>
                      <a:pt x="147" y="147"/>
                    </a:lnTo>
                    <a:lnTo>
                      <a:pt x="143" y="149"/>
                    </a:lnTo>
                    <a:lnTo>
                      <a:pt x="141" y="147"/>
                    </a:lnTo>
                    <a:lnTo>
                      <a:pt x="143" y="145"/>
                    </a:lnTo>
                    <a:lnTo>
                      <a:pt x="143" y="143"/>
                    </a:lnTo>
                    <a:lnTo>
                      <a:pt x="143" y="139"/>
                    </a:lnTo>
                    <a:lnTo>
                      <a:pt x="145" y="139"/>
                    </a:lnTo>
                    <a:lnTo>
                      <a:pt x="145" y="133"/>
                    </a:lnTo>
                    <a:lnTo>
                      <a:pt x="143" y="133"/>
                    </a:lnTo>
                    <a:lnTo>
                      <a:pt x="141" y="132"/>
                    </a:lnTo>
                    <a:lnTo>
                      <a:pt x="143" y="130"/>
                    </a:lnTo>
                    <a:lnTo>
                      <a:pt x="145" y="132"/>
                    </a:lnTo>
                    <a:lnTo>
                      <a:pt x="149" y="130"/>
                    </a:lnTo>
                    <a:lnTo>
                      <a:pt x="151" y="130"/>
                    </a:lnTo>
                    <a:lnTo>
                      <a:pt x="149" y="128"/>
                    </a:lnTo>
                    <a:lnTo>
                      <a:pt x="143" y="130"/>
                    </a:lnTo>
                    <a:lnTo>
                      <a:pt x="141" y="128"/>
                    </a:lnTo>
                    <a:lnTo>
                      <a:pt x="137" y="126"/>
                    </a:lnTo>
                    <a:lnTo>
                      <a:pt x="139" y="122"/>
                    </a:lnTo>
                    <a:lnTo>
                      <a:pt x="141" y="122"/>
                    </a:lnTo>
                    <a:lnTo>
                      <a:pt x="143" y="122"/>
                    </a:lnTo>
                    <a:lnTo>
                      <a:pt x="141" y="120"/>
                    </a:lnTo>
                    <a:lnTo>
                      <a:pt x="137" y="118"/>
                    </a:lnTo>
                    <a:lnTo>
                      <a:pt x="133" y="116"/>
                    </a:lnTo>
                    <a:lnTo>
                      <a:pt x="133" y="113"/>
                    </a:lnTo>
                    <a:lnTo>
                      <a:pt x="133" y="109"/>
                    </a:lnTo>
                    <a:lnTo>
                      <a:pt x="130" y="105"/>
                    </a:lnTo>
                    <a:lnTo>
                      <a:pt x="130" y="103"/>
                    </a:lnTo>
                    <a:lnTo>
                      <a:pt x="133" y="101"/>
                    </a:lnTo>
                    <a:lnTo>
                      <a:pt x="130" y="101"/>
                    </a:lnTo>
                    <a:lnTo>
                      <a:pt x="128" y="99"/>
                    </a:lnTo>
                    <a:lnTo>
                      <a:pt x="128" y="97"/>
                    </a:lnTo>
                    <a:lnTo>
                      <a:pt x="128" y="95"/>
                    </a:lnTo>
                    <a:lnTo>
                      <a:pt x="130" y="93"/>
                    </a:lnTo>
                    <a:lnTo>
                      <a:pt x="126" y="95"/>
                    </a:lnTo>
                    <a:lnTo>
                      <a:pt x="124" y="93"/>
                    </a:lnTo>
                    <a:lnTo>
                      <a:pt x="122" y="93"/>
                    </a:lnTo>
                    <a:lnTo>
                      <a:pt x="120" y="93"/>
                    </a:lnTo>
                    <a:lnTo>
                      <a:pt x="124" y="90"/>
                    </a:lnTo>
                    <a:lnTo>
                      <a:pt x="122" y="92"/>
                    </a:lnTo>
                    <a:lnTo>
                      <a:pt x="118" y="92"/>
                    </a:lnTo>
                    <a:lnTo>
                      <a:pt x="112" y="90"/>
                    </a:lnTo>
                    <a:lnTo>
                      <a:pt x="112" y="86"/>
                    </a:lnTo>
                    <a:lnTo>
                      <a:pt x="107" y="84"/>
                    </a:lnTo>
                    <a:lnTo>
                      <a:pt x="103" y="86"/>
                    </a:lnTo>
                    <a:lnTo>
                      <a:pt x="93" y="82"/>
                    </a:lnTo>
                    <a:lnTo>
                      <a:pt x="82" y="78"/>
                    </a:lnTo>
                    <a:lnTo>
                      <a:pt x="76" y="78"/>
                    </a:lnTo>
                    <a:lnTo>
                      <a:pt x="72" y="76"/>
                    </a:lnTo>
                    <a:lnTo>
                      <a:pt x="71" y="74"/>
                    </a:lnTo>
                    <a:lnTo>
                      <a:pt x="71" y="73"/>
                    </a:lnTo>
                    <a:lnTo>
                      <a:pt x="67" y="73"/>
                    </a:lnTo>
                    <a:lnTo>
                      <a:pt x="67" y="69"/>
                    </a:lnTo>
                    <a:lnTo>
                      <a:pt x="71" y="69"/>
                    </a:lnTo>
                    <a:lnTo>
                      <a:pt x="71" y="69"/>
                    </a:lnTo>
                    <a:lnTo>
                      <a:pt x="71" y="69"/>
                    </a:lnTo>
                    <a:lnTo>
                      <a:pt x="69" y="69"/>
                    </a:lnTo>
                    <a:lnTo>
                      <a:pt x="65" y="69"/>
                    </a:lnTo>
                    <a:lnTo>
                      <a:pt x="63" y="69"/>
                    </a:lnTo>
                    <a:lnTo>
                      <a:pt x="61" y="67"/>
                    </a:lnTo>
                    <a:lnTo>
                      <a:pt x="61" y="67"/>
                    </a:lnTo>
                    <a:lnTo>
                      <a:pt x="59" y="69"/>
                    </a:lnTo>
                    <a:lnTo>
                      <a:pt x="57" y="65"/>
                    </a:lnTo>
                    <a:lnTo>
                      <a:pt x="57" y="63"/>
                    </a:lnTo>
                    <a:lnTo>
                      <a:pt x="55" y="65"/>
                    </a:lnTo>
                    <a:lnTo>
                      <a:pt x="55" y="65"/>
                    </a:lnTo>
                    <a:lnTo>
                      <a:pt x="52" y="63"/>
                    </a:lnTo>
                    <a:lnTo>
                      <a:pt x="52" y="59"/>
                    </a:lnTo>
                    <a:lnTo>
                      <a:pt x="50" y="55"/>
                    </a:lnTo>
                    <a:lnTo>
                      <a:pt x="52" y="52"/>
                    </a:lnTo>
                    <a:lnTo>
                      <a:pt x="52" y="48"/>
                    </a:lnTo>
                    <a:lnTo>
                      <a:pt x="50" y="52"/>
                    </a:lnTo>
                    <a:lnTo>
                      <a:pt x="48" y="55"/>
                    </a:lnTo>
                    <a:lnTo>
                      <a:pt x="48" y="59"/>
                    </a:lnTo>
                    <a:lnTo>
                      <a:pt x="46" y="59"/>
                    </a:lnTo>
                    <a:lnTo>
                      <a:pt x="44" y="65"/>
                    </a:lnTo>
                    <a:lnTo>
                      <a:pt x="44" y="67"/>
                    </a:lnTo>
                    <a:lnTo>
                      <a:pt x="40" y="73"/>
                    </a:lnTo>
                    <a:lnTo>
                      <a:pt x="36" y="73"/>
                    </a:lnTo>
                    <a:lnTo>
                      <a:pt x="34" y="71"/>
                    </a:lnTo>
                    <a:lnTo>
                      <a:pt x="31" y="65"/>
                    </a:lnTo>
                    <a:lnTo>
                      <a:pt x="31" y="63"/>
                    </a:lnTo>
                    <a:lnTo>
                      <a:pt x="32" y="63"/>
                    </a:lnTo>
                    <a:lnTo>
                      <a:pt x="32" y="59"/>
                    </a:lnTo>
                    <a:lnTo>
                      <a:pt x="32" y="57"/>
                    </a:lnTo>
                    <a:lnTo>
                      <a:pt x="31" y="57"/>
                    </a:lnTo>
                    <a:lnTo>
                      <a:pt x="29" y="57"/>
                    </a:lnTo>
                    <a:lnTo>
                      <a:pt x="27" y="52"/>
                    </a:lnTo>
                    <a:lnTo>
                      <a:pt x="23" y="52"/>
                    </a:lnTo>
                    <a:lnTo>
                      <a:pt x="19" y="50"/>
                    </a:lnTo>
                    <a:lnTo>
                      <a:pt x="17" y="48"/>
                    </a:lnTo>
                    <a:lnTo>
                      <a:pt x="21" y="46"/>
                    </a:lnTo>
                    <a:lnTo>
                      <a:pt x="25" y="46"/>
                    </a:lnTo>
                    <a:lnTo>
                      <a:pt x="27" y="46"/>
                    </a:lnTo>
                    <a:lnTo>
                      <a:pt x="31" y="48"/>
                    </a:lnTo>
                    <a:lnTo>
                      <a:pt x="32" y="48"/>
                    </a:lnTo>
                    <a:lnTo>
                      <a:pt x="36" y="46"/>
                    </a:lnTo>
                    <a:lnTo>
                      <a:pt x="38" y="42"/>
                    </a:lnTo>
                    <a:lnTo>
                      <a:pt x="40" y="40"/>
                    </a:lnTo>
                    <a:lnTo>
                      <a:pt x="46" y="44"/>
                    </a:lnTo>
                    <a:lnTo>
                      <a:pt x="48" y="48"/>
                    </a:lnTo>
                    <a:lnTo>
                      <a:pt x="50" y="44"/>
                    </a:lnTo>
                    <a:lnTo>
                      <a:pt x="52" y="40"/>
                    </a:lnTo>
                    <a:lnTo>
                      <a:pt x="53" y="42"/>
                    </a:lnTo>
                    <a:lnTo>
                      <a:pt x="53" y="38"/>
                    </a:lnTo>
                    <a:lnTo>
                      <a:pt x="53" y="34"/>
                    </a:lnTo>
                    <a:lnTo>
                      <a:pt x="44" y="34"/>
                    </a:lnTo>
                    <a:lnTo>
                      <a:pt x="46" y="36"/>
                    </a:lnTo>
                    <a:lnTo>
                      <a:pt x="42" y="36"/>
                    </a:lnTo>
                    <a:lnTo>
                      <a:pt x="40" y="36"/>
                    </a:lnTo>
                    <a:lnTo>
                      <a:pt x="36" y="36"/>
                    </a:lnTo>
                    <a:lnTo>
                      <a:pt x="32" y="36"/>
                    </a:lnTo>
                    <a:lnTo>
                      <a:pt x="31" y="38"/>
                    </a:lnTo>
                    <a:lnTo>
                      <a:pt x="29" y="36"/>
                    </a:lnTo>
                    <a:lnTo>
                      <a:pt x="25" y="36"/>
                    </a:lnTo>
                    <a:lnTo>
                      <a:pt x="23" y="36"/>
                    </a:lnTo>
                    <a:lnTo>
                      <a:pt x="19" y="32"/>
                    </a:lnTo>
                    <a:lnTo>
                      <a:pt x="17" y="29"/>
                    </a:lnTo>
                    <a:lnTo>
                      <a:pt x="17" y="29"/>
                    </a:lnTo>
                    <a:lnTo>
                      <a:pt x="15" y="25"/>
                    </a:lnTo>
                    <a:lnTo>
                      <a:pt x="11" y="21"/>
                    </a:lnTo>
                    <a:lnTo>
                      <a:pt x="10" y="19"/>
                    </a:lnTo>
                    <a:lnTo>
                      <a:pt x="8" y="21"/>
                    </a:lnTo>
                    <a:lnTo>
                      <a:pt x="6" y="23"/>
                    </a:lnTo>
                    <a:lnTo>
                      <a:pt x="0" y="21"/>
                    </a:lnTo>
                    <a:lnTo>
                      <a:pt x="2" y="19"/>
                    </a:lnTo>
                    <a:lnTo>
                      <a:pt x="6" y="17"/>
                    </a:lnTo>
                    <a:lnTo>
                      <a:pt x="6" y="13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3" y="10"/>
                    </a:lnTo>
                    <a:lnTo>
                      <a:pt x="15" y="8"/>
                    </a:lnTo>
                    <a:lnTo>
                      <a:pt x="17" y="6"/>
                    </a:lnTo>
                    <a:lnTo>
                      <a:pt x="23" y="2"/>
                    </a:lnTo>
                    <a:lnTo>
                      <a:pt x="25" y="2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12" name="Freeform 787"/>
              <p:cNvSpPr>
                <a:spLocks/>
              </p:cNvSpPr>
              <p:nvPr/>
            </p:nvSpPr>
            <p:spPr bwMode="auto">
              <a:xfrm>
                <a:off x="6350" y="2995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2 h 2"/>
                  <a:gd name="T4" fmla="*/ 2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13" name="Freeform 788"/>
              <p:cNvSpPr>
                <a:spLocks/>
              </p:cNvSpPr>
              <p:nvPr/>
            </p:nvSpPr>
            <p:spPr bwMode="auto">
              <a:xfrm>
                <a:off x="6453" y="3035"/>
                <a:ext cx="10" cy="8"/>
              </a:xfrm>
              <a:custGeom>
                <a:avLst/>
                <a:gdLst>
                  <a:gd name="T0" fmla="*/ 0 w 10"/>
                  <a:gd name="T1" fmla="*/ 0 h 8"/>
                  <a:gd name="T2" fmla="*/ 2 w 10"/>
                  <a:gd name="T3" fmla="*/ 0 h 8"/>
                  <a:gd name="T4" fmla="*/ 4 w 10"/>
                  <a:gd name="T5" fmla="*/ 2 h 8"/>
                  <a:gd name="T6" fmla="*/ 4 w 10"/>
                  <a:gd name="T7" fmla="*/ 2 h 8"/>
                  <a:gd name="T8" fmla="*/ 6 w 10"/>
                  <a:gd name="T9" fmla="*/ 2 h 8"/>
                  <a:gd name="T10" fmla="*/ 6 w 10"/>
                  <a:gd name="T11" fmla="*/ 4 h 8"/>
                  <a:gd name="T12" fmla="*/ 8 w 10"/>
                  <a:gd name="T13" fmla="*/ 2 h 8"/>
                  <a:gd name="T14" fmla="*/ 10 w 10"/>
                  <a:gd name="T15" fmla="*/ 2 h 8"/>
                  <a:gd name="T16" fmla="*/ 10 w 10"/>
                  <a:gd name="T17" fmla="*/ 4 h 8"/>
                  <a:gd name="T18" fmla="*/ 8 w 10"/>
                  <a:gd name="T19" fmla="*/ 6 h 8"/>
                  <a:gd name="T20" fmla="*/ 8 w 10"/>
                  <a:gd name="T21" fmla="*/ 6 h 8"/>
                  <a:gd name="T22" fmla="*/ 6 w 10"/>
                  <a:gd name="T23" fmla="*/ 8 h 8"/>
                  <a:gd name="T24" fmla="*/ 4 w 10"/>
                  <a:gd name="T25" fmla="*/ 6 h 8"/>
                  <a:gd name="T26" fmla="*/ 4 w 10"/>
                  <a:gd name="T27" fmla="*/ 4 h 8"/>
                  <a:gd name="T28" fmla="*/ 2 w 10"/>
                  <a:gd name="T29" fmla="*/ 4 h 8"/>
                  <a:gd name="T30" fmla="*/ 2 w 10"/>
                  <a:gd name="T31" fmla="*/ 0 h 8"/>
                  <a:gd name="T32" fmla="*/ 0 w 10"/>
                  <a:gd name="T33" fmla="*/ 0 h 8"/>
                  <a:gd name="T34" fmla="*/ 0 w 10"/>
                  <a:gd name="T3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" h="8">
                    <a:moveTo>
                      <a:pt x="0" y="0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0" y="4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6" y="8"/>
                    </a:lnTo>
                    <a:lnTo>
                      <a:pt x="4" y="6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14" name="Freeform 789"/>
              <p:cNvSpPr>
                <a:spLocks/>
              </p:cNvSpPr>
              <p:nvPr/>
            </p:nvSpPr>
            <p:spPr bwMode="auto">
              <a:xfrm>
                <a:off x="6442" y="2940"/>
                <a:ext cx="6" cy="6"/>
              </a:xfrm>
              <a:custGeom>
                <a:avLst/>
                <a:gdLst>
                  <a:gd name="T0" fmla="*/ 4 w 6"/>
                  <a:gd name="T1" fmla="*/ 0 h 6"/>
                  <a:gd name="T2" fmla="*/ 6 w 6"/>
                  <a:gd name="T3" fmla="*/ 4 h 6"/>
                  <a:gd name="T4" fmla="*/ 4 w 6"/>
                  <a:gd name="T5" fmla="*/ 6 h 6"/>
                  <a:gd name="T6" fmla="*/ 0 w 6"/>
                  <a:gd name="T7" fmla="*/ 2 h 6"/>
                  <a:gd name="T8" fmla="*/ 2 w 6"/>
                  <a:gd name="T9" fmla="*/ 0 h 6"/>
                  <a:gd name="T10" fmla="*/ 4 w 6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4" y="0"/>
                    </a:moveTo>
                    <a:lnTo>
                      <a:pt x="6" y="4"/>
                    </a:lnTo>
                    <a:lnTo>
                      <a:pt x="4" y="6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15" name="Freeform 790"/>
              <p:cNvSpPr>
                <a:spLocks/>
              </p:cNvSpPr>
              <p:nvPr/>
            </p:nvSpPr>
            <p:spPr bwMode="auto">
              <a:xfrm>
                <a:off x="5952" y="2671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2 h 4"/>
                  <a:gd name="T4" fmla="*/ 6 w 6"/>
                  <a:gd name="T5" fmla="*/ 4 h 4"/>
                  <a:gd name="T6" fmla="*/ 4 w 6"/>
                  <a:gd name="T7" fmla="*/ 4 h 4"/>
                  <a:gd name="T8" fmla="*/ 0 w 6"/>
                  <a:gd name="T9" fmla="*/ 2 h 4"/>
                  <a:gd name="T10" fmla="*/ 2 w 6"/>
                  <a:gd name="T11" fmla="*/ 0 h 4"/>
                  <a:gd name="T12" fmla="*/ 6 w 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lnTo>
                      <a:pt x="6" y="2"/>
                    </a:lnTo>
                    <a:lnTo>
                      <a:pt x="6" y="4"/>
                    </a:lnTo>
                    <a:lnTo>
                      <a:pt x="4" y="4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16" name="Freeform 791"/>
              <p:cNvSpPr>
                <a:spLocks/>
              </p:cNvSpPr>
              <p:nvPr/>
            </p:nvSpPr>
            <p:spPr bwMode="auto">
              <a:xfrm>
                <a:off x="5975" y="2669"/>
                <a:ext cx="4" cy="6"/>
              </a:xfrm>
              <a:custGeom>
                <a:avLst/>
                <a:gdLst>
                  <a:gd name="T0" fmla="*/ 0 w 4"/>
                  <a:gd name="T1" fmla="*/ 0 h 6"/>
                  <a:gd name="T2" fmla="*/ 4 w 4"/>
                  <a:gd name="T3" fmla="*/ 2 h 6"/>
                  <a:gd name="T4" fmla="*/ 2 w 4"/>
                  <a:gd name="T5" fmla="*/ 6 h 6"/>
                  <a:gd name="T6" fmla="*/ 0 w 4"/>
                  <a:gd name="T7" fmla="*/ 4 h 6"/>
                  <a:gd name="T8" fmla="*/ 0 w 4"/>
                  <a:gd name="T9" fmla="*/ 2 h 6"/>
                  <a:gd name="T10" fmla="*/ 0 w 4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lnTo>
                      <a:pt x="4" y="2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17" name="Freeform 792"/>
              <p:cNvSpPr>
                <a:spLocks/>
              </p:cNvSpPr>
              <p:nvPr/>
            </p:nvSpPr>
            <p:spPr bwMode="auto">
              <a:xfrm>
                <a:off x="5952" y="2635"/>
                <a:ext cx="12" cy="32"/>
              </a:xfrm>
              <a:custGeom>
                <a:avLst/>
                <a:gdLst>
                  <a:gd name="T0" fmla="*/ 12 w 12"/>
                  <a:gd name="T1" fmla="*/ 0 h 32"/>
                  <a:gd name="T2" fmla="*/ 12 w 12"/>
                  <a:gd name="T3" fmla="*/ 6 h 32"/>
                  <a:gd name="T4" fmla="*/ 10 w 12"/>
                  <a:gd name="T5" fmla="*/ 10 h 32"/>
                  <a:gd name="T6" fmla="*/ 10 w 12"/>
                  <a:gd name="T7" fmla="*/ 11 h 32"/>
                  <a:gd name="T8" fmla="*/ 10 w 12"/>
                  <a:gd name="T9" fmla="*/ 15 h 32"/>
                  <a:gd name="T10" fmla="*/ 4 w 12"/>
                  <a:gd name="T11" fmla="*/ 21 h 32"/>
                  <a:gd name="T12" fmla="*/ 2 w 12"/>
                  <a:gd name="T13" fmla="*/ 29 h 32"/>
                  <a:gd name="T14" fmla="*/ 0 w 12"/>
                  <a:gd name="T15" fmla="*/ 32 h 32"/>
                  <a:gd name="T16" fmla="*/ 0 w 12"/>
                  <a:gd name="T17" fmla="*/ 29 h 32"/>
                  <a:gd name="T18" fmla="*/ 0 w 12"/>
                  <a:gd name="T19" fmla="*/ 25 h 32"/>
                  <a:gd name="T20" fmla="*/ 2 w 12"/>
                  <a:gd name="T21" fmla="*/ 21 h 32"/>
                  <a:gd name="T22" fmla="*/ 4 w 12"/>
                  <a:gd name="T23" fmla="*/ 17 h 32"/>
                  <a:gd name="T24" fmla="*/ 4 w 12"/>
                  <a:gd name="T25" fmla="*/ 13 h 32"/>
                  <a:gd name="T26" fmla="*/ 8 w 12"/>
                  <a:gd name="T27" fmla="*/ 8 h 32"/>
                  <a:gd name="T28" fmla="*/ 8 w 12"/>
                  <a:gd name="T29" fmla="*/ 0 h 32"/>
                  <a:gd name="T30" fmla="*/ 12 w 12"/>
                  <a:gd name="T31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" h="32">
                    <a:moveTo>
                      <a:pt x="12" y="0"/>
                    </a:moveTo>
                    <a:lnTo>
                      <a:pt x="12" y="6"/>
                    </a:lnTo>
                    <a:lnTo>
                      <a:pt x="10" y="10"/>
                    </a:lnTo>
                    <a:lnTo>
                      <a:pt x="10" y="11"/>
                    </a:lnTo>
                    <a:lnTo>
                      <a:pt x="10" y="15"/>
                    </a:lnTo>
                    <a:lnTo>
                      <a:pt x="4" y="21"/>
                    </a:lnTo>
                    <a:lnTo>
                      <a:pt x="2" y="29"/>
                    </a:lnTo>
                    <a:lnTo>
                      <a:pt x="0" y="32"/>
                    </a:lnTo>
                    <a:lnTo>
                      <a:pt x="0" y="29"/>
                    </a:lnTo>
                    <a:lnTo>
                      <a:pt x="0" y="25"/>
                    </a:lnTo>
                    <a:lnTo>
                      <a:pt x="2" y="21"/>
                    </a:lnTo>
                    <a:lnTo>
                      <a:pt x="4" y="17"/>
                    </a:lnTo>
                    <a:lnTo>
                      <a:pt x="4" y="13"/>
                    </a:lnTo>
                    <a:lnTo>
                      <a:pt x="8" y="8"/>
                    </a:lnTo>
                    <a:lnTo>
                      <a:pt x="8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18" name="Freeform 793"/>
              <p:cNvSpPr>
                <a:spLocks/>
              </p:cNvSpPr>
              <p:nvPr/>
            </p:nvSpPr>
            <p:spPr bwMode="auto">
              <a:xfrm>
                <a:off x="5967" y="2631"/>
                <a:ext cx="19" cy="25"/>
              </a:xfrm>
              <a:custGeom>
                <a:avLst/>
                <a:gdLst>
                  <a:gd name="T0" fmla="*/ 2 w 19"/>
                  <a:gd name="T1" fmla="*/ 0 h 25"/>
                  <a:gd name="T2" fmla="*/ 6 w 19"/>
                  <a:gd name="T3" fmla="*/ 2 h 25"/>
                  <a:gd name="T4" fmla="*/ 10 w 19"/>
                  <a:gd name="T5" fmla="*/ 0 h 25"/>
                  <a:gd name="T6" fmla="*/ 10 w 19"/>
                  <a:gd name="T7" fmla="*/ 2 h 25"/>
                  <a:gd name="T8" fmla="*/ 12 w 19"/>
                  <a:gd name="T9" fmla="*/ 6 h 25"/>
                  <a:gd name="T10" fmla="*/ 14 w 19"/>
                  <a:gd name="T11" fmla="*/ 12 h 25"/>
                  <a:gd name="T12" fmla="*/ 16 w 19"/>
                  <a:gd name="T13" fmla="*/ 14 h 25"/>
                  <a:gd name="T14" fmla="*/ 19 w 19"/>
                  <a:gd name="T15" fmla="*/ 19 h 25"/>
                  <a:gd name="T16" fmla="*/ 19 w 19"/>
                  <a:gd name="T17" fmla="*/ 23 h 25"/>
                  <a:gd name="T18" fmla="*/ 16 w 19"/>
                  <a:gd name="T19" fmla="*/ 23 h 25"/>
                  <a:gd name="T20" fmla="*/ 14 w 19"/>
                  <a:gd name="T21" fmla="*/ 21 h 25"/>
                  <a:gd name="T22" fmla="*/ 14 w 19"/>
                  <a:gd name="T23" fmla="*/ 25 h 25"/>
                  <a:gd name="T24" fmla="*/ 10 w 19"/>
                  <a:gd name="T25" fmla="*/ 23 h 25"/>
                  <a:gd name="T26" fmla="*/ 10 w 19"/>
                  <a:gd name="T27" fmla="*/ 17 h 25"/>
                  <a:gd name="T28" fmla="*/ 8 w 19"/>
                  <a:gd name="T29" fmla="*/ 15 h 25"/>
                  <a:gd name="T30" fmla="*/ 8 w 19"/>
                  <a:gd name="T31" fmla="*/ 10 h 25"/>
                  <a:gd name="T32" fmla="*/ 6 w 19"/>
                  <a:gd name="T33" fmla="*/ 8 h 25"/>
                  <a:gd name="T34" fmla="*/ 4 w 19"/>
                  <a:gd name="T35" fmla="*/ 10 h 25"/>
                  <a:gd name="T36" fmla="*/ 2 w 19"/>
                  <a:gd name="T37" fmla="*/ 8 h 25"/>
                  <a:gd name="T38" fmla="*/ 2 w 19"/>
                  <a:gd name="T39" fmla="*/ 4 h 25"/>
                  <a:gd name="T40" fmla="*/ 0 w 19"/>
                  <a:gd name="T41" fmla="*/ 0 h 25"/>
                  <a:gd name="T42" fmla="*/ 2 w 19"/>
                  <a:gd name="T43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" h="25">
                    <a:moveTo>
                      <a:pt x="2" y="0"/>
                    </a:moveTo>
                    <a:lnTo>
                      <a:pt x="6" y="2"/>
                    </a:lnTo>
                    <a:lnTo>
                      <a:pt x="10" y="0"/>
                    </a:lnTo>
                    <a:lnTo>
                      <a:pt x="10" y="2"/>
                    </a:lnTo>
                    <a:lnTo>
                      <a:pt x="12" y="6"/>
                    </a:lnTo>
                    <a:lnTo>
                      <a:pt x="14" y="12"/>
                    </a:lnTo>
                    <a:lnTo>
                      <a:pt x="16" y="14"/>
                    </a:lnTo>
                    <a:lnTo>
                      <a:pt x="19" y="19"/>
                    </a:lnTo>
                    <a:lnTo>
                      <a:pt x="19" y="23"/>
                    </a:lnTo>
                    <a:lnTo>
                      <a:pt x="16" y="23"/>
                    </a:lnTo>
                    <a:lnTo>
                      <a:pt x="14" y="21"/>
                    </a:lnTo>
                    <a:lnTo>
                      <a:pt x="14" y="25"/>
                    </a:lnTo>
                    <a:lnTo>
                      <a:pt x="10" y="23"/>
                    </a:lnTo>
                    <a:lnTo>
                      <a:pt x="10" y="17"/>
                    </a:lnTo>
                    <a:lnTo>
                      <a:pt x="8" y="15"/>
                    </a:lnTo>
                    <a:lnTo>
                      <a:pt x="8" y="10"/>
                    </a:lnTo>
                    <a:lnTo>
                      <a:pt x="6" y="8"/>
                    </a:lnTo>
                    <a:lnTo>
                      <a:pt x="4" y="10"/>
                    </a:lnTo>
                    <a:lnTo>
                      <a:pt x="2" y="8"/>
                    </a:lnTo>
                    <a:lnTo>
                      <a:pt x="2" y="4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19" name="Freeform 794"/>
              <p:cNvSpPr>
                <a:spLocks/>
              </p:cNvSpPr>
              <p:nvPr/>
            </p:nvSpPr>
            <p:spPr bwMode="auto">
              <a:xfrm>
                <a:off x="5985" y="2654"/>
                <a:ext cx="1" cy="8"/>
              </a:xfrm>
              <a:custGeom>
                <a:avLst/>
                <a:gdLst>
                  <a:gd name="T0" fmla="*/ 0 w 1"/>
                  <a:gd name="T1" fmla="*/ 0 h 8"/>
                  <a:gd name="T2" fmla="*/ 1 w 1"/>
                  <a:gd name="T3" fmla="*/ 4 h 8"/>
                  <a:gd name="T4" fmla="*/ 1 w 1"/>
                  <a:gd name="T5" fmla="*/ 8 h 8"/>
                  <a:gd name="T6" fmla="*/ 0 w 1"/>
                  <a:gd name="T7" fmla="*/ 4 h 8"/>
                  <a:gd name="T8" fmla="*/ 0 w 1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8">
                    <a:moveTo>
                      <a:pt x="0" y="0"/>
                    </a:moveTo>
                    <a:lnTo>
                      <a:pt x="1" y="4"/>
                    </a:lnTo>
                    <a:lnTo>
                      <a:pt x="1" y="8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20" name="Freeform 795"/>
              <p:cNvSpPr>
                <a:spLocks/>
              </p:cNvSpPr>
              <p:nvPr/>
            </p:nvSpPr>
            <p:spPr bwMode="auto">
              <a:xfrm>
                <a:off x="6000" y="2654"/>
                <a:ext cx="4" cy="8"/>
              </a:xfrm>
              <a:custGeom>
                <a:avLst/>
                <a:gdLst>
                  <a:gd name="T0" fmla="*/ 2 w 4"/>
                  <a:gd name="T1" fmla="*/ 0 h 8"/>
                  <a:gd name="T2" fmla="*/ 4 w 4"/>
                  <a:gd name="T3" fmla="*/ 4 h 8"/>
                  <a:gd name="T4" fmla="*/ 4 w 4"/>
                  <a:gd name="T5" fmla="*/ 8 h 8"/>
                  <a:gd name="T6" fmla="*/ 2 w 4"/>
                  <a:gd name="T7" fmla="*/ 8 h 8"/>
                  <a:gd name="T8" fmla="*/ 0 w 4"/>
                  <a:gd name="T9" fmla="*/ 6 h 8"/>
                  <a:gd name="T10" fmla="*/ 0 w 4"/>
                  <a:gd name="T11" fmla="*/ 4 h 8"/>
                  <a:gd name="T12" fmla="*/ 2 w 4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8">
                    <a:moveTo>
                      <a:pt x="2" y="0"/>
                    </a:moveTo>
                    <a:lnTo>
                      <a:pt x="4" y="4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21" name="Freeform 796"/>
              <p:cNvSpPr>
                <a:spLocks/>
              </p:cNvSpPr>
              <p:nvPr/>
            </p:nvSpPr>
            <p:spPr bwMode="auto">
              <a:xfrm>
                <a:off x="5998" y="2664"/>
                <a:ext cx="2" cy="3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0 h 3"/>
                  <a:gd name="T4" fmla="*/ 2 w 2"/>
                  <a:gd name="T5" fmla="*/ 3 h 3"/>
                  <a:gd name="T6" fmla="*/ 0 w 2"/>
                  <a:gd name="T7" fmla="*/ 1 h 3"/>
                  <a:gd name="T8" fmla="*/ 0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2" y="0"/>
                    </a:lnTo>
                    <a:lnTo>
                      <a:pt x="2" y="3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22" name="Freeform 797"/>
              <p:cNvSpPr>
                <a:spLocks/>
              </p:cNvSpPr>
              <p:nvPr/>
            </p:nvSpPr>
            <p:spPr bwMode="auto">
              <a:xfrm>
                <a:off x="5990" y="2648"/>
                <a:ext cx="6" cy="14"/>
              </a:xfrm>
              <a:custGeom>
                <a:avLst/>
                <a:gdLst>
                  <a:gd name="T0" fmla="*/ 4 w 6"/>
                  <a:gd name="T1" fmla="*/ 0 h 14"/>
                  <a:gd name="T2" fmla="*/ 4 w 6"/>
                  <a:gd name="T3" fmla="*/ 2 h 14"/>
                  <a:gd name="T4" fmla="*/ 2 w 6"/>
                  <a:gd name="T5" fmla="*/ 2 h 14"/>
                  <a:gd name="T6" fmla="*/ 4 w 6"/>
                  <a:gd name="T7" fmla="*/ 6 h 14"/>
                  <a:gd name="T8" fmla="*/ 6 w 6"/>
                  <a:gd name="T9" fmla="*/ 10 h 14"/>
                  <a:gd name="T10" fmla="*/ 4 w 6"/>
                  <a:gd name="T11" fmla="*/ 14 h 14"/>
                  <a:gd name="T12" fmla="*/ 4 w 6"/>
                  <a:gd name="T13" fmla="*/ 14 h 14"/>
                  <a:gd name="T14" fmla="*/ 2 w 6"/>
                  <a:gd name="T15" fmla="*/ 12 h 14"/>
                  <a:gd name="T16" fmla="*/ 2 w 6"/>
                  <a:gd name="T17" fmla="*/ 10 h 14"/>
                  <a:gd name="T18" fmla="*/ 0 w 6"/>
                  <a:gd name="T19" fmla="*/ 4 h 14"/>
                  <a:gd name="T20" fmla="*/ 2 w 6"/>
                  <a:gd name="T21" fmla="*/ 0 h 14"/>
                  <a:gd name="T22" fmla="*/ 4 w 6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14">
                    <a:moveTo>
                      <a:pt x="4" y="0"/>
                    </a:moveTo>
                    <a:lnTo>
                      <a:pt x="4" y="2"/>
                    </a:lnTo>
                    <a:lnTo>
                      <a:pt x="2" y="2"/>
                    </a:lnTo>
                    <a:lnTo>
                      <a:pt x="4" y="6"/>
                    </a:lnTo>
                    <a:lnTo>
                      <a:pt x="6" y="10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2" y="12"/>
                    </a:lnTo>
                    <a:lnTo>
                      <a:pt x="2" y="10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23" name="Freeform 798"/>
              <p:cNvSpPr>
                <a:spLocks/>
              </p:cNvSpPr>
              <p:nvPr/>
            </p:nvSpPr>
            <p:spPr bwMode="auto">
              <a:xfrm>
                <a:off x="5933" y="2645"/>
                <a:ext cx="6" cy="5"/>
              </a:xfrm>
              <a:custGeom>
                <a:avLst/>
                <a:gdLst>
                  <a:gd name="T0" fmla="*/ 4 w 6"/>
                  <a:gd name="T1" fmla="*/ 0 h 5"/>
                  <a:gd name="T2" fmla="*/ 6 w 6"/>
                  <a:gd name="T3" fmla="*/ 0 h 5"/>
                  <a:gd name="T4" fmla="*/ 6 w 6"/>
                  <a:gd name="T5" fmla="*/ 1 h 5"/>
                  <a:gd name="T6" fmla="*/ 2 w 6"/>
                  <a:gd name="T7" fmla="*/ 5 h 5"/>
                  <a:gd name="T8" fmla="*/ 0 w 6"/>
                  <a:gd name="T9" fmla="*/ 3 h 5"/>
                  <a:gd name="T10" fmla="*/ 2 w 6"/>
                  <a:gd name="T11" fmla="*/ 0 h 5"/>
                  <a:gd name="T12" fmla="*/ 4 w 6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5">
                    <a:moveTo>
                      <a:pt x="4" y="0"/>
                    </a:moveTo>
                    <a:lnTo>
                      <a:pt x="6" y="0"/>
                    </a:lnTo>
                    <a:lnTo>
                      <a:pt x="6" y="1"/>
                    </a:lnTo>
                    <a:lnTo>
                      <a:pt x="2" y="5"/>
                    </a:lnTo>
                    <a:lnTo>
                      <a:pt x="0" y="3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24" name="Freeform 799"/>
              <p:cNvSpPr>
                <a:spLocks/>
              </p:cNvSpPr>
              <p:nvPr/>
            </p:nvSpPr>
            <p:spPr bwMode="auto">
              <a:xfrm>
                <a:off x="5925" y="2721"/>
                <a:ext cx="8" cy="7"/>
              </a:xfrm>
              <a:custGeom>
                <a:avLst/>
                <a:gdLst>
                  <a:gd name="T0" fmla="*/ 4 w 8"/>
                  <a:gd name="T1" fmla="*/ 0 h 7"/>
                  <a:gd name="T2" fmla="*/ 6 w 8"/>
                  <a:gd name="T3" fmla="*/ 2 h 7"/>
                  <a:gd name="T4" fmla="*/ 8 w 8"/>
                  <a:gd name="T5" fmla="*/ 2 h 7"/>
                  <a:gd name="T6" fmla="*/ 8 w 8"/>
                  <a:gd name="T7" fmla="*/ 4 h 7"/>
                  <a:gd name="T8" fmla="*/ 4 w 8"/>
                  <a:gd name="T9" fmla="*/ 7 h 7"/>
                  <a:gd name="T10" fmla="*/ 2 w 8"/>
                  <a:gd name="T11" fmla="*/ 7 h 7"/>
                  <a:gd name="T12" fmla="*/ 0 w 8"/>
                  <a:gd name="T13" fmla="*/ 4 h 7"/>
                  <a:gd name="T14" fmla="*/ 0 w 8"/>
                  <a:gd name="T15" fmla="*/ 2 h 7"/>
                  <a:gd name="T16" fmla="*/ 2 w 8"/>
                  <a:gd name="T17" fmla="*/ 2 h 7"/>
                  <a:gd name="T18" fmla="*/ 4 w 8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7">
                    <a:moveTo>
                      <a:pt x="4" y="0"/>
                    </a:moveTo>
                    <a:lnTo>
                      <a:pt x="6" y="2"/>
                    </a:lnTo>
                    <a:lnTo>
                      <a:pt x="8" y="2"/>
                    </a:lnTo>
                    <a:lnTo>
                      <a:pt x="8" y="4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25" name="Freeform 800"/>
              <p:cNvSpPr>
                <a:spLocks/>
              </p:cNvSpPr>
              <p:nvPr/>
            </p:nvSpPr>
            <p:spPr bwMode="auto">
              <a:xfrm>
                <a:off x="5933" y="2639"/>
                <a:ext cx="21" cy="36"/>
              </a:xfrm>
              <a:custGeom>
                <a:avLst/>
                <a:gdLst>
                  <a:gd name="T0" fmla="*/ 13 w 21"/>
                  <a:gd name="T1" fmla="*/ 0 h 36"/>
                  <a:gd name="T2" fmla="*/ 15 w 21"/>
                  <a:gd name="T3" fmla="*/ 2 h 36"/>
                  <a:gd name="T4" fmla="*/ 17 w 21"/>
                  <a:gd name="T5" fmla="*/ 0 h 36"/>
                  <a:gd name="T6" fmla="*/ 21 w 21"/>
                  <a:gd name="T7" fmla="*/ 2 h 36"/>
                  <a:gd name="T8" fmla="*/ 21 w 21"/>
                  <a:gd name="T9" fmla="*/ 6 h 36"/>
                  <a:gd name="T10" fmla="*/ 17 w 21"/>
                  <a:gd name="T11" fmla="*/ 9 h 36"/>
                  <a:gd name="T12" fmla="*/ 15 w 21"/>
                  <a:gd name="T13" fmla="*/ 19 h 36"/>
                  <a:gd name="T14" fmla="*/ 15 w 21"/>
                  <a:gd name="T15" fmla="*/ 26 h 36"/>
                  <a:gd name="T16" fmla="*/ 17 w 21"/>
                  <a:gd name="T17" fmla="*/ 30 h 36"/>
                  <a:gd name="T18" fmla="*/ 17 w 21"/>
                  <a:gd name="T19" fmla="*/ 34 h 36"/>
                  <a:gd name="T20" fmla="*/ 13 w 21"/>
                  <a:gd name="T21" fmla="*/ 36 h 36"/>
                  <a:gd name="T22" fmla="*/ 12 w 21"/>
                  <a:gd name="T23" fmla="*/ 34 h 36"/>
                  <a:gd name="T24" fmla="*/ 12 w 21"/>
                  <a:gd name="T25" fmla="*/ 30 h 36"/>
                  <a:gd name="T26" fmla="*/ 8 w 21"/>
                  <a:gd name="T27" fmla="*/ 30 h 36"/>
                  <a:gd name="T28" fmla="*/ 4 w 21"/>
                  <a:gd name="T29" fmla="*/ 28 h 36"/>
                  <a:gd name="T30" fmla="*/ 0 w 21"/>
                  <a:gd name="T31" fmla="*/ 26 h 36"/>
                  <a:gd name="T32" fmla="*/ 0 w 21"/>
                  <a:gd name="T33" fmla="*/ 21 h 36"/>
                  <a:gd name="T34" fmla="*/ 2 w 21"/>
                  <a:gd name="T35" fmla="*/ 19 h 36"/>
                  <a:gd name="T36" fmla="*/ 8 w 21"/>
                  <a:gd name="T37" fmla="*/ 19 h 36"/>
                  <a:gd name="T38" fmla="*/ 10 w 21"/>
                  <a:gd name="T39" fmla="*/ 13 h 36"/>
                  <a:gd name="T40" fmla="*/ 8 w 21"/>
                  <a:gd name="T41" fmla="*/ 9 h 36"/>
                  <a:gd name="T42" fmla="*/ 12 w 21"/>
                  <a:gd name="T43" fmla="*/ 6 h 36"/>
                  <a:gd name="T44" fmla="*/ 12 w 21"/>
                  <a:gd name="T45" fmla="*/ 2 h 36"/>
                  <a:gd name="T46" fmla="*/ 13 w 21"/>
                  <a:gd name="T4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1" h="36">
                    <a:moveTo>
                      <a:pt x="13" y="0"/>
                    </a:moveTo>
                    <a:lnTo>
                      <a:pt x="15" y="2"/>
                    </a:lnTo>
                    <a:lnTo>
                      <a:pt x="17" y="0"/>
                    </a:lnTo>
                    <a:lnTo>
                      <a:pt x="21" y="2"/>
                    </a:lnTo>
                    <a:lnTo>
                      <a:pt x="21" y="6"/>
                    </a:lnTo>
                    <a:lnTo>
                      <a:pt x="17" y="9"/>
                    </a:lnTo>
                    <a:lnTo>
                      <a:pt x="15" y="19"/>
                    </a:lnTo>
                    <a:lnTo>
                      <a:pt x="15" y="26"/>
                    </a:lnTo>
                    <a:lnTo>
                      <a:pt x="17" y="30"/>
                    </a:lnTo>
                    <a:lnTo>
                      <a:pt x="17" y="34"/>
                    </a:lnTo>
                    <a:lnTo>
                      <a:pt x="13" y="36"/>
                    </a:lnTo>
                    <a:lnTo>
                      <a:pt x="12" y="34"/>
                    </a:lnTo>
                    <a:lnTo>
                      <a:pt x="12" y="30"/>
                    </a:lnTo>
                    <a:lnTo>
                      <a:pt x="8" y="30"/>
                    </a:lnTo>
                    <a:lnTo>
                      <a:pt x="4" y="28"/>
                    </a:lnTo>
                    <a:lnTo>
                      <a:pt x="0" y="26"/>
                    </a:lnTo>
                    <a:lnTo>
                      <a:pt x="0" y="21"/>
                    </a:lnTo>
                    <a:lnTo>
                      <a:pt x="2" y="19"/>
                    </a:lnTo>
                    <a:lnTo>
                      <a:pt x="8" y="19"/>
                    </a:lnTo>
                    <a:lnTo>
                      <a:pt x="10" y="13"/>
                    </a:lnTo>
                    <a:lnTo>
                      <a:pt x="8" y="9"/>
                    </a:lnTo>
                    <a:lnTo>
                      <a:pt x="12" y="6"/>
                    </a:lnTo>
                    <a:lnTo>
                      <a:pt x="12" y="2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26" name="Freeform 801"/>
              <p:cNvSpPr>
                <a:spLocks/>
              </p:cNvSpPr>
              <p:nvPr/>
            </p:nvSpPr>
            <p:spPr bwMode="auto">
              <a:xfrm>
                <a:off x="5967" y="2643"/>
                <a:ext cx="0" cy="3"/>
              </a:xfrm>
              <a:custGeom>
                <a:avLst/>
                <a:gdLst>
                  <a:gd name="T0" fmla="*/ 0 h 3"/>
                  <a:gd name="T1" fmla="*/ 3 h 3"/>
                  <a:gd name="T2" fmla="*/ 2 h 3"/>
                  <a:gd name="T3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27" name="Freeform 802"/>
              <p:cNvSpPr>
                <a:spLocks/>
              </p:cNvSpPr>
              <p:nvPr/>
            </p:nvSpPr>
            <p:spPr bwMode="auto">
              <a:xfrm>
                <a:off x="5840" y="2690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28" name="Freeform 803"/>
              <p:cNvSpPr>
                <a:spLocks/>
              </p:cNvSpPr>
              <p:nvPr/>
            </p:nvSpPr>
            <p:spPr bwMode="auto">
              <a:xfrm>
                <a:off x="5895" y="2475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29" name="Freeform 804"/>
              <p:cNvSpPr>
                <a:spLocks/>
              </p:cNvSpPr>
              <p:nvPr/>
            </p:nvSpPr>
            <p:spPr bwMode="auto">
              <a:xfrm>
                <a:off x="5965" y="2625"/>
                <a:ext cx="8" cy="4"/>
              </a:xfrm>
              <a:custGeom>
                <a:avLst/>
                <a:gdLst>
                  <a:gd name="T0" fmla="*/ 8 w 8"/>
                  <a:gd name="T1" fmla="*/ 0 h 4"/>
                  <a:gd name="T2" fmla="*/ 6 w 8"/>
                  <a:gd name="T3" fmla="*/ 4 h 4"/>
                  <a:gd name="T4" fmla="*/ 4 w 8"/>
                  <a:gd name="T5" fmla="*/ 4 h 4"/>
                  <a:gd name="T6" fmla="*/ 0 w 8"/>
                  <a:gd name="T7" fmla="*/ 2 h 4"/>
                  <a:gd name="T8" fmla="*/ 2 w 8"/>
                  <a:gd name="T9" fmla="*/ 2 h 4"/>
                  <a:gd name="T10" fmla="*/ 8 w 8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lnTo>
                      <a:pt x="6" y="4"/>
                    </a:lnTo>
                    <a:lnTo>
                      <a:pt x="4" y="4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30" name="Freeform 805"/>
              <p:cNvSpPr>
                <a:spLocks/>
              </p:cNvSpPr>
              <p:nvPr/>
            </p:nvSpPr>
            <p:spPr bwMode="auto">
              <a:xfrm>
                <a:off x="5832" y="2694"/>
                <a:ext cx="6" cy="8"/>
              </a:xfrm>
              <a:custGeom>
                <a:avLst/>
                <a:gdLst>
                  <a:gd name="T0" fmla="*/ 4 w 6"/>
                  <a:gd name="T1" fmla="*/ 0 h 8"/>
                  <a:gd name="T2" fmla="*/ 6 w 6"/>
                  <a:gd name="T3" fmla="*/ 2 h 8"/>
                  <a:gd name="T4" fmla="*/ 4 w 6"/>
                  <a:gd name="T5" fmla="*/ 4 h 8"/>
                  <a:gd name="T6" fmla="*/ 4 w 6"/>
                  <a:gd name="T7" fmla="*/ 8 h 8"/>
                  <a:gd name="T8" fmla="*/ 2 w 6"/>
                  <a:gd name="T9" fmla="*/ 8 h 8"/>
                  <a:gd name="T10" fmla="*/ 0 w 6"/>
                  <a:gd name="T11" fmla="*/ 4 h 8"/>
                  <a:gd name="T12" fmla="*/ 0 w 6"/>
                  <a:gd name="T13" fmla="*/ 2 h 8"/>
                  <a:gd name="T14" fmla="*/ 4 w 6"/>
                  <a:gd name="T1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lnTo>
                      <a:pt x="6" y="2"/>
                    </a:lnTo>
                    <a:lnTo>
                      <a:pt x="4" y="4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31" name="Freeform 806"/>
              <p:cNvSpPr>
                <a:spLocks/>
              </p:cNvSpPr>
              <p:nvPr/>
            </p:nvSpPr>
            <p:spPr bwMode="auto">
              <a:xfrm>
                <a:off x="5838" y="2690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32" name="Freeform 807"/>
              <p:cNvSpPr>
                <a:spLocks/>
              </p:cNvSpPr>
              <p:nvPr/>
            </p:nvSpPr>
            <p:spPr bwMode="auto">
              <a:xfrm>
                <a:off x="5897" y="2483"/>
                <a:ext cx="6" cy="1"/>
              </a:xfrm>
              <a:custGeom>
                <a:avLst/>
                <a:gdLst>
                  <a:gd name="T0" fmla="*/ 0 w 6"/>
                  <a:gd name="T1" fmla="*/ 0 h 1"/>
                  <a:gd name="T2" fmla="*/ 6 w 6"/>
                  <a:gd name="T3" fmla="*/ 0 h 1"/>
                  <a:gd name="T4" fmla="*/ 2 w 6"/>
                  <a:gd name="T5" fmla="*/ 1 h 1"/>
                  <a:gd name="T6" fmla="*/ 0 w 6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1">
                    <a:moveTo>
                      <a:pt x="0" y="0"/>
                    </a:moveTo>
                    <a:lnTo>
                      <a:pt x="6" y="0"/>
                    </a:lnTo>
                    <a:lnTo>
                      <a:pt x="2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33" name="Freeform 808"/>
              <p:cNvSpPr>
                <a:spLocks/>
              </p:cNvSpPr>
              <p:nvPr/>
            </p:nvSpPr>
            <p:spPr bwMode="auto">
              <a:xfrm>
                <a:off x="5941" y="2595"/>
                <a:ext cx="5" cy="8"/>
              </a:xfrm>
              <a:custGeom>
                <a:avLst/>
                <a:gdLst>
                  <a:gd name="T0" fmla="*/ 0 w 5"/>
                  <a:gd name="T1" fmla="*/ 0 h 8"/>
                  <a:gd name="T2" fmla="*/ 4 w 5"/>
                  <a:gd name="T3" fmla="*/ 4 h 8"/>
                  <a:gd name="T4" fmla="*/ 5 w 5"/>
                  <a:gd name="T5" fmla="*/ 8 h 8"/>
                  <a:gd name="T6" fmla="*/ 4 w 5"/>
                  <a:gd name="T7" fmla="*/ 8 h 8"/>
                  <a:gd name="T8" fmla="*/ 0 w 5"/>
                  <a:gd name="T9" fmla="*/ 4 h 8"/>
                  <a:gd name="T10" fmla="*/ 0 w 5"/>
                  <a:gd name="T11" fmla="*/ 2 h 8"/>
                  <a:gd name="T12" fmla="*/ 0 w 5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8">
                    <a:moveTo>
                      <a:pt x="0" y="0"/>
                    </a:moveTo>
                    <a:lnTo>
                      <a:pt x="4" y="4"/>
                    </a:lnTo>
                    <a:lnTo>
                      <a:pt x="5" y="8"/>
                    </a:lnTo>
                    <a:lnTo>
                      <a:pt x="4" y="8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34" name="Freeform 809"/>
              <p:cNvSpPr>
                <a:spLocks/>
              </p:cNvSpPr>
              <p:nvPr/>
            </p:nvSpPr>
            <p:spPr bwMode="auto">
              <a:xfrm>
                <a:off x="5960" y="2654"/>
                <a:ext cx="13" cy="11"/>
              </a:xfrm>
              <a:custGeom>
                <a:avLst/>
                <a:gdLst>
                  <a:gd name="T0" fmla="*/ 11 w 13"/>
                  <a:gd name="T1" fmla="*/ 0 h 11"/>
                  <a:gd name="T2" fmla="*/ 13 w 13"/>
                  <a:gd name="T3" fmla="*/ 2 h 11"/>
                  <a:gd name="T4" fmla="*/ 13 w 13"/>
                  <a:gd name="T5" fmla="*/ 6 h 11"/>
                  <a:gd name="T6" fmla="*/ 11 w 13"/>
                  <a:gd name="T7" fmla="*/ 8 h 11"/>
                  <a:gd name="T8" fmla="*/ 5 w 13"/>
                  <a:gd name="T9" fmla="*/ 11 h 11"/>
                  <a:gd name="T10" fmla="*/ 2 w 13"/>
                  <a:gd name="T11" fmla="*/ 11 h 11"/>
                  <a:gd name="T12" fmla="*/ 2 w 13"/>
                  <a:gd name="T13" fmla="*/ 10 h 11"/>
                  <a:gd name="T14" fmla="*/ 0 w 13"/>
                  <a:gd name="T15" fmla="*/ 8 h 11"/>
                  <a:gd name="T16" fmla="*/ 2 w 13"/>
                  <a:gd name="T17" fmla="*/ 4 h 11"/>
                  <a:gd name="T18" fmla="*/ 9 w 13"/>
                  <a:gd name="T19" fmla="*/ 0 h 11"/>
                  <a:gd name="T20" fmla="*/ 11 w 13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1">
                    <a:moveTo>
                      <a:pt x="11" y="0"/>
                    </a:moveTo>
                    <a:lnTo>
                      <a:pt x="13" y="2"/>
                    </a:lnTo>
                    <a:lnTo>
                      <a:pt x="13" y="6"/>
                    </a:lnTo>
                    <a:lnTo>
                      <a:pt x="11" y="8"/>
                    </a:lnTo>
                    <a:lnTo>
                      <a:pt x="5" y="11"/>
                    </a:lnTo>
                    <a:lnTo>
                      <a:pt x="2" y="11"/>
                    </a:lnTo>
                    <a:lnTo>
                      <a:pt x="2" y="10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9" y="0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35" name="Freeform 810"/>
              <p:cNvSpPr>
                <a:spLocks/>
              </p:cNvSpPr>
              <p:nvPr/>
            </p:nvSpPr>
            <p:spPr bwMode="auto">
              <a:xfrm>
                <a:off x="5918" y="2587"/>
                <a:ext cx="7" cy="8"/>
              </a:xfrm>
              <a:custGeom>
                <a:avLst/>
                <a:gdLst>
                  <a:gd name="T0" fmla="*/ 2 w 7"/>
                  <a:gd name="T1" fmla="*/ 0 h 8"/>
                  <a:gd name="T2" fmla="*/ 6 w 7"/>
                  <a:gd name="T3" fmla="*/ 0 h 8"/>
                  <a:gd name="T4" fmla="*/ 7 w 7"/>
                  <a:gd name="T5" fmla="*/ 4 h 8"/>
                  <a:gd name="T6" fmla="*/ 6 w 7"/>
                  <a:gd name="T7" fmla="*/ 6 h 8"/>
                  <a:gd name="T8" fmla="*/ 4 w 7"/>
                  <a:gd name="T9" fmla="*/ 8 h 8"/>
                  <a:gd name="T10" fmla="*/ 0 w 7"/>
                  <a:gd name="T11" fmla="*/ 4 h 8"/>
                  <a:gd name="T12" fmla="*/ 0 w 7"/>
                  <a:gd name="T13" fmla="*/ 2 h 8"/>
                  <a:gd name="T14" fmla="*/ 2 w 7"/>
                  <a:gd name="T1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8">
                    <a:moveTo>
                      <a:pt x="2" y="0"/>
                    </a:moveTo>
                    <a:lnTo>
                      <a:pt x="6" y="0"/>
                    </a:lnTo>
                    <a:lnTo>
                      <a:pt x="7" y="4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36" name="Freeform 811"/>
              <p:cNvSpPr>
                <a:spLocks/>
              </p:cNvSpPr>
              <p:nvPr/>
            </p:nvSpPr>
            <p:spPr bwMode="auto">
              <a:xfrm>
                <a:off x="5901" y="2469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4 h 4"/>
                  <a:gd name="T4" fmla="*/ 0 w 2"/>
                  <a:gd name="T5" fmla="*/ 2 h 4"/>
                  <a:gd name="T6" fmla="*/ 2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37" name="Freeform 812"/>
              <p:cNvSpPr>
                <a:spLocks/>
              </p:cNvSpPr>
              <p:nvPr/>
            </p:nvSpPr>
            <p:spPr bwMode="auto">
              <a:xfrm>
                <a:off x="5838" y="2631"/>
                <a:ext cx="44" cy="57"/>
              </a:xfrm>
              <a:custGeom>
                <a:avLst/>
                <a:gdLst>
                  <a:gd name="T0" fmla="*/ 38 w 44"/>
                  <a:gd name="T1" fmla="*/ 0 h 57"/>
                  <a:gd name="T2" fmla="*/ 38 w 44"/>
                  <a:gd name="T3" fmla="*/ 6 h 57"/>
                  <a:gd name="T4" fmla="*/ 38 w 44"/>
                  <a:gd name="T5" fmla="*/ 8 h 57"/>
                  <a:gd name="T6" fmla="*/ 42 w 44"/>
                  <a:gd name="T7" fmla="*/ 12 h 57"/>
                  <a:gd name="T8" fmla="*/ 44 w 44"/>
                  <a:gd name="T9" fmla="*/ 17 h 57"/>
                  <a:gd name="T10" fmla="*/ 42 w 44"/>
                  <a:gd name="T11" fmla="*/ 19 h 57"/>
                  <a:gd name="T12" fmla="*/ 38 w 44"/>
                  <a:gd name="T13" fmla="*/ 19 h 57"/>
                  <a:gd name="T14" fmla="*/ 36 w 44"/>
                  <a:gd name="T15" fmla="*/ 23 h 57"/>
                  <a:gd name="T16" fmla="*/ 34 w 44"/>
                  <a:gd name="T17" fmla="*/ 27 h 57"/>
                  <a:gd name="T18" fmla="*/ 28 w 44"/>
                  <a:gd name="T19" fmla="*/ 27 h 57"/>
                  <a:gd name="T20" fmla="*/ 26 w 44"/>
                  <a:gd name="T21" fmla="*/ 29 h 57"/>
                  <a:gd name="T22" fmla="*/ 26 w 44"/>
                  <a:gd name="T23" fmla="*/ 34 h 57"/>
                  <a:gd name="T24" fmla="*/ 25 w 44"/>
                  <a:gd name="T25" fmla="*/ 38 h 57"/>
                  <a:gd name="T26" fmla="*/ 25 w 44"/>
                  <a:gd name="T27" fmla="*/ 40 h 57"/>
                  <a:gd name="T28" fmla="*/ 21 w 44"/>
                  <a:gd name="T29" fmla="*/ 42 h 57"/>
                  <a:gd name="T30" fmla="*/ 17 w 44"/>
                  <a:gd name="T31" fmla="*/ 44 h 57"/>
                  <a:gd name="T32" fmla="*/ 13 w 44"/>
                  <a:gd name="T33" fmla="*/ 50 h 57"/>
                  <a:gd name="T34" fmla="*/ 9 w 44"/>
                  <a:gd name="T35" fmla="*/ 52 h 57"/>
                  <a:gd name="T36" fmla="*/ 7 w 44"/>
                  <a:gd name="T37" fmla="*/ 54 h 57"/>
                  <a:gd name="T38" fmla="*/ 4 w 44"/>
                  <a:gd name="T39" fmla="*/ 54 h 57"/>
                  <a:gd name="T40" fmla="*/ 0 w 44"/>
                  <a:gd name="T41" fmla="*/ 57 h 57"/>
                  <a:gd name="T42" fmla="*/ 0 w 44"/>
                  <a:gd name="T43" fmla="*/ 55 h 57"/>
                  <a:gd name="T44" fmla="*/ 2 w 44"/>
                  <a:gd name="T45" fmla="*/ 54 h 57"/>
                  <a:gd name="T46" fmla="*/ 7 w 44"/>
                  <a:gd name="T47" fmla="*/ 46 h 57"/>
                  <a:gd name="T48" fmla="*/ 9 w 44"/>
                  <a:gd name="T49" fmla="*/ 46 h 57"/>
                  <a:gd name="T50" fmla="*/ 11 w 44"/>
                  <a:gd name="T51" fmla="*/ 42 h 57"/>
                  <a:gd name="T52" fmla="*/ 15 w 44"/>
                  <a:gd name="T53" fmla="*/ 40 h 57"/>
                  <a:gd name="T54" fmla="*/ 19 w 44"/>
                  <a:gd name="T55" fmla="*/ 36 h 57"/>
                  <a:gd name="T56" fmla="*/ 23 w 44"/>
                  <a:gd name="T57" fmla="*/ 29 h 57"/>
                  <a:gd name="T58" fmla="*/ 26 w 44"/>
                  <a:gd name="T59" fmla="*/ 25 h 57"/>
                  <a:gd name="T60" fmla="*/ 26 w 44"/>
                  <a:gd name="T61" fmla="*/ 23 h 57"/>
                  <a:gd name="T62" fmla="*/ 30 w 44"/>
                  <a:gd name="T63" fmla="*/ 19 h 57"/>
                  <a:gd name="T64" fmla="*/ 32 w 44"/>
                  <a:gd name="T65" fmla="*/ 19 h 57"/>
                  <a:gd name="T66" fmla="*/ 36 w 44"/>
                  <a:gd name="T67" fmla="*/ 15 h 57"/>
                  <a:gd name="T68" fmla="*/ 36 w 44"/>
                  <a:gd name="T69" fmla="*/ 14 h 57"/>
                  <a:gd name="T70" fmla="*/ 34 w 44"/>
                  <a:gd name="T71" fmla="*/ 10 h 57"/>
                  <a:gd name="T72" fmla="*/ 36 w 44"/>
                  <a:gd name="T73" fmla="*/ 12 h 57"/>
                  <a:gd name="T74" fmla="*/ 36 w 44"/>
                  <a:gd name="T75" fmla="*/ 6 h 57"/>
                  <a:gd name="T76" fmla="*/ 36 w 44"/>
                  <a:gd name="T77" fmla="*/ 0 h 57"/>
                  <a:gd name="T78" fmla="*/ 38 w 44"/>
                  <a:gd name="T79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4" h="57">
                    <a:moveTo>
                      <a:pt x="38" y="0"/>
                    </a:moveTo>
                    <a:lnTo>
                      <a:pt x="38" y="6"/>
                    </a:lnTo>
                    <a:lnTo>
                      <a:pt x="38" y="8"/>
                    </a:lnTo>
                    <a:lnTo>
                      <a:pt x="42" y="12"/>
                    </a:lnTo>
                    <a:lnTo>
                      <a:pt x="44" y="17"/>
                    </a:lnTo>
                    <a:lnTo>
                      <a:pt x="42" y="19"/>
                    </a:lnTo>
                    <a:lnTo>
                      <a:pt x="38" y="19"/>
                    </a:lnTo>
                    <a:lnTo>
                      <a:pt x="36" y="23"/>
                    </a:lnTo>
                    <a:lnTo>
                      <a:pt x="34" y="27"/>
                    </a:lnTo>
                    <a:lnTo>
                      <a:pt x="28" y="27"/>
                    </a:lnTo>
                    <a:lnTo>
                      <a:pt x="26" y="29"/>
                    </a:lnTo>
                    <a:lnTo>
                      <a:pt x="26" y="34"/>
                    </a:lnTo>
                    <a:lnTo>
                      <a:pt x="25" y="38"/>
                    </a:lnTo>
                    <a:lnTo>
                      <a:pt x="25" y="40"/>
                    </a:lnTo>
                    <a:lnTo>
                      <a:pt x="21" y="42"/>
                    </a:lnTo>
                    <a:lnTo>
                      <a:pt x="17" y="44"/>
                    </a:lnTo>
                    <a:lnTo>
                      <a:pt x="13" y="50"/>
                    </a:lnTo>
                    <a:lnTo>
                      <a:pt x="9" y="52"/>
                    </a:lnTo>
                    <a:lnTo>
                      <a:pt x="7" y="54"/>
                    </a:lnTo>
                    <a:lnTo>
                      <a:pt x="4" y="54"/>
                    </a:lnTo>
                    <a:lnTo>
                      <a:pt x="0" y="57"/>
                    </a:lnTo>
                    <a:lnTo>
                      <a:pt x="0" y="55"/>
                    </a:lnTo>
                    <a:lnTo>
                      <a:pt x="2" y="54"/>
                    </a:lnTo>
                    <a:lnTo>
                      <a:pt x="7" y="46"/>
                    </a:lnTo>
                    <a:lnTo>
                      <a:pt x="9" y="46"/>
                    </a:lnTo>
                    <a:lnTo>
                      <a:pt x="11" y="42"/>
                    </a:lnTo>
                    <a:lnTo>
                      <a:pt x="15" y="40"/>
                    </a:lnTo>
                    <a:lnTo>
                      <a:pt x="19" y="36"/>
                    </a:lnTo>
                    <a:lnTo>
                      <a:pt x="23" y="29"/>
                    </a:lnTo>
                    <a:lnTo>
                      <a:pt x="26" y="25"/>
                    </a:lnTo>
                    <a:lnTo>
                      <a:pt x="26" y="23"/>
                    </a:lnTo>
                    <a:lnTo>
                      <a:pt x="30" y="19"/>
                    </a:lnTo>
                    <a:lnTo>
                      <a:pt x="32" y="19"/>
                    </a:lnTo>
                    <a:lnTo>
                      <a:pt x="36" y="15"/>
                    </a:lnTo>
                    <a:lnTo>
                      <a:pt x="36" y="14"/>
                    </a:lnTo>
                    <a:lnTo>
                      <a:pt x="34" y="10"/>
                    </a:lnTo>
                    <a:lnTo>
                      <a:pt x="36" y="12"/>
                    </a:lnTo>
                    <a:lnTo>
                      <a:pt x="36" y="6"/>
                    </a:lnTo>
                    <a:lnTo>
                      <a:pt x="36" y="0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38" name="Freeform 813"/>
              <p:cNvSpPr>
                <a:spLocks/>
              </p:cNvSpPr>
              <p:nvPr/>
            </p:nvSpPr>
            <p:spPr bwMode="auto">
              <a:xfrm>
                <a:off x="5880" y="2612"/>
                <a:ext cx="11" cy="8"/>
              </a:xfrm>
              <a:custGeom>
                <a:avLst/>
                <a:gdLst>
                  <a:gd name="T0" fmla="*/ 2 w 11"/>
                  <a:gd name="T1" fmla="*/ 0 h 8"/>
                  <a:gd name="T2" fmla="*/ 4 w 11"/>
                  <a:gd name="T3" fmla="*/ 0 h 8"/>
                  <a:gd name="T4" fmla="*/ 7 w 11"/>
                  <a:gd name="T5" fmla="*/ 2 h 8"/>
                  <a:gd name="T6" fmla="*/ 9 w 11"/>
                  <a:gd name="T7" fmla="*/ 4 h 8"/>
                  <a:gd name="T8" fmla="*/ 11 w 11"/>
                  <a:gd name="T9" fmla="*/ 6 h 8"/>
                  <a:gd name="T10" fmla="*/ 9 w 11"/>
                  <a:gd name="T11" fmla="*/ 8 h 8"/>
                  <a:gd name="T12" fmla="*/ 7 w 11"/>
                  <a:gd name="T13" fmla="*/ 6 h 8"/>
                  <a:gd name="T14" fmla="*/ 4 w 11"/>
                  <a:gd name="T15" fmla="*/ 6 h 8"/>
                  <a:gd name="T16" fmla="*/ 2 w 11"/>
                  <a:gd name="T17" fmla="*/ 4 h 8"/>
                  <a:gd name="T18" fmla="*/ 0 w 11"/>
                  <a:gd name="T19" fmla="*/ 2 h 8"/>
                  <a:gd name="T20" fmla="*/ 2 w 11"/>
                  <a:gd name="T2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8">
                    <a:moveTo>
                      <a:pt x="2" y="0"/>
                    </a:moveTo>
                    <a:lnTo>
                      <a:pt x="4" y="0"/>
                    </a:lnTo>
                    <a:lnTo>
                      <a:pt x="7" y="2"/>
                    </a:lnTo>
                    <a:lnTo>
                      <a:pt x="9" y="4"/>
                    </a:lnTo>
                    <a:lnTo>
                      <a:pt x="11" y="6"/>
                    </a:lnTo>
                    <a:lnTo>
                      <a:pt x="9" y="8"/>
                    </a:lnTo>
                    <a:lnTo>
                      <a:pt x="7" y="6"/>
                    </a:lnTo>
                    <a:lnTo>
                      <a:pt x="4" y="6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39" name="Freeform 814"/>
              <p:cNvSpPr>
                <a:spLocks/>
              </p:cNvSpPr>
              <p:nvPr/>
            </p:nvSpPr>
            <p:spPr bwMode="auto">
              <a:xfrm>
                <a:off x="5958" y="2578"/>
                <a:ext cx="9" cy="9"/>
              </a:xfrm>
              <a:custGeom>
                <a:avLst/>
                <a:gdLst>
                  <a:gd name="T0" fmla="*/ 4 w 9"/>
                  <a:gd name="T1" fmla="*/ 0 h 9"/>
                  <a:gd name="T2" fmla="*/ 7 w 9"/>
                  <a:gd name="T3" fmla="*/ 2 h 9"/>
                  <a:gd name="T4" fmla="*/ 9 w 9"/>
                  <a:gd name="T5" fmla="*/ 6 h 9"/>
                  <a:gd name="T6" fmla="*/ 7 w 9"/>
                  <a:gd name="T7" fmla="*/ 9 h 9"/>
                  <a:gd name="T8" fmla="*/ 2 w 9"/>
                  <a:gd name="T9" fmla="*/ 9 h 9"/>
                  <a:gd name="T10" fmla="*/ 0 w 9"/>
                  <a:gd name="T11" fmla="*/ 7 h 9"/>
                  <a:gd name="T12" fmla="*/ 2 w 9"/>
                  <a:gd name="T13" fmla="*/ 7 h 9"/>
                  <a:gd name="T14" fmla="*/ 4 w 9"/>
                  <a:gd name="T15" fmla="*/ 4 h 9"/>
                  <a:gd name="T16" fmla="*/ 2 w 9"/>
                  <a:gd name="T17" fmla="*/ 0 h 9"/>
                  <a:gd name="T18" fmla="*/ 4 w 9"/>
                  <a:gd name="T1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lnTo>
                      <a:pt x="7" y="2"/>
                    </a:lnTo>
                    <a:lnTo>
                      <a:pt x="9" y="6"/>
                    </a:lnTo>
                    <a:lnTo>
                      <a:pt x="7" y="9"/>
                    </a:lnTo>
                    <a:lnTo>
                      <a:pt x="2" y="9"/>
                    </a:lnTo>
                    <a:lnTo>
                      <a:pt x="0" y="7"/>
                    </a:lnTo>
                    <a:lnTo>
                      <a:pt x="2" y="7"/>
                    </a:lnTo>
                    <a:lnTo>
                      <a:pt x="4" y="4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40" name="Freeform 815"/>
              <p:cNvSpPr>
                <a:spLocks/>
              </p:cNvSpPr>
              <p:nvPr/>
            </p:nvSpPr>
            <p:spPr bwMode="auto">
              <a:xfrm>
                <a:off x="5965" y="2606"/>
                <a:ext cx="29" cy="31"/>
              </a:xfrm>
              <a:custGeom>
                <a:avLst/>
                <a:gdLst>
                  <a:gd name="T0" fmla="*/ 12 w 29"/>
                  <a:gd name="T1" fmla="*/ 0 h 31"/>
                  <a:gd name="T2" fmla="*/ 14 w 29"/>
                  <a:gd name="T3" fmla="*/ 0 h 31"/>
                  <a:gd name="T4" fmla="*/ 16 w 29"/>
                  <a:gd name="T5" fmla="*/ 0 h 31"/>
                  <a:gd name="T6" fmla="*/ 18 w 29"/>
                  <a:gd name="T7" fmla="*/ 0 h 31"/>
                  <a:gd name="T8" fmla="*/ 20 w 29"/>
                  <a:gd name="T9" fmla="*/ 4 h 31"/>
                  <a:gd name="T10" fmla="*/ 21 w 29"/>
                  <a:gd name="T11" fmla="*/ 8 h 31"/>
                  <a:gd name="T12" fmla="*/ 23 w 29"/>
                  <a:gd name="T13" fmla="*/ 10 h 31"/>
                  <a:gd name="T14" fmla="*/ 23 w 29"/>
                  <a:gd name="T15" fmla="*/ 12 h 31"/>
                  <a:gd name="T16" fmla="*/ 23 w 29"/>
                  <a:gd name="T17" fmla="*/ 18 h 31"/>
                  <a:gd name="T18" fmla="*/ 23 w 29"/>
                  <a:gd name="T19" fmla="*/ 23 h 31"/>
                  <a:gd name="T20" fmla="*/ 25 w 29"/>
                  <a:gd name="T21" fmla="*/ 25 h 31"/>
                  <a:gd name="T22" fmla="*/ 27 w 29"/>
                  <a:gd name="T23" fmla="*/ 27 h 31"/>
                  <a:gd name="T24" fmla="*/ 29 w 29"/>
                  <a:gd name="T25" fmla="*/ 31 h 31"/>
                  <a:gd name="T26" fmla="*/ 27 w 29"/>
                  <a:gd name="T27" fmla="*/ 29 h 31"/>
                  <a:gd name="T28" fmla="*/ 25 w 29"/>
                  <a:gd name="T29" fmla="*/ 31 h 31"/>
                  <a:gd name="T30" fmla="*/ 25 w 29"/>
                  <a:gd name="T31" fmla="*/ 29 h 31"/>
                  <a:gd name="T32" fmla="*/ 20 w 29"/>
                  <a:gd name="T33" fmla="*/ 29 h 31"/>
                  <a:gd name="T34" fmla="*/ 18 w 29"/>
                  <a:gd name="T35" fmla="*/ 27 h 31"/>
                  <a:gd name="T36" fmla="*/ 16 w 29"/>
                  <a:gd name="T37" fmla="*/ 25 h 31"/>
                  <a:gd name="T38" fmla="*/ 14 w 29"/>
                  <a:gd name="T39" fmla="*/ 23 h 31"/>
                  <a:gd name="T40" fmla="*/ 14 w 29"/>
                  <a:gd name="T41" fmla="*/ 23 h 31"/>
                  <a:gd name="T42" fmla="*/ 12 w 29"/>
                  <a:gd name="T43" fmla="*/ 23 h 31"/>
                  <a:gd name="T44" fmla="*/ 12 w 29"/>
                  <a:gd name="T45" fmla="*/ 23 h 31"/>
                  <a:gd name="T46" fmla="*/ 14 w 29"/>
                  <a:gd name="T47" fmla="*/ 21 h 31"/>
                  <a:gd name="T48" fmla="*/ 14 w 29"/>
                  <a:gd name="T49" fmla="*/ 19 h 31"/>
                  <a:gd name="T50" fmla="*/ 12 w 29"/>
                  <a:gd name="T51" fmla="*/ 18 h 31"/>
                  <a:gd name="T52" fmla="*/ 8 w 29"/>
                  <a:gd name="T53" fmla="*/ 14 h 31"/>
                  <a:gd name="T54" fmla="*/ 4 w 29"/>
                  <a:gd name="T55" fmla="*/ 10 h 31"/>
                  <a:gd name="T56" fmla="*/ 0 w 29"/>
                  <a:gd name="T57" fmla="*/ 4 h 31"/>
                  <a:gd name="T58" fmla="*/ 0 w 29"/>
                  <a:gd name="T59" fmla="*/ 0 h 31"/>
                  <a:gd name="T60" fmla="*/ 2 w 29"/>
                  <a:gd name="T61" fmla="*/ 2 h 31"/>
                  <a:gd name="T62" fmla="*/ 4 w 29"/>
                  <a:gd name="T63" fmla="*/ 2 h 31"/>
                  <a:gd name="T64" fmla="*/ 8 w 29"/>
                  <a:gd name="T65" fmla="*/ 2 h 31"/>
                  <a:gd name="T66" fmla="*/ 10 w 29"/>
                  <a:gd name="T67" fmla="*/ 0 h 31"/>
                  <a:gd name="T68" fmla="*/ 12 w 29"/>
                  <a:gd name="T6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9" h="31">
                    <a:moveTo>
                      <a:pt x="12" y="0"/>
                    </a:moveTo>
                    <a:lnTo>
                      <a:pt x="14" y="0"/>
                    </a:lnTo>
                    <a:lnTo>
                      <a:pt x="16" y="0"/>
                    </a:lnTo>
                    <a:lnTo>
                      <a:pt x="18" y="0"/>
                    </a:lnTo>
                    <a:lnTo>
                      <a:pt x="20" y="4"/>
                    </a:lnTo>
                    <a:lnTo>
                      <a:pt x="21" y="8"/>
                    </a:lnTo>
                    <a:lnTo>
                      <a:pt x="23" y="10"/>
                    </a:lnTo>
                    <a:lnTo>
                      <a:pt x="23" y="12"/>
                    </a:lnTo>
                    <a:lnTo>
                      <a:pt x="23" y="18"/>
                    </a:lnTo>
                    <a:lnTo>
                      <a:pt x="23" y="23"/>
                    </a:lnTo>
                    <a:lnTo>
                      <a:pt x="25" y="25"/>
                    </a:lnTo>
                    <a:lnTo>
                      <a:pt x="27" y="27"/>
                    </a:lnTo>
                    <a:lnTo>
                      <a:pt x="29" y="31"/>
                    </a:lnTo>
                    <a:lnTo>
                      <a:pt x="27" y="29"/>
                    </a:lnTo>
                    <a:lnTo>
                      <a:pt x="25" y="31"/>
                    </a:lnTo>
                    <a:lnTo>
                      <a:pt x="25" y="29"/>
                    </a:lnTo>
                    <a:lnTo>
                      <a:pt x="20" y="29"/>
                    </a:lnTo>
                    <a:lnTo>
                      <a:pt x="18" y="27"/>
                    </a:lnTo>
                    <a:lnTo>
                      <a:pt x="16" y="25"/>
                    </a:lnTo>
                    <a:lnTo>
                      <a:pt x="14" y="23"/>
                    </a:lnTo>
                    <a:lnTo>
                      <a:pt x="14" y="23"/>
                    </a:lnTo>
                    <a:lnTo>
                      <a:pt x="12" y="23"/>
                    </a:lnTo>
                    <a:lnTo>
                      <a:pt x="12" y="23"/>
                    </a:lnTo>
                    <a:lnTo>
                      <a:pt x="14" y="21"/>
                    </a:lnTo>
                    <a:lnTo>
                      <a:pt x="14" y="19"/>
                    </a:lnTo>
                    <a:lnTo>
                      <a:pt x="12" y="18"/>
                    </a:lnTo>
                    <a:lnTo>
                      <a:pt x="8" y="14"/>
                    </a:lnTo>
                    <a:lnTo>
                      <a:pt x="4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41" name="Freeform 816"/>
              <p:cNvSpPr>
                <a:spLocks/>
              </p:cNvSpPr>
              <p:nvPr/>
            </p:nvSpPr>
            <p:spPr bwMode="auto">
              <a:xfrm>
                <a:off x="5889" y="2587"/>
                <a:ext cx="25" cy="29"/>
              </a:xfrm>
              <a:custGeom>
                <a:avLst/>
                <a:gdLst>
                  <a:gd name="T0" fmla="*/ 4 w 25"/>
                  <a:gd name="T1" fmla="*/ 0 h 29"/>
                  <a:gd name="T2" fmla="*/ 8 w 25"/>
                  <a:gd name="T3" fmla="*/ 2 h 29"/>
                  <a:gd name="T4" fmla="*/ 14 w 25"/>
                  <a:gd name="T5" fmla="*/ 2 h 29"/>
                  <a:gd name="T6" fmla="*/ 21 w 25"/>
                  <a:gd name="T7" fmla="*/ 8 h 29"/>
                  <a:gd name="T8" fmla="*/ 23 w 25"/>
                  <a:gd name="T9" fmla="*/ 10 h 29"/>
                  <a:gd name="T10" fmla="*/ 23 w 25"/>
                  <a:gd name="T11" fmla="*/ 14 h 29"/>
                  <a:gd name="T12" fmla="*/ 23 w 25"/>
                  <a:gd name="T13" fmla="*/ 16 h 29"/>
                  <a:gd name="T14" fmla="*/ 25 w 25"/>
                  <a:gd name="T15" fmla="*/ 17 h 29"/>
                  <a:gd name="T16" fmla="*/ 25 w 25"/>
                  <a:gd name="T17" fmla="*/ 21 h 29"/>
                  <a:gd name="T18" fmla="*/ 23 w 25"/>
                  <a:gd name="T19" fmla="*/ 23 h 29"/>
                  <a:gd name="T20" fmla="*/ 23 w 25"/>
                  <a:gd name="T21" fmla="*/ 25 h 29"/>
                  <a:gd name="T22" fmla="*/ 19 w 25"/>
                  <a:gd name="T23" fmla="*/ 29 h 29"/>
                  <a:gd name="T24" fmla="*/ 17 w 25"/>
                  <a:gd name="T25" fmla="*/ 27 h 29"/>
                  <a:gd name="T26" fmla="*/ 14 w 25"/>
                  <a:gd name="T27" fmla="*/ 23 h 29"/>
                  <a:gd name="T28" fmla="*/ 14 w 25"/>
                  <a:gd name="T29" fmla="*/ 19 h 29"/>
                  <a:gd name="T30" fmla="*/ 10 w 25"/>
                  <a:gd name="T31" fmla="*/ 17 h 29"/>
                  <a:gd name="T32" fmla="*/ 10 w 25"/>
                  <a:gd name="T33" fmla="*/ 12 h 29"/>
                  <a:gd name="T34" fmla="*/ 8 w 25"/>
                  <a:gd name="T35" fmla="*/ 10 h 29"/>
                  <a:gd name="T36" fmla="*/ 6 w 25"/>
                  <a:gd name="T37" fmla="*/ 8 h 29"/>
                  <a:gd name="T38" fmla="*/ 4 w 25"/>
                  <a:gd name="T39" fmla="*/ 4 h 29"/>
                  <a:gd name="T40" fmla="*/ 2 w 25"/>
                  <a:gd name="T41" fmla="*/ 4 h 29"/>
                  <a:gd name="T42" fmla="*/ 0 w 25"/>
                  <a:gd name="T43" fmla="*/ 2 h 29"/>
                  <a:gd name="T44" fmla="*/ 4 w 25"/>
                  <a:gd name="T4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5" h="29">
                    <a:moveTo>
                      <a:pt x="4" y="0"/>
                    </a:moveTo>
                    <a:lnTo>
                      <a:pt x="8" y="2"/>
                    </a:lnTo>
                    <a:lnTo>
                      <a:pt x="14" y="2"/>
                    </a:lnTo>
                    <a:lnTo>
                      <a:pt x="21" y="8"/>
                    </a:lnTo>
                    <a:lnTo>
                      <a:pt x="23" y="10"/>
                    </a:lnTo>
                    <a:lnTo>
                      <a:pt x="23" y="14"/>
                    </a:lnTo>
                    <a:lnTo>
                      <a:pt x="23" y="16"/>
                    </a:lnTo>
                    <a:lnTo>
                      <a:pt x="25" y="17"/>
                    </a:lnTo>
                    <a:lnTo>
                      <a:pt x="25" y="21"/>
                    </a:lnTo>
                    <a:lnTo>
                      <a:pt x="23" y="23"/>
                    </a:lnTo>
                    <a:lnTo>
                      <a:pt x="23" y="25"/>
                    </a:lnTo>
                    <a:lnTo>
                      <a:pt x="19" y="29"/>
                    </a:lnTo>
                    <a:lnTo>
                      <a:pt x="17" y="27"/>
                    </a:lnTo>
                    <a:lnTo>
                      <a:pt x="14" y="23"/>
                    </a:lnTo>
                    <a:lnTo>
                      <a:pt x="14" y="19"/>
                    </a:lnTo>
                    <a:lnTo>
                      <a:pt x="10" y="17"/>
                    </a:lnTo>
                    <a:lnTo>
                      <a:pt x="10" y="12"/>
                    </a:lnTo>
                    <a:lnTo>
                      <a:pt x="8" y="10"/>
                    </a:lnTo>
                    <a:lnTo>
                      <a:pt x="6" y="8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42" name="Freeform 817"/>
              <p:cNvSpPr>
                <a:spLocks/>
              </p:cNvSpPr>
              <p:nvPr/>
            </p:nvSpPr>
            <p:spPr bwMode="auto">
              <a:xfrm>
                <a:off x="5884" y="2582"/>
                <a:ext cx="5" cy="3"/>
              </a:xfrm>
              <a:custGeom>
                <a:avLst/>
                <a:gdLst>
                  <a:gd name="T0" fmla="*/ 0 w 5"/>
                  <a:gd name="T1" fmla="*/ 0 h 3"/>
                  <a:gd name="T2" fmla="*/ 1 w 5"/>
                  <a:gd name="T3" fmla="*/ 0 h 3"/>
                  <a:gd name="T4" fmla="*/ 5 w 5"/>
                  <a:gd name="T5" fmla="*/ 3 h 3"/>
                  <a:gd name="T6" fmla="*/ 5 w 5"/>
                  <a:gd name="T7" fmla="*/ 3 h 3"/>
                  <a:gd name="T8" fmla="*/ 0 w 5"/>
                  <a:gd name="T9" fmla="*/ 2 h 3"/>
                  <a:gd name="T10" fmla="*/ 0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0" y="0"/>
                    </a:moveTo>
                    <a:lnTo>
                      <a:pt x="1" y="0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43" name="Freeform 818"/>
              <p:cNvSpPr>
                <a:spLocks/>
              </p:cNvSpPr>
              <p:nvPr/>
            </p:nvSpPr>
            <p:spPr bwMode="auto">
              <a:xfrm>
                <a:off x="5876" y="2488"/>
                <a:ext cx="88" cy="122"/>
              </a:xfrm>
              <a:custGeom>
                <a:avLst/>
                <a:gdLst>
                  <a:gd name="T0" fmla="*/ 27 w 88"/>
                  <a:gd name="T1" fmla="*/ 4 h 122"/>
                  <a:gd name="T2" fmla="*/ 36 w 88"/>
                  <a:gd name="T3" fmla="*/ 4 h 122"/>
                  <a:gd name="T4" fmla="*/ 40 w 88"/>
                  <a:gd name="T5" fmla="*/ 0 h 122"/>
                  <a:gd name="T6" fmla="*/ 40 w 88"/>
                  <a:gd name="T7" fmla="*/ 8 h 122"/>
                  <a:gd name="T8" fmla="*/ 46 w 88"/>
                  <a:gd name="T9" fmla="*/ 21 h 122"/>
                  <a:gd name="T10" fmla="*/ 46 w 88"/>
                  <a:gd name="T11" fmla="*/ 36 h 122"/>
                  <a:gd name="T12" fmla="*/ 42 w 88"/>
                  <a:gd name="T13" fmla="*/ 52 h 122"/>
                  <a:gd name="T14" fmla="*/ 40 w 88"/>
                  <a:gd name="T15" fmla="*/ 48 h 122"/>
                  <a:gd name="T16" fmla="*/ 34 w 88"/>
                  <a:gd name="T17" fmla="*/ 61 h 122"/>
                  <a:gd name="T18" fmla="*/ 34 w 88"/>
                  <a:gd name="T19" fmla="*/ 69 h 122"/>
                  <a:gd name="T20" fmla="*/ 36 w 88"/>
                  <a:gd name="T21" fmla="*/ 78 h 122"/>
                  <a:gd name="T22" fmla="*/ 42 w 88"/>
                  <a:gd name="T23" fmla="*/ 90 h 122"/>
                  <a:gd name="T24" fmla="*/ 49 w 88"/>
                  <a:gd name="T25" fmla="*/ 86 h 122"/>
                  <a:gd name="T26" fmla="*/ 63 w 88"/>
                  <a:gd name="T27" fmla="*/ 86 h 122"/>
                  <a:gd name="T28" fmla="*/ 67 w 88"/>
                  <a:gd name="T29" fmla="*/ 96 h 122"/>
                  <a:gd name="T30" fmla="*/ 70 w 88"/>
                  <a:gd name="T31" fmla="*/ 90 h 122"/>
                  <a:gd name="T32" fmla="*/ 80 w 88"/>
                  <a:gd name="T33" fmla="*/ 96 h 122"/>
                  <a:gd name="T34" fmla="*/ 76 w 88"/>
                  <a:gd name="T35" fmla="*/ 96 h 122"/>
                  <a:gd name="T36" fmla="*/ 78 w 88"/>
                  <a:gd name="T37" fmla="*/ 107 h 122"/>
                  <a:gd name="T38" fmla="*/ 84 w 88"/>
                  <a:gd name="T39" fmla="*/ 111 h 122"/>
                  <a:gd name="T40" fmla="*/ 86 w 88"/>
                  <a:gd name="T41" fmla="*/ 115 h 122"/>
                  <a:gd name="T42" fmla="*/ 82 w 88"/>
                  <a:gd name="T43" fmla="*/ 120 h 122"/>
                  <a:gd name="T44" fmla="*/ 82 w 88"/>
                  <a:gd name="T45" fmla="*/ 113 h 122"/>
                  <a:gd name="T46" fmla="*/ 76 w 88"/>
                  <a:gd name="T47" fmla="*/ 115 h 122"/>
                  <a:gd name="T48" fmla="*/ 70 w 88"/>
                  <a:gd name="T49" fmla="*/ 105 h 122"/>
                  <a:gd name="T50" fmla="*/ 61 w 88"/>
                  <a:gd name="T51" fmla="*/ 96 h 122"/>
                  <a:gd name="T52" fmla="*/ 53 w 88"/>
                  <a:gd name="T53" fmla="*/ 92 h 122"/>
                  <a:gd name="T54" fmla="*/ 59 w 88"/>
                  <a:gd name="T55" fmla="*/ 107 h 122"/>
                  <a:gd name="T56" fmla="*/ 49 w 88"/>
                  <a:gd name="T57" fmla="*/ 97 h 122"/>
                  <a:gd name="T58" fmla="*/ 36 w 88"/>
                  <a:gd name="T59" fmla="*/ 92 h 122"/>
                  <a:gd name="T60" fmla="*/ 32 w 88"/>
                  <a:gd name="T61" fmla="*/ 99 h 122"/>
                  <a:gd name="T62" fmla="*/ 23 w 88"/>
                  <a:gd name="T63" fmla="*/ 97 h 122"/>
                  <a:gd name="T64" fmla="*/ 21 w 88"/>
                  <a:gd name="T65" fmla="*/ 94 h 122"/>
                  <a:gd name="T66" fmla="*/ 17 w 88"/>
                  <a:gd name="T67" fmla="*/ 88 h 122"/>
                  <a:gd name="T68" fmla="*/ 23 w 88"/>
                  <a:gd name="T69" fmla="*/ 78 h 122"/>
                  <a:gd name="T70" fmla="*/ 17 w 88"/>
                  <a:gd name="T71" fmla="*/ 78 h 122"/>
                  <a:gd name="T72" fmla="*/ 13 w 88"/>
                  <a:gd name="T73" fmla="*/ 82 h 122"/>
                  <a:gd name="T74" fmla="*/ 9 w 88"/>
                  <a:gd name="T75" fmla="*/ 75 h 122"/>
                  <a:gd name="T76" fmla="*/ 6 w 88"/>
                  <a:gd name="T77" fmla="*/ 67 h 122"/>
                  <a:gd name="T78" fmla="*/ 2 w 88"/>
                  <a:gd name="T79" fmla="*/ 54 h 122"/>
                  <a:gd name="T80" fmla="*/ 0 w 88"/>
                  <a:gd name="T81" fmla="*/ 50 h 122"/>
                  <a:gd name="T82" fmla="*/ 6 w 88"/>
                  <a:gd name="T83" fmla="*/ 48 h 122"/>
                  <a:gd name="T84" fmla="*/ 6 w 88"/>
                  <a:gd name="T85" fmla="*/ 38 h 122"/>
                  <a:gd name="T86" fmla="*/ 9 w 88"/>
                  <a:gd name="T87" fmla="*/ 17 h 122"/>
                  <a:gd name="T88" fmla="*/ 11 w 88"/>
                  <a:gd name="T89" fmla="*/ 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8" h="122">
                    <a:moveTo>
                      <a:pt x="17" y="0"/>
                    </a:moveTo>
                    <a:lnTo>
                      <a:pt x="25" y="0"/>
                    </a:lnTo>
                    <a:lnTo>
                      <a:pt x="27" y="4"/>
                    </a:lnTo>
                    <a:lnTo>
                      <a:pt x="30" y="6"/>
                    </a:lnTo>
                    <a:lnTo>
                      <a:pt x="30" y="4"/>
                    </a:lnTo>
                    <a:lnTo>
                      <a:pt x="36" y="4"/>
                    </a:lnTo>
                    <a:lnTo>
                      <a:pt x="38" y="2"/>
                    </a:lnTo>
                    <a:lnTo>
                      <a:pt x="38" y="0"/>
                    </a:lnTo>
                    <a:lnTo>
                      <a:pt x="40" y="0"/>
                    </a:lnTo>
                    <a:lnTo>
                      <a:pt x="42" y="2"/>
                    </a:lnTo>
                    <a:lnTo>
                      <a:pt x="42" y="6"/>
                    </a:lnTo>
                    <a:lnTo>
                      <a:pt x="40" y="8"/>
                    </a:lnTo>
                    <a:lnTo>
                      <a:pt x="40" y="15"/>
                    </a:lnTo>
                    <a:lnTo>
                      <a:pt x="42" y="21"/>
                    </a:lnTo>
                    <a:lnTo>
                      <a:pt x="46" y="21"/>
                    </a:lnTo>
                    <a:lnTo>
                      <a:pt x="46" y="27"/>
                    </a:lnTo>
                    <a:lnTo>
                      <a:pt x="48" y="29"/>
                    </a:lnTo>
                    <a:lnTo>
                      <a:pt x="46" y="36"/>
                    </a:lnTo>
                    <a:lnTo>
                      <a:pt x="44" y="42"/>
                    </a:lnTo>
                    <a:lnTo>
                      <a:pt x="46" y="46"/>
                    </a:lnTo>
                    <a:lnTo>
                      <a:pt x="42" y="52"/>
                    </a:lnTo>
                    <a:lnTo>
                      <a:pt x="42" y="50"/>
                    </a:lnTo>
                    <a:lnTo>
                      <a:pt x="44" y="46"/>
                    </a:lnTo>
                    <a:lnTo>
                      <a:pt x="40" y="48"/>
                    </a:lnTo>
                    <a:lnTo>
                      <a:pt x="34" y="54"/>
                    </a:lnTo>
                    <a:lnTo>
                      <a:pt x="34" y="57"/>
                    </a:lnTo>
                    <a:lnTo>
                      <a:pt x="34" y="61"/>
                    </a:lnTo>
                    <a:lnTo>
                      <a:pt x="32" y="63"/>
                    </a:lnTo>
                    <a:lnTo>
                      <a:pt x="32" y="69"/>
                    </a:lnTo>
                    <a:lnTo>
                      <a:pt x="34" y="69"/>
                    </a:lnTo>
                    <a:lnTo>
                      <a:pt x="36" y="75"/>
                    </a:lnTo>
                    <a:lnTo>
                      <a:pt x="38" y="76"/>
                    </a:lnTo>
                    <a:lnTo>
                      <a:pt x="36" y="78"/>
                    </a:lnTo>
                    <a:lnTo>
                      <a:pt x="36" y="82"/>
                    </a:lnTo>
                    <a:lnTo>
                      <a:pt x="40" y="86"/>
                    </a:lnTo>
                    <a:lnTo>
                      <a:pt x="42" y="90"/>
                    </a:lnTo>
                    <a:lnTo>
                      <a:pt x="46" y="90"/>
                    </a:lnTo>
                    <a:lnTo>
                      <a:pt x="48" y="90"/>
                    </a:lnTo>
                    <a:lnTo>
                      <a:pt x="49" y="86"/>
                    </a:lnTo>
                    <a:lnTo>
                      <a:pt x="53" y="82"/>
                    </a:lnTo>
                    <a:lnTo>
                      <a:pt x="57" y="82"/>
                    </a:lnTo>
                    <a:lnTo>
                      <a:pt x="63" y="86"/>
                    </a:lnTo>
                    <a:lnTo>
                      <a:pt x="65" y="90"/>
                    </a:lnTo>
                    <a:lnTo>
                      <a:pt x="65" y="94"/>
                    </a:lnTo>
                    <a:lnTo>
                      <a:pt x="67" y="96"/>
                    </a:lnTo>
                    <a:lnTo>
                      <a:pt x="69" y="94"/>
                    </a:lnTo>
                    <a:lnTo>
                      <a:pt x="69" y="92"/>
                    </a:lnTo>
                    <a:lnTo>
                      <a:pt x="70" y="90"/>
                    </a:lnTo>
                    <a:lnTo>
                      <a:pt x="72" y="94"/>
                    </a:lnTo>
                    <a:lnTo>
                      <a:pt x="76" y="94"/>
                    </a:lnTo>
                    <a:lnTo>
                      <a:pt x="80" y="96"/>
                    </a:lnTo>
                    <a:lnTo>
                      <a:pt x="80" y="97"/>
                    </a:lnTo>
                    <a:lnTo>
                      <a:pt x="78" y="97"/>
                    </a:lnTo>
                    <a:lnTo>
                      <a:pt x="76" y="96"/>
                    </a:lnTo>
                    <a:lnTo>
                      <a:pt x="74" y="97"/>
                    </a:lnTo>
                    <a:lnTo>
                      <a:pt x="74" y="101"/>
                    </a:lnTo>
                    <a:lnTo>
                      <a:pt x="78" y="107"/>
                    </a:lnTo>
                    <a:lnTo>
                      <a:pt x="78" y="109"/>
                    </a:lnTo>
                    <a:lnTo>
                      <a:pt x="82" y="109"/>
                    </a:lnTo>
                    <a:lnTo>
                      <a:pt x="84" y="111"/>
                    </a:lnTo>
                    <a:lnTo>
                      <a:pt x="88" y="111"/>
                    </a:lnTo>
                    <a:lnTo>
                      <a:pt x="88" y="113"/>
                    </a:lnTo>
                    <a:lnTo>
                      <a:pt x="86" y="115"/>
                    </a:lnTo>
                    <a:lnTo>
                      <a:pt x="88" y="116"/>
                    </a:lnTo>
                    <a:lnTo>
                      <a:pt x="86" y="122"/>
                    </a:lnTo>
                    <a:lnTo>
                      <a:pt x="82" y="120"/>
                    </a:lnTo>
                    <a:lnTo>
                      <a:pt x="80" y="116"/>
                    </a:lnTo>
                    <a:lnTo>
                      <a:pt x="82" y="115"/>
                    </a:lnTo>
                    <a:lnTo>
                      <a:pt x="82" y="113"/>
                    </a:lnTo>
                    <a:lnTo>
                      <a:pt x="80" y="113"/>
                    </a:lnTo>
                    <a:lnTo>
                      <a:pt x="80" y="115"/>
                    </a:lnTo>
                    <a:lnTo>
                      <a:pt x="76" y="115"/>
                    </a:lnTo>
                    <a:lnTo>
                      <a:pt x="72" y="111"/>
                    </a:lnTo>
                    <a:lnTo>
                      <a:pt x="70" y="109"/>
                    </a:lnTo>
                    <a:lnTo>
                      <a:pt x="70" y="105"/>
                    </a:lnTo>
                    <a:lnTo>
                      <a:pt x="69" y="101"/>
                    </a:lnTo>
                    <a:lnTo>
                      <a:pt x="63" y="99"/>
                    </a:lnTo>
                    <a:lnTo>
                      <a:pt x="61" y="96"/>
                    </a:lnTo>
                    <a:lnTo>
                      <a:pt x="59" y="94"/>
                    </a:lnTo>
                    <a:lnTo>
                      <a:pt x="57" y="92"/>
                    </a:lnTo>
                    <a:lnTo>
                      <a:pt x="53" y="92"/>
                    </a:lnTo>
                    <a:lnTo>
                      <a:pt x="53" y="94"/>
                    </a:lnTo>
                    <a:lnTo>
                      <a:pt x="57" y="101"/>
                    </a:lnTo>
                    <a:lnTo>
                      <a:pt x="59" y="107"/>
                    </a:lnTo>
                    <a:lnTo>
                      <a:pt x="57" y="107"/>
                    </a:lnTo>
                    <a:lnTo>
                      <a:pt x="53" y="101"/>
                    </a:lnTo>
                    <a:lnTo>
                      <a:pt x="49" y="97"/>
                    </a:lnTo>
                    <a:lnTo>
                      <a:pt x="48" y="96"/>
                    </a:lnTo>
                    <a:lnTo>
                      <a:pt x="40" y="92"/>
                    </a:lnTo>
                    <a:lnTo>
                      <a:pt x="36" y="92"/>
                    </a:lnTo>
                    <a:lnTo>
                      <a:pt x="34" y="96"/>
                    </a:lnTo>
                    <a:lnTo>
                      <a:pt x="36" y="97"/>
                    </a:lnTo>
                    <a:lnTo>
                      <a:pt x="32" y="99"/>
                    </a:lnTo>
                    <a:lnTo>
                      <a:pt x="29" y="96"/>
                    </a:lnTo>
                    <a:lnTo>
                      <a:pt x="25" y="97"/>
                    </a:lnTo>
                    <a:lnTo>
                      <a:pt x="23" y="97"/>
                    </a:lnTo>
                    <a:lnTo>
                      <a:pt x="25" y="96"/>
                    </a:lnTo>
                    <a:lnTo>
                      <a:pt x="23" y="92"/>
                    </a:lnTo>
                    <a:lnTo>
                      <a:pt x="21" y="94"/>
                    </a:lnTo>
                    <a:lnTo>
                      <a:pt x="19" y="96"/>
                    </a:lnTo>
                    <a:lnTo>
                      <a:pt x="17" y="92"/>
                    </a:lnTo>
                    <a:lnTo>
                      <a:pt x="17" y="88"/>
                    </a:lnTo>
                    <a:lnTo>
                      <a:pt x="17" y="86"/>
                    </a:lnTo>
                    <a:lnTo>
                      <a:pt x="19" y="84"/>
                    </a:lnTo>
                    <a:lnTo>
                      <a:pt x="23" y="78"/>
                    </a:lnTo>
                    <a:lnTo>
                      <a:pt x="21" y="76"/>
                    </a:lnTo>
                    <a:lnTo>
                      <a:pt x="17" y="76"/>
                    </a:lnTo>
                    <a:lnTo>
                      <a:pt x="17" y="78"/>
                    </a:lnTo>
                    <a:lnTo>
                      <a:pt x="19" y="80"/>
                    </a:lnTo>
                    <a:lnTo>
                      <a:pt x="15" y="82"/>
                    </a:lnTo>
                    <a:lnTo>
                      <a:pt x="13" y="82"/>
                    </a:lnTo>
                    <a:lnTo>
                      <a:pt x="9" y="78"/>
                    </a:lnTo>
                    <a:lnTo>
                      <a:pt x="9" y="75"/>
                    </a:lnTo>
                    <a:lnTo>
                      <a:pt x="9" y="75"/>
                    </a:lnTo>
                    <a:lnTo>
                      <a:pt x="8" y="75"/>
                    </a:lnTo>
                    <a:lnTo>
                      <a:pt x="6" y="75"/>
                    </a:lnTo>
                    <a:lnTo>
                      <a:pt x="6" y="67"/>
                    </a:lnTo>
                    <a:lnTo>
                      <a:pt x="2" y="61"/>
                    </a:lnTo>
                    <a:lnTo>
                      <a:pt x="2" y="57"/>
                    </a:lnTo>
                    <a:lnTo>
                      <a:pt x="2" y="54"/>
                    </a:lnTo>
                    <a:lnTo>
                      <a:pt x="2" y="54"/>
                    </a:lnTo>
                    <a:lnTo>
                      <a:pt x="0" y="54"/>
                    </a:lnTo>
                    <a:lnTo>
                      <a:pt x="0" y="50"/>
                    </a:lnTo>
                    <a:lnTo>
                      <a:pt x="0" y="44"/>
                    </a:lnTo>
                    <a:lnTo>
                      <a:pt x="2" y="48"/>
                    </a:lnTo>
                    <a:lnTo>
                      <a:pt x="6" y="48"/>
                    </a:lnTo>
                    <a:lnTo>
                      <a:pt x="8" y="46"/>
                    </a:lnTo>
                    <a:lnTo>
                      <a:pt x="8" y="44"/>
                    </a:lnTo>
                    <a:lnTo>
                      <a:pt x="6" y="38"/>
                    </a:lnTo>
                    <a:lnTo>
                      <a:pt x="8" y="35"/>
                    </a:lnTo>
                    <a:lnTo>
                      <a:pt x="9" y="25"/>
                    </a:lnTo>
                    <a:lnTo>
                      <a:pt x="9" y="17"/>
                    </a:lnTo>
                    <a:lnTo>
                      <a:pt x="8" y="14"/>
                    </a:lnTo>
                    <a:lnTo>
                      <a:pt x="11" y="6"/>
                    </a:lnTo>
                    <a:lnTo>
                      <a:pt x="11" y="2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44" name="Freeform 819"/>
              <p:cNvSpPr>
                <a:spLocks/>
              </p:cNvSpPr>
              <p:nvPr/>
            </p:nvSpPr>
            <p:spPr bwMode="auto">
              <a:xfrm>
                <a:off x="5908" y="2479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0 h 4"/>
                  <a:gd name="T4" fmla="*/ 4 w 4"/>
                  <a:gd name="T5" fmla="*/ 2 h 4"/>
                  <a:gd name="T6" fmla="*/ 4 w 4"/>
                  <a:gd name="T7" fmla="*/ 2 h 4"/>
                  <a:gd name="T8" fmla="*/ 2 w 4"/>
                  <a:gd name="T9" fmla="*/ 4 h 4"/>
                  <a:gd name="T10" fmla="*/ 0 w 4"/>
                  <a:gd name="T11" fmla="*/ 2 h 4"/>
                  <a:gd name="T12" fmla="*/ 2 w 4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45" name="Freeform 820"/>
              <p:cNvSpPr>
                <a:spLocks/>
              </p:cNvSpPr>
              <p:nvPr/>
            </p:nvSpPr>
            <p:spPr bwMode="auto">
              <a:xfrm>
                <a:off x="5920" y="2572"/>
                <a:ext cx="2" cy="6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2 h 6"/>
                  <a:gd name="T4" fmla="*/ 2 w 2"/>
                  <a:gd name="T5" fmla="*/ 6 h 6"/>
                  <a:gd name="T6" fmla="*/ 0 w 2"/>
                  <a:gd name="T7" fmla="*/ 4 h 6"/>
                  <a:gd name="T8" fmla="*/ 0 w 2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2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46" name="Rectangle 821"/>
              <p:cNvSpPr>
                <a:spLocks noChangeArrowheads="1"/>
              </p:cNvSpPr>
              <p:nvPr/>
            </p:nvSpPr>
            <p:spPr bwMode="auto">
              <a:xfrm>
                <a:off x="5994" y="2639"/>
                <a:ext cx="2" cy="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47" name="Freeform 822"/>
              <p:cNvSpPr>
                <a:spLocks/>
              </p:cNvSpPr>
              <p:nvPr/>
            </p:nvSpPr>
            <p:spPr bwMode="auto">
              <a:xfrm>
                <a:off x="5916" y="2557"/>
                <a:ext cx="6" cy="11"/>
              </a:xfrm>
              <a:custGeom>
                <a:avLst/>
                <a:gdLst>
                  <a:gd name="T0" fmla="*/ 4 w 6"/>
                  <a:gd name="T1" fmla="*/ 0 h 11"/>
                  <a:gd name="T2" fmla="*/ 6 w 6"/>
                  <a:gd name="T3" fmla="*/ 2 h 11"/>
                  <a:gd name="T4" fmla="*/ 6 w 6"/>
                  <a:gd name="T5" fmla="*/ 4 h 11"/>
                  <a:gd name="T6" fmla="*/ 4 w 6"/>
                  <a:gd name="T7" fmla="*/ 7 h 11"/>
                  <a:gd name="T8" fmla="*/ 2 w 6"/>
                  <a:gd name="T9" fmla="*/ 11 h 11"/>
                  <a:gd name="T10" fmla="*/ 2 w 6"/>
                  <a:gd name="T11" fmla="*/ 7 h 11"/>
                  <a:gd name="T12" fmla="*/ 2 w 6"/>
                  <a:gd name="T13" fmla="*/ 7 h 11"/>
                  <a:gd name="T14" fmla="*/ 0 w 6"/>
                  <a:gd name="T15" fmla="*/ 2 h 11"/>
                  <a:gd name="T16" fmla="*/ 4 w 6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11">
                    <a:moveTo>
                      <a:pt x="4" y="0"/>
                    </a:moveTo>
                    <a:lnTo>
                      <a:pt x="6" y="2"/>
                    </a:lnTo>
                    <a:lnTo>
                      <a:pt x="6" y="4"/>
                    </a:lnTo>
                    <a:lnTo>
                      <a:pt x="4" y="7"/>
                    </a:lnTo>
                    <a:lnTo>
                      <a:pt x="2" y="11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48" name="Freeform 823"/>
              <p:cNvSpPr>
                <a:spLocks/>
              </p:cNvSpPr>
              <p:nvPr/>
            </p:nvSpPr>
            <p:spPr bwMode="auto">
              <a:xfrm>
                <a:off x="5952" y="2606"/>
                <a:ext cx="6" cy="4"/>
              </a:xfrm>
              <a:custGeom>
                <a:avLst/>
                <a:gdLst>
                  <a:gd name="T0" fmla="*/ 0 w 6"/>
                  <a:gd name="T1" fmla="*/ 0 h 4"/>
                  <a:gd name="T2" fmla="*/ 2 w 6"/>
                  <a:gd name="T3" fmla="*/ 0 h 4"/>
                  <a:gd name="T4" fmla="*/ 6 w 6"/>
                  <a:gd name="T5" fmla="*/ 4 h 4"/>
                  <a:gd name="T6" fmla="*/ 4 w 6"/>
                  <a:gd name="T7" fmla="*/ 4 h 4"/>
                  <a:gd name="T8" fmla="*/ 0 w 6"/>
                  <a:gd name="T9" fmla="*/ 2 h 4"/>
                  <a:gd name="T10" fmla="*/ 0 w 6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4">
                    <a:moveTo>
                      <a:pt x="0" y="0"/>
                    </a:moveTo>
                    <a:lnTo>
                      <a:pt x="2" y="0"/>
                    </a:lnTo>
                    <a:lnTo>
                      <a:pt x="6" y="4"/>
                    </a:lnTo>
                    <a:lnTo>
                      <a:pt x="4" y="4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49" name="Freeform 824"/>
              <p:cNvSpPr>
                <a:spLocks/>
              </p:cNvSpPr>
              <p:nvPr/>
            </p:nvSpPr>
            <p:spPr bwMode="auto">
              <a:xfrm>
                <a:off x="5945" y="2606"/>
                <a:ext cx="19" cy="16"/>
              </a:xfrm>
              <a:custGeom>
                <a:avLst/>
                <a:gdLst>
                  <a:gd name="T0" fmla="*/ 1 w 19"/>
                  <a:gd name="T1" fmla="*/ 0 h 16"/>
                  <a:gd name="T2" fmla="*/ 3 w 19"/>
                  <a:gd name="T3" fmla="*/ 2 h 16"/>
                  <a:gd name="T4" fmla="*/ 3 w 19"/>
                  <a:gd name="T5" fmla="*/ 2 h 16"/>
                  <a:gd name="T6" fmla="*/ 5 w 19"/>
                  <a:gd name="T7" fmla="*/ 2 h 16"/>
                  <a:gd name="T8" fmla="*/ 7 w 19"/>
                  <a:gd name="T9" fmla="*/ 6 h 16"/>
                  <a:gd name="T10" fmla="*/ 11 w 19"/>
                  <a:gd name="T11" fmla="*/ 6 h 16"/>
                  <a:gd name="T12" fmla="*/ 15 w 19"/>
                  <a:gd name="T13" fmla="*/ 10 h 16"/>
                  <a:gd name="T14" fmla="*/ 19 w 19"/>
                  <a:gd name="T15" fmla="*/ 14 h 16"/>
                  <a:gd name="T16" fmla="*/ 19 w 19"/>
                  <a:gd name="T17" fmla="*/ 16 h 16"/>
                  <a:gd name="T18" fmla="*/ 15 w 19"/>
                  <a:gd name="T19" fmla="*/ 16 h 16"/>
                  <a:gd name="T20" fmla="*/ 11 w 19"/>
                  <a:gd name="T21" fmla="*/ 14 h 16"/>
                  <a:gd name="T22" fmla="*/ 7 w 19"/>
                  <a:gd name="T23" fmla="*/ 8 h 16"/>
                  <a:gd name="T24" fmla="*/ 3 w 19"/>
                  <a:gd name="T25" fmla="*/ 8 h 16"/>
                  <a:gd name="T26" fmla="*/ 1 w 19"/>
                  <a:gd name="T27" fmla="*/ 14 h 16"/>
                  <a:gd name="T28" fmla="*/ 0 w 19"/>
                  <a:gd name="T29" fmla="*/ 12 h 16"/>
                  <a:gd name="T30" fmla="*/ 0 w 19"/>
                  <a:gd name="T31" fmla="*/ 10 h 16"/>
                  <a:gd name="T32" fmla="*/ 1 w 19"/>
                  <a:gd name="T33" fmla="*/ 8 h 16"/>
                  <a:gd name="T34" fmla="*/ 1 w 19"/>
                  <a:gd name="T35" fmla="*/ 4 h 16"/>
                  <a:gd name="T36" fmla="*/ 1 w 19"/>
                  <a:gd name="T3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16">
                    <a:moveTo>
                      <a:pt x="1" y="0"/>
                    </a:moveTo>
                    <a:lnTo>
                      <a:pt x="3" y="2"/>
                    </a:lnTo>
                    <a:lnTo>
                      <a:pt x="3" y="2"/>
                    </a:lnTo>
                    <a:lnTo>
                      <a:pt x="5" y="2"/>
                    </a:lnTo>
                    <a:lnTo>
                      <a:pt x="7" y="6"/>
                    </a:lnTo>
                    <a:lnTo>
                      <a:pt x="11" y="6"/>
                    </a:lnTo>
                    <a:lnTo>
                      <a:pt x="15" y="10"/>
                    </a:lnTo>
                    <a:lnTo>
                      <a:pt x="19" y="14"/>
                    </a:lnTo>
                    <a:lnTo>
                      <a:pt x="19" y="16"/>
                    </a:lnTo>
                    <a:lnTo>
                      <a:pt x="15" y="16"/>
                    </a:lnTo>
                    <a:lnTo>
                      <a:pt x="11" y="14"/>
                    </a:lnTo>
                    <a:lnTo>
                      <a:pt x="7" y="8"/>
                    </a:lnTo>
                    <a:lnTo>
                      <a:pt x="3" y="8"/>
                    </a:lnTo>
                    <a:lnTo>
                      <a:pt x="1" y="14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1" y="8"/>
                    </a:lnTo>
                    <a:lnTo>
                      <a:pt x="1" y="4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50" name="Freeform 825"/>
              <p:cNvSpPr>
                <a:spLocks/>
              </p:cNvSpPr>
              <p:nvPr/>
            </p:nvSpPr>
            <p:spPr bwMode="auto">
              <a:xfrm>
                <a:off x="5927" y="2662"/>
                <a:ext cx="88" cy="82"/>
              </a:xfrm>
              <a:custGeom>
                <a:avLst/>
                <a:gdLst>
                  <a:gd name="T0" fmla="*/ 65 w 88"/>
                  <a:gd name="T1" fmla="*/ 0 h 82"/>
                  <a:gd name="T2" fmla="*/ 75 w 88"/>
                  <a:gd name="T3" fmla="*/ 11 h 82"/>
                  <a:gd name="T4" fmla="*/ 80 w 88"/>
                  <a:gd name="T5" fmla="*/ 15 h 82"/>
                  <a:gd name="T6" fmla="*/ 77 w 88"/>
                  <a:gd name="T7" fmla="*/ 23 h 82"/>
                  <a:gd name="T8" fmla="*/ 80 w 88"/>
                  <a:gd name="T9" fmla="*/ 26 h 82"/>
                  <a:gd name="T10" fmla="*/ 82 w 88"/>
                  <a:gd name="T11" fmla="*/ 34 h 82"/>
                  <a:gd name="T12" fmla="*/ 86 w 88"/>
                  <a:gd name="T13" fmla="*/ 44 h 82"/>
                  <a:gd name="T14" fmla="*/ 84 w 88"/>
                  <a:gd name="T15" fmla="*/ 55 h 82"/>
                  <a:gd name="T16" fmla="*/ 80 w 88"/>
                  <a:gd name="T17" fmla="*/ 55 h 82"/>
                  <a:gd name="T18" fmla="*/ 80 w 88"/>
                  <a:gd name="T19" fmla="*/ 66 h 82"/>
                  <a:gd name="T20" fmla="*/ 79 w 88"/>
                  <a:gd name="T21" fmla="*/ 61 h 82"/>
                  <a:gd name="T22" fmla="*/ 75 w 88"/>
                  <a:gd name="T23" fmla="*/ 51 h 82"/>
                  <a:gd name="T24" fmla="*/ 65 w 88"/>
                  <a:gd name="T25" fmla="*/ 57 h 82"/>
                  <a:gd name="T26" fmla="*/ 71 w 88"/>
                  <a:gd name="T27" fmla="*/ 66 h 82"/>
                  <a:gd name="T28" fmla="*/ 67 w 88"/>
                  <a:gd name="T29" fmla="*/ 80 h 82"/>
                  <a:gd name="T30" fmla="*/ 61 w 88"/>
                  <a:gd name="T31" fmla="*/ 76 h 82"/>
                  <a:gd name="T32" fmla="*/ 59 w 88"/>
                  <a:gd name="T33" fmla="*/ 74 h 82"/>
                  <a:gd name="T34" fmla="*/ 54 w 88"/>
                  <a:gd name="T35" fmla="*/ 76 h 82"/>
                  <a:gd name="T36" fmla="*/ 42 w 88"/>
                  <a:gd name="T37" fmla="*/ 68 h 82"/>
                  <a:gd name="T38" fmla="*/ 40 w 88"/>
                  <a:gd name="T39" fmla="*/ 61 h 82"/>
                  <a:gd name="T40" fmla="*/ 38 w 88"/>
                  <a:gd name="T41" fmla="*/ 53 h 82"/>
                  <a:gd name="T42" fmla="*/ 44 w 88"/>
                  <a:gd name="T43" fmla="*/ 51 h 82"/>
                  <a:gd name="T44" fmla="*/ 37 w 88"/>
                  <a:gd name="T45" fmla="*/ 44 h 82"/>
                  <a:gd name="T46" fmla="*/ 29 w 88"/>
                  <a:gd name="T47" fmla="*/ 40 h 82"/>
                  <a:gd name="T48" fmla="*/ 27 w 88"/>
                  <a:gd name="T49" fmla="*/ 44 h 82"/>
                  <a:gd name="T50" fmla="*/ 25 w 88"/>
                  <a:gd name="T51" fmla="*/ 45 h 82"/>
                  <a:gd name="T52" fmla="*/ 21 w 88"/>
                  <a:gd name="T53" fmla="*/ 42 h 82"/>
                  <a:gd name="T54" fmla="*/ 18 w 88"/>
                  <a:gd name="T55" fmla="*/ 45 h 82"/>
                  <a:gd name="T56" fmla="*/ 16 w 88"/>
                  <a:gd name="T57" fmla="*/ 42 h 82"/>
                  <a:gd name="T58" fmla="*/ 10 w 88"/>
                  <a:gd name="T59" fmla="*/ 45 h 82"/>
                  <a:gd name="T60" fmla="*/ 4 w 88"/>
                  <a:gd name="T61" fmla="*/ 57 h 82"/>
                  <a:gd name="T62" fmla="*/ 2 w 88"/>
                  <a:gd name="T63" fmla="*/ 42 h 82"/>
                  <a:gd name="T64" fmla="*/ 8 w 88"/>
                  <a:gd name="T65" fmla="*/ 34 h 82"/>
                  <a:gd name="T66" fmla="*/ 19 w 88"/>
                  <a:gd name="T67" fmla="*/ 32 h 82"/>
                  <a:gd name="T68" fmla="*/ 25 w 88"/>
                  <a:gd name="T69" fmla="*/ 24 h 82"/>
                  <a:gd name="T70" fmla="*/ 35 w 88"/>
                  <a:gd name="T71" fmla="*/ 24 h 82"/>
                  <a:gd name="T72" fmla="*/ 35 w 88"/>
                  <a:gd name="T73" fmla="*/ 34 h 82"/>
                  <a:gd name="T74" fmla="*/ 44 w 88"/>
                  <a:gd name="T75" fmla="*/ 24 h 82"/>
                  <a:gd name="T76" fmla="*/ 52 w 88"/>
                  <a:gd name="T77" fmla="*/ 24 h 82"/>
                  <a:gd name="T78" fmla="*/ 52 w 88"/>
                  <a:gd name="T79" fmla="*/ 15 h 82"/>
                  <a:gd name="T80" fmla="*/ 59 w 88"/>
                  <a:gd name="T81" fmla="*/ 15 h 82"/>
                  <a:gd name="T82" fmla="*/ 63 w 88"/>
                  <a:gd name="T83" fmla="*/ 13 h 82"/>
                  <a:gd name="T84" fmla="*/ 61 w 88"/>
                  <a:gd name="T85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8" h="82">
                    <a:moveTo>
                      <a:pt x="61" y="0"/>
                    </a:moveTo>
                    <a:lnTo>
                      <a:pt x="65" y="2"/>
                    </a:lnTo>
                    <a:lnTo>
                      <a:pt x="65" y="0"/>
                    </a:lnTo>
                    <a:lnTo>
                      <a:pt x="67" y="3"/>
                    </a:lnTo>
                    <a:lnTo>
                      <a:pt x="71" y="7"/>
                    </a:lnTo>
                    <a:lnTo>
                      <a:pt x="75" y="11"/>
                    </a:lnTo>
                    <a:lnTo>
                      <a:pt x="79" y="9"/>
                    </a:lnTo>
                    <a:lnTo>
                      <a:pt x="77" y="11"/>
                    </a:lnTo>
                    <a:lnTo>
                      <a:pt x="80" y="15"/>
                    </a:lnTo>
                    <a:lnTo>
                      <a:pt x="80" y="21"/>
                    </a:lnTo>
                    <a:lnTo>
                      <a:pt x="79" y="21"/>
                    </a:lnTo>
                    <a:lnTo>
                      <a:pt x="77" y="23"/>
                    </a:lnTo>
                    <a:lnTo>
                      <a:pt x="79" y="24"/>
                    </a:lnTo>
                    <a:lnTo>
                      <a:pt x="80" y="24"/>
                    </a:lnTo>
                    <a:lnTo>
                      <a:pt x="80" y="26"/>
                    </a:lnTo>
                    <a:lnTo>
                      <a:pt x="80" y="30"/>
                    </a:lnTo>
                    <a:lnTo>
                      <a:pt x="82" y="28"/>
                    </a:lnTo>
                    <a:lnTo>
                      <a:pt x="82" y="34"/>
                    </a:lnTo>
                    <a:lnTo>
                      <a:pt x="82" y="38"/>
                    </a:lnTo>
                    <a:lnTo>
                      <a:pt x="84" y="40"/>
                    </a:lnTo>
                    <a:lnTo>
                      <a:pt x="86" y="44"/>
                    </a:lnTo>
                    <a:lnTo>
                      <a:pt x="88" y="49"/>
                    </a:lnTo>
                    <a:lnTo>
                      <a:pt x="86" y="55"/>
                    </a:lnTo>
                    <a:lnTo>
                      <a:pt x="84" y="55"/>
                    </a:lnTo>
                    <a:lnTo>
                      <a:pt x="84" y="57"/>
                    </a:lnTo>
                    <a:lnTo>
                      <a:pt x="82" y="55"/>
                    </a:lnTo>
                    <a:lnTo>
                      <a:pt x="80" y="55"/>
                    </a:lnTo>
                    <a:lnTo>
                      <a:pt x="80" y="57"/>
                    </a:lnTo>
                    <a:lnTo>
                      <a:pt x="80" y="63"/>
                    </a:lnTo>
                    <a:lnTo>
                      <a:pt x="80" y="66"/>
                    </a:lnTo>
                    <a:lnTo>
                      <a:pt x="80" y="68"/>
                    </a:lnTo>
                    <a:lnTo>
                      <a:pt x="79" y="66"/>
                    </a:lnTo>
                    <a:lnTo>
                      <a:pt x="79" y="61"/>
                    </a:lnTo>
                    <a:lnTo>
                      <a:pt x="79" y="57"/>
                    </a:lnTo>
                    <a:lnTo>
                      <a:pt x="77" y="55"/>
                    </a:lnTo>
                    <a:lnTo>
                      <a:pt x="75" y="51"/>
                    </a:lnTo>
                    <a:lnTo>
                      <a:pt x="73" y="47"/>
                    </a:lnTo>
                    <a:lnTo>
                      <a:pt x="71" y="49"/>
                    </a:lnTo>
                    <a:lnTo>
                      <a:pt x="65" y="57"/>
                    </a:lnTo>
                    <a:lnTo>
                      <a:pt x="65" y="59"/>
                    </a:lnTo>
                    <a:lnTo>
                      <a:pt x="69" y="63"/>
                    </a:lnTo>
                    <a:lnTo>
                      <a:pt x="71" y="66"/>
                    </a:lnTo>
                    <a:lnTo>
                      <a:pt x="73" y="68"/>
                    </a:lnTo>
                    <a:lnTo>
                      <a:pt x="71" y="72"/>
                    </a:lnTo>
                    <a:lnTo>
                      <a:pt x="67" y="80"/>
                    </a:lnTo>
                    <a:lnTo>
                      <a:pt x="63" y="82"/>
                    </a:lnTo>
                    <a:lnTo>
                      <a:pt x="63" y="80"/>
                    </a:lnTo>
                    <a:lnTo>
                      <a:pt x="61" y="76"/>
                    </a:lnTo>
                    <a:lnTo>
                      <a:pt x="63" y="74"/>
                    </a:lnTo>
                    <a:lnTo>
                      <a:pt x="61" y="72"/>
                    </a:lnTo>
                    <a:lnTo>
                      <a:pt x="59" y="74"/>
                    </a:lnTo>
                    <a:lnTo>
                      <a:pt x="59" y="76"/>
                    </a:lnTo>
                    <a:lnTo>
                      <a:pt x="58" y="78"/>
                    </a:lnTo>
                    <a:lnTo>
                      <a:pt x="54" y="76"/>
                    </a:lnTo>
                    <a:lnTo>
                      <a:pt x="50" y="74"/>
                    </a:lnTo>
                    <a:lnTo>
                      <a:pt x="46" y="74"/>
                    </a:lnTo>
                    <a:lnTo>
                      <a:pt x="42" y="68"/>
                    </a:lnTo>
                    <a:lnTo>
                      <a:pt x="42" y="66"/>
                    </a:lnTo>
                    <a:lnTo>
                      <a:pt x="38" y="63"/>
                    </a:lnTo>
                    <a:lnTo>
                      <a:pt x="40" y="61"/>
                    </a:lnTo>
                    <a:lnTo>
                      <a:pt x="40" y="57"/>
                    </a:lnTo>
                    <a:lnTo>
                      <a:pt x="38" y="55"/>
                    </a:lnTo>
                    <a:lnTo>
                      <a:pt x="38" y="53"/>
                    </a:lnTo>
                    <a:lnTo>
                      <a:pt x="38" y="51"/>
                    </a:lnTo>
                    <a:lnTo>
                      <a:pt x="40" y="51"/>
                    </a:lnTo>
                    <a:lnTo>
                      <a:pt x="44" y="51"/>
                    </a:lnTo>
                    <a:lnTo>
                      <a:pt x="40" y="49"/>
                    </a:lnTo>
                    <a:lnTo>
                      <a:pt x="40" y="45"/>
                    </a:lnTo>
                    <a:lnTo>
                      <a:pt x="37" y="44"/>
                    </a:lnTo>
                    <a:lnTo>
                      <a:pt x="33" y="44"/>
                    </a:lnTo>
                    <a:lnTo>
                      <a:pt x="31" y="40"/>
                    </a:lnTo>
                    <a:lnTo>
                      <a:pt x="29" y="40"/>
                    </a:lnTo>
                    <a:lnTo>
                      <a:pt x="27" y="42"/>
                    </a:lnTo>
                    <a:lnTo>
                      <a:pt x="27" y="44"/>
                    </a:lnTo>
                    <a:lnTo>
                      <a:pt x="27" y="44"/>
                    </a:lnTo>
                    <a:lnTo>
                      <a:pt x="29" y="47"/>
                    </a:lnTo>
                    <a:lnTo>
                      <a:pt x="27" y="47"/>
                    </a:lnTo>
                    <a:lnTo>
                      <a:pt x="25" y="45"/>
                    </a:lnTo>
                    <a:lnTo>
                      <a:pt x="23" y="45"/>
                    </a:lnTo>
                    <a:lnTo>
                      <a:pt x="23" y="44"/>
                    </a:lnTo>
                    <a:lnTo>
                      <a:pt x="21" y="42"/>
                    </a:lnTo>
                    <a:lnTo>
                      <a:pt x="19" y="44"/>
                    </a:lnTo>
                    <a:lnTo>
                      <a:pt x="19" y="47"/>
                    </a:lnTo>
                    <a:lnTo>
                      <a:pt x="18" y="45"/>
                    </a:lnTo>
                    <a:lnTo>
                      <a:pt x="16" y="47"/>
                    </a:lnTo>
                    <a:lnTo>
                      <a:pt x="16" y="45"/>
                    </a:lnTo>
                    <a:lnTo>
                      <a:pt x="16" y="42"/>
                    </a:lnTo>
                    <a:lnTo>
                      <a:pt x="14" y="40"/>
                    </a:lnTo>
                    <a:lnTo>
                      <a:pt x="12" y="40"/>
                    </a:lnTo>
                    <a:lnTo>
                      <a:pt x="10" y="45"/>
                    </a:lnTo>
                    <a:lnTo>
                      <a:pt x="8" y="47"/>
                    </a:lnTo>
                    <a:lnTo>
                      <a:pt x="4" y="55"/>
                    </a:lnTo>
                    <a:lnTo>
                      <a:pt x="4" y="57"/>
                    </a:lnTo>
                    <a:lnTo>
                      <a:pt x="0" y="53"/>
                    </a:lnTo>
                    <a:lnTo>
                      <a:pt x="2" y="47"/>
                    </a:lnTo>
                    <a:lnTo>
                      <a:pt x="2" y="42"/>
                    </a:lnTo>
                    <a:lnTo>
                      <a:pt x="2" y="40"/>
                    </a:lnTo>
                    <a:lnTo>
                      <a:pt x="6" y="36"/>
                    </a:lnTo>
                    <a:lnTo>
                      <a:pt x="8" y="34"/>
                    </a:lnTo>
                    <a:lnTo>
                      <a:pt x="12" y="32"/>
                    </a:lnTo>
                    <a:lnTo>
                      <a:pt x="16" y="34"/>
                    </a:lnTo>
                    <a:lnTo>
                      <a:pt x="19" y="32"/>
                    </a:lnTo>
                    <a:lnTo>
                      <a:pt x="18" y="28"/>
                    </a:lnTo>
                    <a:lnTo>
                      <a:pt x="19" y="26"/>
                    </a:lnTo>
                    <a:lnTo>
                      <a:pt x="25" y="24"/>
                    </a:lnTo>
                    <a:lnTo>
                      <a:pt x="27" y="21"/>
                    </a:lnTo>
                    <a:lnTo>
                      <a:pt x="29" y="21"/>
                    </a:lnTo>
                    <a:lnTo>
                      <a:pt x="35" y="24"/>
                    </a:lnTo>
                    <a:lnTo>
                      <a:pt x="35" y="30"/>
                    </a:lnTo>
                    <a:lnTo>
                      <a:pt x="31" y="36"/>
                    </a:lnTo>
                    <a:lnTo>
                      <a:pt x="35" y="34"/>
                    </a:lnTo>
                    <a:lnTo>
                      <a:pt x="37" y="32"/>
                    </a:lnTo>
                    <a:lnTo>
                      <a:pt x="42" y="30"/>
                    </a:lnTo>
                    <a:lnTo>
                      <a:pt x="44" y="24"/>
                    </a:lnTo>
                    <a:lnTo>
                      <a:pt x="48" y="23"/>
                    </a:lnTo>
                    <a:lnTo>
                      <a:pt x="50" y="26"/>
                    </a:lnTo>
                    <a:lnTo>
                      <a:pt x="52" y="24"/>
                    </a:lnTo>
                    <a:lnTo>
                      <a:pt x="52" y="23"/>
                    </a:lnTo>
                    <a:lnTo>
                      <a:pt x="50" y="21"/>
                    </a:lnTo>
                    <a:lnTo>
                      <a:pt x="52" y="15"/>
                    </a:lnTo>
                    <a:lnTo>
                      <a:pt x="56" y="15"/>
                    </a:lnTo>
                    <a:lnTo>
                      <a:pt x="58" y="17"/>
                    </a:lnTo>
                    <a:lnTo>
                      <a:pt x="59" y="15"/>
                    </a:lnTo>
                    <a:lnTo>
                      <a:pt x="59" y="11"/>
                    </a:lnTo>
                    <a:lnTo>
                      <a:pt x="61" y="11"/>
                    </a:lnTo>
                    <a:lnTo>
                      <a:pt x="63" y="13"/>
                    </a:lnTo>
                    <a:lnTo>
                      <a:pt x="63" y="11"/>
                    </a:lnTo>
                    <a:lnTo>
                      <a:pt x="61" y="3"/>
                    </a:lnTo>
                    <a:lnTo>
                      <a:pt x="6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51" name="Freeform 826"/>
              <p:cNvSpPr>
                <a:spLocks/>
              </p:cNvSpPr>
              <p:nvPr/>
            </p:nvSpPr>
            <p:spPr bwMode="auto">
              <a:xfrm>
                <a:off x="5882" y="2645"/>
                <a:ext cx="5" cy="5"/>
              </a:xfrm>
              <a:custGeom>
                <a:avLst/>
                <a:gdLst>
                  <a:gd name="T0" fmla="*/ 3 w 5"/>
                  <a:gd name="T1" fmla="*/ 0 h 5"/>
                  <a:gd name="T2" fmla="*/ 3 w 5"/>
                  <a:gd name="T3" fmla="*/ 1 h 5"/>
                  <a:gd name="T4" fmla="*/ 5 w 5"/>
                  <a:gd name="T5" fmla="*/ 3 h 5"/>
                  <a:gd name="T6" fmla="*/ 5 w 5"/>
                  <a:gd name="T7" fmla="*/ 5 h 5"/>
                  <a:gd name="T8" fmla="*/ 3 w 5"/>
                  <a:gd name="T9" fmla="*/ 5 h 5"/>
                  <a:gd name="T10" fmla="*/ 0 w 5"/>
                  <a:gd name="T11" fmla="*/ 5 h 5"/>
                  <a:gd name="T12" fmla="*/ 2 w 5"/>
                  <a:gd name="T13" fmla="*/ 1 h 5"/>
                  <a:gd name="T14" fmla="*/ 3 w 5"/>
                  <a:gd name="T15" fmla="*/ 1 h 5"/>
                  <a:gd name="T16" fmla="*/ 3 w 5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5">
                    <a:moveTo>
                      <a:pt x="3" y="0"/>
                    </a:moveTo>
                    <a:lnTo>
                      <a:pt x="3" y="1"/>
                    </a:lnTo>
                    <a:lnTo>
                      <a:pt x="5" y="3"/>
                    </a:lnTo>
                    <a:lnTo>
                      <a:pt x="5" y="5"/>
                    </a:lnTo>
                    <a:lnTo>
                      <a:pt x="3" y="5"/>
                    </a:lnTo>
                    <a:lnTo>
                      <a:pt x="0" y="5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52" name="Freeform 827"/>
              <p:cNvSpPr>
                <a:spLocks/>
              </p:cNvSpPr>
              <p:nvPr/>
            </p:nvSpPr>
            <p:spPr bwMode="auto">
              <a:xfrm>
                <a:off x="5994" y="2643"/>
                <a:ext cx="2" cy="3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2 h 3"/>
                  <a:gd name="T4" fmla="*/ 0 w 2"/>
                  <a:gd name="T5" fmla="*/ 3 h 3"/>
                  <a:gd name="T6" fmla="*/ 0 w 2"/>
                  <a:gd name="T7" fmla="*/ 2 h 3"/>
                  <a:gd name="T8" fmla="*/ 0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2" y="2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84" name="Group 1029"/>
            <p:cNvGrpSpPr>
              <a:grpSpLocks/>
            </p:cNvGrpSpPr>
            <p:nvPr/>
          </p:nvGrpSpPr>
          <p:grpSpPr bwMode="auto">
            <a:xfrm>
              <a:off x="5372101" y="1190626"/>
              <a:ext cx="4941888" cy="4378325"/>
              <a:chOff x="3384" y="750"/>
              <a:chExt cx="3113" cy="2758"/>
            </a:xfrm>
            <a:grpFill/>
          </p:grpSpPr>
          <p:sp>
            <p:nvSpPr>
              <p:cNvPr id="1253" name="Freeform 829"/>
              <p:cNvSpPr>
                <a:spLocks/>
              </p:cNvSpPr>
              <p:nvPr/>
            </p:nvSpPr>
            <p:spPr bwMode="auto">
              <a:xfrm>
                <a:off x="5931" y="2608"/>
                <a:ext cx="6" cy="4"/>
              </a:xfrm>
              <a:custGeom>
                <a:avLst/>
                <a:gdLst>
                  <a:gd name="T0" fmla="*/ 2 w 6"/>
                  <a:gd name="T1" fmla="*/ 0 h 4"/>
                  <a:gd name="T2" fmla="*/ 6 w 6"/>
                  <a:gd name="T3" fmla="*/ 2 h 4"/>
                  <a:gd name="T4" fmla="*/ 4 w 6"/>
                  <a:gd name="T5" fmla="*/ 4 h 4"/>
                  <a:gd name="T6" fmla="*/ 2 w 6"/>
                  <a:gd name="T7" fmla="*/ 4 h 4"/>
                  <a:gd name="T8" fmla="*/ 0 w 6"/>
                  <a:gd name="T9" fmla="*/ 2 h 4"/>
                  <a:gd name="T10" fmla="*/ 2 w 6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4">
                    <a:moveTo>
                      <a:pt x="2" y="0"/>
                    </a:moveTo>
                    <a:lnTo>
                      <a:pt x="6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54" name="Freeform 830"/>
              <p:cNvSpPr>
                <a:spLocks/>
              </p:cNvSpPr>
              <p:nvPr/>
            </p:nvSpPr>
            <p:spPr bwMode="auto">
              <a:xfrm>
                <a:off x="5920" y="2620"/>
                <a:ext cx="26" cy="28"/>
              </a:xfrm>
              <a:custGeom>
                <a:avLst/>
                <a:gdLst>
                  <a:gd name="T0" fmla="*/ 5 w 26"/>
                  <a:gd name="T1" fmla="*/ 0 h 28"/>
                  <a:gd name="T2" fmla="*/ 7 w 26"/>
                  <a:gd name="T3" fmla="*/ 4 h 28"/>
                  <a:gd name="T4" fmla="*/ 11 w 26"/>
                  <a:gd name="T5" fmla="*/ 4 h 28"/>
                  <a:gd name="T6" fmla="*/ 11 w 26"/>
                  <a:gd name="T7" fmla="*/ 5 h 28"/>
                  <a:gd name="T8" fmla="*/ 13 w 26"/>
                  <a:gd name="T9" fmla="*/ 5 h 28"/>
                  <a:gd name="T10" fmla="*/ 17 w 26"/>
                  <a:gd name="T11" fmla="*/ 5 h 28"/>
                  <a:gd name="T12" fmla="*/ 19 w 26"/>
                  <a:gd name="T13" fmla="*/ 5 h 28"/>
                  <a:gd name="T14" fmla="*/ 21 w 26"/>
                  <a:gd name="T15" fmla="*/ 9 h 28"/>
                  <a:gd name="T16" fmla="*/ 23 w 26"/>
                  <a:gd name="T17" fmla="*/ 7 h 28"/>
                  <a:gd name="T18" fmla="*/ 25 w 26"/>
                  <a:gd name="T19" fmla="*/ 5 h 28"/>
                  <a:gd name="T20" fmla="*/ 26 w 26"/>
                  <a:gd name="T21" fmla="*/ 7 h 28"/>
                  <a:gd name="T22" fmla="*/ 26 w 26"/>
                  <a:gd name="T23" fmla="*/ 11 h 28"/>
                  <a:gd name="T24" fmla="*/ 25 w 26"/>
                  <a:gd name="T25" fmla="*/ 13 h 28"/>
                  <a:gd name="T26" fmla="*/ 23 w 26"/>
                  <a:gd name="T27" fmla="*/ 17 h 28"/>
                  <a:gd name="T28" fmla="*/ 19 w 26"/>
                  <a:gd name="T29" fmla="*/ 21 h 28"/>
                  <a:gd name="T30" fmla="*/ 17 w 26"/>
                  <a:gd name="T31" fmla="*/ 23 h 28"/>
                  <a:gd name="T32" fmla="*/ 15 w 26"/>
                  <a:gd name="T33" fmla="*/ 23 h 28"/>
                  <a:gd name="T34" fmla="*/ 15 w 26"/>
                  <a:gd name="T35" fmla="*/ 25 h 28"/>
                  <a:gd name="T36" fmla="*/ 11 w 26"/>
                  <a:gd name="T37" fmla="*/ 23 h 28"/>
                  <a:gd name="T38" fmla="*/ 7 w 26"/>
                  <a:gd name="T39" fmla="*/ 26 h 28"/>
                  <a:gd name="T40" fmla="*/ 7 w 26"/>
                  <a:gd name="T41" fmla="*/ 28 h 28"/>
                  <a:gd name="T42" fmla="*/ 5 w 26"/>
                  <a:gd name="T43" fmla="*/ 28 h 28"/>
                  <a:gd name="T44" fmla="*/ 4 w 26"/>
                  <a:gd name="T45" fmla="*/ 23 h 28"/>
                  <a:gd name="T46" fmla="*/ 5 w 26"/>
                  <a:gd name="T47" fmla="*/ 17 h 28"/>
                  <a:gd name="T48" fmla="*/ 5 w 26"/>
                  <a:gd name="T49" fmla="*/ 11 h 28"/>
                  <a:gd name="T50" fmla="*/ 5 w 26"/>
                  <a:gd name="T51" fmla="*/ 7 h 28"/>
                  <a:gd name="T52" fmla="*/ 5 w 26"/>
                  <a:gd name="T53" fmla="*/ 5 h 28"/>
                  <a:gd name="T54" fmla="*/ 4 w 26"/>
                  <a:gd name="T55" fmla="*/ 4 h 28"/>
                  <a:gd name="T56" fmla="*/ 0 w 26"/>
                  <a:gd name="T57" fmla="*/ 4 h 28"/>
                  <a:gd name="T58" fmla="*/ 2 w 26"/>
                  <a:gd name="T59" fmla="*/ 0 h 28"/>
                  <a:gd name="T60" fmla="*/ 5 w 26"/>
                  <a:gd name="T6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" h="28">
                    <a:moveTo>
                      <a:pt x="5" y="0"/>
                    </a:moveTo>
                    <a:lnTo>
                      <a:pt x="7" y="4"/>
                    </a:lnTo>
                    <a:lnTo>
                      <a:pt x="11" y="4"/>
                    </a:lnTo>
                    <a:lnTo>
                      <a:pt x="11" y="5"/>
                    </a:lnTo>
                    <a:lnTo>
                      <a:pt x="13" y="5"/>
                    </a:lnTo>
                    <a:lnTo>
                      <a:pt x="17" y="5"/>
                    </a:lnTo>
                    <a:lnTo>
                      <a:pt x="19" y="5"/>
                    </a:lnTo>
                    <a:lnTo>
                      <a:pt x="21" y="9"/>
                    </a:lnTo>
                    <a:lnTo>
                      <a:pt x="23" y="7"/>
                    </a:lnTo>
                    <a:lnTo>
                      <a:pt x="25" y="5"/>
                    </a:lnTo>
                    <a:lnTo>
                      <a:pt x="26" y="7"/>
                    </a:lnTo>
                    <a:lnTo>
                      <a:pt x="26" y="11"/>
                    </a:lnTo>
                    <a:lnTo>
                      <a:pt x="25" y="13"/>
                    </a:lnTo>
                    <a:lnTo>
                      <a:pt x="23" y="17"/>
                    </a:lnTo>
                    <a:lnTo>
                      <a:pt x="19" y="21"/>
                    </a:lnTo>
                    <a:lnTo>
                      <a:pt x="17" y="23"/>
                    </a:lnTo>
                    <a:lnTo>
                      <a:pt x="15" y="23"/>
                    </a:lnTo>
                    <a:lnTo>
                      <a:pt x="15" y="25"/>
                    </a:lnTo>
                    <a:lnTo>
                      <a:pt x="11" y="23"/>
                    </a:lnTo>
                    <a:lnTo>
                      <a:pt x="7" y="26"/>
                    </a:lnTo>
                    <a:lnTo>
                      <a:pt x="7" y="28"/>
                    </a:lnTo>
                    <a:lnTo>
                      <a:pt x="5" y="28"/>
                    </a:lnTo>
                    <a:lnTo>
                      <a:pt x="4" y="23"/>
                    </a:lnTo>
                    <a:lnTo>
                      <a:pt x="5" y="17"/>
                    </a:lnTo>
                    <a:lnTo>
                      <a:pt x="5" y="11"/>
                    </a:lnTo>
                    <a:lnTo>
                      <a:pt x="5" y="7"/>
                    </a:lnTo>
                    <a:lnTo>
                      <a:pt x="5" y="5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55" name="Freeform 831"/>
              <p:cNvSpPr>
                <a:spLocks/>
              </p:cNvSpPr>
              <p:nvPr/>
            </p:nvSpPr>
            <p:spPr bwMode="auto">
              <a:xfrm>
                <a:off x="5922" y="2604"/>
                <a:ext cx="5" cy="14"/>
              </a:xfrm>
              <a:custGeom>
                <a:avLst/>
                <a:gdLst>
                  <a:gd name="T0" fmla="*/ 5 w 5"/>
                  <a:gd name="T1" fmla="*/ 0 h 14"/>
                  <a:gd name="T2" fmla="*/ 3 w 5"/>
                  <a:gd name="T3" fmla="*/ 4 h 14"/>
                  <a:gd name="T4" fmla="*/ 5 w 5"/>
                  <a:gd name="T5" fmla="*/ 8 h 14"/>
                  <a:gd name="T6" fmla="*/ 3 w 5"/>
                  <a:gd name="T7" fmla="*/ 12 h 14"/>
                  <a:gd name="T8" fmla="*/ 2 w 5"/>
                  <a:gd name="T9" fmla="*/ 14 h 14"/>
                  <a:gd name="T10" fmla="*/ 0 w 5"/>
                  <a:gd name="T11" fmla="*/ 8 h 14"/>
                  <a:gd name="T12" fmla="*/ 2 w 5"/>
                  <a:gd name="T13" fmla="*/ 4 h 14"/>
                  <a:gd name="T14" fmla="*/ 3 w 5"/>
                  <a:gd name="T15" fmla="*/ 2 h 14"/>
                  <a:gd name="T16" fmla="*/ 5 w 5"/>
                  <a:gd name="T1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14">
                    <a:moveTo>
                      <a:pt x="5" y="0"/>
                    </a:moveTo>
                    <a:lnTo>
                      <a:pt x="3" y="4"/>
                    </a:lnTo>
                    <a:lnTo>
                      <a:pt x="5" y="8"/>
                    </a:lnTo>
                    <a:lnTo>
                      <a:pt x="3" y="12"/>
                    </a:lnTo>
                    <a:lnTo>
                      <a:pt x="2" y="14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3" y="2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56" name="Freeform 832"/>
              <p:cNvSpPr>
                <a:spLocks/>
              </p:cNvSpPr>
              <p:nvPr/>
            </p:nvSpPr>
            <p:spPr bwMode="auto">
              <a:xfrm>
                <a:off x="5880" y="2620"/>
                <a:ext cx="5" cy="5"/>
              </a:xfrm>
              <a:custGeom>
                <a:avLst/>
                <a:gdLst>
                  <a:gd name="T0" fmla="*/ 2 w 5"/>
                  <a:gd name="T1" fmla="*/ 0 h 5"/>
                  <a:gd name="T2" fmla="*/ 5 w 5"/>
                  <a:gd name="T3" fmla="*/ 2 h 5"/>
                  <a:gd name="T4" fmla="*/ 5 w 5"/>
                  <a:gd name="T5" fmla="*/ 4 h 5"/>
                  <a:gd name="T6" fmla="*/ 4 w 5"/>
                  <a:gd name="T7" fmla="*/ 4 h 5"/>
                  <a:gd name="T8" fmla="*/ 4 w 5"/>
                  <a:gd name="T9" fmla="*/ 5 h 5"/>
                  <a:gd name="T10" fmla="*/ 2 w 5"/>
                  <a:gd name="T11" fmla="*/ 5 h 5"/>
                  <a:gd name="T12" fmla="*/ 0 w 5"/>
                  <a:gd name="T13" fmla="*/ 2 h 5"/>
                  <a:gd name="T14" fmla="*/ 2 w 5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5">
                    <a:moveTo>
                      <a:pt x="2" y="0"/>
                    </a:moveTo>
                    <a:lnTo>
                      <a:pt x="5" y="2"/>
                    </a:lnTo>
                    <a:lnTo>
                      <a:pt x="5" y="4"/>
                    </a:lnTo>
                    <a:lnTo>
                      <a:pt x="4" y="4"/>
                    </a:lnTo>
                    <a:lnTo>
                      <a:pt x="4" y="5"/>
                    </a:lnTo>
                    <a:lnTo>
                      <a:pt x="2" y="5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57" name="Freeform 833"/>
              <p:cNvSpPr>
                <a:spLocks/>
              </p:cNvSpPr>
              <p:nvPr/>
            </p:nvSpPr>
            <p:spPr bwMode="auto">
              <a:xfrm>
                <a:off x="5449" y="2795"/>
                <a:ext cx="8" cy="6"/>
              </a:xfrm>
              <a:custGeom>
                <a:avLst/>
                <a:gdLst>
                  <a:gd name="T0" fmla="*/ 2 w 8"/>
                  <a:gd name="T1" fmla="*/ 0 h 6"/>
                  <a:gd name="T2" fmla="*/ 4 w 8"/>
                  <a:gd name="T3" fmla="*/ 2 h 6"/>
                  <a:gd name="T4" fmla="*/ 8 w 8"/>
                  <a:gd name="T5" fmla="*/ 6 h 6"/>
                  <a:gd name="T6" fmla="*/ 2 w 8"/>
                  <a:gd name="T7" fmla="*/ 6 h 6"/>
                  <a:gd name="T8" fmla="*/ 0 w 8"/>
                  <a:gd name="T9" fmla="*/ 4 h 6"/>
                  <a:gd name="T10" fmla="*/ 0 w 8"/>
                  <a:gd name="T11" fmla="*/ 2 h 6"/>
                  <a:gd name="T12" fmla="*/ 2 w 8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6">
                    <a:moveTo>
                      <a:pt x="2" y="0"/>
                    </a:moveTo>
                    <a:lnTo>
                      <a:pt x="4" y="2"/>
                    </a:lnTo>
                    <a:lnTo>
                      <a:pt x="8" y="6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58" name="Freeform 834"/>
              <p:cNvSpPr>
                <a:spLocks/>
              </p:cNvSpPr>
              <p:nvPr/>
            </p:nvSpPr>
            <p:spPr bwMode="auto">
              <a:xfrm>
                <a:off x="5502" y="2869"/>
                <a:ext cx="14" cy="16"/>
              </a:xfrm>
              <a:custGeom>
                <a:avLst/>
                <a:gdLst>
                  <a:gd name="T0" fmla="*/ 4 w 14"/>
                  <a:gd name="T1" fmla="*/ 0 h 16"/>
                  <a:gd name="T2" fmla="*/ 8 w 14"/>
                  <a:gd name="T3" fmla="*/ 2 h 16"/>
                  <a:gd name="T4" fmla="*/ 14 w 14"/>
                  <a:gd name="T5" fmla="*/ 10 h 16"/>
                  <a:gd name="T6" fmla="*/ 14 w 14"/>
                  <a:gd name="T7" fmla="*/ 16 h 16"/>
                  <a:gd name="T8" fmla="*/ 8 w 14"/>
                  <a:gd name="T9" fmla="*/ 16 h 16"/>
                  <a:gd name="T10" fmla="*/ 4 w 14"/>
                  <a:gd name="T11" fmla="*/ 8 h 16"/>
                  <a:gd name="T12" fmla="*/ 0 w 14"/>
                  <a:gd name="T13" fmla="*/ 6 h 16"/>
                  <a:gd name="T14" fmla="*/ 0 w 14"/>
                  <a:gd name="T15" fmla="*/ 4 h 16"/>
                  <a:gd name="T16" fmla="*/ 4 w 14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6">
                    <a:moveTo>
                      <a:pt x="4" y="0"/>
                    </a:moveTo>
                    <a:lnTo>
                      <a:pt x="8" y="2"/>
                    </a:lnTo>
                    <a:lnTo>
                      <a:pt x="14" y="10"/>
                    </a:lnTo>
                    <a:lnTo>
                      <a:pt x="14" y="16"/>
                    </a:lnTo>
                    <a:lnTo>
                      <a:pt x="8" y="16"/>
                    </a:lnTo>
                    <a:lnTo>
                      <a:pt x="4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59" name="Freeform 835"/>
              <p:cNvSpPr>
                <a:spLocks/>
              </p:cNvSpPr>
              <p:nvPr/>
            </p:nvSpPr>
            <p:spPr bwMode="auto">
              <a:xfrm>
                <a:off x="5497" y="2860"/>
                <a:ext cx="5" cy="6"/>
              </a:xfrm>
              <a:custGeom>
                <a:avLst/>
                <a:gdLst>
                  <a:gd name="T0" fmla="*/ 2 w 5"/>
                  <a:gd name="T1" fmla="*/ 0 h 6"/>
                  <a:gd name="T2" fmla="*/ 5 w 5"/>
                  <a:gd name="T3" fmla="*/ 0 h 6"/>
                  <a:gd name="T4" fmla="*/ 5 w 5"/>
                  <a:gd name="T5" fmla="*/ 4 h 6"/>
                  <a:gd name="T6" fmla="*/ 4 w 5"/>
                  <a:gd name="T7" fmla="*/ 6 h 6"/>
                  <a:gd name="T8" fmla="*/ 0 w 5"/>
                  <a:gd name="T9" fmla="*/ 4 h 6"/>
                  <a:gd name="T10" fmla="*/ 2 w 5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6">
                    <a:moveTo>
                      <a:pt x="2" y="0"/>
                    </a:moveTo>
                    <a:lnTo>
                      <a:pt x="5" y="0"/>
                    </a:lnTo>
                    <a:lnTo>
                      <a:pt x="5" y="4"/>
                    </a:lnTo>
                    <a:lnTo>
                      <a:pt x="4" y="6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60" name="Freeform 836"/>
              <p:cNvSpPr>
                <a:spLocks/>
              </p:cNvSpPr>
              <p:nvPr/>
            </p:nvSpPr>
            <p:spPr bwMode="auto">
              <a:xfrm>
                <a:off x="5520" y="2888"/>
                <a:ext cx="5" cy="8"/>
              </a:xfrm>
              <a:custGeom>
                <a:avLst/>
                <a:gdLst>
                  <a:gd name="T0" fmla="*/ 2 w 5"/>
                  <a:gd name="T1" fmla="*/ 0 h 8"/>
                  <a:gd name="T2" fmla="*/ 5 w 5"/>
                  <a:gd name="T3" fmla="*/ 8 h 8"/>
                  <a:gd name="T4" fmla="*/ 2 w 5"/>
                  <a:gd name="T5" fmla="*/ 6 h 8"/>
                  <a:gd name="T6" fmla="*/ 0 w 5"/>
                  <a:gd name="T7" fmla="*/ 4 h 8"/>
                  <a:gd name="T8" fmla="*/ 2 w 5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8">
                    <a:moveTo>
                      <a:pt x="2" y="0"/>
                    </a:moveTo>
                    <a:lnTo>
                      <a:pt x="5" y="8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61" name="Freeform 837"/>
              <p:cNvSpPr>
                <a:spLocks/>
              </p:cNvSpPr>
              <p:nvPr/>
            </p:nvSpPr>
            <p:spPr bwMode="auto">
              <a:xfrm>
                <a:off x="5476" y="2822"/>
                <a:ext cx="15" cy="19"/>
              </a:xfrm>
              <a:custGeom>
                <a:avLst/>
                <a:gdLst>
                  <a:gd name="T0" fmla="*/ 6 w 15"/>
                  <a:gd name="T1" fmla="*/ 0 h 19"/>
                  <a:gd name="T2" fmla="*/ 7 w 15"/>
                  <a:gd name="T3" fmla="*/ 2 h 19"/>
                  <a:gd name="T4" fmla="*/ 9 w 15"/>
                  <a:gd name="T5" fmla="*/ 7 h 19"/>
                  <a:gd name="T6" fmla="*/ 15 w 15"/>
                  <a:gd name="T7" fmla="*/ 9 h 19"/>
                  <a:gd name="T8" fmla="*/ 13 w 15"/>
                  <a:gd name="T9" fmla="*/ 13 h 19"/>
                  <a:gd name="T10" fmla="*/ 13 w 15"/>
                  <a:gd name="T11" fmla="*/ 17 h 19"/>
                  <a:gd name="T12" fmla="*/ 11 w 15"/>
                  <a:gd name="T13" fmla="*/ 19 h 19"/>
                  <a:gd name="T14" fmla="*/ 7 w 15"/>
                  <a:gd name="T15" fmla="*/ 11 h 19"/>
                  <a:gd name="T16" fmla="*/ 6 w 15"/>
                  <a:gd name="T17" fmla="*/ 11 h 19"/>
                  <a:gd name="T18" fmla="*/ 4 w 15"/>
                  <a:gd name="T19" fmla="*/ 7 h 19"/>
                  <a:gd name="T20" fmla="*/ 0 w 15"/>
                  <a:gd name="T21" fmla="*/ 4 h 19"/>
                  <a:gd name="T22" fmla="*/ 4 w 15"/>
                  <a:gd name="T23" fmla="*/ 2 h 19"/>
                  <a:gd name="T24" fmla="*/ 6 w 15"/>
                  <a:gd name="T25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" h="19">
                    <a:moveTo>
                      <a:pt x="6" y="0"/>
                    </a:moveTo>
                    <a:lnTo>
                      <a:pt x="7" y="2"/>
                    </a:lnTo>
                    <a:lnTo>
                      <a:pt x="9" y="7"/>
                    </a:lnTo>
                    <a:lnTo>
                      <a:pt x="15" y="9"/>
                    </a:lnTo>
                    <a:lnTo>
                      <a:pt x="13" y="13"/>
                    </a:lnTo>
                    <a:lnTo>
                      <a:pt x="13" y="17"/>
                    </a:lnTo>
                    <a:lnTo>
                      <a:pt x="11" y="19"/>
                    </a:lnTo>
                    <a:lnTo>
                      <a:pt x="7" y="11"/>
                    </a:lnTo>
                    <a:lnTo>
                      <a:pt x="6" y="11"/>
                    </a:lnTo>
                    <a:lnTo>
                      <a:pt x="4" y="7"/>
                    </a:lnTo>
                    <a:lnTo>
                      <a:pt x="0" y="4"/>
                    </a:lnTo>
                    <a:lnTo>
                      <a:pt x="4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62" name="Freeform 838"/>
              <p:cNvSpPr>
                <a:spLocks/>
              </p:cNvSpPr>
              <p:nvPr/>
            </p:nvSpPr>
            <p:spPr bwMode="auto">
              <a:xfrm>
                <a:off x="5476" y="2810"/>
                <a:ext cx="4" cy="2"/>
              </a:xfrm>
              <a:custGeom>
                <a:avLst/>
                <a:gdLst>
                  <a:gd name="T0" fmla="*/ 2 w 4"/>
                  <a:gd name="T1" fmla="*/ 0 h 2"/>
                  <a:gd name="T2" fmla="*/ 4 w 4"/>
                  <a:gd name="T3" fmla="*/ 2 h 2"/>
                  <a:gd name="T4" fmla="*/ 0 w 4"/>
                  <a:gd name="T5" fmla="*/ 0 h 2"/>
                  <a:gd name="T6" fmla="*/ 2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lnTo>
                      <a:pt x="4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63" name="Freeform 839"/>
              <p:cNvSpPr>
                <a:spLocks/>
              </p:cNvSpPr>
              <p:nvPr/>
            </p:nvSpPr>
            <p:spPr bwMode="auto">
              <a:xfrm>
                <a:off x="5502" y="2847"/>
                <a:ext cx="6" cy="3"/>
              </a:xfrm>
              <a:custGeom>
                <a:avLst/>
                <a:gdLst>
                  <a:gd name="T0" fmla="*/ 2 w 6"/>
                  <a:gd name="T1" fmla="*/ 0 h 3"/>
                  <a:gd name="T2" fmla="*/ 6 w 6"/>
                  <a:gd name="T3" fmla="*/ 1 h 3"/>
                  <a:gd name="T4" fmla="*/ 6 w 6"/>
                  <a:gd name="T5" fmla="*/ 3 h 3"/>
                  <a:gd name="T6" fmla="*/ 4 w 6"/>
                  <a:gd name="T7" fmla="*/ 1 h 3"/>
                  <a:gd name="T8" fmla="*/ 0 w 6"/>
                  <a:gd name="T9" fmla="*/ 1 h 3"/>
                  <a:gd name="T10" fmla="*/ 2 w 6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3">
                    <a:moveTo>
                      <a:pt x="2" y="0"/>
                    </a:moveTo>
                    <a:lnTo>
                      <a:pt x="6" y="1"/>
                    </a:lnTo>
                    <a:lnTo>
                      <a:pt x="6" y="3"/>
                    </a:lnTo>
                    <a:lnTo>
                      <a:pt x="4" y="1"/>
                    </a:lnTo>
                    <a:lnTo>
                      <a:pt x="0" y="1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64" name="Freeform 840"/>
              <p:cNvSpPr>
                <a:spLocks/>
              </p:cNvSpPr>
              <p:nvPr/>
            </p:nvSpPr>
            <p:spPr bwMode="auto">
              <a:xfrm>
                <a:off x="5623" y="2974"/>
                <a:ext cx="1" cy="2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0 h 2"/>
                  <a:gd name="T4" fmla="*/ 1 w 1"/>
                  <a:gd name="T5" fmla="*/ 2 h 2"/>
                  <a:gd name="T6" fmla="*/ 1 w 1"/>
                  <a:gd name="T7" fmla="*/ 2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1" y="0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65" name="Freeform 841"/>
              <p:cNvSpPr>
                <a:spLocks/>
              </p:cNvSpPr>
              <p:nvPr/>
            </p:nvSpPr>
            <p:spPr bwMode="auto">
              <a:xfrm>
                <a:off x="5529" y="2900"/>
                <a:ext cx="2" cy="6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2 h 6"/>
                  <a:gd name="T4" fmla="*/ 0 w 2"/>
                  <a:gd name="T5" fmla="*/ 6 h 6"/>
                  <a:gd name="T6" fmla="*/ 0 w 2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2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66" name="Freeform 842"/>
              <p:cNvSpPr>
                <a:spLocks/>
              </p:cNvSpPr>
              <p:nvPr/>
            </p:nvSpPr>
            <p:spPr bwMode="auto">
              <a:xfrm>
                <a:off x="5624" y="2961"/>
                <a:ext cx="164" cy="55"/>
              </a:xfrm>
              <a:custGeom>
                <a:avLst/>
                <a:gdLst>
                  <a:gd name="T0" fmla="*/ 18 w 164"/>
                  <a:gd name="T1" fmla="*/ 2 h 55"/>
                  <a:gd name="T2" fmla="*/ 27 w 164"/>
                  <a:gd name="T3" fmla="*/ 2 h 55"/>
                  <a:gd name="T4" fmla="*/ 31 w 164"/>
                  <a:gd name="T5" fmla="*/ 4 h 55"/>
                  <a:gd name="T6" fmla="*/ 39 w 164"/>
                  <a:gd name="T7" fmla="*/ 2 h 55"/>
                  <a:gd name="T8" fmla="*/ 48 w 164"/>
                  <a:gd name="T9" fmla="*/ 6 h 55"/>
                  <a:gd name="T10" fmla="*/ 59 w 164"/>
                  <a:gd name="T11" fmla="*/ 11 h 55"/>
                  <a:gd name="T12" fmla="*/ 59 w 164"/>
                  <a:gd name="T13" fmla="*/ 15 h 55"/>
                  <a:gd name="T14" fmla="*/ 77 w 164"/>
                  <a:gd name="T15" fmla="*/ 19 h 55"/>
                  <a:gd name="T16" fmla="*/ 96 w 164"/>
                  <a:gd name="T17" fmla="*/ 19 h 55"/>
                  <a:gd name="T18" fmla="*/ 98 w 164"/>
                  <a:gd name="T19" fmla="*/ 9 h 55"/>
                  <a:gd name="T20" fmla="*/ 105 w 164"/>
                  <a:gd name="T21" fmla="*/ 13 h 55"/>
                  <a:gd name="T22" fmla="*/ 113 w 164"/>
                  <a:gd name="T23" fmla="*/ 13 h 55"/>
                  <a:gd name="T24" fmla="*/ 119 w 164"/>
                  <a:gd name="T25" fmla="*/ 17 h 55"/>
                  <a:gd name="T26" fmla="*/ 124 w 164"/>
                  <a:gd name="T27" fmla="*/ 19 h 55"/>
                  <a:gd name="T28" fmla="*/ 132 w 164"/>
                  <a:gd name="T29" fmla="*/ 19 h 55"/>
                  <a:gd name="T30" fmla="*/ 136 w 164"/>
                  <a:gd name="T31" fmla="*/ 28 h 55"/>
                  <a:gd name="T32" fmla="*/ 138 w 164"/>
                  <a:gd name="T33" fmla="*/ 34 h 55"/>
                  <a:gd name="T34" fmla="*/ 145 w 164"/>
                  <a:gd name="T35" fmla="*/ 34 h 55"/>
                  <a:gd name="T36" fmla="*/ 151 w 164"/>
                  <a:gd name="T37" fmla="*/ 36 h 55"/>
                  <a:gd name="T38" fmla="*/ 157 w 164"/>
                  <a:gd name="T39" fmla="*/ 34 h 55"/>
                  <a:gd name="T40" fmla="*/ 160 w 164"/>
                  <a:gd name="T41" fmla="*/ 36 h 55"/>
                  <a:gd name="T42" fmla="*/ 162 w 164"/>
                  <a:gd name="T43" fmla="*/ 46 h 55"/>
                  <a:gd name="T44" fmla="*/ 162 w 164"/>
                  <a:gd name="T45" fmla="*/ 49 h 55"/>
                  <a:gd name="T46" fmla="*/ 160 w 164"/>
                  <a:gd name="T47" fmla="*/ 55 h 55"/>
                  <a:gd name="T48" fmla="*/ 155 w 164"/>
                  <a:gd name="T49" fmla="*/ 53 h 55"/>
                  <a:gd name="T50" fmla="*/ 145 w 164"/>
                  <a:gd name="T51" fmla="*/ 49 h 55"/>
                  <a:gd name="T52" fmla="*/ 140 w 164"/>
                  <a:gd name="T53" fmla="*/ 46 h 55"/>
                  <a:gd name="T54" fmla="*/ 130 w 164"/>
                  <a:gd name="T55" fmla="*/ 48 h 55"/>
                  <a:gd name="T56" fmla="*/ 119 w 164"/>
                  <a:gd name="T57" fmla="*/ 44 h 55"/>
                  <a:gd name="T58" fmla="*/ 111 w 164"/>
                  <a:gd name="T59" fmla="*/ 44 h 55"/>
                  <a:gd name="T60" fmla="*/ 101 w 164"/>
                  <a:gd name="T61" fmla="*/ 46 h 55"/>
                  <a:gd name="T62" fmla="*/ 82 w 164"/>
                  <a:gd name="T63" fmla="*/ 36 h 55"/>
                  <a:gd name="T64" fmla="*/ 73 w 164"/>
                  <a:gd name="T65" fmla="*/ 34 h 55"/>
                  <a:gd name="T66" fmla="*/ 67 w 164"/>
                  <a:gd name="T67" fmla="*/ 36 h 55"/>
                  <a:gd name="T68" fmla="*/ 61 w 164"/>
                  <a:gd name="T69" fmla="*/ 34 h 55"/>
                  <a:gd name="T70" fmla="*/ 56 w 164"/>
                  <a:gd name="T71" fmla="*/ 38 h 55"/>
                  <a:gd name="T72" fmla="*/ 42 w 164"/>
                  <a:gd name="T73" fmla="*/ 30 h 55"/>
                  <a:gd name="T74" fmla="*/ 33 w 164"/>
                  <a:gd name="T75" fmla="*/ 28 h 55"/>
                  <a:gd name="T76" fmla="*/ 25 w 164"/>
                  <a:gd name="T77" fmla="*/ 30 h 55"/>
                  <a:gd name="T78" fmla="*/ 19 w 164"/>
                  <a:gd name="T79" fmla="*/ 27 h 55"/>
                  <a:gd name="T80" fmla="*/ 23 w 164"/>
                  <a:gd name="T81" fmla="*/ 21 h 55"/>
                  <a:gd name="T82" fmla="*/ 19 w 164"/>
                  <a:gd name="T83" fmla="*/ 23 h 55"/>
                  <a:gd name="T84" fmla="*/ 14 w 164"/>
                  <a:gd name="T85" fmla="*/ 17 h 55"/>
                  <a:gd name="T86" fmla="*/ 4 w 164"/>
                  <a:gd name="T87" fmla="*/ 19 h 55"/>
                  <a:gd name="T88" fmla="*/ 0 w 164"/>
                  <a:gd name="T89" fmla="*/ 15 h 55"/>
                  <a:gd name="T90" fmla="*/ 4 w 164"/>
                  <a:gd name="T91" fmla="*/ 17 h 55"/>
                  <a:gd name="T92" fmla="*/ 6 w 164"/>
                  <a:gd name="T93" fmla="*/ 11 h 55"/>
                  <a:gd name="T94" fmla="*/ 12 w 164"/>
                  <a:gd name="T95" fmla="*/ 8 h 55"/>
                  <a:gd name="T96" fmla="*/ 16 w 164"/>
                  <a:gd name="T97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64" h="55">
                    <a:moveTo>
                      <a:pt x="16" y="0"/>
                    </a:moveTo>
                    <a:lnTo>
                      <a:pt x="18" y="2"/>
                    </a:lnTo>
                    <a:lnTo>
                      <a:pt x="21" y="2"/>
                    </a:lnTo>
                    <a:lnTo>
                      <a:pt x="27" y="2"/>
                    </a:lnTo>
                    <a:lnTo>
                      <a:pt x="31" y="4"/>
                    </a:lnTo>
                    <a:lnTo>
                      <a:pt x="31" y="4"/>
                    </a:lnTo>
                    <a:lnTo>
                      <a:pt x="33" y="2"/>
                    </a:lnTo>
                    <a:lnTo>
                      <a:pt x="39" y="2"/>
                    </a:lnTo>
                    <a:lnTo>
                      <a:pt x="42" y="4"/>
                    </a:lnTo>
                    <a:lnTo>
                      <a:pt x="48" y="6"/>
                    </a:lnTo>
                    <a:lnTo>
                      <a:pt x="58" y="8"/>
                    </a:lnTo>
                    <a:lnTo>
                      <a:pt x="59" y="11"/>
                    </a:lnTo>
                    <a:lnTo>
                      <a:pt x="58" y="15"/>
                    </a:lnTo>
                    <a:lnTo>
                      <a:pt x="59" y="15"/>
                    </a:lnTo>
                    <a:lnTo>
                      <a:pt x="65" y="19"/>
                    </a:lnTo>
                    <a:lnTo>
                      <a:pt x="77" y="19"/>
                    </a:lnTo>
                    <a:lnTo>
                      <a:pt x="86" y="21"/>
                    </a:lnTo>
                    <a:lnTo>
                      <a:pt x="96" y="19"/>
                    </a:lnTo>
                    <a:lnTo>
                      <a:pt x="98" y="15"/>
                    </a:lnTo>
                    <a:lnTo>
                      <a:pt x="98" y="9"/>
                    </a:lnTo>
                    <a:lnTo>
                      <a:pt x="101" y="8"/>
                    </a:lnTo>
                    <a:lnTo>
                      <a:pt x="105" y="13"/>
                    </a:lnTo>
                    <a:lnTo>
                      <a:pt x="109" y="13"/>
                    </a:lnTo>
                    <a:lnTo>
                      <a:pt x="113" y="13"/>
                    </a:lnTo>
                    <a:lnTo>
                      <a:pt x="115" y="13"/>
                    </a:lnTo>
                    <a:lnTo>
                      <a:pt x="119" y="17"/>
                    </a:lnTo>
                    <a:lnTo>
                      <a:pt x="122" y="17"/>
                    </a:lnTo>
                    <a:lnTo>
                      <a:pt x="124" y="19"/>
                    </a:lnTo>
                    <a:lnTo>
                      <a:pt x="126" y="19"/>
                    </a:lnTo>
                    <a:lnTo>
                      <a:pt x="132" y="19"/>
                    </a:lnTo>
                    <a:lnTo>
                      <a:pt x="132" y="23"/>
                    </a:lnTo>
                    <a:lnTo>
                      <a:pt x="136" y="28"/>
                    </a:lnTo>
                    <a:lnTo>
                      <a:pt x="136" y="30"/>
                    </a:lnTo>
                    <a:lnTo>
                      <a:pt x="138" y="34"/>
                    </a:lnTo>
                    <a:lnTo>
                      <a:pt x="141" y="36"/>
                    </a:lnTo>
                    <a:lnTo>
                      <a:pt x="145" y="34"/>
                    </a:lnTo>
                    <a:lnTo>
                      <a:pt x="149" y="36"/>
                    </a:lnTo>
                    <a:lnTo>
                      <a:pt x="151" y="36"/>
                    </a:lnTo>
                    <a:lnTo>
                      <a:pt x="155" y="34"/>
                    </a:lnTo>
                    <a:lnTo>
                      <a:pt x="157" y="34"/>
                    </a:lnTo>
                    <a:lnTo>
                      <a:pt x="159" y="36"/>
                    </a:lnTo>
                    <a:lnTo>
                      <a:pt x="160" y="36"/>
                    </a:lnTo>
                    <a:lnTo>
                      <a:pt x="162" y="38"/>
                    </a:lnTo>
                    <a:lnTo>
                      <a:pt x="162" y="46"/>
                    </a:lnTo>
                    <a:lnTo>
                      <a:pt x="160" y="48"/>
                    </a:lnTo>
                    <a:lnTo>
                      <a:pt x="162" y="49"/>
                    </a:lnTo>
                    <a:lnTo>
                      <a:pt x="164" y="55"/>
                    </a:lnTo>
                    <a:lnTo>
                      <a:pt x="160" y="55"/>
                    </a:lnTo>
                    <a:lnTo>
                      <a:pt x="159" y="53"/>
                    </a:lnTo>
                    <a:lnTo>
                      <a:pt x="155" y="53"/>
                    </a:lnTo>
                    <a:lnTo>
                      <a:pt x="149" y="49"/>
                    </a:lnTo>
                    <a:lnTo>
                      <a:pt x="145" y="49"/>
                    </a:lnTo>
                    <a:lnTo>
                      <a:pt x="143" y="46"/>
                    </a:lnTo>
                    <a:lnTo>
                      <a:pt x="140" y="46"/>
                    </a:lnTo>
                    <a:lnTo>
                      <a:pt x="134" y="48"/>
                    </a:lnTo>
                    <a:lnTo>
                      <a:pt x="130" y="48"/>
                    </a:lnTo>
                    <a:lnTo>
                      <a:pt x="124" y="46"/>
                    </a:lnTo>
                    <a:lnTo>
                      <a:pt x="119" y="44"/>
                    </a:lnTo>
                    <a:lnTo>
                      <a:pt x="115" y="48"/>
                    </a:lnTo>
                    <a:lnTo>
                      <a:pt x="111" y="44"/>
                    </a:lnTo>
                    <a:lnTo>
                      <a:pt x="105" y="44"/>
                    </a:lnTo>
                    <a:lnTo>
                      <a:pt x="101" y="46"/>
                    </a:lnTo>
                    <a:lnTo>
                      <a:pt x="90" y="42"/>
                    </a:lnTo>
                    <a:lnTo>
                      <a:pt x="82" y="36"/>
                    </a:lnTo>
                    <a:lnTo>
                      <a:pt x="77" y="38"/>
                    </a:lnTo>
                    <a:lnTo>
                      <a:pt x="73" y="34"/>
                    </a:lnTo>
                    <a:lnTo>
                      <a:pt x="69" y="34"/>
                    </a:lnTo>
                    <a:lnTo>
                      <a:pt x="67" y="36"/>
                    </a:lnTo>
                    <a:lnTo>
                      <a:pt x="63" y="36"/>
                    </a:lnTo>
                    <a:lnTo>
                      <a:pt x="61" y="34"/>
                    </a:lnTo>
                    <a:lnTo>
                      <a:pt x="58" y="34"/>
                    </a:lnTo>
                    <a:lnTo>
                      <a:pt x="56" y="38"/>
                    </a:lnTo>
                    <a:lnTo>
                      <a:pt x="48" y="34"/>
                    </a:lnTo>
                    <a:lnTo>
                      <a:pt x="42" y="30"/>
                    </a:lnTo>
                    <a:lnTo>
                      <a:pt x="37" y="30"/>
                    </a:lnTo>
                    <a:lnTo>
                      <a:pt x="33" y="28"/>
                    </a:lnTo>
                    <a:lnTo>
                      <a:pt x="31" y="30"/>
                    </a:lnTo>
                    <a:lnTo>
                      <a:pt x="25" y="30"/>
                    </a:lnTo>
                    <a:lnTo>
                      <a:pt x="21" y="28"/>
                    </a:lnTo>
                    <a:lnTo>
                      <a:pt x="19" y="27"/>
                    </a:lnTo>
                    <a:lnTo>
                      <a:pt x="21" y="23"/>
                    </a:lnTo>
                    <a:lnTo>
                      <a:pt x="23" y="21"/>
                    </a:lnTo>
                    <a:lnTo>
                      <a:pt x="21" y="21"/>
                    </a:lnTo>
                    <a:lnTo>
                      <a:pt x="19" y="23"/>
                    </a:lnTo>
                    <a:lnTo>
                      <a:pt x="16" y="21"/>
                    </a:lnTo>
                    <a:lnTo>
                      <a:pt x="14" y="17"/>
                    </a:lnTo>
                    <a:lnTo>
                      <a:pt x="10" y="19"/>
                    </a:lnTo>
                    <a:lnTo>
                      <a:pt x="4" y="19"/>
                    </a:lnTo>
                    <a:lnTo>
                      <a:pt x="0" y="17"/>
                    </a:lnTo>
                    <a:lnTo>
                      <a:pt x="0" y="15"/>
                    </a:lnTo>
                    <a:lnTo>
                      <a:pt x="2" y="15"/>
                    </a:lnTo>
                    <a:lnTo>
                      <a:pt x="4" y="17"/>
                    </a:lnTo>
                    <a:lnTo>
                      <a:pt x="6" y="15"/>
                    </a:lnTo>
                    <a:lnTo>
                      <a:pt x="6" y="11"/>
                    </a:lnTo>
                    <a:lnTo>
                      <a:pt x="10" y="11"/>
                    </a:lnTo>
                    <a:lnTo>
                      <a:pt x="12" y="8"/>
                    </a:lnTo>
                    <a:lnTo>
                      <a:pt x="12" y="4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67" name="Freeform 843"/>
              <p:cNvSpPr>
                <a:spLocks/>
              </p:cNvSpPr>
              <p:nvPr/>
            </p:nvSpPr>
            <p:spPr bwMode="auto">
              <a:xfrm>
                <a:off x="5567" y="2949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4 w 4"/>
                  <a:gd name="T3" fmla="*/ 2 h 4"/>
                  <a:gd name="T4" fmla="*/ 4 w 4"/>
                  <a:gd name="T5" fmla="*/ 4 h 4"/>
                  <a:gd name="T6" fmla="*/ 0 w 4"/>
                  <a:gd name="T7" fmla="*/ 0 h 4"/>
                  <a:gd name="T8" fmla="*/ 2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68" name="Freeform 844"/>
              <p:cNvSpPr>
                <a:spLocks/>
              </p:cNvSpPr>
              <p:nvPr/>
            </p:nvSpPr>
            <p:spPr bwMode="auto">
              <a:xfrm>
                <a:off x="5440" y="2742"/>
                <a:ext cx="202" cy="221"/>
              </a:xfrm>
              <a:custGeom>
                <a:avLst/>
                <a:gdLst>
                  <a:gd name="T0" fmla="*/ 19 w 202"/>
                  <a:gd name="T1" fmla="*/ 7 h 221"/>
                  <a:gd name="T2" fmla="*/ 32 w 202"/>
                  <a:gd name="T3" fmla="*/ 7 h 221"/>
                  <a:gd name="T4" fmla="*/ 40 w 202"/>
                  <a:gd name="T5" fmla="*/ 7 h 221"/>
                  <a:gd name="T6" fmla="*/ 47 w 202"/>
                  <a:gd name="T7" fmla="*/ 15 h 221"/>
                  <a:gd name="T8" fmla="*/ 55 w 202"/>
                  <a:gd name="T9" fmla="*/ 26 h 221"/>
                  <a:gd name="T10" fmla="*/ 64 w 202"/>
                  <a:gd name="T11" fmla="*/ 36 h 221"/>
                  <a:gd name="T12" fmla="*/ 80 w 202"/>
                  <a:gd name="T13" fmla="*/ 45 h 221"/>
                  <a:gd name="T14" fmla="*/ 87 w 202"/>
                  <a:gd name="T15" fmla="*/ 55 h 221"/>
                  <a:gd name="T16" fmla="*/ 93 w 202"/>
                  <a:gd name="T17" fmla="*/ 61 h 221"/>
                  <a:gd name="T18" fmla="*/ 101 w 202"/>
                  <a:gd name="T19" fmla="*/ 61 h 221"/>
                  <a:gd name="T20" fmla="*/ 114 w 202"/>
                  <a:gd name="T21" fmla="*/ 76 h 221"/>
                  <a:gd name="T22" fmla="*/ 122 w 202"/>
                  <a:gd name="T23" fmla="*/ 78 h 221"/>
                  <a:gd name="T24" fmla="*/ 129 w 202"/>
                  <a:gd name="T25" fmla="*/ 93 h 221"/>
                  <a:gd name="T26" fmla="*/ 144 w 202"/>
                  <a:gd name="T27" fmla="*/ 99 h 221"/>
                  <a:gd name="T28" fmla="*/ 142 w 202"/>
                  <a:gd name="T29" fmla="*/ 105 h 221"/>
                  <a:gd name="T30" fmla="*/ 142 w 202"/>
                  <a:gd name="T31" fmla="*/ 106 h 221"/>
                  <a:gd name="T32" fmla="*/ 154 w 202"/>
                  <a:gd name="T33" fmla="*/ 101 h 221"/>
                  <a:gd name="T34" fmla="*/ 154 w 202"/>
                  <a:gd name="T35" fmla="*/ 112 h 221"/>
                  <a:gd name="T36" fmla="*/ 152 w 202"/>
                  <a:gd name="T37" fmla="*/ 116 h 221"/>
                  <a:gd name="T38" fmla="*/ 160 w 202"/>
                  <a:gd name="T39" fmla="*/ 118 h 221"/>
                  <a:gd name="T40" fmla="*/ 152 w 202"/>
                  <a:gd name="T41" fmla="*/ 126 h 221"/>
                  <a:gd name="T42" fmla="*/ 167 w 202"/>
                  <a:gd name="T43" fmla="*/ 131 h 221"/>
                  <a:gd name="T44" fmla="*/ 173 w 202"/>
                  <a:gd name="T45" fmla="*/ 143 h 221"/>
                  <a:gd name="T46" fmla="*/ 177 w 202"/>
                  <a:gd name="T47" fmla="*/ 148 h 221"/>
                  <a:gd name="T48" fmla="*/ 186 w 202"/>
                  <a:gd name="T49" fmla="*/ 152 h 221"/>
                  <a:gd name="T50" fmla="*/ 194 w 202"/>
                  <a:gd name="T51" fmla="*/ 158 h 221"/>
                  <a:gd name="T52" fmla="*/ 200 w 202"/>
                  <a:gd name="T53" fmla="*/ 167 h 221"/>
                  <a:gd name="T54" fmla="*/ 196 w 202"/>
                  <a:gd name="T55" fmla="*/ 175 h 221"/>
                  <a:gd name="T56" fmla="*/ 194 w 202"/>
                  <a:gd name="T57" fmla="*/ 190 h 221"/>
                  <a:gd name="T58" fmla="*/ 196 w 202"/>
                  <a:gd name="T59" fmla="*/ 215 h 221"/>
                  <a:gd name="T60" fmla="*/ 186 w 202"/>
                  <a:gd name="T61" fmla="*/ 211 h 221"/>
                  <a:gd name="T62" fmla="*/ 183 w 202"/>
                  <a:gd name="T63" fmla="*/ 217 h 221"/>
                  <a:gd name="T64" fmla="*/ 171 w 202"/>
                  <a:gd name="T65" fmla="*/ 211 h 221"/>
                  <a:gd name="T66" fmla="*/ 171 w 202"/>
                  <a:gd name="T67" fmla="*/ 219 h 221"/>
                  <a:gd name="T68" fmla="*/ 165 w 202"/>
                  <a:gd name="T69" fmla="*/ 215 h 221"/>
                  <a:gd name="T70" fmla="*/ 148 w 202"/>
                  <a:gd name="T71" fmla="*/ 200 h 221"/>
                  <a:gd name="T72" fmla="*/ 135 w 202"/>
                  <a:gd name="T73" fmla="*/ 187 h 221"/>
                  <a:gd name="T74" fmla="*/ 125 w 202"/>
                  <a:gd name="T75" fmla="*/ 175 h 221"/>
                  <a:gd name="T76" fmla="*/ 116 w 202"/>
                  <a:gd name="T77" fmla="*/ 167 h 221"/>
                  <a:gd name="T78" fmla="*/ 101 w 202"/>
                  <a:gd name="T79" fmla="*/ 150 h 221"/>
                  <a:gd name="T80" fmla="*/ 95 w 202"/>
                  <a:gd name="T81" fmla="*/ 124 h 221"/>
                  <a:gd name="T82" fmla="*/ 85 w 202"/>
                  <a:gd name="T83" fmla="*/ 110 h 221"/>
                  <a:gd name="T84" fmla="*/ 74 w 202"/>
                  <a:gd name="T85" fmla="*/ 99 h 221"/>
                  <a:gd name="T86" fmla="*/ 68 w 202"/>
                  <a:gd name="T87" fmla="*/ 84 h 221"/>
                  <a:gd name="T88" fmla="*/ 66 w 202"/>
                  <a:gd name="T89" fmla="*/ 76 h 221"/>
                  <a:gd name="T90" fmla="*/ 57 w 202"/>
                  <a:gd name="T91" fmla="*/ 70 h 221"/>
                  <a:gd name="T92" fmla="*/ 51 w 202"/>
                  <a:gd name="T93" fmla="*/ 63 h 221"/>
                  <a:gd name="T94" fmla="*/ 47 w 202"/>
                  <a:gd name="T95" fmla="*/ 57 h 221"/>
                  <a:gd name="T96" fmla="*/ 28 w 202"/>
                  <a:gd name="T97" fmla="*/ 36 h 221"/>
                  <a:gd name="T98" fmla="*/ 19 w 202"/>
                  <a:gd name="T99" fmla="*/ 28 h 221"/>
                  <a:gd name="T100" fmla="*/ 5 w 202"/>
                  <a:gd name="T101" fmla="*/ 19 h 221"/>
                  <a:gd name="T102" fmla="*/ 0 w 202"/>
                  <a:gd name="T103" fmla="*/ 2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02" h="221">
                    <a:moveTo>
                      <a:pt x="3" y="0"/>
                    </a:moveTo>
                    <a:lnTo>
                      <a:pt x="11" y="2"/>
                    </a:lnTo>
                    <a:lnTo>
                      <a:pt x="19" y="7"/>
                    </a:lnTo>
                    <a:lnTo>
                      <a:pt x="22" y="9"/>
                    </a:lnTo>
                    <a:lnTo>
                      <a:pt x="26" y="7"/>
                    </a:lnTo>
                    <a:lnTo>
                      <a:pt x="32" y="7"/>
                    </a:lnTo>
                    <a:lnTo>
                      <a:pt x="34" y="9"/>
                    </a:lnTo>
                    <a:lnTo>
                      <a:pt x="36" y="7"/>
                    </a:lnTo>
                    <a:lnTo>
                      <a:pt x="40" y="7"/>
                    </a:lnTo>
                    <a:lnTo>
                      <a:pt x="43" y="9"/>
                    </a:lnTo>
                    <a:lnTo>
                      <a:pt x="47" y="15"/>
                    </a:lnTo>
                    <a:lnTo>
                      <a:pt x="47" y="15"/>
                    </a:lnTo>
                    <a:lnTo>
                      <a:pt x="51" y="19"/>
                    </a:lnTo>
                    <a:lnTo>
                      <a:pt x="55" y="21"/>
                    </a:lnTo>
                    <a:lnTo>
                      <a:pt x="55" y="26"/>
                    </a:lnTo>
                    <a:lnTo>
                      <a:pt x="57" y="30"/>
                    </a:lnTo>
                    <a:lnTo>
                      <a:pt x="61" y="30"/>
                    </a:lnTo>
                    <a:lnTo>
                      <a:pt x="64" y="36"/>
                    </a:lnTo>
                    <a:lnTo>
                      <a:pt x="68" y="36"/>
                    </a:lnTo>
                    <a:lnTo>
                      <a:pt x="80" y="44"/>
                    </a:lnTo>
                    <a:lnTo>
                      <a:pt x="80" y="45"/>
                    </a:lnTo>
                    <a:lnTo>
                      <a:pt x="83" y="45"/>
                    </a:lnTo>
                    <a:lnTo>
                      <a:pt x="87" y="49"/>
                    </a:lnTo>
                    <a:lnTo>
                      <a:pt x="87" y="55"/>
                    </a:lnTo>
                    <a:lnTo>
                      <a:pt x="89" y="59"/>
                    </a:lnTo>
                    <a:lnTo>
                      <a:pt x="91" y="55"/>
                    </a:lnTo>
                    <a:lnTo>
                      <a:pt x="93" y="61"/>
                    </a:lnTo>
                    <a:lnTo>
                      <a:pt x="95" y="63"/>
                    </a:lnTo>
                    <a:lnTo>
                      <a:pt x="97" y="61"/>
                    </a:lnTo>
                    <a:lnTo>
                      <a:pt x="101" y="61"/>
                    </a:lnTo>
                    <a:lnTo>
                      <a:pt x="106" y="65"/>
                    </a:lnTo>
                    <a:lnTo>
                      <a:pt x="112" y="70"/>
                    </a:lnTo>
                    <a:lnTo>
                      <a:pt x="114" y="76"/>
                    </a:lnTo>
                    <a:lnTo>
                      <a:pt x="116" y="78"/>
                    </a:lnTo>
                    <a:lnTo>
                      <a:pt x="118" y="78"/>
                    </a:lnTo>
                    <a:lnTo>
                      <a:pt x="122" y="78"/>
                    </a:lnTo>
                    <a:lnTo>
                      <a:pt x="129" y="85"/>
                    </a:lnTo>
                    <a:lnTo>
                      <a:pt x="129" y="91"/>
                    </a:lnTo>
                    <a:lnTo>
                      <a:pt x="129" y="93"/>
                    </a:lnTo>
                    <a:lnTo>
                      <a:pt x="133" y="97"/>
                    </a:lnTo>
                    <a:lnTo>
                      <a:pt x="141" y="97"/>
                    </a:lnTo>
                    <a:lnTo>
                      <a:pt x="144" y="99"/>
                    </a:lnTo>
                    <a:lnTo>
                      <a:pt x="144" y="101"/>
                    </a:lnTo>
                    <a:lnTo>
                      <a:pt x="144" y="103"/>
                    </a:lnTo>
                    <a:lnTo>
                      <a:pt x="142" y="105"/>
                    </a:lnTo>
                    <a:lnTo>
                      <a:pt x="141" y="105"/>
                    </a:lnTo>
                    <a:lnTo>
                      <a:pt x="137" y="106"/>
                    </a:lnTo>
                    <a:lnTo>
                      <a:pt x="142" y="106"/>
                    </a:lnTo>
                    <a:lnTo>
                      <a:pt x="146" y="103"/>
                    </a:lnTo>
                    <a:lnTo>
                      <a:pt x="150" y="101"/>
                    </a:lnTo>
                    <a:lnTo>
                      <a:pt x="154" y="101"/>
                    </a:lnTo>
                    <a:lnTo>
                      <a:pt x="160" y="106"/>
                    </a:lnTo>
                    <a:lnTo>
                      <a:pt x="160" y="110"/>
                    </a:lnTo>
                    <a:lnTo>
                      <a:pt x="154" y="112"/>
                    </a:lnTo>
                    <a:lnTo>
                      <a:pt x="150" y="114"/>
                    </a:lnTo>
                    <a:lnTo>
                      <a:pt x="148" y="118"/>
                    </a:lnTo>
                    <a:lnTo>
                      <a:pt x="152" y="116"/>
                    </a:lnTo>
                    <a:lnTo>
                      <a:pt x="154" y="118"/>
                    </a:lnTo>
                    <a:lnTo>
                      <a:pt x="158" y="116"/>
                    </a:lnTo>
                    <a:lnTo>
                      <a:pt x="160" y="118"/>
                    </a:lnTo>
                    <a:lnTo>
                      <a:pt x="156" y="120"/>
                    </a:lnTo>
                    <a:lnTo>
                      <a:pt x="152" y="122"/>
                    </a:lnTo>
                    <a:lnTo>
                      <a:pt x="152" y="126"/>
                    </a:lnTo>
                    <a:lnTo>
                      <a:pt x="158" y="129"/>
                    </a:lnTo>
                    <a:lnTo>
                      <a:pt x="165" y="129"/>
                    </a:lnTo>
                    <a:lnTo>
                      <a:pt x="167" y="131"/>
                    </a:lnTo>
                    <a:lnTo>
                      <a:pt x="171" y="129"/>
                    </a:lnTo>
                    <a:lnTo>
                      <a:pt x="173" y="139"/>
                    </a:lnTo>
                    <a:lnTo>
                      <a:pt x="173" y="143"/>
                    </a:lnTo>
                    <a:lnTo>
                      <a:pt x="171" y="146"/>
                    </a:lnTo>
                    <a:lnTo>
                      <a:pt x="175" y="145"/>
                    </a:lnTo>
                    <a:lnTo>
                      <a:pt x="177" y="148"/>
                    </a:lnTo>
                    <a:lnTo>
                      <a:pt x="177" y="154"/>
                    </a:lnTo>
                    <a:lnTo>
                      <a:pt x="181" y="154"/>
                    </a:lnTo>
                    <a:lnTo>
                      <a:pt x="186" y="152"/>
                    </a:lnTo>
                    <a:lnTo>
                      <a:pt x="190" y="154"/>
                    </a:lnTo>
                    <a:lnTo>
                      <a:pt x="190" y="158"/>
                    </a:lnTo>
                    <a:lnTo>
                      <a:pt x="194" y="158"/>
                    </a:lnTo>
                    <a:lnTo>
                      <a:pt x="194" y="164"/>
                    </a:lnTo>
                    <a:lnTo>
                      <a:pt x="198" y="166"/>
                    </a:lnTo>
                    <a:lnTo>
                      <a:pt x="200" y="167"/>
                    </a:lnTo>
                    <a:lnTo>
                      <a:pt x="202" y="169"/>
                    </a:lnTo>
                    <a:lnTo>
                      <a:pt x="200" y="173"/>
                    </a:lnTo>
                    <a:lnTo>
                      <a:pt x="196" y="175"/>
                    </a:lnTo>
                    <a:lnTo>
                      <a:pt x="196" y="181"/>
                    </a:lnTo>
                    <a:lnTo>
                      <a:pt x="198" y="183"/>
                    </a:lnTo>
                    <a:lnTo>
                      <a:pt x="194" y="190"/>
                    </a:lnTo>
                    <a:lnTo>
                      <a:pt x="196" y="196"/>
                    </a:lnTo>
                    <a:lnTo>
                      <a:pt x="194" y="207"/>
                    </a:lnTo>
                    <a:lnTo>
                      <a:pt x="196" y="215"/>
                    </a:lnTo>
                    <a:lnTo>
                      <a:pt x="192" y="217"/>
                    </a:lnTo>
                    <a:lnTo>
                      <a:pt x="190" y="217"/>
                    </a:lnTo>
                    <a:lnTo>
                      <a:pt x="186" y="211"/>
                    </a:lnTo>
                    <a:lnTo>
                      <a:pt x="184" y="211"/>
                    </a:lnTo>
                    <a:lnTo>
                      <a:pt x="183" y="213"/>
                    </a:lnTo>
                    <a:lnTo>
                      <a:pt x="183" y="217"/>
                    </a:lnTo>
                    <a:lnTo>
                      <a:pt x="181" y="219"/>
                    </a:lnTo>
                    <a:lnTo>
                      <a:pt x="175" y="213"/>
                    </a:lnTo>
                    <a:lnTo>
                      <a:pt x="171" y="211"/>
                    </a:lnTo>
                    <a:lnTo>
                      <a:pt x="171" y="213"/>
                    </a:lnTo>
                    <a:lnTo>
                      <a:pt x="171" y="215"/>
                    </a:lnTo>
                    <a:lnTo>
                      <a:pt x="171" y="219"/>
                    </a:lnTo>
                    <a:lnTo>
                      <a:pt x="171" y="221"/>
                    </a:lnTo>
                    <a:lnTo>
                      <a:pt x="167" y="217"/>
                    </a:lnTo>
                    <a:lnTo>
                      <a:pt x="165" y="215"/>
                    </a:lnTo>
                    <a:lnTo>
                      <a:pt x="165" y="211"/>
                    </a:lnTo>
                    <a:lnTo>
                      <a:pt x="154" y="202"/>
                    </a:lnTo>
                    <a:lnTo>
                      <a:pt x="148" y="200"/>
                    </a:lnTo>
                    <a:lnTo>
                      <a:pt x="146" y="196"/>
                    </a:lnTo>
                    <a:lnTo>
                      <a:pt x="139" y="192"/>
                    </a:lnTo>
                    <a:lnTo>
                      <a:pt x="135" y="187"/>
                    </a:lnTo>
                    <a:lnTo>
                      <a:pt x="131" y="185"/>
                    </a:lnTo>
                    <a:lnTo>
                      <a:pt x="129" y="179"/>
                    </a:lnTo>
                    <a:lnTo>
                      <a:pt x="125" y="175"/>
                    </a:lnTo>
                    <a:lnTo>
                      <a:pt x="123" y="173"/>
                    </a:lnTo>
                    <a:lnTo>
                      <a:pt x="118" y="173"/>
                    </a:lnTo>
                    <a:lnTo>
                      <a:pt x="116" y="167"/>
                    </a:lnTo>
                    <a:lnTo>
                      <a:pt x="110" y="160"/>
                    </a:lnTo>
                    <a:lnTo>
                      <a:pt x="102" y="154"/>
                    </a:lnTo>
                    <a:lnTo>
                      <a:pt x="101" y="150"/>
                    </a:lnTo>
                    <a:lnTo>
                      <a:pt x="102" y="145"/>
                    </a:lnTo>
                    <a:lnTo>
                      <a:pt x="95" y="133"/>
                    </a:lnTo>
                    <a:lnTo>
                      <a:pt x="95" y="124"/>
                    </a:lnTo>
                    <a:lnTo>
                      <a:pt x="89" y="120"/>
                    </a:lnTo>
                    <a:lnTo>
                      <a:pt x="85" y="112"/>
                    </a:lnTo>
                    <a:lnTo>
                      <a:pt x="85" y="110"/>
                    </a:lnTo>
                    <a:lnTo>
                      <a:pt x="80" y="106"/>
                    </a:lnTo>
                    <a:lnTo>
                      <a:pt x="76" y="105"/>
                    </a:lnTo>
                    <a:lnTo>
                      <a:pt x="74" y="99"/>
                    </a:lnTo>
                    <a:lnTo>
                      <a:pt x="70" y="89"/>
                    </a:lnTo>
                    <a:lnTo>
                      <a:pt x="70" y="87"/>
                    </a:lnTo>
                    <a:lnTo>
                      <a:pt x="68" y="84"/>
                    </a:lnTo>
                    <a:lnTo>
                      <a:pt x="66" y="82"/>
                    </a:lnTo>
                    <a:lnTo>
                      <a:pt x="68" y="78"/>
                    </a:lnTo>
                    <a:lnTo>
                      <a:pt x="66" y="76"/>
                    </a:lnTo>
                    <a:lnTo>
                      <a:pt x="64" y="76"/>
                    </a:lnTo>
                    <a:lnTo>
                      <a:pt x="62" y="76"/>
                    </a:lnTo>
                    <a:lnTo>
                      <a:pt x="57" y="70"/>
                    </a:lnTo>
                    <a:lnTo>
                      <a:pt x="53" y="70"/>
                    </a:lnTo>
                    <a:lnTo>
                      <a:pt x="51" y="66"/>
                    </a:lnTo>
                    <a:lnTo>
                      <a:pt x="51" y="63"/>
                    </a:lnTo>
                    <a:lnTo>
                      <a:pt x="49" y="61"/>
                    </a:lnTo>
                    <a:lnTo>
                      <a:pt x="49" y="57"/>
                    </a:lnTo>
                    <a:lnTo>
                      <a:pt x="47" y="57"/>
                    </a:lnTo>
                    <a:lnTo>
                      <a:pt x="40" y="51"/>
                    </a:lnTo>
                    <a:lnTo>
                      <a:pt x="34" y="40"/>
                    </a:lnTo>
                    <a:lnTo>
                      <a:pt x="28" y="36"/>
                    </a:lnTo>
                    <a:lnTo>
                      <a:pt x="26" y="36"/>
                    </a:lnTo>
                    <a:lnTo>
                      <a:pt x="22" y="34"/>
                    </a:lnTo>
                    <a:lnTo>
                      <a:pt x="19" y="28"/>
                    </a:lnTo>
                    <a:lnTo>
                      <a:pt x="17" y="28"/>
                    </a:lnTo>
                    <a:lnTo>
                      <a:pt x="7" y="21"/>
                    </a:lnTo>
                    <a:lnTo>
                      <a:pt x="5" y="19"/>
                    </a:lnTo>
                    <a:lnTo>
                      <a:pt x="1" y="9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69" name="Freeform 845"/>
              <p:cNvSpPr>
                <a:spLocks/>
              </p:cNvSpPr>
              <p:nvPr/>
            </p:nvSpPr>
            <p:spPr bwMode="auto">
              <a:xfrm>
                <a:off x="5531" y="2904"/>
                <a:ext cx="8" cy="9"/>
              </a:xfrm>
              <a:custGeom>
                <a:avLst/>
                <a:gdLst>
                  <a:gd name="T0" fmla="*/ 2 w 8"/>
                  <a:gd name="T1" fmla="*/ 0 h 9"/>
                  <a:gd name="T2" fmla="*/ 6 w 8"/>
                  <a:gd name="T3" fmla="*/ 4 h 9"/>
                  <a:gd name="T4" fmla="*/ 6 w 8"/>
                  <a:gd name="T5" fmla="*/ 5 h 9"/>
                  <a:gd name="T6" fmla="*/ 8 w 8"/>
                  <a:gd name="T7" fmla="*/ 9 h 9"/>
                  <a:gd name="T8" fmla="*/ 0 w 8"/>
                  <a:gd name="T9" fmla="*/ 4 h 9"/>
                  <a:gd name="T10" fmla="*/ 2 w 8"/>
                  <a:gd name="T1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9">
                    <a:moveTo>
                      <a:pt x="2" y="0"/>
                    </a:moveTo>
                    <a:lnTo>
                      <a:pt x="6" y="4"/>
                    </a:lnTo>
                    <a:lnTo>
                      <a:pt x="6" y="5"/>
                    </a:lnTo>
                    <a:lnTo>
                      <a:pt x="8" y="9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70" name="Freeform 846"/>
              <p:cNvSpPr>
                <a:spLocks/>
              </p:cNvSpPr>
              <p:nvPr/>
            </p:nvSpPr>
            <p:spPr bwMode="auto">
              <a:xfrm>
                <a:off x="5554" y="2810"/>
                <a:ext cx="9" cy="10"/>
              </a:xfrm>
              <a:custGeom>
                <a:avLst/>
                <a:gdLst>
                  <a:gd name="T0" fmla="*/ 6 w 9"/>
                  <a:gd name="T1" fmla="*/ 0 h 10"/>
                  <a:gd name="T2" fmla="*/ 9 w 9"/>
                  <a:gd name="T3" fmla="*/ 4 h 10"/>
                  <a:gd name="T4" fmla="*/ 6 w 9"/>
                  <a:gd name="T5" fmla="*/ 8 h 10"/>
                  <a:gd name="T6" fmla="*/ 2 w 9"/>
                  <a:gd name="T7" fmla="*/ 10 h 10"/>
                  <a:gd name="T8" fmla="*/ 0 w 9"/>
                  <a:gd name="T9" fmla="*/ 4 h 10"/>
                  <a:gd name="T10" fmla="*/ 4 w 9"/>
                  <a:gd name="T11" fmla="*/ 2 h 10"/>
                  <a:gd name="T12" fmla="*/ 6 w 9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0">
                    <a:moveTo>
                      <a:pt x="6" y="0"/>
                    </a:moveTo>
                    <a:lnTo>
                      <a:pt x="9" y="4"/>
                    </a:lnTo>
                    <a:lnTo>
                      <a:pt x="6" y="8"/>
                    </a:lnTo>
                    <a:lnTo>
                      <a:pt x="2" y="10"/>
                    </a:lnTo>
                    <a:lnTo>
                      <a:pt x="0" y="4"/>
                    </a:lnTo>
                    <a:lnTo>
                      <a:pt x="4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71" name="Freeform 847"/>
              <p:cNvSpPr>
                <a:spLocks/>
              </p:cNvSpPr>
              <p:nvPr/>
            </p:nvSpPr>
            <p:spPr bwMode="auto">
              <a:xfrm>
                <a:off x="5643" y="2784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72" name="Freeform 848"/>
              <p:cNvSpPr>
                <a:spLocks/>
              </p:cNvSpPr>
              <p:nvPr/>
            </p:nvSpPr>
            <p:spPr bwMode="auto">
              <a:xfrm>
                <a:off x="5607" y="2826"/>
                <a:ext cx="10" cy="11"/>
              </a:xfrm>
              <a:custGeom>
                <a:avLst/>
                <a:gdLst>
                  <a:gd name="T0" fmla="*/ 10 w 10"/>
                  <a:gd name="T1" fmla="*/ 0 h 11"/>
                  <a:gd name="T2" fmla="*/ 8 w 10"/>
                  <a:gd name="T3" fmla="*/ 3 h 11"/>
                  <a:gd name="T4" fmla="*/ 10 w 10"/>
                  <a:gd name="T5" fmla="*/ 5 h 11"/>
                  <a:gd name="T6" fmla="*/ 8 w 10"/>
                  <a:gd name="T7" fmla="*/ 11 h 11"/>
                  <a:gd name="T8" fmla="*/ 6 w 10"/>
                  <a:gd name="T9" fmla="*/ 11 h 11"/>
                  <a:gd name="T10" fmla="*/ 4 w 10"/>
                  <a:gd name="T11" fmla="*/ 7 h 11"/>
                  <a:gd name="T12" fmla="*/ 0 w 10"/>
                  <a:gd name="T13" fmla="*/ 5 h 11"/>
                  <a:gd name="T14" fmla="*/ 2 w 10"/>
                  <a:gd name="T15" fmla="*/ 1 h 11"/>
                  <a:gd name="T16" fmla="*/ 6 w 10"/>
                  <a:gd name="T17" fmla="*/ 1 h 11"/>
                  <a:gd name="T18" fmla="*/ 8 w 10"/>
                  <a:gd name="T19" fmla="*/ 0 h 11"/>
                  <a:gd name="T20" fmla="*/ 10 w 10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11">
                    <a:moveTo>
                      <a:pt x="10" y="0"/>
                    </a:moveTo>
                    <a:lnTo>
                      <a:pt x="8" y="3"/>
                    </a:lnTo>
                    <a:lnTo>
                      <a:pt x="10" y="5"/>
                    </a:lnTo>
                    <a:lnTo>
                      <a:pt x="8" y="11"/>
                    </a:lnTo>
                    <a:lnTo>
                      <a:pt x="6" y="11"/>
                    </a:lnTo>
                    <a:lnTo>
                      <a:pt x="4" y="7"/>
                    </a:lnTo>
                    <a:lnTo>
                      <a:pt x="0" y="5"/>
                    </a:lnTo>
                    <a:lnTo>
                      <a:pt x="2" y="1"/>
                    </a:lnTo>
                    <a:lnTo>
                      <a:pt x="6" y="1"/>
                    </a:lnTo>
                    <a:lnTo>
                      <a:pt x="8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73" name="Freeform 849"/>
              <p:cNvSpPr>
                <a:spLocks/>
              </p:cNvSpPr>
              <p:nvPr/>
            </p:nvSpPr>
            <p:spPr bwMode="auto">
              <a:xfrm>
                <a:off x="5643" y="2793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2 h 4"/>
                  <a:gd name="T4" fmla="*/ 0 w 2"/>
                  <a:gd name="T5" fmla="*/ 4 h 4"/>
                  <a:gd name="T6" fmla="*/ 0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2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74" name="Freeform 850"/>
              <p:cNvSpPr>
                <a:spLocks/>
              </p:cNvSpPr>
              <p:nvPr/>
            </p:nvSpPr>
            <p:spPr bwMode="auto">
              <a:xfrm>
                <a:off x="5632" y="2791"/>
                <a:ext cx="6" cy="4"/>
              </a:xfrm>
              <a:custGeom>
                <a:avLst/>
                <a:gdLst>
                  <a:gd name="T0" fmla="*/ 2 w 6"/>
                  <a:gd name="T1" fmla="*/ 0 h 4"/>
                  <a:gd name="T2" fmla="*/ 6 w 6"/>
                  <a:gd name="T3" fmla="*/ 0 h 4"/>
                  <a:gd name="T4" fmla="*/ 2 w 6"/>
                  <a:gd name="T5" fmla="*/ 4 h 4"/>
                  <a:gd name="T6" fmla="*/ 0 w 6"/>
                  <a:gd name="T7" fmla="*/ 4 h 4"/>
                  <a:gd name="T8" fmla="*/ 0 w 6"/>
                  <a:gd name="T9" fmla="*/ 0 h 4"/>
                  <a:gd name="T10" fmla="*/ 2 w 6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4">
                    <a:moveTo>
                      <a:pt x="2" y="0"/>
                    </a:moveTo>
                    <a:lnTo>
                      <a:pt x="6" y="0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75" name="Freeform 851"/>
              <p:cNvSpPr>
                <a:spLocks/>
              </p:cNvSpPr>
              <p:nvPr/>
            </p:nvSpPr>
            <p:spPr bwMode="auto">
              <a:xfrm>
                <a:off x="5642" y="2787"/>
                <a:ext cx="3" cy="2"/>
              </a:xfrm>
              <a:custGeom>
                <a:avLst/>
                <a:gdLst>
                  <a:gd name="T0" fmla="*/ 1 w 3"/>
                  <a:gd name="T1" fmla="*/ 0 h 2"/>
                  <a:gd name="T2" fmla="*/ 3 w 3"/>
                  <a:gd name="T3" fmla="*/ 2 h 2"/>
                  <a:gd name="T4" fmla="*/ 0 w 3"/>
                  <a:gd name="T5" fmla="*/ 2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lnTo>
                      <a:pt x="3" y="2"/>
                    </a:lnTo>
                    <a:lnTo>
                      <a:pt x="0" y="2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76" name="Freeform 852"/>
              <p:cNvSpPr>
                <a:spLocks/>
              </p:cNvSpPr>
              <p:nvPr/>
            </p:nvSpPr>
            <p:spPr bwMode="auto">
              <a:xfrm>
                <a:off x="5655" y="2906"/>
                <a:ext cx="2" cy="3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2 h 3"/>
                  <a:gd name="T4" fmla="*/ 0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2" y="2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77" name="Freeform 853"/>
              <p:cNvSpPr>
                <a:spLocks/>
              </p:cNvSpPr>
              <p:nvPr/>
            </p:nvSpPr>
            <p:spPr bwMode="auto">
              <a:xfrm>
                <a:off x="5602" y="2826"/>
                <a:ext cx="5" cy="7"/>
              </a:xfrm>
              <a:custGeom>
                <a:avLst/>
                <a:gdLst>
                  <a:gd name="T0" fmla="*/ 3 w 5"/>
                  <a:gd name="T1" fmla="*/ 0 h 7"/>
                  <a:gd name="T2" fmla="*/ 5 w 5"/>
                  <a:gd name="T3" fmla="*/ 3 h 7"/>
                  <a:gd name="T4" fmla="*/ 3 w 5"/>
                  <a:gd name="T5" fmla="*/ 7 h 7"/>
                  <a:gd name="T6" fmla="*/ 0 w 5"/>
                  <a:gd name="T7" fmla="*/ 5 h 7"/>
                  <a:gd name="T8" fmla="*/ 3 w 5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3" y="0"/>
                    </a:moveTo>
                    <a:lnTo>
                      <a:pt x="5" y="3"/>
                    </a:lnTo>
                    <a:lnTo>
                      <a:pt x="3" y="7"/>
                    </a:lnTo>
                    <a:lnTo>
                      <a:pt x="0" y="5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78" name="Freeform 854"/>
              <p:cNvSpPr>
                <a:spLocks/>
              </p:cNvSpPr>
              <p:nvPr/>
            </p:nvSpPr>
            <p:spPr bwMode="auto">
              <a:xfrm>
                <a:off x="5575" y="2827"/>
                <a:ext cx="13" cy="12"/>
              </a:xfrm>
              <a:custGeom>
                <a:avLst/>
                <a:gdLst>
                  <a:gd name="T0" fmla="*/ 2 w 13"/>
                  <a:gd name="T1" fmla="*/ 0 h 12"/>
                  <a:gd name="T2" fmla="*/ 7 w 13"/>
                  <a:gd name="T3" fmla="*/ 2 h 12"/>
                  <a:gd name="T4" fmla="*/ 11 w 13"/>
                  <a:gd name="T5" fmla="*/ 6 h 12"/>
                  <a:gd name="T6" fmla="*/ 13 w 13"/>
                  <a:gd name="T7" fmla="*/ 10 h 12"/>
                  <a:gd name="T8" fmla="*/ 11 w 13"/>
                  <a:gd name="T9" fmla="*/ 12 h 12"/>
                  <a:gd name="T10" fmla="*/ 7 w 13"/>
                  <a:gd name="T11" fmla="*/ 10 h 12"/>
                  <a:gd name="T12" fmla="*/ 0 w 13"/>
                  <a:gd name="T13" fmla="*/ 10 h 12"/>
                  <a:gd name="T14" fmla="*/ 0 w 13"/>
                  <a:gd name="T15" fmla="*/ 6 h 12"/>
                  <a:gd name="T16" fmla="*/ 2 w 13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2">
                    <a:moveTo>
                      <a:pt x="2" y="0"/>
                    </a:moveTo>
                    <a:lnTo>
                      <a:pt x="7" y="2"/>
                    </a:lnTo>
                    <a:lnTo>
                      <a:pt x="11" y="6"/>
                    </a:lnTo>
                    <a:lnTo>
                      <a:pt x="13" y="10"/>
                    </a:lnTo>
                    <a:lnTo>
                      <a:pt x="11" y="12"/>
                    </a:lnTo>
                    <a:lnTo>
                      <a:pt x="7" y="10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79" name="Freeform 855"/>
              <p:cNvSpPr>
                <a:spLocks/>
              </p:cNvSpPr>
              <p:nvPr/>
            </p:nvSpPr>
            <p:spPr bwMode="auto">
              <a:xfrm>
                <a:off x="5567" y="2822"/>
                <a:ext cx="10" cy="9"/>
              </a:xfrm>
              <a:custGeom>
                <a:avLst/>
                <a:gdLst>
                  <a:gd name="T0" fmla="*/ 2 w 10"/>
                  <a:gd name="T1" fmla="*/ 0 h 9"/>
                  <a:gd name="T2" fmla="*/ 8 w 10"/>
                  <a:gd name="T3" fmla="*/ 2 h 9"/>
                  <a:gd name="T4" fmla="*/ 10 w 10"/>
                  <a:gd name="T5" fmla="*/ 5 h 9"/>
                  <a:gd name="T6" fmla="*/ 6 w 10"/>
                  <a:gd name="T7" fmla="*/ 9 h 9"/>
                  <a:gd name="T8" fmla="*/ 4 w 10"/>
                  <a:gd name="T9" fmla="*/ 7 h 9"/>
                  <a:gd name="T10" fmla="*/ 0 w 10"/>
                  <a:gd name="T11" fmla="*/ 0 h 9"/>
                  <a:gd name="T12" fmla="*/ 2 w 10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">
                    <a:moveTo>
                      <a:pt x="2" y="0"/>
                    </a:moveTo>
                    <a:lnTo>
                      <a:pt x="8" y="2"/>
                    </a:lnTo>
                    <a:lnTo>
                      <a:pt x="10" y="5"/>
                    </a:lnTo>
                    <a:lnTo>
                      <a:pt x="6" y="9"/>
                    </a:lnTo>
                    <a:lnTo>
                      <a:pt x="4" y="7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80" name="Freeform 856"/>
              <p:cNvSpPr>
                <a:spLocks/>
              </p:cNvSpPr>
              <p:nvPr/>
            </p:nvSpPr>
            <p:spPr bwMode="auto">
              <a:xfrm>
                <a:off x="5609" y="2860"/>
                <a:ext cx="6" cy="6"/>
              </a:xfrm>
              <a:custGeom>
                <a:avLst/>
                <a:gdLst>
                  <a:gd name="T0" fmla="*/ 2 w 6"/>
                  <a:gd name="T1" fmla="*/ 0 h 6"/>
                  <a:gd name="T2" fmla="*/ 6 w 6"/>
                  <a:gd name="T3" fmla="*/ 0 h 6"/>
                  <a:gd name="T4" fmla="*/ 6 w 6"/>
                  <a:gd name="T5" fmla="*/ 4 h 6"/>
                  <a:gd name="T6" fmla="*/ 4 w 6"/>
                  <a:gd name="T7" fmla="*/ 6 h 6"/>
                  <a:gd name="T8" fmla="*/ 0 w 6"/>
                  <a:gd name="T9" fmla="*/ 4 h 6"/>
                  <a:gd name="T10" fmla="*/ 2 w 6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2" y="0"/>
                    </a:moveTo>
                    <a:lnTo>
                      <a:pt x="6" y="0"/>
                    </a:lnTo>
                    <a:lnTo>
                      <a:pt x="6" y="4"/>
                    </a:lnTo>
                    <a:lnTo>
                      <a:pt x="4" y="6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81" name="Freeform 857"/>
              <p:cNvSpPr>
                <a:spLocks/>
              </p:cNvSpPr>
              <p:nvPr/>
            </p:nvSpPr>
            <p:spPr bwMode="auto">
              <a:xfrm>
                <a:off x="5624" y="2881"/>
                <a:ext cx="29" cy="30"/>
              </a:xfrm>
              <a:custGeom>
                <a:avLst/>
                <a:gdLst>
                  <a:gd name="T0" fmla="*/ 10 w 29"/>
                  <a:gd name="T1" fmla="*/ 0 h 30"/>
                  <a:gd name="T2" fmla="*/ 12 w 29"/>
                  <a:gd name="T3" fmla="*/ 0 h 30"/>
                  <a:gd name="T4" fmla="*/ 16 w 29"/>
                  <a:gd name="T5" fmla="*/ 0 h 30"/>
                  <a:gd name="T6" fmla="*/ 16 w 29"/>
                  <a:gd name="T7" fmla="*/ 4 h 30"/>
                  <a:gd name="T8" fmla="*/ 18 w 29"/>
                  <a:gd name="T9" fmla="*/ 6 h 30"/>
                  <a:gd name="T10" fmla="*/ 18 w 29"/>
                  <a:gd name="T11" fmla="*/ 13 h 30"/>
                  <a:gd name="T12" fmla="*/ 21 w 29"/>
                  <a:gd name="T13" fmla="*/ 17 h 30"/>
                  <a:gd name="T14" fmla="*/ 29 w 29"/>
                  <a:gd name="T15" fmla="*/ 19 h 30"/>
                  <a:gd name="T16" fmla="*/ 27 w 29"/>
                  <a:gd name="T17" fmla="*/ 23 h 30"/>
                  <a:gd name="T18" fmla="*/ 27 w 29"/>
                  <a:gd name="T19" fmla="*/ 27 h 30"/>
                  <a:gd name="T20" fmla="*/ 25 w 29"/>
                  <a:gd name="T21" fmla="*/ 30 h 30"/>
                  <a:gd name="T22" fmla="*/ 23 w 29"/>
                  <a:gd name="T23" fmla="*/ 28 h 30"/>
                  <a:gd name="T24" fmla="*/ 23 w 29"/>
                  <a:gd name="T25" fmla="*/ 25 h 30"/>
                  <a:gd name="T26" fmla="*/ 19 w 29"/>
                  <a:gd name="T27" fmla="*/ 25 h 30"/>
                  <a:gd name="T28" fmla="*/ 16 w 29"/>
                  <a:gd name="T29" fmla="*/ 23 h 30"/>
                  <a:gd name="T30" fmla="*/ 14 w 29"/>
                  <a:gd name="T31" fmla="*/ 17 h 30"/>
                  <a:gd name="T32" fmla="*/ 12 w 29"/>
                  <a:gd name="T33" fmla="*/ 17 h 30"/>
                  <a:gd name="T34" fmla="*/ 12 w 29"/>
                  <a:gd name="T35" fmla="*/ 13 h 30"/>
                  <a:gd name="T36" fmla="*/ 10 w 29"/>
                  <a:gd name="T37" fmla="*/ 11 h 30"/>
                  <a:gd name="T38" fmla="*/ 4 w 29"/>
                  <a:gd name="T39" fmla="*/ 11 h 30"/>
                  <a:gd name="T40" fmla="*/ 0 w 29"/>
                  <a:gd name="T41" fmla="*/ 7 h 30"/>
                  <a:gd name="T42" fmla="*/ 4 w 29"/>
                  <a:gd name="T43" fmla="*/ 6 h 30"/>
                  <a:gd name="T44" fmla="*/ 4 w 29"/>
                  <a:gd name="T45" fmla="*/ 2 h 30"/>
                  <a:gd name="T46" fmla="*/ 6 w 29"/>
                  <a:gd name="T47" fmla="*/ 2 h 30"/>
                  <a:gd name="T48" fmla="*/ 8 w 29"/>
                  <a:gd name="T49" fmla="*/ 4 h 30"/>
                  <a:gd name="T50" fmla="*/ 12 w 29"/>
                  <a:gd name="T51" fmla="*/ 6 h 30"/>
                  <a:gd name="T52" fmla="*/ 10 w 29"/>
                  <a:gd name="T53" fmla="*/ 2 h 30"/>
                  <a:gd name="T54" fmla="*/ 10 w 29"/>
                  <a:gd name="T5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9" h="30">
                    <a:moveTo>
                      <a:pt x="10" y="0"/>
                    </a:moveTo>
                    <a:lnTo>
                      <a:pt x="12" y="0"/>
                    </a:lnTo>
                    <a:lnTo>
                      <a:pt x="16" y="0"/>
                    </a:lnTo>
                    <a:lnTo>
                      <a:pt x="16" y="4"/>
                    </a:lnTo>
                    <a:lnTo>
                      <a:pt x="18" y="6"/>
                    </a:lnTo>
                    <a:lnTo>
                      <a:pt x="18" y="13"/>
                    </a:lnTo>
                    <a:lnTo>
                      <a:pt x="21" y="17"/>
                    </a:lnTo>
                    <a:lnTo>
                      <a:pt x="29" y="19"/>
                    </a:lnTo>
                    <a:lnTo>
                      <a:pt x="27" y="23"/>
                    </a:lnTo>
                    <a:lnTo>
                      <a:pt x="27" y="27"/>
                    </a:lnTo>
                    <a:lnTo>
                      <a:pt x="25" y="30"/>
                    </a:lnTo>
                    <a:lnTo>
                      <a:pt x="23" y="28"/>
                    </a:lnTo>
                    <a:lnTo>
                      <a:pt x="23" y="25"/>
                    </a:lnTo>
                    <a:lnTo>
                      <a:pt x="19" y="25"/>
                    </a:lnTo>
                    <a:lnTo>
                      <a:pt x="16" y="23"/>
                    </a:lnTo>
                    <a:lnTo>
                      <a:pt x="14" y="17"/>
                    </a:lnTo>
                    <a:lnTo>
                      <a:pt x="12" y="17"/>
                    </a:lnTo>
                    <a:lnTo>
                      <a:pt x="12" y="13"/>
                    </a:lnTo>
                    <a:lnTo>
                      <a:pt x="10" y="11"/>
                    </a:lnTo>
                    <a:lnTo>
                      <a:pt x="4" y="11"/>
                    </a:lnTo>
                    <a:lnTo>
                      <a:pt x="0" y="7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8" y="4"/>
                    </a:lnTo>
                    <a:lnTo>
                      <a:pt x="12" y="6"/>
                    </a:lnTo>
                    <a:lnTo>
                      <a:pt x="10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82" name="Freeform 858"/>
              <p:cNvSpPr>
                <a:spLocks/>
              </p:cNvSpPr>
              <p:nvPr/>
            </p:nvSpPr>
            <p:spPr bwMode="auto">
              <a:xfrm>
                <a:off x="5611" y="2852"/>
                <a:ext cx="12" cy="8"/>
              </a:xfrm>
              <a:custGeom>
                <a:avLst/>
                <a:gdLst>
                  <a:gd name="T0" fmla="*/ 4 w 12"/>
                  <a:gd name="T1" fmla="*/ 0 h 8"/>
                  <a:gd name="T2" fmla="*/ 6 w 12"/>
                  <a:gd name="T3" fmla="*/ 2 h 8"/>
                  <a:gd name="T4" fmla="*/ 12 w 12"/>
                  <a:gd name="T5" fmla="*/ 6 h 8"/>
                  <a:gd name="T6" fmla="*/ 10 w 12"/>
                  <a:gd name="T7" fmla="*/ 8 h 8"/>
                  <a:gd name="T8" fmla="*/ 6 w 12"/>
                  <a:gd name="T9" fmla="*/ 6 h 8"/>
                  <a:gd name="T10" fmla="*/ 2 w 12"/>
                  <a:gd name="T11" fmla="*/ 6 h 8"/>
                  <a:gd name="T12" fmla="*/ 0 w 12"/>
                  <a:gd name="T13" fmla="*/ 4 h 8"/>
                  <a:gd name="T14" fmla="*/ 4 w 12"/>
                  <a:gd name="T1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8">
                    <a:moveTo>
                      <a:pt x="4" y="0"/>
                    </a:moveTo>
                    <a:lnTo>
                      <a:pt x="6" y="2"/>
                    </a:lnTo>
                    <a:lnTo>
                      <a:pt x="12" y="6"/>
                    </a:lnTo>
                    <a:lnTo>
                      <a:pt x="10" y="8"/>
                    </a:lnTo>
                    <a:lnTo>
                      <a:pt x="6" y="6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83" name="Freeform 859"/>
              <p:cNvSpPr>
                <a:spLocks/>
              </p:cNvSpPr>
              <p:nvPr/>
            </p:nvSpPr>
            <p:spPr bwMode="auto">
              <a:xfrm>
                <a:off x="5849" y="2772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84" name="Freeform 860"/>
              <p:cNvSpPr>
                <a:spLocks/>
              </p:cNvSpPr>
              <p:nvPr/>
            </p:nvSpPr>
            <p:spPr bwMode="auto">
              <a:xfrm>
                <a:off x="6175" y="2862"/>
                <a:ext cx="19" cy="9"/>
              </a:xfrm>
              <a:custGeom>
                <a:avLst/>
                <a:gdLst>
                  <a:gd name="T0" fmla="*/ 0 w 19"/>
                  <a:gd name="T1" fmla="*/ 0 h 9"/>
                  <a:gd name="T2" fmla="*/ 6 w 19"/>
                  <a:gd name="T3" fmla="*/ 0 h 9"/>
                  <a:gd name="T4" fmla="*/ 10 w 19"/>
                  <a:gd name="T5" fmla="*/ 0 h 9"/>
                  <a:gd name="T6" fmla="*/ 12 w 19"/>
                  <a:gd name="T7" fmla="*/ 2 h 9"/>
                  <a:gd name="T8" fmla="*/ 13 w 19"/>
                  <a:gd name="T9" fmla="*/ 6 h 9"/>
                  <a:gd name="T10" fmla="*/ 17 w 19"/>
                  <a:gd name="T11" fmla="*/ 7 h 9"/>
                  <a:gd name="T12" fmla="*/ 19 w 19"/>
                  <a:gd name="T13" fmla="*/ 9 h 9"/>
                  <a:gd name="T14" fmla="*/ 13 w 19"/>
                  <a:gd name="T15" fmla="*/ 9 h 9"/>
                  <a:gd name="T16" fmla="*/ 13 w 19"/>
                  <a:gd name="T17" fmla="*/ 9 h 9"/>
                  <a:gd name="T18" fmla="*/ 12 w 19"/>
                  <a:gd name="T19" fmla="*/ 9 h 9"/>
                  <a:gd name="T20" fmla="*/ 10 w 19"/>
                  <a:gd name="T21" fmla="*/ 9 h 9"/>
                  <a:gd name="T22" fmla="*/ 10 w 19"/>
                  <a:gd name="T23" fmla="*/ 6 h 9"/>
                  <a:gd name="T24" fmla="*/ 6 w 19"/>
                  <a:gd name="T25" fmla="*/ 2 h 9"/>
                  <a:gd name="T26" fmla="*/ 4 w 19"/>
                  <a:gd name="T27" fmla="*/ 2 h 9"/>
                  <a:gd name="T28" fmla="*/ 4 w 19"/>
                  <a:gd name="T29" fmla="*/ 4 h 9"/>
                  <a:gd name="T30" fmla="*/ 2 w 19"/>
                  <a:gd name="T31" fmla="*/ 2 h 9"/>
                  <a:gd name="T32" fmla="*/ 0 w 19"/>
                  <a:gd name="T3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" h="9">
                    <a:moveTo>
                      <a:pt x="0" y="0"/>
                    </a:moveTo>
                    <a:lnTo>
                      <a:pt x="6" y="0"/>
                    </a:lnTo>
                    <a:lnTo>
                      <a:pt x="10" y="0"/>
                    </a:lnTo>
                    <a:lnTo>
                      <a:pt x="12" y="2"/>
                    </a:lnTo>
                    <a:lnTo>
                      <a:pt x="13" y="6"/>
                    </a:lnTo>
                    <a:lnTo>
                      <a:pt x="17" y="7"/>
                    </a:lnTo>
                    <a:lnTo>
                      <a:pt x="19" y="9"/>
                    </a:lnTo>
                    <a:lnTo>
                      <a:pt x="13" y="9"/>
                    </a:lnTo>
                    <a:lnTo>
                      <a:pt x="13" y="9"/>
                    </a:lnTo>
                    <a:lnTo>
                      <a:pt x="12" y="9"/>
                    </a:lnTo>
                    <a:lnTo>
                      <a:pt x="10" y="9"/>
                    </a:lnTo>
                    <a:lnTo>
                      <a:pt x="10" y="6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85" name="Freeform 861"/>
              <p:cNvSpPr>
                <a:spLocks/>
              </p:cNvSpPr>
              <p:nvPr/>
            </p:nvSpPr>
            <p:spPr bwMode="auto">
              <a:xfrm>
                <a:off x="6089" y="2991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86" name="Freeform 862"/>
              <p:cNvSpPr>
                <a:spLocks/>
              </p:cNvSpPr>
              <p:nvPr/>
            </p:nvSpPr>
            <p:spPr bwMode="auto">
              <a:xfrm>
                <a:off x="5691" y="2883"/>
                <a:ext cx="4" cy="2"/>
              </a:xfrm>
              <a:custGeom>
                <a:avLst/>
                <a:gdLst>
                  <a:gd name="T0" fmla="*/ 2 w 4"/>
                  <a:gd name="T1" fmla="*/ 0 h 2"/>
                  <a:gd name="T2" fmla="*/ 4 w 4"/>
                  <a:gd name="T3" fmla="*/ 2 h 2"/>
                  <a:gd name="T4" fmla="*/ 2 w 4"/>
                  <a:gd name="T5" fmla="*/ 2 h 2"/>
                  <a:gd name="T6" fmla="*/ 0 w 4"/>
                  <a:gd name="T7" fmla="*/ 2 h 2"/>
                  <a:gd name="T8" fmla="*/ 0 w 4"/>
                  <a:gd name="T9" fmla="*/ 0 h 2"/>
                  <a:gd name="T10" fmla="*/ 2 w 4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lnTo>
                      <a:pt x="4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87" name="Freeform 863"/>
              <p:cNvSpPr>
                <a:spLocks/>
              </p:cNvSpPr>
              <p:nvPr/>
            </p:nvSpPr>
            <p:spPr bwMode="auto">
              <a:xfrm>
                <a:off x="6164" y="2868"/>
                <a:ext cx="3" cy="3"/>
              </a:xfrm>
              <a:custGeom>
                <a:avLst/>
                <a:gdLst>
                  <a:gd name="T0" fmla="*/ 2 w 3"/>
                  <a:gd name="T1" fmla="*/ 0 h 3"/>
                  <a:gd name="T2" fmla="*/ 3 w 3"/>
                  <a:gd name="T3" fmla="*/ 1 h 3"/>
                  <a:gd name="T4" fmla="*/ 2 w 3"/>
                  <a:gd name="T5" fmla="*/ 3 h 3"/>
                  <a:gd name="T6" fmla="*/ 0 w 3"/>
                  <a:gd name="T7" fmla="*/ 0 h 3"/>
                  <a:gd name="T8" fmla="*/ 2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lnTo>
                      <a:pt x="3" y="1"/>
                    </a:lnTo>
                    <a:lnTo>
                      <a:pt x="2" y="3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88" name="Freeform 864"/>
              <p:cNvSpPr>
                <a:spLocks/>
              </p:cNvSpPr>
              <p:nvPr/>
            </p:nvSpPr>
            <p:spPr bwMode="auto">
              <a:xfrm>
                <a:off x="6089" y="3003"/>
                <a:ext cx="6" cy="4"/>
              </a:xfrm>
              <a:custGeom>
                <a:avLst/>
                <a:gdLst>
                  <a:gd name="T0" fmla="*/ 4 w 6"/>
                  <a:gd name="T1" fmla="*/ 0 h 4"/>
                  <a:gd name="T2" fmla="*/ 6 w 6"/>
                  <a:gd name="T3" fmla="*/ 0 h 4"/>
                  <a:gd name="T4" fmla="*/ 6 w 6"/>
                  <a:gd name="T5" fmla="*/ 0 h 4"/>
                  <a:gd name="T6" fmla="*/ 4 w 6"/>
                  <a:gd name="T7" fmla="*/ 2 h 4"/>
                  <a:gd name="T8" fmla="*/ 0 w 6"/>
                  <a:gd name="T9" fmla="*/ 4 h 4"/>
                  <a:gd name="T10" fmla="*/ 2 w 6"/>
                  <a:gd name="T11" fmla="*/ 2 h 4"/>
                  <a:gd name="T12" fmla="*/ 4 w 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4">
                    <a:moveTo>
                      <a:pt x="4" y="0"/>
                    </a:moveTo>
                    <a:lnTo>
                      <a:pt x="6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89" name="Freeform 865"/>
              <p:cNvSpPr>
                <a:spLocks/>
              </p:cNvSpPr>
              <p:nvPr/>
            </p:nvSpPr>
            <p:spPr bwMode="auto">
              <a:xfrm>
                <a:off x="5697" y="2858"/>
                <a:ext cx="6" cy="4"/>
              </a:xfrm>
              <a:custGeom>
                <a:avLst/>
                <a:gdLst>
                  <a:gd name="T0" fmla="*/ 0 w 6"/>
                  <a:gd name="T1" fmla="*/ 0 h 4"/>
                  <a:gd name="T2" fmla="*/ 4 w 6"/>
                  <a:gd name="T3" fmla="*/ 2 h 4"/>
                  <a:gd name="T4" fmla="*/ 6 w 6"/>
                  <a:gd name="T5" fmla="*/ 2 h 4"/>
                  <a:gd name="T6" fmla="*/ 4 w 6"/>
                  <a:gd name="T7" fmla="*/ 4 h 4"/>
                  <a:gd name="T8" fmla="*/ 0 w 6"/>
                  <a:gd name="T9" fmla="*/ 2 h 4"/>
                  <a:gd name="T10" fmla="*/ 0 w 6"/>
                  <a:gd name="T11" fmla="*/ 0 h 4"/>
                  <a:gd name="T12" fmla="*/ 0 w 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4">
                    <a:moveTo>
                      <a:pt x="0" y="0"/>
                    </a:moveTo>
                    <a:lnTo>
                      <a:pt x="4" y="2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90" name="Freeform 866"/>
              <p:cNvSpPr>
                <a:spLocks/>
              </p:cNvSpPr>
              <p:nvPr/>
            </p:nvSpPr>
            <p:spPr bwMode="auto">
              <a:xfrm>
                <a:off x="6169" y="2879"/>
                <a:ext cx="4" cy="2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0 h 2"/>
                  <a:gd name="T4" fmla="*/ 2 w 4"/>
                  <a:gd name="T5" fmla="*/ 2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91" name="Freeform 867"/>
              <p:cNvSpPr>
                <a:spLocks/>
              </p:cNvSpPr>
              <p:nvPr/>
            </p:nvSpPr>
            <p:spPr bwMode="auto">
              <a:xfrm>
                <a:off x="6177" y="2881"/>
                <a:ext cx="25" cy="4"/>
              </a:xfrm>
              <a:custGeom>
                <a:avLst/>
                <a:gdLst>
                  <a:gd name="T0" fmla="*/ 0 w 25"/>
                  <a:gd name="T1" fmla="*/ 0 h 4"/>
                  <a:gd name="T2" fmla="*/ 6 w 25"/>
                  <a:gd name="T3" fmla="*/ 2 h 4"/>
                  <a:gd name="T4" fmla="*/ 10 w 25"/>
                  <a:gd name="T5" fmla="*/ 0 h 4"/>
                  <a:gd name="T6" fmla="*/ 15 w 25"/>
                  <a:gd name="T7" fmla="*/ 2 h 4"/>
                  <a:gd name="T8" fmla="*/ 19 w 25"/>
                  <a:gd name="T9" fmla="*/ 0 h 4"/>
                  <a:gd name="T10" fmla="*/ 25 w 25"/>
                  <a:gd name="T11" fmla="*/ 2 h 4"/>
                  <a:gd name="T12" fmla="*/ 23 w 25"/>
                  <a:gd name="T13" fmla="*/ 4 h 4"/>
                  <a:gd name="T14" fmla="*/ 15 w 25"/>
                  <a:gd name="T15" fmla="*/ 4 h 4"/>
                  <a:gd name="T16" fmla="*/ 6 w 25"/>
                  <a:gd name="T17" fmla="*/ 4 h 4"/>
                  <a:gd name="T18" fmla="*/ 0 w 25"/>
                  <a:gd name="T19" fmla="*/ 2 h 4"/>
                  <a:gd name="T20" fmla="*/ 0 w 25"/>
                  <a:gd name="T21" fmla="*/ 0 h 4"/>
                  <a:gd name="T22" fmla="*/ 0 w 25"/>
                  <a:gd name="T23" fmla="*/ 0 h 4"/>
                  <a:gd name="T24" fmla="*/ 0 w 25"/>
                  <a:gd name="T2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4">
                    <a:moveTo>
                      <a:pt x="0" y="0"/>
                    </a:moveTo>
                    <a:lnTo>
                      <a:pt x="6" y="2"/>
                    </a:lnTo>
                    <a:lnTo>
                      <a:pt x="10" y="0"/>
                    </a:lnTo>
                    <a:lnTo>
                      <a:pt x="15" y="2"/>
                    </a:lnTo>
                    <a:lnTo>
                      <a:pt x="19" y="0"/>
                    </a:lnTo>
                    <a:lnTo>
                      <a:pt x="25" y="2"/>
                    </a:lnTo>
                    <a:lnTo>
                      <a:pt x="23" y="4"/>
                    </a:lnTo>
                    <a:lnTo>
                      <a:pt x="15" y="4"/>
                    </a:lnTo>
                    <a:lnTo>
                      <a:pt x="6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92" name="Freeform 868"/>
              <p:cNvSpPr>
                <a:spLocks/>
              </p:cNvSpPr>
              <p:nvPr/>
            </p:nvSpPr>
            <p:spPr bwMode="auto">
              <a:xfrm>
                <a:off x="5788" y="3003"/>
                <a:ext cx="23" cy="13"/>
              </a:xfrm>
              <a:custGeom>
                <a:avLst/>
                <a:gdLst>
                  <a:gd name="T0" fmla="*/ 14 w 23"/>
                  <a:gd name="T1" fmla="*/ 0 h 13"/>
                  <a:gd name="T2" fmla="*/ 17 w 23"/>
                  <a:gd name="T3" fmla="*/ 0 h 13"/>
                  <a:gd name="T4" fmla="*/ 23 w 23"/>
                  <a:gd name="T5" fmla="*/ 6 h 13"/>
                  <a:gd name="T6" fmla="*/ 21 w 23"/>
                  <a:gd name="T7" fmla="*/ 7 h 13"/>
                  <a:gd name="T8" fmla="*/ 17 w 23"/>
                  <a:gd name="T9" fmla="*/ 7 h 13"/>
                  <a:gd name="T10" fmla="*/ 17 w 23"/>
                  <a:gd name="T11" fmla="*/ 9 h 13"/>
                  <a:gd name="T12" fmla="*/ 14 w 23"/>
                  <a:gd name="T13" fmla="*/ 11 h 13"/>
                  <a:gd name="T14" fmla="*/ 12 w 23"/>
                  <a:gd name="T15" fmla="*/ 13 h 13"/>
                  <a:gd name="T16" fmla="*/ 12 w 23"/>
                  <a:gd name="T17" fmla="*/ 11 h 13"/>
                  <a:gd name="T18" fmla="*/ 8 w 23"/>
                  <a:gd name="T19" fmla="*/ 7 h 13"/>
                  <a:gd name="T20" fmla="*/ 2 w 23"/>
                  <a:gd name="T21" fmla="*/ 6 h 13"/>
                  <a:gd name="T22" fmla="*/ 0 w 23"/>
                  <a:gd name="T23" fmla="*/ 4 h 13"/>
                  <a:gd name="T24" fmla="*/ 0 w 23"/>
                  <a:gd name="T25" fmla="*/ 2 h 13"/>
                  <a:gd name="T26" fmla="*/ 4 w 23"/>
                  <a:gd name="T27" fmla="*/ 0 h 13"/>
                  <a:gd name="T28" fmla="*/ 8 w 23"/>
                  <a:gd name="T29" fmla="*/ 2 h 13"/>
                  <a:gd name="T30" fmla="*/ 14 w 23"/>
                  <a:gd name="T3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3" h="13">
                    <a:moveTo>
                      <a:pt x="14" y="0"/>
                    </a:moveTo>
                    <a:lnTo>
                      <a:pt x="17" y="0"/>
                    </a:lnTo>
                    <a:lnTo>
                      <a:pt x="23" y="6"/>
                    </a:lnTo>
                    <a:lnTo>
                      <a:pt x="21" y="7"/>
                    </a:lnTo>
                    <a:lnTo>
                      <a:pt x="17" y="7"/>
                    </a:lnTo>
                    <a:lnTo>
                      <a:pt x="17" y="9"/>
                    </a:lnTo>
                    <a:lnTo>
                      <a:pt x="14" y="11"/>
                    </a:lnTo>
                    <a:lnTo>
                      <a:pt x="12" y="13"/>
                    </a:lnTo>
                    <a:lnTo>
                      <a:pt x="12" y="11"/>
                    </a:lnTo>
                    <a:lnTo>
                      <a:pt x="8" y="7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8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93" name="Freeform 869"/>
              <p:cNvSpPr>
                <a:spLocks/>
              </p:cNvSpPr>
              <p:nvPr/>
            </p:nvSpPr>
            <p:spPr bwMode="auto">
              <a:xfrm>
                <a:off x="5691" y="2717"/>
                <a:ext cx="187" cy="212"/>
              </a:xfrm>
              <a:custGeom>
                <a:avLst/>
                <a:gdLst>
                  <a:gd name="T0" fmla="*/ 154 w 187"/>
                  <a:gd name="T1" fmla="*/ 9 h 212"/>
                  <a:gd name="T2" fmla="*/ 156 w 187"/>
                  <a:gd name="T3" fmla="*/ 15 h 212"/>
                  <a:gd name="T4" fmla="*/ 162 w 187"/>
                  <a:gd name="T5" fmla="*/ 19 h 212"/>
                  <a:gd name="T6" fmla="*/ 164 w 187"/>
                  <a:gd name="T7" fmla="*/ 27 h 212"/>
                  <a:gd name="T8" fmla="*/ 177 w 187"/>
                  <a:gd name="T9" fmla="*/ 29 h 212"/>
                  <a:gd name="T10" fmla="*/ 187 w 187"/>
                  <a:gd name="T11" fmla="*/ 34 h 212"/>
                  <a:gd name="T12" fmla="*/ 168 w 187"/>
                  <a:gd name="T13" fmla="*/ 40 h 212"/>
                  <a:gd name="T14" fmla="*/ 168 w 187"/>
                  <a:gd name="T15" fmla="*/ 51 h 212"/>
                  <a:gd name="T16" fmla="*/ 156 w 187"/>
                  <a:gd name="T17" fmla="*/ 51 h 212"/>
                  <a:gd name="T18" fmla="*/ 154 w 187"/>
                  <a:gd name="T19" fmla="*/ 57 h 212"/>
                  <a:gd name="T20" fmla="*/ 153 w 187"/>
                  <a:gd name="T21" fmla="*/ 63 h 212"/>
                  <a:gd name="T22" fmla="*/ 156 w 187"/>
                  <a:gd name="T23" fmla="*/ 70 h 212"/>
                  <a:gd name="T24" fmla="*/ 158 w 187"/>
                  <a:gd name="T25" fmla="*/ 80 h 212"/>
                  <a:gd name="T26" fmla="*/ 160 w 187"/>
                  <a:gd name="T27" fmla="*/ 93 h 212"/>
                  <a:gd name="T28" fmla="*/ 164 w 187"/>
                  <a:gd name="T29" fmla="*/ 101 h 212"/>
                  <a:gd name="T30" fmla="*/ 179 w 187"/>
                  <a:gd name="T31" fmla="*/ 114 h 212"/>
                  <a:gd name="T32" fmla="*/ 175 w 187"/>
                  <a:gd name="T33" fmla="*/ 118 h 212"/>
                  <a:gd name="T34" fmla="*/ 164 w 187"/>
                  <a:gd name="T35" fmla="*/ 118 h 212"/>
                  <a:gd name="T36" fmla="*/ 158 w 187"/>
                  <a:gd name="T37" fmla="*/ 124 h 212"/>
                  <a:gd name="T38" fmla="*/ 153 w 187"/>
                  <a:gd name="T39" fmla="*/ 143 h 212"/>
                  <a:gd name="T40" fmla="*/ 143 w 187"/>
                  <a:gd name="T41" fmla="*/ 158 h 212"/>
                  <a:gd name="T42" fmla="*/ 141 w 187"/>
                  <a:gd name="T43" fmla="*/ 160 h 212"/>
                  <a:gd name="T44" fmla="*/ 132 w 187"/>
                  <a:gd name="T45" fmla="*/ 168 h 212"/>
                  <a:gd name="T46" fmla="*/ 135 w 187"/>
                  <a:gd name="T47" fmla="*/ 171 h 212"/>
                  <a:gd name="T48" fmla="*/ 137 w 187"/>
                  <a:gd name="T49" fmla="*/ 177 h 212"/>
                  <a:gd name="T50" fmla="*/ 133 w 187"/>
                  <a:gd name="T51" fmla="*/ 181 h 212"/>
                  <a:gd name="T52" fmla="*/ 133 w 187"/>
                  <a:gd name="T53" fmla="*/ 191 h 212"/>
                  <a:gd name="T54" fmla="*/ 130 w 187"/>
                  <a:gd name="T55" fmla="*/ 196 h 212"/>
                  <a:gd name="T56" fmla="*/ 107 w 187"/>
                  <a:gd name="T57" fmla="*/ 212 h 212"/>
                  <a:gd name="T58" fmla="*/ 101 w 187"/>
                  <a:gd name="T59" fmla="*/ 202 h 212"/>
                  <a:gd name="T60" fmla="*/ 93 w 187"/>
                  <a:gd name="T61" fmla="*/ 198 h 212"/>
                  <a:gd name="T62" fmla="*/ 90 w 187"/>
                  <a:gd name="T63" fmla="*/ 200 h 212"/>
                  <a:gd name="T64" fmla="*/ 84 w 187"/>
                  <a:gd name="T65" fmla="*/ 192 h 212"/>
                  <a:gd name="T66" fmla="*/ 73 w 187"/>
                  <a:gd name="T67" fmla="*/ 196 h 212"/>
                  <a:gd name="T68" fmla="*/ 63 w 187"/>
                  <a:gd name="T69" fmla="*/ 196 h 212"/>
                  <a:gd name="T70" fmla="*/ 55 w 187"/>
                  <a:gd name="T71" fmla="*/ 200 h 212"/>
                  <a:gd name="T72" fmla="*/ 52 w 187"/>
                  <a:gd name="T73" fmla="*/ 183 h 212"/>
                  <a:gd name="T74" fmla="*/ 46 w 187"/>
                  <a:gd name="T75" fmla="*/ 189 h 212"/>
                  <a:gd name="T76" fmla="*/ 32 w 187"/>
                  <a:gd name="T77" fmla="*/ 191 h 212"/>
                  <a:gd name="T78" fmla="*/ 23 w 187"/>
                  <a:gd name="T79" fmla="*/ 185 h 212"/>
                  <a:gd name="T80" fmla="*/ 19 w 187"/>
                  <a:gd name="T81" fmla="*/ 170 h 212"/>
                  <a:gd name="T82" fmla="*/ 21 w 187"/>
                  <a:gd name="T83" fmla="*/ 156 h 212"/>
                  <a:gd name="T84" fmla="*/ 8 w 187"/>
                  <a:gd name="T85" fmla="*/ 147 h 212"/>
                  <a:gd name="T86" fmla="*/ 23 w 187"/>
                  <a:gd name="T87" fmla="*/ 139 h 212"/>
                  <a:gd name="T88" fmla="*/ 13 w 187"/>
                  <a:gd name="T89" fmla="*/ 141 h 212"/>
                  <a:gd name="T90" fmla="*/ 6 w 187"/>
                  <a:gd name="T91" fmla="*/ 135 h 212"/>
                  <a:gd name="T92" fmla="*/ 0 w 187"/>
                  <a:gd name="T93" fmla="*/ 120 h 212"/>
                  <a:gd name="T94" fmla="*/ 2 w 187"/>
                  <a:gd name="T95" fmla="*/ 110 h 212"/>
                  <a:gd name="T96" fmla="*/ 15 w 187"/>
                  <a:gd name="T97" fmla="*/ 97 h 212"/>
                  <a:gd name="T98" fmla="*/ 27 w 187"/>
                  <a:gd name="T99" fmla="*/ 103 h 212"/>
                  <a:gd name="T100" fmla="*/ 44 w 187"/>
                  <a:gd name="T101" fmla="*/ 101 h 212"/>
                  <a:gd name="T102" fmla="*/ 52 w 187"/>
                  <a:gd name="T103" fmla="*/ 90 h 212"/>
                  <a:gd name="T104" fmla="*/ 53 w 187"/>
                  <a:gd name="T105" fmla="*/ 82 h 212"/>
                  <a:gd name="T106" fmla="*/ 80 w 187"/>
                  <a:gd name="T107" fmla="*/ 67 h 212"/>
                  <a:gd name="T108" fmla="*/ 92 w 187"/>
                  <a:gd name="T109" fmla="*/ 51 h 212"/>
                  <a:gd name="T110" fmla="*/ 103 w 187"/>
                  <a:gd name="T111" fmla="*/ 42 h 212"/>
                  <a:gd name="T112" fmla="*/ 111 w 187"/>
                  <a:gd name="T113" fmla="*/ 42 h 212"/>
                  <a:gd name="T114" fmla="*/ 114 w 187"/>
                  <a:gd name="T115" fmla="*/ 40 h 212"/>
                  <a:gd name="T116" fmla="*/ 114 w 187"/>
                  <a:gd name="T117" fmla="*/ 36 h 212"/>
                  <a:gd name="T118" fmla="*/ 114 w 187"/>
                  <a:gd name="T119" fmla="*/ 32 h 212"/>
                  <a:gd name="T120" fmla="*/ 130 w 187"/>
                  <a:gd name="T121" fmla="*/ 19 h 212"/>
                  <a:gd name="T122" fmla="*/ 141 w 187"/>
                  <a:gd name="T123" fmla="*/ 2 h 212"/>
                  <a:gd name="T124" fmla="*/ 147 w 187"/>
                  <a:gd name="T125" fmla="*/ 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87" h="212">
                    <a:moveTo>
                      <a:pt x="147" y="0"/>
                    </a:moveTo>
                    <a:lnTo>
                      <a:pt x="151" y="2"/>
                    </a:lnTo>
                    <a:lnTo>
                      <a:pt x="151" y="8"/>
                    </a:lnTo>
                    <a:lnTo>
                      <a:pt x="154" y="9"/>
                    </a:lnTo>
                    <a:lnTo>
                      <a:pt x="154" y="9"/>
                    </a:lnTo>
                    <a:lnTo>
                      <a:pt x="160" y="11"/>
                    </a:lnTo>
                    <a:lnTo>
                      <a:pt x="160" y="13"/>
                    </a:lnTo>
                    <a:lnTo>
                      <a:pt x="156" y="15"/>
                    </a:lnTo>
                    <a:lnTo>
                      <a:pt x="156" y="21"/>
                    </a:lnTo>
                    <a:lnTo>
                      <a:pt x="158" y="21"/>
                    </a:lnTo>
                    <a:lnTo>
                      <a:pt x="160" y="23"/>
                    </a:lnTo>
                    <a:lnTo>
                      <a:pt x="162" y="19"/>
                    </a:lnTo>
                    <a:lnTo>
                      <a:pt x="164" y="19"/>
                    </a:lnTo>
                    <a:lnTo>
                      <a:pt x="166" y="21"/>
                    </a:lnTo>
                    <a:lnTo>
                      <a:pt x="162" y="25"/>
                    </a:lnTo>
                    <a:lnTo>
                      <a:pt x="164" y="27"/>
                    </a:lnTo>
                    <a:lnTo>
                      <a:pt x="166" y="25"/>
                    </a:lnTo>
                    <a:lnTo>
                      <a:pt x="170" y="25"/>
                    </a:lnTo>
                    <a:lnTo>
                      <a:pt x="173" y="29"/>
                    </a:lnTo>
                    <a:lnTo>
                      <a:pt x="177" y="29"/>
                    </a:lnTo>
                    <a:lnTo>
                      <a:pt x="179" y="30"/>
                    </a:lnTo>
                    <a:lnTo>
                      <a:pt x="183" y="32"/>
                    </a:lnTo>
                    <a:lnTo>
                      <a:pt x="187" y="32"/>
                    </a:lnTo>
                    <a:lnTo>
                      <a:pt x="187" y="34"/>
                    </a:lnTo>
                    <a:lnTo>
                      <a:pt x="183" y="38"/>
                    </a:lnTo>
                    <a:lnTo>
                      <a:pt x="177" y="38"/>
                    </a:lnTo>
                    <a:lnTo>
                      <a:pt x="170" y="38"/>
                    </a:lnTo>
                    <a:lnTo>
                      <a:pt x="168" y="40"/>
                    </a:lnTo>
                    <a:lnTo>
                      <a:pt x="168" y="44"/>
                    </a:lnTo>
                    <a:lnTo>
                      <a:pt x="173" y="49"/>
                    </a:lnTo>
                    <a:lnTo>
                      <a:pt x="173" y="51"/>
                    </a:lnTo>
                    <a:lnTo>
                      <a:pt x="168" y="51"/>
                    </a:lnTo>
                    <a:lnTo>
                      <a:pt x="164" y="53"/>
                    </a:lnTo>
                    <a:lnTo>
                      <a:pt x="162" y="53"/>
                    </a:lnTo>
                    <a:lnTo>
                      <a:pt x="156" y="49"/>
                    </a:lnTo>
                    <a:lnTo>
                      <a:pt x="156" y="51"/>
                    </a:lnTo>
                    <a:lnTo>
                      <a:pt x="156" y="53"/>
                    </a:lnTo>
                    <a:lnTo>
                      <a:pt x="154" y="53"/>
                    </a:lnTo>
                    <a:lnTo>
                      <a:pt x="154" y="55"/>
                    </a:lnTo>
                    <a:lnTo>
                      <a:pt x="154" y="57"/>
                    </a:lnTo>
                    <a:lnTo>
                      <a:pt x="158" y="57"/>
                    </a:lnTo>
                    <a:lnTo>
                      <a:pt x="160" y="63"/>
                    </a:lnTo>
                    <a:lnTo>
                      <a:pt x="156" y="63"/>
                    </a:lnTo>
                    <a:lnTo>
                      <a:pt x="153" y="63"/>
                    </a:lnTo>
                    <a:lnTo>
                      <a:pt x="151" y="63"/>
                    </a:lnTo>
                    <a:lnTo>
                      <a:pt x="154" y="67"/>
                    </a:lnTo>
                    <a:lnTo>
                      <a:pt x="156" y="69"/>
                    </a:lnTo>
                    <a:lnTo>
                      <a:pt x="156" y="70"/>
                    </a:lnTo>
                    <a:lnTo>
                      <a:pt x="154" y="70"/>
                    </a:lnTo>
                    <a:lnTo>
                      <a:pt x="153" y="72"/>
                    </a:lnTo>
                    <a:lnTo>
                      <a:pt x="156" y="76"/>
                    </a:lnTo>
                    <a:lnTo>
                      <a:pt x="158" y="80"/>
                    </a:lnTo>
                    <a:lnTo>
                      <a:pt x="164" y="86"/>
                    </a:lnTo>
                    <a:lnTo>
                      <a:pt x="166" y="88"/>
                    </a:lnTo>
                    <a:lnTo>
                      <a:pt x="164" y="91"/>
                    </a:lnTo>
                    <a:lnTo>
                      <a:pt x="160" y="93"/>
                    </a:lnTo>
                    <a:lnTo>
                      <a:pt x="158" y="95"/>
                    </a:lnTo>
                    <a:lnTo>
                      <a:pt x="160" y="97"/>
                    </a:lnTo>
                    <a:lnTo>
                      <a:pt x="162" y="99"/>
                    </a:lnTo>
                    <a:lnTo>
                      <a:pt x="164" y="101"/>
                    </a:lnTo>
                    <a:lnTo>
                      <a:pt x="172" y="109"/>
                    </a:lnTo>
                    <a:lnTo>
                      <a:pt x="173" y="109"/>
                    </a:lnTo>
                    <a:lnTo>
                      <a:pt x="177" y="112"/>
                    </a:lnTo>
                    <a:lnTo>
                      <a:pt x="179" y="114"/>
                    </a:lnTo>
                    <a:lnTo>
                      <a:pt x="181" y="114"/>
                    </a:lnTo>
                    <a:lnTo>
                      <a:pt x="181" y="118"/>
                    </a:lnTo>
                    <a:lnTo>
                      <a:pt x="177" y="118"/>
                    </a:lnTo>
                    <a:lnTo>
                      <a:pt x="175" y="118"/>
                    </a:lnTo>
                    <a:lnTo>
                      <a:pt x="173" y="120"/>
                    </a:lnTo>
                    <a:lnTo>
                      <a:pt x="170" y="120"/>
                    </a:lnTo>
                    <a:lnTo>
                      <a:pt x="162" y="114"/>
                    </a:lnTo>
                    <a:lnTo>
                      <a:pt x="164" y="118"/>
                    </a:lnTo>
                    <a:lnTo>
                      <a:pt x="164" y="120"/>
                    </a:lnTo>
                    <a:lnTo>
                      <a:pt x="162" y="118"/>
                    </a:lnTo>
                    <a:lnTo>
                      <a:pt x="158" y="122"/>
                    </a:lnTo>
                    <a:lnTo>
                      <a:pt x="158" y="124"/>
                    </a:lnTo>
                    <a:lnTo>
                      <a:pt x="156" y="126"/>
                    </a:lnTo>
                    <a:lnTo>
                      <a:pt x="154" y="133"/>
                    </a:lnTo>
                    <a:lnTo>
                      <a:pt x="154" y="135"/>
                    </a:lnTo>
                    <a:lnTo>
                      <a:pt x="153" y="143"/>
                    </a:lnTo>
                    <a:lnTo>
                      <a:pt x="147" y="147"/>
                    </a:lnTo>
                    <a:lnTo>
                      <a:pt x="149" y="151"/>
                    </a:lnTo>
                    <a:lnTo>
                      <a:pt x="147" y="154"/>
                    </a:lnTo>
                    <a:lnTo>
                      <a:pt x="143" y="158"/>
                    </a:lnTo>
                    <a:lnTo>
                      <a:pt x="143" y="154"/>
                    </a:lnTo>
                    <a:lnTo>
                      <a:pt x="141" y="152"/>
                    </a:lnTo>
                    <a:lnTo>
                      <a:pt x="141" y="156"/>
                    </a:lnTo>
                    <a:lnTo>
                      <a:pt x="141" y="160"/>
                    </a:lnTo>
                    <a:lnTo>
                      <a:pt x="137" y="162"/>
                    </a:lnTo>
                    <a:lnTo>
                      <a:pt x="137" y="166"/>
                    </a:lnTo>
                    <a:lnTo>
                      <a:pt x="135" y="168"/>
                    </a:lnTo>
                    <a:lnTo>
                      <a:pt x="132" y="168"/>
                    </a:lnTo>
                    <a:lnTo>
                      <a:pt x="133" y="168"/>
                    </a:lnTo>
                    <a:lnTo>
                      <a:pt x="132" y="171"/>
                    </a:lnTo>
                    <a:lnTo>
                      <a:pt x="135" y="170"/>
                    </a:lnTo>
                    <a:lnTo>
                      <a:pt x="135" y="171"/>
                    </a:lnTo>
                    <a:lnTo>
                      <a:pt x="135" y="173"/>
                    </a:lnTo>
                    <a:lnTo>
                      <a:pt x="133" y="175"/>
                    </a:lnTo>
                    <a:lnTo>
                      <a:pt x="135" y="177"/>
                    </a:lnTo>
                    <a:lnTo>
                      <a:pt x="137" y="177"/>
                    </a:lnTo>
                    <a:lnTo>
                      <a:pt x="137" y="179"/>
                    </a:lnTo>
                    <a:lnTo>
                      <a:pt x="135" y="181"/>
                    </a:lnTo>
                    <a:lnTo>
                      <a:pt x="133" y="181"/>
                    </a:lnTo>
                    <a:lnTo>
                      <a:pt x="133" y="181"/>
                    </a:lnTo>
                    <a:lnTo>
                      <a:pt x="133" y="181"/>
                    </a:lnTo>
                    <a:lnTo>
                      <a:pt x="133" y="183"/>
                    </a:lnTo>
                    <a:lnTo>
                      <a:pt x="135" y="185"/>
                    </a:lnTo>
                    <a:lnTo>
                      <a:pt x="133" y="191"/>
                    </a:lnTo>
                    <a:lnTo>
                      <a:pt x="132" y="191"/>
                    </a:lnTo>
                    <a:lnTo>
                      <a:pt x="130" y="189"/>
                    </a:lnTo>
                    <a:lnTo>
                      <a:pt x="130" y="192"/>
                    </a:lnTo>
                    <a:lnTo>
                      <a:pt x="130" y="196"/>
                    </a:lnTo>
                    <a:lnTo>
                      <a:pt x="126" y="202"/>
                    </a:lnTo>
                    <a:lnTo>
                      <a:pt x="118" y="208"/>
                    </a:lnTo>
                    <a:lnTo>
                      <a:pt x="114" y="208"/>
                    </a:lnTo>
                    <a:lnTo>
                      <a:pt x="107" y="212"/>
                    </a:lnTo>
                    <a:lnTo>
                      <a:pt x="103" y="212"/>
                    </a:lnTo>
                    <a:lnTo>
                      <a:pt x="101" y="208"/>
                    </a:lnTo>
                    <a:lnTo>
                      <a:pt x="103" y="204"/>
                    </a:lnTo>
                    <a:lnTo>
                      <a:pt x="101" y="202"/>
                    </a:lnTo>
                    <a:lnTo>
                      <a:pt x="99" y="200"/>
                    </a:lnTo>
                    <a:lnTo>
                      <a:pt x="97" y="200"/>
                    </a:lnTo>
                    <a:lnTo>
                      <a:pt x="95" y="198"/>
                    </a:lnTo>
                    <a:lnTo>
                      <a:pt x="93" y="198"/>
                    </a:lnTo>
                    <a:lnTo>
                      <a:pt x="92" y="198"/>
                    </a:lnTo>
                    <a:lnTo>
                      <a:pt x="90" y="196"/>
                    </a:lnTo>
                    <a:lnTo>
                      <a:pt x="88" y="198"/>
                    </a:lnTo>
                    <a:lnTo>
                      <a:pt x="90" y="200"/>
                    </a:lnTo>
                    <a:lnTo>
                      <a:pt x="86" y="200"/>
                    </a:lnTo>
                    <a:lnTo>
                      <a:pt x="86" y="198"/>
                    </a:lnTo>
                    <a:lnTo>
                      <a:pt x="86" y="194"/>
                    </a:lnTo>
                    <a:lnTo>
                      <a:pt x="84" y="192"/>
                    </a:lnTo>
                    <a:lnTo>
                      <a:pt x="80" y="194"/>
                    </a:lnTo>
                    <a:lnTo>
                      <a:pt x="78" y="192"/>
                    </a:lnTo>
                    <a:lnTo>
                      <a:pt x="76" y="192"/>
                    </a:lnTo>
                    <a:lnTo>
                      <a:pt x="73" y="196"/>
                    </a:lnTo>
                    <a:lnTo>
                      <a:pt x="69" y="196"/>
                    </a:lnTo>
                    <a:lnTo>
                      <a:pt x="67" y="198"/>
                    </a:lnTo>
                    <a:lnTo>
                      <a:pt x="65" y="198"/>
                    </a:lnTo>
                    <a:lnTo>
                      <a:pt x="63" y="196"/>
                    </a:lnTo>
                    <a:lnTo>
                      <a:pt x="61" y="198"/>
                    </a:lnTo>
                    <a:lnTo>
                      <a:pt x="57" y="202"/>
                    </a:lnTo>
                    <a:lnTo>
                      <a:pt x="53" y="202"/>
                    </a:lnTo>
                    <a:lnTo>
                      <a:pt x="55" y="200"/>
                    </a:lnTo>
                    <a:lnTo>
                      <a:pt x="53" y="194"/>
                    </a:lnTo>
                    <a:lnTo>
                      <a:pt x="53" y="189"/>
                    </a:lnTo>
                    <a:lnTo>
                      <a:pt x="53" y="187"/>
                    </a:lnTo>
                    <a:lnTo>
                      <a:pt x="52" y="183"/>
                    </a:lnTo>
                    <a:lnTo>
                      <a:pt x="52" y="185"/>
                    </a:lnTo>
                    <a:lnTo>
                      <a:pt x="52" y="189"/>
                    </a:lnTo>
                    <a:lnTo>
                      <a:pt x="48" y="191"/>
                    </a:lnTo>
                    <a:lnTo>
                      <a:pt x="46" y="189"/>
                    </a:lnTo>
                    <a:lnTo>
                      <a:pt x="44" y="191"/>
                    </a:lnTo>
                    <a:lnTo>
                      <a:pt x="38" y="192"/>
                    </a:lnTo>
                    <a:lnTo>
                      <a:pt x="36" y="191"/>
                    </a:lnTo>
                    <a:lnTo>
                      <a:pt x="32" y="191"/>
                    </a:lnTo>
                    <a:lnTo>
                      <a:pt x="31" y="189"/>
                    </a:lnTo>
                    <a:lnTo>
                      <a:pt x="29" y="191"/>
                    </a:lnTo>
                    <a:lnTo>
                      <a:pt x="27" y="191"/>
                    </a:lnTo>
                    <a:lnTo>
                      <a:pt x="23" y="185"/>
                    </a:lnTo>
                    <a:lnTo>
                      <a:pt x="23" y="181"/>
                    </a:lnTo>
                    <a:lnTo>
                      <a:pt x="23" y="173"/>
                    </a:lnTo>
                    <a:lnTo>
                      <a:pt x="19" y="171"/>
                    </a:lnTo>
                    <a:lnTo>
                      <a:pt x="19" y="170"/>
                    </a:lnTo>
                    <a:lnTo>
                      <a:pt x="21" y="166"/>
                    </a:lnTo>
                    <a:lnTo>
                      <a:pt x="23" y="162"/>
                    </a:lnTo>
                    <a:lnTo>
                      <a:pt x="23" y="160"/>
                    </a:lnTo>
                    <a:lnTo>
                      <a:pt x="21" y="156"/>
                    </a:lnTo>
                    <a:lnTo>
                      <a:pt x="15" y="151"/>
                    </a:lnTo>
                    <a:lnTo>
                      <a:pt x="12" y="149"/>
                    </a:lnTo>
                    <a:lnTo>
                      <a:pt x="8" y="147"/>
                    </a:lnTo>
                    <a:lnTo>
                      <a:pt x="8" y="147"/>
                    </a:lnTo>
                    <a:lnTo>
                      <a:pt x="10" y="145"/>
                    </a:lnTo>
                    <a:lnTo>
                      <a:pt x="13" y="143"/>
                    </a:lnTo>
                    <a:lnTo>
                      <a:pt x="19" y="141"/>
                    </a:lnTo>
                    <a:lnTo>
                      <a:pt x="23" y="139"/>
                    </a:lnTo>
                    <a:lnTo>
                      <a:pt x="27" y="139"/>
                    </a:lnTo>
                    <a:lnTo>
                      <a:pt x="25" y="137"/>
                    </a:lnTo>
                    <a:lnTo>
                      <a:pt x="19" y="141"/>
                    </a:lnTo>
                    <a:lnTo>
                      <a:pt x="13" y="141"/>
                    </a:lnTo>
                    <a:lnTo>
                      <a:pt x="12" y="141"/>
                    </a:lnTo>
                    <a:lnTo>
                      <a:pt x="8" y="141"/>
                    </a:lnTo>
                    <a:lnTo>
                      <a:pt x="6" y="137"/>
                    </a:lnTo>
                    <a:lnTo>
                      <a:pt x="6" y="135"/>
                    </a:lnTo>
                    <a:lnTo>
                      <a:pt x="8" y="137"/>
                    </a:lnTo>
                    <a:lnTo>
                      <a:pt x="6" y="133"/>
                    </a:lnTo>
                    <a:lnTo>
                      <a:pt x="2" y="128"/>
                    </a:lnTo>
                    <a:lnTo>
                      <a:pt x="0" y="120"/>
                    </a:lnTo>
                    <a:lnTo>
                      <a:pt x="4" y="118"/>
                    </a:lnTo>
                    <a:lnTo>
                      <a:pt x="4" y="116"/>
                    </a:lnTo>
                    <a:lnTo>
                      <a:pt x="2" y="114"/>
                    </a:lnTo>
                    <a:lnTo>
                      <a:pt x="2" y="110"/>
                    </a:lnTo>
                    <a:lnTo>
                      <a:pt x="6" y="107"/>
                    </a:lnTo>
                    <a:lnTo>
                      <a:pt x="10" y="101"/>
                    </a:lnTo>
                    <a:lnTo>
                      <a:pt x="12" y="97"/>
                    </a:lnTo>
                    <a:lnTo>
                      <a:pt x="15" y="97"/>
                    </a:lnTo>
                    <a:lnTo>
                      <a:pt x="15" y="97"/>
                    </a:lnTo>
                    <a:lnTo>
                      <a:pt x="19" y="101"/>
                    </a:lnTo>
                    <a:lnTo>
                      <a:pt x="21" y="103"/>
                    </a:lnTo>
                    <a:lnTo>
                      <a:pt x="27" y="103"/>
                    </a:lnTo>
                    <a:lnTo>
                      <a:pt x="34" y="105"/>
                    </a:lnTo>
                    <a:lnTo>
                      <a:pt x="42" y="107"/>
                    </a:lnTo>
                    <a:lnTo>
                      <a:pt x="42" y="105"/>
                    </a:lnTo>
                    <a:lnTo>
                      <a:pt x="44" y="101"/>
                    </a:lnTo>
                    <a:lnTo>
                      <a:pt x="44" y="95"/>
                    </a:lnTo>
                    <a:lnTo>
                      <a:pt x="46" y="91"/>
                    </a:lnTo>
                    <a:lnTo>
                      <a:pt x="48" y="90"/>
                    </a:lnTo>
                    <a:lnTo>
                      <a:pt x="52" y="90"/>
                    </a:lnTo>
                    <a:lnTo>
                      <a:pt x="53" y="88"/>
                    </a:lnTo>
                    <a:lnTo>
                      <a:pt x="57" y="88"/>
                    </a:lnTo>
                    <a:lnTo>
                      <a:pt x="55" y="86"/>
                    </a:lnTo>
                    <a:lnTo>
                      <a:pt x="53" y="82"/>
                    </a:lnTo>
                    <a:lnTo>
                      <a:pt x="55" y="80"/>
                    </a:lnTo>
                    <a:lnTo>
                      <a:pt x="71" y="78"/>
                    </a:lnTo>
                    <a:lnTo>
                      <a:pt x="74" y="72"/>
                    </a:lnTo>
                    <a:lnTo>
                      <a:pt x="80" y="67"/>
                    </a:lnTo>
                    <a:lnTo>
                      <a:pt x="80" y="65"/>
                    </a:lnTo>
                    <a:lnTo>
                      <a:pt x="86" y="59"/>
                    </a:lnTo>
                    <a:lnTo>
                      <a:pt x="88" y="55"/>
                    </a:lnTo>
                    <a:lnTo>
                      <a:pt x="92" y="51"/>
                    </a:lnTo>
                    <a:lnTo>
                      <a:pt x="92" y="48"/>
                    </a:lnTo>
                    <a:lnTo>
                      <a:pt x="95" y="44"/>
                    </a:lnTo>
                    <a:lnTo>
                      <a:pt x="95" y="44"/>
                    </a:lnTo>
                    <a:lnTo>
                      <a:pt x="103" y="42"/>
                    </a:lnTo>
                    <a:lnTo>
                      <a:pt x="107" y="38"/>
                    </a:lnTo>
                    <a:lnTo>
                      <a:pt x="111" y="36"/>
                    </a:lnTo>
                    <a:lnTo>
                      <a:pt x="111" y="40"/>
                    </a:lnTo>
                    <a:lnTo>
                      <a:pt x="111" y="42"/>
                    </a:lnTo>
                    <a:lnTo>
                      <a:pt x="111" y="42"/>
                    </a:lnTo>
                    <a:lnTo>
                      <a:pt x="111" y="42"/>
                    </a:lnTo>
                    <a:lnTo>
                      <a:pt x="113" y="42"/>
                    </a:lnTo>
                    <a:lnTo>
                      <a:pt x="114" y="40"/>
                    </a:lnTo>
                    <a:lnTo>
                      <a:pt x="114" y="40"/>
                    </a:lnTo>
                    <a:lnTo>
                      <a:pt x="116" y="38"/>
                    </a:lnTo>
                    <a:lnTo>
                      <a:pt x="118" y="36"/>
                    </a:lnTo>
                    <a:lnTo>
                      <a:pt x="114" y="36"/>
                    </a:lnTo>
                    <a:lnTo>
                      <a:pt x="113" y="36"/>
                    </a:lnTo>
                    <a:lnTo>
                      <a:pt x="114" y="34"/>
                    </a:lnTo>
                    <a:lnTo>
                      <a:pt x="113" y="34"/>
                    </a:lnTo>
                    <a:lnTo>
                      <a:pt x="114" y="32"/>
                    </a:lnTo>
                    <a:lnTo>
                      <a:pt x="120" y="30"/>
                    </a:lnTo>
                    <a:lnTo>
                      <a:pt x="122" y="30"/>
                    </a:lnTo>
                    <a:lnTo>
                      <a:pt x="130" y="23"/>
                    </a:lnTo>
                    <a:lnTo>
                      <a:pt x="130" y="19"/>
                    </a:lnTo>
                    <a:lnTo>
                      <a:pt x="133" y="9"/>
                    </a:lnTo>
                    <a:lnTo>
                      <a:pt x="135" y="9"/>
                    </a:lnTo>
                    <a:lnTo>
                      <a:pt x="139" y="2"/>
                    </a:lnTo>
                    <a:lnTo>
                      <a:pt x="141" y="2"/>
                    </a:lnTo>
                    <a:lnTo>
                      <a:pt x="141" y="4"/>
                    </a:lnTo>
                    <a:lnTo>
                      <a:pt x="141" y="8"/>
                    </a:lnTo>
                    <a:lnTo>
                      <a:pt x="141" y="8"/>
                    </a:lnTo>
                    <a:lnTo>
                      <a:pt x="147" y="4"/>
                    </a:lnTo>
                    <a:lnTo>
                      <a:pt x="145" y="0"/>
                    </a:lnTo>
                    <a:lnTo>
                      <a:pt x="14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94" name="Freeform 870"/>
              <p:cNvSpPr>
                <a:spLocks/>
              </p:cNvSpPr>
              <p:nvPr/>
            </p:nvSpPr>
            <p:spPr bwMode="auto">
              <a:xfrm>
                <a:off x="5805" y="3014"/>
                <a:ext cx="4" cy="2"/>
              </a:xfrm>
              <a:custGeom>
                <a:avLst/>
                <a:gdLst>
                  <a:gd name="T0" fmla="*/ 2 w 4"/>
                  <a:gd name="T1" fmla="*/ 0 h 2"/>
                  <a:gd name="T2" fmla="*/ 4 w 4"/>
                  <a:gd name="T3" fmla="*/ 2 h 2"/>
                  <a:gd name="T4" fmla="*/ 2 w 4"/>
                  <a:gd name="T5" fmla="*/ 2 h 2"/>
                  <a:gd name="T6" fmla="*/ 0 w 4"/>
                  <a:gd name="T7" fmla="*/ 2 h 2"/>
                  <a:gd name="T8" fmla="*/ 2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lnTo>
                      <a:pt x="4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95" name="Freeform 871"/>
              <p:cNvSpPr>
                <a:spLocks/>
              </p:cNvSpPr>
              <p:nvPr/>
            </p:nvSpPr>
            <p:spPr bwMode="auto">
              <a:xfrm>
                <a:off x="5802" y="2980"/>
                <a:ext cx="7" cy="4"/>
              </a:xfrm>
              <a:custGeom>
                <a:avLst/>
                <a:gdLst>
                  <a:gd name="T0" fmla="*/ 2 w 7"/>
                  <a:gd name="T1" fmla="*/ 0 h 4"/>
                  <a:gd name="T2" fmla="*/ 3 w 7"/>
                  <a:gd name="T3" fmla="*/ 0 h 4"/>
                  <a:gd name="T4" fmla="*/ 7 w 7"/>
                  <a:gd name="T5" fmla="*/ 0 h 4"/>
                  <a:gd name="T6" fmla="*/ 7 w 7"/>
                  <a:gd name="T7" fmla="*/ 2 h 4"/>
                  <a:gd name="T8" fmla="*/ 5 w 7"/>
                  <a:gd name="T9" fmla="*/ 2 h 4"/>
                  <a:gd name="T10" fmla="*/ 3 w 7"/>
                  <a:gd name="T11" fmla="*/ 2 h 4"/>
                  <a:gd name="T12" fmla="*/ 2 w 7"/>
                  <a:gd name="T13" fmla="*/ 4 h 4"/>
                  <a:gd name="T14" fmla="*/ 0 w 7"/>
                  <a:gd name="T15" fmla="*/ 2 h 4"/>
                  <a:gd name="T16" fmla="*/ 0 w 7"/>
                  <a:gd name="T17" fmla="*/ 0 h 4"/>
                  <a:gd name="T18" fmla="*/ 2 w 7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4">
                    <a:moveTo>
                      <a:pt x="2" y="0"/>
                    </a:moveTo>
                    <a:lnTo>
                      <a:pt x="3" y="0"/>
                    </a:lnTo>
                    <a:lnTo>
                      <a:pt x="7" y="0"/>
                    </a:lnTo>
                    <a:lnTo>
                      <a:pt x="7" y="2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96" name="Freeform 872"/>
              <p:cNvSpPr>
                <a:spLocks/>
              </p:cNvSpPr>
              <p:nvPr/>
            </p:nvSpPr>
            <p:spPr bwMode="auto">
              <a:xfrm>
                <a:off x="5703" y="2871"/>
                <a:ext cx="7" cy="8"/>
              </a:xfrm>
              <a:custGeom>
                <a:avLst/>
                <a:gdLst>
                  <a:gd name="T0" fmla="*/ 0 w 7"/>
                  <a:gd name="T1" fmla="*/ 0 h 8"/>
                  <a:gd name="T2" fmla="*/ 3 w 7"/>
                  <a:gd name="T3" fmla="*/ 0 h 8"/>
                  <a:gd name="T4" fmla="*/ 7 w 7"/>
                  <a:gd name="T5" fmla="*/ 2 h 8"/>
                  <a:gd name="T6" fmla="*/ 3 w 7"/>
                  <a:gd name="T7" fmla="*/ 6 h 8"/>
                  <a:gd name="T8" fmla="*/ 1 w 7"/>
                  <a:gd name="T9" fmla="*/ 8 h 8"/>
                  <a:gd name="T10" fmla="*/ 0 w 7"/>
                  <a:gd name="T11" fmla="*/ 6 h 8"/>
                  <a:gd name="T12" fmla="*/ 0 w 7"/>
                  <a:gd name="T13" fmla="*/ 2 h 8"/>
                  <a:gd name="T14" fmla="*/ 0 w 7"/>
                  <a:gd name="T15" fmla="*/ 2 h 8"/>
                  <a:gd name="T16" fmla="*/ 0 w 7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8">
                    <a:moveTo>
                      <a:pt x="0" y="0"/>
                    </a:moveTo>
                    <a:lnTo>
                      <a:pt x="3" y="0"/>
                    </a:lnTo>
                    <a:lnTo>
                      <a:pt x="7" y="2"/>
                    </a:lnTo>
                    <a:lnTo>
                      <a:pt x="3" y="6"/>
                    </a:lnTo>
                    <a:lnTo>
                      <a:pt x="1" y="8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97" name="Freeform 873"/>
              <p:cNvSpPr>
                <a:spLocks/>
              </p:cNvSpPr>
              <p:nvPr/>
            </p:nvSpPr>
            <p:spPr bwMode="auto">
              <a:xfrm>
                <a:off x="5758" y="2980"/>
                <a:ext cx="25" cy="8"/>
              </a:xfrm>
              <a:custGeom>
                <a:avLst/>
                <a:gdLst>
                  <a:gd name="T0" fmla="*/ 2 w 25"/>
                  <a:gd name="T1" fmla="*/ 0 h 8"/>
                  <a:gd name="T2" fmla="*/ 4 w 25"/>
                  <a:gd name="T3" fmla="*/ 2 h 8"/>
                  <a:gd name="T4" fmla="*/ 15 w 25"/>
                  <a:gd name="T5" fmla="*/ 2 h 8"/>
                  <a:gd name="T6" fmla="*/ 17 w 25"/>
                  <a:gd name="T7" fmla="*/ 2 h 8"/>
                  <a:gd name="T8" fmla="*/ 23 w 25"/>
                  <a:gd name="T9" fmla="*/ 2 h 8"/>
                  <a:gd name="T10" fmla="*/ 25 w 25"/>
                  <a:gd name="T11" fmla="*/ 2 h 8"/>
                  <a:gd name="T12" fmla="*/ 23 w 25"/>
                  <a:gd name="T13" fmla="*/ 4 h 8"/>
                  <a:gd name="T14" fmla="*/ 19 w 25"/>
                  <a:gd name="T15" fmla="*/ 6 h 8"/>
                  <a:gd name="T16" fmla="*/ 15 w 25"/>
                  <a:gd name="T17" fmla="*/ 6 h 8"/>
                  <a:gd name="T18" fmla="*/ 9 w 25"/>
                  <a:gd name="T19" fmla="*/ 6 h 8"/>
                  <a:gd name="T20" fmla="*/ 6 w 25"/>
                  <a:gd name="T21" fmla="*/ 8 h 8"/>
                  <a:gd name="T22" fmla="*/ 4 w 25"/>
                  <a:gd name="T23" fmla="*/ 8 h 8"/>
                  <a:gd name="T24" fmla="*/ 0 w 25"/>
                  <a:gd name="T25" fmla="*/ 4 h 8"/>
                  <a:gd name="T26" fmla="*/ 2 w 25"/>
                  <a:gd name="T2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8">
                    <a:moveTo>
                      <a:pt x="2" y="0"/>
                    </a:moveTo>
                    <a:lnTo>
                      <a:pt x="4" y="2"/>
                    </a:lnTo>
                    <a:lnTo>
                      <a:pt x="15" y="2"/>
                    </a:lnTo>
                    <a:lnTo>
                      <a:pt x="17" y="2"/>
                    </a:lnTo>
                    <a:lnTo>
                      <a:pt x="23" y="2"/>
                    </a:lnTo>
                    <a:lnTo>
                      <a:pt x="25" y="2"/>
                    </a:lnTo>
                    <a:lnTo>
                      <a:pt x="23" y="4"/>
                    </a:lnTo>
                    <a:lnTo>
                      <a:pt x="19" y="6"/>
                    </a:lnTo>
                    <a:lnTo>
                      <a:pt x="15" y="6"/>
                    </a:lnTo>
                    <a:lnTo>
                      <a:pt x="9" y="6"/>
                    </a:lnTo>
                    <a:lnTo>
                      <a:pt x="6" y="8"/>
                    </a:lnTo>
                    <a:lnTo>
                      <a:pt x="4" y="8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98" name="Freeform 874"/>
              <p:cNvSpPr>
                <a:spLocks/>
              </p:cNvSpPr>
              <p:nvPr/>
            </p:nvSpPr>
            <p:spPr bwMode="auto">
              <a:xfrm>
                <a:off x="5699" y="2866"/>
                <a:ext cx="7" cy="5"/>
              </a:xfrm>
              <a:custGeom>
                <a:avLst/>
                <a:gdLst>
                  <a:gd name="T0" fmla="*/ 0 w 7"/>
                  <a:gd name="T1" fmla="*/ 0 h 5"/>
                  <a:gd name="T2" fmla="*/ 5 w 7"/>
                  <a:gd name="T3" fmla="*/ 2 h 5"/>
                  <a:gd name="T4" fmla="*/ 7 w 7"/>
                  <a:gd name="T5" fmla="*/ 3 h 5"/>
                  <a:gd name="T6" fmla="*/ 7 w 7"/>
                  <a:gd name="T7" fmla="*/ 3 h 5"/>
                  <a:gd name="T8" fmla="*/ 7 w 7"/>
                  <a:gd name="T9" fmla="*/ 5 h 5"/>
                  <a:gd name="T10" fmla="*/ 4 w 7"/>
                  <a:gd name="T11" fmla="*/ 5 h 5"/>
                  <a:gd name="T12" fmla="*/ 2 w 7"/>
                  <a:gd name="T13" fmla="*/ 5 h 5"/>
                  <a:gd name="T14" fmla="*/ 0 w 7"/>
                  <a:gd name="T15" fmla="*/ 2 h 5"/>
                  <a:gd name="T16" fmla="*/ 0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0" y="0"/>
                    </a:moveTo>
                    <a:lnTo>
                      <a:pt x="5" y="2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7" y="5"/>
                    </a:lnTo>
                    <a:lnTo>
                      <a:pt x="4" y="5"/>
                    </a:lnTo>
                    <a:lnTo>
                      <a:pt x="2" y="5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99" name="Freeform 875"/>
              <p:cNvSpPr>
                <a:spLocks/>
              </p:cNvSpPr>
              <p:nvPr/>
            </p:nvSpPr>
            <p:spPr bwMode="auto">
              <a:xfrm>
                <a:off x="6086" y="2866"/>
                <a:ext cx="7" cy="2"/>
              </a:xfrm>
              <a:custGeom>
                <a:avLst/>
                <a:gdLst>
                  <a:gd name="T0" fmla="*/ 3 w 7"/>
                  <a:gd name="T1" fmla="*/ 0 h 2"/>
                  <a:gd name="T2" fmla="*/ 7 w 7"/>
                  <a:gd name="T3" fmla="*/ 2 h 2"/>
                  <a:gd name="T4" fmla="*/ 1 w 7"/>
                  <a:gd name="T5" fmla="*/ 2 h 2"/>
                  <a:gd name="T6" fmla="*/ 0 w 7"/>
                  <a:gd name="T7" fmla="*/ 2 h 2"/>
                  <a:gd name="T8" fmla="*/ 3 w 7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2">
                    <a:moveTo>
                      <a:pt x="3" y="0"/>
                    </a:moveTo>
                    <a:lnTo>
                      <a:pt x="7" y="2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00" name="Freeform 876"/>
              <p:cNvSpPr>
                <a:spLocks/>
              </p:cNvSpPr>
              <p:nvPr/>
            </p:nvSpPr>
            <p:spPr bwMode="auto">
              <a:xfrm>
                <a:off x="6028" y="2860"/>
                <a:ext cx="10" cy="8"/>
              </a:xfrm>
              <a:custGeom>
                <a:avLst/>
                <a:gdLst>
                  <a:gd name="T0" fmla="*/ 4 w 10"/>
                  <a:gd name="T1" fmla="*/ 0 h 8"/>
                  <a:gd name="T2" fmla="*/ 6 w 10"/>
                  <a:gd name="T3" fmla="*/ 0 h 8"/>
                  <a:gd name="T4" fmla="*/ 6 w 10"/>
                  <a:gd name="T5" fmla="*/ 4 h 8"/>
                  <a:gd name="T6" fmla="*/ 8 w 10"/>
                  <a:gd name="T7" fmla="*/ 4 h 8"/>
                  <a:gd name="T8" fmla="*/ 10 w 10"/>
                  <a:gd name="T9" fmla="*/ 6 h 8"/>
                  <a:gd name="T10" fmla="*/ 8 w 10"/>
                  <a:gd name="T11" fmla="*/ 8 h 8"/>
                  <a:gd name="T12" fmla="*/ 6 w 10"/>
                  <a:gd name="T13" fmla="*/ 6 h 8"/>
                  <a:gd name="T14" fmla="*/ 2 w 10"/>
                  <a:gd name="T15" fmla="*/ 6 h 8"/>
                  <a:gd name="T16" fmla="*/ 0 w 10"/>
                  <a:gd name="T17" fmla="*/ 4 h 8"/>
                  <a:gd name="T18" fmla="*/ 0 w 10"/>
                  <a:gd name="T19" fmla="*/ 0 h 8"/>
                  <a:gd name="T20" fmla="*/ 0 w 10"/>
                  <a:gd name="T21" fmla="*/ 0 h 8"/>
                  <a:gd name="T22" fmla="*/ 4 w 10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8">
                    <a:moveTo>
                      <a:pt x="4" y="0"/>
                    </a:moveTo>
                    <a:lnTo>
                      <a:pt x="6" y="0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10" y="6"/>
                    </a:lnTo>
                    <a:lnTo>
                      <a:pt x="8" y="8"/>
                    </a:lnTo>
                    <a:lnTo>
                      <a:pt x="6" y="6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01" name="Freeform 877"/>
              <p:cNvSpPr>
                <a:spLocks/>
              </p:cNvSpPr>
              <p:nvPr/>
            </p:nvSpPr>
            <p:spPr bwMode="auto">
              <a:xfrm>
                <a:off x="6044" y="2805"/>
                <a:ext cx="9" cy="9"/>
              </a:xfrm>
              <a:custGeom>
                <a:avLst/>
                <a:gdLst>
                  <a:gd name="T0" fmla="*/ 5 w 9"/>
                  <a:gd name="T1" fmla="*/ 0 h 9"/>
                  <a:gd name="T2" fmla="*/ 7 w 9"/>
                  <a:gd name="T3" fmla="*/ 2 h 9"/>
                  <a:gd name="T4" fmla="*/ 9 w 9"/>
                  <a:gd name="T5" fmla="*/ 5 h 9"/>
                  <a:gd name="T6" fmla="*/ 5 w 9"/>
                  <a:gd name="T7" fmla="*/ 7 h 9"/>
                  <a:gd name="T8" fmla="*/ 3 w 9"/>
                  <a:gd name="T9" fmla="*/ 7 h 9"/>
                  <a:gd name="T10" fmla="*/ 2 w 9"/>
                  <a:gd name="T11" fmla="*/ 9 h 9"/>
                  <a:gd name="T12" fmla="*/ 0 w 9"/>
                  <a:gd name="T13" fmla="*/ 3 h 9"/>
                  <a:gd name="T14" fmla="*/ 3 w 9"/>
                  <a:gd name="T15" fmla="*/ 2 h 9"/>
                  <a:gd name="T16" fmla="*/ 5 w 9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lnTo>
                      <a:pt x="7" y="2"/>
                    </a:lnTo>
                    <a:lnTo>
                      <a:pt x="9" y="5"/>
                    </a:lnTo>
                    <a:lnTo>
                      <a:pt x="5" y="7"/>
                    </a:lnTo>
                    <a:lnTo>
                      <a:pt x="3" y="7"/>
                    </a:lnTo>
                    <a:lnTo>
                      <a:pt x="2" y="9"/>
                    </a:lnTo>
                    <a:lnTo>
                      <a:pt x="0" y="3"/>
                    </a:lnTo>
                    <a:lnTo>
                      <a:pt x="3" y="2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02" name="Freeform 878"/>
              <p:cNvSpPr>
                <a:spLocks/>
              </p:cNvSpPr>
              <p:nvPr/>
            </p:nvSpPr>
            <p:spPr bwMode="auto">
              <a:xfrm>
                <a:off x="5971" y="3005"/>
                <a:ext cx="12" cy="5"/>
              </a:xfrm>
              <a:custGeom>
                <a:avLst/>
                <a:gdLst>
                  <a:gd name="T0" fmla="*/ 4 w 12"/>
                  <a:gd name="T1" fmla="*/ 0 h 5"/>
                  <a:gd name="T2" fmla="*/ 6 w 12"/>
                  <a:gd name="T3" fmla="*/ 0 h 5"/>
                  <a:gd name="T4" fmla="*/ 10 w 12"/>
                  <a:gd name="T5" fmla="*/ 0 h 5"/>
                  <a:gd name="T6" fmla="*/ 12 w 12"/>
                  <a:gd name="T7" fmla="*/ 2 h 5"/>
                  <a:gd name="T8" fmla="*/ 10 w 12"/>
                  <a:gd name="T9" fmla="*/ 4 h 5"/>
                  <a:gd name="T10" fmla="*/ 4 w 12"/>
                  <a:gd name="T11" fmla="*/ 5 h 5"/>
                  <a:gd name="T12" fmla="*/ 0 w 12"/>
                  <a:gd name="T13" fmla="*/ 5 h 5"/>
                  <a:gd name="T14" fmla="*/ 0 w 12"/>
                  <a:gd name="T15" fmla="*/ 4 h 5"/>
                  <a:gd name="T16" fmla="*/ 2 w 12"/>
                  <a:gd name="T17" fmla="*/ 2 h 5"/>
                  <a:gd name="T18" fmla="*/ 0 w 12"/>
                  <a:gd name="T19" fmla="*/ 2 h 5"/>
                  <a:gd name="T20" fmla="*/ 4 w 12"/>
                  <a:gd name="T2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5">
                    <a:moveTo>
                      <a:pt x="4" y="0"/>
                    </a:moveTo>
                    <a:lnTo>
                      <a:pt x="6" y="0"/>
                    </a:lnTo>
                    <a:lnTo>
                      <a:pt x="10" y="0"/>
                    </a:lnTo>
                    <a:lnTo>
                      <a:pt x="12" y="2"/>
                    </a:lnTo>
                    <a:lnTo>
                      <a:pt x="10" y="4"/>
                    </a:lnTo>
                    <a:lnTo>
                      <a:pt x="4" y="5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03" name="Freeform 879"/>
              <p:cNvSpPr>
                <a:spLocks/>
              </p:cNvSpPr>
              <p:nvPr/>
            </p:nvSpPr>
            <p:spPr bwMode="auto">
              <a:xfrm>
                <a:off x="6072" y="2883"/>
                <a:ext cx="12" cy="5"/>
              </a:xfrm>
              <a:custGeom>
                <a:avLst/>
                <a:gdLst>
                  <a:gd name="T0" fmla="*/ 10 w 12"/>
                  <a:gd name="T1" fmla="*/ 0 h 5"/>
                  <a:gd name="T2" fmla="*/ 10 w 12"/>
                  <a:gd name="T3" fmla="*/ 2 h 5"/>
                  <a:gd name="T4" fmla="*/ 12 w 12"/>
                  <a:gd name="T5" fmla="*/ 4 h 5"/>
                  <a:gd name="T6" fmla="*/ 12 w 12"/>
                  <a:gd name="T7" fmla="*/ 5 h 5"/>
                  <a:gd name="T8" fmla="*/ 8 w 12"/>
                  <a:gd name="T9" fmla="*/ 5 h 5"/>
                  <a:gd name="T10" fmla="*/ 2 w 12"/>
                  <a:gd name="T11" fmla="*/ 4 h 5"/>
                  <a:gd name="T12" fmla="*/ 0 w 12"/>
                  <a:gd name="T13" fmla="*/ 4 h 5"/>
                  <a:gd name="T14" fmla="*/ 2 w 12"/>
                  <a:gd name="T15" fmla="*/ 2 h 5"/>
                  <a:gd name="T16" fmla="*/ 10 w 12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5">
                    <a:moveTo>
                      <a:pt x="10" y="0"/>
                    </a:moveTo>
                    <a:lnTo>
                      <a:pt x="10" y="2"/>
                    </a:lnTo>
                    <a:lnTo>
                      <a:pt x="12" y="4"/>
                    </a:lnTo>
                    <a:lnTo>
                      <a:pt x="12" y="5"/>
                    </a:lnTo>
                    <a:lnTo>
                      <a:pt x="8" y="5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04" name="Freeform 880"/>
              <p:cNvSpPr>
                <a:spLocks/>
              </p:cNvSpPr>
              <p:nvPr/>
            </p:nvSpPr>
            <p:spPr bwMode="auto">
              <a:xfrm>
                <a:off x="5950" y="3007"/>
                <a:ext cx="12" cy="7"/>
              </a:xfrm>
              <a:custGeom>
                <a:avLst/>
                <a:gdLst>
                  <a:gd name="T0" fmla="*/ 10 w 12"/>
                  <a:gd name="T1" fmla="*/ 0 h 7"/>
                  <a:gd name="T2" fmla="*/ 12 w 12"/>
                  <a:gd name="T3" fmla="*/ 0 h 7"/>
                  <a:gd name="T4" fmla="*/ 8 w 12"/>
                  <a:gd name="T5" fmla="*/ 3 h 7"/>
                  <a:gd name="T6" fmla="*/ 6 w 12"/>
                  <a:gd name="T7" fmla="*/ 5 h 7"/>
                  <a:gd name="T8" fmla="*/ 2 w 12"/>
                  <a:gd name="T9" fmla="*/ 7 h 7"/>
                  <a:gd name="T10" fmla="*/ 0 w 12"/>
                  <a:gd name="T11" fmla="*/ 5 h 7"/>
                  <a:gd name="T12" fmla="*/ 4 w 12"/>
                  <a:gd name="T13" fmla="*/ 3 h 7"/>
                  <a:gd name="T14" fmla="*/ 2 w 12"/>
                  <a:gd name="T15" fmla="*/ 2 h 7"/>
                  <a:gd name="T16" fmla="*/ 4 w 12"/>
                  <a:gd name="T17" fmla="*/ 2 h 7"/>
                  <a:gd name="T18" fmla="*/ 8 w 12"/>
                  <a:gd name="T19" fmla="*/ 2 h 7"/>
                  <a:gd name="T20" fmla="*/ 10 w 12"/>
                  <a:gd name="T2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7">
                    <a:moveTo>
                      <a:pt x="10" y="0"/>
                    </a:moveTo>
                    <a:lnTo>
                      <a:pt x="12" y="0"/>
                    </a:lnTo>
                    <a:lnTo>
                      <a:pt x="8" y="3"/>
                    </a:lnTo>
                    <a:lnTo>
                      <a:pt x="6" y="5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4" y="3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8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05" name="Freeform 881"/>
              <p:cNvSpPr>
                <a:spLocks/>
              </p:cNvSpPr>
              <p:nvPr/>
            </p:nvSpPr>
            <p:spPr bwMode="auto">
              <a:xfrm>
                <a:off x="5962" y="3009"/>
                <a:ext cx="7" cy="5"/>
              </a:xfrm>
              <a:custGeom>
                <a:avLst/>
                <a:gdLst>
                  <a:gd name="T0" fmla="*/ 5 w 7"/>
                  <a:gd name="T1" fmla="*/ 0 h 5"/>
                  <a:gd name="T2" fmla="*/ 7 w 7"/>
                  <a:gd name="T3" fmla="*/ 1 h 5"/>
                  <a:gd name="T4" fmla="*/ 3 w 7"/>
                  <a:gd name="T5" fmla="*/ 5 h 5"/>
                  <a:gd name="T6" fmla="*/ 2 w 7"/>
                  <a:gd name="T7" fmla="*/ 3 h 5"/>
                  <a:gd name="T8" fmla="*/ 0 w 7"/>
                  <a:gd name="T9" fmla="*/ 3 h 5"/>
                  <a:gd name="T10" fmla="*/ 2 w 7"/>
                  <a:gd name="T11" fmla="*/ 1 h 5"/>
                  <a:gd name="T12" fmla="*/ 3 w 7"/>
                  <a:gd name="T13" fmla="*/ 1 h 5"/>
                  <a:gd name="T14" fmla="*/ 5 w 7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5">
                    <a:moveTo>
                      <a:pt x="5" y="0"/>
                    </a:moveTo>
                    <a:lnTo>
                      <a:pt x="7" y="1"/>
                    </a:lnTo>
                    <a:lnTo>
                      <a:pt x="3" y="5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06" name="Freeform 882"/>
              <p:cNvSpPr>
                <a:spLocks/>
              </p:cNvSpPr>
              <p:nvPr/>
            </p:nvSpPr>
            <p:spPr bwMode="auto">
              <a:xfrm>
                <a:off x="6091" y="2989"/>
                <a:ext cx="4" cy="2"/>
              </a:xfrm>
              <a:custGeom>
                <a:avLst/>
                <a:gdLst>
                  <a:gd name="T0" fmla="*/ 4 w 4"/>
                  <a:gd name="T1" fmla="*/ 0 h 2"/>
                  <a:gd name="T2" fmla="*/ 4 w 4"/>
                  <a:gd name="T3" fmla="*/ 0 h 2"/>
                  <a:gd name="T4" fmla="*/ 2 w 4"/>
                  <a:gd name="T5" fmla="*/ 2 h 2"/>
                  <a:gd name="T6" fmla="*/ 0 w 4"/>
                  <a:gd name="T7" fmla="*/ 0 h 2"/>
                  <a:gd name="T8" fmla="*/ 4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07" name="Freeform 883"/>
              <p:cNvSpPr>
                <a:spLocks/>
              </p:cNvSpPr>
              <p:nvPr/>
            </p:nvSpPr>
            <p:spPr bwMode="auto">
              <a:xfrm>
                <a:off x="5868" y="2820"/>
                <a:ext cx="122" cy="137"/>
              </a:xfrm>
              <a:custGeom>
                <a:avLst/>
                <a:gdLst>
                  <a:gd name="T0" fmla="*/ 122 w 122"/>
                  <a:gd name="T1" fmla="*/ 6 h 137"/>
                  <a:gd name="T2" fmla="*/ 115 w 122"/>
                  <a:gd name="T3" fmla="*/ 13 h 137"/>
                  <a:gd name="T4" fmla="*/ 103 w 122"/>
                  <a:gd name="T5" fmla="*/ 23 h 137"/>
                  <a:gd name="T6" fmla="*/ 82 w 122"/>
                  <a:gd name="T7" fmla="*/ 23 h 137"/>
                  <a:gd name="T8" fmla="*/ 65 w 122"/>
                  <a:gd name="T9" fmla="*/ 23 h 137"/>
                  <a:gd name="T10" fmla="*/ 54 w 122"/>
                  <a:gd name="T11" fmla="*/ 21 h 137"/>
                  <a:gd name="T12" fmla="*/ 33 w 122"/>
                  <a:gd name="T13" fmla="*/ 23 h 137"/>
                  <a:gd name="T14" fmla="*/ 27 w 122"/>
                  <a:gd name="T15" fmla="*/ 48 h 137"/>
                  <a:gd name="T16" fmla="*/ 42 w 122"/>
                  <a:gd name="T17" fmla="*/ 59 h 137"/>
                  <a:gd name="T18" fmla="*/ 56 w 122"/>
                  <a:gd name="T19" fmla="*/ 48 h 137"/>
                  <a:gd name="T20" fmla="*/ 67 w 122"/>
                  <a:gd name="T21" fmla="*/ 46 h 137"/>
                  <a:gd name="T22" fmla="*/ 88 w 122"/>
                  <a:gd name="T23" fmla="*/ 42 h 137"/>
                  <a:gd name="T24" fmla="*/ 86 w 122"/>
                  <a:gd name="T25" fmla="*/ 49 h 137"/>
                  <a:gd name="T26" fmla="*/ 75 w 122"/>
                  <a:gd name="T27" fmla="*/ 53 h 137"/>
                  <a:gd name="T28" fmla="*/ 59 w 122"/>
                  <a:gd name="T29" fmla="*/ 67 h 137"/>
                  <a:gd name="T30" fmla="*/ 50 w 122"/>
                  <a:gd name="T31" fmla="*/ 67 h 137"/>
                  <a:gd name="T32" fmla="*/ 59 w 122"/>
                  <a:gd name="T33" fmla="*/ 78 h 137"/>
                  <a:gd name="T34" fmla="*/ 67 w 122"/>
                  <a:gd name="T35" fmla="*/ 86 h 137"/>
                  <a:gd name="T36" fmla="*/ 69 w 122"/>
                  <a:gd name="T37" fmla="*/ 93 h 137"/>
                  <a:gd name="T38" fmla="*/ 65 w 122"/>
                  <a:gd name="T39" fmla="*/ 95 h 137"/>
                  <a:gd name="T40" fmla="*/ 69 w 122"/>
                  <a:gd name="T41" fmla="*/ 103 h 137"/>
                  <a:gd name="T42" fmla="*/ 73 w 122"/>
                  <a:gd name="T43" fmla="*/ 105 h 137"/>
                  <a:gd name="T44" fmla="*/ 80 w 122"/>
                  <a:gd name="T45" fmla="*/ 107 h 137"/>
                  <a:gd name="T46" fmla="*/ 80 w 122"/>
                  <a:gd name="T47" fmla="*/ 112 h 137"/>
                  <a:gd name="T48" fmla="*/ 67 w 122"/>
                  <a:gd name="T49" fmla="*/ 114 h 137"/>
                  <a:gd name="T50" fmla="*/ 63 w 122"/>
                  <a:gd name="T51" fmla="*/ 122 h 137"/>
                  <a:gd name="T52" fmla="*/ 52 w 122"/>
                  <a:gd name="T53" fmla="*/ 122 h 137"/>
                  <a:gd name="T54" fmla="*/ 52 w 122"/>
                  <a:gd name="T55" fmla="*/ 107 h 137"/>
                  <a:gd name="T56" fmla="*/ 40 w 122"/>
                  <a:gd name="T57" fmla="*/ 99 h 137"/>
                  <a:gd name="T58" fmla="*/ 42 w 122"/>
                  <a:gd name="T59" fmla="*/ 86 h 137"/>
                  <a:gd name="T60" fmla="*/ 35 w 122"/>
                  <a:gd name="T61" fmla="*/ 86 h 137"/>
                  <a:gd name="T62" fmla="*/ 33 w 122"/>
                  <a:gd name="T63" fmla="*/ 97 h 137"/>
                  <a:gd name="T64" fmla="*/ 31 w 122"/>
                  <a:gd name="T65" fmla="*/ 114 h 137"/>
                  <a:gd name="T66" fmla="*/ 31 w 122"/>
                  <a:gd name="T67" fmla="*/ 129 h 137"/>
                  <a:gd name="T68" fmla="*/ 25 w 122"/>
                  <a:gd name="T69" fmla="*/ 135 h 137"/>
                  <a:gd name="T70" fmla="*/ 14 w 122"/>
                  <a:gd name="T71" fmla="*/ 135 h 137"/>
                  <a:gd name="T72" fmla="*/ 14 w 122"/>
                  <a:gd name="T73" fmla="*/ 118 h 137"/>
                  <a:gd name="T74" fmla="*/ 12 w 122"/>
                  <a:gd name="T75" fmla="*/ 97 h 137"/>
                  <a:gd name="T76" fmla="*/ 4 w 122"/>
                  <a:gd name="T77" fmla="*/ 99 h 137"/>
                  <a:gd name="T78" fmla="*/ 2 w 122"/>
                  <a:gd name="T79" fmla="*/ 86 h 137"/>
                  <a:gd name="T80" fmla="*/ 10 w 122"/>
                  <a:gd name="T81" fmla="*/ 72 h 137"/>
                  <a:gd name="T82" fmla="*/ 12 w 122"/>
                  <a:gd name="T83" fmla="*/ 57 h 137"/>
                  <a:gd name="T84" fmla="*/ 17 w 122"/>
                  <a:gd name="T85" fmla="*/ 46 h 137"/>
                  <a:gd name="T86" fmla="*/ 21 w 122"/>
                  <a:gd name="T87" fmla="*/ 46 h 137"/>
                  <a:gd name="T88" fmla="*/ 19 w 122"/>
                  <a:gd name="T89" fmla="*/ 30 h 137"/>
                  <a:gd name="T90" fmla="*/ 25 w 122"/>
                  <a:gd name="T91" fmla="*/ 17 h 137"/>
                  <a:gd name="T92" fmla="*/ 38 w 122"/>
                  <a:gd name="T93" fmla="*/ 11 h 137"/>
                  <a:gd name="T94" fmla="*/ 50 w 122"/>
                  <a:gd name="T95" fmla="*/ 7 h 137"/>
                  <a:gd name="T96" fmla="*/ 63 w 122"/>
                  <a:gd name="T97" fmla="*/ 11 h 137"/>
                  <a:gd name="T98" fmla="*/ 77 w 122"/>
                  <a:gd name="T99" fmla="*/ 15 h 137"/>
                  <a:gd name="T100" fmla="*/ 96 w 122"/>
                  <a:gd name="T101" fmla="*/ 15 h 137"/>
                  <a:gd name="T102" fmla="*/ 107 w 122"/>
                  <a:gd name="T103" fmla="*/ 9 h 137"/>
                  <a:gd name="T104" fmla="*/ 115 w 122"/>
                  <a:gd name="T105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2" h="137">
                    <a:moveTo>
                      <a:pt x="115" y="0"/>
                    </a:moveTo>
                    <a:lnTo>
                      <a:pt x="120" y="2"/>
                    </a:lnTo>
                    <a:lnTo>
                      <a:pt x="120" y="4"/>
                    </a:lnTo>
                    <a:lnTo>
                      <a:pt x="122" y="6"/>
                    </a:lnTo>
                    <a:lnTo>
                      <a:pt x="120" y="7"/>
                    </a:lnTo>
                    <a:lnTo>
                      <a:pt x="118" y="9"/>
                    </a:lnTo>
                    <a:lnTo>
                      <a:pt x="118" y="13"/>
                    </a:lnTo>
                    <a:lnTo>
                      <a:pt x="115" y="13"/>
                    </a:lnTo>
                    <a:lnTo>
                      <a:pt x="113" y="17"/>
                    </a:lnTo>
                    <a:lnTo>
                      <a:pt x="111" y="17"/>
                    </a:lnTo>
                    <a:lnTo>
                      <a:pt x="109" y="19"/>
                    </a:lnTo>
                    <a:lnTo>
                      <a:pt x="103" y="23"/>
                    </a:lnTo>
                    <a:lnTo>
                      <a:pt x="90" y="27"/>
                    </a:lnTo>
                    <a:lnTo>
                      <a:pt x="86" y="27"/>
                    </a:lnTo>
                    <a:lnTo>
                      <a:pt x="86" y="25"/>
                    </a:lnTo>
                    <a:lnTo>
                      <a:pt x="82" y="23"/>
                    </a:lnTo>
                    <a:lnTo>
                      <a:pt x="78" y="23"/>
                    </a:lnTo>
                    <a:lnTo>
                      <a:pt x="77" y="23"/>
                    </a:lnTo>
                    <a:lnTo>
                      <a:pt x="73" y="23"/>
                    </a:lnTo>
                    <a:lnTo>
                      <a:pt x="65" y="23"/>
                    </a:lnTo>
                    <a:lnTo>
                      <a:pt x="63" y="23"/>
                    </a:lnTo>
                    <a:lnTo>
                      <a:pt x="59" y="23"/>
                    </a:lnTo>
                    <a:lnTo>
                      <a:pt x="57" y="21"/>
                    </a:lnTo>
                    <a:lnTo>
                      <a:pt x="54" y="21"/>
                    </a:lnTo>
                    <a:lnTo>
                      <a:pt x="48" y="25"/>
                    </a:lnTo>
                    <a:lnTo>
                      <a:pt x="40" y="25"/>
                    </a:lnTo>
                    <a:lnTo>
                      <a:pt x="37" y="23"/>
                    </a:lnTo>
                    <a:lnTo>
                      <a:pt x="33" y="23"/>
                    </a:lnTo>
                    <a:lnTo>
                      <a:pt x="29" y="27"/>
                    </a:lnTo>
                    <a:lnTo>
                      <a:pt x="25" y="34"/>
                    </a:lnTo>
                    <a:lnTo>
                      <a:pt x="25" y="40"/>
                    </a:lnTo>
                    <a:lnTo>
                      <a:pt x="27" y="48"/>
                    </a:lnTo>
                    <a:lnTo>
                      <a:pt x="33" y="51"/>
                    </a:lnTo>
                    <a:lnTo>
                      <a:pt x="37" y="57"/>
                    </a:lnTo>
                    <a:lnTo>
                      <a:pt x="38" y="57"/>
                    </a:lnTo>
                    <a:lnTo>
                      <a:pt x="42" y="59"/>
                    </a:lnTo>
                    <a:lnTo>
                      <a:pt x="46" y="57"/>
                    </a:lnTo>
                    <a:lnTo>
                      <a:pt x="48" y="51"/>
                    </a:lnTo>
                    <a:lnTo>
                      <a:pt x="52" y="46"/>
                    </a:lnTo>
                    <a:lnTo>
                      <a:pt x="56" y="48"/>
                    </a:lnTo>
                    <a:lnTo>
                      <a:pt x="57" y="49"/>
                    </a:lnTo>
                    <a:lnTo>
                      <a:pt x="61" y="48"/>
                    </a:lnTo>
                    <a:lnTo>
                      <a:pt x="65" y="49"/>
                    </a:lnTo>
                    <a:lnTo>
                      <a:pt x="67" y="46"/>
                    </a:lnTo>
                    <a:lnTo>
                      <a:pt x="71" y="44"/>
                    </a:lnTo>
                    <a:lnTo>
                      <a:pt x="75" y="44"/>
                    </a:lnTo>
                    <a:lnTo>
                      <a:pt x="78" y="42"/>
                    </a:lnTo>
                    <a:lnTo>
                      <a:pt x="88" y="42"/>
                    </a:lnTo>
                    <a:lnTo>
                      <a:pt x="92" y="42"/>
                    </a:lnTo>
                    <a:lnTo>
                      <a:pt x="92" y="46"/>
                    </a:lnTo>
                    <a:lnTo>
                      <a:pt x="88" y="49"/>
                    </a:lnTo>
                    <a:lnTo>
                      <a:pt x="86" y="49"/>
                    </a:lnTo>
                    <a:lnTo>
                      <a:pt x="82" y="48"/>
                    </a:lnTo>
                    <a:lnTo>
                      <a:pt x="78" y="49"/>
                    </a:lnTo>
                    <a:lnTo>
                      <a:pt x="78" y="51"/>
                    </a:lnTo>
                    <a:lnTo>
                      <a:pt x="75" y="53"/>
                    </a:lnTo>
                    <a:lnTo>
                      <a:pt x="73" y="57"/>
                    </a:lnTo>
                    <a:lnTo>
                      <a:pt x="67" y="61"/>
                    </a:lnTo>
                    <a:lnTo>
                      <a:pt x="59" y="65"/>
                    </a:lnTo>
                    <a:lnTo>
                      <a:pt x="59" y="67"/>
                    </a:lnTo>
                    <a:lnTo>
                      <a:pt x="56" y="68"/>
                    </a:lnTo>
                    <a:lnTo>
                      <a:pt x="52" y="68"/>
                    </a:lnTo>
                    <a:lnTo>
                      <a:pt x="52" y="67"/>
                    </a:lnTo>
                    <a:lnTo>
                      <a:pt x="50" y="67"/>
                    </a:lnTo>
                    <a:lnTo>
                      <a:pt x="50" y="68"/>
                    </a:lnTo>
                    <a:lnTo>
                      <a:pt x="52" y="70"/>
                    </a:lnTo>
                    <a:lnTo>
                      <a:pt x="56" y="72"/>
                    </a:lnTo>
                    <a:lnTo>
                      <a:pt x="59" y="78"/>
                    </a:lnTo>
                    <a:lnTo>
                      <a:pt x="61" y="82"/>
                    </a:lnTo>
                    <a:lnTo>
                      <a:pt x="63" y="82"/>
                    </a:lnTo>
                    <a:lnTo>
                      <a:pt x="65" y="84"/>
                    </a:lnTo>
                    <a:lnTo>
                      <a:pt x="67" y="86"/>
                    </a:lnTo>
                    <a:lnTo>
                      <a:pt x="65" y="88"/>
                    </a:lnTo>
                    <a:lnTo>
                      <a:pt x="67" y="89"/>
                    </a:lnTo>
                    <a:lnTo>
                      <a:pt x="69" y="91"/>
                    </a:lnTo>
                    <a:lnTo>
                      <a:pt x="69" y="93"/>
                    </a:lnTo>
                    <a:lnTo>
                      <a:pt x="67" y="93"/>
                    </a:lnTo>
                    <a:lnTo>
                      <a:pt x="69" y="95"/>
                    </a:lnTo>
                    <a:lnTo>
                      <a:pt x="67" y="95"/>
                    </a:lnTo>
                    <a:lnTo>
                      <a:pt x="65" y="95"/>
                    </a:lnTo>
                    <a:lnTo>
                      <a:pt x="63" y="99"/>
                    </a:lnTo>
                    <a:lnTo>
                      <a:pt x="65" y="101"/>
                    </a:lnTo>
                    <a:lnTo>
                      <a:pt x="69" y="101"/>
                    </a:lnTo>
                    <a:lnTo>
                      <a:pt x="69" y="103"/>
                    </a:lnTo>
                    <a:lnTo>
                      <a:pt x="69" y="103"/>
                    </a:lnTo>
                    <a:lnTo>
                      <a:pt x="71" y="103"/>
                    </a:lnTo>
                    <a:lnTo>
                      <a:pt x="71" y="105"/>
                    </a:lnTo>
                    <a:lnTo>
                      <a:pt x="73" y="105"/>
                    </a:lnTo>
                    <a:lnTo>
                      <a:pt x="73" y="107"/>
                    </a:lnTo>
                    <a:lnTo>
                      <a:pt x="77" y="107"/>
                    </a:lnTo>
                    <a:lnTo>
                      <a:pt x="78" y="107"/>
                    </a:lnTo>
                    <a:lnTo>
                      <a:pt x="80" y="107"/>
                    </a:lnTo>
                    <a:lnTo>
                      <a:pt x="84" y="107"/>
                    </a:lnTo>
                    <a:lnTo>
                      <a:pt x="84" y="109"/>
                    </a:lnTo>
                    <a:lnTo>
                      <a:pt x="84" y="112"/>
                    </a:lnTo>
                    <a:lnTo>
                      <a:pt x="80" y="112"/>
                    </a:lnTo>
                    <a:lnTo>
                      <a:pt x="78" y="110"/>
                    </a:lnTo>
                    <a:lnTo>
                      <a:pt x="77" y="112"/>
                    </a:lnTo>
                    <a:lnTo>
                      <a:pt x="73" y="112"/>
                    </a:lnTo>
                    <a:lnTo>
                      <a:pt x="67" y="114"/>
                    </a:lnTo>
                    <a:lnTo>
                      <a:pt x="65" y="116"/>
                    </a:lnTo>
                    <a:lnTo>
                      <a:pt x="61" y="118"/>
                    </a:lnTo>
                    <a:lnTo>
                      <a:pt x="63" y="122"/>
                    </a:lnTo>
                    <a:lnTo>
                      <a:pt x="63" y="122"/>
                    </a:lnTo>
                    <a:lnTo>
                      <a:pt x="59" y="124"/>
                    </a:lnTo>
                    <a:lnTo>
                      <a:pt x="56" y="122"/>
                    </a:lnTo>
                    <a:lnTo>
                      <a:pt x="54" y="122"/>
                    </a:lnTo>
                    <a:lnTo>
                      <a:pt x="52" y="122"/>
                    </a:lnTo>
                    <a:lnTo>
                      <a:pt x="50" y="118"/>
                    </a:lnTo>
                    <a:lnTo>
                      <a:pt x="50" y="110"/>
                    </a:lnTo>
                    <a:lnTo>
                      <a:pt x="52" y="110"/>
                    </a:lnTo>
                    <a:lnTo>
                      <a:pt x="52" y="107"/>
                    </a:lnTo>
                    <a:lnTo>
                      <a:pt x="48" y="105"/>
                    </a:lnTo>
                    <a:lnTo>
                      <a:pt x="44" y="103"/>
                    </a:lnTo>
                    <a:lnTo>
                      <a:pt x="42" y="103"/>
                    </a:lnTo>
                    <a:lnTo>
                      <a:pt x="40" y="99"/>
                    </a:lnTo>
                    <a:lnTo>
                      <a:pt x="40" y="95"/>
                    </a:lnTo>
                    <a:lnTo>
                      <a:pt x="44" y="91"/>
                    </a:lnTo>
                    <a:lnTo>
                      <a:pt x="44" y="88"/>
                    </a:lnTo>
                    <a:lnTo>
                      <a:pt x="42" y="86"/>
                    </a:lnTo>
                    <a:lnTo>
                      <a:pt x="42" y="84"/>
                    </a:lnTo>
                    <a:lnTo>
                      <a:pt x="38" y="82"/>
                    </a:lnTo>
                    <a:lnTo>
                      <a:pt x="35" y="82"/>
                    </a:lnTo>
                    <a:lnTo>
                      <a:pt x="35" y="86"/>
                    </a:lnTo>
                    <a:lnTo>
                      <a:pt x="31" y="88"/>
                    </a:lnTo>
                    <a:lnTo>
                      <a:pt x="31" y="89"/>
                    </a:lnTo>
                    <a:lnTo>
                      <a:pt x="33" y="91"/>
                    </a:lnTo>
                    <a:lnTo>
                      <a:pt x="33" y="97"/>
                    </a:lnTo>
                    <a:lnTo>
                      <a:pt x="33" y="101"/>
                    </a:lnTo>
                    <a:lnTo>
                      <a:pt x="29" y="107"/>
                    </a:lnTo>
                    <a:lnTo>
                      <a:pt x="31" y="109"/>
                    </a:lnTo>
                    <a:lnTo>
                      <a:pt x="31" y="114"/>
                    </a:lnTo>
                    <a:lnTo>
                      <a:pt x="31" y="120"/>
                    </a:lnTo>
                    <a:lnTo>
                      <a:pt x="29" y="124"/>
                    </a:lnTo>
                    <a:lnTo>
                      <a:pt x="29" y="128"/>
                    </a:lnTo>
                    <a:lnTo>
                      <a:pt x="31" y="129"/>
                    </a:lnTo>
                    <a:lnTo>
                      <a:pt x="31" y="133"/>
                    </a:lnTo>
                    <a:lnTo>
                      <a:pt x="31" y="137"/>
                    </a:lnTo>
                    <a:lnTo>
                      <a:pt x="29" y="135"/>
                    </a:lnTo>
                    <a:lnTo>
                      <a:pt x="25" y="135"/>
                    </a:lnTo>
                    <a:lnTo>
                      <a:pt x="21" y="135"/>
                    </a:lnTo>
                    <a:lnTo>
                      <a:pt x="21" y="137"/>
                    </a:lnTo>
                    <a:lnTo>
                      <a:pt x="17" y="137"/>
                    </a:lnTo>
                    <a:lnTo>
                      <a:pt x="14" y="135"/>
                    </a:lnTo>
                    <a:lnTo>
                      <a:pt x="12" y="135"/>
                    </a:lnTo>
                    <a:lnTo>
                      <a:pt x="12" y="129"/>
                    </a:lnTo>
                    <a:lnTo>
                      <a:pt x="12" y="122"/>
                    </a:lnTo>
                    <a:lnTo>
                      <a:pt x="14" y="118"/>
                    </a:lnTo>
                    <a:lnTo>
                      <a:pt x="16" y="112"/>
                    </a:lnTo>
                    <a:lnTo>
                      <a:pt x="17" y="110"/>
                    </a:lnTo>
                    <a:lnTo>
                      <a:pt x="14" y="103"/>
                    </a:lnTo>
                    <a:lnTo>
                      <a:pt x="12" y="97"/>
                    </a:lnTo>
                    <a:lnTo>
                      <a:pt x="10" y="97"/>
                    </a:lnTo>
                    <a:lnTo>
                      <a:pt x="8" y="97"/>
                    </a:lnTo>
                    <a:lnTo>
                      <a:pt x="6" y="97"/>
                    </a:lnTo>
                    <a:lnTo>
                      <a:pt x="4" y="99"/>
                    </a:lnTo>
                    <a:lnTo>
                      <a:pt x="2" y="95"/>
                    </a:lnTo>
                    <a:lnTo>
                      <a:pt x="0" y="89"/>
                    </a:lnTo>
                    <a:lnTo>
                      <a:pt x="2" y="88"/>
                    </a:lnTo>
                    <a:lnTo>
                      <a:pt x="2" y="86"/>
                    </a:lnTo>
                    <a:lnTo>
                      <a:pt x="2" y="82"/>
                    </a:lnTo>
                    <a:lnTo>
                      <a:pt x="8" y="78"/>
                    </a:lnTo>
                    <a:lnTo>
                      <a:pt x="6" y="74"/>
                    </a:lnTo>
                    <a:lnTo>
                      <a:pt x="10" y="72"/>
                    </a:lnTo>
                    <a:lnTo>
                      <a:pt x="10" y="68"/>
                    </a:lnTo>
                    <a:lnTo>
                      <a:pt x="10" y="68"/>
                    </a:lnTo>
                    <a:lnTo>
                      <a:pt x="10" y="61"/>
                    </a:lnTo>
                    <a:lnTo>
                      <a:pt x="12" y="57"/>
                    </a:lnTo>
                    <a:lnTo>
                      <a:pt x="10" y="53"/>
                    </a:lnTo>
                    <a:lnTo>
                      <a:pt x="12" y="49"/>
                    </a:lnTo>
                    <a:lnTo>
                      <a:pt x="14" y="48"/>
                    </a:lnTo>
                    <a:lnTo>
                      <a:pt x="17" y="46"/>
                    </a:lnTo>
                    <a:lnTo>
                      <a:pt x="19" y="44"/>
                    </a:lnTo>
                    <a:lnTo>
                      <a:pt x="19" y="48"/>
                    </a:lnTo>
                    <a:lnTo>
                      <a:pt x="21" y="49"/>
                    </a:lnTo>
                    <a:lnTo>
                      <a:pt x="21" y="46"/>
                    </a:lnTo>
                    <a:lnTo>
                      <a:pt x="19" y="42"/>
                    </a:lnTo>
                    <a:lnTo>
                      <a:pt x="19" y="40"/>
                    </a:lnTo>
                    <a:lnTo>
                      <a:pt x="19" y="32"/>
                    </a:lnTo>
                    <a:lnTo>
                      <a:pt x="19" y="30"/>
                    </a:lnTo>
                    <a:lnTo>
                      <a:pt x="19" y="25"/>
                    </a:lnTo>
                    <a:lnTo>
                      <a:pt x="23" y="21"/>
                    </a:lnTo>
                    <a:lnTo>
                      <a:pt x="23" y="19"/>
                    </a:lnTo>
                    <a:lnTo>
                      <a:pt x="25" y="17"/>
                    </a:lnTo>
                    <a:lnTo>
                      <a:pt x="29" y="17"/>
                    </a:lnTo>
                    <a:lnTo>
                      <a:pt x="35" y="17"/>
                    </a:lnTo>
                    <a:lnTo>
                      <a:pt x="37" y="15"/>
                    </a:lnTo>
                    <a:lnTo>
                      <a:pt x="38" y="11"/>
                    </a:lnTo>
                    <a:lnTo>
                      <a:pt x="40" y="11"/>
                    </a:lnTo>
                    <a:lnTo>
                      <a:pt x="40" y="6"/>
                    </a:lnTo>
                    <a:lnTo>
                      <a:pt x="44" y="6"/>
                    </a:lnTo>
                    <a:lnTo>
                      <a:pt x="50" y="7"/>
                    </a:lnTo>
                    <a:lnTo>
                      <a:pt x="54" y="11"/>
                    </a:lnTo>
                    <a:lnTo>
                      <a:pt x="56" y="13"/>
                    </a:lnTo>
                    <a:lnTo>
                      <a:pt x="57" y="11"/>
                    </a:lnTo>
                    <a:lnTo>
                      <a:pt x="63" y="11"/>
                    </a:lnTo>
                    <a:lnTo>
                      <a:pt x="67" y="13"/>
                    </a:lnTo>
                    <a:lnTo>
                      <a:pt x="69" y="11"/>
                    </a:lnTo>
                    <a:lnTo>
                      <a:pt x="73" y="13"/>
                    </a:lnTo>
                    <a:lnTo>
                      <a:pt x="77" y="15"/>
                    </a:lnTo>
                    <a:lnTo>
                      <a:pt x="78" y="15"/>
                    </a:lnTo>
                    <a:lnTo>
                      <a:pt x="78" y="13"/>
                    </a:lnTo>
                    <a:lnTo>
                      <a:pt x="86" y="13"/>
                    </a:lnTo>
                    <a:lnTo>
                      <a:pt x="96" y="15"/>
                    </a:lnTo>
                    <a:lnTo>
                      <a:pt x="99" y="15"/>
                    </a:lnTo>
                    <a:lnTo>
                      <a:pt x="101" y="11"/>
                    </a:lnTo>
                    <a:lnTo>
                      <a:pt x="103" y="11"/>
                    </a:lnTo>
                    <a:lnTo>
                      <a:pt x="107" y="9"/>
                    </a:lnTo>
                    <a:lnTo>
                      <a:pt x="109" y="7"/>
                    </a:lnTo>
                    <a:lnTo>
                      <a:pt x="111" y="6"/>
                    </a:lnTo>
                    <a:lnTo>
                      <a:pt x="111" y="2"/>
                    </a:lnTo>
                    <a:lnTo>
                      <a:pt x="1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08" name="Freeform 884"/>
              <p:cNvSpPr>
                <a:spLocks/>
              </p:cNvSpPr>
              <p:nvPr/>
            </p:nvSpPr>
            <p:spPr bwMode="auto">
              <a:xfrm>
                <a:off x="5824" y="2915"/>
                <a:ext cx="2" cy="6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2 h 6"/>
                  <a:gd name="T4" fmla="*/ 0 w 2"/>
                  <a:gd name="T5" fmla="*/ 6 h 6"/>
                  <a:gd name="T6" fmla="*/ 0 w 2"/>
                  <a:gd name="T7" fmla="*/ 6 h 6"/>
                  <a:gd name="T8" fmla="*/ 0 w 2"/>
                  <a:gd name="T9" fmla="*/ 2 h 6"/>
                  <a:gd name="T10" fmla="*/ 0 w 2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09" name="Freeform 885"/>
              <p:cNvSpPr>
                <a:spLocks/>
              </p:cNvSpPr>
              <p:nvPr/>
            </p:nvSpPr>
            <p:spPr bwMode="auto">
              <a:xfrm>
                <a:off x="6028" y="2808"/>
                <a:ext cx="29" cy="63"/>
              </a:xfrm>
              <a:custGeom>
                <a:avLst/>
                <a:gdLst>
                  <a:gd name="T0" fmla="*/ 14 w 29"/>
                  <a:gd name="T1" fmla="*/ 0 h 63"/>
                  <a:gd name="T2" fmla="*/ 12 w 29"/>
                  <a:gd name="T3" fmla="*/ 4 h 63"/>
                  <a:gd name="T4" fmla="*/ 10 w 29"/>
                  <a:gd name="T5" fmla="*/ 6 h 63"/>
                  <a:gd name="T6" fmla="*/ 10 w 29"/>
                  <a:gd name="T7" fmla="*/ 8 h 63"/>
                  <a:gd name="T8" fmla="*/ 14 w 29"/>
                  <a:gd name="T9" fmla="*/ 10 h 63"/>
                  <a:gd name="T10" fmla="*/ 14 w 29"/>
                  <a:gd name="T11" fmla="*/ 16 h 63"/>
                  <a:gd name="T12" fmla="*/ 12 w 29"/>
                  <a:gd name="T13" fmla="*/ 19 h 63"/>
                  <a:gd name="T14" fmla="*/ 10 w 29"/>
                  <a:gd name="T15" fmla="*/ 19 h 63"/>
                  <a:gd name="T16" fmla="*/ 6 w 29"/>
                  <a:gd name="T17" fmla="*/ 23 h 63"/>
                  <a:gd name="T18" fmla="*/ 8 w 29"/>
                  <a:gd name="T19" fmla="*/ 25 h 63"/>
                  <a:gd name="T20" fmla="*/ 10 w 29"/>
                  <a:gd name="T21" fmla="*/ 25 h 63"/>
                  <a:gd name="T22" fmla="*/ 12 w 29"/>
                  <a:gd name="T23" fmla="*/ 23 h 63"/>
                  <a:gd name="T24" fmla="*/ 14 w 29"/>
                  <a:gd name="T25" fmla="*/ 21 h 63"/>
                  <a:gd name="T26" fmla="*/ 16 w 29"/>
                  <a:gd name="T27" fmla="*/ 19 h 63"/>
                  <a:gd name="T28" fmla="*/ 14 w 29"/>
                  <a:gd name="T29" fmla="*/ 19 h 63"/>
                  <a:gd name="T30" fmla="*/ 16 w 29"/>
                  <a:gd name="T31" fmla="*/ 18 h 63"/>
                  <a:gd name="T32" fmla="*/ 19 w 29"/>
                  <a:gd name="T33" fmla="*/ 14 h 63"/>
                  <a:gd name="T34" fmla="*/ 25 w 29"/>
                  <a:gd name="T35" fmla="*/ 12 h 63"/>
                  <a:gd name="T36" fmla="*/ 29 w 29"/>
                  <a:gd name="T37" fmla="*/ 14 h 63"/>
                  <a:gd name="T38" fmla="*/ 29 w 29"/>
                  <a:gd name="T39" fmla="*/ 18 h 63"/>
                  <a:gd name="T40" fmla="*/ 25 w 29"/>
                  <a:gd name="T41" fmla="*/ 23 h 63"/>
                  <a:gd name="T42" fmla="*/ 19 w 29"/>
                  <a:gd name="T43" fmla="*/ 25 h 63"/>
                  <a:gd name="T44" fmla="*/ 18 w 29"/>
                  <a:gd name="T45" fmla="*/ 29 h 63"/>
                  <a:gd name="T46" fmla="*/ 18 w 29"/>
                  <a:gd name="T47" fmla="*/ 31 h 63"/>
                  <a:gd name="T48" fmla="*/ 21 w 29"/>
                  <a:gd name="T49" fmla="*/ 31 h 63"/>
                  <a:gd name="T50" fmla="*/ 25 w 29"/>
                  <a:gd name="T51" fmla="*/ 35 h 63"/>
                  <a:gd name="T52" fmla="*/ 25 w 29"/>
                  <a:gd name="T53" fmla="*/ 37 h 63"/>
                  <a:gd name="T54" fmla="*/ 27 w 29"/>
                  <a:gd name="T55" fmla="*/ 39 h 63"/>
                  <a:gd name="T56" fmla="*/ 23 w 29"/>
                  <a:gd name="T57" fmla="*/ 39 h 63"/>
                  <a:gd name="T58" fmla="*/ 21 w 29"/>
                  <a:gd name="T59" fmla="*/ 37 h 63"/>
                  <a:gd name="T60" fmla="*/ 18 w 29"/>
                  <a:gd name="T61" fmla="*/ 37 h 63"/>
                  <a:gd name="T62" fmla="*/ 12 w 29"/>
                  <a:gd name="T63" fmla="*/ 35 h 63"/>
                  <a:gd name="T64" fmla="*/ 10 w 29"/>
                  <a:gd name="T65" fmla="*/ 37 h 63"/>
                  <a:gd name="T66" fmla="*/ 10 w 29"/>
                  <a:gd name="T67" fmla="*/ 42 h 63"/>
                  <a:gd name="T68" fmla="*/ 14 w 29"/>
                  <a:gd name="T69" fmla="*/ 48 h 63"/>
                  <a:gd name="T70" fmla="*/ 14 w 29"/>
                  <a:gd name="T71" fmla="*/ 54 h 63"/>
                  <a:gd name="T72" fmla="*/ 19 w 29"/>
                  <a:gd name="T73" fmla="*/ 58 h 63"/>
                  <a:gd name="T74" fmla="*/ 19 w 29"/>
                  <a:gd name="T75" fmla="*/ 60 h 63"/>
                  <a:gd name="T76" fmla="*/ 19 w 29"/>
                  <a:gd name="T77" fmla="*/ 60 h 63"/>
                  <a:gd name="T78" fmla="*/ 18 w 29"/>
                  <a:gd name="T79" fmla="*/ 63 h 63"/>
                  <a:gd name="T80" fmla="*/ 18 w 29"/>
                  <a:gd name="T81" fmla="*/ 60 h 63"/>
                  <a:gd name="T82" fmla="*/ 14 w 29"/>
                  <a:gd name="T83" fmla="*/ 58 h 63"/>
                  <a:gd name="T84" fmla="*/ 12 w 29"/>
                  <a:gd name="T85" fmla="*/ 52 h 63"/>
                  <a:gd name="T86" fmla="*/ 8 w 29"/>
                  <a:gd name="T87" fmla="*/ 50 h 63"/>
                  <a:gd name="T88" fmla="*/ 6 w 29"/>
                  <a:gd name="T89" fmla="*/ 46 h 63"/>
                  <a:gd name="T90" fmla="*/ 6 w 29"/>
                  <a:gd name="T91" fmla="*/ 42 h 63"/>
                  <a:gd name="T92" fmla="*/ 6 w 29"/>
                  <a:gd name="T93" fmla="*/ 40 h 63"/>
                  <a:gd name="T94" fmla="*/ 6 w 29"/>
                  <a:gd name="T95" fmla="*/ 39 h 63"/>
                  <a:gd name="T96" fmla="*/ 2 w 29"/>
                  <a:gd name="T97" fmla="*/ 35 h 63"/>
                  <a:gd name="T98" fmla="*/ 4 w 29"/>
                  <a:gd name="T99" fmla="*/ 31 h 63"/>
                  <a:gd name="T100" fmla="*/ 6 w 29"/>
                  <a:gd name="T101" fmla="*/ 29 h 63"/>
                  <a:gd name="T102" fmla="*/ 2 w 29"/>
                  <a:gd name="T103" fmla="*/ 25 h 63"/>
                  <a:gd name="T104" fmla="*/ 0 w 29"/>
                  <a:gd name="T105" fmla="*/ 23 h 63"/>
                  <a:gd name="T106" fmla="*/ 2 w 29"/>
                  <a:gd name="T107" fmla="*/ 18 h 63"/>
                  <a:gd name="T108" fmla="*/ 4 w 29"/>
                  <a:gd name="T109" fmla="*/ 16 h 63"/>
                  <a:gd name="T110" fmla="*/ 4 w 29"/>
                  <a:gd name="T111" fmla="*/ 12 h 63"/>
                  <a:gd name="T112" fmla="*/ 6 w 29"/>
                  <a:gd name="T113" fmla="*/ 6 h 63"/>
                  <a:gd name="T114" fmla="*/ 12 w 29"/>
                  <a:gd name="T115" fmla="*/ 0 h 63"/>
                  <a:gd name="T116" fmla="*/ 14 w 29"/>
                  <a:gd name="T11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" h="63">
                    <a:moveTo>
                      <a:pt x="14" y="0"/>
                    </a:moveTo>
                    <a:lnTo>
                      <a:pt x="12" y="4"/>
                    </a:lnTo>
                    <a:lnTo>
                      <a:pt x="10" y="6"/>
                    </a:lnTo>
                    <a:lnTo>
                      <a:pt x="10" y="8"/>
                    </a:lnTo>
                    <a:lnTo>
                      <a:pt x="14" y="10"/>
                    </a:lnTo>
                    <a:lnTo>
                      <a:pt x="14" y="16"/>
                    </a:lnTo>
                    <a:lnTo>
                      <a:pt x="12" y="19"/>
                    </a:lnTo>
                    <a:lnTo>
                      <a:pt x="10" y="19"/>
                    </a:lnTo>
                    <a:lnTo>
                      <a:pt x="6" y="23"/>
                    </a:lnTo>
                    <a:lnTo>
                      <a:pt x="8" y="25"/>
                    </a:lnTo>
                    <a:lnTo>
                      <a:pt x="10" y="25"/>
                    </a:lnTo>
                    <a:lnTo>
                      <a:pt x="12" y="23"/>
                    </a:lnTo>
                    <a:lnTo>
                      <a:pt x="14" y="21"/>
                    </a:lnTo>
                    <a:lnTo>
                      <a:pt x="16" y="19"/>
                    </a:lnTo>
                    <a:lnTo>
                      <a:pt x="14" y="19"/>
                    </a:lnTo>
                    <a:lnTo>
                      <a:pt x="16" y="18"/>
                    </a:lnTo>
                    <a:lnTo>
                      <a:pt x="19" y="14"/>
                    </a:lnTo>
                    <a:lnTo>
                      <a:pt x="25" y="12"/>
                    </a:lnTo>
                    <a:lnTo>
                      <a:pt x="29" y="14"/>
                    </a:lnTo>
                    <a:lnTo>
                      <a:pt x="29" y="18"/>
                    </a:lnTo>
                    <a:lnTo>
                      <a:pt x="25" y="23"/>
                    </a:lnTo>
                    <a:lnTo>
                      <a:pt x="19" y="25"/>
                    </a:lnTo>
                    <a:lnTo>
                      <a:pt x="18" y="29"/>
                    </a:lnTo>
                    <a:lnTo>
                      <a:pt x="18" y="31"/>
                    </a:lnTo>
                    <a:lnTo>
                      <a:pt x="21" y="31"/>
                    </a:lnTo>
                    <a:lnTo>
                      <a:pt x="25" y="35"/>
                    </a:lnTo>
                    <a:lnTo>
                      <a:pt x="25" y="37"/>
                    </a:lnTo>
                    <a:lnTo>
                      <a:pt x="27" y="39"/>
                    </a:lnTo>
                    <a:lnTo>
                      <a:pt x="23" y="39"/>
                    </a:lnTo>
                    <a:lnTo>
                      <a:pt x="21" y="37"/>
                    </a:lnTo>
                    <a:lnTo>
                      <a:pt x="18" y="37"/>
                    </a:lnTo>
                    <a:lnTo>
                      <a:pt x="12" y="35"/>
                    </a:lnTo>
                    <a:lnTo>
                      <a:pt x="10" y="37"/>
                    </a:lnTo>
                    <a:lnTo>
                      <a:pt x="10" y="42"/>
                    </a:lnTo>
                    <a:lnTo>
                      <a:pt x="14" y="48"/>
                    </a:lnTo>
                    <a:lnTo>
                      <a:pt x="14" y="54"/>
                    </a:lnTo>
                    <a:lnTo>
                      <a:pt x="19" y="58"/>
                    </a:lnTo>
                    <a:lnTo>
                      <a:pt x="19" y="60"/>
                    </a:lnTo>
                    <a:lnTo>
                      <a:pt x="19" y="60"/>
                    </a:lnTo>
                    <a:lnTo>
                      <a:pt x="18" y="63"/>
                    </a:lnTo>
                    <a:lnTo>
                      <a:pt x="18" y="60"/>
                    </a:lnTo>
                    <a:lnTo>
                      <a:pt x="14" y="58"/>
                    </a:lnTo>
                    <a:lnTo>
                      <a:pt x="12" y="52"/>
                    </a:lnTo>
                    <a:lnTo>
                      <a:pt x="8" y="50"/>
                    </a:lnTo>
                    <a:lnTo>
                      <a:pt x="6" y="46"/>
                    </a:lnTo>
                    <a:lnTo>
                      <a:pt x="6" y="42"/>
                    </a:lnTo>
                    <a:lnTo>
                      <a:pt x="6" y="40"/>
                    </a:lnTo>
                    <a:lnTo>
                      <a:pt x="6" y="39"/>
                    </a:lnTo>
                    <a:lnTo>
                      <a:pt x="2" y="35"/>
                    </a:lnTo>
                    <a:lnTo>
                      <a:pt x="4" y="31"/>
                    </a:lnTo>
                    <a:lnTo>
                      <a:pt x="6" y="29"/>
                    </a:lnTo>
                    <a:lnTo>
                      <a:pt x="2" y="25"/>
                    </a:lnTo>
                    <a:lnTo>
                      <a:pt x="0" y="23"/>
                    </a:lnTo>
                    <a:lnTo>
                      <a:pt x="2" y="18"/>
                    </a:lnTo>
                    <a:lnTo>
                      <a:pt x="4" y="16"/>
                    </a:lnTo>
                    <a:lnTo>
                      <a:pt x="4" y="12"/>
                    </a:lnTo>
                    <a:lnTo>
                      <a:pt x="6" y="6"/>
                    </a:lnTo>
                    <a:lnTo>
                      <a:pt x="12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10" name="Freeform 886"/>
              <p:cNvSpPr>
                <a:spLocks/>
              </p:cNvSpPr>
              <p:nvPr/>
            </p:nvSpPr>
            <p:spPr bwMode="auto">
              <a:xfrm>
                <a:off x="6091" y="2868"/>
                <a:ext cx="6" cy="7"/>
              </a:xfrm>
              <a:custGeom>
                <a:avLst/>
                <a:gdLst>
                  <a:gd name="T0" fmla="*/ 4 w 6"/>
                  <a:gd name="T1" fmla="*/ 0 h 7"/>
                  <a:gd name="T2" fmla="*/ 6 w 6"/>
                  <a:gd name="T3" fmla="*/ 1 h 7"/>
                  <a:gd name="T4" fmla="*/ 6 w 6"/>
                  <a:gd name="T5" fmla="*/ 7 h 7"/>
                  <a:gd name="T6" fmla="*/ 4 w 6"/>
                  <a:gd name="T7" fmla="*/ 7 h 7"/>
                  <a:gd name="T8" fmla="*/ 0 w 6"/>
                  <a:gd name="T9" fmla="*/ 7 h 7"/>
                  <a:gd name="T10" fmla="*/ 0 w 6"/>
                  <a:gd name="T11" fmla="*/ 1 h 7"/>
                  <a:gd name="T12" fmla="*/ 4 w 6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7">
                    <a:moveTo>
                      <a:pt x="4" y="0"/>
                    </a:moveTo>
                    <a:lnTo>
                      <a:pt x="6" y="1"/>
                    </a:lnTo>
                    <a:lnTo>
                      <a:pt x="6" y="7"/>
                    </a:lnTo>
                    <a:lnTo>
                      <a:pt x="4" y="7"/>
                    </a:lnTo>
                    <a:lnTo>
                      <a:pt x="0" y="7"/>
                    </a:lnTo>
                    <a:lnTo>
                      <a:pt x="0" y="1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11" name="Freeform 887"/>
              <p:cNvSpPr>
                <a:spLocks/>
              </p:cNvSpPr>
              <p:nvPr/>
            </p:nvSpPr>
            <p:spPr bwMode="auto">
              <a:xfrm>
                <a:off x="6091" y="2866"/>
                <a:ext cx="4" cy="2"/>
              </a:xfrm>
              <a:custGeom>
                <a:avLst/>
                <a:gdLst>
                  <a:gd name="T0" fmla="*/ 4 w 4"/>
                  <a:gd name="T1" fmla="*/ 0 h 2"/>
                  <a:gd name="T2" fmla="*/ 2 w 4"/>
                  <a:gd name="T3" fmla="*/ 2 h 2"/>
                  <a:gd name="T4" fmla="*/ 0 w 4"/>
                  <a:gd name="T5" fmla="*/ 0 h 2"/>
                  <a:gd name="T6" fmla="*/ 4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12" name="Freeform 888"/>
              <p:cNvSpPr>
                <a:spLocks/>
              </p:cNvSpPr>
              <p:nvPr/>
            </p:nvSpPr>
            <p:spPr bwMode="auto">
              <a:xfrm>
                <a:off x="6063" y="2848"/>
                <a:ext cx="7" cy="6"/>
              </a:xfrm>
              <a:custGeom>
                <a:avLst/>
                <a:gdLst>
                  <a:gd name="T0" fmla="*/ 0 w 7"/>
                  <a:gd name="T1" fmla="*/ 0 h 6"/>
                  <a:gd name="T2" fmla="*/ 5 w 7"/>
                  <a:gd name="T3" fmla="*/ 4 h 6"/>
                  <a:gd name="T4" fmla="*/ 7 w 7"/>
                  <a:gd name="T5" fmla="*/ 6 h 6"/>
                  <a:gd name="T6" fmla="*/ 2 w 7"/>
                  <a:gd name="T7" fmla="*/ 4 h 6"/>
                  <a:gd name="T8" fmla="*/ 0 w 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0" y="0"/>
                    </a:moveTo>
                    <a:lnTo>
                      <a:pt x="5" y="4"/>
                    </a:lnTo>
                    <a:lnTo>
                      <a:pt x="7" y="6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13" name="Freeform 889"/>
              <p:cNvSpPr>
                <a:spLocks/>
              </p:cNvSpPr>
              <p:nvPr/>
            </p:nvSpPr>
            <p:spPr bwMode="auto">
              <a:xfrm>
                <a:off x="6084" y="2850"/>
                <a:ext cx="21" cy="8"/>
              </a:xfrm>
              <a:custGeom>
                <a:avLst/>
                <a:gdLst>
                  <a:gd name="T0" fmla="*/ 9 w 21"/>
                  <a:gd name="T1" fmla="*/ 0 h 8"/>
                  <a:gd name="T2" fmla="*/ 15 w 21"/>
                  <a:gd name="T3" fmla="*/ 0 h 8"/>
                  <a:gd name="T4" fmla="*/ 19 w 21"/>
                  <a:gd name="T5" fmla="*/ 4 h 8"/>
                  <a:gd name="T6" fmla="*/ 21 w 21"/>
                  <a:gd name="T7" fmla="*/ 6 h 8"/>
                  <a:gd name="T8" fmla="*/ 17 w 21"/>
                  <a:gd name="T9" fmla="*/ 8 h 8"/>
                  <a:gd name="T10" fmla="*/ 15 w 21"/>
                  <a:gd name="T11" fmla="*/ 6 h 8"/>
                  <a:gd name="T12" fmla="*/ 9 w 21"/>
                  <a:gd name="T13" fmla="*/ 4 h 8"/>
                  <a:gd name="T14" fmla="*/ 7 w 21"/>
                  <a:gd name="T15" fmla="*/ 4 h 8"/>
                  <a:gd name="T16" fmla="*/ 9 w 21"/>
                  <a:gd name="T17" fmla="*/ 4 h 8"/>
                  <a:gd name="T18" fmla="*/ 11 w 21"/>
                  <a:gd name="T19" fmla="*/ 6 h 8"/>
                  <a:gd name="T20" fmla="*/ 11 w 21"/>
                  <a:gd name="T21" fmla="*/ 8 h 8"/>
                  <a:gd name="T22" fmla="*/ 9 w 21"/>
                  <a:gd name="T23" fmla="*/ 8 h 8"/>
                  <a:gd name="T24" fmla="*/ 5 w 21"/>
                  <a:gd name="T25" fmla="*/ 6 h 8"/>
                  <a:gd name="T26" fmla="*/ 0 w 21"/>
                  <a:gd name="T27" fmla="*/ 6 h 8"/>
                  <a:gd name="T28" fmla="*/ 2 w 21"/>
                  <a:gd name="T29" fmla="*/ 6 h 8"/>
                  <a:gd name="T30" fmla="*/ 2 w 21"/>
                  <a:gd name="T31" fmla="*/ 4 h 8"/>
                  <a:gd name="T32" fmla="*/ 2 w 21"/>
                  <a:gd name="T33" fmla="*/ 4 h 8"/>
                  <a:gd name="T34" fmla="*/ 5 w 21"/>
                  <a:gd name="T35" fmla="*/ 4 h 8"/>
                  <a:gd name="T36" fmla="*/ 9 w 21"/>
                  <a:gd name="T3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" h="8">
                    <a:moveTo>
                      <a:pt x="9" y="0"/>
                    </a:moveTo>
                    <a:lnTo>
                      <a:pt x="15" y="0"/>
                    </a:lnTo>
                    <a:lnTo>
                      <a:pt x="19" y="4"/>
                    </a:lnTo>
                    <a:lnTo>
                      <a:pt x="21" y="6"/>
                    </a:lnTo>
                    <a:lnTo>
                      <a:pt x="17" y="8"/>
                    </a:lnTo>
                    <a:lnTo>
                      <a:pt x="15" y="6"/>
                    </a:lnTo>
                    <a:lnTo>
                      <a:pt x="9" y="4"/>
                    </a:lnTo>
                    <a:lnTo>
                      <a:pt x="7" y="4"/>
                    </a:lnTo>
                    <a:lnTo>
                      <a:pt x="9" y="4"/>
                    </a:lnTo>
                    <a:lnTo>
                      <a:pt x="11" y="6"/>
                    </a:lnTo>
                    <a:lnTo>
                      <a:pt x="11" y="8"/>
                    </a:lnTo>
                    <a:lnTo>
                      <a:pt x="9" y="8"/>
                    </a:lnTo>
                    <a:lnTo>
                      <a:pt x="5" y="6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5" y="4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14" name="Freeform 890"/>
              <p:cNvSpPr>
                <a:spLocks/>
              </p:cNvSpPr>
              <p:nvPr/>
            </p:nvSpPr>
            <p:spPr bwMode="auto">
              <a:xfrm>
                <a:off x="6047" y="2984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2 w 2"/>
                  <a:gd name="T5" fmla="*/ 2 h 2"/>
                  <a:gd name="T6" fmla="*/ 0 w 2"/>
                  <a:gd name="T7" fmla="*/ 2 h 2"/>
                  <a:gd name="T8" fmla="*/ 0 w 2"/>
                  <a:gd name="T9" fmla="*/ 2 h 2"/>
                  <a:gd name="T10" fmla="*/ 2 w 2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15" name="Freeform 891"/>
              <p:cNvSpPr>
                <a:spLocks/>
              </p:cNvSpPr>
              <p:nvPr/>
            </p:nvSpPr>
            <p:spPr bwMode="auto">
              <a:xfrm>
                <a:off x="6158" y="2951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4 w 4"/>
                  <a:gd name="T3" fmla="*/ 4 h 4"/>
                  <a:gd name="T4" fmla="*/ 2 w 4"/>
                  <a:gd name="T5" fmla="*/ 4 h 4"/>
                  <a:gd name="T6" fmla="*/ 0 w 4"/>
                  <a:gd name="T7" fmla="*/ 2 h 4"/>
                  <a:gd name="T8" fmla="*/ 2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4" y="4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16" name="Freeform 892"/>
              <p:cNvSpPr>
                <a:spLocks/>
              </p:cNvSpPr>
              <p:nvPr/>
            </p:nvSpPr>
            <p:spPr bwMode="auto">
              <a:xfrm>
                <a:off x="5819" y="2915"/>
                <a:ext cx="4" cy="14"/>
              </a:xfrm>
              <a:custGeom>
                <a:avLst/>
                <a:gdLst>
                  <a:gd name="T0" fmla="*/ 4 w 4"/>
                  <a:gd name="T1" fmla="*/ 0 h 14"/>
                  <a:gd name="T2" fmla="*/ 4 w 4"/>
                  <a:gd name="T3" fmla="*/ 0 h 14"/>
                  <a:gd name="T4" fmla="*/ 4 w 4"/>
                  <a:gd name="T5" fmla="*/ 8 h 14"/>
                  <a:gd name="T6" fmla="*/ 4 w 4"/>
                  <a:gd name="T7" fmla="*/ 12 h 14"/>
                  <a:gd name="T8" fmla="*/ 0 w 4"/>
                  <a:gd name="T9" fmla="*/ 14 h 14"/>
                  <a:gd name="T10" fmla="*/ 0 w 4"/>
                  <a:gd name="T11" fmla="*/ 12 h 14"/>
                  <a:gd name="T12" fmla="*/ 0 w 4"/>
                  <a:gd name="T13" fmla="*/ 6 h 14"/>
                  <a:gd name="T14" fmla="*/ 2 w 4"/>
                  <a:gd name="T15" fmla="*/ 0 h 14"/>
                  <a:gd name="T16" fmla="*/ 4 w 4"/>
                  <a:gd name="T1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4">
                    <a:moveTo>
                      <a:pt x="4" y="0"/>
                    </a:moveTo>
                    <a:lnTo>
                      <a:pt x="4" y="0"/>
                    </a:lnTo>
                    <a:lnTo>
                      <a:pt x="4" y="8"/>
                    </a:lnTo>
                    <a:lnTo>
                      <a:pt x="4" y="12"/>
                    </a:lnTo>
                    <a:lnTo>
                      <a:pt x="0" y="14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17" name="Freeform 893"/>
              <p:cNvSpPr>
                <a:spLocks/>
              </p:cNvSpPr>
              <p:nvPr/>
            </p:nvSpPr>
            <p:spPr bwMode="auto">
              <a:xfrm>
                <a:off x="6150" y="2957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2 w 2"/>
                  <a:gd name="T7" fmla="*/ 0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18" name="Freeform 894"/>
              <p:cNvSpPr>
                <a:spLocks/>
              </p:cNvSpPr>
              <p:nvPr/>
            </p:nvSpPr>
            <p:spPr bwMode="auto">
              <a:xfrm>
                <a:off x="6156" y="2970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4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  <a:gd name="T10" fmla="*/ 0 w 4"/>
                  <a:gd name="T11" fmla="*/ 0 h 4"/>
                  <a:gd name="T12" fmla="*/ 2 w 4"/>
                  <a:gd name="T13" fmla="*/ 0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19" name="Freeform 895"/>
              <p:cNvSpPr>
                <a:spLocks/>
              </p:cNvSpPr>
              <p:nvPr/>
            </p:nvSpPr>
            <p:spPr bwMode="auto">
              <a:xfrm>
                <a:off x="6127" y="2951"/>
                <a:ext cx="6" cy="12"/>
              </a:xfrm>
              <a:custGeom>
                <a:avLst/>
                <a:gdLst>
                  <a:gd name="T0" fmla="*/ 6 w 6"/>
                  <a:gd name="T1" fmla="*/ 0 h 12"/>
                  <a:gd name="T2" fmla="*/ 4 w 6"/>
                  <a:gd name="T3" fmla="*/ 2 h 12"/>
                  <a:gd name="T4" fmla="*/ 2 w 6"/>
                  <a:gd name="T5" fmla="*/ 10 h 12"/>
                  <a:gd name="T6" fmla="*/ 0 w 6"/>
                  <a:gd name="T7" fmla="*/ 12 h 12"/>
                  <a:gd name="T8" fmla="*/ 0 w 6"/>
                  <a:gd name="T9" fmla="*/ 10 h 12"/>
                  <a:gd name="T10" fmla="*/ 2 w 6"/>
                  <a:gd name="T11" fmla="*/ 2 h 12"/>
                  <a:gd name="T12" fmla="*/ 6 w 6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2">
                    <a:moveTo>
                      <a:pt x="6" y="0"/>
                    </a:moveTo>
                    <a:lnTo>
                      <a:pt x="4" y="2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2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20" name="Freeform 896"/>
              <p:cNvSpPr>
                <a:spLocks/>
              </p:cNvSpPr>
              <p:nvPr/>
            </p:nvSpPr>
            <p:spPr bwMode="auto">
              <a:xfrm>
                <a:off x="6154" y="2961"/>
                <a:ext cx="8" cy="8"/>
              </a:xfrm>
              <a:custGeom>
                <a:avLst/>
                <a:gdLst>
                  <a:gd name="T0" fmla="*/ 6 w 8"/>
                  <a:gd name="T1" fmla="*/ 0 h 8"/>
                  <a:gd name="T2" fmla="*/ 6 w 8"/>
                  <a:gd name="T3" fmla="*/ 0 h 8"/>
                  <a:gd name="T4" fmla="*/ 8 w 8"/>
                  <a:gd name="T5" fmla="*/ 2 h 8"/>
                  <a:gd name="T6" fmla="*/ 8 w 8"/>
                  <a:gd name="T7" fmla="*/ 4 h 8"/>
                  <a:gd name="T8" fmla="*/ 8 w 8"/>
                  <a:gd name="T9" fmla="*/ 4 h 8"/>
                  <a:gd name="T10" fmla="*/ 8 w 8"/>
                  <a:gd name="T11" fmla="*/ 6 h 8"/>
                  <a:gd name="T12" fmla="*/ 6 w 8"/>
                  <a:gd name="T13" fmla="*/ 8 h 8"/>
                  <a:gd name="T14" fmla="*/ 4 w 8"/>
                  <a:gd name="T15" fmla="*/ 8 h 8"/>
                  <a:gd name="T16" fmla="*/ 0 w 8"/>
                  <a:gd name="T17" fmla="*/ 6 h 8"/>
                  <a:gd name="T18" fmla="*/ 0 w 8"/>
                  <a:gd name="T19" fmla="*/ 4 h 8"/>
                  <a:gd name="T20" fmla="*/ 2 w 8"/>
                  <a:gd name="T21" fmla="*/ 2 h 8"/>
                  <a:gd name="T22" fmla="*/ 6 w 8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8">
                    <a:moveTo>
                      <a:pt x="6" y="0"/>
                    </a:moveTo>
                    <a:lnTo>
                      <a:pt x="6" y="0"/>
                    </a:lnTo>
                    <a:lnTo>
                      <a:pt x="8" y="2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6"/>
                    </a:lnTo>
                    <a:lnTo>
                      <a:pt x="6" y="8"/>
                    </a:lnTo>
                    <a:lnTo>
                      <a:pt x="4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21" name="Freeform 897"/>
              <p:cNvSpPr>
                <a:spLocks/>
              </p:cNvSpPr>
              <p:nvPr/>
            </p:nvSpPr>
            <p:spPr bwMode="auto">
              <a:xfrm>
                <a:off x="6160" y="2974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2 h 4"/>
                  <a:gd name="T4" fmla="*/ 2 w 2"/>
                  <a:gd name="T5" fmla="*/ 4 h 4"/>
                  <a:gd name="T6" fmla="*/ 0 w 2"/>
                  <a:gd name="T7" fmla="*/ 2 h 4"/>
                  <a:gd name="T8" fmla="*/ 2 w 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2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22" name="Freeform 898"/>
              <p:cNvSpPr>
                <a:spLocks/>
              </p:cNvSpPr>
              <p:nvPr/>
            </p:nvSpPr>
            <p:spPr bwMode="auto">
              <a:xfrm>
                <a:off x="6152" y="2953"/>
                <a:ext cx="10" cy="10"/>
              </a:xfrm>
              <a:custGeom>
                <a:avLst/>
                <a:gdLst>
                  <a:gd name="T0" fmla="*/ 4 w 10"/>
                  <a:gd name="T1" fmla="*/ 0 h 10"/>
                  <a:gd name="T2" fmla="*/ 6 w 10"/>
                  <a:gd name="T3" fmla="*/ 0 h 10"/>
                  <a:gd name="T4" fmla="*/ 8 w 10"/>
                  <a:gd name="T5" fmla="*/ 2 h 10"/>
                  <a:gd name="T6" fmla="*/ 10 w 10"/>
                  <a:gd name="T7" fmla="*/ 2 h 10"/>
                  <a:gd name="T8" fmla="*/ 10 w 10"/>
                  <a:gd name="T9" fmla="*/ 6 h 10"/>
                  <a:gd name="T10" fmla="*/ 8 w 10"/>
                  <a:gd name="T11" fmla="*/ 8 h 10"/>
                  <a:gd name="T12" fmla="*/ 6 w 10"/>
                  <a:gd name="T13" fmla="*/ 8 h 10"/>
                  <a:gd name="T14" fmla="*/ 4 w 10"/>
                  <a:gd name="T15" fmla="*/ 10 h 10"/>
                  <a:gd name="T16" fmla="*/ 2 w 10"/>
                  <a:gd name="T17" fmla="*/ 10 h 10"/>
                  <a:gd name="T18" fmla="*/ 2 w 10"/>
                  <a:gd name="T19" fmla="*/ 6 h 10"/>
                  <a:gd name="T20" fmla="*/ 4 w 10"/>
                  <a:gd name="T21" fmla="*/ 6 h 10"/>
                  <a:gd name="T22" fmla="*/ 2 w 10"/>
                  <a:gd name="T23" fmla="*/ 6 h 10"/>
                  <a:gd name="T24" fmla="*/ 2 w 10"/>
                  <a:gd name="T25" fmla="*/ 4 h 10"/>
                  <a:gd name="T26" fmla="*/ 0 w 10"/>
                  <a:gd name="T27" fmla="*/ 4 h 10"/>
                  <a:gd name="T28" fmla="*/ 2 w 10"/>
                  <a:gd name="T29" fmla="*/ 2 h 10"/>
                  <a:gd name="T30" fmla="*/ 4 w 10"/>
                  <a:gd name="T3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" h="10">
                    <a:moveTo>
                      <a:pt x="4" y="0"/>
                    </a:moveTo>
                    <a:lnTo>
                      <a:pt x="6" y="0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0" y="6"/>
                    </a:lnTo>
                    <a:lnTo>
                      <a:pt x="8" y="8"/>
                    </a:lnTo>
                    <a:lnTo>
                      <a:pt x="6" y="8"/>
                    </a:lnTo>
                    <a:lnTo>
                      <a:pt x="4" y="10"/>
                    </a:lnTo>
                    <a:lnTo>
                      <a:pt x="2" y="10"/>
                    </a:lnTo>
                    <a:lnTo>
                      <a:pt x="2" y="6"/>
                    </a:lnTo>
                    <a:lnTo>
                      <a:pt x="4" y="6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23" name="Freeform 899"/>
              <p:cNvSpPr>
                <a:spLocks/>
              </p:cNvSpPr>
              <p:nvPr/>
            </p:nvSpPr>
            <p:spPr bwMode="auto">
              <a:xfrm>
                <a:off x="6213" y="2989"/>
                <a:ext cx="25" cy="18"/>
              </a:xfrm>
              <a:custGeom>
                <a:avLst/>
                <a:gdLst>
                  <a:gd name="T0" fmla="*/ 15 w 25"/>
                  <a:gd name="T1" fmla="*/ 0 h 18"/>
                  <a:gd name="T2" fmla="*/ 21 w 25"/>
                  <a:gd name="T3" fmla="*/ 0 h 18"/>
                  <a:gd name="T4" fmla="*/ 23 w 25"/>
                  <a:gd name="T5" fmla="*/ 2 h 18"/>
                  <a:gd name="T6" fmla="*/ 25 w 25"/>
                  <a:gd name="T7" fmla="*/ 4 h 18"/>
                  <a:gd name="T8" fmla="*/ 25 w 25"/>
                  <a:gd name="T9" fmla="*/ 4 h 18"/>
                  <a:gd name="T10" fmla="*/ 23 w 25"/>
                  <a:gd name="T11" fmla="*/ 8 h 18"/>
                  <a:gd name="T12" fmla="*/ 23 w 25"/>
                  <a:gd name="T13" fmla="*/ 8 h 18"/>
                  <a:gd name="T14" fmla="*/ 23 w 25"/>
                  <a:gd name="T15" fmla="*/ 10 h 18"/>
                  <a:gd name="T16" fmla="*/ 21 w 25"/>
                  <a:gd name="T17" fmla="*/ 12 h 18"/>
                  <a:gd name="T18" fmla="*/ 19 w 25"/>
                  <a:gd name="T19" fmla="*/ 14 h 18"/>
                  <a:gd name="T20" fmla="*/ 15 w 25"/>
                  <a:gd name="T21" fmla="*/ 16 h 18"/>
                  <a:gd name="T22" fmla="*/ 14 w 25"/>
                  <a:gd name="T23" fmla="*/ 18 h 18"/>
                  <a:gd name="T24" fmla="*/ 8 w 25"/>
                  <a:gd name="T25" fmla="*/ 18 h 18"/>
                  <a:gd name="T26" fmla="*/ 6 w 25"/>
                  <a:gd name="T27" fmla="*/ 18 h 18"/>
                  <a:gd name="T28" fmla="*/ 6 w 25"/>
                  <a:gd name="T29" fmla="*/ 18 h 18"/>
                  <a:gd name="T30" fmla="*/ 2 w 25"/>
                  <a:gd name="T31" fmla="*/ 18 h 18"/>
                  <a:gd name="T32" fmla="*/ 0 w 25"/>
                  <a:gd name="T33" fmla="*/ 18 h 18"/>
                  <a:gd name="T34" fmla="*/ 0 w 25"/>
                  <a:gd name="T35" fmla="*/ 18 h 18"/>
                  <a:gd name="T36" fmla="*/ 8 w 25"/>
                  <a:gd name="T37" fmla="*/ 10 h 18"/>
                  <a:gd name="T38" fmla="*/ 10 w 25"/>
                  <a:gd name="T39" fmla="*/ 8 h 18"/>
                  <a:gd name="T40" fmla="*/ 12 w 25"/>
                  <a:gd name="T41" fmla="*/ 2 h 18"/>
                  <a:gd name="T42" fmla="*/ 15 w 25"/>
                  <a:gd name="T4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5" h="18">
                    <a:moveTo>
                      <a:pt x="15" y="0"/>
                    </a:moveTo>
                    <a:lnTo>
                      <a:pt x="21" y="0"/>
                    </a:lnTo>
                    <a:lnTo>
                      <a:pt x="23" y="2"/>
                    </a:lnTo>
                    <a:lnTo>
                      <a:pt x="25" y="4"/>
                    </a:lnTo>
                    <a:lnTo>
                      <a:pt x="25" y="4"/>
                    </a:lnTo>
                    <a:lnTo>
                      <a:pt x="23" y="8"/>
                    </a:lnTo>
                    <a:lnTo>
                      <a:pt x="23" y="8"/>
                    </a:lnTo>
                    <a:lnTo>
                      <a:pt x="23" y="10"/>
                    </a:lnTo>
                    <a:lnTo>
                      <a:pt x="21" y="12"/>
                    </a:lnTo>
                    <a:lnTo>
                      <a:pt x="19" y="14"/>
                    </a:lnTo>
                    <a:lnTo>
                      <a:pt x="15" y="16"/>
                    </a:lnTo>
                    <a:lnTo>
                      <a:pt x="14" y="18"/>
                    </a:lnTo>
                    <a:lnTo>
                      <a:pt x="8" y="18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2" y="1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2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24" name="Freeform 900"/>
              <p:cNvSpPr>
                <a:spLocks/>
              </p:cNvSpPr>
              <p:nvPr/>
            </p:nvSpPr>
            <p:spPr bwMode="auto">
              <a:xfrm>
                <a:off x="5674" y="2766"/>
                <a:ext cx="8" cy="12"/>
              </a:xfrm>
              <a:custGeom>
                <a:avLst/>
                <a:gdLst>
                  <a:gd name="T0" fmla="*/ 4 w 8"/>
                  <a:gd name="T1" fmla="*/ 0 h 12"/>
                  <a:gd name="T2" fmla="*/ 8 w 8"/>
                  <a:gd name="T3" fmla="*/ 6 h 12"/>
                  <a:gd name="T4" fmla="*/ 8 w 8"/>
                  <a:gd name="T5" fmla="*/ 12 h 12"/>
                  <a:gd name="T6" fmla="*/ 4 w 8"/>
                  <a:gd name="T7" fmla="*/ 12 h 12"/>
                  <a:gd name="T8" fmla="*/ 6 w 8"/>
                  <a:gd name="T9" fmla="*/ 8 h 12"/>
                  <a:gd name="T10" fmla="*/ 4 w 8"/>
                  <a:gd name="T11" fmla="*/ 8 h 12"/>
                  <a:gd name="T12" fmla="*/ 0 w 8"/>
                  <a:gd name="T13" fmla="*/ 6 h 12"/>
                  <a:gd name="T14" fmla="*/ 2 w 8"/>
                  <a:gd name="T15" fmla="*/ 2 h 12"/>
                  <a:gd name="T16" fmla="*/ 4 w 8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2">
                    <a:moveTo>
                      <a:pt x="4" y="0"/>
                    </a:moveTo>
                    <a:lnTo>
                      <a:pt x="8" y="6"/>
                    </a:lnTo>
                    <a:lnTo>
                      <a:pt x="8" y="12"/>
                    </a:lnTo>
                    <a:lnTo>
                      <a:pt x="4" y="12"/>
                    </a:lnTo>
                    <a:lnTo>
                      <a:pt x="6" y="8"/>
                    </a:lnTo>
                    <a:lnTo>
                      <a:pt x="4" y="8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25" name="Freeform 901"/>
              <p:cNvSpPr>
                <a:spLocks/>
              </p:cNvSpPr>
              <p:nvPr/>
            </p:nvSpPr>
            <p:spPr bwMode="auto">
              <a:xfrm>
                <a:off x="6230" y="3003"/>
                <a:ext cx="6" cy="6"/>
              </a:xfrm>
              <a:custGeom>
                <a:avLst/>
                <a:gdLst>
                  <a:gd name="T0" fmla="*/ 4 w 6"/>
                  <a:gd name="T1" fmla="*/ 0 h 6"/>
                  <a:gd name="T2" fmla="*/ 6 w 6"/>
                  <a:gd name="T3" fmla="*/ 0 h 6"/>
                  <a:gd name="T4" fmla="*/ 6 w 6"/>
                  <a:gd name="T5" fmla="*/ 4 h 6"/>
                  <a:gd name="T6" fmla="*/ 6 w 6"/>
                  <a:gd name="T7" fmla="*/ 6 h 6"/>
                  <a:gd name="T8" fmla="*/ 2 w 6"/>
                  <a:gd name="T9" fmla="*/ 4 h 6"/>
                  <a:gd name="T10" fmla="*/ 0 w 6"/>
                  <a:gd name="T11" fmla="*/ 4 h 6"/>
                  <a:gd name="T12" fmla="*/ 2 w 6"/>
                  <a:gd name="T13" fmla="*/ 2 h 6"/>
                  <a:gd name="T14" fmla="*/ 4 w 6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6">
                    <a:moveTo>
                      <a:pt x="4" y="0"/>
                    </a:moveTo>
                    <a:lnTo>
                      <a:pt x="6" y="0"/>
                    </a:lnTo>
                    <a:lnTo>
                      <a:pt x="6" y="4"/>
                    </a:lnTo>
                    <a:lnTo>
                      <a:pt x="6" y="6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26" name="Freeform 902"/>
              <p:cNvSpPr>
                <a:spLocks/>
              </p:cNvSpPr>
              <p:nvPr/>
            </p:nvSpPr>
            <p:spPr bwMode="auto">
              <a:xfrm>
                <a:off x="6150" y="2967"/>
                <a:ext cx="8" cy="13"/>
              </a:xfrm>
              <a:custGeom>
                <a:avLst/>
                <a:gdLst>
                  <a:gd name="T0" fmla="*/ 0 w 8"/>
                  <a:gd name="T1" fmla="*/ 0 h 13"/>
                  <a:gd name="T2" fmla="*/ 0 w 8"/>
                  <a:gd name="T3" fmla="*/ 2 h 13"/>
                  <a:gd name="T4" fmla="*/ 4 w 8"/>
                  <a:gd name="T5" fmla="*/ 3 h 13"/>
                  <a:gd name="T6" fmla="*/ 6 w 8"/>
                  <a:gd name="T7" fmla="*/ 7 h 13"/>
                  <a:gd name="T8" fmla="*/ 8 w 8"/>
                  <a:gd name="T9" fmla="*/ 7 h 13"/>
                  <a:gd name="T10" fmla="*/ 6 w 8"/>
                  <a:gd name="T11" fmla="*/ 9 h 13"/>
                  <a:gd name="T12" fmla="*/ 4 w 8"/>
                  <a:gd name="T13" fmla="*/ 13 h 13"/>
                  <a:gd name="T14" fmla="*/ 2 w 8"/>
                  <a:gd name="T15" fmla="*/ 13 h 13"/>
                  <a:gd name="T16" fmla="*/ 0 w 8"/>
                  <a:gd name="T17" fmla="*/ 11 h 13"/>
                  <a:gd name="T18" fmla="*/ 0 w 8"/>
                  <a:gd name="T19" fmla="*/ 7 h 13"/>
                  <a:gd name="T20" fmla="*/ 2 w 8"/>
                  <a:gd name="T21" fmla="*/ 7 h 13"/>
                  <a:gd name="T22" fmla="*/ 2 w 8"/>
                  <a:gd name="T23" fmla="*/ 9 h 13"/>
                  <a:gd name="T24" fmla="*/ 2 w 8"/>
                  <a:gd name="T25" fmla="*/ 7 h 13"/>
                  <a:gd name="T26" fmla="*/ 0 w 8"/>
                  <a:gd name="T27" fmla="*/ 5 h 13"/>
                  <a:gd name="T28" fmla="*/ 0 w 8"/>
                  <a:gd name="T29" fmla="*/ 2 h 13"/>
                  <a:gd name="T30" fmla="*/ 0 w 8"/>
                  <a:gd name="T3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" h="13">
                    <a:moveTo>
                      <a:pt x="0" y="0"/>
                    </a:moveTo>
                    <a:lnTo>
                      <a:pt x="0" y="2"/>
                    </a:lnTo>
                    <a:lnTo>
                      <a:pt x="4" y="3"/>
                    </a:lnTo>
                    <a:lnTo>
                      <a:pt x="6" y="7"/>
                    </a:lnTo>
                    <a:lnTo>
                      <a:pt x="8" y="7"/>
                    </a:lnTo>
                    <a:lnTo>
                      <a:pt x="6" y="9"/>
                    </a:lnTo>
                    <a:lnTo>
                      <a:pt x="4" y="13"/>
                    </a:lnTo>
                    <a:lnTo>
                      <a:pt x="2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2" y="7"/>
                    </a:lnTo>
                    <a:lnTo>
                      <a:pt x="2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27" name="Freeform 903"/>
              <p:cNvSpPr>
                <a:spLocks/>
              </p:cNvSpPr>
              <p:nvPr/>
            </p:nvSpPr>
            <p:spPr bwMode="auto">
              <a:xfrm>
                <a:off x="6150" y="2963"/>
                <a:ext cx="6" cy="7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2 h 7"/>
                  <a:gd name="T4" fmla="*/ 4 w 6"/>
                  <a:gd name="T5" fmla="*/ 4 h 7"/>
                  <a:gd name="T6" fmla="*/ 6 w 6"/>
                  <a:gd name="T7" fmla="*/ 6 h 7"/>
                  <a:gd name="T8" fmla="*/ 6 w 6"/>
                  <a:gd name="T9" fmla="*/ 7 h 7"/>
                  <a:gd name="T10" fmla="*/ 2 w 6"/>
                  <a:gd name="T11" fmla="*/ 6 h 7"/>
                  <a:gd name="T12" fmla="*/ 0 w 6"/>
                  <a:gd name="T13" fmla="*/ 2 h 7"/>
                  <a:gd name="T14" fmla="*/ 0 w 6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lnTo>
                      <a:pt x="2" y="2"/>
                    </a:lnTo>
                    <a:lnTo>
                      <a:pt x="4" y="4"/>
                    </a:lnTo>
                    <a:lnTo>
                      <a:pt x="6" y="6"/>
                    </a:lnTo>
                    <a:lnTo>
                      <a:pt x="6" y="7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28" name="Freeform 904"/>
              <p:cNvSpPr>
                <a:spLocks/>
              </p:cNvSpPr>
              <p:nvPr/>
            </p:nvSpPr>
            <p:spPr bwMode="auto">
              <a:xfrm>
                <a:off x="6124" y="2953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2 w 2"/>
                  <a:gd name="T3" fmla="*/ 4 h 10"/>
                  <a:gd name="T4" fmla="*/ 2 w 2"/>
                  <a:gd name="T5" fmla="*/ 10 h 10"/>
                  <a:gd name="T6" fmla="*/ 2 w 2"/>
                  <a:gd name="T7" fmla="*/ 8 h 10"/>
                  <a:gd name="T8" fmla="*/ 0 w 2"/>
                  <a:gd name="T9" fmla="*/ 4 h 10"/>
                  <a:gd name="T10" fmla="*/ 0 w 2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2" y="4"/>
                    </a:lnTo>
                    <a:lnTo>
                      <a:pt x="2" y="10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29" name="Freeform 905"/>
              <p:cNvSpPr>
                <a:spLocks/>
              </p:cNvSpPr>
              <p:nvPr/>
            </p:nvSpPr>
            <p:spPr bwMode="auto">
              <a:xfrm>
                <a:off x="5884" y="3003"/>
                <a:ext cx="61" cy="17"/>
              </a:xfrm>
              <a:custGeom>
                <a:avLst/>
                <a:gdLst>
                  <a:gd name="T0" fmla="*/ 57 w 61"/>
                  <a:gd name="T1" fmla="*/ 0 h 17"/>
                  <a:gd name="T2" fmla="*/ 61 w 61"/>
                  <a:gd name="T3" fmla="*/ 0 h 17"/>
                  <a:gd name="T4" fmla="*/ 61 w 61"/>
                  <a:gd name="T5" fmla="*/ 4 h 17"/>
                  <a:gd name="T6" fmla="*/ 59 w 61"/>
                  <a:gd name="T7" fmla="*/ 7 h 17"/>
                  <a:gd name="T8" fmla="*/ 57 w 61"/>
                  <a:gd name="T9" fmla="*/ 7 h 17"/>
                  <a:gd name="T10" fmla="*/ 55 w 61"/>
                  <a:gd name="T11" fmla="*/ 11 h 17"/>
                  <a:gd name="T12" fmla="*/ 51 w 61"/>
                  <a:gd name="T13" fmla="*/ 11 h 17"/>
                  <a:gd name="T14" fmla="*/ 49 w 61"/>
                  <a:gd name="T15" fmla="*/ 13 h 17"/>
                  <a:gd name="T16" fmla="*/ 47 w 61"/>
                  <a:gd name="T17" fmla="*/ 13 h 17"/>
                  <a:gd name="T18" fmla="*/ 41 w 61"/>
                  <a:gd name="T19" fmla="*/ 13 h 17"/>
                  <a:gd name="T20" fmla="*/ 36 w 61"/>
                  <a:gd name="T21" fmla="*/ 15 h 17"/>
                  <a:gd name="T22" fmla="*/ 30 w 61"/>
                  <a:gd name="T23" fmla="*/ 13 h 17"/>
                  <a:gd name="T24" fmla="*/ 26 w 61"/>
                  <a:gd name="T25" fmla="*/ 15 h 17"/>
                  <a:gd name="T26" fmla="*/ 24 w 61"/>
                  <a:gd name="T27" fmla="*/ 17 h 17"/>
                  <a:gd name="T28" fmla="*/ 22 w 61"/>
                  <a:gd name="T29" fmla="*/ 17 h 17"/>
                  <a:gd name="T30" fmla="*/ 21 w 61"/>
                  <a:gd name="T31" fmla="*/ 15 h 17"/>
                  <a:gd name="T32" fmla="*/ 17 w 61"/>
                  <a:gd name="T33" fmla="*/ 17 h 17"/>
                  <a:gd name="T34" fmla="*/ 15 w 61"/>
                  <a:gd name="T35" fmla="*/ 15 h 17"/>
                  <a:gd name="T36" fmla="*/ 13 w 61"/>
                  <a:gd name="T37" fmla="*/ 15 h 17"/>
                  <a:gd name="T38" fmla="*/ 9 w 61"/>
                  <a:gd name="T39" fmla="*/ 15 h 17"/>
                  <a:gd name="T40" fmla="*/ 7 w 61"/>
                  <a:gd name="T41" fmla="*/ 15 h 17"/>
                  <a:gd name="T42" fmla="*/ 5 w 61"/>
                  <a:gd name="T43" fmla="*/ 15 h 17"/>
                  <a:gd name="T44" fmla="*/ 1 w 61"/>
                  <a:gd name="T45" fmla="*/ 13 h 17"/>
                  <a:gd name="T46" fmla="*/ 0 w 61"/>
                  <a:gd name="T47" fmla="*/ 11 h 17"/>
                  <a:gd name="T48" fmla="*/ 0 w 61"/>
                  <a:gd name="T49" fmla="*/ 9 h 17"/>
                  <a:gd name="T50" fmla="*/ 1 w 61"/>
                  <a:gd name="T51" fmla="*/ 7 h 17"/>
                  <a:gd name="T52" fmla="*/ 1 w 61"/>
                  <a:gd name="T53" fmla="*/ 7 h 17"/>
                  <a:gd name="T54" fmla="*/ 7 w 61"/>
                  <a:gd name="T55" fmla="*/ 4 h 17"/>
                  <a:gd name="T56" fmla="*/ 15 w 61"/>
                  <a:gd name="T57" fmla="*/ 2 h 17"/>
                  <a:gd name="T58" fmla="*/ 21 w 61"/>
                  <a:gd name="T59" fmla="*/ 6 h 17"/>
                  <a:gd name="T60" fmla="*/ 22 w 61"/>
                  <a:gd name="T61" fmla="*/ 4 h 17"/>
                  <a:gd name="T62" fmla="*/ 28 w 61"/>
                  <a:gd name="T63" fmla="*/ 6 h 17"/>
                  <a:gd name="T64" fmla="*/ 32 w 61"/>
                  <a:gd name="T65" fmla="*/ 7 h 17"/>
                  <a:gd name="T66" fmla="*/ 36 w 61"/>
                  <a:gd name="T67" fmla="*/ 7 h 17"/>
                  <a:gd name="T68" fmla="*/ 41 w 61"/>
                  <a:gd name="T69" fmla="*/ 7 h 17"/>
                  <a:gd name="T70" fmla="*/ 43 w 61"/>
                  <a:gd name="T71" fmla="*/ 9 h 17"/>
                  <a:gd name="T72" fmla="*/ 47 w 61"/>
                  <a:gd name="T73" fmla="*/ 9 h 17"/>
                  <a:gd name="T74" fmla="*/ 49 w 61"/>
                  <a:gd name="T75" fmla="*/ 6 h 17"/>
                  <a:gd name="T76" fmla="*/ 53 w 61"/>
                  <a:gd name="T77" fmla="*/ 6 h 17"/>
                  <a:gd name="T78" fmla="*/ 55 w 61"/>
                  <a:gd name="T79" fmla="*/ 2 h 17"/>
                  <a:gd name="T80" fmla="*/ 53 w 61"/>
                  <a:gd name="T81" fmla="*/ 2 h 17"/>
                  <a:gd name="T82" fmla="*/ 57 w 61"/>
                  <a:gd name="T8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1" h="17">
                    <a:moveTo>
                      <a:pt x="57" y="0"/>
                    </a:moveTo>
                    <a:lnTo>
                      <a:pt x="61" y="0"/>
                    </a:lnTo>
                    <a:lnTo>
                      <a:pt x="61" y="4"/>
                    </a:lnTo>
                    <a:lnTo>
                      <a:pt x="59" y="7"/>
                    </a:lnTo>
                    <a:lnTo>
                      <a:pt x="57" y="7"/>
                    </a:lnTo>
                    <a:lnTo>
                      <a:pt x="55" y="11"/>
                    </a:lnTo>
                    <a:lnTo>
                      <a:pt x="51" y="11"/>
                    </a:lnTo>
                    <a:lnTo>
                      <a:pt x="49" y="13"/>
                    </a:lnTo>
                    <a:lnTo>
                      <a:pt x="47" y="13"/>
                    </a:lnTo>
                    <a:lnTo>
                      <a:pt x="41" y="13"/>
                    </a:lnTo>
                    <a:lnTo>
                      <a:pt x="36" y="15"/>
                    </a:lnTo>
                    <a:lnTo>
                      <a:pt x="30" y="13"/>
                    </a:lnTo>
                    <a:lnTo>
                      <a:pt x="26" y="15"/>
                    </a:lnTo>
                    <a:lnTo>
                      <a:pt x="24" y="17"/>
                    </a:lnTo>
                    <a:lnTo>
                      <a:pt x="22" y="17"/>
                    </a:lnTo>
                    <a:lnTo>
                      <a:pt x="21" y="15"/>
                    </a:lnTo>
                    <a:lnTo>
                      <a:pt x="17" y="17"/>
                    </a:lnTo>
                    <a:lnTo>
                      <a:pt x="15" y="15"/>
                    </a:lnTo>
                    <a:lnTo>
                      <a:pt x="13" y="15"/>
                    </a:lnTo>
                    <a:lnTo>
                      <a:pt x="9" y="15"/>
                    </a:lnTo>
                    <a:lnTo>
                      <a:pt x="7" y="15"/>
                    </a:lnTo>
                    <a:lnTo>
                      <a:pt x="5" y="15"/>
                    </a:lnTo>
                    <a:lnTo>
                      <a:pt x="1" y="13"/>
                    </a:lnTo>
                    <a:lnTo>
                      <a:pt x="0" y="11"/>
                    </a:lnTo>
                    <a:lnTo>
                      <a:pt x="0" y="9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7" y="4"/>
                    </a:lnTo>
                    <a:lnTo>
                      <a:pt x="15" y="2"/>
                    </a:lnTo>
                    <a:lnTo>
                      <a:pt x="21" y="6"/>
                    </a:lnTo>
                    <a:lnTo>
                      <a:pt x="22" y="4"/>
                    </a:lnTo>
                    <a:lnTo>
                      <a:pt x="28" y="6"/>
                    </a:lnTo>
                    <a:lnTo>
                      <a:pt x="32" y="7"/>
                    </a:lnTo>
                    <a:lnTo>
                      <a:pt x="36" y="7"/>
                    </a:lnTo>
                    <a:lnTo>
                      <a:pt x="41" y="7"/>
                    </a:lnTo>
                    <a:lnTo>
                      <a:pt x="43" y="9"/>
                    </a:lnTo>
                    <a:lnTo>
                      <a:pt x="47" y="9"/>
                    </a:lnTo>
                    <a:lnTo>
                      <a:pt x="49" y="6"/>
                    </a:lnTo>
                    <a:lnTo>
                      <a:pt x="53" y="6"/>
                    </a:lnTo>
                    <a:lnTo>
                      <a:pt x="55" y="2"/>
                    </a:lnTo>
                    <a:lnTo>
                      <a:pt x="53" y="2"/>
                    </a:lnTo>
                    <a:lnTo>
                      <a:pt x="5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30" name="Freeform 906"/>
              <p:cNvSpPr>
                <a:spLocks/>
              </p:cNvSpPr>
              <p:nvPr/>
            </p:nvSpPr>
            <p:spPr bwMode="auto">
              <a:xfrm>
                <a:off x="5950" y="3010"/>
                <a:ext cx="71" cy="39"/>
              </a:xfrm>
              <a:custGeom>
                <a:avLst/>
                <a:gdLst>
                  <a:gd name="T0" fmla="*/ 69 w 71"/>
                  <a:gd name="T1" fmla="*/ 0 h 39"/>
                  <a:gd name="T2" fmla="*/ 71 w 71"/>
                  <a:gd name="T3" fmla="*/ 2 h 39"/>
                  <a:gd name="T4" fmla="*/ 71 w 71"/>
                  <a:gd name="T5" fmla="*/ 4 h 39"/>
                  <a:gd name="T6" fmla="*/ 67 w 71"/>
                  <a:gd name="T7" fmla="*/ 6 h 39"/>
                  <a:gd name="T8" fmla="*/ 65 w 71"/>
                  <a:gd name="T9" fmla="*/ 6 h 39"/>
                  <a:gd name="T10" fmla="*/ 63 w 71"/>
                  <a:gd name="T11" fmla="*/ 10 h 39"/>
                  <a:gd name="T12" fmla="*/ 57 w 71"/>
                  <a:gd name="T13" fmla="*/ 10 h 39"/>
                  <a:gd name="T14" fmla="*/ 54 w 71"/>
                  <a:gd name="T15" fmla="*/ 14 h 39"/>
                  <a:gd name="T16" fmla="*/ 46 w 71"/>
                  <a:gd name="T17" fmla="*/ 16 h 39"/>
                  <a:gd name="T18" fmla="*/ 42 w 71"/>
                  <a:gd name="T19" fmla="*/ 16 h 39"/>
                  <a:gd name="T20" fmla="*/ 38 w 71"/>
                  <a:gd name="T21" fmla="*/ 16 h 39"/>
                  <a:gd name="T22" fmla="*/ 36 w 71"/>
                  <a:gd name="T23" fmla="*/ 20 h 39"/>
                  <a:gd name="T24" fmla="*/ 35 w 71"/>
                  <a:gd name="T25" fmla="*/ 20 h 39"/>
                  <a:gd name="T26" fmla="*/ 33 w 71"/>
                  <a:gd name="T27" fmla="*/ 20 h 39"/>
                  <a:gd name="T28" fmla="*/ 33 w 71"/>
                  <a:gd name="T29" fmla="*/ 23 h 39"/>
                  <a:gd name="T30" fmla="*/ 25 w 71"/>
                  <a:gd name="T31" fmla="*/ 27 h 39"/>
                  <a:gd name="T32" fmla="*/ 23 w 71"/>
                  <a:gd name="T33" fmla="*/ 31 h 39"/>
                  <a:gd name="T34" fmla="*/ 19 w 71"/>
                  <a:gd name="T35" fmla="*/ 33 h 39"/>
                  <a:gd name="T36" fmla="*/ 15 w 71"/>
                  <a:gd name="T37" fmla="*/ 33 h 39"/>
                  <a:gd name="T38" fmla="*/ 14 w 71"/>
                  <a:gd name="T39" fmla="*/ 35 h 39"/>
                  <a:gd name="T40" fmla="*/ 8 w 71"/>
                  <a:gd name="T41" fmla="*/ 39 h 39"/>
                  <a:gd name="T42" fmla="*/ 2 w 71"/>
                  <a:gd name="T43" fmla="*/ 39 h 39"/>
                  <a:gd name="T44" fmla="*/ 0 w 71"/>
                  <a:gd name="T45" fmla="*/ 37 h 39"/>
                  <a:gd name="T46" fmla="*/ 0 w 71"/>
                  <a:gd name="T47" fmla="*/ 33 h 39"/>
                  <a:gd name="T48" fmla="*/ 2 w 71"/>
                  <a:gd name="T49" fmla="*/ 33 h 39"/>
                  <a:gd name="T50" fmla="*/ 4 w 71"/>
                  <a:gd name="T51" fmla="*/ 33 h 39"/>
                  <a:gd name="T52" fmla="*/ 4 w 71"/>
                  <a:gd name="T53" fmla="*/ 33 h 39"/>
                  <a:gd name="T54" fmla="*/ 2 w 71"/>
                  <a:gd name="T55" fmla="*/ 31 h 39"/>
                  <a:gd name="T56" fmla="*/ 2 w 71"/>
                  <a:gd name="T57" fmla="*/ 29 h 39"/>
                  <a:gd name="T58" fmla="*/ 6 w 71"/>
                  <a:gd name="T59" fmla="*/ 23 h 39"/>
                  <a:gd name="T60" fmla="*/ 8 w 71"/>
                  <a:gd name="T61" fmla="*/ 20 h 39"/>
                  <a:gd name="T62" fmla="*/ 12 w 71"/>
                  <a:gd name="T63" fmla="*/ 18 h 39"/>
                  <a:gd name="T64" fmla="*/ 12 w 71"/>
                  <a:gd name="T65" fmla="*/ 18 h 39"/>
                  <a:gd name="T66" fmla="*/ 15 w 71"/>
                  <a:gd name="T67" fmla="*/ 14 h 39"/>
                  <a:gd name="T68" fmla="*/ 19 w 71"/>
                  <a:gd name="T69" fmla="*/ 14 h 39"/>
                  <a:gd name="T70" fmla="*/ 23 w 71"/>
                  <a:gd name="T71" fmla="*/ 12 h 39"/>
                  <a:gd name="T72" fmla="*/ 25 w 71"/>
                  <a:gd name="T73" fmla="*/ 12 h 39"/>
                  <a:gd name="T74" fmla="*/ 27 w 71"/>
                  <a:gd name="T75" fmla="*/ 12 h 39"/>
                  <a:gd name="T76" fmla="*/ 31 w 71"/>
                  <a:gd name="T77" fmla="*/ 8 h 39"/>
                  <a:gd name="T78" fmla="*/ 36 w 71"/>
                  <a:gd name="T79" fmla="*/ 4 h 39"/>
                  <a:gd name="T80" fmla="*/ 44 w 71"/>
                  <a:gd name="T81" fmla="*/ 4 h 39"/>
                  <a:gd name="T82" fmla="*/ 50 w 71"/>
                  <a:gd name="T83" fmla="*/ 4 h 39"/>
                  <a:gd name="T84" fmla="*/ 54 w 71"/>
                  <a:gd name="T85" fmla="*/ 4 h 39"/>
                  <a:gd name="T86" fmla="*/ 57 w 71"/>
                  <a:gd name="T87" fmla="*/ 2 h 39"/>
                  <a:gd name="T88" fmla="*/ 61 w 71"/>
                  <a:gd name="T89" fmla="*/ 2 h 39"/>
                  <a:gd name="T90" fmla="*/ 69 w 71"/>
                  <a:gd name="T9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71" h="39">
                    <a:moveTo>
                      <a:pt x="69" y="0"/>
                    </a:moveTo>
                    <a:lnTo>
                      <a:pt x="71" y="2"/>
                    </a:lnTo>
                    <a:lnTo>
                      <a:pt x="71" y="4"/>
                    </a:lnTo>
                    <a:lnTo>
                      <a:pt x="67" y="6"/>
                    </a:lnTo>
                    <a:lnTo>
                      <a:pt x="65" y="6"/>
                    </a:lnTo>
                    <a:lnTo>
                      <a:pt x="63" y="10"/>
                    </a:lnTo>
                    <a:lnTo>
                      <a:pt x="57" y="10"/>
                    </a:lnTo>
                    <a:lnTo>
                      <a:pt x="54" y="14"/>
                    </a:lnTo>
                    <a:lnTo>
                      <a:pt x="46" y="16"/>
                    </a:lnTo>
                    <a:lnTo>
                      <a:pt x="42" y="16"/>
                    </a:lnTo>
                    <a:lnTo>
                      <a:pt x="38" y="16"/>
                    </a:lnTo>
                    <a:lnTo>
                      <a:pt x="36" y="20"/>
                    </a:lnTo>
                    <a:lnTo>
                      <a:pt x="35" y="20"/>
                    </a:lnTo>
                    <a:lnTo>
                      <a:pt x="33" y="20"/>
                    </a:lnTo>
                    <a:lnTo>
                      <a:pt x="33" y="23"/>
                    </a:lnTo>
                    <a:lnTo>
                      <a:pt x="25" y="27"/>
                    </a:lnTo>
                    <a:lnTo>
                      <a:pt x="23" y="31"/>
                    </a:lnTo>
                    <a:lnTo>
                      <a:pt x="19" y="33"/>
                    </a:lnTo>
                    <a:lnTo>
                      <a:pt x="15" y="33"/>
                    </a:lnTo>
                    <a:lnTo>
                      <a:pt x="14" y="35"/>
                    </a:lnTo>
                    <a:lnTo>
                      <a:pt x="8" y="39"/>
                    </a:lnTo>
                    <a:lnTo>
                      <a:pt x="2" y="39"/>
                    </a:lnTo>
                    <a:lnTo>
                      <a:pt x="0" y="37"/>
                    </a:lnTo>
                    <a:lnTo>
                      <a:pt x="0" y="33"/>
                    </a:lnTo>
                    <a:lnTo>
                      <a:pt x="2" y="33"/>
                    </a:lnTo>
                    <a:lnTo>
                      <a:pt x="4" y="33"/>
                    </a:lnTo>
                    <a:lnTo>
                      <a:pt x="4" y="33"/>
                    </a:lnTo>
                    <a:lnTo>
                      <a:pt x="2" y="31"/>
                    </a:lnTo>
                    <a:lnTo>
                      <a:pt x="2" y="29"/>
                    </a:lnTo>
                    <a:lnTo>
                      <a:pt x="6" y="23"/>
                    </a:lnTo>
                    <a:lnTo>
                      <a:pt x="8" y="20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15" y="14"/>
                    </a:lnTo>
                    <a:lnTo>
                      <a:pt x="19" y="14"/>
                    </a:lnTo>
                    <a:lnTo>
                      <a:pt x="23" y="12"/>
                    </a:lnTo>
                    <a:lnTo>
                      <a:pt x="25" y="12"/>
                    </a:lnTo>
                    <a:lnTo>
                      <a:pt x="27" y="12"/>
                    </a:lnTo>
                    <a:lnTo>
                      <a:pt x="31" y="8"/>
                    </a:lnTo>
                    <a:lnTo>
                      <a:pt x="36" y="4"/>
                    </a:lnTo>
                    <a:lnTo>
                      <a:pt x="44" y="4"/>
                    </a:lnTo>
                    <a:lnTo>
                      <a:pt x="50" y="4"/>
                    </a:lnTo>
                    <a:lnTo>
                      <a:pt x="54" y="4"/>
                    </a:lnTo>
                    <a:lnTo>
                      <a:pt x="57" y="2"/>
                    </a:lnTo>
                    <a:lnTo>
                      <a:pt x="61" y="2"/>
                    </a:lnTo>
                    <a:lnTo>
                      <a:pt x="6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31" name="Freeform 907"/>
              <p:cNvSpPr>
                <a:spLocks/>
              </p:cNvSpPr>
              <p:nvPr/>
            </p:nvSpPr>
            <p:spPr bwMode="auto">
              <a:xfrm>
                <a:off x="5918" y="3049"/>
                <a:ext cx="6" cy="3"/>
              </a:xfrm>
              <a:custGeom>
                <a:avLst/>
                <a:gdLst>
                  <a:gd name="T0" fmla="*/ 4 w 6"/>
                  <a:gd name="T1" fmla="*/ 0 h 3"/>
                  <a:gd name="T2" fmla="*/ 6 w 6"/>
                  <a:gd name="T3" fmla="*/ 1 h 3"/>
                  <a:gd name="T4" fmla="*/ 6 w 6"/>
                  <a:gd name="T5" fmla="*/ 3 h 3"/>
                  <a:gd name="T6" fmla="*/ 4 w 6"/>
                  <a:gd name="T7" fmla="*/ 3 h 3"/>
                  <a:gd name="T8" fmla="*/ 0 w 6"/>
                  <a:gd name="T9" fmla="*/ 3 h 3"/>
                  <a:gd name="T10" fmla="*/ 2 w 6"/>
                  <a:gd name="T11" fmla="*/ 1 h 3"/>
                  <a:gd name="T12" fmla="*/ 4 w 6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3">
                    <a:moveTo>
                      <a:pt x="4" y="0"/>
                    </a:moveTo>
                    <a:lnTo>
                      <a:pt x="6" y="1"/>
                    </a:lnTo>
                    <a:lnTo>
                      <a:pt x="6" y="3"/>
                    </a:lnTo>
                    <a:lnTo>
                      <a:pt x="4" y="3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32" name="Freeform 908"/>
              <p:cNvSpPr>
                <a:spLocks/>
              </p:cNvSpPr>
              <p:nvPr/>
            </p:nvSpPr>
            <p:spPr bwMode="auto">
              <a:xfrm>
                <a:off x="6038" y="2904"/>
                <a:ext cx="53" cy="19"/>
              </a:xfrm>
              <a:custGeom>
                <a:avLst/>
                <a:gdLst>
                  <a:gd name="T0" fmla="*/ 28 w 53"/>
                  <a:gd name="T1" fmla="*/ 0 h 19"/>
                  <a:gd name="T2" fmla="*/ 32 w 53"/>
                  <a:gd name="T3" fmla="*/ 0 h 19"/>
                  <a:gd name="T4" fmla="*/ 36 w 53"/>
                  <a:gd name="T5" fmla="*/ 2 h 19"/>
                  <a:gd name="T6" fmla="*/ 44 w 53"/>
                  <a:gd name="T7" fmla="*/ 4 h 19"/>
                  <a:gd name="T8" fmla="*/ 51 w 53"/>
                  <a:gd name="T9" fmla="*/ 9 h 19"/>
                  <a:gd name="T10" fmla="*/ 53 w 53"/>
                  <a:gd name="T11" fmla="*/ 15 h 19"/>
                  <a:gd name="T12" fmla="*/ 53 w 53"/>
                  <a:gd name="T13" fmla="*/ 19 h 19"/>
                  <a:gd name="T14" fmla="*/ 49 w 53"/>
                  <a:gd name="T15" fmla="*/ 19 h 19"/>
                  <a:gd name="T16" fmla="*/ 46 w 53"/>
                  <a:gd name="T17" fmla="*/ 15 h 19"/>
                  <a:gd name="T18" fmla="*/ 42 w 53"/>
                  <a:gd name="T19" fmla="*/ 15 h 19"/>
                  <a:gd name="T20" fmla="*/ 34 w 53"/>
                  <a:gd name="T21" fmla="*/ 9 h 19"/>
                  <a:gd name="T22" fmla="*/ 30 w 53"/>
                  <a:gd name="T23" fmla="*/ 9 h 19"/>
                  <a:gd name="T24" fmla="*/ 28 w 53"/>
                  <a:gd name="T25" fmla="*/ 13 h 19"/>
                  <a:gd name="T26" fmla="*/ 21 w 53"/>
                  <a:gd name="T27" fmla="*/ 11 h 19"/>
                  <a:gd name="T28" fmla="*/ 19 w 53"/>
                  <a:gd name="T29" fmla="*/ 7 h 19"/>
                  <a:gd name="T30" fmla="*/ 17 w 53"/>
                  <a:gd name="T31" fmla="*/ 7 h 19"/>
                  <a:gd name="T32" fmla="*/ 13 w 53"/>
                  <a:gd name="T33" fmla="*/ 11 h 19"/>
                  <a:gd name="T34" fmla="*/ 9 w 53"/>
                  <a:gd name="T35" fmla="*/ 11 h 19"/>
                  <a:gd name="T36" fmla="*/ 9 w 53"/>
                  <a:gd name="T37" fmla="*/ 9 h 19"/>
                  <a:gd name="T38" fmla="*/ 6 w 53"/>
                  <a:gd name="T39" fmla="*/ 5 h 19"/>
                  <a:gd name="T40" fmla="*/ 2 w 53"/>
                  <a:gd name="T41" fmla="*/ 11 h 19"/>
                  <a:gd name="T42" fmla="*/ 0 w 53"/>
                  <a:gd name="T43" fmla="*/ 11 h 19"/>
                  <a:gd name="T44" fmla="*/ 0 w 53"/>
                  <a:gd name="T45" fmla="*/ 9 h 19"/>
                  <a:gd name="T46" fmla="*/ 0 w 53"/>
                  <a:gd name="T47" fmla="*/ 5 h 19"/>
                  <a:gd name="T48" fmla="*/ 4 w 53"/>
                  <a:gd name="T49" fmla="*/ 5 h 19"/>
                  <a:gd name="T50" fmla="*/ 4 w 53"/>
                  <a:gd name="T51" fmla="*/ 4 h 19"/>
                  <a:gd name="T52" fmla="*/ 6 w 53"/>
                  <a:gd name="T53" fmla="*/ 2 h 19"/>
                  <a:gd name="T54" fmla="*/ 13 w 53"/>
                  <a:gd name="T55" fmla="*/ 2 h 19"/>
                  <a:gd name="T56" fmla="*/ 19 w 53"/>
                  <a:gd name="T57" fmla="*/ 0 h 19"/>
                  <a:gd name="T58" fmla="*/ 21 w 53"/>
                  <a:gd name="T59" fmla="*/ 2 h 19"/>
                  <a:gd name="T60" fmla="*/ 25 w 53"/>
                  <a:gd name="T61" fmla="*/ 2 h 19"/>
                  <a:gd name="T62" fmla="*/ 28 w 53"/>
                  <a:gd name="T6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3" h="19">
                    <a:moveTo>
                      <a:pt x="28" y="0"/>
                    </a:moveTo>
                    <a:lnTo>
                      <a:pt x="32" y="0"/>
                    </a:lnTo>
                    <a:lnTo>
                      <a:pt x="36" y="2"/>
                    </a:lnTo>
                    <a:lnTo>
                      <a:pt x="44" y="4"/>
                    </a:lnTo>
                    <a:lnTo>
                      <a:pt x="51" y="9"/>
                    </a:lnTo>
                    <a:lnTo>
                      <a:pt x="53" y="15"/>
                    </a:lnTo>
                    <a:lnTo>
                      <a:pt x="53" y="19"/>
                    </a:lnTo>
                    <a:lnTo>
                      <a:pt x="49" y="19"/>
                    </a:lnTo>
                    <a:lnTo>
                      <a:pt x="46" y="15"/>
                    </a:lnTo>
                    <a:lnTo>
                      <a:pt x="42" y="15"/>
                    </a:lnTo>
                    <a:lnTo>
                      <a:pt x="34" y="9"/>
                    </a:lnTo>
                    <a:lnTo>
                      <a:pt x="30" y="9"/>
                    </a:lnTo>
                    <a:lnTo>
                      <a:pt x="28" y="13"/>
                    </a:lnTo>
                    <a:lnTo>
                      <a:pt x="21" y="11"/>
                    </a:lnTo>
                    <a:lnTo>
                      <a:pt x="19" y="7"/>
                    </a:lnTo>
                    <a:lnTo>
                      <a:pt x="17" y="7"/>
                    </a:lnTo>
                    <a:lnTo>
                      <a:pt x="13" y="11"/>
                    </a:lnTo>
                    <a:lnTo>
                      <a:pt x="9" y="11"/>
                    </a:lnTo>
                    <a:lnTo>
                      <a:pt x="9" y="9"/>
                    </a:lnTo>
                    <a:lnTo>
                      <a:pt x="6" y="5"/>
                    </a:lnTo>
                    <a:lnTo>
                      <a:pt x="2" y="11"/>
                    </a:lnTo>
                    <a:lnTo>
                      <a:pt x="0" y="11"/>
                    </a:lnTo>
                    <a:lnTo>
                      <a:pt x="0" y="9"/>
                    </a:lnTo>
                    <a:lnTo>
                      <a:pt x="0" y="5"/>
                    </a:lnTo>
                    <a:lnTo>
                      <a:pt x="4" y="5"/>
                    </a:lnTo>
                    <a:lnTo>
                      <a:pt x="4" y="4"/>
                    </a:lnTo>
                    <a:lnTo>
                      <a:pt x="6" y="2"/>
                    </a:lnTo>
                    <a:lnTo>
                      <a:pt x="13" y="2"/>
                    </a:lnTo>
                    <a:lnTo>
                      <a:pt x="19" y="0"/>
                    </a:lnTo>
                    <a:lnTo>
                      <a:pt x="21" y="2"/>
                    </a:lnTo>
                    <a:lnTo>
                      <a:pt x="25" y="2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33" name="Freeform 909"/>
              <p:cNvSpPr>
                <a:spLocks/>
              </p:cNvSpPr>
              <p:nvPr/>
            </p:nvSpPr>
            <p:spPr bwMode="auto">
              <a:xfrm>
                <a:off x="5828" y="3003"/>
                <a:ext cx="44" cy="19"/>
              </a:xfrm>
              <a:custGeom>
                <a:avLst/>
                <a:gdLst>
                  <a:gd name="T0" fmla="*/ 23 w 44"/>
                  <a:gd name="T1" fmla="*/ 0 h 19"/>
                  <a:gd name="T2" fmla="*/ 27 w 44"/>
                  <a:gd name="T3" fmla="*/ 2 h 19"/>
                  <a:gd name="T4" fmla="*/ 31 w 44"/>
                  <a:gd name="T5" fmla="*/ 4 h 19"/>
                  <a:gd name="T6" fmla="*/ 35 w 44"/>
                  <a:gd name="T7" fmla="*/ 2 h 19"/>
                  <a:gd name="T8" fmla="*/ 36 w 44"/>
                  <a:gd name="T9" fmla="*/ 4 h 19"/>
                  <a:gd name="T10" fmla="*/ 38 w 44"/>
                  <a:gd name="T11" fmla="*/ 7 h 19"/>
                  <a:gd name="T12" fmla="*/ 40 w 44"/>
                  <a:gd name="T13" fmla="*/ 7 h 19"/>
                  <a:gd name="T14" fmla="*/ 38 w 44"/>
                  <a:gd name="T15" fmla="*/ 4 h 19"/>
                  <a:gd name="T16" fmla="*/ 42 w 44"/>
                  <a:gd name="T17" fmla="*/ 6 h 19"/>
                  <a:gd name="T18" fmla="*/ 42 w 44"/>
                  <a:gd name="T19" fmla="*/ 7 h 19"/>
                  <a:gd name="T20" fmla="*/ 44 w 44"/>
                  <a:gd name="T21" fmla="*/ 11 h 19"/>
                  <a:gd name="T22" fmla="*/ 44 w 44"/>
                  <a:gd name="T23" fmla="*/ 9 h 19"/>
                  <a:gd name="T24" fmla="*/ 44 w 44"/>
                  <a:gd name="T25" fmla="*/ 13 h 19"/>
                  <a:gd name="T26" fmla="*/ 40 w 44"/>
                  <a:gd name="T27" fmla="*/ 13 h 19"/>
                  <a:gd name="T28" fmla="*/ 42 w 44"/>
                  <a:gd name="T29" fmla="*/ 15 h 19"/>
                  <a:gd name="T30" fmla="*/ 36 w 44"/>
                  <a:gd name="T31" fmla="*/ 15 h 19"/>
                  <a:gd name="T32" fmla="*/ 33 w 44"/>
                  <a:gd name="T33" fmla="*/ 15 h 19"/>
                  <a:gd name="T34" fmla="*/ 33 w 44"/>
                  <a:gd name="T35" fmla="*/ 13 h 19"/>
                  <a:gd name="T36" fmla="*/ 29 w 44"/>
                  <a:gd name="T37" fmla="*/ 17 h 19"/>
                  <a:gd name="T38" fmla="*/ 25 w 44"/>
                  <a:gd name="T39" fmla="*/ 15 h 19"/>
                  <a:gd name="T40" fmla="*/ 21 w 44"/>
                  <a:gd name="T41" fmla="*/ 17 h 19"/>
                  <a:gd name="T42" fmla="*/ 17 w 44"/>
                  <a:gd name="T43" fmla="*/ 17 h 19"/>
                  <a:gd name="T44" fmla="*/ 16 w 44"/>
                  <a:gd name="T45" fmla="*/ 19 h 19"/>
                  <a:gd name="T46" fmla="*/ 12 w 44"/>
                  <a:gd name="T47" fmla="*/ 19 h 19"/>
                  <a:gd name="T48" fmla="*/ 10 w 44"/>
                  <a:gd name="T49" fmla="*/ 19 h 19"/>
                  <a:gd name="T50" fmla="*/ 4 w 44"/>
                  <a:gd name="T51" fmla="*/ 19 h 19"/>
                  <a:gd name="T52" fmla="*/ 2 w 44"/>
                  <a:gd name="T53" fmla="*/ 19 h 19"/>
                  <a:gd name="T54" fmla="*/ 0 w 44"/>
                  <a:gd name="T55" fmla="*/ 17 h 19"/>
                  <a:gd name="T56" fmla="*/ 0 w 44"/>
                  <a:gd name="T57" fmla="*/ 15 h 19"/>
                  <a:gd name="T58" fmla="*/ 0 w 44"/>
                  <a:gd name="T59" fmla="*/ 13 h 19"/>
                  <a:gd name="T60" fmla="*/ 0 w 44"/>
                  <a:gd name="T61" fmla="*/ 11 h 19"/>
                  <a:gd name="T62" fmla="*/ 0 w 44"/>
                  <a:gd name="T63" fmla="*/ 11 h 19"/>
                  <a:gd name="T64" fmla="*/ 0 w 44"/>
                  <a:gd name="T65" fmla="*/ 9 h 19"/>
                  <a:gd name="T66" fmla="*/ 2 w 44"/>
                  <a:gd name="T67" fmla="*/ 9 h 19"/>
                  <a:gd name="T68" fmla="*/ 2 w 44"/>
                  <a:gd name="T69" fmla="*/ 7 h 19"/>
                  <a:gd name="T70" fmla="*/ 8 w 44"/>
                  <a:gd name="T71" fmla="*/ 6 h 19"/>
                  <a:gd name="T72" fmla="*/ 12 w 44"/>
                  <a:gd name="T73" fmla="*/ 7 h 19"/>
                  <a:gd name="T74" fmla="*/ 14 w 44"/>
                  <a:gd name="T75" fmla="*/ 6 h 19"/>
                  <a:gd name="T76" fmla="*/ 17 w 44"/>
                  <a:gd name="T77" fmla="*/ 7 h 19"/>
                  <a:gd name="T78" fmla="*/ 17 w 44"/>
                  <a:gd name="T79" fmla="*/ 9 h 19"/>
                  <a:gd name="T80" fmla="*/ 21 w 44"/>
                  <a:gd name="T81" fmla="*/ 13 h 19"/>
                  <a:gd name="T82" fmla="*/ 25 w 44"/>
                  <a:gd name="T83" fmla="*/ 11 h 19"/>
                  <a:gd name="T84" fmla="*/ 29 w 44"/>
                  <a:gd name="T85" fmla="*/ 11 h 19"/>
                  <a:gd name="T86" fmla="*/ 27 w 44"/>
                  <a:gd name="T87" fmla="*/ 7 h 19"/>
                  <a:gd name="T88" fmla="*/ 19 w 44"/>
                  <a:gd name="T89" fmla="*/ 6 h 19"/>
                  <a:gd name="T90" fmla="*/ 19 w 44"/>
                  <a:gd name="T91" fmla="*/ 4 h 19"/>
                  <a:gd name="T92" fmla="*/ 23 w 44"/>
                  <a:gd name="T9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4" h="19">
                    <a:moveTo>
                      <a:pt x="23" y="0"/>
                    </a:moveTo>
                    <a:lnTo>
                      <a:pt x="27" y="2"/>
                    </a:lnTo>
                    <a:lnTo>
                      <a:pt x="31" y="4"/>
                    </a:lnTo>
                    <a:lnTo>
                      <a:pt x="35" y="2"/>
                    </a:lnTo>
                    <a:lnTo>
                      <a:pt x="36" y="4"/>
                    </a:lnTo>
                    <a:lnTo>
                      <a:pt x="38" y="7"/>
                    </a:lnTo>
                    <a:lnTo>
                      <a:pt x="40" y="7"/>
                    </a:lnTo>
                    <a:lnTo>
                      <a:pt x="38" y="4"/>
                    </a:lnTo>
                    <a:lnTo>
                      <a:pt x="42" y="6"/>
                    </a:lnTo>
                    <a:lnTo>
                      <a:pt x="42" y="7"/>
                    </a:lnTo>
                    <a:lnTo>
                      <a:pt x="44" y="11"/>
                    </a:lnTo>
                    <a:lnTo>
                      <a:pt x="44" y="9"/>
                    </a:lnTo>
                    <a:lnTo>
                      <a:pt x="44" y="13"/>
                    </a:lnTo>
                    <a:lnTo>
                      <a:pt x="40" y="13"/>
                    </a:lnTo>
                    <a:lnTo>
                      <a:pt x="42" y="15"/>
                    </a:lnTo>
                    <a:lnTo>
                      <a:pt x="36" y="15"/>
                    </a:lnTo>
                    <a:lnTo>
                      <a:pt x="33" y="15"/>
                    </a:lnTo>
                    <a:lnTo>
                      <a:pt x="33" y="13"/>
                    </a:lnTo>
                    <a:lnTo>
                      <a:pt x="29" y="17"/>
                    </a:lnTo>
                    <a:lnTo>
                      <a:pt x="25" y="15"/>
                    </a:lnTo>
                    <a:lnTo>
                      <a:pt x="21" y="17"/>
                    </a:lnTo>
                    <a:lnTo>
                      <a:pt x="17" y="17"/>
                    </a:lnTo>
                    <a:lnTo>
                      <a:pt x="16" y="19"/>
                    </a:lnTo>
                    <a:lnTo>
                      <a:pt x="12" y="19"/>
                    </a:lnTo>
                    <a:lnTo>
                      <a:pt x="10" y="19"/>
                    </a:lnTo>
                    <a:lnTo>
                      <a:pt x="4" y="19"/>
                    </a:lnTo>
                    <a:lnTo>
                      <a:pt x="2" y="19"/>
                    </a:lnTo>
                    <a:lnTo>
                      <a:pt x="0" y="17"/>
                    </a:lnTo>
                    <a:lnTo>
                      <a:pt x="0" y="15"/>
                    </a:lnTo>
                    <a:lnTo>
                      <a:pt x="0" y="13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9"/>
                    </a:lnTo>
                    <a:lnTo>
                      <a:pt x="2" y="9"/>
                    </a:lnTo>
                    <a:lnTo>
                      <a:pt x="2" y="7"/>
                    </a:lnTo>
                    <a:lnTo>
                      <a:pt x="8" y="6"/>
                    </a:lnTo>
                    <a:lnTo>
                      <a:pt x="12" y="7"/>
                    </a:lnTo>
                    <a:lnTo>
                      <a:pt x="14" y="6"/>
                    </a:lnTo>
                    <a:lnTo>
                      <a:pt x="17" y="7"/>
                    </a:lnTo>
                    <a:lnTo>
                      <a:pt x="17" y="9"/>
                    </a:lnTo>
                    <a:lnTo>
                      <a:pt x="21" y="13"/>
                    </a:lnTo>
                    <a:lnTo>
                      <a:pt x="25" y="11"/>
                    </a:lnTo>
                    <a:lnTo>
                      <a:pt x="29" y="11"/>
                    </a:lnTo>
                    <a:lnTo>
                      <a:pt x="27" y="7"/>
                    </a:lnTo>
                    <a:lnTo>
                      <a:pt x="19" y="6"/>
                    </a:lnTo>
                    <a:lnTo>
                      <a:pt x="19" y="4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34" name="Freeform 910"/>
              <p:cNvSpPr>
                <a:spLocks/>
              </p:cNvSpPr>
              <p:nvPr/>
            </p:nvSpPr>
            <p:spPr bwMode="auto">
              <a:xfrm>
                <a:off x="5811" y="2988"/>
                <a:ext cx="4" cy="0"/>
              </a:xfrm>
              <a:custGeom>
                <a:avLst/>
                <a:gdLst>
                  <a:gd name="T0" fmla="*/ 4 w 4"/>
                  <a:gd name="T1" fmla="*/ 4 w 4"/>
                  <a:gd name="T2" fmla="*/ 2 w 4"/>
                  <a:gd name="T3" fmla="*/ 0 w 4"/>
                  <a:gd name="T4" fmla="*/ 4 w 4"/>
                  <a:gd name="T5" fmla="*/ 4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4">
                    <a:moveTo>
                      <a:pt x="4" y="0"/>
                    </a:moveTo>
                    <a:lnTo>
                      <a:pt x="4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35" name="Freeform 911"/>
              <p:cNvSpPr>
                <a:spLocks/>
              </p:cNvSpPr>
              <p:nvPr/>
            </p:nvSpPr>
            <p:spPr bwMode="auto">
              <a:xfrm>
                <a:off x="5811" y="3007"/>
                <a:ext cx="15" cy="11"/>
              </a:xfrm>
              <a:custGeom>
                <a:avLst/>
                <a:gdLst>
                  <a:gd name="T0" fmla="*/ 10 w 15"/>
                  <a:gd name="T1" fmla="*/ 0 h 11"/>
                  <a:gd name="T2" fmla="*/ 15 w 15"/>
                  <a:gd name="T3" fmla="*/ 2 h 11"/>
                  <a:gd name="T4" fmla="*/ 15 w 15"/>
                  <a:gd name="T5" fmla="*/ 5 h 11"/>
                  <a:gd name="T6" fmla="*/ 13 w 15"/>
                  <a:gd name="T7" fmla="*/ 9 h 11"/>
                  <a:gd name="T8" fmla="*/ 13 w 15"/>
                  <a:gd name="T9" fmla="*/ 11 h 11"/>
                  <a:gd name="T10" fmla="*/ 12 w 15"/>
                  <a:gd name="T11" fmla="*/ 11 h 11"/>
                  <a:gd name="T12" fmla="*/ 8 w 15"/>
                  <a:gd name="T13" fmla="*/ 11 h 11"/>
                  <a:gd name="T14" fmla="*/ 2 w 15"/>
                  <a:gd name="T15" fmla="*/ 9 h 11"/>
                  <a:gd name="T16" fmla="*/ 0 w 15"/>
                  <a:gd name="T17" fmla="*/ 9 h 11"/>
                  <a:gd name="T18" fmla="*/ 2 w 15"/>
                  <a:gd name="T19" fmla="*/ 7 h 11"/>
                  <a:gd name="T20" fmla="*/ 6 w 15"/>
                  <a:gd name="T21" fmla="*/ 7 h 11"/>
                  <a:gd name="T22" fmla="*/ 6 w 15"/>
                  <a:gd name="T23" fmla="*/ 3 h 11"/>
                  <a:gd name="T24" fmla="*/ 10 w 15"/>
                  <a:gd name="T2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" h="11">
                    <a:moveTo>
                      <a:pt x="10" y="0"/>
                    </a:moveTo>
                    <a:lnTo>
                      <a:pt x="15" y="2"/>
                    </a:lnTo>
                    <a:lnTo>
                      <a:pt x="15" y="5"/>
                    </a:lnTo>
                    <a:lnTo>
                      <a:pt x="13" y="9"/>
                    </a:lnTo>
                    <a:lnTo>
                      <a:pt x="13" y="11"/>
                    </a:lnTo>
                    <a:lnTo>
                      <a:pt x="12" y="11"/>
                    </a:lnTo>
                    <a:lnTo>
                      <a:pt x="8" y="11"/>
                    </a:lnTo>
                    <a:lnTo>
                      <a:pt x="2" y="9"/>
                    </a:lnTo>
                    <a:lnTo>
                      <a:pt x="0" y="9"/>
                    </a:lnTo>
                    <a:lnTo>
                      <a:pt x="2" y="7"/>
                    </a:lnTo>
                    <a:lnTo>
                      <a:pt x="6" y="7"/>
                    </a:lnTo>
                    <a:lnTo>
                      <a:pt x="6" y="3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36" name="Freeform 912"/>
              <p:cNvSpPr>
                <a:spLocks/>
              </p:cNvSpPr>
              <p:nvPr/>
            </p:nvSpPr>
            <p:spPr bwMode="auto">
              <a:xfrm>
                <a:off x="6051" y="3007"/>
                <a:ext cx="4" cy="0"/>
              </a:xfrm>
              <a:custGeom>
                <a:avLst/>
                <a:gdLst>
                  <a:gd name="T0" fmla="*/ 4 w 4"/>
                  <a:gd name="T1" fmla="*/ 4 w 4"/>
                  <a:gd name="T2" fmla="*/ 2 w 4"/>
                  <a:gd name="T3" fmla="*/ 0 w 4"/>
                  <a:gd name="T4" fmla="*/ 4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4">
                    <a:moveTo>
                      <a:pt x="4" y="0"/>
                    </a:moveTo>
                    <a:lnTo>
                      <a:pt x="4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37" name="Freeform 913"/>
              <p:cNvSpPr>
                <a:spLocks/>
              </p:cNvSpPr>
              <p:nvPr/>
            </p:nvSpPr>
            <p:spPr bwMode="auto">
              <a:xfrm>
                <a:off x="5945" y="2873"/>
                <a:ext cx="15" cy="8"/>
              </a:xfrm>
              <a:custGeom>
                <a:avLst/>
                <a:gdLst>
                  <a:gd name="T0" fmla="*/ 3 w 15"/>
                  <a:gd name="T1" fmla="*/ 0 h 8"/>
                  <a:gd name="T2" fmla="*/ 9 w 15"/>
                  <a:gd name="T3" fmla="*/ 2 h 8"/>
                  <a:gd name="T4" fmla="*/ 9 w 15"/>
                  <a:gd name="T5" fmla="*/ 2 h 8"/>
                  <a:gd name="T6" fmla="*/ 7 w 15"/>
                  <a:gd name="T7" fmla="*/ 4 h 8"/>
                  <a:gd name="T8" fmla="*/ 11 w 15"/>
                  <a:gd name="T9" fmla="*/ 4 h 8"/>
                  <a:gd name="T10" fmla="*/ 11 w 15"/>
                  <a:gd name="T11" fmla="*/ 2 h 8"/>
                  <a:gd name="T12" fmla="*/ 15 w 15"/>
                  <a:gd name="T13" fmla="*/ 4 h 8"/>
                  <a:gd name="T14" fmla="*/ 15 w 15"/>
                  <a:gd name="T15" fmla="*/ 6 h 8"/>
                  <a:gd name="T16" fmla="*/ 11 w 15"/>
                  <a:gd name="T17" fmla="*/ 8 h 8"/>
                  <a:gd name="T18" fmla="*/ 9 w 15"/>
                  <a:gd name="T19" fmla="*/ 6 h 8"/>
                  <a:gd name="T20" fmla="*/ 7 w 15"/>
                  <a:gd name="T21" fmla="*/ 8 h 8"/>
                  <a:gd name="T22" fmla="*/ 5 w 15"/>
                  <a:gd name="T23" fmla="*/ 6 h 8"/>
                  <a:gd name="T24" fmla="*/ 3 w 15"/>
                  <a:gd name="T25" fmla="*/ 8 h 8"/>
                  <a:gd name="T26" fmla="*/ 0 w 15"/>
                  <a:gd name="T27" fmla="*/ 6 h 8"/>
                  <a:gd name="T28" fmla="*/ 0 w 15"/>
                  <a:gd name="T29" fmla="*/ 4 h 8"/>
                  <a:gd name="T30" fmla="*/ 3 w 15"/>
                  <a:gd name="T3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" h="8">
                    <a:moveTo>
                      <a:pt x="3" y="0"/>
                    </a:moveTo>
                    <a:lnTo>
                      <a:pt x="9" y="2"/>
                    </a:lnTo>
                    <a:lnTo>
                      <a:pt x="9" y="2"/>
                    </a:lnTo>
                    <a:lnTo>
                      <a:pt x="7" y="4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15" y="4"/>
                    </a:lnTo>
                    <a:lnTo>
                      <a:pt x="15" y="6"/>
                    </a:lnTo>
                    <a:lnTo>
                      <a:pt x="11" y="8"/>
                    </a:lnTo>
                    <a:lnTo>
                      <a:pt x="9" y="6"/>
                    </a:lnTo>
                    <a:lnTo>
                      <a:pt x="7" y="8"/>
                    </a:lnTo>
                    <a:lnTo>
                      <a:pt x="5" y="6"/>
                    </a:lnTo>
                    <a:lnTo>
                      <a:pt x="3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38" name="Freeform 914"/>
              <p:cNvSpPr>
                <a:spLocks/>
              </p:cNvSpPr>
              <p:nvPr/>
            </p:nvSpPr>
            <p:spPr bwMode="auto">
              <a:xfrm>
                <a:off x="6095" y="2986"/>
                <a:ext cx="11" cy="15"/>
              </a:xfrm>
              <a:custGeom>
                <a:avLst/>
                <a:gdLst>
                  <a:gd name="T0" fmla="*/ 8 w 11"/>
                  <a:gd name="T1" fmla="*/ 0 h 15"/>
                  <a:gd name="T2" fmla="*/ 11 w 11"/>
                  <a:gd name="T3" fmla="*/ 0 h 15"/>
                  <a:gd name="T4" fmla="*/ 11 w 11"/>
                  <a:gd name="T5" fmla="*/ 2 h 15"/>
                  <a:gd name="T6" fmla="*/ 10 w 11"/>
                  <a:gd name="T7" fmla="*/ 3 h 15"/>
                  <a:gd name="T8" fmla="*/ 11 w 11"/>
                  <a:gd name="T9" fmla="*/ 5 h 15"/>
                  <a:gd name="T10" fmla="*/ 10 w 11"/>
                  <a:gd name="T11" fmla="*/ 9 h 15"/>
                  <a:gd name="T12" fmla="*/ 6 w 11"/>
                  <a:gd name="T13" fmla="*/ 15 h 15"/>
                  <a:gd name="T14" fmla="*/ 2 w 11"/>
                  <a:gd name="T15" fmla="*/ 15 h 15"/>
                  <a:gd name="T16" fmla="*/ 0 w 11"/>
                  <a:gd name="T17" fmla="*/ 13 h 15"/>
                  <a:gd name="T18" fmla="*/ 0 w 11"/>
                  <a:gd name="T19" fmla="*/ 11 h 15"/>
                  <a:gd name="T20" fmla="*/ 2 w 11"/>
                  <a:gd name="T21" fmla="*/ 9 h 15"/>
                  <a:gd name="T22" fmla="*/ 2 w 11"/>
                  <a:gd name="T23" fmla="*/ 7 h 15"/>
                  <a:gd name="T24" fmla="*/ 2 w 11"/>
                  <a:gd name="T25" fmla="*/ 5 h 15"/>
                  <a:gd name="T26" fmla="*/ 8 w 11"/>
                  <a:gd name="T27" fmla="*/ 2 h 15"/>
                  <a:gd name="T28" fmla="*/ 8 w 11"/>
                  <a:gd name="T29" fmla="*/ 0 h 15"/>
                  <a:gd name="T30" fmla="*/ 8 w 11"/>
                  <a:gd name="T31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" h="15">
                    <a:moveTo>
                      <a:pt x="8" y="0"/>
                    </a:moveTo>
                    <a:lnTo>
                      <a:pt x="11" y="0"/>
                    </a:lnTo>
                    <a:lnTo>
                      <a:pt x="11" y="2"/>
                    </a:lnTo>
                    <a:lnTo>
                      <a:pt x="10" y="3"/>
                    </a:lnTo>
                    <a:lnTo>
                      <a:pt x="11" y="5"/>
                    </a:lnTo>
                    <a:lnTo>
                      <a:pt x="10" y="9"/>
                    </a:lnTo>
                    <a:lnTo>
                      <a:pt x="6" y="15"/>
                    </a:lnTo>
                    <a:lnTo>
                      <a:pt x="2" y="15"/>
                    </a:lnTo>
                    <a:lnTo>
                      <a:pt x="0" y="13"/>
                    </a:lnTo>
                    <a:lnTo>
                      <a:pt x="0" y="11"/>
                    </a:lnTo>
                    <a:lnTo>
                      <a:pt x="2" y="9"/>
                    </a:lnTo>
                    <a:lnTo>
                      <a:pt x="2" y="7"/>
                    </a:lnTo>
                    <a:lnTo>
                      <a:pt x="2" y="5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39" name="Freeform 915"/>
              <p:cNvSpPr>
                <a:spLocks/>
              </p:cNvSpPr>
              <p:nvPr/>
            </p:nvSpPr>
            <p:spPr bwMode="auto">
              <a:xfrm>
                <a:off x="6106" y="2984"/>
                <a:ext cx="4" cy="2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0 h 2"/>
                  <a:gd name="T4" fmla="*/ 4 w 4"/>
                  <a:gd name="T5" fmla="*/ 2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40" name="Freeform 916"/>
              <p:cNvSpPr>
                <a:spLocks/>
              </p:cNvSpPr>
              <p:nvPr/>
            </p:nvSpPr>
            <p:spPr bwMode="auto">
              <a:xfrm>
                <a:off x="6110" y="2980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41" name="Freeform 917"/>
              <p:cNvSpPr>
                <a:spLocks/>
              </p:cNvSpPr>
              <p:nvPr/>
            </p:nvSpPr>
            <p:spPr bwMode="auto">
              <a:xfrm>
                <a:off x="6049" y="2917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2 w 2"/>
                  <a:gd name="T5" fmla="*/ 2 h 2"/>
                  <a:gd name="T6" fmla="*/ 0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42" name="Freeform 918"/>
              <p:cNvSpPr>
                <a:spLocks/>
              </p:cNvSpPr>
              <p:nvPr/>
            </p:nvSpPr>
            <p:spPr bwMode="auto">
              <a:xfrm>
                <a:off x="6046" y="2919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1 w 3"/>
                  <a:gd name="T3" fmla="*/ 0 h 2"/>
                  <a:gd name="T4" fmla="*/ 3 w 3"/>
                  <a:gd name="T5" fmla="*/ 2 h 2"/>
                  <a:gd name="T6" fmla="*/ 1 w 3"/>
                  <a:gd name="T7" fmla="*/ 2 h 2"/>
                  <a:gd name="T8" fmla="*/ 0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43" name="Freeform 919"/>
              <p:cNvSpPr>
                <a:spLocks/>
              </p:cNvSpPr>
              <p:nvPr/>
            </p:nvSpPr>
            <p:spPr bwMode="auto">
              <a:xfrm>
                <a:off x="5941" y="2934"/>
                <a:ext cx="11" cy="23"/>
              </a:xfrm>
              <a:custGeom>
                <a:avLst/>
                <a:gdLst>
                  <a:gd name="T0" fmla="*/ 7 w 11"/>
                  <a:gd name="T1" fmla="*/ 0 h 23"/>
                  <a:gd name="T2" fmla="*/ 9 w 11"/>
                  <a:gd name="T3" fmla="*/ 0 h 23"/>
                  <a:gd name="T4" fmla="*/ 9 w 11"/>
                  <a:gd name="T5" fmla="*/ 4 h 23"/>
                  <a:gd name="T6" fmla="*/ 11 w 11"/>
                  <a:gd name="T7" fmla="*/ 6 h 23"/>
                  <a:gd name="T8" fmla="*/ 9 w 11"/>
                  <a:gd name="T9" fmla="*/ 8 h 23"/>
                  <a:gd name="T10" fmla="*/ 9 w 11"/>
                  <a:gd name="T11" fmla="*/ 6 h 23"/>
                  <a:gd name="T12" fmla="*/ 9 w 11"/>
                  <a:gd name="T13" fmla="*/ 8 h 23"/>
                  <a:gd name="T14" fmla="*/ 7 w 11"/>
                  <a:gd name="T15" fmla="*/ 10 h 23"/>
                  <a:gd name="T16" fmla="*/ 5 w 11"/>
                  <a:gd name="T17" fmla="*/ 10 h 23"/>
                  <a:gd name="T18" fmla="*/ 5 w 11"/>
                  <a:gd name="T19" fmla="*/ 14 h 23"/>
                  <a:gd name="T20" fmla="*/ 9 w 11"/>
                  <a:gd name="T21" fmla="*/ 14 h 23"/>
                  <a:gd name="T22" fmla="*/ 9 w 11"/>
                  <a:gd name="T23" fmla="*/ 15 h 23"/>
                  <a:gd name="T24" fmla="*/ 9 w 11"/>
                  <a:gd name="T25" fmla="*/ 17 h 23"/>
                  <a:gd name="T26" fmla="*/ 5 w 11"/>
                  <a:gd name="T27" fmla="*/ 17 h 23"/>
                  <a:gd name="T28" fmla="*/ 4 w 11"/>
                  <a:gd name="T29" fmla="*/ 21 h 23"/>
                  <a:gd name="T30" fmla="*/ 2 w 11"/>
                  <a:gd name="T31" fmla="*/ 23 h 23"/>
                  <a:gd name="T32" fmla="*/ 0 w 11"/>
                  <a:gd name="T33" fmla="*/ 21 h 23"/>
                  <a:gd name="T34" fmla="*/ 0 w 11"/>
                  <a:gd name="T35" fmla="*/ 19 h 23"/>
                  <a:gd name="T36" fmla="*/ 4 w 11"/>
                  <a:gd name="T37" fmla="*/ 14 h 23"/>
                  <a:gd name="T38" fmla="*/ 5 w 11"/>
                  <a:gd name="T39" fmla="*/ 8 h 23"/>
                  <a:gd name="T40" fmla="*/ 5 w 11"/>
                  <a:gd name="T41" fmla="*/ 2 h 23"/>
                  <a:gd name="T42" fmla="*/ 7 w 11"/>
                  <a:gd name="T4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" h="23">
                    <a:moveTo>
                      <a:pt x="7" y="0"/>
                    </a:moveTo>
                    <a:lnTo>
                      <a:pt x="9" y="0"/>
                    </a:lnTo>
                    <a:lnTo>
                      <a:pt x="9" y="4"/>
                    </a:lnTo>
                    <a:lnTo>
                      <a:pt x="11" y="6"/>
                    </a:lnTo>
                    <a:lnTo>
                      <a:pt x="9" y="8"/>
                    </a:lnTo>
                    <a:lnTo>
                      <a:pt x="9" y="6"/>
                    </a:lnTo>
                    <a:lnTo>
                      <a:pt x="9" y="8"/>
                    </a:lnTo>
                    <a:lnTo>
                      <a:pt x="7" y="10"/>
                    </a:lnTo>
                    <a:lnTo>
                      <a:pt x="5" y="10"/>
                    </a:lnTo>
                    <a:lnTo>
                      <a:pt x="5" y="14"/>
                    </a:lnTo>
                    <a:lnTo>
                      <a:pt x="9" y="14"/>
                    </a:lnTo>
                    <a:lnTo>
                      <a:pt x="9" y="15"/>
                    </a:lnTo>
                    <a:lnTo>
                      <a:pt x="9" y="17"/>
                    </a:lnTo>
                    <a:lnTo>
                      <a:pt x="5" y="17"/>
                    </a:lnTo>
                    <a:lnTo>
                      <a:pt x="4" y="21"/>
                    </a:lnTo>
                    <a:lnTo>
                      <a:pt x="2" y="23"/>
                    </a:lnTo>
                    <a:lnTo>
                      <a:pt x="0" y="21"/>
                    </a:lnTo>
                    <a:lnTo>
                      <a:pt x="0" y="19"/>
                    </a:lnTo>
                    <a:lnTo>
                      <a:pt x="4" y="14"/>
                    </a:lnTo>
                    <a:lnTo>
                      <a:pt x="5" y="8"/>
                    </a:lnTo>
                    <a:lnTo>
                      <a:pt x="5" y="2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44" name="Freeform 920"/>
              <p:cNvSpPr>
                <a:spLocks/>
              </p:cNvSpPr>
              <p:nvPr/>
            </p:nvSpPr>
            <p:spPr bwMode="auto">
              <a:xfrm>
                <a:off x="6066" y="2997"/>
                <a:ext cx="6" cy="4"/>
              </a:xfrm>
              <a:custGeom>
                <a:avLst/>
                <a:gdLst>
                  <a:gd name="T0" fmla="*/ 2 w 6"/>
                  <a:gd name="T1" fmla="*/ 0 h 4"/>
                  <a:gd name="T2" fmla="*/ 4 w 6"/>
                  <a:gd name="T3" fmla="*/ 0 h 4"/>
                  <a:gd name="T4" fmla="*/ 6 w 6"/>
                  <a:gd name="T5" fmla="*/ 4 h 4"/>
                  <a:gd name="T6" fmla="*/ 2 w 6"/>
                  <a:gd name="T7" fmla="*/ 4 h 4"/>
                  <a:gd name="T8" fmla="*/ 0 w 6"/>
                  <a:gd name="T9" fmla="*/ 2 h 4"/>
                  <a:gd name="T10" fmla="*/ 0 w 6"/>
                  <a:gd name="T11" fmla="*/ 0 h 4"/>
                  <a:gd name="T12" fmla="*/ 2 w 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4">
                    <a:moveTo>
                      <a:pt x="2" y="0"/>
                    </a:moveTo>
                    <a:lnTo>
                      <a:pt x="4" y="0"/>
                    </a:lnTo>
                    <a:lnTo>
                      <a:pt x="6" y="4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45" name="Freeform 921"/>
              <p:cNvSpPr>
                <a:spLocks/>
              </p:cNvSpPr>
              <p:nvPr/>
            </p:nvSpPr>
            <p:spPr bwMode="auto">
              <a:xfrm>
                <a:off x="5847" y="2784"/>
                <a:ext cx="2" cy="5"/>
              </a:xfrm>
              <a:custGeom>
                <a:avLst/>
                <a:gdLst>
                  <a:gd name="T0" fmla="*/ 0 w 2"/>
                  <a:gd name="T1" fmla="*/ 0 h 5"/>
                  <a:gd name="T2" fmla="*/ 2 w 2"/>
                  <a:gd name="T3" fmla="*/ 2 h 5"/>
                  <a:gd name="T4" fmla="*/ 2 w 2"/>
                  <a:gd name="T5" fmla="*/ 5 h 5"/>
                  <a:gd name="T6" fmla="*/ 0 w 2"/>
                  <a:gd name="T7" fmla="*/ 3 h 5"/>
                  <a:gd name="T8" fmla="*/ 0 w 2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lnTo>
                      <a:pt x="2" y="2"/>
                    </a:lnTo>
                    <a:lnTo>
                      <a:pt x="2" y="5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46" name="Freeform 922"/>
              <p:cNvSpPr>
                <a:spLocks/>
              </p:cNvSpPr>
              <p:nvPr/>
            </p:nvSpPr>
            <p:spPr bwMode="auto">
              <a:xfrm>
                <a:off x="5849" y="2770"/>
                <a:ext cx="4" cy="2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2 h 2"/>
                  <a:gd name="T4" fmla="*/ 4 w 4"/>
                  <a:gd name="T5" fmla="*/ 2 h 2"/>
                  <a:gd name="T6" fmla="*/ 2 w 4"/>
                  <a:gd name="T7" fmla="*/ 2 h 2"/>
                  <a:gd name="T8" fmla="*/ 0 w 4"/>
                  <a:gd name="T9" fmla="*/ 0 h 2"/>
                  <a:gd name="T10" fmla="*/ 0 w 4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4" y="2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47" name="Freeform 923"/>
              <p:cNvSpPr>
                <a:spLocks/>
              </p:cNvSpPr>
              <p:nvPr/>
            </p:nvSpPr>
            <p:spPr bwMode="auto">
              <a:xfrm>
                <a:off x="5847" y="2780"/>
                <a:ext cx="4" cy="2"/>
              </a:xfrm>
              <a:custGeom>
                <a:avLst/>
                <a:gdLst>
                  <a:gd name="T0" fmla="*/ 4 w 4"/>
                  <a:gd name="T1" fmla="*/ 0 h 2"/>
                  <a:gd name="T2" fmla="*/ 4 w 4"/>
                  <a:gd name="T3" fmla="*/ 2 h 2"/>
                  <a:gd name="T4" fmla="*/ 0 w 4"/>
                  <a:gd name="T5" fmla="*/ 2 h 2"/>
                  <a:gd name="T6" fmla="*/ 4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4" y="2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48" name="Freeform 924"/>
              <p:cNvSpPr>
                <a:spLocks/>
              </p:cNvSpPr>
              <p:nvPr/>
            </p:nvSpPr>
            <p:spPr bwMode="auto">
              <a:xfrm>
                <a:off x="5943" y="3012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2 w 3"/>
                  <a:gd name="T3" fmla="*/ 0 h 2"/>
                  <a:gd name="T4" fmla="*/ 0 w 3"/>
                  <a:gd name="T5" fmla="*/ 2 h 2"/>
                  <a:gd name="T6" fmla="*/ 0 w 3"/>
                  <a:gd name="T7" fmla="*/ 0 h 2"/>
                  <a:gd name="T8" fmla="*/ 3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49" name="Freeform 925"/>
              <p:cNvSpPr>
                <a:spLocks/>
              </p:cNvSpPr>
              <p:nvPr/>
            </p:nvSpPr>
            <p:spPr bwMode="auto">
              <a:xfrm>
                <a:off x="5937" y="3049"/>
                <a:ext cx="11" cy="9"/>
              </a:xfrm>
              <a:custGeom>
                <a:avLst/>
                <a:gdLst>
                  <a:gd name="T0" fmla="*/ 11 w 11"/>
                  <a:gd name="T1" fmla="*/ 0 h 9"/>
                  <a:gd name="T2" fmla="*/ 11 w 11"/>
                  <a:gd name="T3" fmla="*/ 1 h 9"/>
                  <a:gd name="T4" fmla="*/ 11 w 11"/>
                  <a:gd name="T5" fmla="*/ 5 h 9"/>
                  <a:gd name="T6" fmla="*/ 2 w 11"/>
                  <a:gd name="T7" fmla="*/ 9 h 9"/>
                  <a:gd name="T8" fmla="*/ 0 w 11"/>
                  <a:gd name="T9" fmla="*/ 7 h 9"/>
                  <a:gd name="T10" fmla="*/ 2 w 11"/>
                  <a:gd name="T11" fmla="*/ 5 h 9"/>
                  <a:gd name="T12" fmla="*/ 8 w 11"/>
                  <a:gd name="T13" fmla="*/ 3 h 9"/>
                  <a:gd name="T14" fmla="*/ 8 w 11"/>
                  <a:gd name="T15" fmla="*/ 1 h 9"/>
                  <a:gd name="T16" fmla="*/ 11 w 11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9">
                    <a:moveTo>
                      <a:pt x="11" y="0"/>
                    </a:moveTo>
                    <a:lnTo>
                      <a:pt x="11" y="1"/>
                    </a:lnTo>
                    <a:lnTo>
                      <a:pt x="11" y="5"/>
                    </a:lnTo>
                    <a:lnTo>
                      <a:pt x="2" y="9"/>
                    </a:lnTo>
                    <a:lnTo>
                      <a:pt x="0" y="7"/>
                    </a:lnTo>
                    <a:lnTo>
                      <a:pt x="2" y="5"/>
                    </a:lnTo>
                    <a:lnTo>
                      <a:pt x="8" y="3"/>
                    </a:lnTo>
                    <a:lnTo>
                      <a:pt x="8" y="1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50" name="Freeform 926"/>
              <p:cNvSpPr>
                <a:spLocks/>
              </p:cNvSpPr>
              <p:nvPr/>
            </p:nvSpPr>
            <p:spPr bwMode="auto">
              <a:xfrm>
                <a:off x="5868" y="3026"/>
                <a:ext cx="35" cy="19"/>
              </a:xfrm>
              <a:custGeom>
                <a:avLst/>
                <a:gdLst>
                  <a:gd name="T0" fmla="*/ 8 w 35"/>
                  <a:gd name="T1" fmla="*/ 0 h 19"/>
                  <a:gd name="T2" fmla="*/ 14 w 35"/>
                  <a:gd name="T3" fmla="*/ 4 h 19"/>
                  <a:gd name="T4" fmla="*/ 16 w 35"/>
                  <a:gd name="T5" fmla="*/ 4 h 19"/>
                  <a:gd name="T6" fmla="*/ 19 w 35"/>
                  <a:gd name="T7" fmla="*/ 2 h 19"/>
                  <a:gd name="T8" fmla="*/ 23 w 35"/>
                  <a:gd name="T9" fmla="*/ 4 h 19"/>
                  <a:gd name="T10" fmla="*/ 25 w 35"/>
                  <a:gd name="T11" fmla="*/ 5 h 19"/>
                  <a:gd name="T12" fmla="*/ 29 w 35"/>
                  <a:gd name="T13" fmla="*/ 5 h 19"/>
                  <a:gd name="T14" fmla="*/ 31 w 35"/>
                  <a:gd name="T15" fmla="*/ 11 h 19"/>
                  <a:gd name="T16" fmla="*/ 35 w 35"/>
                  <a:gd name="T17" fmla="*/ 13 h 19"/>
                  <a:gd name="T18" fmla="*/ 35 w 35"/>
                  <a:gd name="T19" fmla="*/ 17 h 19"/>
                  <a:gd name="T20" fmla="*/ 31 w 35"/>
                  <a:gd name="T21" fmla="*/ 19 h 19"/>
                  <a:gd name="T22" fmla="*/ 25 w 35"/>
                  <a:gd name="T23" fmla="*/ 19 h 19"/>
                  <a:gd name="T24" fmla="*/ 21 w 35"/>
                  <a:gd name="T25" fmla="*/ 17 h 19"/>
                  <a:gd name="T26" fmla="*/ 17 w 35"/>
                  <a:gd name="T27" fmla="*/ 13 h 19"/>
                  <a:gd name="T28" fmla="*/ 16 w 35"/>
                  <a:gd name="T29" fmla="*/ 13 h 19"/>
                  <a:gd name="T30" fmla="*/ 12 w 35"/>
                  <a:gd name="T31" fmla="*/ 9 h 19"/>
                  <a:gd name="T32" fmla="*/ 8 w 35"/>
                  <a:gd name="T33" fmla="*/ 9 h 19"/>
                  <a:gd name="T34" fmla="*/ 2 w 35"/>
                  <a:gd name="T35" fmla="*/ 9 h 19"/>
                  <a:gd name="T36" fmla="*/ 0 w 35"/>
                  <a:gd name="T37" fmla="*/ 5 h 19"/>
                  <a:gd name="T38" fmla="*/ 0 w 35"/>
                  <a:gd name="T39" fmla="*/ 4 h 19"/>
                  <a:gd name="T40" fmla="*/ 8 w 35"/>
                  <a:gd name="T4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" h="19">
                    <a:moveTo>
                      <a:pt x="8" y="0"/>
                    </a:moveTo>
                    <a:lnTo>
                      <a:pt x="14" y="4"/>
                    </a:lnTo>
                    <a:lnTo>
                      <a:pt x="16" y="4"/>
                    </a:lnTo>
                    <a:lnTo>
                      <a:pt x="19" y="2"/>
                    </a:lnTo>
                    <a:lnTo>
                      <a:pt x="23" y="4"/>
                    </a:lnTo>
                    <a:lnTo>
                      <a:pt x="25" y="5"/>
                    </a:lnTo>
                    <a:lnTo>
                      <a:pt x="29" y="5"/>
                    </a:lnTo>
                    <a:lnTo>
                      <a:pt x="31" y="11"/>
                    </a:lnTo>
                    <a:lnTo>
                      <a:pt x="35" y="13"/>
                    </a:lnTo>
                    <a:lnTo>
                      <a:pt x="35" y="17"/>
                    </a:lnTo>
                    <a:lnTo>
                      <a:pt x="31" y="19"/>
                    </a:lnTo>
                    <a:lnTo>
                      <a:pt x="25" y="19"/>
                    </a:lnTo>
                    <a:lnTo>
                      <a:pt x="21" y="17"/>
                    </a:lnTo>
                    <a:lnTo>
                      <a:pt x="17" y="13"/>
                    </a:lnTo>
                    <a:lnTo>
                      <a:pt x="16" y="13"/>
                    </a:lnTo>
                    <a:lnTo>
                      <a:pt x="12" y="9"/>
                    </a:lnTo>
                    <a:lnTo>
                      <a:pt x="8" y="9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51" name="Freeform 927"/>
              <p:cNvSpPr>
                <a:spLocks/>
              </p:cNvSpPr>
              <p:nvPr/>
            </p:nvSpPr>
            <p:spPr bwMode="auto">
              <a:xfrm>
                <a:off x="6000" y="2888"/>
                <a:ext cx="4" cy="10"/>
              </a:xfrm>
              <a:custGeom>
                <a:avLst/>
                <a:gdLst>
                  <a:gd name="T0" fmla="*/ 2 w 4"/>
                  <a:gd name="T1" fmla="*/ 0 h 10"/>
                  <a:gd name="T2" fmla="*/ 2 w 4"/>
                  <a:gd name="T3" fmla="*/ 4 h 10"/>
                  <a:gd name="T4" fmla="*/ 4 w 4"/>
                  <a:gd name="T5" fmla="*/ 8 h 10"/>
                  <a:gd name="T6" fmla="*/ 4 w 4"/>
                  <a:gd name="T7" fmla="*/ 10 h 10"/>
                  <a:gd name="T8" fmla="*/ 2 w 4"/>
                  <a:gd name="T9" fmla="*/ 10 h 10"/>
                  <a:gd name="T10" fmla="*/ 0 w 4"/>
                  <a:gd name="T11" fmla="*/ 4 h 10"/>
                  <a:gd name="T12" fmla="*/ 0 w 4"/>
                  <a:gd name="T13" fmla="*/ 2 h 10"/>
                  <a:gd name="T14" fmla="*/ 2 w 4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10">
                    <a:moveTo>
                      <a:pt x="2" y="0"/>
                    </a:moveTo>
                    <a:lnTo>
                      <a:pt x="2" y="4"/>
                    </a:lnTo>
                    <a:lnTo>
                      <a:pt x="4" y="8"/>
                    </a:lnTo>
                    <a:lnTo>
                      <a:pt x="4" y="10"/>
                    </a:lnTo>
                    <a:lnTo>
                      <a:pt x="2" y="10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52" name="Freeform 928"/>
              <p:cNvSpPr>
                <a:spLocks/>
              </p:cNvSpPr>
              <p:nvPr/>
            </p:nvSpPr>
            <p:spPr bwMode="auto">
              <a:xfrm>
                <a:off x="6002" y="2909"/>
                <a:ext cx="24" cy="14"/>
              </a:xfrm>
              <a:custGeom>
                <a:avLst/>
                <a:gdLst>
                  <a:gd name="T0" fmla="*/ 9 w 24"/>
                  <a:gd name="T1" fmla="*/ 0 h 14"/>
                  <a:gd name="T2" fmla="*/ 15 w 24"/>
                  <a:gd name="T3" fmla="*/ 0 h 14"/>
                  <a:gd name="T4" fmla="*/ 21 w 24"/>
                  <a:gd name="T5" fmla="*/ 2 h 14"/>
                  <a:gd name="T6" fmla="*/ 21 w 24"/>
                  <a:gd name="T7" fmla="*/ 4 h 14"/>
                  <a:gd name="T8" fmla="*/ 24 w 24"/>
                  <a:gd name="T9" fmla="*/ 8 h 14"/>
                  <a:gd name="T10" fmla="*/ 24 w 24"/>
                  <a:gd name="T11" fmla="*/ 10 h 14"/>
                  <a:gd name="T12" fmla="*/ 21 w 24"/>
                  <a:gd name="T13" fmla="*/ 10 h 14"/>
                  <a:gd name="T14" fmla="*/ 17 w 24"/>
                  <a:gd name="T15" fmla="*/ 14 h 14"/>
                  <a:gd name="T16" fmla="*/ 13 w 24"/>
                  <a:gd name="T17" fmla="*/ 14 h 14"/>
                  <a:gd name="T18" fmla="*/ 9 w 24"/>
                  <a:gd name="T19" fmla="*/ 14 h 14"/>
                  <a:gd name="T20" fmla="*/ 7 w 24"/>
                  <a:gd name="T21" fmla="*/ 12 h 14"/>
                  <a:gd name="T22" fmla="*/ 2 w 24"/>
                  <a:gd name="T23" fmla="*/ 12 h 14"/>
                  <a:gd name="T24" fmla="*/ 0 w 24"/>
                  <a:gd name="T25" fmla="*/ 8 h 14"/>
                  <a:gd name="T26" fmla="*/ 0 w 24"/>
                  <a:gd name="T27" fmla="*/ 2 h 14"/>
                  <a:gd name="T28" fmla="*/ 2 w 24"/>
                  <a:gd name="T29" fmla="*/ 0 h 14"/>
                  <a:gd name="T30" fmla="*/ 5 w 24"/>
                  <a:gd name="T31" fmla="*/ 2 h 14"/>
                  <a:gd name="T32" fmla="*/ 9 w 24"/>
                  <a:gd name="T3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" h="14">
                    <a:moveTo>
                      <a:pt x="9" y="0"/>
                    </a:moveTo>
                    <a:lnTo>
                      <a:pt x="15" y="0"/>
                    </a:lnTo>
                    <a:lnTo>
                      <a:pt x="21" y="2"/>
                    </a:lnTo>
                    <a:lnTo>
                      <a:pt x="21" y="4"/>
                    </a:lnTo>
                    <a:lnTo>
                      <a:pt x="24" y="8"/>
                    </a:lnTo>
                    <a:lnTo>
                      <a:pt x="24" y="10"/>
                    </a:lnTo>
                    <a:lnTo>
                      <a:pt x="21" y="10"/>
                    </a:lnTo>
                    <a:lnTo>
                      <a:pt x="17" y="14"/>
                    </a:lnTo>
                    <a:lnTo>
                      <a:pt x="13" y="14"/>
                    </a:lnTo>
                    <a:lnTo>
                      <a:pt x="9" y="14"/>
                    </a:lnTo>
                    <a:lnTo>
                      <a:pt x="7" y="12"/>
                    </a:lnTo>
                    <a:lnTo>
                      <a:pt x="2" y="12"/>
                    </a:lnTo>
                    <a:lnTo>
                      <a:pt x="0" y="8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5" y="2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53" name="Freeform 929"/>
              <p:cNvSpPr>
                <a:spLocks/>
              </p:cNvSpPr>
              <p:nvPr/>
            </p:nvSpPr>
            <p:spPr bwMode="auto">
              <a:xfrm>
                <a:off x="6068" y="3003"/>
                <a:ext cx="4" cy="2"/>
              </a:xfrm>
              <a:custGeom>
                <a:avLst/>
                <a:gdLst>
                  <a:gd name="T0" fmla="*/ 4 w 4"/>
                  <a:gd name="T1" fmla="*/ 0 h 2"/>
                  <a:gd name="T2" fmla="*/ 2 w 4"/>
                  <a:gd name="T3" fmla="*/ 2 h 2"/>
                  <a:gd name="T4" fmla="*/ 0 w 4"/>
                  <a:gd name="T5" fmla="*/ 2 h 2"/>
                  <a:gd name="T6" fmla="*/ 4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2" y="2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54" name="Freeform 930"/>
              <p:cNvSpPr>
                <a:spLocks/>
              </p:cNvSpPr>
              <p:nvPr/>
            </p:nvSpPr>
            <p:spPr bwMode="auto">
              <a:xfrm>
                <a:off x="6023" y="2858"/>
                <a:ext cx="3" cy="4"/>
              </a:xfrm>
              <a:custGeom>
                <a:avLst/>
                <a:gdLst>
                  <a:gd name="T0" fmla="*/ 2 w 3"/>
                  <a:gd name="T1" fmla="*/ 0 h 4"/>
                  <a:gd name="T2" fmla="*/ 3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4 h 4"/>
                  <a:gd name="T10" fmla="*/ 2 w 3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2" y="0"/>
                    </a:moveTo>
                    <a:lnTo>
                      <a:pt x="3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55" name="Freeform 931"/>
              <p:cNvSpPr>
                <a:spLocks/>
              </p:cNvSpPr>
              <p:nvPr/>
            </p:nvSpPr>
            <p:spPr bwMode="auto">
              <a:xfrm>
                <a:off x="5663" y="2898"/>
                <a:ext cx="19" cy="15"/>
              </a:xfrm>
              <a:custGeom>
                <a:avLst/>
                <a:gdLst>
                  <a:gd name="T0" fmla="*/ 5 w 19"/>
                  <a:gd name="T1" fmla="*/ 0 h 15"/>
                  <a:gd name="T2" fmla="*/ 11 w 19"/>
                  <a:gd name="T3" fmla="*/ 2 h 15"/>
                  <a:gd name="T4" fmla="*/ 17 w 19"/>
                  <a:gd name="T5" fmla="*/ 6 h 15"/>
                  <a:gd name="T6" fmla="*/ 19 w 19"/>
                  <a:gd name="T7" fmla="*/ 10 h 15"/>
                  <a:gd name="T8" fmla="*/ 17 w 19"/>
                  <a:gd name="T9" fmla="*/ 11 h 15"/>
                  <a:gd name="T10" fmla="*/ 15 w 19"/>
                  <a:gd name="T11" fmla="*/ 13 h 15"/>
                  <a:gd name="T12" fmla="*/ 13 w 19"/>
                  <a:gd name="T13" fmla="*/ 13 h 15"/>
                  <a:gd name="T14" fmla="*/ 11 w 19"/>
                  <a:gd name="T15" fmla="*/ 10 h 15"/>
                  <a:gd name="T16" fmla="*/ 7 w 19"/>
                  <a:gd name="T17" fmla="*/ 15 h 15"/>
                  <a:gd name="T18" fmla="*/ 5 w 19"/>
                  <a:gd name="T19" fmla="*/ 11 h 15"/>
                  <a:gd name="T20" fmla="*/ 5 w 19"/>
                  <a:gd name="T21" fmla="*/ 8 h 15"/>
                  <a:gd name="T22" fmla="*/ 3 w 19"/>
                  <a:gd name="T23" fmla="*/ 8 h 15"/>
                  <a:gd name="T24" fmla="*/ 3 w 19"/>
                  <a:gd name="T25" fmla="*/ 10 h 15"/>
                  <a:gd name="T26" fmla="*/ 0 w 19"/>
                  <a:gd name="T27" fmla="*/ 10 h 15"/>
                  <a:gd name="T28" fmla="*/ 1 w 19"/>
                  <a:gd name="T29" fmla="*/ 8 h 15"/>
                  <a:gd name="T30" fmla="*/ 5 w 19"/>
                  <a:gd name="T31" fmla="*/ 6 h 15"/>
                  <a:gd name="T32" fmla="*/ 5 w 19"/>
                  <a:gd name="T33" fmla="*/ 4 h 15"/>
                  <a:gd name="T34" fmla="*/ 3 w 19"/>
                  <a:gd name="T35" fmla="*/ 2 h 15"/>
                  <a:gd name="T36" fmla="*/ 5 w 19"/>
                  <a:gd name="T3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15">
                    <a:moveTo>
                      <a:pt x="5" y="0"/>
                    </a:moveTo>
                    <a:lnTo>
                      <a:pt x="11" y="2"/>
                    </a:lnTo>
                    <a:lnTo>
                      <a:pt x="17" y="6"/>
                    </a:lnTo>
                    <a:lnTo>
                      <a:pt x="19" y="10"/>
                    </a:lnTo>
                    <a:lnTo>
                      <a:pt x="17" y="11"/>
                    </a:lnTo>
                    <a:lnTo>
                      <a:pt x="15" y="13"/>
                    </a:lnTo>
                    <a:lnTo>
                      <a:pt x="13" y="13"/>
                    </a:lnTo>
                    <a:lnTo>
                      <a:pt x="11" y="10"/>
                    </a:lnTo>
                    <a:lnTo>
                      <a:pt x="7" y="15"/>
                    </a:lnTo>
                    <a:lnTo>
                      <a:pt x="5" y="11"/>
                    </a:lnTo>
                    <a:lnTo>
                      <a:pt x="5" y="8"/>
                    </a:lnTo>
                    <a:lnTo>
                      <a:pt x="3" y="8"/>
                    </a:lnTo>
                    <a:lnTo>
                      <a:pt x="3" y="10"/>
                    </a:lnTo>
                    <a:lnTo>
                      <a:pt x="0" y="10"/>
                    </a:lnTo>
                    <a:lnTo>
                      <a:pt x="1" y="8"/>
                    </a:lnTo>
                    <a:lnTo>
                      <a:pt x="5" y="6"/>
                    </a:lnTo>
                    <a:lnTo>
                      <a:pt x="5" y="4"/>
                    </a:lnTo>
                    <a:lnTo>
                      <a:pt x="3" y="2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56" name="Freeform 932"/>
              <p:cNvSpPr>
                <a:spLocks/>
              </p:cNvSpPr>
              <p:nvPr/>
            </p:nvSpPr>
            <p:spPr bwMode="auto">
              <a:xfrm>
                <a:off x="5996" y="2993"/>
                <a:ext cx="19" cy="8"/>
              </a:xfrm>
              <a:custGeom>
                <a:avLst/>
                <a:gdLst>
                  <a:gd name="T0" fmla="*/ 15 w 19"/>
                  <a:gd name="T1" fmla="*/ 0 h 8"/>
                  <a:gd name="T2" fmla="*/ 19 w 19"/>
                  <a:gd name="T3" fmla="*/ 0 h 8"/>
                  <a:gd name="T4" fmla="*/ 19 w 19"/>
                  <a:gd name="T5" fmla="*/ 2 h 8"/>
                  <a:gd name="T6" fmla="*/ 17 w 19"/>
                  <a:gd name="T7" fmla="*/ 4 h 8"/>
                  <a:gd name="T8" fmla="*/ 13 w 19"/>
                  <a:gd name="T9" fmla="*/ 6 h 8"/>
                  <a:gd name="T10" fmla="*/ 13 w 19"/>
                  <a:gd name="T11" fmla="*/ 8 h 8"/>
                  <a:gd name="T12" fmla="*/ 11 w 19"/>
                  <a:gd name="T13" fmla="*/ 6 h 8"/>
                  <a:gd name="T14" fmla="*/ 6 w 19"/>
                  <a:gd name="T15" fmla="*/ 4 h 8"/>
                  <a:gd name="T16" fmla="*/ 2 w 19"/>
                  <a:gd name="T17" fmla="*/ 8 h 8"/>
                  <a:gd name="T18" fmla="*/ 0 w 19"/>
                  <a:gd name="T19" fmla="*/ 6 h 8"/>
                  <a:gd name="T20" fmla="*/ 2 w 19"/>
                  <a:gd name="T21" fmla="*/ 2 h 8"/>
                  <a:gd name="T22" fmla="*/ 4 w 19"/>
                  <a:gd name="T23" fmla="*/ 0 h 8"/>
                  <a:gd name="T24" fmla="*/ 6 w 19"/>
                  <a:gd name="T25" fmla="*/ 2 h 8"/>
                  <a:gd name="T26" fmla="*/ 13 w 19"/>
                  <a:gd name="T27" fmla="*/ 2 h 8"/>
                  <a:gd name="T28" fmla="*/ 15 w 19"/>
                  <a:gd name="T2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8">
                    <a:moveTo>
                      <a:pt x="15" y="0"/>
                    </a:moveTo>
                    <a:lnTo>
                      <a:pt x="19" y="0"/>
                    </a:lnTo>
                    <a:lnTo>
                      <a:pt x="19" y="2"/>
                    </a:lnTo>
                    <a:lnTo>
                      <a:pt x="17" y="4"/>
                    </a:lnTo>
                    <a:lnTo>
                      <a:pt x="13" y="6"/>
                    </a:lnTo>
                    <a:lnTo>
                      <a:pt x="13" y="8"/>
                    </a:lnTo>
                    <a:lnTo>
                      <a:pt x="11" y="6"/>
                    </a:lnTo>
                    <a:lnTo>
                      <a:pt x="6" y="4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13" y="2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57" name="Freeform 933"/>
              <p:cNvSpPr>
                <a:spLocks/>
              </p:cNvSpPr>
              <p:nvPr/>
            </p:nvSpPr>
            <p:spPr bwMode="auto">
              <a:xfrm>
                <a:off x="6028" y="2877"/>
                <a:ext cx="14" cy="8"/>
              </a:xfrm>
              <a:custGeom>
                <a:avLst/>
                <a:gdLst>
                  <a:gd name="T0" fmla="*/ 6 w 14"/>
                  <a:gd name="T1" fmla="*/ 0 h 8"/>
                  <a:gd name="T2" fmla="*/ 10 w 14"/>
                  <a:gd name="T3" fmla="*/ 0 h 8"/>
                  <a:gd name="T4" fmla="*/ 14 w 14"/>
                  <a:gd name="T5" fmla="*/ 4 h 8"/>
                  <a:gd name="T6" fmla="*/ 14 w 14"/>
                  <a:gd name="T7" fmla="*/ 8 h 8"/>
                  <a:gd name="T8" fmla="*/ 8 w 14"/>
                  <a:gd name="T9" fmla="*/ 8 h 8"/>
                  <a:gd name="T10" fmla="*/ 6 w 14"/>
                  <a:gd name="T11" fmla="*/ 8 h 8"/>
                  <a:gd name="T12" fmla="*/ 2 w 14"/>
                  <a:gd name="T13" fmla="*/ 6 h 8"/>
                  <a:gd name="T14" fmla="*/ 0 w 14"/>
                  <a:gd name="T15" fmla="*/ 4 h 8"/>
                  <a:gd name="T16" fmla="*/ 6 w 14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8">
                    <a:moveTo>
                      <a:pt x="6" y="0"/>
                    </a:moveTo>
                    <a:lnTo>
                      <a:pt x="10" y="0"/>
                    </a:lnTo>
                    <a:lnTo>
                      <a:pt x="14" y="4"/>
                    </a:lnTo>
                    <a:lnTo>
                      <a:pt x="14" y="8"/>
                    </a:lnTo>
                    <a:lnTo>
                      <a:pt x="8" y="8"/>
                    </a:lnTo>
                    <a:lnTo>
                      <a:pt x="6" y="8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58" name="Freeform 934"/>
              <p:cNvSpPr>
                <a:spLocks/>
              </p:cNvSpPr>
              <p:nvPr/>
            </p:nvSpPr>
            <p:spPr bwMode="auto">
              <a:xfrm>
                <a:off x="6028" y="3005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59" name="Freeform 935"/>
              <p:cNvSpPr>
                <a:spLocks/>
              </p:cNvSpPr>
              <p:nvPr/>
            </p:nvSpPr>
            <p:spPr bwMode="auto">
              <a:xfrm>
                <a:off x="6025" y="2864"/>
                <a:ext cx="3" cy="4"/>
              </a:xfrm>
              <a:custGeom>
                <a:avLst/>
                <a:gdLst>
                  <a:gd name="T0" fmla="*/ 0 w 3"/>
                  <a:gd name="T1" fmla="*/ 0 h 4"/>
                  <a:gd name="T2" fmla="*/ 1 w 3"/>
                  <a:gd name="T3" fmla="*/ 2 h 4"/>
                  <a:gd name="T4" fmla="*/ 3 w 3"/>
                  <a:gd name="T5" fmla="*/ 4 h 4"/>
                  <a:gd name="T6" fmla="*/ 0 w 3"/>
                  <a:gd name="T7" fmla="*/ 2 h 4"/>
                  <a:gd name="T8" fmla="*/ 0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lnTo>
                      <a:pt x="1" y="2"/>
                    </a:lnTo>
                    <a:lnTo>
                      <a:pt x="3" y="4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60" name="Freeform 936"/>
              <p:cNvSpPr>
                <a:spLocks/>
              </p:cNvSpPr>
              <p:nvPr/>
            </p:nvSpPr>
            <p:spPr bwMode="auto">
              <a:xfrm>
                <a:off x="6036" y="2906"/>
                <a:ext cx="4" cy="2"/>
              </a:xfrm>
              <a:custGeom>
                <a:avLst/>
                <a:gdLst>
                  <a:gd name="T0" fmla="*/ 4 w 4"/>
                  <a:gd name="T1" fmla="*/ 0 h 2"/>
                  <a:gd name="T2" fmla="*/ 4 w 4"/>
                  <a:gd name="T3" fmla="*/ 2 h 2"/>
                  <a:gd name="T4" fmla="*/ 2 w 4"/>
                  <a:gd name="T5" fmla="*/ 2 h 2"/>
                  <a:gd name="T6" fmla="*/ 0 w 4"/>
                  <a:gd name="T7" fmla="*/ 0 h 2"/>
                  <a:gd name="T8" fmla="*/ 4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4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61" name="Freeform 937"/>
              <p:cNvSpPr>
                <a:spLocks/>
              </p:cNvSpPr>
              <p:nvPr/>
            </p:nvSpPr>
            <p:spPr bwMode="auto">
              <a:xfrm>
                <a:off x="6023" y="2989"/>
                <a:ext cx="3" cy="4"/>
              </a:xfrm>
              <a:custGeom>
                <a:avLst/>
                <a:gdLst>
                  <a:gd name="T0" fmla="*/ 2 w 3"/>
                  <a:gd name="T1" fmla="*/ 0 h 4"/>
                  <a:gd name="T2" fmla="*/ 3 w 3"/>
                  <a:gd name="T3" fmla="*/ 2 h 4"/>
                  <a:gd name="T4" fmla="*/ 0 w 3"/>
                  <a:gd name="T5" fmla="*/ 4 h 4"/>
                  <a:gd name="T6" fmla="*/ 0 w 3"/>
                  <a:gd name="T7" fmla="*/ 2 h 4"/>
                  <a:gd name="T8" fmla="*/ 2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2" y="0"/>
                    </a:moveTo>
                    <a:lnTo>
                      <a:pt x="3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62" name="Freeform 938"/>
              <p:cNvSpPr>
                <a:spLocks/>
              </p:cNvSpPr>
              <p:nvPr/>
            </p:nvSpPr>
            <p:spPr bwMode="auto">
              <a:xfrm>
                <a:off x="6034" y="2909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63" name="Freeform 939"/>
              <p:cNvSpPr>
                <a:spLocks/>
              </p:cNvSpPr>
              <p:nvPr/>
            </p:nvSpPr>
            <p:spPr bwMode="auto">
              <a:xfrm>
                <a:off x="5946" y="3007"/>
                <a:ext cx="4" cy="2"/>
              </a:xfrm>
              <a:custGeom>
                <a:avLst/>
                <a:gdLst>
                  <a:gd name="T0" fmla="*/ 2 w 4"/>
                  <a:gd name="T1" fmla="*/ 0 h 2"/>
                  <a:gd name="T2" fmla="*/ 4 w 4"/>
                  <a:gd name="T3" fmla="*/ 2 h 2"/>
                  <a:gd name="T4" fmla="*/ 2 w 4"/>
                  <a:gd name="T5" fmla="*/ 2 h 2"/>
                  <a:gd name="T6" fmla="*/ 0 w 4"/>
                  <a:gd name="T7" fmla="*/ 2 h 2"/>
                  <a:gd name="T8" fmla="*/ 2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lnTo>
                      <a:pt x="4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64" name="Freeform 940"/>
              <p:cNvSpPr>
                <a:spLocks/>
              </p:cNvSpPr>
              <p:nvPr/>
            </p:nvSpPr>
            <p:spPr bwMode="auto">
              <a:xfrm>
                <a:off x="6074" y="2967"/>
                <a:ext cx="2" cy="3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2 h 3"/>
                  <a:gd name="T4" fmla="*/ 0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2" y="2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65" name="Freeform 941"/>
              <p:cNvSpPr>
                <a:spLocks/>
              </p:cNvSpPr>
              <p:nvPr/>
            </p:nvSpPr>
            <p:spPr bwMode="auto">
              <a:xfrm>
                <a:off x="6032" y="3005"/>
                <a:ext cx="10" cy="2"/>
              </a:xfrm>
              <a:custGeom>
                <a:avLst/>
                <a:gdLst>
                  <a:gd name="T0" fmla="*/ 10 w 10"/>
                  <a:gd name="T1" fmla="*/ 0 h 2"/>
                  <a:gd name="T2" fmla="*/ 10 w 10"/>
                  <a:gd name="T3" fmla="*/ 2 h 2"/>
                  <a:gd name="T4" fmla="*/ 4 w 10"/>
                  <a:gd name="T5" fmla="*/ 2 h 2"/>
                  <a:gd name="T6" fmla="*/ 0 w 10"/>
                  <a:gd name="T7" fmla="*/ 0 h 2"/>
                  <a:gd name="T8" fmla="*/ 0 w 10"/>
                  <a:gd name="T9" fmla="*/ 0 h 2"/>
                  <a:gd name="T10" fmla="*/ 6 w 10"/>
                  <a:gd name="T11" fmla="*/ 0 h 2"/>
                  <a:gd name="T12" fmla="*/ 10 w 10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2">
                    <a:moveTo>
                      <a:pt x="10" y="0"/>
                    </a:moveTo>
                    <a:lnTo>
                      <a:pt x="10" y="2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66" name="Freeform 942"/>
              <p:cNvSpPr>
                <a:spLocks/>
              </p:cNvSpPr>
              <p:nvPr/>
            </p:nvSpPr>
            <p:spPr bwMode="auto">
              <a:xfrm>
                <a:off x="5946" y="3043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2 w 2"/>
                  <a:gd name="T5" fmla="*/ 4 h 4"/>
                  <a:gd name="T6" fmla="*/ 0 w 2"/>
                  <a:gd name="T7" fmla="*/ 4 h 4"/>
                  <a:gd name="T8" fmla="*/ 2 w 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67" name="Freeform 943"/>
              <p:cNvSpPr>
                <a:spLocks/>
              </p:cNvSpPr>
              <p:nvPr/>
            </p:nvSpPr>
            <p:spPr bwMode="auto">
              <a:xfrm>
                <a:off x="6038" y="2917"/>
                <a:ext cx="8" cy="6"/>
              </a:xfrm>
              <a:custGeom>
                <a:avLst/>
                <a:gdLst>
                  <a:gd name="T0" fmla="*/ 6 w 8"/>
                  <a:gd name="T1" fmla="*/ 0 h 6"/>
                  <a:gd name="T2" fmla="*/ 8 w 8"/>
                  <a:gd name="T3" fmla="*/ 2 h 6"/>
                  <a:gd name="T4" fmla="*/ 6 w 8"/>
                  <a:gd name="T5" fmla="*/ 6 h 6"/>
                  <a:gd name="T6" fmla="*/ 4 w 8"/>
                  <a:gd name="T7" fmla="*/ 4 h 6"/>
                  <a:gd name="T8" fmla="*/ 2 w 8"/>
                  <a:gd name="T9" fmla="*/ 6 h 6"/>
                  <a:gd name="T10" fmla="*/ 0 w 8"/>
                  <a:gd name="T11" fmla="*/ 4 h 6"/>
                  <a:gd name="T12" fmla="*/ 4 w 8"/>
                  <a:gd name="T13" fmla="*/ 2 h 6"/>
                  <a:gd name="T14" fmla="*/ 6 w 8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6">
                    <a:moveTo>
                      <a:pt x="6" y="0"/>
                    </a:moveTo>
                    <a:lnTo>
                      <a:pt x="8" y="2"/>
                    </a:lnTo>
                    <a:lnTo>
                      <a:pt x="6" y="6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4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68" name="Freeform 944"/>
              <p:cNvSpPr>
                <a:spLocks/>
              </p:cNvSpPr>
              <p:nvPr/>
            </p:nvSpPr>
            <p:spPr bwMode="auto">
              <a:xfrm>
                <a:off x="6065" y="2976"/>
                <a:ext cx="1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69" name="Freeform 945"/>
              <p:cNvSpPr>
                <a:spLocks/>
              </p:cNvSpPr>
              <p:nvPr/>
            </p:nvSpPr>
            <p:spPr bwMode="auto">
              <a:xfrm>
                <a:off x="6019" y="3003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4 w 4"/>
                  <a:gd name="T3" fmla="*/ 2 h 4"/>
                  <a:gd name="T4" fmla="*/ 2 w 4"/>
                  <a:gd name="T5" fmla="*/ 4 h 4"/>
                  <a:gd name="T6" fmla="*/ 0 w 4"/>
                  <a:gd name="T7" fmla="*/ 2 h 4"/>
                  <a:gd name="T8" fmla="*/ 2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70" name="Freeform 946"/>
              <p:cNvSpPr>
                <a:spLocks/>
              </p:cNvSpPr>
              <p:nvPr/>
            </p:nvSpPr>
            <p:spPr bwMode="auto">
              <a:xfrm>
                <a:off x="5876" y="3010"/>
                <a:ext cx="4" cy="8"/>
              </a:xfrm>
              <a:custGeom>
                <a:avLst/>
                <a:gdLst>
                  <a:gd name="T0" fmla="*/ 2 w 4"/>
                  <a:gd name="T1" fmla="*/ 0 h 8"/>
                  <a:gd name="T2" fmla="*/ 4 w 4"/>
                  <a:gd name="T3" fmla="*/ 2 h 8"/>
                  <a:gd name="T4" fmla="*/ 2 w 4"/>
                  <a:gd name="T5" fmla="*/ 2 h 8"/>
                  <a:gd name="T6" fmla="*/ 2 w 4"/>
                  <a:gd name="T7" fmla="*/ 8 h 8"/>
                  <a:gd name="T8" fmla="*/ 0 w 4"/>
                  <a:gd name="T9" fmla="*/ 4 h 8"/>
                  <a:gd name="T10" fmla="*/ 2 w 4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8">
                    <a:moveTo>
                      <a:pt x="2" y="0"/>
                    </a:moveTo>
                    <a:lnTo>
                      <a:pt x="4" y="2"/>
                    </a:lnTo>
                    <a:lnTo>
                      <a:pt x="2" y="2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71" name="Freeform 947"/>
              <p:cNvSpPr>
                <a:spLocks/>
              </p:cNvSpPr>
              <p:nvPr/>
            </p:nvSpPr>
            <p:spPr bwMode="auto">
              <a:xfrm>
                <a:off x="5880" y="3014"/>
                <a:ext cx="4" cy="2"/>
              </a:xfrm>
              <a:custGeom>
                <a:avLst/>
                <a:gdLst>
                  <a:gd name="T0" fmla="*/ 2 w 4"/>
                  <a:gd name="T1" fmla="*/ 0 h 2"/>
                  <a:gd name="T2" fmla="*/ 4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  <a:gd name="T8" fmla="*/ 2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72" name="Freeform 948"/>
              <p:cNvSpPr>
                <a:spLocks/>
              </p:cNvSpPr>
              <p:nvPr/>
            </p:nvSpPr>
            <p:spPr bwMode="auto">
              <a:xfrm>
                <a:off x="5990" y="2885"/>
                <a:ext cx="19" cy="3"/>
              </a:xfrm>
              <a:custGeom>
                <a:avLst/>
                <a:gdLst>
                  <a:gd name="T0" fmla="*/ 8 w 19"/>
                  <a:gd name="T1" fmla="*/ 0 h 3"/>
                  <a:gd name="T2" fmla="*/ 16 w 19"/>
                  <a:gd name="T3" fmla="*/ 0 h 3"/>
                  <a:gd name="T4" fmla="*/ 19 w 19"/>
                  <a:gd name="T5" fmla="*/ 0 h 3"/>
                  <a:gd name="T6" fmla="*/ 16 w 19"/>
                  <a:gd name="T7" fmla="*/ 2 h 3"/>
                  <a:gd name="T8" fmla="*/ 6 w 19"/>
                  <a:gd name="T9" fmla="*/ 3 h 3"/>
                  <a:gd name="T10" fmla="*/ 2 w 19"/>
                  <a:gd name="T11" fmla="*/ 2 h 3"/>
                  <a:gd name="T12" fmla="*/ 2 w 19"/>
                  <a:gd name="T13" fmla="*/ 2 h 3"/>
                  <a:gd name="T14" fmla="*/ 0 w 19"/>
                  <a:gd name="T15" fmla="*/ 0 h 3"/>
                  <a:gd name="T16" fmla="*/ 2 w 19"/>
                  <a:gd name="T17" fmla="*/ 0 h 3"/>
                  <a:gd name="T18" fmla="*/ 6 w 19"/>
                  <a:gd name="T19" fmla="*/ 0 h 3"/>
                  <a:gd name="T20" fmla="*/ 8 w 19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3">
                    <a:moveTo>
                      <a:pt x="8" y="0"/>
                    </a:moveTo>
                    <a:lnTo>
                      <a:pt x="16" y="0"/>
                    </a:lnTo>
                    <a:lnTo>
                      <a:pt x="19" y="0"/>
                    </a:lnTo>
                    <a:lnTo>
                      <a:pt x="16" y="2"/>
                    </a:lnTo>
                    <a:lnTo>
                      <a:pt x="6" y="3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73" name="Freeform 949"/>
              <p:cNvSpPr>
                <a:spLocks/>
              </p:cNvSpPr>
              <p:nvPr/>
            </p:nvSpPr>
            <p:spPr bwMode="auto">
              <a:xfrm>
                <a:off x="5897" y="2959"/>
                <a:ext cx="6" cy="13"/>
              </a:xfrm>
              <a:custGeom>
                <a:avLst/>
                <a:gdLst>
                  <a:gd name="T0" fmla="*/ 4 w 6"/>
                  <a:gd name="T1" fmla="*/ 0 h 13"/>
                  <a:gd name="T2" fmla="*/ 6 w 6"/>
                  <a:gd name="T3" fmla="*/ 6 h 13"/>
                  <a:gd name="T4" fmla="*/ 4 w 6"/>
                  <a:gd name="T5" fmla="*/ 10 h 13"/>
                  <a:gd name="T6" fmla="*/ 4 w 6"/>
                  <a:gd name="T7" fmla="*/ 13 h 13"/>
                  <a:gd name="T8" fmla="*/ 2 w 6"/>
                  <a:gd name="T9" fmla="*/ 10 h 13"/>
                  <a:gd name="T10" fmla="*/ 0 w 6"/>
                  <a:gd name="T11" fmla="*/ 8 h 13"/>
                  <a:gd name="T12" fmla="*/ 2 w 6"/>
                  <a:gd name="T13" fmla="*/ 6 h 13"/>
                  <a:gd name="T14" fmla="*/ 2 w 6"/>
                  <a:gd name="T15" fmla="*/ 2 h 13"/>
                  <a:gd name="T16" fmla="*/ 4 w 6"/>
                  <a:gd name="T1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13">
                    <a:moveTo>
                      <a:pt x="4" y="0"/>
                    </a:moveTo>
                    <a:lnTo>
                      <a:pt x="6" y="6"/>
                    </a:lnTo>
                    <a:lnTo>
                      <a:pt x="4" y="10"/>
                    </a:lnTo>
                    <a:lnTo>
                      <a:pt x="4" y="13"/>
                    </a:lnTo>
                    <a:lnTo>
                      <a:pt x="2" y="10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74" name="Freeform 950"/>
              <p:cNvSpPr>
                <a:spLocks/>
              </p:cNvSpPr>
              <p:nvPr/>
            </p:nvSpPr>
            <p:spPr bwMode="auto">
              <a:xfrm>
                <a:off x="5906" y="2734"/>
                <a:ext cx="10" cy="4"/>
              </a:xfrm>
              <a:custGeom>
                <a:avLst/>
                <a:gdLst>
                  <a:gd name="T0" fmla="*/ 6 w 10"/>
                  <a:gd name="T1" fmla="*/ 0 h 4"/>
                  <a:gd name="T2" fmla="*/ 10 w 10"/>
                  <a:gd name="T3" fmla="*/ 0 h 4"/>
                  <a:gd name="T4" fmla="*/ 10 w 10"/>
                  <a:gd name="T5" fmla="*/ 2 h 4"/>
                  <a:gd name="T6" fmla="*/ 8 w 10"/>
                  <a:gd name="T7" fmla="*/ 4 h 4"/>
                  <a:gd name="T8" fmla="*/ 6 w 10"/>
                  <a:gd name="T9" fmla="*/ 2 h 4"/>
                  <a:gd name="T10" fmla="*/ 4 w 10"/>
                  <a:gd name="T11" fmla="*/ 4 h 4"/>
                  <a:gd name="T12" fmla="*/ 2 w 10"/>
                  <a:gd name="T13" fmla="*/ 4 h 4"/>
                  <a:gd name="T14" fmla="*/ 0 w 10"/>
                  <a:gd name="T15" fmla="*/ 2 h 4"/>
                  <a:gd name="T16" fmla="*/ 2 w 10"/>
                  <a:gd name="T17" fmla="*/ 0 h 4"/>
                  <a:gd name="T18" fmla="*/ 6 w 10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4">
                    <a:moveTo>
                      <a:pt x="6" y="0"/>
                    </a:moveTo>
                    <a:lnTo>
                      <a:pt x="10" y="0"/>
                    </a:lnTo>
                    <a:lnTo>
                      <a:pt x="10" y="2"/>
                    </a:lnTo>
                    <a:lnTo>
                      <a:pt x="8" y="4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75" name="Freeform 951"/>
              <p:cNvSpPr>
                <a:spLocks/>
              </p:cNvSpPr>
              <p:nvPr/>
            </p:nvSpPr>
            <p:spPr bwMode="auto">
              <a:xfrm>
                <a:off x="5901" y="2725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4 w 4"/>
                  <a:gd name="T3" fmla="*/ 1 h 3"/>
                  <a:gd name="T4" fmla="*/ 2 w 4"/>
                  <a:gd name="T5" fmla="*/ 3 h 3"/>
                  <a:gd name="T6" fmla="*/ 0 w 4"/>
                  <a:gd name="T7" fmla="*/ 3 h 3"/>
                  <a:gd name="T8" fmla="*/ 2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4" y="1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76" name="Freeform 952"/>
              <p:cNvSpPr>
                <a:spLocks/>
              </p:cNvSpPr>
              <p:nvPr/>
            </p:nvSpPr>
            <p:spPr bwMode="auto">
              <a:xfrm>
                <a:off x="5880" y="2757"/>
                <a:ext cx="2" cy="6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2 h 6"/>
                  <a:gd name="T4" fmla="*/ 2 w 2"/>
                  <a:gd name="T5" fmla="*/ 6 h 6"/>
                  <a:gd name="T6" fmla="*/ 0 w 2"/>
                  <a:gd name="T7" fmla="*/ 2 h 6"/>
                  <a:gd name="T8" fmla="*/ 0 w 2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2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77" name="Freeform 953"/>
              <p:cNvSpPr>
                <a:spLocks/>
              </p:cNvSpPr>
              <p:nvPr/>
            </p:nvSpPr>
            <p:spPr bwMode="auto">
              <a:xfrm>
                <a:off x="5887" y="2747"/>
                <a:ext cx="8" cy="6"/>
              </a:xfrm>
              <a:custGeom>
                <a:avLst/>
                <a:gdLst>
                  <a:gd name="T0" fmla="*/ 8 w 8"/>
                  <a:gd name="T1" fmla="*/ 0 h 6"/>
                  <a:gd name="T2" fmla="*/ 8 w 8"/>
                  <a:gd name="T3" fmla="*/ 2 h 6"/>
                  <a:gd name="T4" fmla="*/ 4 w 8"/>
                  <a:gd name="T5" fmla="*/ 6 h 6"/>
                  <a:gd name="T6" fmla="*/ 0 w 8"/>
                  <a:gd name="T7" fmla="*/ 6 h 6"/>
                  <a:gd name="T8" fmla="*/ 0 w 8"/>
                  <a:gd name="T9" fmla="*/ 6 h 6"/>
                  <a:gd name="T10" fmla="*/ 6 w 8"/>
                  <a:gd name="T11" fmla="*/ 0 h 6"/>
                  <a:gd name="T12" fmla="*/ 8 w 8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6">
                    <a:moveTo>
                      <a:pt x="8" y="0"/>
                    </a:moveTo>
                    <a:lnTo>
                      <a:pt x="8" y="2"/>
                    </a:lnTo>
                    <a:lnTo>
                      <a:pt x="4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78" name="Freeform 954"/>
              <p:cNvSpPr>
                <a:spLocks/>
              </p:cNvSpPr>
              <p:nvPr/>
            </p:nvSpPr>
            <p:spPr bwMode="auto">
              <a:xfrm>
                <a:off x="5958" y="2881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79" name="Freeform 955"/>
              <p:cNvSpPr>
                <a:spLocks/>
              </p:cNvSpPr>
              <p:nvPr/>
            </p:nvSpPr>
            <p:spPr bwMode="auto">
              <a:xfrm>
                <a:off x="5954" y="2885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80" name="Freeform 956"/>
              <p:cNvSpPr>
                <a:spLocks/>
              </p:cNvSpPr>
              <p:nvPr/>
            </p:nvSpPr>
            <p:spPr bwMode="auto">
              <a:xfrm>
                <a:off x="6015" y="2765"/>
                <a:ext cx="6" cy="9"/>
              </a:xfrm>
              <a:custGeom>
                <a:avLst/>
                <a:gdLst>
                  <a:gd name="T0" fmla="*/ 2 w 6"/>
                  <a:gd name="T1" fmla="*/ 0 h 9"/>
                  <a:gd name="T2" fmla="*/ 4 w 6"/>
                  <a:gd name="T3" fmla="*/ 1 h 9"/>
                  <a:gd name="T4" fmla="*/ 6 w 6"/>
                  <a:gd name="T5" fmla="*/ 3 h 9"/>
                  <a:gd name="T6" fmla="*/ 4 w 6"/>
                  <a:gd name="T7" fmla="*/ 7 h 9"/>
                  <a:gd name="T8" fmla="*/ 2 w 6"/>
                  <a:gd name="T9" fmla="*/ 9 h 9"/>
                  <a:gd name="T10" fmla="*/ 2 w 6"/>
                  <a:gd name="T11" fmla="*/ 5 h 9"/>
                  <a:gd name="T12" fmla="*/ 0 w 6"/>
                  <a:gd name="T13" fmla="*/ 0 h 9"/>
                  <a:gd name="T14" fmla="*/ 2 w 6"/>
                  <a:gd name="T1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9">
                    <a:moveTo>
                      <a:pt x="2" y="0"/>
                    </a:moveTo>
                    <a:lnTo>
                      <a:pt x="4" y="1"/>
                    </a:lnTo>
                    <a:lnTo>
                      <a:pt x="6" y="3"/>
                    </a:lnTo>
                    <a:lnTo>
                      <a:pt x="4" y="7"/>
                    </a:lnTo>
                    <a:lnTo>
                      <a:pt x="2" y="9"/>
                    </a:lnTo>
                    <a:lnTo>
                      <a:pt x="2" y="5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81" name="Freeform 957"/>
              <p:cNvSpPr>
                <a:spLocks/>
              </p:cNvSpPr>
              <p:nvPr/>
            </p:nvSpPr>
            <p:spPr bwMode="auto">
              <a:xfrm>
                <a:off x="5948" y="2887"/>
                <a:ext cx="4" cy="1"/>
              </a:xfrm>
              <a:custGeom>
                <a:avLst/>
                <a:gdLst>
                  <a:gd name="T0" fmla="*/ 4 w 4"/>
                  <a:gd name="T1" fmla="*/ 0 h 1"/>
                  <a:gd name="T2" fmla="*/ 2 w 4"/>
                  <a:gd name="T3" fmla="*/ 0 h 1"/>
                  <a:gd name="T4" fmla="*/ 2 w 4"/>
                  <a:gd name="T5" fmla="*/ 1 h 1"/>
                  <a:gd name="T6" fmla="*/ 2 w 4"/>
                  <a:gd name="T7" fmla="*/ 1 h 1"/>
                  <a:gd name="T8" fmla="*/ 0 w 4"/>
                  <a:gd name="T9" fmla="*/ 1 h 1"/>
                  <a:gd name="T10" fmla="*/ 4 w 4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">
                    <a:moveTo>
                      <a:pt x="4" y="0"/>
                    </a:moveTo>
                    <a:lnTo>
                      <a:pt x="2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82" name="Freeform 958"/>
              <p:cNvSpPr>
                <a:spLocks/>
              </p:cNvSpPr>
              <p:nvPr/>
            </p:nvSpPr>
            <p:spPr bwMode="auto">
              <a:xfrm>
                <a:off x="5924" y="2860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0 w 3"/>
                  <a:gd name="T5" fmla="*/ 2 h 2"/>
                  <a:gd name="T6" fmla="*/ 0 w 3"/>
                  <a:gd name="T7" fmla="*/ 0 h 2"/>
                  <a:gd name="T8" fmla="*/ 0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83" name="Freeform 959"/>
              <p:cNvSpPr>
                <a:spLocks/>
              </p:cNvSpPr>
              <p:nvPr/>
            </p:nvSpPr>
            <p:spPr bwMode="auto">
              <a:xfrm>
                <a:off x="5925" y="2858"/>
                <a:ext cx="4" cy="2"/>
              </a:xfrm>
              <a:custGeom>
                <a:avLst/>
                <a:gdLst>
                  <a:gd name="T0" fmla="*/ 4 w 4"/>
                  <a:gd name="T1" fmla="*/ 0 h 2"/>
                  <a:gd name="T2" fmla="*/ 2 w 4"/>
                  <a:gd name="T3" fmla="*/ 2 h 2"/>
                  <a:gd name="T4" fmla="*/ 0 w 4"/>
                  <a:gd name="T5" fmla="*/ 0 h 2"/>
                  <a:gd name="T6" fmla="*/ 0 w 4"/>
                  <a:gd name="T7" fmla="*/ 0 h 2"/>
                  <a:gd name="T8" fmla="*/ 2 w 4"/>
                  <a:gd name="T9" fmla="*/ 0 h 2"/>
                  <a:gd name="T10" fmla="*/ 4 w 4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84" name="Freeform 960"/>
              <p:cNvSpPr>
                <a:spLocks/>
              </p:cNvSpPr>
              <p:nvPr/>
            </p:nvSpPr>
            <p:spPr bwMode="auto">
              <a:xfrm>
                <a:off x="5933" y="2938"/>
                <a:ext cx="10" cy="13"/>
              </a:xfrm>
              <a:custGeom>
                <a:avLst/>
                <a:gdLst>
                  <a:gd name="T0" fmla="*/ 8 w 10"/>
                  <a:gd name="T1" fmla="*/ 0 h 13"/>
                  <a:gd name="T2" fmla="*/ 10 w 10"/>
                  <a:gd name="T3" fmla="*/ 4 h 13"/>
                  <a:gd name="T4" fmla="*/ 10 w 10"/>
                  <a:gd name="T5" fmla="*/ 6 h 13"/>
                  <a:gd name="T6" fmla="*/ 6 w 10"/>
                  <a:gd name="T7" fmla="*/ 8 h 13"/>
                  <a:gd name="T8" fmla="*/ 6 w 10"/>
                  <a:gd name="T9" fmla="*/ 11 h 13"/>
                  <a:gd name="T10" fmla="*/ 4 w 10"/>
                  <a:gd name="T11" fmla="*/ 11 h 13"/>
                  <a:gd name="T12" fmla="*/ 4 w 10"/>
                  <a:gd name="T13" fmla="*/ 13 h 13"/>
                  <a:gd name="T14" fmla="*/ 2 w 10"/>
                  <a:gd name="T15" fmla="*/ 13 h 13"/>
                  <a:gd name="T16" fmla="*/ 0 w 10"/>
                  <a:gd name="T17" fmla="*/ 11 h 13"/>
                  <a:gd name="T18" fmla="*/ 0 w 10"/>
                  <a:gd name="T19" fmla="*/ 11 h 13"/>
                  <a:gd name="T20" fmla="*/ 0 w 10"/>
                  <a:gd name="T21" fmla="*/ 11 h 13"/>
                  <a:gd name="T22" fmla="*/ 2 w 10"/>
                  <a:gd name="T23" fmla="*/ 8 h 13"/>
                  <a:gd name="T24" fmla="*/ 2 w 10"/>
                  <a:gd name="T25" fmla="*/ 6 h 13"/>
                  <a:gd name="T26" fmla="*/ 4 w 10"/>
                  <a:gd name="T27" fmla="*/ 2 h 13"/>
                  <a:gd name="T28" fmla="*/ 8 w 10"/>
                  <a:gd name="T2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" h="13">
                    <a:moveTo>
                      <a:pt x="8" y="0"/>
                    </a:moveTo>
                    <a:lnTo>
                      <a:pt x="10" y="4"/>
                    </a:lnTo>
                    <a:lnTo>
                      <a:pt x="10" y="6"/>
                    </a:lnTo>
                    <a:lnTo>
                      <a:pt x="6" y="8"/>
                    </a:lnTo>
                    <a:lnTo>
                      <a:pt x="6" y="11"/>
                    </a:lnTo>
                    <a:lnTo>
                      <a:pt x="4" y="11"/>
                    </a:lnTo>
                    <a:lnTo>
                      <a:pt x="4" y="13"/>
                    </a:lnTo>
                    <a:lnTo>
                      <a:pt x="2" y="13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2" y="8"/>
                    </a:lnTo>
                    <a:lnTo>
                      <a:pt x="2" y="6"/>
                    </a:lnTo>
                    <a:lnTo>
                      <a:pt x="4" y="2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85" name="Freeform 961"/>
              <p:cNvSpPr>
                <a:spLocks/>
              </p:cNvSpPr>
              <p:nvPr/>
            </p:nvSpPr>
            <p:spPr bwMode="auto">
              <a:xfrm>
                <a:off x="5924" y="2946"/>
                <a:ext cx="5" cy="7"/>
              </a:xfrm>
              <a:custGeom>
                <a:avLst/>
                <a:gdLst>
                  <a:gd name="T0" fmla="*/ 1 w 5"/>
                  <a:gd name="T1" fmla="*/ 0 h 7"/>
                  <a:gd name="T2" fmla="*/ 3 w 5"/>
                  <a:gd name="T3" fmla="*/ 3 h 7"/>
                  <a:gd name="T4" fmla="*/ 5 w 5"/>
                  <a:gd name="T5" fmla="*/ 7 h 7"/>
                  <a:gd name="T6" fmla="*/ 1 w 5"/>
                  <a:gd name="T7" fmla="*/ 7 h 7"/>
                  <a:gd name="T8" fmla="*/ 1 w 5"/>
                  <a:gd name="T9" fmla="*/ 7 h 7"/>
                  <a:gd name="T10" fmla="*/ 0 w 5"/>
                  <a:gd name="T11" fmla="*/ 3 h 7"/>
                  <a:gd name="T12" fmla="*/ 0 w 5"/>
                  <a:gd name="T13" fmla="*/ 2 h 7"/>
                  <a:gd name="T14" fmla="*/ 1 w 5"/>
                  <a:gd name="T15" fmla="*/ 0 h 7"/>
                  <a:gd name="T16" fmla="*/ 1 w 5"/>
                  <a:gd name="T17" fmla="*/ 0 h 7"/>
                  <a:gd name="T18" fmla="*/ 1 w 5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7">
                    <a:moveTo>
                      <a:pt x="1" y="0"/>
                    </a:moveTo>
                    <a:lnTo>
                      <a:pt x="3" y="3"/>
                    </a:lnTo>
                    <a:lnTo>
                      <a:pt x="5" y="7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86" name="Freeform 962"/>
              <p:cNvSpPr>
                <a:spLocks/>
              </p:cNvSpPr>
              <p:nvPr/>
            </p:nvSpPr>
            <p:spPr bwMode="auto">
              <a:xfrm>
                <a:off x="5901" y="2984"/>
                <a:ext cx="4" cy="2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2 h 2"/>
                  <a:gd name="T4" fmla="*/ 2 w 4"/>
                  <a:gd name="T5" fmla="*/ 2 h 2"/>
                  <a:gd name="T6" fmla="*/ 0 w 4"/>
                  <a:gd name="T7" fmla="*/ 2 h 2"/>
                  <a:gd name="T8" fmla="*/ 0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4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87" name="Freeform 963"/>
              <p:cNvSpPr>
                <a:spLocks/>
              </p:cNvSpPr>
              <p:nvPr/>
            </p:nvSpPr>
            <p:spPr bwMode="auto">
              <a:xfrm>
                <a:off x="6015" y="2774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2 w 4"/>
                  <a:gd name="T3" fmla="*/ 0 h 4"/>
                  <a:gd name="T4" fmla="*/ 4 w 4"/>
                  <a:gd name="T5" fmla="*/ 4 h 4"/>
                  <a:gd name="T6" fmla="*/ 2 w 4"/>
                  <a:gd name="T7" fmla="*/ 4 h 4"/>
                  <a:gd name="T8" fmla="*/ 2 w 4"/>
                  <a:gd name="T9" fmla="*/ 4 h 4"/>
                  <a:gd name="T10" fmla="*/ 0 w 4"/>
                  <a:gd name="T11" fmla="*/ 2 h 4"/>
                  <a:gd name="T12" fmla="*/ 0 w 4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2" y="0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88" name="Freeform 964"/>
              <p:cNvSpPr>
                <a:spLocks/>
              </p:cNvSpPr>
              <p:nvPr/>
            </p:nvSpPr>
            <p:spPr bwMode="auto">
              <a:xfrm>
                <a:off x="5990" y="3005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0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89" name="Freeform 965"/>
              <p:cNvSpPr>
                <a:spLocks/>
              </p:cNvSpPr>
              <p:nvPr/>
            </p:nvSpPr>
            <p:spPr bwMode="auto">
              <a:xfrm>
                <a:off x="5992" y="2778"/>
                <a:ext cx="6" cy="9"/>
              </a:xfrm>
              <a:custGeom>
                <a:avLst/>
                <a:gdLst>
                  <a:gd name="T0" fmla="*/ 0 w 6"/>
                  <a:gd name="T1" fmla="*/ 0 h 9"/>
                  <a:gd name="T2" fmla="*/ 4 w 6"/>
                  <a:gd name="T3" fmla="*/ 6 h 9"/>
                  <a:gd name="T4" fmla="*/ 6 w 6"/>
                  <a:gd name="T5" fmla="*/ 9 h 9"/>
                  <a:gd name="T6" fmla="*/ 4 w 6"/>
                  <a:gd name="T7" fmla="*/ 9 h 9"/>
                  <a:gd name="T8" fmla="*/ 0 w 6"/>
                  <a:gd name="T9" fmla="*/ 8 h 9"/>
                  <a:gd name="T10" fmla="*/ 0 w 6"/>
                  <a:gd name="T11" fmla="*/ 4 h 9"/>
                  <a:gd name="T12" fmla="*/ 0 w 6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9">
                    <a:moveTo>
                      <a:pt x="0" y="0"/>
                    </a:moveTo>
                    <a:lnTo>
                      <a:pt x="4" y="6"/>
                    </a:lnTo>
                    <a:lnTo>
                      <a:pt x="6" y="9"/>
                    </a:lnTo>
                    <a:lnTo>
                      <a:pt x="4" y="9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90" name="Freeform 966"/>
              <p:cNvSpPr>
                <a:spLocks/>
              </p:cNvSpPr>
              <p:nvPr/>
            </p:nvSpPr>
            <p:spPr bwMode="auto">
              <a:xfrm>
                <a:off x="5973" y="2883"/>
                <a:ext cx="17" cy="7"/>
              </a:xfrm>
              <a:custGeom>
                <a:avLst/>
                <a:gdLst>
                  <a:gd name="T0" fmla="*/ 6 w 17"/>
                  <a:gd name="T1" fmla="*/ 0 h 7"/>
                  <a:gd name="T2" fmla="*/ 10 w 17"/>
                  <a:gd name="T3" fmla="*/ 0 h 7"/>
                  <a:gd name="T4" fmla="*/ 12 w 17"/>
                  <a:gd name="T5" fmla="*/ 2 h 7"/>
                  <a:gd name="T6" fmla="*/ 15 w 17"/>
                  <a:gd name="T7" fmla="*/ 0 h 7"/>
                  <a:gd name="T8" fmla="*/ 17 w 17"/>
                  <a:gd name="T9" fmla="*/ 0 h 7"/>
                  <a:gd name="T10" fmla="*/ 17 w 17"/>
                  <a:gd name="T11" fmla="*/ 4 h 7"/>
                  <a:gd name="T12" fmla="*/ 13 w 17"/>
                  <a:gd name="T13" fmla="*/ 4 h 7"/>
                  <a:gd name="T14" fmla="*/ 12 w 17"/>
                  <a:gd name="T15" fmla="*/ 5 h 7"/>
                  <a:gd name="T16" fmla="*/ 8 w 17"/>
                  <a:gd name="T17" fmla="*/ 4 h 7"/>
                  <a:gd name="T18" fmla="*/ 4 w 17"/>
                  <a:gd name="T19" fmla="*/ 7 h 7"/>
                  <a:gd name="T20" fmla="*/ 2 w 17"/>
                  <a:gd name="T21" fmla="*/ 5 h 7"/>
                  <a:gd name="T22" fmla="*/ 0 w 17"/>
                  <a:gd name="T23" fmla="*/ 4 h 7"/>
                  <a:gd name="T24" fmla="*/ 0 w 17"/>
                  <a:gd name="T25" fmla="*/ 2 h 7"/>
                  <a:gd name="T26" fmla="*/ 2 w 17"/>
                  <a:gd name="T27" fmla="*/ 0 h 7"/>
                  <a:gd name="T28" fmla="*/ 4 w 17"/>
                  <a:gd name="T29" fmla="*/ 0 h 7"/>
                  <a:gd name="T30" fmla="*/ 6 w 17"/>
                  <a:gd name="T3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" h="7">
                    <a:moveTo>
                      <a:pt x="6" y="0"/>
                    </a:moveTo>
                    <a:lnTo>
                      <a:pt x="10" y="0"/>
                    </a:lnTo>
                    <a:lnTo>
                      <a:pt x="12" y="2"/>
                    </a:lnTo>
                    <a:lnTo>
                      <a:pt x="15" y="0"/>
                    </a:lnTo>
                    <a:lnTo>
                      <a:pt x="17" y="0"/>
                    </a:lnTo>
                    <a:lnTo>
                      <a:pt x="17" y="4"/>
                    </a:lnTo>
                    <a:lnTo>
                      <a:pt x="13" y="4"/>
                    </a:lnTo>
                    <a:lnTo>
                      <a:pt x="12" y="5"/>
                    </a:lnTo>
                    <a:lnTo>
                      <a:pt x="8" y="4"/>
                    </a:lnTo>
                    <a:lnTo>
                      <a:pt x="4" y="7"/>
                    </a:lnTo>
                    <a:lnTo>
                      <a:pt x="2" y="5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91" name="Freeform 967"/>
              <p:cNvSpPr>
                <a:spLocks/>
              </p:cNvSpPr>
              <p:nvPr/>
            </p:nvSpPr>
            <p:spPr bwMode="auto">
              <a:xfrm>
                <a:off x="5830" y="2709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2 h 4"/>
                  <a:gd name="T4" fmla="*/ 4 w 6"/>
                  <a:gd name="T5" fmla="*/ 4 h 4"/>
                  <a:gd name="T6" fmla="*/ 0 w 6"/>
                  <a:gd name="T7" fmla="*/ 4 h 4"/>
                  <a:gd name="T8" fmla="*/ 6 w 6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lnTo>
                      <a:pt x="6" y="2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92" name="Freeform 968"/>
              <p:cNvSpPr>
                <a:spLocks/>
              </p:cNvSpPr>
              <p:nvPr/>
            </p:nvSpPr>
            <p:spPr bwMode="auto">
              <a:xfrm>
                <a:off x="5741" y="2799"/>
                <a:ext cx="3" cy="6"/>
              </a:xfrm>
              <a:custGeom>
                <a:avLst/>
                <a:gdLst>
                  <a:gd name="T0" fmla="*/ 3 w 3"/>
                  <a:gd name="T1" fmla="*/ 0 h 6"/>
                  <a:gd name="T2" fmla="*/ 3 w 3"/>
                  <a:gd name="T3" fmla="*/ 4 h 6"/>
                  <a:gd name="T4" fmla="*/ 2 w 3"/>
                  <a:gd name="T5" fmla="*/ 6 h 6"/>
                  <a:gd name="T6" fmla="*/ 0 w 3"/>
                  <a:gd name="T7" fmla="*/ 2 h 6"/>
                  <a:gd name="T8" fmla="*/ 0 w 3"/>
                  <a:gd name="T9" fmla="*/ 0 h 6"/>
                  <a:gd name="T10" fmla="*/ 0 w 3"/>
                  <a:gd name="T11" fmla="*/ 0 h 6"/>
                  <a:gd name="T12" fmla="*/ 0 w 3"/>
                  <a:gd name="T13" fmla="*/ 0 h 6"/>
                  <a:gd name="T14" fmla="*/ 3 w 3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6">
                    <a:moveTo>
                      <a:pt x="3" y="0"/>
                    </a:moveTo>
                    <a:lnTo>
                      <a:pt x="3" y="4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93" name="Freeform 969"/>
              <p:cNvSpPr>
                <a:spLocks/>
              </p:cNvSpPr>
              <p:nvPr/>
            </p:nvSpPr>
            <p:spPr bwMode="auto">
              <a:xfrm>
                <a:off x="5838" y="2709"/>
                <a:ext cx="4" cy="6"/>
              </a:xfrm>
              <a:custGeom>
                <a:avLst/>
                <a:gdLst>
                  <a:gd name="T0" fmla="*/ 2 w 4"/>
                  <a:gd name="T1" fmla="*/ 0 h 6"/>
                  <a:gd name="T2" fmla="*/ 4 w 4"/>
                  <a:gd name="T3" fmla="*/ 2 h 6"/>
                  <a:gd name="T4" fmla="*/ 4 w 4"/>
                  <a:gd name="T5" fmla="*/ 4 h 6"/>
                  <a:gd name="T6" fmla="*/ 0 w 4"/>
                  <a:gd name="T7" fmla="*/ 6 h 6"/>
                  <a:gd name="T8" fmla="*/ 0 w 4"/>
                  <a:gd name="T9" fmla="*/ 4 h 6"/>
                  <a:gd name="T10" fmla="*/ 2 w 4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6">
                    <a:moveTo>
                      <a:pt x="2" y="0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94" name="Freeform 970"/>
              <p:cNvSpPr>
                <a:spLocks/>
              </p:cNvSpPr>
              <p:nvPr/>
            </p:nvSpPr>
            <p:spPr bwMode="auto">
              <a:xfrm>
                <a:off x="5739" y="2803"/>
                <a:ext cx="4" cy="2"/>
              </a:xfrm>
              <a:custGeom>
                <a:avLst/>
                <a:gdLst>
                  <a:gd name="T0" fmla="*/ 2 w 4"/>
                  <a:gd name="T1" fmla="*/ 0 h 2"/>
                  <a:gd name="T2" fmla="*/ 4 w 4"/>
                  <a:gd name="T3" fmla="*/ 2 h 2"/>
                  <a:gd name="T4" fmla="*/ 2 w 4"/>
                  <a:gd name="T5" fmla="*/ 2 h 2"/>
                  <a:gd name="T6" fmla="*/ 0 w 4"/>
                  <a:gd name="T7" fmla="*/ 2 h 2"/>
                  <a:gd name="T8" fmla="*/ 2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lnTo>
                      <a:pt x="4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95" name="Freeform 971"/>
              <p:cNvSpPr>
                <a:spLocks/>
              </p:cNvSpPr>
              <p:nvPr/>
            </p:nvSpPr>
            <p:spPr bwMode="auto">
              <a:xfrm>
                <a:off x="5529" y="2744"/>
                <a:ext cx="4" cy="5"/>
              </a:xfrm>
              <a:custGeom>
                <a:avLst/>
                <a:gdLst>
                  <a:gd name="T0" fmla="*/ 0 w 4"/>
                  <a:gd name="T1" fmla="*/ 0 h 5"/>
                  <a:gd name="T2" fmla="*/ 0 w 4"/>
                  <a:gd name="T3" fmla="*/ 0 h 5"/>
                  <a:gd name="T4" fmla="*/ 2 w 4"/>
                  <a:gd name="T5" fmla="*/ 2 h 5"/>
                  <a:gd name="T6" fmla="*/ 4 w 4"/>
                  <a:gd name="T7" fmla="*/ 5 h 5"/>
                  <a:gd name="T8" fmla="*/ 2 w 4"/>
                  <a:gd name="T9" fmla="*/ 5 h 5"/>
                  <a:gd name="T10" fmla="*/ 0 w 4"/>
                  <a:gd name="T11" fmla="*/ 3 h 5"/>
                  <a:gd name="T12" fmla="*/ 0 w 4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5">
                    <a:moveTo>
                      <a:pt x="0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4" y="5"/>
                    </a:lnTo>
                    <a:lnTo>
                      <a:pt x="2" y="5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96" name="Freeform 972"/>
              <p:cNvSpPr>
                <a:spLocks/>
              </p:cNvSpPr>
              <p:nvPr/>
            </p:nvSpPr>
            <p:spPr bwMode="auto">
              <a:xfrm>
                <a:off x="5737" y="2805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97" name="Freeform 973"/>
              <p:cNvSpPr>
                <a:spLocks/>
              </p:cNvSpPr>
              <p:nvPr/>
            </p:nvSpPr>
            <p:spPr bwMode="auto">
              <a:xfrm>
                <a:off x="5739" y="2799"/>
                <a:ext cx="0" cy="4"/>
              </a:xfrm>
              <a:custGeom>
                <a:avLst/>
                <a:gdLst>
                  <a:gd name="T0" fmla="*/ 0 h 4"/>
                  <a:gd name="T1" fmla="*/ 0 h 4"/>
                  <a:gd name="T2" fmla="*/ 4 h 4"/>
                  <a:gd name="T3" fmla="*/ 4 h 4"/>
                  <a:gd name="T4" fmla="*/ 2 h 4"/>
                  <a:gd name="T5" fmla="*/ 0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98" name="Freeform 974"/>
              <p:cNvSpPr>
                <a:spLocks/>
              </p:cNvSpPr>
              <p:nvPr/>
            </p:nvSpPr>
            <p:spPr bwMode="auto">
              <a:xfrm>
                <a:off x="5594" y="2650"/>
                <a:ext cx="6" cy="10"/>
              </a:xfrm>
              <a:custGeom>
                <a:avLst/>
                <a:gdLst>
                  <a:gd name="T0" fmla="*/ 4 w 6"/>
                  <a:gd name="T1" fmla="*/ 0 h 10"/>
                  <a:gd name="T2" fmla="*/ 4 w 6"/>
                  <a:gd name="T3" fmla="*/ 2 h 10"/>
                  <a:gd name="T4" fmla="*/ 6 w 6"/>
                  <a:gd name="T5" fmla="*/ 2 h 10"/>
                  <a:gd name="T6" fmla="*/ 6 w 6"/>
                  <a:gd name="T7" fmla="*/ 8 h 10"/>
                  <a:gd name="T8" fmla="*/ 2 w 6"/>
                  <a:gd name="T9" fmla="*/ 10 h 10"/>
                  <a:gd name="T10" fmla="*/ 2 w 6"/>
                  <a:gd name="T11" fmla="*/ 6 h 10"/>
                  <a:gd name="T12" fmla="*/ 2 w 6"/>
                  <a:gd name="T13" fmla="*/ 4 h 10"/>
                  <a:gd name="T14" fmla="*/ 0 w 6"/>
                  <a:gd name="T15" fmla="*/ 2 h 10"/>
                  <a:gd name="T16" fmla="*/ 4 w 6"/>
                  <a:gd name="T1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10">
                    <a:moveTo>
                      <a:pt x="4" y="0"/>
                    </a:moveTo>
                    <a:lnTo>
                      <a:pt x="4" y="2"/>
                    </a:lnTo>
                    <a:lnTo>
                      <a:pt x="6" y="2"/>
                    </a:lnTo>
                    <a:lnTo>
                      <a:pt x="6" y="8"/>
                    </a:lnTo>
                    <a:lnTo>
                      <a:pt x="2" y="10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99" name="Freeform 975"/>
              <p:cNvSpPr>
                <a:spLocks/>
              </p:cNvSpPr>
              <p:nvPr/>
            </p:nvSpPr>
            <p:spPr bwMode="auto">
              <a:xfrm>
                <a:off x="5523" y="2665"/>
                <a:ext cx="4" cy="6"/>
              </a:xfrm>
              <a:custGeom>
                <a:avLst/>
                <a:gdLst>
                  <a:gd name="T0" fmla="*/ 2 w 4"/>
                  <a:gd name="T1" fmla="*/ 0 h 6"/>
                  <a:gd name="T2" fmla="*/ 4 w 4"/>
                  <a:gd name="T3" fmla="*/ 2 h 6"/>
                  <a:gd name="T4" fmla="*/ 2 w 4"/>
                  <a:gd name="T5" fmla="*/ 6 h 6"/>
                  <a:gd name="T6" fmla="*/ 0 w 4"/>
                  <a:gd name="T7" fmla="*/ 4 h 6"/>
                  <a:gd name="T8" fmla="*/ 0 w 4"/>
                  <a:gd name="T9" fmla="*/ 2 h 6"/>
                  <a:gd name="T10" fmla="*/ 2 w 4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6">
                    <a:moveTo>
                      <a:pt x="2" y="0"/>
                    </a:moveTo>
                    <a:lnTo>
                      <a:pt x="4" y="2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00" name="Freeform 976"/>
              <p:cNvSpPr>
                <a:spLocks/>
              </p:cNvSpPr>
              <p:nvPr/>
            </p:nvSpPr>
            <p:spPr bwMode="auto">
              <a:xfrm>
                <a:off x="5493" y="2696"/>
                <a:ext cx="4" cy="8"/>
              </a:xfrm>
              <a:custGeom>
                <a:avLst/>
                <a:gdLst>
                  <a:gd name="T0" fmla="*/ 2 w 4"/>
                  <a:gd name="T1" fmla="*/ 0 h 8"/>
                  <a:gd name="T2" fmla="*/ 2 w 4"/>
                  <a:gd name="T3" fmla="*/ 0 h 8"/>
                  <a:gd name="T4" fmla="*/ 4 w 4"/>
                  <a:gd name="T5" fmla="*/ 0 h 8"/>
                  <a:gd name="T6" fmla="*/ 4 w 4"/>
                  <a:gd name="T7" fmla="*/ 4 h 8"/>
                  <a:gd name="T8" fmla="*/ 0 w 4"/>
                  <a:gd name="T9" fmla="*/ 8 h 8"/>
                  <a:gd name="T10" fmla="*/ 2 w 4"/>
                  <a:gd name="T11" fmla="*/ 4 h 8"/>
                  <a:gd name="T12" fmla="*/ 0 w 4"/>
                  <a:gd name="T13" fmla="*/ 2 h 8"/>
                  <a:gd name="T14" fmla="*/ 2 w 4"/>
                  <a:gd name="T1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8">
                    <a:moveTo>
                      <a:pt x="2" y="0"/>
                    </a:moveTo>
                    <a:lnTo>
                      <a:pt x="2" y="0"/>
                    </a:lnTo>
                    <a:lnTo>
                      <a:pt x="4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01" name="Freeform 977"/>
              <p:cNvSpPr>
                <a:spLocks/>
              </p:cNvSpPr>
              <p:nvPr/>
            </p:nvSpPr>
            <p:spPr bwMode="auto">
              <a:xfrm>
                <a:off x="5560" y="2618"/>
                <a:ext cx="5" cy="4"/>
              </a:xfrm>
              <a:custGeom>
                <a:avLst/>
                <a:gdLst>
                  <a:gd name="T0" fmla="*/ 0 w 5"/>
                  <a:gd name="T1" fmla="*/ 0 h 4"/>
                  <a:gd name="T2" fmla="*/ 5 w 5"/>
                  <a:gd name="T3" fmla="*/ 4 h 4"/>
                  <a:gd name="T4" fmla="*/ 3 w 5"/>
                  <a:gd name="T5" fmla="*/ 4 h 4"/>
                  <a:gd name="T6" fmla="*/ 0 w 5"/>
                  <a:gd name="T7" fmla="*/ 2 h 4"/>
                  <a:gd name="T8" fmla="*/ 0 w 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lnTo>
                      <a:pt x="5" y="4"/>
                    </a:lnTo>
                    <a:lnTo>
                      <a:pt x="3" y="4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02" name="Freeform 978"/>
              <p:cNvSpPr>
                <a:spLocks/>
              </p:cNvSpPr>
              <p:nvPr/>
            </p:nvSpPr>
            <p:spPr bwMode="auto">
              <a:xfrm>
                <a:off x="5522" y="2662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1 w 3"/>
                  <a:gd name="T3" fmla="*/ 2 h 2"/>
                  <a:gd name="T4" fmla="*/ 0 w 3"/>
                  <a:gd name="T5" fmla="*/ 2 h 2"/>
                  <a:gd name="T6" fmla="*/ 3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1" y="2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03" name="Freeform 979"/>
              <p:cNvSpPr>
                <a:spLocks/>
              </p:cNvSpPr>
              <p:nvPr/>
            </p:nvSpPr>
            <p:spPr bwMode="auto">
              <a:xfrm>
                <a:off x="5506" y="2704"/>
                <a:ext cx="2" cy="3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2 h 3"/>
                  <a:gd name="T4" fmla="*/ 2 w 2"/>
                  <a:gd name="T5" fmla="*/ 2 h 3"/>
                  <a:gd name="T6" fmla="*/ 2 w 2"/>
                  <a:gd name="T7" fmla="*/ 3 h 3"/>
                  <a:gd name="T8" fmla="*/ 0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2" y="2"/>
                    </a:lnTo>
                    <a:lnTo>
                      <a:pt x="2" y="2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04" name="Freeform 980"/>
              <p:cNvSpPr>
                <a:spLocks/>
              </p:cNvSpPr>
              <p:nvPr/>
            </p:nvSpPr>
            <p:spPr bwMode="auto">
              <a:xfrm>
                <a:off x="5518" y="2723"/>
                <a:ext cx="4" cy="2"/>
              </a:xfrm>
              <a:custGeom>
                <a:avLst/>
                <a:gdLst>
                  <a:gd name="T0" fmla="*/ 2 w 4"/>
                  <a:gd name="T1" fmla="*/ 0 h 2"/>
                  <a:gd name="T2" fmla="*/ 2 w 4"/>
                  <a:gd name="T3" fmla="*/ 0 h 2"/>
                  <a:gd name="T4" fmla="*/ 4 w 4"/>
                  <a:gd name="T5" fmla="*/ 2 h 2"/>
                  <a:gd name="T6" fmla="*/ 2 w 4"/>
                  <a:gd name="T7" fmla="*/ 2 h 2"/>
                  <a:gd name="T8" fmla="*/ 0 w 4"/>
                  <a:gd name="T9" fmla="*/ 0 h 2"/>
                  <a:gd name="T10" fmla="*/ 2 w 4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05" name="Freeform 981"/>
              <p:cNvSpPr>
                <a:spLocks/>
              </p:cNvSpPr>
              <p:nvPr/>
            </p:nvSpPr>
            <p:spPr bwMode="auto">
              <a:xfrm>
                <a:off x="3384" y="750"/>
                <a:ext cx="3113" cy="2758"/>
              </a:xfrm>
              <a:custGeom>
                <a:avLst/>
                <a:gdLst>
                  <a:gd name="T0" fmla="*/ 1768 w 3113"/>
                  <a:gd name="T1" fmla="*/ 116 h 2758"/>
                  <a:gd name="T2" fmla="*/ 1958 w 3113"/>
                  <a:gd name="T3" fmla="*/ 164 h 2758"/>
                  <a:gd name="T4" fmla="*/ 2139 w 3113"/>
                  <a:gd name="T5" fmla="*/ 189 h 2758"/>
                  <a:gd name="T6" fmla="*/ 2332 w 3113"/>
                  <a:gd name="T7" fmla="*/ 69 h 2758"/>
                  <a:gd name="T8" fmla="*/ 2738 w 3113"/>
                  <a:gd name="T9" fmla="*/ 118 h 2758"/>
                  <a:gd name="T10" fmla="*/ 3031 w 3113"/>
                  <a:gd name="T11" fmla="*/ 103 h 2758"/>
                  <a:gd name="T12" fmla="*/ 3075 w 3113"/>
                  <a:gd name="T13" fmla="*/ 177 h 2758"/>
                  <a:gd name="T14" fmla="*/ 3039 w 3113"/>
                  <a:gd name="T15" fmla="*/ 316 h 2758"/>
                  <a:gd name="T16" fmla="*/ 2907 w 3113"/>
                  <a:gd name="T17" fmla="*/ 545 h 2758"/>
                  <a:gd name="T18" fmla="*/ 2938 w 3113"/>
                  <a:gd name="T19" fmla="*/ 858 h 2758"/>
                  <a:gd name="T20" fmla="*/ 2844 w 3113"/>
                  <a:gd name="T21" fmla="*/ 471 h 2758"/>
                  <a:gd name="T22" fmla="*/ 2722 w 3113"/>
                  <a:gd name="T23" fmla="*/ 595 h 2758"/>
                  <a:gd name="T24" fmla="*/ 2589 w 3113"/>
                  <a:gd name="T25" fmla="*/ 829 h 2758"/>
                  <a:gd name="T26" fmla="*/ 2591 w 3113"/>
                  <a:gd name="T27" fmla="*/ 1144 h 2758"/>
                  <a:gd name="T28" fmla="*/ 2488 w 3113"/>
                  <a:gd name="T29" fmla="*/ 1250 h 2758"/>
                  <a:gd name="T30" fmla="*/ 2446 w 3113"/>
                  <a:gd name="T31" fmla="*/ 1332 h 2758"/>
                  <a:gd name="T32" fmla="*/ 2479 w 3113"/>
                  <a:gd name="T33" fmla="*/ 1538 h 2758"/>
                  <a:gd name="T34" fmla="*/ 2355 w 3113"/>
                  <a:gd name="T35" fmla="*/ 1666 h 2758"/>
                  <a:gd name="T36" fmla="*/ 2296 w 3113"/>
                  <a:gd name="T37" fmla="*/ 1809 h 2758"/>
                  <a:gd name="T38" fmla="*/ 2181 w 3113"/>
                  <a:gd name="T39" fmla="*/ 1870 h 2758"/>
                  <a:gd name="T40" fmla="*/ 2193 w 3113"/>
                  <a:gd name="T41" fmla="*/ 2062 h 2758"/>
                  <a:gd name="T42" fmla="*/ 2042 w 3113"/>
                  <a:gd name="T43" fmla="*/ 1794 h 2758"/>
                  <a:gd name="T44" fmla="*/ 1909 w 3113"/>
                  <a:gd name="T45" fmla="*/ 1681 h 2758"/>
                  <a:gd name="T46" fmla="*/ 1634 w 3113"/>
                  <a:gd name="T47" fmla="*/ 1740 h 2758"/>
                  <a:gd name="T48" fmla="*/ 1404 w 3113"/>
                  <a:gd name="T49" fmla="*/ 1612 h 2758"/>
                  <a:gd name="T50" fmla="*/ 1229 w 3113"/>
                  <a:gd name="T51" fmla="*/ 1599 h 2758"/>
                  <a:gd name="T52" fmla="*/ 1305 w 3113"/>
                  <a:gd name="T53" fmla="*/ 1778 h 2758"/>
                  <a:gd name="T54" fmla="*/ 929 w 3113"/>
                  <a:gd name="T55" fmla="*/ 1563 h 2758"/>
                  <a:gd name="T56" fmla="*/ 1088 w 3113"/>
                  <a:gd name="T57" fmla="*/ 1854 h 2758"/>
                  <a:gd name="T58" fmla="*/ 1048 w 3113"/>
                  <a:gd name="T59" fmla="*/ 2150 h 2758"/>
                  <a:gd name="T60" fmla="*/ 945 w 3113"/>
                  <a:gd name="T61" fmla="*/ 2516 h 2758"/>
                  <a:gd name="T62" fmla="*/ 626 w 3113"/>
                  <a:gd name="T63" fmla="*/ 2697 h 2758"/>
                  <a:gd name="T64" fmla="*/ 465 w 3113"/>
                  <a:gd name="T65" fmla="*/ 2007 h 2758"/>
                  <a:gd name="T66" fmla="*/ 13 w 3113"/>
                  <a:gd name="T67" fmla="*/ 1835 h 2758"/>
                  <a:gd name="T68" fmla="*/ 390 w 3113"/>
                  <a:gd name="T69" fmla="*/ 1391 h 2758"/>
                  <a:gd name="T70" fmla="*/ 848 w 3113"/>
                  <a:gd name="T71" fmla="*/ 1498 h 2758"/>
                  <a:gd name="T72" fmla="*/ 773 w 3113"/>
                  <a:gd name="T73" fmla="*/ 1349 h 2758"/>
                  <a:gd name="T74" fmla="*/ 935 w 3113"/>
                  <a:gd name="T75" fmla="*/ 1193 h 2758"/>
                  <a:gd name="T76" fmla="*/ 861 w 3113"/>
                  <a:gd name="T77" fmla="*/ 1178 h 2758"/>
                  <a:gd name="T78" fmla="*/ 708 w 3113"/>
                  <a:gd name="T79" fmla="*/ 1342 h 2758"/>
                  <a:gd name="T80" fmla="*/ 571 w 3113"/>
                  <a:gd name="T81" fmla="*/ 1227 h 2758"/>
                  <a:gd name="T82" fmla="*/ 537 w 3113"/>
                  <a:gd name="T83" fmla="*/ 1294 h 2758"/>
                  <a:gd name="T84" fmla="*/ 156 w 3113"/>
                  <a:gd name="T85" fmla="*/ 1346 h 2758"/>
                  <a:gd name="T86" fmla="*/ 268 w 3113"/>
                  <a:gd name="T87" fmla="*/ 1128 h 2758"/>
                  <a:gd name="T88" fmla="*/ 434 w 3113"/>
                  <a:gd name="T89" fmla="*/ 959 h 2758"/>
                  <a:gd name="T90" fmla="*/ 613 w 3113"/>
                  <a:gd name="T91" fmla="*/ 985 h 2758"/>
                  <a:gd name="T92" fmla="*/ 722 w 3113"/>
                  <a:gd name="T93" fmla="*/ 818 h 2758"/>
                  <a:gd name="T94" fmla="*/ 628 w 3113"/>
                  <a:gd name="T95" fmla="*/ 661 h 2758"/>
                  <a:gd name="T96" fmla="*/ 569 w 3113"/>
                  <a:gd name="T97" fmla="*/ 875 h 2758"/>
                  <a:gd name="T98" fmla="*/ 423 w 3113"/>
                  <a:gd name="T99" fmla="*/ 894 h 2758"/>
                  <a:gd name="T100" fmla="*/ 384 w 3113"/>
                  <a:gd name="T101" fmla="*/ 802 h 2758"/>
                  <a:gd name="T102" fmla="*/ 468 w 3113"/>
                  <a:gd name="T103" fmla="*/ 734 h 2758"/>
                  <a:gd name="T104" fmla="*/ 518 w 3113"/>
                  <a:gd name="T105" fmla="*/ 606 h 2758"/>
                  <a:gd name="T106" fmla="*/ 611 w 3113"/>
                  <a:gd name="T107" fmla="*/ 526 h 2758"/>
                  <a:gd name="T108" fmla="*/ 701 w 3113"/>
                  <a:gd name="T109" fmla="*/ 496 h 2758"/>
                  <a:gd name="T110" fmla="*/ 808 w 3113"/>
                  <a:gd name="T111" fmla="*/ 530 h 2758"/>
                  <a:gd name="T112" fmla="*/ 876 w 3113"/>
                  <a:gd name="T113" fmla="*/ 705 h 2758"/>
                  <a:gd name="T114" fmla="*/ 1040 w 3113"/>
                  <a:gd name="T115" fmla="*/ 541 h 2758"/>
                  <a:gd name="T116" fmla="*/ 1278 w 3113"/>
                  <a:gd name="T117" fmla="*/ 503 h 2758"/>
                  <a:gd name="T118" fmla="*/ 1366 w 3113"/>
                  <a:gd name="T119" fmla="*/ 547 h 2758"/>
                  <a:gd name="T120" fmla="*/ 1330 w 3113"/>
                  <a:gd name="T121" fmla="*/ 343 h 2758"/>
                  <a:gd name="T122" fmla="*/ 1480 w 3113"/>
                  <a:gd name="T123" fmla="*/ 410 h 2758"/>
                  <a:gd name="T124" fmla="*/ 1492 w 3113"/>
                  <a:gd name="T125" fmla="*/ 147 h 2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13" h="2758">
                    <a:moveTo>
                      <a:pt x="1579" y="0"/>
                    </a:moveTo>
                    <a:lnTo>
                      <a:pt x="1581" y="0"/>
                    </a:lnTo>
                    <a:lnTo>
                      <a:pt x="1587" y="4"/>
                    </a:lnTo>
                    <a:lnTo>
                      <a:pt x="1589" y="0"/>
                    </a:lnTo>
                    <a:lnTo>
                      <a:pt x="1593" y="0"/>
                    </a:lnTo>
                    <a:lnTo>
                      <a:pt x="1594" y="6"/>
                    </a:lnTo>
                    <a:lnTo>
                      <a:pt x="1600" y="8"/>
                    </a:lnTo>
                    <a:lnTo>
                      <a:pt x="1604" y="2"/>
                    </a:lnTo>
                    <a:lnTo>
                      <a:pt x="1606" y="4"/>
                    </a:lnTo>
                    <a:lnTo>
                      <a:pt x="1606" y="8"/>
                    </a:lnTo>
                    <a:lnTo>
                      <a:pt x="1608" y="10"/>
                    </a:lnTo>
                    <a:lnTo>
                      <a:pt x="1614" y="11"/>
                    </a:lnTo>
                    <a:lnTo>
                      <a:pt x="1614" y="13"/>
                    </a:lnTo>
                    <a:lnTo>
                      <a:pt x="1610" y="15"/>
                    </a:lnTo>
                    <a:lnTo>
                      <a:pt x="1610" y="17"/>
                    </a:lnTo>
                    <a:lnTo>
                      <a:pt x="1608" y="19"/>
                    </a:lnTo>
                    <a:lnTo>
                      <a:pt x="1610" y="25"/>
                    </a:lnTo>
                    <a:lnTo>
                      <a:pt x="1606" y="30"/>
                    </a:lnTo>
                    <a:lnTo>
                      <a:pt x="1602" y="30"/>
                    </a:lnTo>
                    <a:lnTo>
                      <a:pt x="1598" y="36"/>
                    </a:lnTo>
                    <a:lnTo>
                      <a:pt x="1602" y="36"/>
                    </a:lnTo>
                    <a:lnTo>
                      <a:pt x="1610" y="32"/>
                    </a:lnTo>
                    <a:lnTo>
                      <a:pt x="1615" y="25"/>
                    </a:lnTo>
                    <a:lnTo>
                      <a:pt x="1619" y="25"/>
                    </a:lnTo>
                    <a:lnTo>
                      <a:pt x="1619" y="27"/>
                    </a:lnTo>
                    <a:lnTo>
                      <a:pt x="1615" y="30"/>
                    </a:lnTo>
                    <a:lnTo>
                      <a:pt x="1617" y="34"/>
                    </a:lnTo>
                    <a:lnTo>
                      <a:pt x="1619" y="34"/>
                    </a:lnTo>
                    <a:lnTo>
                      <a:pt x="1623" y="29"/>
                    </a:lnTo>
                    <a:lnTo>
                      <a:pt x="1627" y="27"/>
                    </a:lnTo>
                    <a:lnTo>
                      <a:pt x="1629" y="29"/>
                    </a:lnTo>
                    <a:lnTo>
                      <a:pt x="1633" y="29"/>
                    </a:lnTo>
                    <a:lnTo>
                      <a:pt x="1634" y="25"/>
                    </a:lnTo>
                    <a:lnTo>
                      <a:pt x="1636" y="23"/>
                    </a:lnTo>
                    <a:lnTo>
                      <a:pt x="1638" y="25"/>
                    </a:lnTo>
                    <a:lnTo>
                      <a:pt x="1642" y="23"/>
                    </a:lnTo>
                    <a:lnTo>
                      <a:pt x="1646" y="29"/>
                    </a:lnTo>
                    <a:lnTo>
                      <a:pt x="1646" y="32"/>
                    </a:lnTo>
                    <a:lnTo>
                      <a:pt x="1648" y="38"/>
                    </a:lnTo>
                    <a:lnTo>
                      <a:pt x="1646" y="40"/>
                    </a:lnTo>
                    <a:lnTo>
                      <a:pt x="1646" y="44"/>
                    </a:lnTo>
                    <a:lnTo>
                      <a:pt x="1644" y="48"/>
                    </a:lnTo>
                    <a:lnTo>
                      <a:pt x="1648" y="55"/>
                    </a:lnTo>
                    <a:lnTo>
                      <a:pt x="1648" y="59"/>
                    </a:lnTo>
                    <a:lnTo>
                      <a:pt x="1646" y="61"/>
                    </a:lnTo>
                    <a:lnTo>
                      <a:pt x="1642" y="63"/>
                    </a:lnTo>
                    <a:lnTo>
                      <a:pt x="1644" y="65"/>
                    </a:lnTo>
                    <a:lnTo>
                      <a:pt x="1652" y="63"/>
                    </a:lnTo>
                    <a:lnTo>
                      <a:pt x="1655" y="59"/>
                    </a:lnTo>
                    <a:lnTo>
                      <a:pt x="1661" y="57"/>
                    </a:lnTo>
                    <a:lnTo>
                      <a:pt x="1665" y="53"/>
                    </a:lnTo>
                    <a:lnTo>
                      <a:pt x="1663" y="46"/>
                    </a:lnTo>
                    <a:lnTo>
                      <a:pt x="1661" y="42"/>
                    </a:lnTo>
                    <a:lnTo>
                      <a:pt x="1659" y="42"/>
                    </a:lnTo>
                    <a:lnTo>
                      <a:pt x="1657" y="40"/>
                    </a:lnTo>
                    <a:lnTo>
                      <a:pt x="1657" y="36"/>
                    </a:lnTo>
                    <a:lnTo>
                      <a:pt x="1657" y="36"/>
                    </a:lnTo>
                    <a:lnTo>
                      <a:pt x="1661" y="36"/>
                    </a:lnTo>
                    <a:lnTo>
                      <a:pt x="1663" y="36"/>
                    </a:lnTo>
                    <a:lnTo>
                      <a:pt x="1665" y="36"/>
                    </a:lnTo>
                    <a:lnTo>
                      <a:pt x="1671" y="34"/>
                    </a:lnTo>
                    <a:lnTo>
                      <a:pt x="1676" y="30"/>
                    </a:lnTo>
                    <a:lnTo>
                      <a:pt x="1678" y="30"/>
                    </a:lnTo>
                    <a:lnTo>
                      <a:pt x="1684" y="30"/>
                    </a:lnTo>
                    <a:lnTo>
                      <a:pt x="1684" y="27"/>
                    </a:lnTo>
                    <a:lnTo>
                      <a:pt x="1688" y="23"/>
                    </a:lnTo>
                    <a:lnTo>
                      <a:pt x="1690" y="25"/>
                    </a:lnTo>
                    <a:lnTo>
                      <a:pt x="1692" y="21"/>
                    </a:lnTo>
                    <a:lnTo>
                      <a:pt x="1695" y="21"/>
                    </a:lnTo>
                    <a:lnTo>
                      <a:pt x="1697" y="23"/>
                    </a:lnTo>
                    <a:lnTo>
                      <a:pt x="1701" y="21"/>
                    </a:lnTo>
                    <a:lnTo>
                      <a:pt x="1701" y="23"/>
                    </a:lnTo>
                    <a:lnTo>
                      <a:pt x="1701" y="25"/>
                    </a:lnTo>
                    <a:lnTo>
                      <a:pt x="1701" y="29"/>
                    </a:lnTo>
                    <a:lnTo>
                      <a:pt x="1709" y="29"/>
                    </a:lnTo>
                    <a:lnTo>
                      <a:pt x="1711" y="29"/>
                    </a:lnTo>
                    <a:lnTo>
                      <a:pt x="1715" y="30"/>
                    </a:lnTo>
                    <a:lnTo>
                      <a:pt x="1728" y="38"/>
                    </a:lnTo>
                    <a:lnTo>
                      <a:pt x="1730" y="38"/>
                    </a:lnTo>
                    <a:lnTo>
                      <a:pt x="1734" y="42"/>
                    </a:lnTo>
                    <a:lnTo>
                      <a:pt x="1732" y="46"/>
                    </a:lnTo>
                    <a:lnTo>
                      <a:pt x="1739" y="53"/>
                    </a:lnTo>
                    <a:lnTo>
                      <a:pt x="1741" y="51"/>
                    </a:lnTo>
                    <a:lnTo>
                      <a:pt x="1741" y="50"/>
                    </a:lnTo>
                    <a:lnTo>
                      <a:pt x="1743" y="48"/>
                    </a:lnTo>
                    <a:lnTo>
                      <a:pt x="1743" y="46"/>
                    </a:lnTo>
                    <a:lnTo>
                      <a:pt x="1741" y="44"/>
                    </a:lnTo>
                    <a:lnTo>
                      <a:pt x="1737" y="44"/>
                    </a:lnTo>
                    <a:lnTo>
                      <a:pt x="1737" y="40"/>
                    </a:lnTo>
                    <a:lnTo>
                      <a:pt x="1741" y="38"/>
                    </a:lnTo>
                    <a:lnTo>
                      <a:pt x="1743" y="38"/>
                    </a:lnTo>
                    <a:lnTo>
                      <a:pt x="1745" y="42"/>
                    </a:lnTo>
                    <a:lnTo>
                      <a:pt x="1747" y="44"/>
                    </a:lnTo>
                    <a:lnTo>
                      <a:pt x="1747" y="48"/>
                    </a:lnTo>
                    <a:lnTo>
                      <a:pt x="1753" y="51"/>
                    </a:lnTo>
                    <a:lnTo>
                      <a:pt x="1753" y="55"/>
                    </a:lnTo>
                    <a:lnTo>
                      <a:pt x="1756" y="57"/>
                    </a:lnTo>
                    <a:lnTo>
                      <a:pt x="1758" y="55"/>
                    </a:lnTo>
                    <a:lnTo>
                      <a:pt x="1758" y="55"/>
                    </a:lnTo>
                    <a:lnTo>
                      <a:pt x="1762" y="57"/>
                    </a:lnTo>
                    <a:lnTo>
                      <a:pt x="1764" y="61"/>
                    </a:lnTo>
                    <a:lnTo>
                      <a:pt x="1764" y="63"/>
                    </a:lnTo>
                    <a:lnTo>
                      <a:pt x="1768" y="67"/>
                    </a:lnTo>
                    <a:lnTo>
                      <a:pt x="1768" y="71"/>
                    </a:lnTo>
                    <a:lnTo>
                      <a:pt x="1766" y="71"/>
                    </a:lnTo>
                    <a:lnTo>
                      <a:pt x="1766" y="69"/>
                    </a:lnTo>
                    <a:lnTo>
                      <a:pt x="1764" y="67"/>
                    </a:lnTo>
                    <a:lnTo>
                      <a:pt x="1762" y="67"/>
                    </a:lnTo>
                    <a:lnTo>
                      <a:pt x="1760" y="69"/>
                    </a:lnTo>
                    <a:lnTo>
                      <a:pt x="1758" y="65"/>
                    </a:lnTo>
                    <a:lnTo>
                      <a:pt x="1751" y="63"/>
                    </a:lnTo>
                    <a:lnTo>
                      <a:pt x="1747" y="63"/>
                    </a:lnTo>
                    <a:lnTo>
                      <a:pt x="1745" y="65"/>
                    </a:lnTo>
                    <a:lnTo>
                      <a:pt x="1749" y="67"/>
                    </a:lnTo>
                    <a:lnTo>
                      <a:pt x="1753" y="69"/>
                    </a:lnTo>
                    <a:lnTo>
                      <a:pt x="1755" y="69"/>
                    </a:lnTo>
                    <a:lnTo>
                      <a:pt x="1755" y="71"/>
                    </a:lnTo>
                    <a:lnTo>
                      <a:pt x="1756" y="74"/>
                    </a:lnTo>
                    <a:lnTo>
                      <a:pt x="1758" y="76"/>
                    </a:lnTo>
                    <a:lnTo>
                      <a:pt x="1760" y="74"/>
                    </a:lnTo>
                    <a:lnTo>
                      <a:pt x="1762" y="71"/>
                    </a:lnTo>
                    <a:lnTo>
                      <a:pt x="1762" y="71"/>
                    </a:lnTo>
                    <a:lnTo>
                      <a:pt x="1764" y="74"/>
                    </a:lnTo>
                    <a:lnTo>
                      <a:pt x="1768" y="74"/>
                    </a:lnTo>
                    <a:lnTo>
                      <a:pt x="1770" y="74"/>
                    </a:lnTo>
                    <a:lnTo>
                      <a:pt x="1772" y="74"/>
                    </a:lnTo>
                    <a:lnTo>
                      <a:pt x="1772" y="76"/>
                    </a:lnTo>
                    <a:lnTo>
                      <a:pt x="1770" y="80"/>
                    </a:lnTo>
                    <a:lnTo>
                      <a:pt x="1774" y="86"/>
                    </a:lnTo>
                    <a:lnTo>
                      <a:pt x="1775" y="91"/>
                    </a:lnTo>
                    <a:lnTo>
                      <a:pt x="1775" y="97"/>
                    </a:lnTo>
                    <a:lnTo>
                      <a:pt x="1772" y="105"/>
                    </a:lnTo>
                    <a:lnTo>
                      <a:pt x="1772" y="105"/>
                    </a:lnTo>
                    <a:lnTo>
                      <a:pt x="1770" y="107"/>
                    </a:lnTo>
                    <a:lnTo>
                      <a:pt x="1770" y="111"/>
                    </a:lnTo>
                    <a:lnTo>
                      <a:pt x="1768" y="116"/>
                    </a:lnTo>
                    <a:lnTo>
                      <a:pt x="1768" y="116"/>
                    </a:lnTo>
                    <a:lnTo>
                      <a:pt x="1770" y="120"/>
                    </a:lnTo>
                    <a:lnTo>
                      <a:pt x="1770" y="122"/>
                    </a:lnTo>
                    <a:lnTo>
                      <a:pt x="1766" y="124"/>
                    </a:lnTo>
                    <a:lnTo>
                      <a:pt x="1764" y="128"/>
                    </a:lnTo>
                    <a:lnTo>
                      <a:pt x="1766" y="130"/>
                    </a:lnTo>
                    <a:lnTo>
                      <a:pt x="1762" y="135"/>
                    </a:lnTo>
                    <a:lnTo>
                      <a:pt x="1760" y="139"/>
                    </a:lnTo>
                    <a:lnTo>
                      <a:pt x="1762" y="141"/>
                    </a:lnTo>
                    <a:lnTo>
                      <a:pt x="1760" y="145"/>
                    </a:lnTo>
                    <a:lnTo>
                      <a:pt x="1756" y="145"/>
                    </a:lnTo>
                    <a:lnTo>
                      <a:pt x="1753" y="149"/>
                    </a:lnTo>
                    <a:lnTo>
                      <a:pt x="1749" y="149"/>
                    </a:lnTo>
                    <a:lnTo>
                      <a:pt x="1753" y="151"/>
                    </a:lnTo>
                    <a:lnTo>
                      <a:pt x="1755" y="151"/>
                    </a:lnTo>
                    <a:lnTo>
                      <a:pt x="1758" y="149"/>
                    </a:lnTo>
                    <a:lnTo>
                      <a:pt x="1758" y="149"/>
                    </a:lnTo>
                    <a:lnTo>
                      <a:pt x="1760" y="152"/>
                    </a:lnTo>
                    <a:lnTo>
                      <a:pt x="1758" y="160"/>
                    </a:lnTo>
                    <a:lnTo>
                      <a:pt x="1755" y="164"/>
                    </a:lnTo>
                    <a:lnTo>
                      <a:pt x="1753" y="172"/>
                    </a:lnTo>
                    <a:lnTo>
                      <a:pt x="1755" y="175"/>
                    </a:lnTo>
                    <a:lnTo>
                      <a:pt x="1755" y="179"/>
                    </a:lnTo>
                    <a:lnTo>
                      <a:pt x="1753" y="187"/>
                    </a:lnTo>
                    <a:lnTo>
                      <a:pt x="1747" y="189"/>
                    </a:lnTo>
                    <a:lnTo>
                      <a:pt x="1745" y="189"/>
                    </a:lnTo>
                    <a:lnTo>
                      <a:pt x="1743" y="189"/>
                    </a:lnTo>
                    <a:lnTo>
                      <a:pt x="1741" y="191"/>
                    </a:lnTo>
                    <a:lnTo>
                      <a:pt x="1743" y="192"/>
                    </a:lnTo>
                    <a:lnTo>
                      <a:pt x="1745" y="200"/>
                    </a:lnTo>
                    <a:lnTo>
                      <a:pt x="1743" y="204"/>
                    </a:lnTo>
                    <a:lnTo>
                      <a:pt x="1739" y="206"/>
                    </a:lnTo>
                    <a:lnTo>
                      <a:pt x="1739" y="210"/>
                    </a:lnTo>
                    <a:lnTo>
                      <a:pt x="1739" y="215"/>
                    </a:lnTo>
                    <a:lnTo>
                      <a:pt x="1741" y="219"/>
                    </a:lnTo>
                    <a:lnTo>
                      <a:pt x="1739" y="221"/>
                    </a:lnTo>
                    <a:lnTo>
                      <a:pt x="1739" y="225"/>
                    </a:lnTo>
                    <a:lnTo>
                      <a:pt x="1741" y="227"/>
                    </a:lnTo>
                    <a:lnTo>
                      <a:pt x="1739" y="236"/>
                    </a:lnTo>
                    <a:lnTo>
                      <a:pt x="1735" y="238"/>
                    </a:lnTo>
                    <a:lnTo>
                      <a:pt x="1735" y="242"/>
                    </a:lnTo>
                    <a:lnTo>
                      <a:pt x="1737" y="240"/>
                    </a:lnTo>
                    <a:lnTo>
                      <a:pt x="1739" y="240"/>
                    </a:lnTo>
                    <a:lnTo>
                      <a:pt x="1743" y="236"/>
                    </a:lnTo>
                    <a:lnTo>
                      <a:pt x="1745" y="233"/>
                    </a:lnTo>
                    <a:lnTo>
                      <a:pt x="1745" y="231"/>
                    </a:lnTo>
                    <a:lnTo>
                      <a:pt x="1745" y="229"/>
                    </a:lnTo>
                    <a:lnTo>
                      <a:pt x="1751" y="229"/>
                    </a:lnTo>
                    <a:lnTo>
                      <a:pt x="1753" y="227"/>
                    </a:lnTo>
                    <a:lnTo>
                      <a:pt x="1751" y="227"/>
                    </a:lnTo>
                    <a:lnTo>
                      <a:pt x="1745" y="221"/>
                    </a:lnTo>
                    <a:lnTo>
                      <a:pt x="1743" y="215"/>
                    </a:lnTo>
                    <a:lnTo>
                      <a:pt x="1745" y="212"/>
                    </a:lnTo>
                    <a:lnTo>
                      <a:pt x="1751" y="212"/>
                    </a:lnTo>
                    <a:lnTo>
                      <a:pt x="1756" y="210"/>
                    </a:lnTo>
                    <a:lnTo>
                      <a:pt x="1762" y="206"/>
                    </a:lnTo>
                    <a:lnTo>
                      <a:pt x="1766" y="206"/>
                    </a:lnTo>
                    <a:lnTo>
                      <a:pt x="1768" y="204"/>
                    </a:lnTo>
                    <a:lnTo>
                      <a:pt x="1766" y="200"/>
                    </a:lnTo>
                    <a:lnTo>
                      <a:pt x="1770" y="196"/>
                    </a:lnTo>
                    <a:lnTo>
                      <a:pt x="1774" y="192"/>
                    </a:lnTo>
                    <a:lnTo>
                      <a:pt x="1772" y="189"/>
                    </a:lnTo>
                    <a:lnTo>
                      <a:pt x="1772" y="187"/>
                    </a:lnTo>
                    <a:lnTo>
                      <a:pt x="1775" y="189"/>
                    </a:lnTo>
                    <a:lnTo>
                      <a:pt x="1779" y="187"/>
                    </a:lnTo>
                    <a:lnTo>
                      <a:pt x="1781" y="183"/>
                    </a:lnTo>
                    <a:lnTo>
                      <a:pt x="1779" y="181"/>
                    </a:lnTo>
                    <a:lnTo>
                      <a:pt x="1787" y="175"/>
                    </a:lnTo>
                    <a:lnTo>
                      <a:pt x="1787" y="172"/>
                    </a:lnTo>
                    <a:lnTo>
                      <a:pt x="1785" y="170"/>
                    </a:lnTo>
                    <a:lnTo>
                      <a:pt x="1779" y="173"/>
                    </a:lnTo>
                    <a:lnTo>
                      <a:pt x="1779" y="175"/>
                    </a:lnTo>
                    <a:lnTo>
                      <a:pt x="1774" y="179"/>
                    </a:lnTo>
                    <a:lnTo>
                      <a:pt x="1770" y="177"/>
                    </a:lnTo>
                    <a:lnTo>
                      <a:pt x="1766" y="173"/>
                    </a:lnTo>
                    <a:lnTo>
                      <a:pt x="1770" y="168"/>
                    </a:lnTo>
                    <a:lnTo>
                      <a:pt x="1768" y="162"/>
                    </a:lnTo>
                    <a:lnTo>
                      <a:pt x="1772" y="160"/>
                    </a:lnTo>
                    <a:lnTo>
                      <a:pt x="1777" y="158"/>
                    </a:lnTo>
                    <a:lnTo>
                      <a:pt x="1783" y="164"/>
                    </a:lnTo>
                    <a:lnTo>
                      <a:pt x="1785" y="160"/>
                    </a:lnTo>
                    <a:lnTo>
                      <a:pt x="1785" y="156"/>
                    </a:lnTo>
                    <a:lnTo>
                      <a:pt x="1791" y="154"/>
                    </a:lnTo>
                    <a:lnTo>
                      <a:pt x="1791" y="156"/>
                    </a:lnTo>
                    <a:lnTo>
                      <a:pt x="1789" y="160"/>
                    </a:lnTo>
                    <a:lnTo>
                      <a:pt x="1789" y="162"/>
                    </a:lnTo>
                    <a:lnTo>
                      <a:pt x="1800" y="172"/>
                    </a:lnTo>
                    <a:lnTo>
                      <a:pt x="1804" y="172"/>
                    </a:lnTo>
                    <a:lnTo>
                      <a:pt x="1806" y="170"/>
                    </a:lnTo>
                    <a:lnTo>
                      <a:pt x="1814" y="168"/>
                    </a:lnTo>
                    <a:lnTo>
                      <a:pt x="1817" y="166"/>
                    </a:lnTo>
                    <a:lnTo>
                      <a:pt x="1815" y="162"/>
                    </a:lnTo>
                    <a:lnTo>
                      <a:pt x="1810" y="154"/>
                    </a:lnTo>
                    <a:lnTo>
                      <a:pt x="1810" y="152"/>
                    </a:lnTo>
                    <a:lnTo>
                      <a:pt x="1812" y="152"/>
                    </a:lnTo>
                    <a:lnTo>
                      <a:pt x="1819" y="160"/>
                    </a:lnTo>
                    <a:lnTo>
                      <a:pt x="1821" y="160"/>
                    </a:lnTo>
                    <a:lnTo>
                      <a:pt x="1825" y="164"/>
                    </a:lnTo>
                    <a:lnTo>
                      <a:pt x="1825" y="166"/>
                    </a:lnTo>
                    <a:lnTo>
                      <a:pt x="1825" y="170"/>
                    </a:lnTo>
                    <a:lnTo>
                      <a:pt x="1831" y="173"/>
                    </a:lnTo>
                    <a:lnTo>
                      <a:pt x="1831" y="179"/>
                    </a:lnTo>
                    <a:lnTo>
                      <a:pt x="1833" y="181"/>
                    </a:lnTo>
                    <a:lnTo>
                      <a:pt x="1833" y="179"/>
                    </a:lnTo>
                    <a:lnTo>
                      <a:pt x="1835" y="175"/>
                    </a:lnTo>
                    <a:lnTo>
                      <a:pt x="1836" y="175"/>
                    </a:lnTo>
                    <a:lnTo>
                      <a:pt x="1838" y="173"/>
                    </a:lnTo>
                    <a:lnTo>
                      <a:pt x="1838" y="172"/>
                    </a:lnTo>
                    <a:lnTo>
                      <a:pt x="1835" y="173"/>
                    </a:lnTo>
                    <a:lnTo>
                      <a:pt x="1833" y="172"/>
                    </a:lnTo>
                    <a:lnTo>
                      <a:pt x="1829" y="168"/>
                    </a:lnTo>
                    <a:lnTo>
                      <a:pt x="1835" y="164"/>
                    </a:lnTo>
                    <a:lnTo>
                      <a:pt x="1838" y="160"/>
                    </a:lnTo>
                    <a:lnTo>
                      <a:pt x="1840" y="158"/>
                    </a:lnTo>
                    <a:lnTo>
                      <a:pt x="1842" y="158"/>
                    </a:lnTo>
                    <a:lnTo>
                      <a:pt x="1844" y="156"/>
                    </a:lnTo>
                    <a:lnTo>
                      <a:pt x="1852" y="154"/>
                    </a:lnTo>
                    <a:lnTo>
                      <a:pt x="1863" y="151"/>
                    </a:lnTo>
                    <a:lnTo>
                      <a:pt x="1878" y="151"/>
                    </a:lnTo>
                    <a:lnTo>
                      <a:pt x="1890" y="145"/>
                    </a:lnTo>
                    <a:lnTo>
                      <a:pt x="1896" y="145"/>
                    </a:lnTo>
                    <a:lnTo>
                      <a:pt x="1899" y="147"/>
                    </a:lnTo>
                    <a:lnTo>
                      <a:pt x="1899" y="151"/>
                    </a:lnTo>
                    <a:lnTo>
                      <a:pt x="1897" y="151"/>
                    </a:lnTo>
                    <a:lnTo>
                      <a:pt x="1896" y="154"/>
                    </a:lnTo>
                    <a:lnTo>
                      <a:pt x="1897" y="162"/>
                    </a:lnTo>
                    <a:lnTo>
                      <a:pt x="1903" y="166"/>
                    </a:lnTo>
                    <a:lnTo>
                      <a:pt x="1918" y="166"/>
                    </a:lnTo>
                    <a:lnTo>
                      <a:pt x="1922" y="168"/>
                    </a:lnTo>
                    <a:lnTo>
                      <a:pt x="1924" y="168"/>
                    </a:lnTo>
                    <a:lnTo>
                      <a:pt x="1930" y="168"/>
                    </a:lnTo>
                    <a:lnTo>
                      <a:pt x="1934" y="168"/>
                    </a:lnTo>
                    <a:lnTo>
                      <a:pt x="1945" y="166"/>
                    </a:lnTo>
                    <a:lnTo>
                      <a:pt x="1953" y="162"/>
                    </a:lnTo>
                    <a:lnTo>
                      <a:pt x="1955" y="164"/>
                    </a:lnTo>
                    <a:lnTo>
                      <a:pt x="1958" y="164"/>
                    </a:lnTo>
                    <a:lnTo>
                      <a:pt x="1962" y="160"/>
                    </a:lnTo>
                    <a:lnTo>
                      <a:pt x="1960" y="156"/>
                    </a:lnTo>
                    <a:lnTo>
                      <a:pt x="1964" y="156"/>
                    </a:lnTo>
                    <a:lnTo>
                      <a:pt x="1966" y="156"/>
                    </a:lnTo>
                    <a:lnTo>
                      <a:pt x="1972" y="156"/>
                    </a:lnTo>
                    <a:lnTo>
                      <a:pt x="1972" y="158"/>
                    </a:lnTo>
                    <a:lnTo>
                      <a:pt x="1974" y="158"/>
                    </a:lnTo>
                    <a:lnTo>
                      <a:pt x="1977" y="156"/>
                    </a:lnTo>
                    <a:lnTo>
                      <a:pt x="1976" y="152"/>
                    </a:lnTo>
                    <a:lnTo>
                      <a:pt x="1972" y="151"/>
                    </a:lnTo>
                    <a:lnTo>
                      <a:pt x="1974" y="147"/>
                    </a:lnTo>
                    <a:lnTo>
                      <a:pt x="1972" y="143"/>
                    </a:lnTo>
                    <a:lnTo>
                      <a:pt x="1968" y="143"/>
                    </a:lnTo>
                    <a:lnTo>
                      <a:pt x="1966" y="137"/>
                    </a:lnTo>
                    <a:lnTo>
                      <a:pt x="1964" y="137"/>
                    </a:lnTo>
                    <a:lnTo>
                      <a:pt x="1964" y="133"/>
                    </a:lnTo>
                    <a:lnTo>
                      <a:pt x="1962" y="132"/>
                    </a:lnTo>
                    <a:lnTo>
                      <a:pt x="1960" y="126"/>
                    </a:lnTo>
                    <a:lnTo>
                      <a:pt x="1962" y="122"/>
                    </a:lnTo>
                    <a:lnTo>
                      <a:pt x="1964" y="124"/>
                    </a:lnTo>
                    <a:lnTo>
                      <a:pt x="1964" y="126"/>
                    </a:lnTo>
                    <a:lnTo>
                      <a:pt x="1970" y="122"/>
                    </a:lnTo>
                    <a:lnTo>
                      <a:pt x="1968" y="122"/>
                    </a:lnTo>
                    <a:lnTo>
                      <a:pt x="1968" y="118"/>
                    </a:lnTo>
                    <a:lnTo>
                      <a:pt x="1970" y="118"/>
                    </a:lnTo>
                    <a:lnTo>
                      <a:pt x="1974" y="120"/>
                    </a:lnTo>
                    <a:lnTo>
                      <a:pt x="1977" y="120"/>
                    </a:lnTo>
                    <a:lnTo>
                      <a:pt x="1977" y="116"/>
                    </a:lnTo>
                    <a:lnTo>
                      <a:pt x="1979" y="118"/>
                    </a:lnTo>
                    <a:lnTo>
                      <a:pt x="1983" y="118"/>
                    </a:lnTo>
                    <a:lnTo>
                      <a:pt x="1987" y="118"/>
                    </a:lnTo>
                    <a:lnTo>
                      <a:pt x="1987" y="116"/>
                    </a:lnTo>
                    <a:lnTo>
                      <a:pt x="1991" y="118"/>
                    </a:lnTo>
                    <a:lnTo>
                      <a:pt x="1995" y="120"/>
                    </a:lnTo>
                    <a:lnTo>
                      <a:pt x="1997" y="124"/>
                    </a:lnTo>
                    <a:lnTo>
                      <a:pt x="1998" y="122"/>
                    </a:lnTo>
                    <a:lnTo>
                      <a:pt x="1998" y="118"/>
                    </a:lnTo>
                    <a:lnTo>
                      <a:pt x="2002" y="118"/>
                    </a:lnTo>
                    <a:lnTo>
                      <a:pt x="2004" y="122"/>
                    </a:lnTo>
                    <a:lnTo>
                      <a:pt x="2000" y="124"/>
                    </a:lnTo>
                    <a:lnTo>
                      <a:pt x="2000" y="128"/>
                    </a:lnTo>
                    <a:lnTo>
                      <a:pt x="2000" y="128"/>
                    </a:lnTo>
                    <a:lnTo>
                      <a:pt x="2004" y="128"/>
                    </a:lnTo>
                    <a:lnTo>
                      <a:pt x="2006" y="128"/>
                    </a:lnTo>
                    <a:lnTo>
                      <a:pt x="2006" y="126"/>
                    </a:lnTo>
                    <a:lnTo>
                      <a:pt x="2008" y="124"/>
                    </a:lnTo>
                    <a:lnTo>
                      <a:pt x="2010" y="124"/>
                    </a:lnTo>
                    <a:lnTo>
                      <a:pt x="2008" y="122"/>
                    </a:lnTo>
                    <a:lnTo>
                      <a:pt x="2006" y="120"/>
                    </a:lnTo>
                    <a:lnTo>
                      <a:pt x="2008" y="118"/>
                    </a:lnTo>
                    <a:lnTo>
                      <a:pt x="2012" y="118"/>
                    </a:lnTo>
                    <a:lnTo>
                      <a:pt x="2016" y="116"/>
                    </a:lnTo>
                    <a:lnTo>
                      <a:pt x="2017" y="118"/>
                    </a:lnTo>
                    <a:lnTo>
                      <a:pt x="2019" y="116"/>
                    </a:lnTo>
                    <a:lnTo>
                      <a:pt x="2025" y="116"/>
                    </a:lnTo>
                    <a:lnTo>
                      <a:pt x="2025" y="120"/>
                    </a:lnTo>
                    <a:lnTo>
                      <a:pt x="2027" y="124"/>
                    </a:lnTo>
                    <a:lnTo>
                      <a:pt x="2027" y="122"/>
                    </a:lnTo>
                    <a:lnTo>
                      <a:pt x="2029" y="122"/>
                    </a:lnTo>
                    <a:lnTo>
                      <a:pt x="2033" y="118"/>
                    </a:lnTo>
                    <a:lnTo>
                      <a:pt x="2033" y="124"/>
                    </a:lnTo>
                    <a:lnTo>
                      <a:pt x="2037" y="124"/>
                    </a:lnTo>
                    <a:lnTo>
                      <a:pt x="2038" y="122"/>
                    </a:lnTo>
                    <a:lnTo>
                      <a:pt x="2042" y="124"/>
                    </a:lnTo>
                    <a:lnTo>
                      <a:pt x="2044" y="132"/>
                    </a:lnTo>
                    <a:lnTo>
                      <a:pt x="2046" y="126"/>
                    </a:lnTo>
                    <a:lnTo>
                      <a:pt x="2048" y="126"/>
                    </a:lnTo>
                    <a:lnTo>
                      <a:pt x="2050" y="126"/>
                    </a:lnTo>
                    <a:lnTo>
                      <a:pt x="2048" y="132"/>
                    </a:lnTo>
                    <a:lnTo>
                      <a:pt x="2050" y="133"/>
                    </a:lnTo>
                    <a:lnTo>
                      <a:pt x="2052" y="135"/>
                    </a:lnTo>
                    <a:lnTo>
                      <a:pt x="2056" y="135"/>
                    </a:lnTo>
                    <a:lnTo>
                      <a:pt x="2056" y="139"/>
                    </a:lnTo>
                    <a:lnTo>
                      <a:pt x="2057" y="137"/>
                    </a:lnTo>
                    <a:lnTo>
                      <a:pt x="2059" y="137"/>
                    </a:lnTo>
                    <a:lnTo>
                      <a:pt x="2061" y="141"/>
                    </a:lnTo>
                    <a:lnTo>
                      <a:pt x="2057" y="143"/>
                    </a:lnTo>
                    <a:lnTo>
                      <a:pt x="2057" y="149"/>
                    </a:lnTo>
                    <a:lnTo>
                      <a:pt x="2063" y="143"/>
                    </a:lnTo>
                    <a:lnTo>
                      <a:pt x="2067" y="143"/>
                    </a:lnTo>
                    <a:lnTo>
                      <a:pt x="2067" y="147"/>
                    </a:lnTo>
                    <a:lnTo>
                      <a:pt x="2059" y="152"/>
                    </a:lnTo>
                    <a:lnTo>
                      <a:pt x="2059" y="156"/>
                    </a:lnTo>
                    <a:lnTo>
                      <a:pt x="2067" y="158"/>
                    </a:lnTo>
                    <a:lnTo>
                      <a:pt x="2067" y="156"/>
                    </a:lnTo>
                    <a:lnTo>
                      <a:pt x="2071" y="154"/>
                    </a:lnTo>
                    <a:lnTo>
                      <a:pt x="2073" y="156"/>
                    </a:lnTo>
                    <a:lnTo>
                      <a:pt x="2073" y="158"/>
                    </a:lnTo>
                    <a:lnTo>
                      <a:pt x="2077" y="156"/>
                    </a:lnTo>
                    <a:lnTo>
                      <a:pt x="2080" y="162"/>
                    </a:lnTo>
                    <a:lnTo>
                      <a:pt x="2078" y="168"/>
                    </a:lnTo>
                    <a:lnTo>
                      <a:pt x="2082" y="166"/>
                    </a:lnTo>
                    <a:lnTo>
                      <a:pt x="2082" y="170"/>
                    </a:lnTo>
                    <a:lnTo>
                      <a:pt x="2086" y="168"/>
                    </a:lnTo>
                    <a:lnTo>
                      <a:pt x="2086" y="172"/>
                    </a:lnTo>
                    <a:lnTo>
                      <a:pt x="2082" y="175"/>
                    </a:lnTo>
                    <a:lnTo>
                      <a:pt x="2078" y="177"/>
                    </a:lnTo>
                    <a:lnTo>
                      <a:pt x="2075" y="175"/>
                    </a:lnTo>
                    <a:lnTo>
                      <a:pt x="2069" y="173"/>
                    </a:lnTo>
                    <a:lnTo>
                      <a:pt x="2061" y="173"/>
                    </a:lnTo>
                    <a:lnTo>
                      <a:pt x="2063" y="175"/>
                    </a:lnTo>
                    <a:lnTo>
                      <a:pt x="2065" y="179"/>
                    </a:lnTo>
                    <a:lnTo>
                      <a:pt x="2073" y="181"/>
                    </a:lnTo>
                    <a:lnTo>
                      <a:pt x="2073" y="183"/>
                    </a:lnTo>
                    <a:lnTo>
                      <a:pt x="2080" y="189"/>
                    </a:lnTo>
                    <a:lnTo>
                      <a:pt x="2086" y="191"/>
                    </a:lnTo>
                    <a:lnTo>
                      <a:pt x="2092" y="187"/>
                    </a:lnTo>
                    <a:lnTo>
                      <a:pt x="2092" y="183"/>
                    </a:lnTo>
                    <a:lnTo>
                      <a:pt x="2088" y="181"/>
                    </a:lnTo>
                    <a:lnTo>
                      <a:pt x="2086" y="177"/>
                    </a:lnTo>
                    <a:lnTo>
                      <a:pt x="2088" y="177"/>
                    </a:lnTo>
                    <a:lnTo>
                      <a:pt x="2092" y="181"/>
                    </a:lnTo>
                    <a:lnTo>
                      <a:pt x="2096" y="185"/>
                    </a:lnTo>
                    <a:lnTo>
                      <a:pt x="2099" y="185"/>
                    </a:lnTo>
                    <a:lnTo>
                      <a:pt x="2096" y="185"/>
                    </a:lnTo>
                    <a:lnTo>
                      <a:pt x="2088" y="192"/>
                    </a:lnTo>
                    <a:lnTo>
                      <a:pt x="2090" y="194"/>
                    </a:lnTo>
                    <a:lnTo>
                      <a:pt x="2094" y="194"/>
                    </a:lnTo>
                    <a:lnTo>
                      <a:pt x="2096" y="192"/>
                    </a:lnTo>
                    <a:lnTo>
                      <a:pt x="2098" y="192"/>
                    </a:lnTo>
                    <a:lnTo>
                      <a:pt x="2111" y="204"/>
                    </a:lnTo>
                    <a:lnTo>
                      <a:pt x="2113" y="206"/>
                    </a:lnTo>
                    <a:lnTo>
                      <a:pt x="2117" y="210"/>
                    </a:lnTo>
                    <a:lnTo>
                      <a:pt x="2126" y="212"/>
                    </a:lnTo>
                    <a:lnTo>
                      <a:pt x="2130" y="217"/>
                    </a:lnTo>
                    <a:lnTo>
                      <a:pt x="2136" y="217"/>
                    </a:lnTo>
                    <a:lnTo>
                      <a:pt x="2138" y="215"/>
                    </a:lnTo>
                    <a:lnTo>
                      <a:pt x="2136" y="213"/>
                    </a:lnTo>
                    <a:lnTo>
                      <a:pt x="2138" y="212"/>
                    </a:lnTo>
                    <a:lnTo>
                      <a:pt x="2141" y="215"/>
                    </a:lnTo>
                    <a:lnTo>
                      <a:pt x="2141" y="217"/>
                    </a:lnTo>
                    <a:lnTo>
                      <a:pt x="2143" y="221"/>
                    </a:lnTo>
                    <a:lnTo>
                      <a:pt x="2147" y="221"/>
                    </a:lnTo>
                    <a:lnTo>
                      <a:pt x="2147" y="217"/>
                    </a:lnTo>
                    <a:lnTo>
                      <a:pt x="2143" y="198"/>
                    </a:lnTo>
                    <a:lnTo>
                      <a:pt x="2139" y="189"/>
                    </a:lnTo>
                    <a:lnTo>
                      <a:pt x="2134" y="177"/>
                    </a:lnTo>
                    <a:lnTo>
                      <a:pt x="2134" y="168"/>
                    </a:lnTo>
                    <a:lnTo>
                      <a:pt x="2130" y="162"/>
                    </a:lnTo>
                    <a:lnTo>
                      <a:pt x="2130" y="160"/>
                    </a:lnTo>
                    <a:lnTo>
                      <a:pt x="2134" y="162"/>
                    </a:lnTo>
                    <a:lnTo>
                      <a:pt x="2136" y="166"/>
                    </a:lnTo>
                    <a:lnTo>
                      <a:pt x="2139" y="170"/>
                    </a:lnTo>
                    <a:lnTo>
                      <a:pt x="2143" y="172"/>
                    </a:lnTo>
                    <a:lnTo>
                      <a:pt x="2147" y="175"/>
                    </a:lnTo>
                    <a:lnTo>
                      <a:pt x="2155" y="177"/>
                    </a:lnTo>
                    <a:lnTo>
                      <a:pt x="2170" y="175"/>
                    </a:lnTo>
                    <a:lnTo>
                      <a:pt x="2172" y="175"/>
                    </a:lnTo>
                    <a:lnTo>
                      <a:pt x="2176" y="175"/>
                    </a:lnTo>
                    <a:lnTo>
                      <a:pt x="2179" y="177"/>
                    </a:lnTo>
                    <a:lnTo>
                      <a:pt x="2179" y="177"/>
                    </a:lnTo>
                    <a:lnTo>
                      <a:pt x="2176" y="173"/>
                    </a:lnTo>
                    <a:lnTo>
                      <a:pt x="2178" y="170"/>
                    </a:lnTo>
                    <a:lnTo>
                      <a:pt x="2174" y="168"/>
                    </a:lnTo>
                    <a:lnTo>
                      <a:pt x="2176" y="166"/>
                    </a:lnTo>
                    <a:lnTo>
                      <a:pt x="2178" y="162"/>
                    </a:lnTo>
                    <a:lnTo>
                      <a:pt x="2189" y="158"/>
                    </a:lnTo>
                    <a:lnTo>
                      <a:pt x="2191" y="158"/>
                    </a:lnTo>
                    <a:lnTo>
                      <a:pt x="2195" y="158"/>
                    </a:lnTo>
                    <a:lnTo>
                      <a:pt x="2198" y="160"/>
                    </a:lnTo>
                    <a:lnTo>
                      <a:pt x="2204" y="160"/>
                    </a:lnTo>
                    <a:lnTo>
                      <a:pt x="2208" y="164"/>
                    </a:lnTo>
                    <a:lnTo>
                      <a:pt x="2212" y="166"/>
                    </a:lnTo>
                    <a:lnTo>
                      <a:pt x="2214" y="170"/>
                    </a:lnTo>
                    <a:lnTo>
                      <a:pt x="2219" y="170"/>
                    </a:lnTo>
                    <a:lnTo>
                      <a:pt x="2221" y="173"/>
                    </a:lnTo>
                    <a:lnTo>
                      <a:pt x="2231" y="173"/>
                    </a:lnTo>
                    <a:lnTo>
                      <a:pt x="2225" y="170"/>
                    </a:lnTo>
                    <a:lnTo>
                      <a:pt x="2225" y="168"/>
                    </a:lnTo>
                    <a:lnTo>
                      <a:pt x="2231" y="170"/>
                    </a:lnTo>
                    <a:lnTo>
                      <a:pt x="2233" y="168"/>
                    </a:lnTo>
                    <a:lnTo>
                      <a:pt x="2229" y="166"/>
                    </a:lnTo>
                    <a:lnTo>
                      <a:pt x="2233" y="162"/>
                    </a:lnTo>
                    <a:lnTo>
                      <a:pt x="2229" y="160"/>
                    </a:lnTo>
                    <a:lnTo>
                      <a:pt x="2225" y="162"/>
                    </a:lnTo>
                    <a:lnTo>
                      <a:pt x="2219" y="160"/>
                    </a:lnTo>
                    <a:lnTo>
                      <a:pt x="2219" y="154"/>
                    </a:lnTo>
                    <a:lnTo>
                      <a:pt x="2218" y="151"/>
                    </a:lnTo>
                    <a:lnTo>
                      <a:pt x="2219" y="149"/>
                    </a:lnTo>
                    <a:lnTo>
                      <a:pt x="2223" y="151"/>
                    </a:lnTo>
                    <a:lnTo>
                      <a:pt x="2225" y="149"/>
                    </a:lnTo>
                    <a:lnTo>
                      <a:pt x="2223" y="147"/>
                    </a:lnTo>
                    <a:lnTo>
                      <a:pt x="2227" y="145"/>
                    </a:lnTo>
                    <a:lnTo>
                      <a:pt x="2233" y="149"/>
                    </a:lnTo>
                    <a:lnTo>
                      <a:pt x="2233" y="152"/>
                    </a:lnTo>
                    <a:lnTo>
                      <a:pt x="2237" y="152"/>
                    </a:lnTo>
                    <a:lnTo>
                      <a:pt x="2239" y="154"/>
                    </a:lnTo>
                    <a:lnTo>
                      <a:pt x="2240" y="152"/>
                    </a:lnTo>
                    <a:lnTo>
                      <a:pt x="2239" y="149"/>
                    </a:lnTo>
                    <a:lnTo>
                      <a:pt x="2242" y="147"/>
                    </a:lnTo>
                    <a:lnTo>
                      <a:pt x="2246" y="149"/>
                    </a:lnTo>
                    <a:lnTo>
                      <a:pt x="2246" y="145"/>
                    </a:lnTo>
                    <a:lnTo>
                      <a:pt x="2240" y="139"/>
                    </a:lnTo>
                    <a:lnTo>
                      <a:pt x="2237" y="139"/>
                    </a:lnTo>
                    <a:lnTo>
                      <a:pt x="2233" y="133"/>
                    </a:lnTo>
                    <a:lnTo>
                      <a:pt x="2233" y="130"/>
                    </a:lnTo>
                    <a:lnTo>
                      <a:pt x="2231" y="128"/>
                    </a:lnTo>
                    <a:lnTo>
                      <a:pt x="2227" y="130"/>
                    </a:lnTo>
                    <a:lnTo>
                      <a:pt x="2223" y="128"/>
                    </a:lnTo>
                    <a:lnTo>
                      <a:pt x="2227" y="126"/>
                    </a:lnTo>
                    <a:lnTo>
                      <a:pt x="2227" y="122"/>
                    </a:lnTo>
                    <a:lnTo>
                      <a:pt x="2227" y="120"/>
                    </a:lnTo>
                    <a:lnTo>
                      <a:pt x="2223" y="116"/>
                    </a:lnTo>
                    <a:lnTo>
                      <a:pt x="2231" y="116"/>
                    </a:lnTo>
                    <a:lnTo>
                      <a:pt x="2231" y="111"/>
                    </a:lnTo>
                    <a:lnTo>
                      <a:pt x="2225" y="112"/>
                    </a:lnTo>
                    <a:lnTo>
                      <a:pt x="2221" y="116"/>
                    </a:lnTo>
                    <a:lnTo>
                      <a:pt x="2219" y="120"/>
                    </a:lnTo>
                    <a:lnTo>
                      <a:pt x="2214" y="118"/>
                    </a:lnTo>
                    <a:lnTo>
                      <a:pt x="2210" y="111"/>
                    </a:lnTo>
                    <a:lnTo>
                      <a:pt x="2212" y="107"/>
                    </a:lnTo>
                    <a:lnTo>
                      <a:pt x="2212" y="103"/>
                    </a:lnTo>
                    <a:lnTo>
                      <a:pt x="2219" y="99"/>
                    </a:lnTo>
                    <a:lnTo>
                      <a:pt x="2223" y="101"/>
                    </a:lnTo>
                    <a:lnTo>
                      <a:pt x="2229" y="95"/>
                    </a:lnTo>
                    <a:lnTo>
                      <a:pt x="2229" y="91"/>
                    </a:lnTo>
                    <a:lnTo>
                      <a:pt x="2225" y="88"/>
                    </a:lnTo>
                    <a:lnTo>
                      <a:pt x="2223" y="88"/>
                    </a:lnTo>
                    <a:lnTo>
                      <a:pt x="2219" y="88"/>
                    </a:lnTo>
                    <a:lnTo>
                      <a:pt x="2212" y="88"/>
                    </a:lnTo>
                    <a:lnTo>
                      <a:pt x="2208" y="82"/>
                    </a:lnTo>
                    <a:lnTo>
                      <a:pt x="2214" y="80"/>
                    </a:lnTo>
                    <a:lnTo>
                      <a:pt x="2221" y="78"/>
                    </a:lnTo>
                    <a:lnTo>
                      <a:pt x="2229" y="82"/>
                    </a:lnTo>
                    <a:lnTo>
                      <a:pt x="2237" y="80"/>
                    </a:lnTo>
                    <a:lnTo>
                      <a:pt x="2250" y="80"/>
                    </a:lnTo>
                    <a:lnTo>
                      <a:pt x="2271" y="80"/>
                    </a:lnTo>
                    <a:lnTo>
                      <a:pt x="2273" y="76"/>
                    </a:lnTo>
                    <a:lnTo>
                      <a:pt x="2290" y="76"/>
                    </a:lnTo>
                    <a:lnTo>
                      <a:pt x="2296" y="78"/>
                    </a:lnTo>
                    <a:lnTo>
                      <a:pt x="2301" y="76"/>
                    </a:lnTo>
                    <a:lnTo>
                      <a:pt x="2311" y="76"/>
                    </a:lnTo>
                    <a:lnTo>
                      <a:pt x="2305" y="78"/>
                    </a:lnTo>
                    <a:lnTo>
                      <a:pt x="2294" y="84"/>
                    </a:lnTo>
                    <a:lnTo>
                      <a:pt x="2290" y="82"/>
                    </a:lnTo>
                    <a:lnTo>
                      <a:pt x="2288" y="82"/>
                    </a:lnTo>
                    <a:lnTo>
                      <a:pt x="2284" y="80"/>
                    </a:lnTo>
                    <a:lnTo>
                      <a:pt x="2280" y="88"/>
                    </a:lnTo>
                    <a:lnTo>
                      <a:pt x="2284" y="93"/>
                    </a:lnTo>
                    <a:lnTo>
                      <a:pt x="2282" y="93"/>
                    </a:lnTo>
                    <a:lnTo>
                      <a:pt x="2280" y="97"/>
                    </a:lnTo>
                    <a:lnTo>
                      <a:pt x="2284" y="99"/>
                    </a:lnTo>
                    <a:lnTo>
                      <a:pt x="2290" y="95"/>
                    </a:lnTo>
                    <a:lnTo>
                      <a:pt x="2290" y="91"/>
                    </a:lnTo>
                    <a:lnTo>
                      <a:pt x="2299" y="84"/>
                    </a:lnTo>
                    <a:lnTo>
                      <a:pt x="2313" y="80"/>
                    </a:lnTo>
                    <a:lnTo>
                      <a:pt x="2315" y="86"/>
                    </a:lnTo>
                    <a:lnTo>
                      <a:pt x="2315" y="95"/>
                    </a:lnTo>
                    <a:lnTo>
                      <a:pt x="2313" y="97"/>
                    </a:lnTo>
                    <a:lnTo>
                      <a:pt x="2311" y="91"/>
                    </a:lnTo>
                    <a:lnTo>
                      <a:pt x="2307" y="88"/>
                    </a:lnTo>
                    <a:lnTo>
                      <a:pt x="2307" y="84"/>
                    </a:lnTo>
                    <a:lnTo>
                      <a:pt x="2303" y="88"/>
                    </a:lnTo>
                    <a:lnTo>
                      <a:pt x="2301" y="88"/>
                    </a:lnTo>
                    <a:lnTo>
                      <a:pt x="2303" y="93"/>
                    </a:lnTo>
                    <a:lnTo>
                      <a:pt x="2307" y="95"/>
                    </a:lnTo>
                    <a:lnTo>
                      <a:pt x="2309" y="103"/>
                    </a:lnTo>
                    <a:lnTo>
                      <a:pt x="2305" y="109"/>
                    </a:lnTo>
                    <a:lnTo>
                      <a:pt x="2303" y="107"/>
                    </a:lnTo>
                    <a:lnTo>
                      <a:pt x="2301" y="109"/>
                    </a:lnTo>
                    <a:lnTo>
                      <a:pt x="2305" y="112"/>
                    </a:lnTo>
                    <a:lnTo>
                      <a:pt x="2305" y="114"/>
                    </a:lnTo>
                    <a:lnTo>
                      <a:pt x="2307" y="116"/>
                    </a:lnTo>
                    <a:lnTo>
                      <a:pt x="2309" y="116"/>
                    </a:lnTo>
                    <a:lnTo>
                      <a:pt x="2315" y="112"/>
                    </a:lnTo>
                    <a:lnTo>
                      <a:pt x="2315" y="109"/>
                    </a:lnTo>
                    <a:lnTo>
                      <a:pt x="2319" y="103"/>
                    </a:lnTo>
                    <a:lnTo>
                      <a:pt x="2317" y="99"/>
                    </a:lnTo>
                    <a:lnTo>
                      <a:pt x="2317" y="93"/>
                    </a:lnTo>
                    <a:lnTo>
                      <a:pt x="2315" y="76"/>
                    </a:lnTo>
                    <a:lnTo>
                      <a:pt x="2322" y="71"/>
                    </a:lnTo>
                    <a:lnTo>
                      <a:pt x="2332" y="69"/>
                    </a:lnTo>
                    <a:lnTo>
                      <a:pt x="2341" y="65"/>
                    </a:lnTo>
                    <a:lnTo>
                      <a:pt x="2353" y="67"/>
                    </a:lnTo>
                    <a:lnTo>
                      <a:pt x="2364" y="71"/>
                    </a:lnTo>
                    <a:lnTo>
                      <a:pt x="2370" y="80"/>
                    </a:lnTo>
                    <a:lnTo>
                      <a:pt x="2370" y="84"/>
                    </a:lnTo>
                    <a:lnTo>
                      <a:pt x="2366" y="86"/>
                    </a:lnTo>
                    <a:lnTo>
                      <a:pt x="2360" y="80"/>
                    </a:lnTo>
                    <a:lnTo>
                      <a:pt x="2359" y="82"/>
                    </a:lnTo>
                    <a:lnTo>
                      <a:pt x="2360" y="86"/>
                    </a:lnTo>
                    <a:lnTo>
                      <a:pt x="2360" y="90"/>
                    </a:lnTo>
                    <a:lnTo>
                      <a:pt x="2360" y="93"/>
                    </a:lnTo>
                    <a:lnTo>
                      <a:pt x="2359" y="95"/>
                    </a:lnTo>
                    <a:lnTo>
                      <a:pt x="2360" y="95"/>
                    </a:lnTo>
                    <a:lnTo>
                      <a:pt x="2364" y="93"/>
                    </a:lnTo>
                    <a:lnTo>
                      <a:pt x="2370" y="93"/>
                    </a:lnTo>
                    <a:lnTo>
                      <a:pt x="2374" y="90"/>
                    </a:lnTo>
                    <a:lnTo>
                      <a:pt x="2376" y="95"/>
                    </a:lnTo>
                    <a:lnTo>
                      <a:pt x="2378" y="99"/>
                    </a:lnTo>
                    <a:lnTo>
                      <a:pt x="2380" y="103"/>
                    </a:lnTo>
                    <a:lnTo>
                      <a:pt x="2381" y="105"/>
                    </a:lnTo>
                    <a:lnTo>
                      <a:pt x="2383" y="101"/>
                    </a:lnTo>
                    <a:lnTo>
                      <a:pt x="2383" y="99"/>
                    </a:lnTo>
                    <a:lnTo>
                      <a:pt x="2387" y="95"/>
                    </a:lnTo>
                    <a:lnTo>
                      <a:pt x="2391" y="97"/>
                    </a:lnTo>
                    <a:lnTo>
                      <a:pt x="2393" y="101"/>
                    </a:lnTo>
                    <a:lnTo>
                      <a:pt x="2391" y="105"/>
                    </a:lnTo>
                    <a:lnTo>
                      <a:pt x="2391" y="109"/>
                    </a:lnTo>
                    <a:lnTo>
                      <a:pt x="2391" y="111"/>
                    </a:lnTo>
                    <a:lnTo>
                      <a:pt x="2393" y="111"/>
                    </a:lnTo>
                    <a:lnTo>
                      <a:pt x="2395" y="105"/>
                    </a:lnTo>
                    <a:lnTo>
                      <a:pt x="2397" y="105"/>
                    </a:lnTo>
                    <a:lnTo>
                      <a:pt x="2399" y="107"/>
                    </a:lnTo>
                    <a:lnTo>
                      <a:pt x="2399" y="103"/>
                    </a:lnTo>
                    <a:lnTo>
                      <a:pt x="2402" y="95"/>
                    </a:lnTo>
                    <a:lnTo>
                      <a:pt x="2404" y="93"/>
                    </a:lnTo>
                    <a:lnTo>
                      <a:pt x="2406" y="95"/>
                    </a:lnTo>
                    <a:lnTo>
                      <a:pt x="2416" y="101"/>
                    </a:lnTo>
                    <a:lnTo>
                      <a:pt x="2425" y="103"/>
                    </a:lnTo>
                    <a:lnTo>
                      <a:pt x="2429" y="111"/>
                    </a:lnTo>
                    <a:lnTo>
                      <a:pt x="2429" y="112"/>
                    </a:lnTo>
                    <a:lnTo>
                      <a:pt x="2423" y="116"/>
                    </a:lnTo>
                    <a:lnTo>
                      <a:pt x="2420" y="120"/>
                    </a:lnTo>
                    <a:lnTo>
                      <a:pt x="2423" y="118"/>
                    </a:lnTo>
                    <a:lnTo>
                      <a:pt x="2431" y="116"/>
                    </a:lnTo>
                    <a:lnTo>
                      <a:pt x="2437" y="118"/>
                    </a:lnTo>
                    <a:lnTo>
                      <a:pt x="2442" y="116"/>
                    </a:lnTo>
                    <a:lnTo>
                      <a:pt x="2448" y="112"/>
                    </a:lnTo>
                    <a:lnTo>
                      <a:pt x="2452" y="111"/>
                    </a:lnTo>
                    <a:lnTo>
                      <a:pt x="2460" y="105"/>
                    </a:lnTo>
                    <a:lnTo>
                      <a:pt x="2463" y="103"/>
                    </a:lnTo>
                    <a:lnTo>
                      <a:pt x="2469" y="97"/>
                    </a:lnTo>
                    <a:lnTo>
                      <a:pt x="2473" y="95"/>
                    </a:lnTo>
                    <a:lnTo>
                      <a:pt x="2486" y="90"/>
                    </a:lnTo>
                    <a:lnTo>
                      <a:pt x="2494" y="88"/>
                    </a:lnTo>
                    <a:lnTo>
                      <a:pt x="2498" y="88"/>
                    </a:lnTo>
                    <a:lnTo>
                      <a:pt x="2498" y="86"/>
                    </a:lnTo>
                    <a:lnTo>
                      <a:pt x="2505" y="82"/>
                    </a:lnTo>
                    <a:lnTo>
                      <a:pt x="2511" y="80"/>
                    </a:lnTo>
                    <a:lnTo>
                      <a:pt x="2521" y="80"/>
                    </a:lnTo>
                    <a:lnTo>
                      <a:pt x="2538" y="86"/>
                    </a:lnTo>
                    <a:lnTo>
                      <a:pt x="2545" y="95"/>
                    </a:lnTo>
                    <a:lnTo>
                      <a:pt x="2553" y="99"/>
                    </a:lnTo>
                    <a:lnTo>
                      <a:pt x="2559" y="107"/>
                    </a:lnTo>
                    <a:lnTo>
                      <a:pt x="2562" y="112"/>
                    </a:lnTo>
                    <a:lnTo>
                      <a:pt x="2562" y="116"/>
                    </a:lnTo>
                    <a:lnTo>
                      <a:pt x="2564" y="118"/>
                    </a:lnTo>
                    <a:lnTo>
                      <a:pt x="2564" y="122"/>
                    </a:lnTo>
                    <a:lnTo>
                      <a:pt x="2568" y="130"/>
                    </a:lnTo>
                    <a:lnTo>
                      <a:pt x="2568" y="133"/>
                    </a:lnTo>
                    <a:lnTo>
                      <a:pt x="2566" y="137"/>
                    </a:lnTo>
                    <a:lnTo>
                      <a:pt x="2570" y="137"/>
                    </a:lnTo>
                    <a:lnTo>
                      <a:pt x="2574" y="132"/>
                    </a:lnTo>
                    <a:lnTo>
                      <a:pt x="2580" y="132"/>
                    </a:lnTo>
                    <a:lnTo>
                      <a:pt x="2581" y="133"/>
                    </a:lnTo>
                    <a:lnTo>
                      <a:pt x="2581" y="132"/>
                    </a:lnTo>
                    <a:lnTo>
                      <a:pt x="2587" y="130"/>
                    </a:lnTo>
                    <a:lnTo>
                      <a:pt x="2591" y="133"/>
                    </a:lnTo>
                    <a:lnTo>
                      <a:pt x="2593" y="137"/>
                    </a:lnTo>
                    <a:lnTo>
                      <a:pt x="2593" y="133"/>
                    </a:lnTo>
                    <a:lnTo>
                      <a:pt x="2591" y="128"/>
                    </a:lnTo>
                    <a:lnTo>
                      <a:pt x="2595" y="128"/>
                    </a:lnTo>
                    <a:lnTo>
                      <a:pt x="2599" y="132"/>
                    </a:lnTo>
                    <a:lnTo>
                      <a:pt x="2604" y="139"/>
                    </a:lnTo>
                    <a:lnTo>
                      <a:pt x="2604" y="145"/>
                    </a:lnTo>
                    <a:lnTo>
                      <a:pt x="2608" y="145"/>
                    </a:lnTo>
                    <a:lnTo>
                      <a:pt x="2614" y="152"/>
                    </a:lnTo>
                    <a:lnTo>
                      <a:pt x="2614" y="149"/>
                    </a:lnTo>
                    <a:lnTo>
                      <a:pt x="2612" y="143"/>
                    </a:lnTo>
                    <a:lnTo>
                      <a:pt x="2608" y="143"/>
                    </a:lnTo>
                    <a:lnTo>
                      <a:pt x="2608" y="139"/>
                    </a:lnTo>
                    <a:lnTo>
                      <a:pt x="2612" y="141"/>
                    </a:lnTo>
                    <a:lnTo>
                      <a:pt x="2614" y="141"/>
                    </a:lnTo>
                    <a:lnTo>
                      <a:pt x="2618" y="145"/>
                    </a:lnTo>
                    <a:lnTo>
                      <a:pt x="2623" y="151"/>
                    </a:lnTo>
                    <a:lnTo>
                      <a:pt x="2622" y="145"/>
                    </a:lnTo>
                    <a:lnTo>
                      <a:pt x="2616" y="135"/>
                    </a:lnTo>
                    <a:lnTo>
                      <a:pt x="2616" y="128"/>
                    </a:lnTo>
                    <a:lnTo>
                      <a:pt x="2616" y="120"/>
                    </a:lnTo>
                    <a:lnTo>
                      <a:pt x="2620" y="116"/>
                    </a:lnTo>
                    <a:lnTo>
                      <a:pt x="2627" y="114"/>
                    </a:lnTo>
                    <a:lnTo>
                      <a:pt x="2631" y="112"/>
                    </a:lnTo>
                    <a:lnTo>
                      <a:pt x="2637" y="111"/>
                    </a:lnTo>
                    <a:lnTo>
                      <a:pt x="2637" y="107"/>
                    </a:lnTo>
                    <a:lnTo>
                      <a:pt x="2637" y="105"/>
                    </a:lnTo>
                    <a:lnTo>
                      <a:pt x="2641" y="105"/>
                    </a:lnTo>
                    <a:lnTo>
                      <a:pt x="2644" y="109"/>
                    </a:lnTo>
                    <a:lnTo>
                      <a:pt x="2646" y="111"/>
                    </a:lnTo>
                    <a:lnTo>
                      <a:pt x="2652" y="109"/>
                    </a:lnTo>
                    <a:lnTo>
                      <a:pt x="2658" y="105"/>
                    </a:lnTo>
                    <a:lnTo>
                      <a:pt x="2660" y="107"/>
                    </a:lnTo>
                    <a:lnTo>
                      <a:pt x="2665" y="103"/>
                    </a:lnTo>
                    <a:lnTo>
                      <a:pt x="2673" y="105"/>
                    </a:lnTo>
                    <a:lnTo>
                      <a:pt x="2677" y="101"/>
                    </a:lnTo>
                    <a:lnTo>
                      <a:pt x="2679" y="101"/>
                    </a:lnTo>
                    <a:lnTo>
                      <a:pt x="2679" y="105"/>
                    </a:lnTo>
                    <a:lnTo>
                      <a:pt x="2682" y="107"/>
                    </a:lnTo>
                    <a:lnTo>
                      <a:pt x="2682" y="103"/>
                    </a:lnTo>
                    <a:lnTo>
                      <a:pt x="2688" y="97"/>
                    </a:lnTo>
                    <a:lnTo>
                      <a:pt x="2686" y="93"/>
                    </a:lnTo>
                    <a:lnTo>
                      <a:pt x="2686" y="90"/>
                    </a:lnTo>
                    <a:lnTo>
                      <a:pt x="2686" y="86"/>
                    </a:lnTo>
                    <a:lnTo>
                      <a:pt x="2688" y="84"/>
                    </a:lnTo>
                    <a:lnTo>
                      <a:pt x="2696" y="84"/>
                    </a:lnTo>
                    <a:lnTo>
                      <a:pt x="2698" y="90"/>
                    </a:lnTo>
                    <a:lnTo>
                      <a:pt x="2698" y="91"/>
                    </a:lnTo>
                    <a:lnTo>
                      <a:pt x="2702" y="91"/>
                    </a:lnTo>
                    <a:lnTo>
                      <a:pt x="2705" y="93"/>
                    </a:lnTo>
                    <a:lnTo>
                      <a:pt x="2705" y="99"/>
                    </a:lnTo>
                    <a:lnTo>
                      <a:pt x="2711" y="105"/>
                    </a:lnTo>
                    <a:lnTo>
                      <a:pt x="2713" y="107"/>
                    </a:lnTo>
                    <a:lnTo>
                      <a:pt x="2719" y="105"/>
                    </a:lnTo>
                    <a:lnTo>
                      <a:pt x="2728" y="107"/>
                    </a:lnTo>
                    <a:lnTo>
                      <a:pt x="2728" y="107"/>
                    </a:lnTo>
                    <a:lnTo>
                      <a:pt x="2732" y="107"/>
                    </a:lnTo>
                    <a:lnTo>
                      <a:pt x="2738" y="114"/>
                    </a:lnTo>
                    <a:lnTo>
                      <a:pt x="2738" y="118"/>
                    </a:lnTo>
                    <a:lnTo>
                      <a:pt x="2740" y="122"/>
                    </a:lnTo>
                    <a:lnTo>
                      <a:pt x="2745" y="122"/>
                    </a:lnTo>
                    <a:lnTo>
                      <a:pt x="2749" y="120"/>
                    </a:lnTo>
                    <a:lnTo>
                      <a:pt x="2753" y="120"/>
                    </a:lnTo>
                    <a:lnTo>
                      <a:pt x="2753" y="116"/>
                    </a:lnTo>
                    <a:lnTo>
                      <a:pt x="2757" y="114"/>
                    </a:lnTo>
                    <a:lnTo>
                      <a:pt x="2759" y="114"/>
                    </a:lnTo>
                    <a:lnTo>
                      <a:pt x="2761" y="112"/>
                    </a:lnTo>
                    <a:lnTo>
                      <a:pt x="2759" y="109"/>
                    </a:lnTo>
                    <a:lnTo>
                      <a:pt x="2761" y="109"/>
                    </a:lnTo>
                    <a:lnTo>
                      <a:pt x="2759" y="107"/>
                    </a:lnTo>
                    <a:lnTo>
                      <a:pt x="2759" y="103"/>
                    </a:lnTo>
                    <a:lnTo>
                      <a:pt x="2757" y="99"/>
                    </a:lnTo>
                    <a:lnTo>
                      <a:pt x="2751" y="97"/>
                    </a:lnTo>
                    <a:lnTo>
                      <a:pt x="2749" y="91"/>
                    </a:lnTo>
                    <a:lnTo>
                      <a:pt x="2743" y="84"/>
                    </a:lnTo>
                    <a:lnTo>
                      <a:pt x="2740" y="84"/>
                    </a:lnTo>
                    <a:lnTo>
                      <a:pt x="2738" y="82"/>
                    </a:lnTo>
                    <a:lnTo>
                      <a:pt x="2732" y="78"/>
                    </a:lnTo>
                    <a:lnTo>
                      <a:pt x="2728" y="82"/>
                    </a:lnTo>
                    <a:lnTo>
                      <a:pt x="2726" y="82"/>
                    </a:lnTo>
                    <a:lnTo>
                      <a:pt x="2726" y="76"/>
                    </a:lnTo>
                    <a:lnTo>
                      <a:pt x="2728" y="74"/>
                    </a:lnTo>
                    <a:lnTo>
                      <a:pt x="2724" y="69"/>
                    </a:lnTo>
                    <a:lnTo>
                      <a:pt x="2724" y="65"/>
                    </a:lnTo>
                    <a:lnTo>
                      <a:pt x="2722" y="63"/>
                    </a:lnTo>
                    <a:lnTo>
                      <a:pt x="2721" y="57"/>
                    </a:lnTo>
                    <a:lnTo>
                      <a:pt x="2715" y="53"/>
                    </a:lnTo>
                    <a:lnTo>
                      <a:pt x="2715" y="53"/>
                    </a:lnTo>
                    <a:lnTo>
                      <a:pt x="2724" y="51"/>
                    </a:lnTo>
                    <a:lnTo>
                      <a:pt x="2726" y="53"/>
                    </a:lnTo>
                    <a:lnTo>
                      <a:pt x="2736" y="51"/>
                    </a:lnTo>
                    <a:lnTo>
                      <a:pt x="2743" y="51"/>
                    </a:lnTo>
                    <a:lnTo>
                      <a:pt x="2745" y="50"/>
                    </a:lnTo>
                    <a:lnTo>
                      <a:pt x="2749" y="48"/>
                    </a:lnTo>
                    <a:lnTo>
                      <a:pt x="2753" y="51"/>
                    </a:lnTo>
                    <a:lnTo>
                      <a:pt x="2757" y="50"/>
                    </a:lnTo>
                    <a:lnTo>
                      <a:pt x="2759" y="50"/>
                    </a:lnTo>
                    <a:lnTo>
                      <a:pt x="2759" y="46"/>
                    </a:lnTo>
                    <a:lnTo>
                      <a:pt x="2764" y="46"/>
                    </a:lnTo>
                    <a:lnTo>
                      <a:pt x="2766" y="48"/>
                    </a:lnTo>
                    <a:lnTo>
                      <a:pt x="2766" y="48"/>
                    </a:lnTo>
                    <a:lnTo>
                      <a:pt x="2768" y="44"/>
                    </a:lnTo>
                    <a:lnTo>
                      <a:pt x="2772" y="46"/>
                    </a:lnTo>
                    <a:lnTo>
                      <a:pt x="2772" y="42"/>
                    </a:lnTo>
                    <a:lnTo>
                      <a:pt x="2787" y="38"/>
                    </a:lnTo>
                    <a:lnTo>
                      <a:pt x="2789" y="42"/>
                    </a:lnTo>
                    <a:lnTo>
                      <a:pt x="2789" y="38"/>
                    </a:lnTo>
                    <a:lnTo>
                      <a:pt x="2793" y="36"/>
                    </a:lnTo>
                    <a:lnTo>
                      <a:pt x="2793" y="36"/>
                    </a:lnTo>
                    <a:lnTo>
                      <a:pt x="2799" y="36"/>
                    </a:lnTo>
                    <a:lnTo>
                      <a:pt x="2801" y="36"/>
                    </a:lnTo>
                    <a:lnTo>
                      <a:pt x="2804" y="38"/>
                    </a:lnTo>
                    <a:lnTo>
                      <a:pt x="2810" y="38"/>
                    </a:lnTo>
                    <a:lnTo>
                      <a:pt x="2814" y="36"/>
                    </a:lnTo>
                    <a:lnTo>
                      <a:pt x="2816" y="38"/>
                    </a:lnTo>
                    <a:lnTo>
                      <a:pt x="2820" y="40"/>
                    </a:lnTo>
                    <a:lnTo>
                      <a:pt x="2822" y="38"/>
                    </a:lnTo>
                    <a:lnTo>
                      <a:pt x="2827" y="36"/>
                    </a:lnTo>
                    <a:lnTo>
                      <a:pt x="2839" y="40"/>
                    </a:lnTo>
                    <a:lnTo>
                      <a:pt x="2843" y="42"/>
                    </a:lnTo>
                    <a:lnTo>
                      <a:pt x="2844" y="42"/>
                    </a:lnTo>
                    <a:lnTo>
                      <a:pt x="2844" y="40"/>
                    </a:lnTo>
                    <a:lnTo>
                      <a:pt x="2848" y="40"/>
                    </a:lnTo>
                    <a:lnTo>
                      <a:pt x="2850" y="42"/>
                    </a:lnTo>
                    <a:lnTo>
                      <a:pt x="2848" y="44"/>
                    </a:lnTo>
                    <a:lnTo>
                      <a:pt x="2850" y="44"/>
                    </a:lnTo>
                    <a:lnTo>
                      <a:pt x="2856" y="44"/>
                    </a:lnTo>
                    <a:lnTo>
                      <a:pt x="2867" y="44"/>
                    </a:lnTo>
                    <a:lnTo>
                      <a:pt x="2879" y="51"/>
                    </a:lnTo>
                    <a:lnTo>
                      <a:pt x="2879" y="53"/>
                    </a:lnTo>
                    <a:lnTo>
                      <a:pt x="2875" y="51"/>
                    </a:lnTo>
                    <a:lnTo>
                      <a:pt x="2869" y="50"/>
                    </a:lnTo>
                    <a:lnTo>
                      <a:pt x="2867" y="51"/>
                    </a:lnTo>
                    <a:lnTo>
                      <a:pt x="2879" y="55"/>
                    </a:lnTo>
                    <a:lnTo>
                      <a:pt x="2884" y="55"/>
                    </a:lnTo>
                    <a:lnTo>
                      <a:pt x="2886" y="51"/>
                    </a:lnTo>
                    <a:lnTo>
                      <a:pt x="2890" y="51"/>
                    </a:lnTo>
                    <a:lnTo>
                      <a:pt x="2896" y="51"/>
                    </a:lnTo>
                    <a:lnTo>
                      <a:pt x="2894" y="50"/>
                    </a:lnTo>
                    <a:lnTo>
                      <a:pt x="2896" y="48"/>
                    </a:lnTo>
                    <a:lnTo>
                      <a:pt x="2900" y="50"/>
                    </a:lnTo>
                    <a:lnTo>
                      <a:pt x="2904" y="51"/>
                    </a:lnTo>
                    <a:lnTo>
                      <a:pt x="2905" y="53"/>
                    </a:lnTo>
                    <a:lnTo>
                      <a:pt x="2905" y="51"/>
                    </a:lnTo>
                    <a:lnTo>
                      <a:pt x="2905" y="50"/>
                    </a:lnTo>
                    <a:lnTo>
                      <a:pt x="2911" y="51"/>
                    </a:lnTo>
                    <a:lnTo>
                      <a:pt x="2911" y="53"/>
                    </a:lnTo>
                    <a:lnTo>
                      <a:pt x="2917" y="55"/>
                    </a:lnTo>
                    <a:lnTo>
                      <a:pt x="2923" y="53"/>
                    </a:lnTo>
                    <a:lnTo>
                      <a:pt x="2938" y="57"/>
                    </a:lnTo>
                    <a:lnTo>
                      <a:pt x="2936" y="53"/>
                    </a:lnTo>
                    <a:lnTo>
                      <a:pt x="2942" y="53"/>
                    </a:lnTo>
                    <a:lnTo>
                      <a:pt x="2942" y="57"/>
                    </a:lnTo>
                    <a:lnTo>
                      <a:pt x="2945" y="59"/>
                    </a:lnTo>
                    <a:lnTo>
                      <a:pt x="2945" y="55"/>
                    </a:lnTo>
                    <a:lnTo>
                      <a:pt x="2945" y="53"/>
                    </a:lnTo>
                    <a:lnTo>
                      <a:pt x="2953" y="55"/>
                    </a:lnTo>
                    <a:lnTo>
                      <a:pt x="2951" y="57"/>
                    </a:lnTo>
                    <a:lnTo>
                      <a:pt x="2953" y="61"/>
                    </a:lnTo>
                    <a:lnTo>
                      <a:pt x="2959" y="59"/>
                    </a:lnTo>
                    <a:lnTo>
                      <a:pt x="2959" y="57"/>
                    </a:lnTo>
                    <a:lnTo>
                      <a:pt x="2957" y="55"/>
                    </a:lnTo>
                    <a:lnTo>
                      <a:pt x="2963" y="57"/>
                    </a:lnTo>
                    <a:lnTo>
                      <a:pt x="2964" y="57"/>
                    </a:lnTo>
                    <a:lnTo>
                      <a:pt x="2964" y="61"/>
                    </a:lnTo>
                    <a:lnTo>
                      <a:pt x="2966" y="63"/>
                    </a:lnTo>
                    <a:lnTo>
                      <a:pt x="2974" y="67"/>
                    </a:lnTo>
                    <a:lnTo>
                      <a:pt x="2978" y="65"/>
                    </a:lnTo>
                    <a:lnTo>
                      <a:pt x="2972" y="61"/>
                    </a:lnTo>
                    <a:lnTo>
                      <a:pt x="2968" y="59"/>
                    </a:lnTo>
                    <a:lnTo>
                      <a:pt x="2968" y="57"/>
                    </a:lnTo>
                    <a:lnTo>
                      <a:pt x="2972" y="57"/>
                    </a:lnTo>
                    <a:lnTo>
                      <a:pt x="2976" y="57"/>
                    </a:lnTo>
                    <a:lnTo>
                      <a:pt x="2984" y="61"/>
                    </a:lnTo>
                    <a:lnTo>
                      <a:pt x="2985" y="65"/>
                    </a:lnTo>
                    <a:lnTo>
                      <a:pt x="2985" y="67"/>
                    </a:lnTo>
                    <a:lnTo>
                      <a:pt x="2987" y="63"/>
                    </a:lnTo>
                    <a:lnTo>
                      <a:pt x="2985" y="61"/>
                    </a:lnTo>
                    <a:lnTo>
                      <a:pt x="2989" y="63"/>
                    </a:lnTo>
                    <a:lnTo>
                      <a:pt x="2991" y="65"/>
                    </a:lnTo>
                    <a:lnTo>
                      <a:pt x="2991" y="67"/>
                    </a:lnTo>
                    <a:lnTo>
                      <a:pt x="2995" y="71"/>
                    </a:lnTo>
                    <a:lnTo>
                      <a:pt x="3001" y="80"/>
                    </a:lnTo>
                    <a:lnTo>
                      <a:pt x="3006" y="82"/>
                    </a:lnTo>
                    <a:lnTo>
                      <a:pt x="3008" y="88"/>
                    </a:lnTo>
                    <a:lnTo>
                      <a:pt x="3010" y="90"/>
                    </a:lnTo>
                    <a:lnTo>
                      <a:pt x="3014" y="93"/>
                    </a:lnTo>
                    <a:lnTo>
                      <a:pt x="3012" y="95"/>
                    </a:lnTo>
                    <a:lnTo>
                      <a:pt x="3012" y="99"/>
                    </a:lnTo>
                    <a:lnTo>
                      <a:pt x="3016" y="101"/>
                    </a:lnTo>
                    <a:lnTo>
                      <a:pt x="3020" y="97"/>
                    </a:lnTo>
                    <a:lnTo>
                      <a:pt x="3024" y="97"/>
                    </a:lnTo>
                    <a:lnTo>
                      <a:pt x="3027" y="103"/>
                    </a:lnTo>
                    <a:lnTo>
                      <a:pt x="3029" y="103"/>
                    </a:lnTo>
                    <a:lnTo>
                      <a:pt x="3031" y="103"/>
                    </a:lnTo>
                    <a:lnTo>
                      <a:pt x="3029" y="101"/>
                    </a:lnTo>
                    <a:lnTo>
                      <a:pt x="3027" y="97"/>
                    </a:lnTo>
                    <a:lnTo>
                      <a:pt x="3029" y="95"/>
                    </a:lnTo>
                    <a:lnTo>
                      <a:pt x="3033" y="95"/>
                    </a:lnTo>
                    <a:lnTo>
                      <a:pt x="3035" y="101"/>
                    </a:lnTo>
                    <a:lnTo>
                      <a:pt x="3037" y="105"/>
                    </a:lnTo>
                    <a:lnTo>
                      <a:pt x="3037" y="103"/>
                    </a:lnTo>
                    <a:lnTo>
                      <a:pt x="3035" y="97"/>
                    </a:lnTo>
                    <a:lnTo>
                      <a:pt x="3035" y="93"/>
                    </a:lnTo>
                    <a:lnTo>
                      <a:pt x="3033" y="90"/>
                    </a:lnTo>
                    <a:lnTo>
                      <a:pt x="3027" y="93"/>
                    </a:lnTo>
                    <a:lnTo>
                      <a:pt x="3024" y="93"/>
                    </a:lnTo>
                    <a:lnTo>
                      <a:pt x="3022" y="91"/>
                    </a:lnTo>
                    <a:lnTo>
                      <a:pt x="3025" y="88"/>
                    </a:lnTo>
                    <a:lnTo>
                      <a:pt x="3024" y="84"/>
                    </a:lnTo>
                    <a:lnTo>
                      <a:pt x="3018" y="78"/>
                    </a:lnTo>
                    <a:lnTo>
                      <a:pt x="3014" y="76"/>
                    </a:lnTo>
                    <a:lnTo>
                      <a:pt x="3012" y="72"/>
                    </a:lnTo>
                    <a:lnTo>
                      <a:pt x="3010" y="72"/>
                    </a:lnTo>
                    <a:lnTo>
                      <a:pt x="3004" y="76"/>
                    </a:lnTo>
                    <a:lnTo>
                      <a:pt x="3004" y="74"/>
                    </a:lnTo>
                    <a:lnTo>
                      <a:pt x="3008" y="71"/>
                    </a:lnTo>
                    <a:lnTo>
                      <a:pt x="3010" y="65"/>
                    </a:lnTo>
                    <a:lnTo>
                      <a:pt x="3016" y="59"/>
                    </a:lnTo>
                    <a:lnTo>
                      <a:pt x="3018" y="59"/>
                    </a:lnTo>
                    <a:lnTo>
                      <a:pt x="3018" y="61"/>
                    </a:lnTo>
                    <a:lnTo>
                      <a:pt x="3020" y="67"/>
                    </a:lnTo>
                    <a:lnTo>
                      <a:pt x="3024" y="69"/>
                    </a:lnTo>
                    <a:lnTo>
                      <a:pt x="3025" y="67"/>
                    </a:lnTo>
                    <a:lnTo>
                      <a:pt x="3022" y="65"/>
                    </a:lnTo>
                    <a:lnTo>
                      <a:pt x="3020" y="61"/>
                    </a:lnTo>
                    <a:lnTo>
                      <a:pt x="3022" y="61"/>
                    </a:lnTo>
                    <a:lnTo>
                      <a:pt x="3025" y="57"/>
                    </a:lnTo>
                    <a:lnTo>
                      <a:pt x="3027" y="55"/>
                    </a:lnTo>
                    <a:lnTo>
                      <a:pt x="3024" y="55"/>
                    </a:lnTo>
                    <a:lnTo>
                      <a:pt x="3025" y="53"/>
                    </a:lnTo>
                    <a:lnTo>
                      <a:pt x="3027" y="53"/>
                    </a:lnTo>
                    <a:lnTo>
                      <a:pt x="3029" y="51"/>
                    </a:lnTo>
                    <a:lnTo>
                      <a:pt x="3033" y="46"/>
                    </a:lnTo>
                    <a:lnTo>
                      <a:pt x="3037" y="48"/>
                    </a:lnTo>
                    <a:lnTo>
                      <a:pt x="3037" y="50"/>
                    </a:lnTo>
                    <a:lnTo>
                      <a:pt x="3039" y="48"/>
                    </a:lnTo>
                    <a:lnTo>
                      <a:pt x="3043" y="50"/>
                    </a:lnTo>
                    <a:lnTo>
                      <a:pt x="3043" y="51"/>
                    </a:lnTo>
                    <a:lnTo>
                      <a:pt x="3046" y="53"/>
                    </a:lnTo>
                    <a:lnTo>
                      <a:pt x="3052" y="55"/>
                    </a:lnTo>
                    <a:lnTo>
                      <a:pt x="3054" y="53"/>
                    </a:lnTo>
                    <a:lnTo>
                      <a:pt x="3065" y="55"/>
                    </a:lnTo>
                    <a:lnTo>
                      <a:pt x="3065" y="59"/>
                    </a:lnTo>
                    <a:lnTo>
                      <a:pt x="3065" y="61"/>
                    </a:lnTo>
                    <a:lnTo>
                      <a:pt x="3067" y="61"/>
                    </a:lnTo>
                    <a:lnTo>
                      <a:pt x="3067" y="57"/>
                    </a:lnTo>
                    <a:lnTo>
                      <a:pt x="3071" y="57"/>
                    </a:lnTo>
                    <a:lnTo>
                      <a:pt x="3071" y="63"/>
                    </a:lnTo>
                    <a:lnTo>
                      <a:pt x="3075" y="61"/>
                    </a:lnTo>
                    <a:lnTo>
                      <a:pt x="3079" y="57"/>
                    </a:lnTo>
                    <a:lnTo>
                      <a:pt x="3081" y="57"/>
                    </a:lnTo>
                    <a:lnTo>
                      <a:pt x="3081" y="61"/>
                    </a:lnTo>
                    <a:lnTo>
                      <a:pt x="3079" y="63"/>
                    </a:lnTo>
                    <a:lnTo>
                      <a:pt x="3079" y="65"/>
                    </a:lnTo>
                    <a:lnTo>
                      <a:pt x="3081" y="74"/>
                    </a:lnTo>
                    <a:lnTo>
                      <a:pt x="3081" y="80"/>
                    </a:lnTo>
                    <a:lnTo>
                      <a:pt x="3081" y="82"/>
                    </a:lnTo>
                    <a:lnTo>
                      <a:pt x="3085" y="82"/>
                    </a:lnTo>
                    <a:lnTo>
                      <a:pt x="3086" y="86"/>
                    </a:lnTo>
                    <a:lnTo>
                      <a:pt x="3090" y="88"/>
                    </a:lnTo>
                    <a:lnTo>
                      <a:pt x="3092" y="91"/>
                    </a:lnTo>
                    <a:lnTo>
                      <a:pt x="3090" y="93"/>
                    </a:lnTo>
                    <a:lnTo>
                      <a:pt x="3085" y="93"/>
                    </a:lnTo>
                    <a:lnTo>
                      <a:pt x="3079" y="93"/>
                    </a:lnTo>
                    <a:lnTo>
                      <a:pt x="3086" y="95"/>
                    </a:lnTo>
                    <a:lnTo>
                      <a:pt x="3088" y="99"/>
                    </a:lnTo>
                    <a:lnTo>
                      <a:pt x="3088" y="101"/>
                    </a:lnTo>
                    <a:lnTo>
                      <a:pt x="3083" y="103"/>
                    </a:lnTo>
                    <a:lnTo>
                      <a:pt x="3081" y="109"/>
                    </a:lnTo>
                    <a:lnTo>
                      <a:pt x="3079" y="107"/>
                    </a:lnTo>
                    <a:lnTo>
                      <a:pt x="3075" y="111"/>
                    </a:lnTo>
                    <a:lnTo>
                      <a:pt x="3069" y="111"/>
                    </a:lnTo>
                    <a:lnTo>
                      <a:pt x="3065" y="114"/>
                    </a:lnTo>
                    <a:lnTo>
                      <a:pt x="3071" y="112"/>
                    </a:lnTo>
                    <a:lnTo>
                      <a:pt x="3073" y="114"/>
                    </a:lnTo>
                    <a:lnTo>
                      <a:pt x="3075" y="116"/>
                    </a:lnTo>
                    <a:lnTo>
                      <a:pt x="3079" y="114"/>
                    </a:lnTo>
                    <a:lnTo>
                      <a:pt x="3081" y="114"/>
                    </a:lnTo>
                    <a:lnTo>
                      <a:pt x="3081" y="118"/>
                    </a:lnTo>
                    <a:lnTo>
                      <a:pt x="3085" y="122"/>
                    </a:lnTo>
                    <a:lnTo>
                      <a:pt x="3081" y="124"/>
                    </a:lnTo>
                    <a:lnTo>
                      <a:pt x="3081" y="130"/>
                    </a:lnTo>
                    <a:lnTo>
                      <a:pt x="3085" y="126"/>
                    </a:lnTo>
                    <a:lnTo>
                      <a:pt x="3088" y="126"/>
                    </a:lnTo>
                    <a:lnTo>
                      <a:pt x="3094" y="130"/>
                    </a:lnTo>
                    <a:lnTo>
                      <a:pt x="3092" y="132"/>
                    </a:lnTo>
                    <a:lnTo>
                      <a:pt x="3096" y="137"/>
                    </a:lnTo>
                    <a:lnTo>
                      <a:pt x="3092" y="139"/>
                    </a:lnTo>
                    <a:lnTo>
                      <a:pt x="3094" y="141"/>
                    </a:lnTo>
                    <a:lnTo>
                      <a:pt x="3094" y="147"/>
                    </a:lnTo>
                    <a:lnTo>
                      <a:pt x="3090" y="149"/>
                    </a:lnTo>
                    <a:lnTo>
                      <a:pt x="3090" y="151"/>
                    </a:lnTo>
                    <a:lnTo>
                      <a:pt x="3092" y="152"/>
                    </a:lnTo>
                    <a:lnTo>
                      <a:pt x="3092" y="151"/>
                    </a:lnTo>
                    <a:lnTo>
                      <a:pt x="3096" y="149"/>
                    </a:lnTo>
                    <a:lnTo>
                      <a:pt x="3098" y="151"/>
                    </a:lnTo>
                    <a:lnTo>
                      <a:pt x="3096" y="156"/>
                    </a:lnTo>
                    <a:lnTo>
                      <a:pt x="3102" y="154"/>
                    </a:lnTo>
                    <a:lnTo>
                      <a:pt x="3102" y="158"/>
                    </a:lnTo>
                    <a:lnTo>
                      <a:pt x="3102" y="154"/>
                    </a:lnTo>
                    <a:lnTo>
                      <a:pt x="3105" y="152"/>
                    </a:lnTo>
                    <a:lnTo>
                      <a:pt x="3107" y="154"/>
                    </a:lnTo>
                    <a:lnTo>
                      <a:pt x="3111" y="154"/>
                    </a:lnTo>
                    <a:lnTo>
                      <a:pt x="3111" y="160"/>
                    </a:lnTo>
                    <a:lnTo>
                      <a:pt x="3109" y="160"/>
                    </a:lnTo>
                    <a:lnTo>
                      <a:pt x="3105" y="158"/>
                    </a:lnTo>
                    <a:lnTo>
                      <a:pt x="3104" y="162"/>
                    </a:lnTo>
                    <a:lnTo>
                      <a:pt x="3107" y="164"/>
                    </a:lnTo>
                    <a:lnTo>
                      <a:pt x="3109" y="164"/>
                    </a:lnTo>
                    <a:lnTo>
                      <a:pt x="3113" y="168"/>
                    </a:lnTo>
                    <a:lnTo>
                      <a:pt x="3113" y="172"/>
                    </a:lnTo>
                    <a:lnTo>
                      <a:pt x="3107" y="173"/>
                    </a:lnTo>
                    <a:lnTo>
                      <a:pt x="3104" y="168"/>
                    </a:lnTo>
                    <a:lnTo>
                      <a:pt x="3102" y="166"/>
                    </a:lnTo>
                    <a:lnTo>
                      <a:pt x="3104" y="173"/>
                    </a:lnTo>
                    <a:lnTo>
                      <a:pt x="3102" y="175"/>
                    </a:lnTo>
                    <a:lnTo>
                      <a:pt x="3100" y="175"/>
                    </a:lnTo>
                    <a:lnTo>
                      <a:pt x="3098" y="173"/>
                    </a:lnTo>
                    <a:lnTo>
                      <a:pt x="3096" y="175"/>
                    </a:lnTo>
                    <a:lnTo>
                      <a:pt x="3094" y="173"/>
                    </a:lnTo>
                    <a:lnTo>
                      <a:pt x="3085" y="172"/>
                    </a:lnTo>
                    <a:lnTo>
                      <a:pt x="3081" y="173"/>
                    </a:lnTo>
                    <a:lnTo>
                      <a:pt x="3079" y="173"/>
                    </a:lnTo>
                    <a:lnTo>
                      <a:pt x="3079" y="172"/>
                    </a:lnTo>
                    <a:lnTo>
                      <a:pt x="3077" y="170"/>
                    </a:lnTo>
                    <a:lnTo>
                      <a:pt x="3075" y="168"/>
                    </a:lnTo>
                    <a:lnTo>
                      <a:pt x="3075" y="173"/>
                    </a:lnTo>
                    <a:lnTo>
                      <a:pt x="3073" y="173"/>
                    </a:lnTo>
                    <a:lnTo>
                      <a:pt x="3073" y="173"/>
                    </a:lnTo>
                    <a:lnTo>
                      <a:pt x="3075" y="177"/>
                    </a:lnTo>
                    <a:lnTo>
                      <a:pt x="3071" y="181"/>
                    </a:lnTo>
                    <a:lnTo>
                      <a:pt x="3071" y="181"/>
                    </a:lnTo>
                    <a:lnTo>
                      <a:pt x="3071" y="179"/>
                    </a:lnTo>
                    <a:lnTo>
                      <a:pt x="3069" y="177"/>
                    </a:lnTo>
                    <a:lnTo>
                      <a:pt x="3062" y="179"/>
                    </a:lnTo>
                    <a:lnTo>
                      <a:pt x="3060" y="179"/>
                    </a:lnTo>
                    <a:lnTo>
                      <a:pt x="3060" y="177"/>
                    </a:lnTo>
                    <a:lnTo>
                      <a:pt x="3058" y="172"/>
                    </a:lnTo>
                    <a:lnTo>
                      <a:pt x="3058" y="172"/>
                    </a:lnTo>
                    <a:lnTo>
                      <a:pt x="3048" y="164"/>
                    </a:lnTo>
                    <a:lnTo>
                      <a:pt x="3046" y="164"/>
                    </a:lnTo>
                    <a:lnTo>
                      <a:pt x="3048" y="162"/>
                    </a:lnTo>
                    <a:lnTo>
                      <a:pt x="3043" y="160"/>
                    </a:lnTo>
                    <a:lnTo>
                      <a:pt x="3041" y="164"/>
                    </a:lnTo>
                    <a:lnTo>
                      <a:pt x="3035" y="166"/>
                    </a:lnTo>
                    <a:lnTo>
                      <a:pt x="3031" y="168"/>
                    </a:lnTo>
                    <a:lnTo>
                      <a:pt x="3029" y="170"/>
                    </a:lnTo>
                    <a:lnTo>
                      <a:pt x="3029" y="164"/>
                    </a:lnTo>
                    <a:lnTo>
                      <a:pt x="3027" y="160"/>
                    </a:lnTo>
                    <a:lnTo>
                      <a:pt x="3027" y="164"/>
                    </a:lnTo>
                    <a:lnTo>
                      <a:pt x="3027" y="172"/>
                    </a:lnTo>
                    <a:lnTo>
                      <a:pt x="3029" y="175"/>
                    </a:lnTo>
                    <a:lnTo>
                      <a:pt x="3027" y="179"/>
                    </a:lnTo>
                    <a:lnTo>
                      <a:pt x="3022" y="189"/>
                    </a:lnTo>
                    <a:lnTo>
                      <a:pt x="3018" y="189"/>
                    </a:lnTo>
                    <a:lnTo>
                      <a:pt x="3018" y="183"/>
                    </a:lnTo>
                    <a:lnTo>
                      <a:pt x="3014" y="181"/>
                    </a:lnTo>
                    <a:lnTo>
                      <a:pt x="3010" y="183"/>
                    </a:lnTo>
                    <a:lnTo>
                      <a:pt x="3001" y="177"/>
                    </a:lnTo>
                    <a:lnTo>
                      <a:pt x="3003" y="173"/>
                    </a:lnTo>
                    <a:lnTo>
                      <a:pt x="3001" y="164"/>
                    </a:lnTo>
                    <a:lnTo>
                      <a:pt x="2997" y="164"/>
                    </a:lnTo>
                    <a:lnTo>
                      <a:pt x="2997" y="160"/>
                    </a:lnTo>
                    <a:lnTo>
                      <a:pt x="2995" y="158"/>
                    </a:lnTo>
                    <a:lnTo>
                      <a:pt x="2993" y="160"/>
                    </a:lnTo>
                    <a:lnTo>
                      <a:pt x="2993" y="164"/>
                    </a:lnTo>
                    <a:lnTo>
                      <a:pt x="2993" y="166"/>
                    </a:lnTo>
                    <a:lnTo>
                      <a:pt x="2995" y="170"/>
                    </a:lnTo>
                    <a:lnTo>
                      <a:pt x="2995" y="172"/>
                    </a:lnTo>
                    <a:lnTo>
                      <a:pt x="2989" y="168"/>
                    </a:lnTo>
                    <a:lnTo>
                      <a:pt x="2985" y="164"/>
                    </a:lnTo>
                    <a:lnTo>
                      <a:pt x="2984" y="164"/>
                    </a:lnTo>
                    <a:lnTo>
                      <a:pt x="2985" y="168"/>
                    </a:lnTo>
                    <a:lnTo>
                      <a:pt x="2984" y="170"/>
                    </a:lnTo>
                    <a:lnTo>
                      <a:pt x="2985" y="172"/>
                    </a:lnTo>
                    <a:lnTo>
                      <a:pt x="2989" y="172"/>
                    </a:lnTo>
                    <a:lnTo>
                      <a:pt x="2991" y="175"/>
                    </a:lnTo>
                    <a:lnTo>
                      <a:pt x="2991" y="179"/>
                    </a:lnTo>
                    <a:lnTo>
                      <a:pt x="2985" y="179"/>
                    </a:lnTo>
                    <a:lnTo>
                      <a:pt x="2985" y="181"/>
                    </a:lnTo>
                    <a:lnTo>
                      <a:pt x="2987" y="183"/>
                    </a:lnTo>
                    <a:lnTo>
                      <a:pt x="2997" y="194"/>
                    </a:lnTo>
                    <a:lnTo>
                      <a:pt x="3004" y="196"/>
                    </a:lnTo>
                    <a:lnTo>
                      <a:pt x="3008" y="194"/>
                    </a:lnTo>
                    <a:lnTo>
                      <a:pt x="3014" y="196"/>
                    </a:lnTo>
                    <a:lnTo>
                      <a:pt x="3014" y="202"/>
                    </a:lnTo>
                    <a:lnTo>
                      <a:pt x="3014" y="202"/>
                    </a:lnTo>
                    <a:lnTo>
                      <a:pt x="3010" y="198"/>
                    </a:lnTo>
                    <a:lnTo>
                      <a:pt x="3008" y="198"/>
                    </a:lnTo>
                    <a:lnTo>
                      <a:pt x="3010" y="204"/>
                    </a:lnTo>
                    <a:lnTo>
                      <a:pt x="3016" y="208"/>
                    </a:lnTo>
                    <a:lnTo>
                      <a:pt x="3018" y="212"/>
                    </a:lnTo>
                    <a:lnTo>
                      <a:pt x="3022" y="215"/>
                    </a:lnTo>
                    <a:lnTo>
                      <a:pt x="3022" y="223"/>
                    </a:lnTo>
                    <a:lnTo>
                      <a:pt x="3018" y="236"/>
                    </a:lnTo>
                    <a:lnTo>
                      <a:pt x="3020" y="242"/>
                    </a:lnTo>
                    <a:lnTo>
                      <a:pt x="3020" y="248"/>
                    </a:lnTo>
                    <a:lnTo>
                      <a:pt x="3022" y="250"/>
                    </a:lnTo>
                    <a:lnTo>
                      <a:pt x="3016" y="257"/>
                    </a:lnTo>
                    <a:lnTo>
                      <a:pt x="3016" y="261"/>
                    </a:lnTo>
                    <a:lnTo>
                      <a:pt x="3014" y="263"/>
                    </a:lnTo>
                    <a:lnTo>
                      <a:pt x="3014" y="259"/>
                    </a:lnTo>
                    <a:lnTo>
                      <a:pt x="3014" y="259"/>
                    </a:lnTo>
                    <a:lnTo>
                      <a:pt x="3004" y="265"/>
                    </a:lnTo>
                    <a:lnTo>
                      <a:pt x="3003" y="263"/>
                    </a:lnTo>
                    <a:lnTo>
                      <a:pt x="2999" y="265"/>
                    </a:lnTo>
                    <a:lnTo>
                      <a:pt x="2997" y="265"/>
                    </a:lnTo>
                    <a:lnTo>
                      <a:pt x="2995" y="261"/>
                    </a:lnTo>
                    <a:lnTo>
                      <a:pt x="2991" y="261"/>
                    </a:lnTo>
                    <a:lnTo>
                      <a:pt x="2985" y="255"/>
                    </a:lnTo>
                    <a:lnTo>
                      <a:pt x="2982" y="252"/>
                    </a:lnTo>
                    <a:lnTo>
                      <a:pt x="2976" y="252"/>
                    </a:lnTo>
                    <a:lnTo>
                      <a:pt x="2974" y="250"/>
                    </a:lnTo>
                    <a:lnTo>
                      <a:pt x="2970" y="250"/>
                    </a:lnTo>
                    <a:lnTo>
                      <a:pt x="2966" y="255"/>
                    </a:lnTo>
                    <a:lnTo>
                      <a:pt x="2963" y="255"/>
                    </a:lnTo>
                    <a:lnTo>
                      <a:pt x="2966" y="257"/>
                    </a:lnTo>
                    <a:lnTo>
                      <a:pt x="2972" y="257"/>
                    </a:lnTo>
                    <a:lnTo>
                      <a:pt x="2974" y="253"/>
                    </a:lnTo>
                    <a:lnTo>
                      <a:pt x="2984" y="257"/>
                    </a:lnTo>
                    <a:lnTo>
                      <a:pt x="2985" y="261"/>
                    </a:lnTo>
                    <a:lnTo>
                      <a:pt x="2982" y="263"/>
                    </a:lnTo>
                    <a:lnTo>
                      <a:pt x="2978" y="261"/>
                    </a:lnTo>
                    <a:lnTo>
                      <a:pt x="2974" y="261"/>
                    </a:lnTo>
                    <a:lnTo>
                      <a:pt x="2974" y="265"/>
                    </a:lnTo>
                    <a:lnTo>
                      <a:pt x="2970" y="261"/>
                    </a:lnTo>
                    <a:lnTo>
                      <a:pt x="2966" y="261"/>
                    </a:lnTo>
                    <a:lnTo>
                      <a:pt x="2968" y="263"/>
                    </a:lnTo>
                    <a:lnTo>
                      <a:pt x="2970" y="267"/>
                    </a:lnTo>
                    <a:lnTo>
                      <a:pt x="2976" y="271"/>
                    </a:lnTo>
                    <a:lnTo>
                      <a:pt x="2974" y="274"/>
                    </a:lnTo>
                    <a:lnTo>
                      <a:pt x="2976" y="282"/>
                    </a:lnTo>
                    <a:lnTo>
                      <a:pt x="2980" y="284"/>
                    </a:lnTo>
                    <a:lnTo>
                      <a:pt x="2978" y="282"/>
                    </a:lnTo>
                    <a:lnTo>
                      <a:pt x="2978" y="274"/>
                    </a:lnTo>
                    <a:lnTo>
                      <a:pt x="2982" y="273"/>
                    </a:lnTo>
                    <a:lnTo>
                      <a:pt x="2984" y="273"/>
                    </a:lnTo>
                    <a:lnTo>
                      <a:pt x="2984" y="271"/>
                    </a:lnTo>
                    <a:lnTo>
                      <a:pt x="2989" y="265"/>
                    </a:lnTo>
                    <a:lnTo>
                      <a:pt x="2993" y="265"/>
                    </a:lnTo>
                    <a:lnTo>
                      <a:pt x="2995" y="267"/>
                    </a:lnTo>
                    <a:lnTo>
                      <a:pt x="2995" y="269"/>
                    </a:lnTo>
                    <a:lnTo>
                      <a:pt x="2999" y="276"/>
                    </a:lnTo>
                    <a:lnTo>
                      <a:pt x="3004" y="278"/>
                    </a:lnTo>
                    <a:lnTo>
                      <a:pt x="3008" y="282"/>
                    </a:lnTo>
                    <a:lnTo>
                      <a:pt x="3014" y="280"/>
                    </a:lnTo>
                    <a:lnTo>
                      <a:pt x="3016" y="278"/>
                    </a:lnTo>
                    <a:lnTo>
                      <a:pt x="3014" y="276"/>
                    </a:lnTo>
                    <a:lnTo>
                      <a:pt x="3016" y="276"/>
                    </a:lnTo>
                    <a:lnTo>
                      <a:pt x="3025" y="284"/>
                    </a:lnTo>
                    <a:lnTo>
                      <a:pt x="3027" y="286"/>
                    </a:lnTo>
                    <a:lnTo>
                      <a:pt x="3024" y="286"/>
                    </a:lnTo>
                    <a:lnTo>
                      <a:pt x="3024" y="290"/>
                    </a:lnTo>
                    <a:lnTo>
                      <a:pt x="3029" y="295"/>
                    </a:lnTo>
                    <a:lnTo>
                      <a:pt x="3031" y="295"/>
                    </a:lnTo>
                    <a:lnTo>
                      <a:pt x="3031" y="294"/>
                    </a:lnTo>
                    <a:lnTo>
                      <a:pt x="3033" y="290"/>
                    </a:lnTo>
                    <a:lnTo>
                      <a:pt x="3037" y="294"/>
                    </a:lnTo>
                    <a:lnTo>
                      <a:pt x="3045" y="305"/>
                    </a:lnTo>
                    <a:lnTo>
                      <a:pt x="3043" y="301"/>
                    </a:lnTo>
                    <a:lnTo>
                      <a:pt x="3039" y="301"/>
                    </a:lnTo>
                    <a:lnTo>
                      <a:pt x="3039" y="303"/>
                    </a:lnTo>
                    <a:lnTo>
                      <a:pt x="3041" y="307"/>
                    </a:lnTo>
                    <a:lnTo>
                      <a:pt x="3037" y="309"/>
                    </a:lnTo>
                    <a:lnTo>
                      <a:pt x="3037" y="313"/>
                    </a:lnTo>
                    <a:lnTo>
                      <a:pt x="3039" y="316"/>
                    </a:lnTo>
                    <a:lnTo>
                      <a:pt x="3043" y="314"/>
                    </a:lnTo>
                    <a:lnTo>
                      <a:pt x="3043" y="311"/>
                    </a:lnTo>
                    <a:lnTo>
                      <a:pt x="3045" y="309"/>
                    </a:lnTo>
                    <a:lnTo>
                      <a:pt x="3046" y="311"/>
                    </a:lnTo>
                    <a:lnTo>
                      <a:pt x="3048" y="307"/>
                    </a:lnTo>
                    <a:lnTo>
                      <a:pt x="3052" y="313"/>
                    </a:lnTo>
                    <a:lnTo>
                      <a:pt x="3060" y="318"/>
                    </a:lnTo>
                    <a:lnTo>
                      <a:pt x="3067" y="320"/>
                    </a:lnTo>
                    <a:lnTo>
                      <a:pt x="3073" y="324"/>
                    </a:lnTo>
                    <a:lnTo>
                      <a:pt x="3069" y="326"/>
                    </a:lnTo>
                    <a:lnTo>
                      <a:pt x="3075" y="334"/>
                    </a:lnTo>
                    <a:lnTo>
                      <a:pt x="3079" y="334"/>
                    </a:lnTo>
                    <a:lnTo>
                      <a:pt x="3083" y="341"/>
                    </a:lnTo>
                    <a:lnTo>
                      <a:pt x="3085" y="353"/>
                    </a:lnTo>
                    <a:lnTo>
                      <a:pt x="3081" y="353"/>
                    </a:lnTo>
                    <a:lnTo>
                      <a:pt x="3081" y="355"/>
                    </a:lnTo>
                    <a:lnTo>
                      <a:pt x="3085" y="356"/>
                    </a:lnTo>
                    <a:lnTo>
                      <a:pt x="3086" y="362"/>
                    </a:lnTo>
                    <a:lnTo>
                      <a:pt x="3085" y="362"/>
                    </a:lnTo>
                    <a:lnTo>
                      <a:pt x="3083" y="360"/>
                    </a:lnTo>
                    <a:lnTo>
                      <a:pt x="3069" y="360"/>
                    </a:lnTo>
                    <a:lnTo>
                      <a:pt x="3065" y="358"/>
                    </a:lnTo>
                    <a:lnTo>
                      <a:pt x="3064" y="360"/>
                    </a:lnTo>
                    <a:lnTo>
                      <a:pt x="3060" y="358"/>
                    </a:lnTo>
                    <a:lnTo>
                      <a:pt x="3058" y="356"/>
                    </a:lnTo>
                    <a:lnTo>
                      <a:pt x="3056" y="355"/>
                    </a:lnTo>
                    <a:lnTo>
                      <a:pt x="3056" y="356"/>
                    </a:lnTo>
                    <a:lnTo>
                      <a:pt x="3058" y="358"/>
                    </a:lnTo>
                    <a:lnTo>
                      <a:pt x="3052" y="362"/>
                    </a:lnTo>
                    <a:lnTo>
                      <a:pt x="3046" y="362"/>
                    </a:lnTo>
                    <a:lnTo>
                      <a:pt x="3046" y="364"/>
                    </a:lnTo>
                    <a:lnTo>
                      <a:pt x="3048" y="366"/>
                    </a:lnTo>
                    <a:lnTo>
                      <a:pt x="3043" y="372"/>
                    </a:lnTo>
                    <a:lnTo>
                      <a:pt x="3039" y="372"/>
                    </a:lnTo>
                    <a:lnTo>
                      <a:pt x="3039" y="374"/>
                    </a:lnTo>
                    <a:lnTo>
                      <a:pt x="3041" y="375"/>
                    </a:lnTo>
                    <a:lnTo>
                      <a:pt x="3035" y="381"/>
                    </a:lnTo>
                    <a:lnTo>
                      <a:pt x="3033" y="385"/>
                    </a:lnTo>
                    <a:lnTo>
                      <a:pt x="3033" y="383"/>
                    </a:lnTo>
                    <a:lnTo>
                      <a:pt x="3029" y="383"/>
                    </a:lnTo>
                    <a:lnTo>
                      <a:pt x="3029" y="389"/>
                    </a:lnTo>
                    <a:lnTo>
                      <a:pt x="3031" y="393"/>
                    </a:lnTo>
                    <a:lnTo>
                      <a:pt x="3029" y="396"/>
                    </a:lnTo>
                    <a:lnTo>
                      <a:pt x="3025" y="395"/>
                    </a:lnTo>
                    <a:lnTo>
                      <a:pt x="3025" y="398"/>
                    </a:lnTo>
                    <a:lnTo>
                      <a:pt x="3027" y="402"/>
                    </a:lnTo>
                    <a:lnTo>
                      <a:pt x="3024" y="406"/>
                    </a:lnTo>
                    <a:lnTo>
                      <a:pt x="3020" y="406"/>
                    </a:lnTo>
                    <a:lnTo>
                      <a:pt x="3022" y="408"/>
                    </a:lnTo>
                    <a:lnTo>
                      <a:pt x="3022" y="410"/>
                    </a:lnTo>
                    <a:lnTo>
                      <a:pt x="3020" y="414"/>
                    </a:lnTo>
                    <a:lnTo>
                      <a:pt x="3018" y="412"/>
                    </a:lnTo>
                    <a:lnTo>
                      <a:pt x="3014" y="414"/>
                    </a:lnTo>
                    <a:lnTo>
                      <a:pt x="3018" y="415"/>
                    </a:lnTo>
                    <a:lnTo>
                      <a:pt x="3018" y="419"/>
                    </a:lnTo>
                    <a:lnTo>
                      <a:pt x="3014" y="421"/>
                    </a:lnTo>
                    <a:lnTo>
                      <a:pt x="3016" y="425"/>
                    </a:lnTo>
                    <a:lnTo>
                      <a:pt x="3014" y="427"/>
                    </a:lnTo>
                    <a:lnTo>
                      <a:pt x="3012" y="429"/>
                    </a:lnTo>
                    <a:lnTo>
                      <a:pt x="3010" y="427"/>
                    </a:lnTo>
                    <a:lnTo>
                      <a:pt x="3008" y="427"/>
                    </a:lnTo>
                    <a:lnTo>
                      <a:pt x="3010" y="429"/>
                    </a:lnTo>
                    <a:lnTo>
                      <a:pt x="3016" y="433"/>
                    </a:lnTo>
                    <a:lnTo>
                      <a:pt x="3014" y="436"/>
                    </a:lnTo>
                    <a:lnTo>
                      <a:pt x="3008" y="436"/>
                    </a:lnTo>
                    <a:lnTo>
                      <a:pt x="3008" y="438"/>
                    </a:lnTo>
                    <a:lnTo>
                      <a:pt x="3010" y="440"/>
                    </a:lnTo>
                    <a:lnTo>
                      <a:pt x="3014" y="446"/>
                    </a:lnTo>
                    <a:lnTo>
                      <a:pt x="3010" y="448"/>
                    </a:lnTo>
                    <a:lnTo>
                      <a:pt x="3012" y="450"/>
                    </a:lnTo>
                    <a:lnTo>
                      <a:pt x="3008" y="456"/>
                    </a:lnTo>
                    <a:lnTo>
                      <a:pt x="3010" y="459"/>
                    </a:lnTo>
                    <a:lnTo>
                      <a:pt x="3006" y="465"/>
                    </a:lnTo>
                    <a:lnTo>
                      <a:pt x="3006" y="473"/>
                    </a:lnTo>
                    <a:lnTo>
                      <a:pt x="3004" y="476"/>
                    </a:lnTo>
                    <a:lnTo>
                      <a:pt x="3003" y="480"/>
                    </a:lnTo>
                    <a:lnTo>
                      <a:pt x="3006" y="480"/>
                    </a:lnTo>
                    <a:lnTo>
                      <a:pt x="3006" y="482"/>
                    </a:lnTo>
                    <a:lnTo>
                      <a:pt x="3004" y="486"/>
                    </a:lnTo>
                    <a:lnTo>
                      <a:pt x="3010" y="492"/>
                    </a:lnTo>
                    <a:lnTo>
                      <a:pt x="3010" y="496"/>
                    </a:lnTo>
                    <a:lnTo>
                      <a:pt x="3008" y="494"/>
                    </a:lnTo>
                    <a:lnTo>
                      <a:pt x="3004" y="496"/>
                    </a:lnTo>
                    <a:lnTo>
                      <a:pt x="3001" y="492"/>
                    </a:lnTo>
                    <a:lnTo>
                      <a:pt x="2999" y="494"/>
                    </a:lnTo>
                    <a:lnTo>
                      <a:pt x="2993" y="488"/>
                    </a:lnTo>
                    <a:lnTo>
                      <a:pt x="2995" y="486"/>
                    </a:lnTo>
                    <a:lnTo>
                      <a:pt x="2993" y="486"/>
                    </a:lnTo>
                    <a:lnTo>
                      <a:pt x="2989" y="486"/>
                    </a:lnTo>
                    <a:lnTo>
                      <a:pt x="2987" y="486"/>
                    </a:lnTo>
                    <a:lnTo>
                      <a:pt x="2987" y="482"/>
                    </a:lnTo>
                    <a:lnTo>
                      <a:pt x="2976" y="476"/>
                    </a:lnTo>
                    <a:lnTo>
                      <a:pt x="2972" y="476"/>
                    </a:lnTo>
                    <a:lnTo>
                      <a:pt x="2966" y="480"/>
                    </a:lnTo>
                    <a:lnTo>
                      <a:pt x="2964" y="478"/>
                    </a:lnTo>
                    <a:lnTo>
                      <a:pt x="2961" y="480"/>
                    </a:lnTo>
                    <a:lnTo>
                      <a:pt x="2957" y="484"/>
                    </a:lnTo>
                    <a:lnTo>
                      <a:pt x="2953" y="484"/>
                    </a:lnTo>
                    <a:lnTo>
                      <a:pt x="2951" y="492"/>
                    </a:lnTo>
                    <a:lnTo>
                      <a:pt x="2947" y="494"/>
                    </a:lnTo>
                    <a:lnTo>
                      <a:pt x="2945" y="492"/>
                    </a:lnTo>
                    <a:lnTo>
                      <a:pt x="2947" y="497"/>
                    </a:lnTo>
                    <a:lnTo>
                      <a:pt x="2945" y="499"/>
                    </a:lnTo>
                    <a:lnTo>
                      <a:pt x="2945" y="503"/>
                    </a:lnTo>
                    <a:lnTo>
                      <a:pt x="2945" y="507"/>
                    </a:lnTo>
                    <a:lnTo>
                      <a:pt x="2944" y="517"/>
                    </a:lnTo>
                    <a:lnTo>
                      <a:pt x="2942" y="518"/>
                    </a:lnTo>
                    <a:lnTo>
                      <a:pt x="2940" y="515"/>
                    </a:lnTo>
                    <a:lnTo>
                      <a:pt x="2936" y="503"/>
                    </a:lnTo>
                    <a:lnTo>
                      <a:pt x="2934" y="499"/>
                    </a:lnTo>
                    <a:lnTo>
                      <a:pt x="2932" y="497"/>
                    </a:lnTo>
                    <a:lnTo>
                      <a:pt x="2928" y="494"/>
                    </a:lnTo>
                    <a:lnTo>
                      <a:pt x="2928" y="497"/>
                    </a:lnTo>
                    <a:lnTo>
                      <a:pt x="2924" y="505"/>
                    </a:lnTo>
                    <a:lnTo>
                      <a:pt x="2921" y="507"/>
                    </a:lnTo>
                    <a:lnTo>
                      <a:pt x="2921" y="511"/>
                    </a:lnTo>
                    <a:lnTo>
                      <a:pt x="2924" y="513"/>
                    </a:lnTo>
                    <a:lnTo>
                      <a:pt x="2921" y="520"/>
                    </a:lnTo>
                    <a:lnTo>
                      <a:pt x="2917" y="517"/>
                    </a:lnTo>
                    <a:lnTo>
                      <a:pt x="2915" y="517"/>
                    </a:lnTo>
                    <a:lnTo>
                      <a:pt x="2915" y="515"/>
                    </a:lnTo>
                    <a:lnTo>
                      <a:pt x="2911" y="515"/>
                    </a:lnTo>
                    <a:lnTo>
                      <a:pt x="2909" y="520"/>
                    </a:lnTo>
                    <a:lnTo>
                      <a:pt x="2907" y="520"/>
                    </a:lnTo>
                    <a:lnTo>
                      <a:pt x="2904" y="518"/>
                    </a:lnTo>
                    <a:lnTo>
                      <a:pt x="2902" y="518"/>
                    </a:lnTo>
                    <a:lnTo>
                      <a:pt x="2902" y="520"/>
                    </a:lnTo>
                    <a:lnTo>
                      <a:pt x="2904" y="524"/>
                    </a:lnTo>
                    <a:lnTo>
                      <a:pt x="2902" y="526"/>
                    </a:lnTo>
                    <a:lnTo>
                      <a:pt x="2900" y="530"/>
                    </a:lnTo>
                    <a:lnTo>
                      <a:pt x="2900" y="532"/>
                    </a:lnTo>
                    <a:lnTo>
                      <a:pt x="2904" y="536"/>
                    </a:lnTo>
                    <a:lnTo>
                      <a:pt x="2904" y="539"/>
                    </a:lnTo>
                    <a:lnTo>
                      <a:pt x="2902" y="541"/>
                    </a:lnTo>
                    <a:lnTo>
                      <a:pt x="2904" y="543"/>
                    </a:lnTo>
                    <a:lnTo>
                      <a:pt x="2907" y="545"/>
                    </a:lnTo>
                    <a:lnTo>
                      <a:pt x="2909" y="547"/>
                    </a:lnTo>
                    <a:lnTo>
                      <a:pt x="2911" y="549"/>
                    </a:lnTo>
                    <a:lnTo>
                      <a:pt x="2909" y="549"/>
                    </a:lnTo>
                    <a:lnTo>
                      <a:pt x="2907" y="553"/>
                    </a:lnTo>
                    <a:lnTo>
                      <a:pt x="2911" y="555"/>
                    </a:lnTo>
                    <a:lnTo>
                      <a:pt x="2913" y="557"/>
                    </a:lnTo>
                    <a:lnTo>
                      <a:pt x="2913" y="558"/>
                    </a:lnTo>
                    <a:lnTo>
                      <a:pt x="2909" y="557"/>
                    </a:lnTo>
                    <a:lnTo>
                      <a:pt x="2907" y="557"/>
                    </a:lnTo>
                    <a:lnTo>
                      <a:pt x="2907" y="558"/>
                    </a:lnTo>
                    <a:lnTo>
                      <a:pt x="2911" y="562"/>
                    </a:lnTo>
                    <a:lnTo>
                      <a:pt x="2913" y="562"/>
                    </a:lnTo>
                    <a:lnTo>
                      <a:pt x="2913" y="566"/>
                    </a:lnTo>
                    <a:lnTo>
                      <a:pt x="2911" y="570"/>
                    </a:lnTo>
                    <a:lnTo>
                      <a:pt x="2911" y="572"/>
                    </a:lnTo>
                    <a:lnTo>
                      <a:pt x="2909" y="576"/>
                    </a:lnTo>
                    <a:lnTo>
                      <a:pt x="2911" y="581"/>
                    </a:lnTo>
                    <a:lnTo>
                      <a:pt x="2909" y="583"/>
                    </a:lnTo>
                    <a:lnTo>
                      <a:pt x="2911" y="587"/>
                    </a:lnTo>
                    <a:lnTo>
                      <a:pt x="2911" y="589"/>
                    </a:lnTo>
                    <a:lnTo>
                      <a:pt x="2911" y="593"/>
                    </a:lnTo>
                    <a:lnTo>
                      <a:pt x="2915" y="600"/>
                    </a:lnTo>
                    <a:lnTo>
                      <a:pt x="2913" y="602"/>
                    </a:lnTo>
                    <a:lnTo>
                      <a:pt x="2917" y="604"/>
                    </a:lnTo>
                    <a:lnTo>
                      <a:pt x="2919" y="606"/>
                    </a:lnTo>
                    <a:lnTo>
                      <a:pt x="2924" y="614"/>
                    </a:lnTo>
                    <a:lnTo>
                      <a:pt x="2928" y="616"/>
                    </a:lnTo>
                    <a:lnTo>
                      <a:pt x="2930" y="614"/>
                    </a:lnTo>
                    <a:lnTo>
                      <a:pt x="2930" y="610"/>
                    </a:lnTo>
                    <a:lnTo>
                      <a:pt x="2926" y="606"/>
                    </a:lnTo>
                    <a:lnTo>
                      <a:pt x="2926" y="602"/>
                    </a:lnTo>
                    <a:lnTo>
                      <a:pt x="2928" y="600"/>
                    </a:lnTo>
                    <a:lnTo>
                      <a:pt x="2932" y="600"/>
                    </a:lnTo>
                    <a:lnTo>
                      <a:pt x="2938" y="606"/>
                    </a:lnTo>
                    <a:lnTo>
                      <a:pt x="2942" y="606"/>
                    </a:lnTo>
                    <a:lnTo>
                      <a:pt x="2944" y="606"/>
                    </a:lnTo>
                    <a:lnTo>
                      <a:pt x="2944" y="610"/>
                    </a:lnTo>
                    <a:lnTo>
                      <a:pt x="2944" y="612"/>
                    </a:lnTo>
                    <a:lnTo>
                      <a:pt x="2945" y="616"/>
                    </a:lnTo>
                    <a:lnTo>
                      <a:pt x="2944" y="618"/>
                    </a:lnTo>
                    <a:lnTo>
                      <a:pt x="2944" y="621"/>
                    </a:lnTo>
                    <a:lnTo>
                      <a:pt x="2944" y="621"/>
                    </a:lnTo>
                    <a:lnTo>
                      <a:pt x="2940" y="625"/>
                    </a:lnTo>
                    <a:lnTo>
                      <a:pt x="2944" y="633"/>
                    </a:lnTo>
                    <a:lnTo>
                      <a:pt x="2947" y="637"/>
                    </a:lnTo>
                    <a:lnTo>
                      <a:pt x="2945" y="642"/>
                    </a:lnTo>
                    <a:lnTo>
                      <a:pt x="2949" y="646"/>
                    </a:lnTo>
                    <a:lnTo>
                      <a:pt x="2951" y="644"/>
                    </a:lnTo>
                    <a:lnTo>
                      <a:pt x="2951" y="642"/>
                    </a:lnTo>
                    <a:lnTo>
                      <a:pt x="2955" y="640"/>
                    </a:lnTo>
                    <a:lnTo>
                      <a:pt x="2955" y="638"/>
                    </a:lnTo>
                    <a:lnTo>
                      <a:pt x="2957" y="638"/>
                    </a:lnTo>
                    <a:lnTo>
                      <a:pt x="2961" y="640"/>
                    </a:lnTo>
                    <a:lnTo>
                      <a:pt x="2961" y="650"/>
                    </a:lnTo>
                    <a:lnTo>
                      <a:pt x="2968" y="658"/>
                    </a:lnTo>
                    <a:lnTo>
                      <a:pt x="2972" y="663"/>
                    </a:lnTo>
                    <a:lnTo>
                      <a:pt x="2970" y="665"/>
                    </a:lnTo>
                    <a:lnTo>
                      <a:pt x="2970" y="669"/>
                    </a:lnTo>
                    <a:lnTo>
                      <a:pt x="2966" y="671"/>
                    </a:lnTo>
                    <a:lnTo>
                      <a:pt x="2963" y="667"/>
                    </a:lnTo>
                    <a:lnTo>
                      <a:pt x="2957" y="665"/>
                    </a:lnTo>
                    <a:lnTo>
                      <a:pt x="2957" y="659"/>
                    </a:lnTo>
                    <a:lnTo>
                      <a:pt x="2959" y="656"/>
                    </a:lnTo>
                    <a:lnTo>
                      <a:pt x="2959" y="652"/>
                    </a:lnTo>
                    <a:lnTo>
                      <a:pt x="2957" y="648"/>
                    </a:lnTo>
                    <a:lnTo>
                      <a:pt x="2955" y="650"/>
                    </a:lnTo>
                    <a:lnTo>
                      <a:pt x="2957" y="652"/>
                    </a:lnTo>
                    <a:lnTo>
                      <a:pt x="2957" y="656"/>
                    </a:lnTo>
                    <a:lnTo>
                      <a:pt x="2953" y="656"/>
                    </a:lnTo>
                    <a:lnTo>
                      <a:pt x="2949" y="661"/>
                    </a:lnTo>
                    <a:lnTo>
                      <a:pt x="2951" y="663"/>
                    </a:lnTo>
                    <a:lnTo>
                      <a:pt x="2955" y="661"/>
                    </a:lnTo>
                    <a:lnTo>
                      <a:pt x="2955" y="665"/>
                    </a:lnTo>
                    <a:lnTo>
                      <a:pt x="2953" y="669"/>
                    </a:lnTo>
                    <a:lnTo>
                      <a:pt x="2953" y="675"/>
                    </a:lnTo>
                    <a:lnTo>
                      <a:pt x="2953" y="677"/>
                    </a:lnTo>
                    <a:lnTo>
                      <a:pt x="2953" y="690"/>
                    </a:lnTo>
                    <a:lnTo>
                      <a:pt x="2955" y="692"/>
                    </a:lnTo>
                    <a:lnTo>
                      <a:pt x="2955" y="696"/>
                    </a:lnTo>
                    <a:lnTo>
                      <a:pt x="2964" y="709"/>
                    </a:lnTo>
                    <a:lnTo>
                      <a:pt x="2968" y="709"/>
                    </a:lnTo>
                    <a:lnTo>
                      <a:pt x="2974" y="719"/>
                    </a:lnTo>
                    <a:lnTo>
                      <a:pt x="2978" y="720"/>
                    </a:lnTo>
                    <a:lnTo>
                      <a:pt x="2976" y="724"/>
                    </a:lnTo>
                    <a:lnTo>
                      <a:pt x="2976" y="728"/>
                    </a:lnTo>
                    <a:lnTo>
                      <a:pt x="2964" y="732"/>
                    </a:lnTo>
                    <a:lnTo>
                      <a:pt x="2964" y="730"/>
                    </a:lnTo>
                    <a:lnTo>
                      <a:pt x="2959" y="734"/>
                    </a:lnTo>
                    <a:lnTo>
                      <a:pt x="2955" y="734"/>
                    </a:lnTo>
                    <a:lnTo>
                      <a:pt x="2957" y="736"/>
                    </a:lnTo>
                    <a:lnTo>
                      <a:pt x="2953" y="741"/>
                    </a:lnTo>
                    <a:lnTo>
                      <a:pt x="2953" y="747"/>
                    </a:lnTo>
                    <a:lnTo>
                      <a:pt x="2951" y="749"/>
                    </a:lnTo>
                    <a:lnTo>
                      <a:pt x="2953" y="753"/>
                    </a:lnTo>
                    <a:lnTo>
                      <a:pt x="2951" y="762"/>
                    </a:lnTo>
                    <a:lnTo>
                      <a:pt x="2955" y="772"/>
                    </a:lnTo>
                    <a:lnTo>
                      <a:pt x="2961" y="776"/>
                    </a:lnTo>
                    <a:lnTo>
                      <a:pt x="2961" y="780"/>
                    </a:lnTo>
                    <a:lnTo>
                      <a:pt x="2964" y="781"/>
                    </a:lnTo>
                    <a:lnTo>
                      <a:pt x="2968" y="785"/>
                    </a:lnTo>
                    <a:lnTo>
                      <a:pt x="2964" y="785"/>
                    </a:lnTo>
                    <a:lnTo>
                      <a:pt x="2963" y="783"/>
                    </a:lnTo>
                    <a:lnTo>
                      <a:pt x="2959" y="785"/>
                    </a:lnTo>
                    <a:lnTo>
                      <a:pt x="2955" y="789"/>
                    </a:lnTo>
                    <a:lnTo>
                      <a:pt x="2953" y="789"/>
                    </a:lnTo>
                    <a:lnTo>
                      <a:pt x="2947" y="793"/>
                    </a:lnTo>
                    <a:lnTo>
                      <a:pt x="2944" y="791"/>
                    </a:lnTo>
                    <a:lnTo>
                      <a:pt x="2942" y="795"/>
                    </a:lnTo>
                    <a:lnTo>
                      <a:pt x="2944" y="797"/>
                    </a:lnTo>
                    <a:lnTo>
                      <a:pt x="2949" y="795"/>
                    </a:lnTo>
                    <a:lnTo>
                      <a:pt x="2947" y="800"/>
                    </a:lnTo>
                    <a:lnTo>
                      <a:pt x="2947" y="802"/>
                    </a:lnTo>
                    <a:lnTo>
                      <a:pt x="2949" y="806"/>
                    </a:lnTo>
                    <a:lnTo>
                      <a:pt x="2949" y="808"/>
                    </a:lnTo>
                    <a:lnTo>
                      <a:pt x="2947" y="806"/>
                    </a:lnTo>
                    <a:lnTo>
                      <a:pt x="2949" y="812"/>
                    </a:lnTo>
                    <a:lnTo>
                      <a:pt x="2947" y="814"/>
                    </a:lnTo>
                    <a:lnTo>
                      <a:pt x="2951" y="816"/>
                    </a:lnTo>
                    <a:lnTo>
                      <a:pt x="2953" y="814"/>
                    </a:lnTo>
                    <a:lnTo>
                      <a:pt x="2955" y="818"/>
                    </a:lnTo>
                    <a:lnTo>
                      <a:pt x="2953" y="820"/>
                    </a:lnTo>
                    <a:lnTo>
                      <a:pt x="2953" y="825"/>
                    </a:lnTo>
                    <a:lnTo>
                      <a:pt x="2955" y="829"/>
                    </a:lnTo>
                    <a:lnTo>
                      <a:pt x="2953" y="837"/>
                    </a:lnTo>
                    <a:lnTo>
                      <a:pt x="2951" y="841"/>
                    </a:lnTo>
                    <a:lnTo>
                      <a:pt x="2953" y="842"/>
                    </a:lnTo>
                    <a:lnTo>
                      <a:pt x="2951" y="844"/>
                    </a:lnTo>
                    <a:lnTo>
                      <a:pt x="2947" y="848"/>
                    </a:lnTo>
                    <a:lnTo>
                      <a:pt x="2947" y="852"/>
                    </a:lnTo>
                    <a:lnTo>
                      <a:pt x="2945" y="854"/>
                    </a:lnTo>
                    <a:lnTo>
                      <a:pt x="2944" y="861"/>
                    </a:lnTo>
                    <a:lnTo>
                      <a:pt x="2940" y="869"/>
                    </a:lnTo>
                    <a:lnTo>
                      <a:pt x="2940" y="865"/>
                    </a:lnTo>
                    <a:lnTo>
                      <a:pt x="2940" y="863"/>
                    </a:lnTo>
                    <a:lnTo>
                      <a:pt x="2940" y="860"/>
                    </a:lnTo>
                    <a:lnTo>
                      <a:pt x="2938" y="858"/>
                    </a:lnTo>
                    <a:lnTo>
                      <a:pt x="2932" y="856"/>
                    </a:lnTo>
                    <a:lnTo>
                      <a:pt x="2928" y="850"/>
                    </a:lnTo>
                    <a:lnTo>
                      <a:pt x="2926" y="844"/>
                    </a:lnTo>
                    <a:lnTo>
                      <a:pt x="2919" y="829"/>
                    </a:lnTo>
                    <a:lnTo>
                      <a:pt x="2915" y="821"/>
                    </a:lnTo>
                    <a:lnTo>
                      <a:pt x="2917" y="821"/>
                    </a:lnTo>
                    <a:lnTo>
                      <a:pt x="2921" y="820"/>
                    </a:lnTo>
                    <a:lnTo>
                      <a:pt x="2923" y="816"/>
                    </a:lnTo>
                    <a:lnTo>
                      <a:pt x="2919" y="818"/>
                    </a:lnTo>
                    <a:lnTo>
                      <a:pt x="2915" y="818"/>
                    </a:lnTo>
                    <a:lnTo>
                      <a:pt x="2907" y="814"/>
                    </a:lnTo>
                    <a:lnTo>
                      <a:pt x="2894" y="789"/>
                    </a:lnTo>
                    <a:lnTo>
                      <a:pt x="2881" y="774"/>
                    </a:lnTo>
                    <a:lnTo>
                      <a:pt x="2881" y="768"/>
                    </a:lnTo>
                    <a:lnTo>
                      <a:pt x="2877" y="762"/>
                    </a:lnTo>
                    <a:lnTo>
                      <a:pt x="2865" y="747"/>
                    </a:lnTo>
                    <a:lnTo>
                      <a:pt x="2856" y="728"/>
                    </a:lnTo>
                    <a:lnTo>
                      <a:pt x="2848" y="709"/>
                    </a:lnTo>
                    <a:lnTo>
                      <a:pt x="2848" y="703"/>
                    </a:lnTo>
                    <a:lnTo>
                      <a:pt x="2843" y="696"/>
                    </a:lnTo>
                    <a:lnTo>
                      <a:pt x="2843" y="682"/>
                    </a:lnTo>
                    <a:lnTo>
                      <a:pt x="2839" y="677"/>
                    </a:lnTo>
                    <a:lnTo>
                      <a:pt x="2839" y="669"/>
                    </a:lnTo>
                    <a:lnTo>
                      <a:pt x="2844" y="663"/>
                    </a:lnTo>
                    <a:lnTo>
                      <a:pt x="2844" y="658"/>
                    </a:lnTo>
                    <a:lnTo>
                      <a:pt x="2848" y="656"/>
                    </a:lnTo>
                    <a:lnTo>
                      <a:pt x="2844" y="654"/>
                    </a:lnTo>
                    <a:lnTo>
                      <a:pt x="2846" y="652"/>
                    </a:lnTo>
                    <a:lnTo>
                      <a:pt x="2846" y="642"/>
                    </a:lnTo>
                    <a:lnTo>
                      <a:pt x="2841" y="633"/>
                    </a:lnTo>
                    <a:lnTo>
                      <a:pt x="2835" y="633"/>
                    </a:lnTo>
                    <a:lnTo>
                      <a:pt x="2835" y="631"/>
                    </a:lnTo>
                    <a:lnTo>
                      <a:pt x="2839" y="627"/>
                    </a:lnTo>
                    <a:lnTo>
                      <a:pt x="2846" y="631"/>
                    </a:lnTo>
                    <a:lnTo>
                      <a:pt x="2850" y="627"/>
                    </a:lnTo>
                    <a:lnTo>
                      <a:pt x="2848" y="623"/>
                    </a:lnTo>
                    <a:lnTo>
                      <a:pt x="2848" y="618"/>
                    </a:lnTo>
                    <a:lnTo>
                      <a:pt x="2856" y="616"/>
                    </a:lnTo>
                    <a:lnTo>
                      <a:pt x="2860" y="618"/>
                    </a:lnTo>
                    <a:lnTo>
                      <a:pt x="2856" y="612"/>
                    </a:lnTo>
                    <a:lnTo>
                      <a:pt x="2862" y="602"/>
                    </a:lnTo>
                    <a:lnTo>
                      <a:pt x="2860" y="595"/>
                    </a:lnTo>
                    <a:lnTo>
                      <a:pt x="2860" y="587"/>
                    </a:lnTo>
                    <a:lnTo>
                      <a:pt x="2858" y="583"/>
                    </a:lnTo>
                    <a:lnTo>
                      <a:pt x="2860" y="581"/>
                    </a:lnTo>
                    <a:lnTo>
                      <a:pt x="2860" y="576"/>
                    </a:lnTo>
                    <a:lnTo>
                      <a:pt x="2860" y="574"/>
                    </a:lnTo>
                    <a:lnTo>
                      <a:pt x="2860" y="568"/>
                    </a:lnTo>
                    <a:lnTo>
                      <a:pt x="2863" y="568"/>
                    </a:lnTo>
                    <a:lnTo>
                      <a:pt x="2860" y="564"/>
                    </a:lnTo>
                    <a:lnTo>
                      <a:pt x="2858" y="562"/>
                    </a:lnTo>
                    <a:lnTo>
                      <a:pt x="2860" y="560"/>
                    </a:lnTo>
                    <a:lnTo>
                      <a:pt x="2862" y="553"/>
                    </a:lnTo>
                    <a:lnTo>
                      <a:pt x="2860" y="551"/>
                    </a:lnTo>
                    <a:lnTo>
                      <a:pt x="2860" y="547"/>
                    </a:lnTo>
                    <a:lnTo>
                      <a:pt x="2863" y="547"/>
                    </a:lnTo>
                    <a:lnTo>
                      <a:pt x="2865" y="543"/>
                    </a:lnTo>
                    <a:lnTo>
                      <a:pt x="2863" y="537"/>
                    </a:lnTo>
                    <a:lnTo>
                      <a:pt x="2865" y="530"/>
                    </a:lnTo>
                    <a:lnTo>
                      <a:pt x="2863" y="530"/>
                    </a:lnTo>
                    <a:lnTo>
                      <a:pt x="2863" y="526"/>
                    </a:lnTo>
                    <a:lnTo>
                      <a:pt x="2865" y="520"/>
                    </a:lnTo>
                    <a:lnTo>
                      <a:pt x="2867" y="517"/>
                    </a:lnTo>
                    <a:lnTo>
                      <a:pt x="2863" y="517"/>
                    </a:lnTo>
                    <a:lnTo>
                      <a:pt x="2862" y="513"/>
                    </a:lnTo>
                    <a:lnTo>
                      <a:pt x="2863" y="509"/>
                    </a:lnTo>
                    <a:lnTo>
                      <a:pt x="2865" y="505"/>
                    </a:lnTo>
                    <a:lnTo>
                      <a:pt x="2867" y="505"/>
                    </a:lnTo>
                    <a:lnTo>
                      <a:pt x="2869" y="503"/>
                    </a:lnTo>
                    <a:lnTo>
                      <a:pt x="2873" y="501"/>
                    </a:lnTo>
                    <a:lnTo>
                      <a:pt x="2873" y="497"/>
                    </a:lnTo>
                    <a:lnTo>
                      <a:pt x="2877" y="494"/>
                    </a:lnTo>
                    <a:lnTo>
                      <a:pt x="2879" y="494"/>
                    </a:lnTo>
                    <a:lnTo>
                      <a:pt x="2883" y="490"/>
                    </a:lnTo>
                    <a:lnTo>
                      <a:pt x="2884" y="490"/>
                    </a:lnTo>
                    <a:lnTo>
                      <a:pt x="2884" y="488"/>
                    </a:lnTo>
                    <a:lnTo>
                      <a:pt x="2884" y="486"/>
                    </a:lnTo>
                    <a:lnTo>
                      <a:pt x="2881" y="486"/>
                    </a:lnTo>
                    <a:lnTo>
                      <a:pt x="2879" y="488"/>
                    </a:lnTo>
                    <a:lnTo>
                      <a:pt x="2875" y="486"/>
                    </a:lnTo>
                    <a:lnTo>
                      <a:pt x="2875" y="478"/>
                    </a:lnTo>
                    <a:lnTo>
                      <a:pt x="2877" y="473"/>
                    </a:lnTo>
                    <a:lnTo>
                      <a:pt x="2877" y="471"/>
                    </a:lnTo>
                    <a:lnTo>
                      <a:pt x="2875" y="467"/>
                    </a:lnTo>
                    <a:lnTo>
                      <a:pt x="2873" y="467"/>
                    </a:lnTo>
                    <a:lnTo>
                      <a:pt x="2871" y="469"/>
                    </a:lnTo>
                    <a:lnTo>
                      <a:pt x="2871" y="469"/>
                    </a:lnTo>
                    <a:lnTo>
                      <a:pt x="2869" y="459"/>
                    </a:lnTo>
                    <a:lnTo>
                      <a:pt x="2871" y="457"/>
                    </a:lnTo>
                    <a:lnTo>
                      <a:pt x="2871" y="456"/>
                    </a:lnTo>
                    <a:lnTo>
                      <a:pt x="2869" y="452"/>
                    </a:lnTo>
                    <a:lnTo>
                      <a:pt x="2867" y="450"/>
                    </a:lnTo>
                    <a:lnTo>
                      <a:pt x="2867" y="448"/>
                    </a:lnTo>
                    <a:lnTo>
                      <a:pt x="2867" y="448"/>
                    </a:lnTo>
                    <a:lnTo>
                      <a:pt x="2867" y="446"/>
                    </a:lnTo>
                    <a:lnTo>
                      <a:pt x="2862" y="442"/>
                    </a:lnTo>
                    <a:lnTo>
                      <a:pt x="2862" y="438"/>
                    </a:lnTo>
                    <a:lnTo>
                      <a:pt x="2860" y="436"/>
                    </a:lnTo>
                    <a:lnTo>
                      <a:pt x="2860" y="433"/>
                    </a:lnTo>
                    <a:lnTo>
                      <a:pt x="2858" y="429"/>
                    </a:lnTo>
                    <a:lnTo>
                      <a:pt x="2858" y="425"/>
                    </a:lnTo>
                    <a:lnTo>
                      <a:pt x="2863" y="421"/>
                    </a:lnTo>
                    <a:lnTo>
                      <a:pt x="2867" y="421"/>
                    </a:lnTo>
                    <a:lnTo>
                      <a:pt x="2871" y="421"/>
                    </a:lnTo>
                    <a:lnTo>
                      <a:pt x="2869" y="419"/>
                    </a:lnTo>
                    <a:lnTo>
                      <a:pt x="2873" y="415"/>
                    </a:lnTo>
                    <a:lnTo>
                      <a:pt x="2871" y="415"/>
                    </a:lnTo>
                    <a:lnTo>
                      <a:pt x="2867" y="415"/>
                    </a:lnTo>
                    <a:lnTo>
                      <a:pt x="2865" y="415"/>
                    </a:lnTo>
                    <a:lnTo>
                      <a:pt x="2860" y="415"/>
                    </a:lnTo>
                    <a:lnTo>
                      <a:pt x="2854" y="412"/>
                    </a:lnTo>
                    <a:lnTo>
                      <a:pt x="2854" y="412"/>
                    </a:lnTo>
                    <a:lnTo>
                      <a:pt x="2848" y="412"/>
                    </a:lnTo>
                    <a:lnTo>
                      <a:pt x="2844" y="415"/>
                    </a:lnTo>
                    <a:lnTo>
                      <a:pt x="2841" y="415"/>
                    </a:lnTo>
                    <a:lnTo>
                      <a:pt x="2837" y="421"/>
                    </a:lnTo>
                    <a:lnTo>
                      <a:pt x="2839" y="423"/>
                    </a:lnTo>
                    <a:lnTo>
                      <a:pt x="2839" y="425"/>
                    </a:lnTo>
                    <a:lnTo>
                      <a:pt x="2843" y="429"/>
                    </a:lnTo>
                    <a:lnTo>
                      <a:pt x="2843" y="433"/>
                    </a:lnTo>
                    <a:lnTo>
                      <a:pt x="2841" y="435"/>
                    </a:lnTo>
                    <a:lnTo>
                      <a:pt x="2843" y="440"/>
                    </a:lnTo>
                    <a:lnTo>
                      <a:pt x="2846" y="442"/>
                    </a:lnTo>
                    <a:lnTo>
                      <a:pt x="2846" y="444"/>
                    </a:lnTo>
                    <a:lnTo>
                      <a:pt x="2848" y="446"/>
                    </a:lnTo>
                    <a:lnTo>
                      <a:pt x="2850" y="454"/>
                    </a:lnTo>
                    <a:lnTo>
                      <a:pt x="2856" y="456"/>
                    </a:lnTo>
                    <a:lnTo>
                      <a:pt x="2856" y="459"/>
                    </a:lnTo>
                    <a:lnTo>
                      <a:pt x="2858" y="461"/>
                    </a:lnTo>
                    <a:lnTo>
                      <a:pt x="2856" y="463"/>
                    </a:lnTo>
                    <a:lnTo>
                      <a:pt x="2854" y="461"/>
                    </a:lnTo>
                    <a:lnTo>
                      <a:pt x="2852" y="459"/>
                    </a:lnTo>
                    <a:lnTo>
                      <a:pt x="2846" y="459"/>
                    </a:lnTo>
                    <a:lnTo>
                      <a:pt x="2844" y="461"/>
                    </a:lnTo>
                    <a:lnTo>
                      <a:pt x="2843" y="467"/>
                    </a:lnTo>
                    <a:lnTo>
                      <a:pt x="2844" y="471"/>
                    </a:lnTo>
                    <a:lnTo>
                      <a:pt x="2844" y="475"/>
                    </a:lnTo>
                    <a:lnTo>
                      <a:pt x="2843" y="476"/>
                    </a:lnTo>
                    <a:lnTo>
                      <a:pt x="2843" y="478"/>
                    </a:lnTo>
                    <a:lnTo>
                      <a:pt x="2843" y="478"/>
                    </a:lnTo>
                    <a:lnTo>
                      <a:pt x="2843" y="482"/>
                    </a:lnTo>
                    <a:lnTo>
                      <a:pt x="2841" y="484"/>
                    </a:lnTo>
                    <a:lnTo>
                      <a:pt x="2843" y="486"/>
                    </a:lnTo>
                    <a:lnTo>
                      <a:pt x="2841" y="490"/>
                    </a:lnTo>
                    <a:lnTo>
                      <a:pt x="2841" y="497"/>
                    </a:lnTo>
                    <a:lnTo>
                      <a:pt x="2839" y="501"/>
                    </a:lnTo>
                    <a:lnTo>
                      <a:pt x="2839" y="503"/>
                    </a:lnTo>
                    <a:lnTo>
                      <a:pt x="2837" y="505"/>
                    </a:lnTo>
                    <a:lnTo>
                      <a:pt x="2833" y="509"/>
                    </a:lnTo>
                    <a:lnTo>
                      <a:pt x="2833" y="505"/>
                    </a:lnTo>
                    <a:lnTo>
                      <a:pt x="2829" y="503"/>
                    </a:lnTo>
                    <a:lnTo>
                      <a:pt x="2833" y="497"/>
                    </a:lnTo>
                    <a:lnTo>
                      <a:pt x="2831" y="496"/>
                    </a:lnTo>
                    <a:lnTo>
                      <a:pt x="2829" y="496"/>
                    </a:lnTo>
                    <a:lnTo>
                      <a:pt x="2825" y="497"/>
                    </a:lnTo>
                    <a:lnTo>
                      <a:pt x="2825" y="501"/>
                    </a:lnTo>
                    <a:lnTo>
                      <a:pt x="2823" y="503"/>
                    </a:lnTo>
                    <a:lnTo>
                      <a:pt x="2823" y="496"/>
                    </a:lnTo>
                    <a:lnTo>
                      <a:pt x="2820" y="496"/>
                    </a:lnTo>
                    <a:lnTo>
                      <a:pt x="2818" y="492"/>
                    </a:lnTo>
                    <a:lnTo>
                      <a:pt x="2814" y="496"/>
                    </a:lnTo>
                    <a:lnTo>
                      <a:pt x="2814" y="494"/>
                    </a:lnTo>
                    <a:lnTo>
                      <a:pt x="2814" y="492"/>
                    </a:lnTo>
                    <a:lnTo>
                      <a:pt x="2816" y="490"/>
                    </a:lnTo>
                    <a:lnTo>
                      <a:pt x="2816" y="488"/>
                    </a:lnTo>
                    <a:lnTo>
                      <a:pt x="2816" y="486"/>
                    </a:lnTo>
                    <a:lnTo>
                      <a:pt x="2816" y="486"/>
                    </a:lnTo>
                    <a:lnTo>
                      <a:pt x="2816" y="482"/>
                    </a:lnTo>
                    <a:lnTo>
                      <a:pt x="2814" y="480"/>
                    </a:lnTo>
                    <a:lnTo>
                      <a:pt x="2816" y="478"/>
                    </a:lnTo>
                    <a:lnTo>
                      <a:pt x="2814" y="475"/>
                    </a:lnTo>
                    <a:lnTo>
                      <a:pt x="2812" y="473"/>
                    </a:lnTo>
                    <a:lnTo>
                      <a:pt x="2814" y="471"/>
                    </a:lnTo>
                    <a:lnTo>
                      <a:pt x="2814" y="467"/>
                    </a:lnTo>
                    <a:lnTo>
                      <a:pt x="2810" y="463"/>
                    </a:lnTo>
                    <a:lnTo>
                      <a:pt x="2808" y="461"/>
                    </a:lnTo>
                    <a:lnTo>
                      <a:pt x="2808" y="461"/>
                    </a:lnTo>
                    <a:lnTo>
                      <a:pt x="2806" y="465"/>
                    </a:lnTo>
                    <a:lnTo>
                      <a:pt x="2804" y="467"/>
                    </a:lnTo>
                    <a:lnTo>
                      <a:pt x="2804" y="471"/>
                    </a:lnTo>
                    <a:lnTo>
                      <a:pt x="2801" y="475"/>
                    </a:lnTo>
                    <a:lnTo>
                      <a:pt x="2801" y="475"/>
                    </a:lnTo>
                    <a:lnTo>
                      <a:pt x="2799" y="471"/>
                    </a:lnTo>
                    <a:lnTo>
                      <a:pt x="2797" y="471"/>
                    </a:lnTo>
                    <a:lnTo>
                      <a:pt x="2795" y="471"/>
                    </a:lnTo>
                    <a:lnTo>
                      <a:pt x="2795" y="467"/>
                    </a:lnTo>
                    <a:lnTo>
                      <a:pt x="2789" y="467"/>
                    </a:lnTo>
                    <a:lnTo>
                      <a:pt x="2789" y="469"/>
                    </a:lnTo>
                    <a:lnTo>
                      <a:pt x="2787" y="469"/>
                    </a:lnTo>
                    <a:lnTo>
                      <a:pt x="2787" y="473"/>
                    </a:lnTo>
                    <a:lnTo>
                      <a:pt x="2783" y="473"/>
                    </a:lnTo>
                    <a:lnTo>
                      <a:pt x="2783" y="475"/>
                    </a:lnTo>
                    <a:lnTo>
                      <a:pt x="2776" y="475"/>
                    </a:lnTo>
                    <a:lnTo>
                      <a:pt x="2774" y="478"/>
                    </a:lnTo>
                    <a:lnTo>
                      <a:pt x="2772" y="476"/>
                    </a:lnTo>
                    <a:lnTo>
                      <a:pt x="2770" y="478"/>
                    </a:lnTo>
                    <a:lnTo>
                      <a:pt x="2766" y="478"/>
                    </a:lnTo>
                    <a:lnTo>
                      <a:pt x="2763" y="484"/>
                    </a:lnTo>
                    <a:lnTo>
                      <a:pt x="2759" y="486"/>
                    </a:lnTo>
                    <a:lnTo>
                      <a:pt x="2761" y="490"/>
                    </a:lnTo>
                    <a:lnTo>
                      <a:pt x="2757" y="494"/>
                    </a:lnTo>
                    <a:lnTo>
                      <a:pt x="2757" y="496"/>
                    </a:lnTo>
                    <a:lnTo>
                      <a:pt x="2759" y="497"/>
                    </a:lnTo>
                    <a:lnTo>
                      <a:pt x="2759" y="501"/>
                    </a:lnTo>
                    <a:lnTo>
                      <a:pt x="2763" y="507"/>
                    </a:lnTo>
                    <a:lnTo>
                      <a:pt x="2761" y="509"/>
                    </a:lnTo>
                    <a:lnTo>
                      <a:pt x="2759" y="522"/>
                    </a:lnTo>
                    <a:lnTo>
                      <a:pt x="2763" y="528"/>
                    </a:lnTo>
                    <a:lnTo>
                      <a:pt x="2759" y="528"/>
                    </a:lnTo>
                    <a:lnTo>
                      <a:pt x="2761" y="530"/>
                    </a:lnTo>
                    <a:lnTo>
                      <a:pt x="2761" y="534"/>
                    </a:lnTo>
                    <a:lnTo>
                      <a:pt x="2757" y="537"/>
                    </a:lnTo>
                    <a:lnTo>
                      <a:pt x="2757" y="543"/>
                    </a:lnTo>
                    <a:lnTo>
                      <a:pt x="2753" y="545"/>
                    </a:lnTo>
                    <a:lnTo>
                      <a:pt x="2753" y="549"/>
                    </a:lnTo>
                    <a:lnTo>
                      <a:pt x="2751" y="557"/>
                    </a:lnTo>
                    <a:lnTo>
                      <a:pt x="2755" y="560"/>
                    </a:lnTo>
                    <a:lnTo>
                      <a:pt x="2753" y="562"/>
                    </a:lnTo>
                    <a:lnTo>
                      <a:pt x="2757" y="570"/>
                    </a:lnTo>
                    <a:lnTo>
                      <a:pt x="2755" y="570"/>
                    </a:lnTo>
                    <a:lnTo>
                      <a:pt x="2755" y="574"/>
                    </a:lnTo>
                    <a:lnTo>
                      <a:pt x="2757" y="576"/>
                    </a:lnTo>
                    <a:lnTo>
                      <a:pt x="2759" y="574"/>
                    </a:lnTo>
                    <a:lnTo>
                      <a:pt x="2763" y="574"/>
                    </a:lnTo>
                    <a:lnTo>
                      <a:pt x="2763" y="572"/>
                    </a:lnTo>
                    <a:lnTo>
                      <a:pt x="2763" y="572"/>
                    </a:lnTo>
                    <a:lnTo>
                      <a:pt x="2766" y="574"/>
                    </a:lnTo>
                    <a:lnTo>
                      <a:pt x="2768" y="574"/>
                    </a:lnTo>
                    <a:lnTo>
                      <a:pt x="2768" y="572"/>
                    </a:lnTo>
                    <a:lnTo>
                      <a:pt x="2768" y="572"/>
                    </a:lnTo>
                    <a:lnTo>
                      <a:pt x="2770" y="572"/>
                    </a:lnTo>
                    <a:lnTo>
                      <a:pt x="2774" y="574"/>
                    </a:lnTo>
                    <a:lnTo>
                      <a:pt x="2774" y="576"/>
                    </a:lnTo>
                    <a:lnTo>
                      <a:pt x="2774" y="578"/>
                    </a:lnTo>
                    <a:lnTo>
                      <a:pt x="2778" y="581"/>
                    </a:lnTo>
                    <a:lnTo>
                      <a:pt x="2776" y="583"/>
                    </a:lnTo>
                    <a:lnTo>
                      <a:pt x="2774" y="581"/>
                    </a:lnTo>
                    <a:lnTo>
                      <a:pt x="2772" y="583"/>
                    </a:lnTo>
                    <a:lnTo>
                      <a:pt x="2768" y="583"/>
                    </a:lnTo>
                    <a:lnTo>
                      <a:pt x="2766" y="585"/>
                    </a:lnTo>
                    <a:lnTo>
                      <a:pt x="2766" y="585"/>
                    </a:lnTo>
                    <a:lnTo>
                      <a:pt x="2768" y="587"/>
                    </a:lnTo>
                    <a:lnTo>
                      <a:pt x="2763" y="593"/>
                    </a:lnTo>
                    <a:lnTo>
                      <a:pt x="2761" y="591"/>
                    </a:lnTo>
                    <a:lnTo>
                      <a:pt x="2761" y="589"/>
                    </a:lnTo>
                    <a:lnTo>
                      <a:pt x="2759" y="587"/>
                    </a:lnTo>
                    <a:lnTo>
                      <a:pt x="2757" y="587"/>
                    </a:lnTo>
                    <a:lnTo>
                      <a:pt x="2753" y="587"/>
                    </a:lnTo>
                    <a:lnTo>
                      <a:pt x="2751" y="587"/>
                    </a:lnTo>
                    <a:lnTo>
                      <a:pt x="2751" y="589"/>
                    </a:lnTo>
                    <a:lnTo>
                      <a:pt x="2751" y="593"/>
                    </a:lnTo>
                    <a:lnTo>
                      <a:pt x="2751" y="593"/>
                    </a:lnTo>
                    <a:lnTo>
                      <a:pt x="2749" y="595"/>
                    </a:lnTo>
                    <a:lnTo>
                      <a:pt x="2747" y="597"/>
                    </a:lnTo>
                    <a:lnTo>
                      <a:pt x="2747" y="598"/>
                    </a:lnTo>
                    <a:lnTo>
                      <a:pt x="2747" y="600"/>
                    </a:lnTo>
                    <a:lnTo>
                      <a:pt x="2743" y="600"/>
                    </a:lnTo>
                    <a:lnTo>
                      <a:pt x="2740" y="597"/>
                    </a:lnTo>
                    <a:lnTo>
                      <a:pt x="2738" y="597"/>
                    </a:lnTo>
                    <a:lnTo>
                      <a:pt x="2740" y="600"/>
                    </a:lnTo>
                    <a:lnTo>
                      <a:pt x="2736" y="602"/>
                    </a:lnTo>
                    <a:lnTo>
                      <a:pt x="2738" y="602"/>
                    </a:lnTo>
                    <a:lnTo>
                      <a:pt x="2734" y="606"/>
                    </a:lnTo>
                    <a:lnTo>
                      <a:pt x="2728" y="608"/>
                    </a:lnTo>
                    <a:lnTo>
                      <a:pt x="2728" y="610"/>
                    </a:lnTo>
                    <a:lnTo>
                      <a:pt x="2722" y="602"/>
                    </a:lnTo>
                    <a:lnTo>
                      <a:pt x="2721" y="602"/>
                    </a:lnTo>
                    <a:lnTo>
                      <a:pt x="2719" y="602"/>
                    </a:lnTo>
                    <a:lnTo>
                      <a:pt x="2719" y="600"/>
                    </a:lnTo>
                    <a:lnTo>
                      <a:pt x="2722" y="600"/>
                    </a:lnTo>
                    <a:lnTo>
                      <a:pt x="2722" y="597"/>
                    </a:lnTo>
                    <a:lnTo>
                      <a:pt x="2722" y="595"/>
                    </a:lnTo>
                    <a:lnTo>
                      <a:pt x="2728" y="595"/>
                    </a:lnTo>
                    <a:lnTo>
                      <a:pt x="2736" y="589"/>
                    </a:lnTo>
                    <a:lnTo>
                      <a:pt x="2734" y="587"/>
                    </a:lnTo>
                    <a:lnTo>
                      <a:pt x="2732" y="587"/>
                    </a:lnTo>
                    <a:lnTo>
                      <a:pt x="2728" y="591"/>
                    </a:lnTo>
                    <a:lnTo>
                      <a:pt x="2724" y="589"/>
                    </a:lnTo>
                    <a:lnTo>
                      <a:pt x="2724" y="587"/>
                    </a:lnTo>
                    <a:lnTo>
                      <a:pt x="2721" y="585"/>
                    </a:lnTo>
                    <a:lnTo>
                      <a:pt x="2717" y="585"/>
                    </a:lnTo>
                    <a:lnTo>
                      <a:pt x="2711" y="583"/>
                    </a:lnTo>
                    <a:lnTo>
                      <a:pt x="2705" y="583"/>
                    </a:lnTo>
                    <a:lnTo>
                      <a:pt x="2707" y="587"/>
                    </a:lnTo>
                    <a:lnTo>
                      <a:pt x="2705" y="587"/>
                    </a:lnTo>
                    <a:lnTo>
                      <a:pt x="2703" y="585"/>
                    </a:lnTo>
                    <a:lnTo>
                      <a:pt x="2703" y="583"/>
                    </a:lnTo>
                    <a:lnTo>
                      <a:pt x="2698" y="583"/>
                    </a:lnTo>
                    <a:lnTo>
                      <a:pt x="2692" y="583"/>
                    </a:lnTo>
                    <a:lnTo>
                      <a:pt x="2688" y="583"/>
                    </a:lnTo>
                    <a:lnTo>
                      <a:pt x="2686" y="581"/>
                    </a:lnTo>
                    <a:lnTo>
                      <a:pt x="2681" y="581"/>
                    </a:lnTo>
                    <a:lnTo>
                      <a:pt x="2677" y="587"/>
                    </a:lnTo>
                    <a:lnTo>
                      <a:pt x="2675" y="587"/>
                    </a:lnTo>
                    <a:lnTo>
                      <a:pt x="2673" y="589"/>
                    </a:lnTo>
                    <a:lnTo>
                      <a:pt x="2679" y="593"/>
                    </a:lnTo>
                    <a:lnTo>
                      <a:pt x="2673" y="595"/>
                    </a:lnTo>
                    <a:lnTo>
                      <a:pt x="2673" y="593"/>
                    </a:lnTo>
                    <a:lnTo>
                      <a:pt x="2669" y="597"/>
                    </a:lnTo>
                    <a:lnTo>
                      <a:pt x="2675" y="598"/>
                    </a:lnTo>
                    <a:lnTo>
                      <a:pt x="2675" y="598"/>
                    </a:lnTo>
                    <a:lnTo>
                      <a:pt x="2679" y="598"/>
                    </a:lnTo>
                    <a:lnTo>
                      <a:pt x="2679" y="602"/>
                    </a:lnTo>
                    <a:lnTo>
                      <a:pt x="2671" y="604"/>
                    </a:lnTo>
                    <a:lnTo>
                      <a:pt x="2669" y="602"/>
                    </a:lnTo>
                    <a:lnTo>
                      <a:pt x="2663" y="600"/>
                    </a:lnTo>
                    <a:lnTo>
                      <a:pt x="2660" y="602"/>
                    </a:lnTo>
                    <a:lnTo>
                      <a:pt x="2662" y="606"/>
                    </a:lnTo>
                    <a:lnTo>
                      <a:pt x="2658" y="606"/>
                    </a:lnTo>
                    <a:lnTo>
                      <a:pt x="2656" y="608"/>
                    </a:lnTo>
                    <a:lnTo>
                      <a:pt x="2654" y="608"/>
                    </a:lnTo>
                    <a:lnTo>
                      <a:pt x="2654" y="604"/>
                    </a:lnTo>
                    <a:lnTo>
                      <a:pt x="2646" y="604"/>
                    </a:lnTo>
                    <a:lnTo>
                      <a:pt x="2642" y="606"/>
                    </a:lnTo>
                    <a:lnTo>
                      <a:pt x="2637" y="606"/>
                    </a:lnTo>
                    <a:lnTo>
                      <a:pt x="2631" y="608"/>
                    </a:lnTo>
                    <a:lnTo>
                      <a:pt x="2631" y="610"/>
                    </a:lnTo>
                    <a:lnTo>
                      <a:pt x="2637" y="614"/>
                    </a:lnTo>
                    <a:lnTo>
                      <a:pt x="2635" y="616"/>
                    </a:lnTo>
                    <a:lnTo>
                      <a:pt x="2633" y="619"/>
                    </a:lnTo>
                    <a:lnTo>
                      <a:pt x="2629" y="616"/>
                    </a:lnTo>
                    <a:lnTo>
                      <a:pt x="2627" y="616"/>
                    </a:lnTo>
                    <a:lnTo>
                      <a:pt x="2627" y="612"/>
                    </a:lnTo>
                    <a:lnTo>
                      <a:pt x="2625" y="610"/>
                    </a:lnTo>
                    <a:lnTo>
                      <a:pt x="2623" y="612"/>
                    </a:lnTo>
                    <a:lnTo>
                      <a:pt x="2620" y="612"/>
                    </a:lnTo>
                    <a:lnTo>
                      <a:pt x="2618" y="612"/>
                    </a:lnTo>
                    <a:lnTo>
                      <a:pt x="2614" y="616"/>
                    </a:lnTo>
                    <a:lnTo>
                      <a:pt x="2610" y="616"/>
                    </a:lnTo>
                    <a:lnTo>
                      <a:pt x="2604" y="618"/>
                    </a:lnTo>
                    <a:lnTo>
                      <a:pt x="2599" y="618"/>
                    </a:lnTo>
                    <a:lnTo>
                      <a:pt x="2593" y="623"/>
                    </a:lnTo>
                    <a:lnTo>
                      <a:pt x="2589" y="623"/>
                    </a:lnTo>
                    <a:lnTo>
                      <a:pt x="2585" y="621"/>
                    </a:lnTo>
                    <a:lnTo>
                      <a:pt x="2583" y="621"/>
                    </a:lnTo>
                    <a:lnTo>
                      <a:pt x="2583" y="625"/>
                    </a:lnTo>
                    <a:lnTo>
                      <a:pt x="2576" y="631"/>
                    </a:lnTo>
                    <a:lnTo>
                      <a:pt x="2576" y="635"/>
                    </a:lnTo>
                    <a:lnTo>
                      <a:pt x="2572" y="637"/>
                    </a:lnTo>
                    <a:lnTo>
                      <a:pt x="2570" y="642"/>
                    </a:lnTo>
                    <a:lnTo>
                      <a:pt x="2576" y="648"/>
                    </a:lnTo>
                    <a:lnTo>
                      <a:pt x="2574" y="656"/>
                    </a:lnTo>
                    <a:lnTo>
                      <a:pt x="2568" y="661"/>
                    </a:lnTo>
                    <a:lnTo>
                      <a:pt x="2566" y="667"/>
                    </a:lnTo>
                    <a:lnTo>
                      <a:pt x="2568" y="673"/>
                    </a:lnTo>
                    <a:lnTo>
                      <a:pt x="2566" y="679"/>
                    </a:lnTo>
                    <a:lnTo>
                      <a:pt x="2568" y="682"/>
                    </a:lnTo>
                    <a:lnTo>
                      <a:pt x="2568" y="686"/>
                    </a:lnTo>
                    <a:lnTo>
                      <a:pt x="2568" y="686"/>
                    </a:lnTo>
                    <a:lnTo>
                      <a:pt x="2564" y="688"/>
                    </a:lnTo>
                    <a:lnTo>
                      <a:pt x="2564" y="692"/>
                    </a:lnTo>
                    <a:lnTo>
                      <a:pt x="2562" y="694"/>
                    </a:lnTo>
                    <a:lnTo>
                      <a:pt x="2564" y="699"/>
                    </a:lnTo>
                    <a:lnTo>
                      <a:pt x="2562" y="701"/>
                    </a:lnTo>
                    <a:lnTo>
                      <a:pt x="2561" y="707"/>
                    </a:lnTo>
                    <a:lnTo>
                      <a:pt x="2557" y="713"/>
                    </a:lnTo>
                    <a:lnTo>
                      <a:pt x="2557" y="717"/>
                    </a:lnTo>
                    <a:lnTo>
                      <a:pt x="2555" y="719"/>
                    </a:lnTo>
                    <a:lnTo>
                      <a:pt x="2553" y="724"/>
                    </a:lnTo>
                    <a:lnTo>
                      <a:pt x="2551" y="724"/>
                    </a:lnTo>
                    <a:lnTo>
                      <a:pt x="2549" y="734"/>
                    </a:lnTo>
                    <a:lnTo>
                      <a:pt x="2549" y="740"/>
                    </a:lnTo>
                    <a:lnTo>
                      <a:pt x="2549" y="743"/>
                    </a:lnTo>
                    <a:lnTo>
                      <a:pt x="2551" y="747"/>
                    </a:lnTo>
                    <a:lnTo>
                      <a:pt x="2547" y="751"/>
                    </a:lnTo>
                    <a:lnTo>
                      <a:pt x="2547" y="755"/>
                    </a:lnTo>
                    <a:lnTo>
                      <a:pt x="2543" y="760"/>
                    </a:lnTo>
                    <a:lnTo>
                      <a:pt x="2543" y="762"/>
                    </a:lnTo>
                    <a:lnTo>
                      <a:pt x="2541" y="762"/>
                    </a:lnTo>
                    <a:lnTo>
                      <a:pt x="2541" y="768"/>
                    </a:lnTo>
                    <a:lnTo>
                      <a:pt x="2536" y="772"/>
                    </a:lnTo>
                    <a:lnTo>
                      <a:pt x="2536" y="778"/>
                    </a:lnTo>
                    <a:lnTo>
                      <a:pt x="2530" y="783"/>
                    </a:lnTo>
                    <a:lnTo>
                      <a:pt x="2530" y="785"/>
                    </a:lnTo>
                    <a:lnTo>
                      <a:pt x="2528" y="791"/>
                    </a:lnTo>
                    <a:lnTo>
                      <a:pt x="2526" y="795"/>
                    </a:lnTo>
                    <a:lnTo>
                      <a:pt x="2524" y="799"/>
                    </a:lnTo>
                    <a:lnTo>
                      <a:pt x="2526" y="800"/>
                    </a:lnTo>
                    <a:lnTo>
                      <a:pt x="2530" y="804"/>
                    </a:lnTo>
                    <a:lnTo>
                      <a:pt x="2534" y="802"/>
                    </a:lnTo>
                    <a:lnTo>
                      <a:pt x="2536" y="804"/>
                    </a:lnTo>
                    <a:lnTo>
                      <a:pt x="2540" y="806"/>
                    </a:lnTo>
                    <a:lnTo>
                      <a:pt x="2545" y="802"/>
                    </a:lnTo>
                    <a:lnTo>
                      <a:pt x="2547" y="800"/>
                    </a:lnTo>
                    <a:lnTo>
                      <a:pt x="2551" y="799"/>
                    </a:lnTo>
                    <a:lnTo>
                      <a:pt x="2551" y="799"/>
                    </a:lnTo>
                    <a:lnTo>
                      <a:pt x="2557" y="799"/>
                    </a:lnTo>
                    <a:lnTo>
                      <a:pt x="2557" y="808"/>
                    </a:lnTo>
                    <a:lnTo>
                      <a:pt x="2561" y="814"/>
                    </a:lnTo>
                    <a:lnTo>
                      <a:pt x="2562" y="820"/>
                    </a:lnTo>
                    <a:lnTo>
                      <a:pt x="2561" y="823"/>
                    </a:lnTo>
                    <a:lnTo>
                      <a:pt x="2566" y="827"/>
                    </a:lnTo>
                    <a:lnTo>
                      <a:pt x="2568" y="825"/>
                    </a:lnTo>
                    <a:lnTo>
                      <a:pt x="2568" y="825"/>
                    </a:lnTo>
                    <a:lnTo>
                      <a:pt x="2572" y="823"/>
                    </a:lnTo>
                    <a:lnTo>
                      <a:pt x="2572" y="820"/>
                    </a:lnTo>
                    <a:lnTo>
                      <a:pt x="2576" y="820"/>
                    </a:lnTo>
                    <a:lnTo>
                      <a:pt x="2576" y="821"/>
                    </a:lnTo>
                    <a:lnTo>
                      <a:pt x="2580" y="820"/>
                    </a:lnTo>
                    <a:lnTo>
                      <a:pt x="2583" y="820"/>
                    </a:lnTo>
                    <a:lnTo>
                      <a:pt x="2581" y="821"/>
                    </a:lnTo>
                    <a:lnTo>
                      <a:pt x="2580" y="823"/>
                    </a:lnTo>
                    <a:lnTo>
                      <a:pt x="2580" y="829"/>
                    </a:lnTo>
                    <a:lnTo>
                      <a:pt x="2578" y="829"/>
                    </a:lnTo>
                    <a:lnTo>
                      <a:pt x="2576" y="831"/>
                    </a:lnTo>
                    <a:lnTo>
                      <a:pt x="2576" y="833"/>
                    </a:lnTo>
                    <a:lnTo>
                      <a:pt x="2583" y="833"/>
                    </a:lnTo>
                    <a:lnTo>
                      <a:pt x="2589" y="829"/>
                    </a:lnTo>
                    <a:lnTo>
                      <a:pt x="2589" y="823"/>
                    </a:lnTo>
                    <a:lnTo>
                      <a:pt x="2589" y="820"/>
                    </a:lnTo>
                    <a:lnTo>
                      <a:pt x="2591" y="818"/>
                    </a:lnTo>
                    <a:lnTo>
                      <a:pt x="2593" y="823"/>
                    </a:lnTo>
                    <a:lnTo>
                      <a:pt x="2593" y="827"/>
                    </a:lnTo>
                    <a:lnTo>
                      <a:pt x="2593" y="831"/>
                    </a:lnTo>
                    <a:lnTo>
                      <a:pt x="2595" y="831"/>
                    </a:lnTo>
                    <a:lnTo>
                      <a:pt x="2597" y="825"/>
                    </a:lnTo>
                    <a:lnTo>
                      <a:pt x="2595" y="820"/>
                    </a:lnTo>
                    <a:lnTo>
                      <a:pt x="2595" y="816"/>
                    </a:lnTo>
                    <a:lnTo>
                      <a:pt x="2593" y="812"/>
                    </a:lnTo>
                    <a:lnTo>
                      <a:pt x="2591" y="806"/>
                    </a:lnTo>
                    <a:lnTo>
                      <a:pt x="2595" y="806"/>
                    </a:lnTo>
                    <a:lnTo>
                      <a:pt x="2599" y="808"/>
                    </a:lnTo>
                    <a:lnTo>
                      <a:pt x="2597" y="810"/>
                    </a:lnTo>
                    <a:lnTo>
                      <a:pt x="2599" y="812"/>
                    </a:lnTo>
                    <a:lnTo>
                      <a:pt x="2601" y="812"/>
                    </a:lnTo>
                    <a:lnTo>
                      <a:pt x="2602" y="810"/>
                    </a:lnTo>
                    <a:lnTo>
                      <a:pt x="2606" y="808"/>
                    </a:lnTo>
                    <a:lnTo>
                      <a:pt x="2610" y="806"/>
                    </a:lnTo>
                    <a:lnTo>
                      <a:pt x="2614" y="808"/>
                    </a:lnTo>
                    <a:lnTo>
                      <a:pt x="2618" y="810"/>
                    </a:lnTo>
                    <a:lnTo>
                      <a:pt x="2622" y="812"/>
                    </a:lnTo>
                    <a:lnTo>
                      <a:pt x="2623" y="816"/>
                    </a:lnTo>
                    <a:lnTo>
                      <a:pt x="2625" y="818"/>
                    </a:lnTo>
                    <a:lnTo>
                      <a:pt x="2631" y="818"/>
                    </a:lnTo>
                    <a:lnTo>
                      <a:pt x="2633" y="821"/>
                    </a:lnTo>
                    <a:lnTo>
                      <a:pt x="2641" y="823"/>
                    </a:lnTo>
                    <a:lnTo>
                      <a:pt x="2641" y="825"/>
                    </a:lnTo>
                    <a:lnTo>
                      <a:pt x="2644" y="827"/>
                    </a:lnTo>
                    <a:lnTo>
                      <a:pt x="2646" y="829"/>
                    </a:lnTo>
                    <a:lnTo>
                      <a:pt x="2648" y="829"/>
                    </a:lnTo>
                    <a:lnTo>
                      <a:pt x="2652" y="835"/>
                    </a:lnTo>
                    <a:lnTo>
                      <a:pt x="2650" y="839"/>
                    </a:lnTo>
                    <a:lnTo>
                      <a:pt x="2650" y="841"/>
                    </a:lnTo>
                    <a:lnTo>
                      <a:pt x="2646" y="842"/>
                    </a:lnTo>
                    <a:lnTo>
                      <a:pt x="2650" y="846"/>
                    </a:lnTo>
                    <a:lnTo>
                      <a:pt x="2654" y="846"/>
                    </a:lnTo>
                    <a:lnTo>
                      <a:pt x="2658" y="852"/>
                    </a:lnTo>
                    <a:lnTo>
                      <a:pt x="2658" y="856"/>
                    </a:lnTo>
                    <a:lnTo>
                      <a:pt x="2656" y="858"/>
                    </a:lnTo>
                    <a:lnTo>
                      <a:pt x="2656" y="863"/>
                    </a:lnTo>
                    <a:lnTo>
                      <a:pt x="2660" y="865"/>
                    </a:lnTo>
                    <a:lnTo>
                      <a:pt x="2663" y="867"/>
                    </a:lnTo>
                    <a:lnTo>
                      <a:pt x="2665" y="865"/>
                    </a:lnTo>
                    <a:lnTo>
                      <a:pt x="2665" y="867"/>
                    </a:lnTo>
                    <a:lnTo>
                      <a:pt x="2663" y="869"/>
                    </a:lnTo>
                    <a:lnTo>
                      <a:pt x="2665" y="875"/>
                    </a:lnTo>
                    <a:lnTo>
                      <a:pt x="2667" y="877"/>
                    </a:lnTo>
                    <a:lnTo>
                      <a:pt x="2665" y="879"/>
                    </a:lnTo>
                    <a:lnTo>
                      <a:pt x="2665" y="881"/>
                    </a:lnTo>
                    <a:lnTo>
                      <a:pt x="2667" y="884"/>
                    </a:lnTo>
                    <a:lnTo>
                      <a:pt x="2665" y="888"/>
                    </a:lnTo>
                    <a:lnTo>
                      <a:pt x="2667" y="890"/>
                    </a:lnTo>
                    <a:lnTo>
                      <a:pt x="2665" y="892"/>
                    </a:lnTo>
                    <a:lnTo>
                      <a:pt x="2665" y="894"/>
                    </a:lnTo>
                    <a:lnTo>
                      <a:pt x="2667" y="896"/>
                    </a:lnTo>
                    <a:lnTo>
                      <a:pt x="2665" y="898"/>
                    </a:lnTo>
                    <a:lnTo>
                      <a:pt x="2667" y="905"/>
                    </a:lnTo>
                    <a:lnTo>
                      <a:pt x="2667" y="909"/>
                    </a:lnTo>
                    <a:lnTo>
                      <a:pt x="2667" y="915"/>
                    </a:lnTo>
                    <a:lnTo>
                      <a:pt x="2667" y="919"/>
                    </a:lnTo>
                    <a:lnTo>
                      <a:pt x="2667" y="921"/>
                    </a:lnTo>
                    <a:lnTo>
                      <a:pt x="2671" y="934"/>
                    </a:lnTo>
                    <a:lnTo>
                      <a:pt x="2675" y="934"/>
                    </a:lnTo>
                    <a:lnTo>
                      <a:pt x="2677" y="932"/>
                    </a:lnTo>
                    <a:lnTo>
                      <a:pt x="2679" y="932"/>
                    </a:lnTo>
                    <a:lnTo>
                      <a:pt x="2675" y="938"/>
                    </a:lnTo>
                    <a:lnTo>
                      <a:pt x="2673" y="940"/>
                    </a:lnTo>
                    <a:lnTo>
                      <a:pt x="2675" y="942"/>
                    </a:lnTo>
                    <a:lnTo>
                      <a:pt x="2677" y="942"/>
                    </a:lnTo>
                    <a:lnTo>
                      <a:pt x="2682" y="947"/>
                    </a:lnTo>
                    <a:lnTo>
                      <a:pt x="2682" y="955"/>
                    </a:lnTo>
                    <a:lnTo>
                      <a:pt x="2682" y="957"/>
                    </a:lnTo>
                    <a:lnTo>
                      <a:pt x="2682" y="961"/>
                    </a:lnTo>
                    <a:lnTo>
                      <a:pt x="2684" y="968"/>
                    </a:lnTo>
                    <a:lnTo>
                      <a:pt x="2686" y="968"/>
                    </a:lnTo>
                    <a:lnTo>
                      <a:pt x="2686" y="972"/>
                    </a:lnTo>
                    <a:lnTo>
                      <a:pt x="2686" y="974"/>
                    </a:lnTo>
                    <a:lnTo>
                      <a:pt x="2686" y="980"/>
                    </a:lnTo>
                    <a:lnTo>
                      <a:pt x="2688" y="983"/>
                    </a:lnTo>
                    <a:lnTo>
                      <a:pt x="2688" y="987"/>
                    </a:lnTo>
                    <a:lnTo>
                      <a:pt x="2682" y="993"/>
                    </a:lnTo>
                    <a:lnTo>
                      <a:pt x="2682" y="999"/>
                    </a:lnTo>
                    <a:lnTo>
                      <a:pt x="2681" y="1004"/>
                    </a:lnTo>
                    <a:lnTo>
                      <a:pt x="2681" y="1010"/>
                    </a:lnTo>
                    <a:lnTo>
                      <a:pt x="2681" y="1010"/>
                    </a:lnTo>
                    <a:lnTo>
                      <a:pt x="2681" y="1016"/>
                    </a:lnTo>
                    <a:lnTo>
                      <a:pt x="2677" y="1020"/>
                    </a:lnTo>
                    <a:lnTo>
                      <a:pt x="2677" y="1023"/>
                    </a:lnTo>
                    <a:lnTo>
                      <a:pt x="2675" y="1031"/>
                    </a:lnTo>
                    <a:lnTo>
                      <a:pt x="2677" y="1031"/>
                    </a:lnTo>
                    <a:lnTo>
                      <a:pt x="2677" y="1033"/>
                    </a:lnTo>
                    <a:lnTo>
                      <a:pt x="2673" y="1037"/>
                    </a:lnTo>
                    <a:lnTo>
                      <a:pt x="2675" y="1044"/>
                    </a:lnTo>
                    <a:lnTo>
                      <a:pt x="2671" y="1048"/>
                    </a:lnTo>
                    <a:lnTo>
                      <a:pt x="2673" y="1054"/>
                    </a:lnTo>
                    <a:lnTo>
                      <a:pt x="2675" y="1054"/>
                    </a:lnTo>
                    <a:lnTo>
                      <a:pt x="2675" y="1058"/>
                    </a:lnTo>
                    <a:lnTo>
                      <a:pt x="2669" y="1064"/>
                    </a:lnTo>
                    <a:lnTo>
                      <a:pt x="2669" y="1067"/>
                    </a:lnTo>
                    <a:lnTo>
                      <a:pt x="2665" y="1071"/>
                    </a:lnTo>
                    <a:lnTo>
                      <a:pt x="2665" y="1075"/>
                    </a:lnTo>
                    <a:lnTo>
                      <a:pt x="2662" y="1079"/>
                    </a:lnTo>
                    <a:lnTo>
                      <a:pt x="2658" y="1094"/>
                    </a:lnTo>
                    <a:lnTo>
                      <a:pt x="2656" y="1096"/>
                    </a:lnTo>
                    <a:lnTo>
                      <a:pt x="2656" y="1100"/>
                    </a:lnTo>
                    <a:lnTo>
                      <a:pt x="2658" y="1102"/>
                    </a:lnTo>
                    <a:lnTo>
                      <a:pt x="2656" y="1104"/>
                    </a:lnTo>
                    <a:lnTo>
                      <a:pt x="2652" y="1107"/>
                    </a:lnTo>
                    <a:lnTo>
                      <a:pt x="2652" y="1111"/>
                    </a:lnTo>
                    <a:lnTo>
                      <a:pt x="2648" y="1113"/>
                    </a:lnTo>
                    <a:lnTo>
                      <a:pt x="2648" y="1119"/>
                    </a:lnTo>
                    <a:lnTo>
                      <a:pt x="2646" y="1119"/>
                    </a:lnTo>
                    <a:lnTo>
                      <a:pt x="2648" y="1123"/>
                    </a:lnTo>
                    <a:lnTo>
                      <a:pt x="2644" y="1128"/>
                    </a:lnTo>
                    <a:lnTo>
                      <a:pt x="2644" y="1126"/>
                    </a:lnTo>
                    <a:lnTo>
                      <a:pt x="2641" y="1126"/>
                    </a:lnTo>
                    <a:lnTo>
                      <a:pt x="2642" y="1130"/>
                    </a:lnTo>
                    <a:lnTo>
                      <a:pt x="2642" y="1134"/>
                    </a:lnTo>
                    <a:lnTo>
                      <a:pt x="2639" y="1136"/>
                    </a:lnTo>
                    <a:lnTo>
                      <a:pt x="2639" y="1138"/>
                    </a:lnTo>
                    <a:lnTo>
                      <a:pt x="2633" y="1145"/>
                    </a:lnTo>
                    <a:lnTo>
                      <a:pt x="2631" y="1151"/>
                    </a:lnTo>
                    <a:lnTo>
                      <a:pt x="2627" y="1151"/>
                    </a:lnTo>
                    <a:lnTo>
                      <a:pt x="2627" y="1153"/>
                    </a:lnTo>
                    <a:lnTo>
                      <a:pt x="2622" y="1153"/>
                    </a:lnTo>
                    <a:lnTo>
                      <a:pt x="2618" y="1159"/>
                    </a:lnTo>
                    <a:lnTo>
                      <a:pt x="2616" y="1155"/>
                    </a:lnTo>
                    <a:lnTo>
                      <a:pt x="2614" y="1157"/>
                    </a:lnTo>
                    <a:lnTo>
                      <a:pt x="2608" y="1155"/>
                    </a:lnTo>
                    <a:lnTo>
                      <a:pt x="2602" y="1153"/>
                    </a:lnTo>
                    <a:lnTo>
                      <a:pt x="2602" y="1145"/>
                    </a:lnTo>
                    <a:lnTo>
                      <a:pt x="2599" y="1144"/>
                    </a:lnTo>
                    <a:lnTo>
                      <a:pt x="2595" y="1145"/>
                    </a:lnTo>
                    <a:lnTo>
                      <a:pt x="2591" y="1144"/>
                    </a:lnTo>
                    <a:lnTo>
                      <a:pt x="2591" y="1145"/>
                    </a:lnTo>
                    <a:lnTo>
                      <a:pt x="2591" y="1149"/>
                    </a:lnTo>
                    <a:lnTo>
                      <a:pt x="2587" y="1151"/>
                    </a:lnTo>
                    <a:lnTo>
                      <a:pt x="2587" y="1159"/>
                    </a:lnTo>
                    <a:lnTo>
                      <a:pt x="2583" y="1161"/>
                    </a:lnTo>
                    <a:lnTo>
                      <a:pt x="2583" y="1166"/>
                    </a:lnTo>
                    <a:lnTo>
                      <a:pt x="2581" y="1165"/>
                    </a:lnTo>
                    <a:lnTo>
                      <a:pt x="2576" y="1165"/>
                    </a:lnTo>
                    <a:lnTo>
                      <a:pt x="2576" y="1170"/>
                    </a:lnTo>
                    <a:lnTo>
                      <a:pt x="2574" y="1170"/>
                    </a:lnTo>
                    <a:lnTo>
                      <a:pt x="2574" y="1170"/>
                    </a:lnTo>
                    <a:lnTo>
                      <a:pt x="2574" y="1170"/>
                    </a:lnTo>
                    <a:lnTo>
                      <a:pt x="2568" y="1178"/>
                    </a:lnTo>
                    <a:lnTo>
                      <a:pt x="2566" y="1176"/>
                    </a:lnTo>
                    <a:lnTo>
                      <a:pt x="2564" y="1182"/>
                    </a:lnTo>
                    <a:lnTo>
                      <a:pt x="2562" y="1191"/>
                    </a:lnTo>
                    <a:lnTo>
                      <a:pt x="2562" y="1195"/>
                    </a:lnTo>
                    <a:lnTo>
                      <a:pt x="2566" y="1199"/>
                    </a:lnTo>
                    <a:lnTo>
                      <a:pt x="2566" y="1208"/>
                    </a:lnTo>
                    <a:lnTo>
                      <a:pt x="2570" y="1210"/>
                    </a:lnTo>
                    <a:lnTo>
                      <a:pt x="2568" y="1214"/>
                    </a:lnTo>
                    <a:lnTo>
                      <a:pt x="2564" y="1218"/>
                    </a:lnTo>
                    <a:lnTo>
                      <a:pt x="2564" y="1220"/>
                    </a:lnTo>
                    <a:lnTo>
                      <a:pt x="2555" y="1229"/>
                    </a:lnTo>
                    <a:lnTo>
                      <a:pt x="2557" y="1231"/>
                    </a:lnTo>
                    <a:lnTo>
                      <a:pt x="2555" y="1235"/>
                    </a:lnTo>
                    <a:lnTo>
                      <a:pt x="2553" y="1237"/>
                    </a:lnTo>
                    <a:lnTo>
                      <a:pt x="2549" y="1237"/>
                    </a:lnTo>
                    <a:lnTo>
                      <a:pt x="2545" y="1239"/>
                    </a:lnTo>
                    <a:lnTo>
                      <a:pt x="2545" y="1243"/>
                    </a:lnTo>
                    <a:lnTo>
                      <a:pt x="2540" y="1245"/>
                    </a:lnTo>
                    <a:lnTo>
                      <a:pt x="2540" y="1250"/>
                    </a:lnTo>
                    <a:lnTo>
                      <a:pt x="2541" y="1254"/>
                    </a:lnTo>
                    <a:lnTo>
                      <a:pt x="2540" y="1256"/>
                    </a:lnTo>
                    <a:lnTo>
                      <a:pt x="2540" y="1262"/>
                    </a:lnTo>
                    <a:lnTo>
                      <a:pt x="2547" y="1262"/>
                    </a:lnTo>
                    <a:lnTo>
                      <a:pt x="2549" y="1266"/>
                    </a:lnTo>
                    <a:lnTo>
                      <a:pt x="2562" y="1273"/>
                    </a:lnTo>
                    <a:lnTo>
                      <a:pt x="2564" y="1277"/>
                    </a:lnTo>
                    <a:lnTo>
                      <a:pt x="2570" y="1288"/>
                    </a:lnTo>
                    <a:lnTo>
                      <a:pt x="2581" y="1300"/>
                    </a:lnTo>
                    <a:lnTo>
                      <a:pt x="2591" y="1313"/>
                    </a:lnTo>
                    <a:lnTo>
                      <a:pt x="2591" y="1321"/>
                    </a:lnTo>
                    <a:lnTo>
                      <a:pt x="2595" y="1325"/>
                    </a:lnTo>
                    <a:lnTo>
                      <a:pt x="2597" y="1336"/>
                    </a:lnTo>
                    <a:lnTo>
                      <a:pt x="2597" y="1342"/>
                    </a:lnTo>
                    <a:lnTo>
                      <a:pt x="2599" y="1340"/>
                    </a:lnTo>
                    <a:lnTo>
                      <a:pt x="2599" y="1340"/>
                    </a:lnTo>
                    <a:lnTo>
                      <a:pt x="2601" y="1353"/>
                    </a:lnTo>
                    <a:lnTo>
                      <a:pt x="2599" y="1355"/>
                    </a:lnTo>
                    <a:lnTo>
                      <a:pt x="2599" y="1357"/>
                    </a:lnTo>
                    <a:lnTo>
                      <a:pt x="2595" y="1365"/>
                    </a:lnTo>
                    <a:lnTo>
                      <a:pt x="2591" y="1365"/>
                    </a:lnTo>
                    <a:lnTo>
                      <a:pt x="2585" y="1367"/>
                    </a:lnTo>
                    <a:lnTo>
                      <a:pt x="2587" y="1368"/>
                    </a:lnTo>
                    <a:lnTo>
                      <a:pt x="2585" y="1370"/>
                    </a:lnTo>
                    <a:lnTo>
                      <a:pt x="2583" y="1368"/>
                    </a:lnTo>
                    <a:lnTo>
                      <a:pt x="2580" y="1370"/>
                    </a:lnTo>
                    <a:lnTo>
                      <a:pt x="2580" y="1367"/>
                    </a:lnTo>
                    <a:lnTo>
                      <a:pt x="2576" y="1367"/>
                    </a:lnTo>
                    <a:lnTo>
                      <a:pt x="2574" y="1368"/>
                    </a:lnTo>
                    <a:lnTo>
                      <a:pt x="2574" y="1367"/>
                    </a:lnTo>
                    <a:lnTo>
                      <a:pt x="2570" y="1368"/>
                    </a:lnTo>
                    <a:lnTo>
                      <a:pt x="2562" y="1374"/>
                    </a:lnTo>
                    <a:lnTo>
                      <a:pt x="2561" y="1378"/>
                    </a:lnTo>
                    <a:lnTo>
                      <a:pt x="2559" y="1376"/>
                    </a:lnTo>
                    <a:lnTo>
                      <a:pt x="2559" y="1382"/>
                    </a:lnTo>
                    <a:lnTo>
                      <a:pt x="2555" y="1384"/>
                    </a:lnTo>
                    <a:lnTo>
                      <a:pt x="2555" y="1380"/>
                    </a:lnTo>
                    <a:lnTo>
                      <a:pt x="2553" y="1378"/>
                    </a:lnTo>
                    <a:lnTo>
                      <a:pt x="2553" y="1374"/>
                    </a:lnTo>
                    <a:lnTo>
                      <a:pt x="2551" y="1374"/>
                    </a:lnTo>
                    <a:lnTo>
                      <a:pt x="2545" y="1367"/>
                    </a:lnTo>
                    <a:lnTo>
                      <a:pt x="2549" y="1367"/>
                    </a:lnTo>
                    <a:lnTo>
                      <a:pt x="2547" y="1363"/>
                    </a:lnTo>
                    <a:lnTo>
                      <a:pt x="2547" y="1359"/>
                    </a:lnTo>
                    <a:lnTo>
                      <a:pt x="2549" y="1357"/>
                    </a:lnTo>
                    <a:lnTo>
                      <a:pt x="2549" y="1355"/>
                    </a:lnTo>
                    <a:lnTo>
                      <a:pt x="2545" y="1353"/>
                    </a:lnTo>
                    <a:lnTo>
                      <a:pt x="2545" y="1351"/>
                    </a:lnTo>
                    <a:lnTo>
                      <a:pt x="2553" y="1346"/>
                    </a:lnTo>
                    <a:lnTo>
                      <a:pt x="2549" y="1340"/>
                    </a:lnTo>
                    <a:lnTo>
                      <a:pt x="2547" y="1342"/>
                    </a:lnTo>
                    <a:lnTo>
                      <a:pt x="2545" y="1340"/>
                    </a:lnTo>
                    <a:lnTo>
                      <a:pt x="2545" y="1332"/>
                    </a:lnTo>
                    <a:lnTo>
                      <a:pt x="2543" y="1328"/>
                    </a:lnTo>
                    <a:lnTo>
                      <a:pt x="2541" y="1328"/>
                    </a:lnTo>
                    <a:lnTo>
                      <a:pt x="2534" y="1327"/>
                    </a:lnTo>
                    <a:lnTo>
                      <a:pt x="2538" y="1321"/>
                    </a:lnTo>
                    <a:lnTo>
                      <a:pt x="2540" y="1321"/>
                    </a:lnTo>
                    <a:lnTo>
                      <a:pt x="2541" y="1317"/>
                    </a:lnTo>
                    <a:lnTo>
                      <a:pt x="2541" y="1319"/>
                    </a:lnTo>
                    <a:lnTo>
                      <a:pt x="2549" y="1321"/>
                    </a:lnTo>
                    <a:lnTo>
                      <a:pt x="2547" y="1319"/>
                    </a:lnTo>
                    <a:lnTo>
                      <a:pt x="2543" y="1315"/>
                    </a:lnTo>
                    <a:lnTo>
                      <a:pt x="2545" y="1313"/>
                    </a:lnTo>
                    <a:lnTo>
                      <a:pt x="2543" y="1313"/>
                    </a:lnTo>
                    <a:lnTo>
                      <a:pt x="2538" y="1306"/>
                    </a:lnTo>
                    <a:lnTo>
                      <a:pt x="2532" y="1300"/>
                    </a:lnTo>
                    <a:lnTo>
                      <a:pt x="2534" y="1298"/>
                    </a:lnTo>
                    <a:lnTo>
                      <a:pt x="2528" y="1298"/>
                    </a:lnTo>
                    <a:lnTo>
                      <a:pt x="2524" y="1300"/>
                    </a:lnTo>
                    <a:lnTo>
                      <a:pt x="2524" y="1300"/>
                    </a:lnTo>
                    <a:lnTo>
                      <a:pt x="2521" y="1296"/>
                    </a:lnTo>
                    <a:lnTo>
                      <a:pt x="2519" y="1296"/>
                    </a:lnTo>
                    <a:lnTo>
                      <a:pt x="2519" y="1298"/>
                    </a:lnTo>
                    <a:lnTo>
                      <a:pt x="2517" y="1304"/>
                    </a:lnTo>
                    <a:lnTo>
                      <a:pt x="2515" y="1302"/>
                    </a:lnTo>
                    <a:lnTo>
                      <a:pt x="2511" y="1304"/>
                    </a:lnTo>
                    <a:lnTo>
                      <a:pt x="2509" y="1302"/>
                    </a:lnTo>
                    <a:lnTo>
                      <a:pt x="2513" y="1296"/>
                    </a:lnTo>
                    <a:lnTo>
                      <a:pt x="2509" y="1296"/>
                    </a:lnTo>
                    <a:lnTo>
                      <a:pt x="2505" y="1298"/>
                    </a:lnTo>
                    <a:lnTo>
                      <a:pt x="2503" y="1296"/>
                    </a:lnTo>
                    <a:lnTo>
                      <a:pt x="2505" y="1294"/>
                    </a:lnTo>
                    <a:lnTo>
                      <a:pt x="2505" y="1287"/>
                    </a:lnTo>
                    <a:lnTo>
                      <a:pt x="2507" y="1281"/>
                    </a:lnTo>
                    <a:lnTo>
                      <a:pt x="2511" y="1281"/>
                    </a:lnTo>
                    <a:lnTo>
                      <a:pt x="2515" y="1277"/>
                    </a:lnTo>
                    <a:lnTo>
                      <a:pt x="2513" y="1279"/>
                    </a:lnTo>
                    <a:lnTo>
                      <a:pt x="2505" y="1279"/>
                    </a:lnTo>
                    <a:lnTo>
                      <a:pt x="2503" y="1277"/>
                    </a:lnTo>
                    <a:lnTo>
                      <a:pt x="2503" y="1267"/>
                    </a:lnTo>
                    <a:lnTo>
                      <a:pt x="2509" y="1262"/>
                    </a:lnTo>
                    <a:lnTo>
                      <a:pt x="2505" y="1258"/>
                    </a:lnTo>
                    <a:lnTo>
                      <a:pt x="2509" y="1256"/>
                    </a:lnTo>
                    <a:lnTo>
                      <a:pt x="2509" y="1252"/>
                    </a:lnTo>
                    <a:lnTo>
                      <a:pt x="2507" y="1252"/>
                    </a:lnTo>
                    <a:lnTo>
                      <a:pt x="2505" y="1256"/>
                    </a:lnTo>
                    <a:lnTo>
                      <a:pt x="2500" y="1256"/>
                    </a:lnTo>
                    <a:lnTo>
                      <a:pt x="2498" y="1254"/>
                    </a:lnTo>
                    <a:lnTo>
                      <a:pt x="2494" y="1252"/>
                    </a:lnTo>
                    <a:lnTo>
                      <a:pt x="2494" y="1254"/>
                    </a:lnTo>
                    <a:lnTo>
                      <a:pt x="2490" y="1256"/>
                    </a:lnTo>
                    <a:lnTo>
                      <a:pt x="2488" y="1250"/>
                    </a:lnTo>
                    <a:lnTo>
                      <a:pt x="2488" y="1250"/>
                    </a:lnTo>
                    <a:lnTo>
                      <a:pt x="2488" y="1248"/>
                    </a:lnTo>
                    <a:lnTo>
                      <a:pt x="2488" y="1248"/>
                    </a:lnTo>
                    <a:lnTo>
                      <a:pt x="2486" y="1246"/>
                    </a:lnTo>
                    <a:lnTo>
                      <a:pt x="2480" y="1252"/>
                    </a:lnTo>
                    <a:lnTo>
                      <a:pt x="2477" y="1252"/>
                    </a:lnTo>
                    <a:lnTo>
                      <a:pt x="2475" y="1252"/>
                    </a:lnTo>
                    <a:lnTo>
                      <a:pt x="2473" y="1250"/>
                    </a:lnTo>
                    <a:lnTo>
                      <a:pt x="2469" y="1254"/>
                    </a:lnTo>
                    <a:lnTo>
                      <a:pt x="2463" y="1254"/>
                    </a:lnTo>
                    <a:lnTo>
                      <a:pt x="2463" y="1258"/>
                    </a:lnTo>
                    <a:lnTo>
                      <a:pt x="2461" y="1258"/>
                    </a:lnTo>
                    <a:lnTo>
                      <a:pt x="2454" y="1264"/>
                    </a:lnTo>
                    <a:lnTo>
                      <a:pt x="2448" y="1267"/>
                    </a:lnTo>
                    <a:lnTo>
                      <a:pt x="2450" y="1271"/>
                    </a:lnTo>
                    <a:lnTo>
                      <a:pt x="2450" y="1273"/>
                    </a:lnTo>
                    <a:lnTo>
                      <a:pt x="2444" y="1275"/>
                    </a:lnTo>
                    <a:lnTo>
                      <a:pt x="2442" y="1279"/>
                    </a:lnTo>
                    <a:lnTo>
                      <a:pt x="2439" y="1279"/>
                    </a:lnTo>
                    <a:lnTo>
                      <a:pt x="2437" y="1283"/>
                    </a:lnTo>
                    <a:lnTo>
                      <a:pt x="2435" y="1283"/>
                    </a:lnTo>
                    <a:lnTo>
                      <a:pt x="2435" y="1279"/>
                    </a:lnTo>
                    <a:lnTo>
                      <a:pt x="2431" y="1277"/>
                    </a:lnTo>
                    <a:lnTo>
                      <a:pt x="2433" y="1275"/>
                    </a:lnTo>
                    <a:lnTo>
                      <a:pt x="2437" y="1275"/>
                    </a:lnTo>
                    <a:lnTo>
                      <a:pt x="2439" y="1271"/>
                    </a:lnTo>
                    <a:lnTo>
                      <a:pt x="2442" y="1273"/>
                    </a:lnTo>
                    <a:lnTo>
                      <a:pt x="2444" y="1271"/>
                    </a:lnTo>
                    <a:lnTo>
                      <a:pt x="2444" y="1269"/>
                    </a:lnTo>
                    <a:lnTo>
                      <a:pt x="2442" y="1269"/>
                    </a:lnTo>
                    <a:lnTo>
                      <a:pt x="2442" y="1267"/>
                    </a:lnTo>
                    <a:lnTo>
                      <a:pt x="2444" y="1266"/>
                    </a:lnTo>
                    <a:lnTo>
                      <a:pt x="2446" y="1262"/>
                    </a:lnTo>
                    <a:lnTo>
                      <a:pt x="2442" y="1266"/>
                    </a:lnTo>
                    <a:lnTo>
                      <a:pt x="2439" y="1266"/>
                    </a:lnTo>
                    <a:lnTo>
                      <a:pt x="2437" y="1264"/>
                    </a:lnTo>
                    <a:lnTo>
                      <a:pt x="2437" y="1262"/>
                    </a:lnTo>
                    <a:lnTo>
                      <a:pt x="2439" y="1262"/>
                    </a:lnTo>
                    <a:lnTo>
                      <a:pt x="2439" y="1258"/>
                    </a:lnTo>
                    <a:lnTo>
                      <a:pt x="2435" y="1254"/>
                    </a:lnTo>
                    <a:lnTo>
                      <a:pt x="2435" y="1250"/>
                    </a:lnTo>
                    <a:lnTo>
                      <a:pt x="2435" y="1248"/>
                    </a:lnTo>
                    <a:lnTo>
                      <a:pt x="2439" y="1248"/>
                    </a:lnTo>
                    <a:lnTo>
                      <a:pt x="2439" y="1245"/>
                    </a:lnTo>
                    <a:lnTo>
                      <a:pt x="2442" y="1239"/>
                    </a:lnTo>
                    <a:lnTo>
                      <a:pt x="2444" y="1237"/>
                    </a:lnTo>
                    <a:lnTo>
                      <a:pt x="2446" y="1235"/>
                    </a:lnTo>
                    <a:lnTo>
                      <a:pt x="2444" y="1233"/>
                    </a:lnTo>
                    <a:lnTo>
                      <a:pt x="2437" y="1227"/>
                    </a:lnTo>
                    <a:lnTo>
                      <a:pt x="2431" y="1222"/>
                    </a:lnTo>
                    <a:lnTo>
                      <a:pt x="2431" y="1224"/>
                    </a:lnTo>
                    <a:lnTo>
                      <a:pt x="2427" y="1224"/>
                    </a:lnTo>
                    <a:lnTo>
                      <a:pt x="2425" y="1224"/>
                    </a:lnTo>
                    <a:lnTo>
                      <a:pt x="2421" y="1224"/>
                    </a:lnTo>
                    <a:lnTo>
                      <a:pt x="2420" y="1227"/>
                    </a:lnTo>
                    <a:lnTo>
                      <a:pt x="2418" y="1227"/>
                    </a:lnTo>
                    <a:lnTo>
                      <a:pt x="2418" y="1233"/>
                    </a:lnTo>
                    <a:lnTo>
                      <a:pt x="2414" y="1237"/>
                    </a:lnTo>
                    <a:lnTo>
                      <a:pt x="2412" y="1245"/>
                    </a:lnTo>
                    <a:lnTo>
                      <a:pt x="2410" y="1245"/>
                    </a:lnTo>
                    <a:lnTo>
                      <a:pt x="2408" y="1248"/>
                    </a:lnTo>
                    <a:lnTo>
                      <a:pt x="2404" y="1248"/>
                    </a:lnTo>
                    <a:lnTo>
                      <a:pt x="2397" y="1252"/>
                    </a:lnTo>
                    <a:lnTo>
                      <a:pt x="2395" y="1262"/>
                    </a:lnTo>
                    <a:lnTo>
                      <a:pt x="2395" y="1264"/>
                    </a:lnTo>
                    <a:lnTo>
                      <a:pt x="2395" y="1266"/>
                    </a:lnTo>
                    <a:lnTo>
                      <a:pt x="2397" y="1269"/>
                    </a:lnTo>
                    <a:lnTo>
                      <a:pt x="2393" y="1269"/>
                    </a:lnTo>
                    <a:lnTo>
                      <a:pt x="2395" y="1271"/>
                    </a:lnTo>
                    <a:lnTo>
                      <a:pt x="2393" y="1275"/>
                    </a:lnTo>
                    <a:lnTo>
                      <a:pt x="2387" y="1275"/>
                    </a:lnTo>
                    <a:lnTo>
                      <a:pt x="2381" y="1275"/>
                    </a:lnTo>
                    <a:lnTo>
                      <a:pt x="2376" y="1273"/>
                    </a:lnTo>
                    <a:lnTo>
                      <a:pt x="2374" y="1275"/>
                    </a:lnTo>
                    <a:lnTo>
                      <a:pt x="2372" y="1277"/>
                    </a:lnTo>
                    <a:lnTo>
                      <a:pt x="2372" y="1281"/>
                    </a:lnTo>
                    <a:lnTo>
                      <a:pt x="2372" y="1283"/>
                    </a:lnTo>
                    <a:lnTo>
                      <a:pt x="2372" y="1285"/>
                    </a:lnTo>
                    <a:lnTo>
                      <a:pt x="2370" y="1287"/>
                    </a:lnTo>
                    <a:lnTo>
                      <a:pt x="2372" y="1290"/>
                    </a:lnTo>
                    <a:lnTo>
                      <a:pt x="2372" y="1294"/>
                    </a:lnTo>
                    <a:lnTo>
                      <a:pt x="2376" y="1296"/>
                    </a:lnTo>
                    <a:lnTo>
                      <a:pt x="2381" y="1300"/>
                    </a:lnTo>
                    <a:lnTo>
                      <a:pt x="2383" y="1302"/>
                    </a:lnTo>
                    <a:lnTo>
                      <a:pt x="2385" y="1307"/>
                    </a:lnTo>
                    <a:lnTo>
                      <a:pt x="2385" y="1306"/>
                    </a:lnTo>
                    <a:lnTo>
                      <a:pt x="2387" y="1307"/>
                    </a:lnTo>
                    <a:lnTo>
                      <a:pt x="2389" y="1306"/>
                    </a:lnTo>
                    <a:lnTo>
                      <a:pt x="2391" y="1306"/>
                    </a:lnTo>
                    <a:lnTo>
                      <a:pt x="2391" y="1307"/>
                    </a:lnTo>
                    <a:lnTo>
                      <a:pt x="2393" y="1306"/>
                    </a:lnTo>
                    <a:lnTo>
                      <a:pt x="2399" y="1306"/>
                    </a:lnTo>
                    <a:lnTo>
                      <a:pt x="2399" y="1309"/>
                    </a:lnTo>
                    <a:lnTo>
                      <a:pt x="2399" y="1313"/>
                    </a:lnTo>
                    <a:lnTo>
                      <a:pt x="2404" y="1325"/>
                    </a:lnTo>
                    <a:lnTo>
                      <a:pt x="2408" y="1325"/>
                    </a:lnTo>
                    <a:lnTo>
                      <a:pt x="2412" y="1323"/>
                    </a:lnTo>
                    <a:lnTo>
                      <a:pt x="2416" y="1323"/>
                    </a:lnTo>
                    <a:lnTo>
                      <a:pt x="2418" y="1321"/>
                    </a:lnTo>
                    <a:lnTo>
                      <a:pt x="2420" y="1319"/>
                    </a:lnTo>
                    <a:lnTo>
                      <a:pt x="2418" y="1315"/>
                    </a:lnTo>
                    <a:lnTo>
                      <a:pt x="2416" y="1315"/>
                    </a:lnTo>
                    <a:lnTo>
                      <a:pt x="2421" y="1313"/>
                    </a:lnTo>
                    <a:lnTo>
                      <a:pt x="2423" y="1311"/>
                    </a:lnTo>
                    <a:lnTo>
                      <a:pt x="2423" y="1307"/>
                    </a:lnTo>
                    <a:lnTo>
                      <a:pt x="2421" y="1307"/>
                    </a:lnTo>
                    <a:lnTo>
                      <a:pt x="2427" y="1307"/>
                    </a:lnTo>
                    <a:lnTo>
                      <a:pt x="2435" y="1304"/>
                    </a:lnTo>
                    <a:lnTo>
                      <a:pt x="2437" y="1304"/>
                    </a:lnTo>
                    <a:lnTo>
                      <a:pt x="2439" y="1306"/>
                    </a:lnTo>
                    <a:lnTo>
                      <a:pt x="2440" y="1309"/>
                    </a:lnTo>
                    <a:lnTo>
                      <a:pt x="2442" y="1309"/>
                    </a:lnTo>
                    <a:lnTo>
                      <a:pt x="2444" y="1311"/>
                    </a:lnTo>
                    <a:lnTo>
                      <a:pt x="2456" y="1311"/>
                    </a:lnTo>
                    <a:lnTo>
                      <a:pt x="2458" y="1309"/>
                    </a:lnTo>
                    <a:lnTo>
                      <a:pt x="2461" y="1309"/>
                    </a:lnTo>
                    <a:lnTo>
                      <a:pt x="2461" y="1311"/>
                    </a:lnTo>
                    <a:lnTo>
                      <a:pt x="2467" y="1311"/>
                    </a:lnTo>
                    <a:lnTo>
                      <a:pt x="2471" y="1309"/>
                    </a:lnTo>
                    <a:lnTo>
                      <a:pt x="2473" y="1311"/>
                    </a:lnTo>
                    <a:lnTo>
                      <a:pt x="2469" y="1311"/>
                    </a:lnTo>
                    <a:lnTo>
                      <a:pt x="2469" y="1315"/>
                    </a:lnTo>
                    <a:lnTo>
                      <a:pt x="2473" y="1319"/>
                    </a:lnTo>
                    <a:lnTo>
                      <a:pt x="2471" y="1319"/>
                    </a:lnTo>
                    <a:lnTo>
                      <a:pt x="2467" y="1319"/>
                    </a:lnTo>
                    <a:lnTo>
                      <a:pt x="2469" y="1323"/>
                    </a:lnTo>
                    <a:lnTo>
                      <a:pt x="2471" y="1325"/>
                    </a:lnTo>
                    <a:lnTo>
                      <a:pt x="2471" y="1327"/>
                    </a:lnTo>
                    <a:lnTo>
                      <a:pt x="2467" y="1330"/>
                    </a:lnTo>
                    <a:lnTo>
                      <a:pt x="2461" y="1327"/>
                    </a:lnTo>
                    <a:lnTo>
                      <a:pt x="2461" y="1325"/>
                    </a:lnTo>
                    <a:lnTo>
                      <a:pt x="2460" y="1327"/>
                    </a:lnTo>
                    <a:lnTo>
                      <a:pt x="2460" y="1325"/>
                    </a:lnTo>
                    <a:lnTo>
                      <a:pt x="2456" y="1330"/>
                    </a:lnTo>
                    <a:lnTo>
                      <a:pt x="2452" y="1330"/>
                    </a:lnTo>
                    <a:lnTo>
                      <a:pt x="2450" y="1332"/>
                    </a:lnTo>
                    <a:lnTo>
                      <a:pt x="2446" y="1332"/>
                    </a:lnTo>
                    <a:lnTo>
                      <a:pt x="2444" y="1334"/>
                    </a:lnTo>
                    <a:lnTo>
                      <a:pt x="2442" y="1332"/>
                    </a:lnTo>
                    <a:lnTo>
                      <a:pt x="2439" y="1332"/>
                    </a:lnTo>
                    <a:lnTo>
                      <a:pt x="2442" y="1336"/>
                    </a:lnTo>
                    <a:lnTo>
                      <a:pt x="2442" y="1338"/>
                    </a:lnTo>
                    <a:lnTo>
                      <a:pt x="2439" y="1340"/>
                    </a:lnTo>
                    <a:lnTo>
                      <a:pt x="2439" y="1344"/>
                    </a:lnTo>
                    <a:lnTo>
                      <a:pt x="2433" y="1342"/>
                    </a:lnTo>
                    <a:lnTo>
                      <a:pt x="2429" y="1346"/>
                    </a:lnTo>
                    <a:lnTo>
                      <a:pt x="2431" y="1348"/>
                    </a:lnTo>
                    <a:lnTo>
                      <a:pt x="2435" y="1349"/>
                    </a:lnTo>
                    <a:lnTo>
                      <a:pt x="2431" y="1353"/>
                    </a:lnTo>
                    <a:lnTo>
                      <a:pt x="2429" y="1353"/>
                    </a:lnTo>
                    <a:lnTo>
                      <a:pt x="2425" y="1359"/>
                    </a:lnTo>
                    <a:lnTo>
                      <a:pt x="2423" y="1359"/>
                    </a:lnTo>
                    <a:lnTo>
                      <a:pt x="2421" y="1359"/>
                    </a:lnTo>
                    <a:lnTo>
                      <a:pt x="2421" y="1363"/>
                    </a:lnTo>
                    <a:lnTo>
                      <a:pt x="2423" y="1368"/>
                    </a:lnTo>
                    <a:lnTo>
                      <a:pt x="2421" y="1374"/>
                    </a:lnTo>
                    <a:lnTo>
                      <a:pt x="2421" y="1384"/>
                    </a:lnTo>
                    <a:lnTo>
                      <a:pt x="2423" y="1382"/>
                    </a:lnTo>
                    <a:lnTo>
                      <a:pt x="2433" y="1388"/>
                    </a:lnTo>
                    <a:lnTo>
                      <a:pt x="2433" y="1389"/>
                    </a:lnTo>
                    <a:lnTo>
                      <a:pt x="2435" y="1388"/>
                    </a:lnTo>
                    <a:lnTo>
                      <a:pt x="2444" y="1393"/>
                    </a:lnTo>
                    <a:lnTo>
                      <a:pt x="2450" y="1405"/>
                    </a:lnTo>
                    <a:lnTo>
                      <a:pt x="2452" y="1405"/>
                    </a:lnTo>
                    <a:lnTo>
                      <a:pt x="2450" y="1408"/>
                    </a:lnTo>
                    <a:lnTo>
                      <a:pt x="2454" y="1410"/>
                    </a:lnTo>
                    <a:lnTo>
                      <a:pt x="2454" y="1416"/>
                    </a:lnTo>
                    <a:lnTo>
                      <a:pt x="2461" y="1420"/>
                    </a:lnTo>
                    <a:lnTo>
                      <a:pt x="2461" y="1426"/>
                    </a:lnTo>
                    <a:lnTo>
                      <a:pt x="2465" y="1433"/>
                    </a:lnTo>
                    <a:lnTo>
                      <a:pt x="2469" y="1435"/>
                    </a:lnTo>
                    <a:lnTo>
                      <a:pt x="2473" y="1435"/>
                    </a:lnTo>
                    <a:lnTo>
                      <a:pt x="2475" y="1435"/>
                    </a:lnTo>
                    <a:lnTo>
                      <a:pt x="2475" y="1437"/>
                    </a:lnTo>
                    <a:lnTo>
                      <a:pt x="2479" y="1443"/>
                    </a:lnTo>
                    <a:lnTo>
                      <a:pt x="2480" y="1443"/>
                    </a:lnTo>
                    <a:lnTo>
                      <a:pt x="2484" y="1449"/>
                    </a:lnTo>
                    <a:lnTo>
                      <a:pt x="2482" y="1450"/>
                    </a:lnTo>
                    <a:lnTo>
                      <a:pt x="2475" y="1447"/>
                    </a:lnTo>
                    <a:lnTo>
                      <a:pt x="2469" y="1450"/>
                    </a:lnTo>
                    <a:lnTo>
                      <a:pt x="2465" y="1447"/>
                    </a:lnTo>
                    <a:lnTo>
                      <a:pt x="2463" y="1447"/>
                    </a:lnTo>
                    <a:lnTo>
                      <a:pt x="2460" y="1443"/>
                    </a:lnTo>
                    <a:lnTo>
                      <a:pt x="2454" y="1443"/>
                    </a:lnTo>
                    <a:lnTo>
                      <a:pt x="2450" y="1447"/>
                    </a:lnTo>
                    <a:lnTo>
                      <a:pt x="2448" y="1447"/>
                    </a:lnTo>
                    <a:lnTo>
                      <a:pt x="2444" y="1445"/>
                    </a:lnTo>
                    <a:lnTo>
                      <a:pt x="2442" y="1439"/>
                    </a:lnTo>
                    <a:lnTo>
                      <a:pt x="2439" y="1441"/>
                    </a:lnTo>
                    <a:lnTo>
                      <a:pt x="2435" y="1439"/>
                    </a:lnTo>
                    <a:lnTo>
                      <a:pt x="2435" y="1441"/>
                    </a:lnTo>
                    <a:lnTo>
                      <a:pt x="2431" y="1441"/>
                    </a:lnTo>
                    <a:lnTo>
                      <a:pt x="2429" y="1439"/>
                    </a:lnTo>
                    <a:lnTo>
                      <a:pt x="2427" y="1441"/>
                    </a:lnTo>
                    <a:lnTo>
                      <a:pt x="2421" y="1450"/>
                    </a:lnTo>
                    <a:lnTo>
                      <a:pt x="2427" y="1443"/>
                    </a:lnTo>
                    <a:lnTo>
                      <a:pt x="2431" y="1443"/>
                    </a:lnTo>
                    <a:lnTo>
                      <a:pt x="2437" y="1443"/>
                    </a:lnTo>
                    <a:lnTo>
                      <a:pt x="2440" y="1441"/>
                    </a:lnTo>
                    <a:lnTo>
                      <a:pt x="2442" y="1441"/>
                    </a:lnTo>
                    <a:lnTo>
                      <a:pt x="2442" y="1445"/>
                    </a:lnTo>
                    <a:lnTo>
                      <a:pt x="2446" y="1449"/>
                    </a:lnTo>
                    <a:lnTo>
                      <a:pt x="2450" y="1449"/>
                    </a:lnTo>
                    <a:lnTo>
                      <a:pt x="2456" y="1445"/>
                    </a:lnTo>
                    <a:lnTo>
                      <a:pt x="2460" y="1445"/>
                    </a:lnTo>
                    <a:lnTo>
                      <a:pt x="2467" y="1452"/>
                    </a:lnTo>
                    <a:lnTo>
                      <a:pt x="2473" y="1456"/>
                    </a:lnTo>
                    <a:lnTo>
                      <a:pt x="2482" y="1462"/>
                    </a:lnTo>
                    <a:lnTo>
                      <a:pt x="2486" y="1468"/>
                    </a:lnTo>
                    <a:lnTo>
                      <a:pt x="2486" y="1471"/>
                    </a:lnTo>
                    <a:lnTo>
                      <a:pt x="2480" y="1471"/>
                    </a:lnTo>
                    <a:lnTo>
                      <a:pt x="2477" y="1477"/>
                    </a:lnTo>
                    <a:lnTo>
                      <a:pt x="2475" y="1475"/>
                    </a:lnTo>
                    <a:lnTo>
                      <a:pt x="2473" y="1477"/>
                    </a:lnTo>
                    <a:lnTo>
                      <a:pt x="2473" y="1481"/>
                    </a:lnTo>
                    <a:lnTo>
                      <a:pt x="2469" y="1483"/>
                    </a:lnTo>
                    <a:lnTo>
                      <a:pt x="2465" y="1481"/>
                    </a:lnTo>
                    <a:lnTo>
                      <a:pt x="2463" y="1483"/>
                    </a:lnTo>
                    <a:lnTo>
                      <a:pt x="2460" y="1483"/>
                    </a:lnTo>
                    <a:lnTo>
                      <a:pt x="2456" y="1485"/>
                    </a:lnTo>
                    <a:lnTo>
                      <a:pt x="2456" y="1490"/>
                    </a:lnTo>
                    <a:lnTo>
                      <a:pt x="2456" y="1487"/>
                    </a:lnTo>
                    <a:lnTo>
                      <a:pt x="2460" y="1483"/>
                    </a:lnTo>
                    <a:lnTo>
                      <a:pt x="2463" y="1483"/>
                    </a:lnTo>
                    <a:lnTo>
                      <a:pt x="2467" y="1489"/>
                    </a:lnTo>
                    <a:lnTo>
                      <a:pt x="2471" y="1489"/>
                    </a:lnTo>
                    <a:lnTo>
                      <a:pt x="2477" y="1485"/>
                    </a:lnTo>
                    <a:lnTo>
                      <a:pt x="2480" y="1485"/>
                    </a:lnTo>
                    <a:lnTo>
                      <a:pt x="2486" y="1492"/>
                    </a:lnTo>
                    <a:lnTo>
                      <a:pt x="2488" y="1490"/>
                    </a:lnTo>
                    <a:lnTo>
                      <a:pt x="2488" y="1492"/>
                    </a:lnTo>
                    <a:lnTo>
                      <a:pt x="2492" y="1492"/>
                    </a:lnTo>
                    <a:lnTo>
                      <a:pt x="2494" y="1494"/>
                    </a:lnTo>
                    <a:lnTo>
                      <a:pt x="2484" y="1502"/>
                    </a:lnTo>
                    <a:lnTo>
                      <a:pt x="2480" y="1502"/>
                    </a:lnTo>
                    <a:lnTo>
                      <a:pt x="2480" y="1506"/>
                    </a:lnTo>
                    <a:lnTo>
                      <a:pt x="2482" y="1506"/>
                    </a:lnTo>
                    <a:lnTo>
                      <a:pt x="2488" y="1502"/>
                    </a:lnTo>
                    <a:lnTo>
                      <a:pt x="2492" y="1504"/>
                    </a:lnTo>
                    <a:lnTo>
                      <a:pt x="2492" y="1502"/>
                    </a:lnTo>
                    <a:lnTo>
                      <a:pt x="2490" y="1500"/>
                    </a:lnTo>
                    <a:lnTo>
                      <a:pt x="2492" y="1498"/>
                    </a:lnTo>
                    <a:lnTo>
                      <a:pt x="2494" y="1500"/>
                    </a:lnTo>
                    <a:lnTo>
                      <a:pt x="2496" y="1504"/>
                    </a:lnTo>
                    <a:lnTo>
                      <a:pt x="2496" y="1508"/>
                    </a:lnTo>
                    <a:lnTo>
                      <a:pt x="2494" y="1510"/>
                    </a:lnTo>
                    <a:lnTo>
                      <a:pt x="2494" y="1508"/>
                    </a:lnTo>
                    <a:lnTo>
                      <a:pt x="2492" y="1506"/>
                    </a:lnTo>
                    <a:lnTo>
                      <a:pt x="2492" y="1508"/>
                    </a:lnTo>
                    <a:lnTo>
                      <a:pt x="2490" y="1510"/>
                    </a:lnTo>
                    <a:lnTo>
                      <a:pt x="2486" y="1508"/>
                    </a:lnTo>
                    <a:lnTo>
                      <a:pt x="2482" y="1511"/>
                    </a:lnTo>
                    <a:lnTo>
                      <a:pt x="2482" y="1513"/>
                    </a:lnTo>
                    <a:lnTo>
                      <a:pt x="2488" y="1513"/>
                    </a:lnTo>
                    <a:lnTo>
                      <a:pt x="2490" y="1515"/>
                    </a:lnTo>
                    <a:lnTo>
                      <a:pt x="2490" y="1515"/>
                    </a:lnTo>
                    <a:lnTo>
                      <a:pt x="2488" y="1515"/>
                    </a:lnTo>
                    <a:lnTo>
                      <a:pt x="2486" y="1517"/>
                    </a:lnTo>
                    <a:lnTo>
                      <a:pt x="2488" y="1519"/>
                    </a:lnTo>
                    <a:lnTo>
                      <a:pt x="2490" y="1521"/>
                    </a:lnTo>
                    <a:lnTo>
                      <a:pt x="2488" y="1523"/>
                    </a:lnTo>
                    <a:lnTo>
                      <a:pt x="2486" y="1523"/>
                    </a:lnTo>
                    <a:lnTo>
                      <a:pt x="2484" y="1523"/>
                    </a:lnTo>
                    <a:lnTo>
                      <a:pt x="2486" y="1525"/>
                    </a:lnTo>
                    <a:lnTo>
                      <a:pt x="2488" y="1525"/>
                    </a:lnTo>
                    <a:lnTo>
                      <a:pt x="2490" y="1529"/>
                    </a:lnTo>
                    <a:lnTo>
                      <a:pt x="2488" y="1530"/>
                    </a:lnTo>
                    <a:lnTo>
                      <a:pt x="2488" y="1534"/>
                    </a:lnTo>
                    <a:lnTo>
                      <a:pt x="2486" y="1532"/>
                    </a:lnTo>
                    <a:lnTo>
                      <a:pt x="2486" y="1530"/>
                    </a:lnTo>
                    <a:lnTo>
                      <a:pt x="2482" y="1530"/>
                    </a:lnTo>
                    <a:lnTo>
                      <a:pt x="2480" y="1536"/>
                    </a:lnTo>
                    <a:lnTo>
                      <a:pt x="2479" y="1538"/>
                    </a:lnTo>
                    <a:lnTo>
                      <a:pt x="2473" y="1536"/>
                    </a:lnTo>
                    <a:lnTo>
                      <a:pt x="2477" y="1538"/>
                    </a:lnTo>
                    <a:lnTo>
                      <a:pt x="2477" y="1540"/>
                    </a:lnTo>
                    <a:lnTo>
                      <a:pt x="2479" y="1544"/>
                    </a:lnTo>
                    <a:lnTo>
                      <a:pt x="2477" y="1544"/>
                    </a:lnTo>
                    <a:lnTo>
                      <a:pt x="2477" y="1548"/>
                    </a:lnTo>
                    <a:lnTo>
                      <a:pt x="2477" y="1550"/>
                    </a:lnTo>
                    <a:lnTo>
                      <a:pt x="2477" y="1550"/>
                    </a:lnTo>
                    <a:lnTo>
                      <a:pt x="2477" y="1553"/>
                    </a:lnTo>
                    <a:lnTo>
                      <a:pt x="2473" y="1555"/>
                    </a:lnTo>
                    <a:lnTo>
                      <a:pt x="2471" y="1551"/>
                    </a:lnTo>
                    <a:lnTo>
                      <a:pt x="2469" y="1555"/>
                    </a:lnTo>
                    <a:lnTo>
                      <a:pt x="2473" y="1555"/>
                    </a:lnTo>
                    <a:lnTo>
                      <a:pt x="2475" y="1559"/>
                    </a:lnTo>
                    <a:lnTo>
                      <a:pt x="2471" y="1559"/>
                    </a:lnTo>
                    <a:lnTo>
                      <a:pt x="2471" y="1561"/>
                    </a:lnTo>
                    <a:lnTo>
                      <a:pt x="2465" y="1565"/>
                    </a:lnTo>
                    <a:lnTo>
                      <a:pt x="2463" y="1565"/>
                    </a:lnTo>
                    <a:lnTo>
                      <a:pt x="2463" y="1563"/>
                    </a:lnTo>
                    <a:lnTo>
                      <a:pt x="2461" y="1563"/>
                    </a:lnTo>
                    <a:lnTo>
                      <a:pt x="2461" y="1563"/>
                    </a:lnTo>
                    <a:lnTo>
                      <a:pt x="2460" y="1565"/>
                    </a:lnTo>
                    <a:lnTo>
                      <a:pt x="2458" y="1565"/>
                    </a:lnTo>
                    <a:lnTo>
                      <a:pt x="2460" y="1567"/>
                    </a:lnTo>
                    <a:lnTo>
                      <a:pt x="2458" y="1569"/>
                    </a:lnTo>
                    <a:lnTo>
                      <a:pt x="2461" y="1569"/>
                    </a:lnTo>
                    <a:lnTo>
                      <a:pt x="2463" y="1572"/>
                    </a:lnTo>
                    <a:lnTo>
                      <a:pt x="2460" y="1572"/>
                    </a:lnTo>
                    <a:lnTo>
                      <a:pt x="2463" y="1576"/>
                    </a:lnTo>
                    <a:lnTo>
                      <a:pt x="2465" y="1574"/>
                    </a:lnTo>
                    <a:lnTo>
                      <a:pt x="2467" y="1576"/>
                    </a:lnTo>
                    <a:lnTo>
                      <a:pt x="2461" y="1578"/>
                    </a:lnTo>
                    <a:lnTo>
                      <a:pt x="2458" y="1580"/>
                    </a:lnTo>
                    <a:lnTo>
                      <a:pt x="2458" y="1584"/>
                    </a:lnTo>
                    <a:lnTo>
                      <a:pt x="2460" y="1582"/>
                    </a:lnTo>
                    <a:lnTo>
                      <a:pt x="2461" y="1582"/>
                    </a:lnTo>
                    <a:lnTo>
                      <a:pt x="2463" y="1584"/>
                    </a:lnTo>
                    <a:lnTo>
                      <a:pt x="2460" y="1588"/>
                    </a:lnTo>
                    <a:lnTo>
                      <a:pt x="2461" y="1588"/>
                    </a:lnTo>
                    <a:lnTo>
                      <a:pt x="2461" y="1591"/>
                    </a:lnTo>
                    <a:lnTo>
                      <a:pt x="2460" y="1591"/>
                    </a:lnTo>
                    <a:lnTo>
                      <a:pt x="2460" y="1593"/>
                    </a:lnTo>
                    <a:lnTo>
                      <a:pt x="2461" y="1593"/>
                    </a:lnTo>
                    <a:lnTo>
                      <a:pt x="2463" y="1597"/>
                    </a:lnTo>
                    <a:lnTo>
                      <a:pt x="2463" y="1599"/>
                    </a:lnTo>
                    <a:lnTo>
                      <a:pt x="2461" y="1597"/>
                    </a:lnTo>
                    <a:lnTo>
                      <a:pt x="2460" y="1597"/>
                    </a:lnTo>
                    <a:lnTo>
                      <a:pt x="2460" y="1595"/>
                    </a:lnTo>
                    <a:lnTo>
                      <a:pt x="2456" y="1593"/>
                    </a:lnTo>
                    <a:lnTo>
                      <a:pt x="2456" y="1595"/>
                    </a:lnTo>
                    <a:lnTo>
                      <a:pt x="2454" y="1595"/>
                    </a:lnTo>
                    <a:lnTo>
                      <a:pt x="2454" y="1597"/>
                    </a:lnTo>
                    <a:lnTo>
                      <a:pt x="2456" y="1599"/>
                    </a:lnTo>
                    <a:lnTo>
                      <a:pt x="2456" y="1603"/>
                    </a:lnTo>
                    <a:lnTo>
                      <a:pt x="2454" y="1601"/>
                    </a:lnTo>
                    <a:lnTo>
                      <a:pt x="2454" y="1601"/>
                    </a:lnTo>
                    <a:lnTo>
                      <a:pt x="2452" y="1599"/>
                    </a:lnTo>
                    <a:lnTo>
                      <a:pt x="2448" y="1599"/>
                    </a:lnTo>
                    <a:lnTo>
                      <a:pt x="2450" y="1601"/>
                    </a:lnTo>
                    <a:lnTo>
                      <a:pt x="2452" y="1605"/>
                    </a:lnTo>
                    <a:lnTo>
                      <a:pt x="2454" y="1605"/>
                    </a:lnTo>
                    <a:lnTo>
                      <a:pt x="2454" y="1607"/>
                    </a:lnTo>
                    <a:lnTo>
                      <a:pt x="2452" y="1609"/>
                    </a:lnTo>
                    <a:lnTo>
                      <a:pt x="2448" y="1607"/>
                    </a:lnTo>
                    <a:lnTo>
                      <a:pt x="2448" y="1609"/>
                    </a:lnTo>
                    <a:lnTo>
                      <a:pt x="2450" y="1611"/>
                    </a:lnTo>
                    <a:lnTo>
                      <a:pt x="2452" y="1611"/>
                    </a:lnTo>
                    <a:lnTo>
                      <a:pt x="2450" y="1614"/>
                    </a:lnTo>
                    <a:lnTo>
                      <a:pt x="2446" y="1612"/>
                    </a:lnTo>
                    <a:lnTo>
                      <a:pt x="2444" y="1614"/>
                    </a:lnTo>
                    <a:lnTo>
                      <a:pt x="2442" y="1612"/>
                    </a:lnTo>
                    <a:lnTo>
                      <a:pt x="2440" y="1616"/>
                    </a:lnTo>
                    <a:lnTo>
                      <a:pt x="2433" y="1616"/>
                    </a:lnTo>
                    <a:lnTo>
                      <a:pt x="2439" y="1620"/>
                    </a:lnTo>
                    <a:lnTo>
                      <a:pt x="2440" y="1618"/>
                    </a:lnTo>
                    <a:lnTo>
                      <a:pt x="2444" y="1620"/>
                    </a:lnTo>
                    <a:lnTo>
                      <a:pt x="2442" y="1622"/>
                    </a:lnTo>
                    <a:lnTo>
                      <a:pt x="2440" y="1622"/>
                    </a:lnTo>
                    <a:lnTo>
                      <a:pt x="2440" y="1626"/>
                    </a:lnTo>
                    <a:lnTo>
                      <a:pt x="2439" y="1624"/>
                    </a:lnTo>
                    <a:lnTo>
                      <a:pt x="2437" y="1628"/>
                    </a:lnTo>
                    <a:lnTo>
                      <a:pt x="2435" y="1628"/>
                    </a:lnTo>
                    <a:lnTo>
                      <a:pt x="2435" y="1626"/>
                    </a:lnTo>
                    <a:lnTo>
                      <a:pt x="2433" y="1626"/>
                    </a:lnTo>
                    <a:lnTo>
                      <a:pt x="2433" y="1630"/>
                    </a:lnTo>
                    <a:lnTo>
                      <a:pt x="2431" y="1630"/>
                    </a:lnTo>
                    <a:lnTo>
                      <a:pt x="2429" y="1633"/>
                    </a:lnTo>
                    <a:lnTo>
                      <a:pt x="2427" y="1633"/>
                    </a:lnTo>
                    <a:lnTo>
                      <a:pt x="2425" y="1631"/>
                    </a:lnTo>
                    <a:lnTo>
                      <a:pt x="2421" y="1633"/>
                    </a:lnTo>
                    <a:lnTo>
                      <a:pt x="2420" y="1635"/>
                    </a:lnTo>
                    <a:lnTo>
                      <a:pt x="2418" y="1633"/>
                    </a:lnTo>
                    <a:lnTo>
                      <a:pt x="2420" y="1637"/>
                    </a:lnTo>
                    <a:lnTo>
                      <a:pt x="2420" y="1641"/>
                    </a:lnTo>
                    <a:lnTo>
                      <a:pt x="2418" y="1645"/>
                    </a:lnTo>
                    <a:lnTo>
                      <a:pt x="2418" y="1647"/>
                    </a:lnTo>
                    <a:lnTo>
                      <a:pt x="2416" y="1647"/>
                    </a:lnTo>
                    <a:lnTo>
                      <a:pt x="2414" y="1647"/>
                    </a:lnTo>
                    <a:lnTo>
                      <a:pt x="2412" y="1649"/>
                    </a:lnTo>
                    <a:lnTo>
                      <a:pt x="2412" y="1647"/>
                    </a:lnTo>
                    <a:lnTo>
                      <a:pt x="2410" y="1649"/>
                    </a:lnTo>
                    <a:lnTo>
                      <a:pt x="2408" y="1651"/>
                    </a:lnTo>
                    <a:lnTo>
                      <a:pt x="2404" y="1651"/>
                    </a:lnTo>
                    <a:lnTo>
                      <a:pt x="2404" y="1652"/>
                    </a:lnTo>
                    <a:lnTo>
                      <a:pt x="2400" y="1652"/>
                    </a:lnTo>
                    <a:lnTo>
                      <a:pt x="2400" y="1652"/>
                    </a:lnTo>
                    <a:lnTo>
                      <a:pt x="2399" y="1652"/>
                    </a:lnTo>
                    <a:lnTo>
                      <a:pt x="2399" y="1654"/>
                    </a:lnTo>
                    <a:lnTo>
                      <a:pt x="2397" y="1656"/>
                    </a:lnTo>
                    <a:lnTo>
                      <a:pt x="2393" y="1652"/>
                    </a:lnTo>
                    <a:lnTo>
                      <a:pt x="2391" y="1651"/>
                    </a:lnTo>
                    <a:lnTo>
                      <a:pt x="2391" y="1652"/>
                    </a:lnTo>
                    <a:lnTo>
                      <a:pt x="2387" y="1654"/>
                    </a:lnTo>
                    <a:lnTo>
                      <a:pt x="2387" y="1656"/>
                    </a:lnTo>
                    <a:lnTo>
                      <a:pt x="2385" y="1656"/>
                    </a:lnTo>
                    <a:lnTo>
                      <a:pt x="2381" y="1654"/>
                    </a:lnTo>
                    <a:lnTo>
                      <a:pt x="2380" y="1656"/>
                    </a:lnTo>
                    <a:lnTo>
                      <a:pt x="2378" y="1658"/>
                    </a:lnTo>
                    <a:lnTo>
                      <a:pt x="2376" y="1662"/>
                    </a:lnTo>
                    <a:lnTo>
                      <a:pt x="2370" y="1664"/>
                    </a:lnTo>
                    <a:lnTo>
                      <a:pt x="2370" y="1664"/>
                    </a:lnTo>
                    <a:lnTo>
                      <a:pt x="2372" y="1662"/>
                    </a:lnTo>
                    <a:lnTo>
                      <a:pt x="2374" y="1660"/>
                    </a:lnTo>
                    <a:lnTo>
                      <a:pt x="2372" y="1660"/>
                    </a:lnTo>
                    <a:lnTo>
                      <a:pt x="2368" y="1656"/>
                    </a:lnTo>
                    <a:lnTo>
                      <a:pt x="2368" y="1654"/>
                    </a:lnTo>
                    <a:lnTo>
                      <a:pt x="2362" y="1652"/>
                    </a:lnTo>
                    <a:lnTo>
                      <a:pt x="2360" y="1651"/>
                    </a:lnTo>
                    <a:lnTo>
                      <a:pt x="2362" y="1652"/>
                    </a:lnTo>
                    <a:lnTo>
                      <a:pt x="2362" y="1654"/>
                    </a:lnTo>
                    <a:lnTo>
                      <a:pt x="2362" y="1658"/>
                    </a:lnTo>
                    <a:lnTo>
                      <a:pt x="2362" y="1662"/>
                    </a:lnTo>
                    <a:lnTo>
                      <a:pt x="2360" y="1664"/>
                    </a:lnTo>
                    <a:lnTo>
                      <a:pt x="2359" y="1666"/>
                    </a:lnTo>
                    <a:lnTo>
                      <a:pt x="2357" y="1668"/>
                    </a:lnTo>
                    <a:lnTo>
                      <a:pt x="2355" y="1666"/>
                    </a:lnTo>
                    <a:lnTo>
                      <a:pt x="2355" y="1666"/>
                    </a:lnTo>
                    <a:lnTo>
                      <a:pt x="2355" y="1668"/>
                    </a:lnTo>
                    <a:lnTo>
                      <a:pt x="2351" y="1670"/>
                    </a:lnTo>
                    <a:lnTo>
                      <a:pt x="2347" y="1673"/>
                    </a:lnTo>
                    <a:lnTo>
                      <a:pt x="2343" y="1675"/>
                    </a:lnTo>
                    <a:lnTo>
                      <a:pt x="2341" y="1677"/>
                    </a:lnTo>
                    <a:lnTo>
                      <a:pt x="2338" y="1675"/>
                    </a:lnTo>
                    <a:lnTo>
                      <a:pt x="2336" y="1675"/>
                    </a:lnTo>
                    <a:lnTo>
                      <a:pt x="2332" y="1675"/>
                    </a:lnTo>
                    <a:lnTo>
                      <a:pt x="2334" y="1679"/>
                    </a:lnTo>
                    <a:lnTo>
                      <a:pt x="2330" y="1681"/>
                    </a:lnTo>
                    <a:lnTo>
                      <a:pt x="2326" y="1681"/>
                    </a:lnTo>
                    <a:lnTo>
                      <a:pt x="2322" y="1681"/>
                    </a:lnTo>
                    <a:lnTo>
                      <a:pt x="2322" y="1683"/>
                    </a:lnTo>
                    <a:lnTo>
                      <a:pt x="2319" y="1685"/>
                    </a:lnTo>
                    <a:lnTo>
                      <a:pt x="2317" y="1687"/>
                    </a:lnTo>
                    <a:lnTo>
                      <a:pt x="2315" y="1685"/>
                    </a:lnTo>
                    <a:lnTo>
                      <a:pt x="2317" y="1685"/>
                    </a:lnTo>
                    <a:lnTo>
                      <a:pt x="2315" y="1685"/>
                    </a:lnTo>
                    <a:lnTo>
                      <a:pt x="2315" y="1683"/>
                    </a:lnTo>
                    <a:lnTo>
                      <a:pt x="2315" y="1683"/>
                    </a:lnTo>
                    <a:lnTo>
                      <a:pt x="2313" y="1683"/>
                    </a:lnTo>
                    <a:lnTo>
                      <a:pt x="2313" y="1681"/>
                    </a:lnTo>
                    <a:lnTo>
                      <a:pt x="2313" y="1681"/>
                    </a:lnTo>
                    <a:lnTo>
                      <a:pt x="2311" y="1683"/>
                    </a:lnTo>
                    <a:lnTo>
                      <a:pt x="2311" y="1683"/>
                    </a:lnTo>
                    <a:lnTo>
                      <a:pt x="2311" y="1685"/>
                    </a:lnTo>
                    <a:lnTo>
                      <a:pt x="2311" y="1687"/>
                    </a:lnTo>
                    <a:lnTo>
                      <a:pt x="2307" y="1689"/>
                    </a:lnTo>
                    <a:lnTo>
                      <a:pt x="2307" y="1691"/>
                    </a:lnTo>
                    <a:lnTo>
                      <a:pt x="2309" y="1694"/>
                    </a:lnTo>
                    <a:lnTo>
                      <a:pt x="2311" y="1694"/>
                    </a:lnTo>
                    <a:lnTo>
                      <a:pt x="2313" y="1696"/>
                    </a:lnTo>
                    <a:lnTo>
                      <a:pt x="2313" y="1698"/>
                    </a:lnTo>
                    <a:lnTo>
                      <a:pt x="2315" y="1698"/>
                    </a:lnTo>
                    <a:lnTo>
                      <a:pt x="2315" y="1700"/>
                    </a:lnTo>
                    <a:lnTo>
                      <a:pt x="2311" y="1704"/>
                    </a:lnTo>
                    <a:lnTo>
                      <a:pt x="2309" y="1704"/>
                    </a:lnTo>
                    <a:lnTo>
                      <a:pt x="2309" y="1704"/>
                    </a:lnTo>
                    <a:lnTo>
                      <a:pt x="2305" y="1702"/>
                    </a:lnTo>
                    <a:lnTo>
                      <a:pt x="2303" y="1704"/>
                    </a:lnTo>
                    <a:lnTo>
                      <a:pt x="2303" y="1706"/>
                    </a:lnTo>
                    <a:lnTo>
                      <a:pt x="2303" y="1702"/>
                    </a:lnTo>
                    <a:lnTo>
                      <a:pt x="2303" y="1700"/>
                    </a:lnTo>
                    <a:lnTo>
                      <a:pt x="2299" y="1698"/>
                    </a:lnTo>
                    <a:lnTo>
                      <a:pt x="2296" y="1692"/>
                    </a:lnTo>
                    <a:lnTo>
                      <a:pt x="2296" y="1691"/>
                    </a:lnTo>
                    <a:lnTo>
                      <a:pt x="2298" y="1687"/>
                    </a:lnTo>
                    <a:lnTo>
                      <a:pt x="2299" y="1683"/>
                    </a:lnTo>
                    <a:lnTo>
                      <a:pt x="2301" y="1683"/>
                    </a:lnTo>
                    <a:lnTo>
                      <a:pt x="2301" y="1683"/>
                    </a:lnTo>
                    <a:lnTo>
                      <a:pt x="2299" y="1681"/>
                    </a:lnTo>
                    <a:lnTo>
                      <a:pt x="2298" y="1683"/>
                    </a:lnTo>
                    <a:lnTo>
                      <a:pt x="2294" y="1679"/>
                    </a:lnTo>
                    <a:lnTo>
                      <a:pt x="2292" y="1683"/>
                    </a:lnTo>
                    <a:lnTo>
                      <a:pt x="2290" y="1683"/>
                    </a:lnTo>
                    <a:lnTo>
                      <a:pt x="2288" y="1683"/>
                    </a:lnTo>
                    <a:lnTo>
                      <a:pt x="2284" y="1679"/>
                    </a:lnTo>
                    <a:lnTo>
                      <a:pt x="2282" y="1681"/>
                    </a:lnTo>
                    <a:lnTo>
                      <a:pt x="2279" y="1677"/>
                    </a:lnTo>
                    <a:lnTo>
                      <a:pt x="2277" y="1673"/>
                    </a:lnTo>
                    <a:lnTo>
                      <a:pt x="2277" y="1677"/>
                    </a:lnTo>
                    <a:lnTo>
                      <a:pt x="2277" y="1679"/>
                    </a:lnTo>
                    <a:lnTo>
                      <a:pt x="2273" y="1681"/>
                    </a:lnTo>
                    <a:lnTo>
                      <a:pt x="2271" y="1679"/>
                    </a:lnTo>
                    <a:lnTo>
                      <a:pt x="2269" y="1679"/>
                    </a:lnTo>
                    <a:lnTo>
                      <a:pt x="2269" y="1679"/>
                    </a:lnTo>
                    <a:lnTo>
                      <a:pt x="2269" y="1679"/>
                    </a:lnTo>
                    <a:lnTo>
                      <a:pt x="2269" y="1679"/>
                    </a:lnTo>
                    <a:lnTo>
                      <a:pt x="2269" y="1679"/>
                    </a:lnTo>
                    <a:lnTo>
                      <a:pt x="2269" y="1679"/>
                    </a:lnTo>
                    <a:lnTo>
                      <a:pt x="2269" y="1679"/>
                    </a:lnTo>
                    <a:lnTo>
                      <a:pt x="2269" y="1679"/>
                    </a:lnTo>
                    <a:lnTo>
                      <a:pt x="2269" y="1681"/>
                    </a:lnTo>
                    <a:lnTo>
                      <a:pt x="2267" y="1683"/>
                    </a:lnTo>
                    <a:lnTo>
                      <a:pt x="2265" y="1685"/>
                    </a:lnTo>
                    <a:lnTo>
                      <a:pt x="2265" y="1685"/>
                    </a:lnTo>
                    <a:lnTo>
                      <a:pt x="2261" y="1687"/>
                    </a:lnTo>
                    <a:lnTo>
                      <a:pt x="2258" y="1687"/>
                    </a:lnTo>
                    <a:lnTo>
                      <a:pt x="2256" y="1687"/>
                    </a:lnTo>
                    <a:lnTo>
                      <a:pt x="2254" y="1689"/>
                    </a:lnTo>
                    <a:lnTo>
                      <a:pt x="2254" y="1691"/>
                    </a:lnTo>
                    <a:lnTo>
                      <a:pt x="2252" y="1692"/>
                    </a:lnTo>
                    <a:lnTo>
                      <a:pt x="2252" y="1692"/>
                    </a:lnTo>
                    <a:lnTo>
                      <a:pt x="2250" y="1692"/>
                    </a:lnTo>
                    <a:lnTo>
                      <a:pt x="2248" y="1692"/>
                    </a:lnTo>
                    <a:lnTo>
                      <a:pt x="2246" y="1694"/>
                    </a:lnTo>
                    <a:lnTo>
                      <a:pt x="2244" y="1694"/>
                    </a:lnTo>
                    <a:lnTo>
                      <a:pt x="2244" y="1692"/>
                    </a:lnTo>
                    <a:lnTo>
                      <a:pt x="2242" y="1692"/>
                    </a:lnTo>
                    <a:lnTo>
                      <a:pt x="2242" y="1694"/>
                    </a:lnTo>
                    <a:lnTo>
                      <a:pt x="2240" y="1696"/>
                    </a:lnTo>
                    <a:lnTo>
                      <a:pt x="2242" y="1698"/>
                    </a:lnTo>
                    <a:lnTo>
                      <a:pt x="2240" y="1702"/>
                    </a:lnTo>
                    <a:lnTo>
                      <a:pt x="2240" y="1704"/>
                    </a:lnTo>
                    <a:lnTo>
                      <a:pt x="2240" y="1704"/>
                    </a:lnTo>
                    <a:lnTo>
                      <a:pt x="2242" y="1706"/>
                    </a:lnTo>
                    <a:lnTo>
                      <a:pt x="2240" y="1708"/>
                    </a:lnTo>
                    <a:lnTo>
                      <a:pt x="2239" y="1710"/>
                    </a:lnTo>
                    <a:lnTo>
                      <a:pt x="2237" y="1713"/>
                    </a:lnTo>
                    <a:lnTo>
                      <a:pt x="2235" y="1713"/>
                    </a:lnTo>
                    <a:lnTo>
                      <a:pt x="2233" y="1712"/>
                    </a:lnTo>
                    <a:lnTo>
                      <a:pt x="2233" y="1713"/>
                    </a:lnTo>
                    <a:lnTo>
                      <a:pt x="2231" y="1715"/>
                    </a:lnTo>
                    <a:lnTo>
                      <a:pt x="2231" y="1717"/>
                    </a:lnTo>
                    <a:lnTo>
                      <a:pt x="2229" y="1719"/>
                    </a:lnTo>
                    <a:lnTo>
                      <a:pt x="2229" y="1723"/>
                    </a:lnTo>
                    <a:lnTo>
                      <a:pt x="2231" y="1723"/>
                    </a:lnTo>
                    <a:lnTo>
                      <a:pt x="2231" y="1725"/>
                    </a:lnTo>
                    <a:lnTo>
                      <a:pt x="2231" y="1731"/>
                    </a:lnTo>
                    <a:lnTo>
                      <a:pt x="2227" y="1734"/>
                    </a:lnTo>
                    <a:lnTo>
                      <a:pt x="2231" y="1736"/>
                    </a:lnTo>
                    <a:lnTo>
                      <a:pt x="2231" y="1738"/>
                    </a:lnTo>
                    <a:lnTo>
                      <a:pt x="2229" y="1740"/>
                    </a:lnTo>
                    <a:lnTo>
                      <a:pt x="2231" y="1740"/>
                    </a:lnTo>
                    <a:lnTo>
                      <a:pt x="2237" y="1744"/>
                    </a:lnTo>
                    <a:lnTo>
                      <a:pt x="2242" y="1748"/>
                    </a:lnTo>
                    <a:lnTo>
                      <a:pt x="2244" y="1748"/>
                    </a:lnTo>
                    <a:lnTo>
                      <a:pt x="2246" y="1752"/>
                    </a:lnTo>
                    <a:lnTo>
                      <a:pt x="2246" y="1755"/>
                    </a:lnTo>
                    <a:lnTo>
                      <a:pt x="2244" y="1755"/>
                    </a:lnTo>
                    <a:lnTo>
                      <a:pt x="2246" y="1759"/>
                    </a:lnTo>
                    <a:lnTo>
                      <a:pt x="2248" y="1763"/>
                    </a:lnTo>
                    <a:lnTo>
                      <a:pt x="2254" y="1769"/>
                    </a:lnTo>
                    <a:lnTo>
                      <a:pt x="2259" y="1771"/>
                    </a:lnTo>
                    <a:lnTo>
                      <a:pt x="2259" y="1771"/>
                    </a:lnTo>
                    <a:lnTo>
                      <a:pt x="2269" y="1776"/>
                    </a:lnTo>
                    <a:lnTo>
                      <a:pt x="2277" y="1784"/>
                    </a:lnTo>
                    <a:lnTo>
                      <a:pt x="2279" y="1786"/>
                    </a:lnTo>
                    <a:lnTo>
                      <a:pt x="2288" y="1794"/>
                    </a:lnTo>
                    <a:lnTo>
                      <a:pt x="2290" y="1797"/>
                    </a:lnTo>
                    <a:lnTo>
                      <a:pt x="2290" y="1801"/>
                    </a:lnTo>
                    <a:lnTo>
                      <a:pt x="2292" y="1801"/>
                    </a:lnTo>
                    <a:lnTo>
                      <a:pt x="2292" y="1803"/>
                    </a:lnTo>
                    <a:lnTo>
                      <a:pt x="2296" y="1807"/>
                    </a:lnTo>
                    <a:lnTo>
                      <a:pt x="2296" y="1809"/>
                    </a:lnTo>
                    <a:lnTo>
                      <a:pt x="2298" y="1811"/>
                    </a:lnTo>
                    <a:lnTo>
                      <a:pt x="2296" y="1813"/>
                    </a:lnTo>
                    <a:lnTo>
                      <a:pt x="2299" y="1816"/>
                    </a:lnTo>
                    <a:lnTo>
                      <a:pt x="2299" y="1822"/>
                    </a:lnTo>
                    <a:lnTo>
                      <a:pt x="2301" y="1824"/>
                    </a:lnTo>
                    <a:lnTo>
                      <a:pt x="2303" y="1830"/>
                    </a:lnTo>
                    <a:lnTo>
                      <a:pt x="2303" y="1832"/>
                    </a:lnTo>
                    <a:lnTo>
                      <a:pt x="2303" y="1834"/>
                    </a:lnTo>
                    <a:lnTo>
                      <a:pt x="2303" y="1835"/>
                    </a:lnTo>
                    <a:lnTo>
                      <a:pt x="2305" y="1839"/>
                    </a:lnTo>
                    <a:lnTo>
                      <a:pt x="2303" y="1841"/>
                    </a:lnTo>
                    <a:lnTo>
                      <a:pt x="2305" y="1845"/>
                    </a:lnTo>
                    <a:lnTo>
                      <a:pt x="2305" y="1847"/>
                    </a:lnTo>
                    <a:lnTo>
                      <a:pt x="2307" y="1847"/>
                    </a:lnTo>
                    <a:lnTo>
                      <a:pt x="2307" y="1851"/>
                    </a:lnTo>
                    <a:lnTo>
                      <a:pt x="2309" y="1854"/>
                    </a:lnTo>
                    <a:lnTo>
                      <a:pt x="2309" y="1856"/>
                    </a:lnTo>
                    <a:lnTo>
                      <a:pt x="2309" y="1856"/>
                    </a:lnTo>
                    <a:lnTo>
                      <a:pt x="2309" y="1856"/>
                    </a:lnTo>
                    <a:lnTo>
                      <a:pt x="2307" y="1854"/>
                    </a:lnTo>
                    <a:lnTo>
                      <a:pt x="2305" y="1854"/>
                    </a:lnTo>
                    <a:lnTo>
                      <a:pt x="2305" y="1858"/>
                    </a:lnTo>
                    <a:lnTo>
                      <a:pt x="2307" y="1860"/>
                    </a:lnTo>
                    <a:lnTo>
                      <a:pt x="2307" y="1862"/>
                    </a:lnTo>
                    <a:lnTo>
                      <a:pt x="2305" y="1862"/>
                    </a:lnTo>
                    <a:lnTo>
                      <a:pt x="2305" y="1864"/>
                    </a:lnTo>
                    <a:lnTo>
                      <a:pt x="2303" y="1868"/>
                    </a:lnTo>
                    <a:lnTo>
                      <a:pt x="2305" y="1872"/>
                    </a:lnTo>
                    <a:lnTo>
                      <a:pt x="2303" y="1874"/>
                    </a:lnTo>
                    <a:lnTo>
                      <a:pt x="2305" y="1875"/>
                    </a:lnTo>
                    <a:lnTo>
                      <a:pt x="2303" y="1877"/>
                    </a:lnTo>
                    <a:lnTo>
                      <a:pt x="2301" y="1879"/>
                    </a:lnTo>
                    <a:lnTo>
                      <a:pt x="2299" y="1883"/>
                    </a:lnTo>
                    <a:lnTo>
                      <a:pt x="2298" y="1883"/>
                    </a:lnTo>
                    <a:lnTo>
                      <a:pt x="2294" y="1889"/>
                    </a:lnTo>
                    <a:lnTo>
                      <a:pt x="2292" y="1889"/>
                    </a:lnTo>
                    <a:lnTo>
                      <a:pt x="2288" y="1893"/>
                    </a:lnTo>
                    <a:lnTo>
                      <a:pt x="2288" y="1895"/>
                    </a:lnTo>
                    <a:lnTo>
                      <a:pt x="2284" y="1895"/>
                    </a:lnTo>
                    <a:lnTo>
                      <a:pt x="2282" y="1898"/>
                    </a:lnTo>
                    <a:lnTo>
                      <a:pt x="2275" y="1902"/>
                    </a:lnTo>
                    <a:lnTo>
                      <a:pt x="2269" y="1902"/>
                    </a:lnTo>
                    <a:lnTo>
                      <a:pt x="2267" y="1902"/>
                    </a:lnTo>
                    <a:lnTo>
                      <a:pt x="2263" y="1902"/>
                    </a:lnTo>
                    <a:lnTo>
                      <a:pt x="2263" y="1902"/>
                    </a:lnTo>
                    <a:lnTo>
                      <a:pt x="2263" y="1900"/>
                    </a:lnTo>
                    <a:lnTo>
                      <a:pt x="2263" y="1896"/>
                    </a:lnTo>
                    <a:lnTo>
                      <a:pt x="2263" y="1900"/>
                    </a:lnTo>
                    <a:lnTo>
                      <a:pt x="2261" y="1900"/>
                    </a:lnTo>
                    <a:lnTo>
                      <a:pt x="2259" y="1900"/>
                    </a:lnTo>
                    <a:lnTo>
                      <a:pt x="2261" y="1900"/>
                    </a:lnTo>
                    <a:lnTo>
                      <a:pt x="2261" y="1902"/>
                    </a:lnTo>
                    <a:lnTo>
                      <a:pt x="2259" y="1902"/>
                    </a:lnTo>
                    <a:lnTo>
                      <a:pt x="2258" y="1902"/>
                    </a:lnTo>
                    <a:lnTo>
                      <a:pt x="2261" y="1904"/>
                    </a:lnTo>
                    <a:lnTo>
                      <a:pt x="2261" y="1906"/>
                    </a:lnTo>
                    <a:lnTo>
                      <a:pt x="2261" y="1910"/>
                    </a:lnTo>
                    <a:lnTo>
                      <a:pt x="2259" y="1912"/>
                    </a:lnTo>
                    <a:lnTo>
                      <a:pt x="2256" y="1908"/>
                    </a:lnTo>
                    <a:lnTo>
                      <a:pt x="2259" y="1912"/>
                    </a:lnTo>
                    <a:lnTo>
                      <a:pt x="2258" y="1914"/>
                    </a:lnTo>
                    <a:lnTo>
                      <a:pt x="2258" y="1915"/>
                    </a:lnTo>
                    <a:lnTo>
                      <a:pt x="2256" y="1915"/>
                    </a:lnTo>
                    <a:lnTo>
                      <a:pt x="2254" y="1912"/>
                    </a:lnTo>
                    <a:lnTo>
                      <a:pt x="2252" y="1914"/>
                    </a:lnTo>
                    <a:lnTo>
                      <a:pt x="2254" y="1915"/>
                    </a:lnTo>
                    <a:lnTo>
                      <a:pt x="2252" y="1917"/>
                    </a:lnTo>
                    <a:lnTo>
                      <a:pt x="2254" y="1917"/>
                    </a:lnTo>
                    <a:lnTo>
                      <a:pt x="2252" y="1919"/>
                    </a:lnTo>
                    <a:lnTo>
                      <a:pt x="2252" y="1919"/>
                    </a:lnTo>
                    <a:lnTo>
                      <a:pt x="2250" y="1919"/>
                    </a:lnTo>
                    <a:lnTo>
                      <a:pt x="2246" y="1923"/>
                    </a:lnTo>
                    <a:lnTo>
                      <a:pt x="2244" y="1925"/>
                    </a:lnTo>
                    <a:lnTo>
                      <a:pt x="2242" y="1923"/>
                    </a:lnTo>
                    <a:lnTo>
                      <a:pt x="2240" y="1925"/>
                    </a:lnTo>
                    <a:lnTo>
                      <a:pt x="2240" y="1931"/>
                    </a:lnTo>
                    <a:lnTo>
                      <a:pt x="2239" y="1933"/>
                    </a:lnTo>
                    <a:lnTo>
                      <a:pt x="2237" y="1933"/>
                    </a:lnTo>
                    <a:lnTo>
                      <a:pt x="2237" y="1933"/>
                    </a:lnTo>
                    <a:lnTo>
                      <a:pt x="2229" y="1936"/>
                    </a:lnTo>
                    <a:lnTo>
                      <a:pt x="2225" y="1936"/>
                    </a:lnTo>
                    <a:lnTo>
                      <a:pt x="2227" y="1935"/>
                    </a:lnTo>
                    <a:lnTo>
                      <a:pt x="2231" y="1933"/>
                    </a:lnTo>
                    <a:lnTo>
                      <a:pt x="2233" y="1931"/>
                    </a:lnTo>
                    <a:lnTo>
                      <a:pt x="2231" y="1931"/>
                    </a:lnTo>
                    <a:lnTo>
                      <a:pt x="2229" y="1931"/>
                    </a:lnTo>
                    <a:lnTo>
                      <a:pt x="2229" y="1925"/>
                    </a:lnTo>
                    <a:lnTo>
                      <a:pt x="2229" y="1923"/>
                    </a:lnTo>
                    <a:lnTo>
                      <a:pt x="2229" y="1923"/>
                    </a:lnTo>
                    <a:lnTo>
                      <a:pt x="2229" y="1921"/>
                    </a:lnTo>
                    <a:lnTo>
                      <a:pt x="2229" y="1915"/>
                    </a:lnTo>
                    <a:lnTo>
                      <a:pt x="2231" y="1912"/>
                    </a:lnTo>
                    <a:lnTo>
                      <a:pt x="2237" y="1906"/>
                    </a:lnTo>
                    <a:lnTo>
                      <a:pt x="2239" y="1904"/>
                    </a:lnTo>
                    <a:lnTo>
                      <a:pt x="2235" y="1906"/>
                    </a:lnTo>
                    <a:lnTo>
                      <a:pt x="2231" y="1906"/>
                    </a:lnTo>
                    <a:lnTo>
                      <a:pt x="2229" y="1906"/>
                    </a:lnTo>
                    <a:lnTo>
                      <a:pt x="2227" y="1906"/>
                    </a:lnTo>
                    <a:lnTo>
                      <a:pt x="2225" y="1906"/>
                    </a:lnTo>
                    <a:lnTo>
                      <a:pt x="2221" y="1906"/>
                    </a:lnTo>
                    <a:lnTo>
                      <a:pt x="2223" y="1904"/>
                    </a:lnTo>
                    <a:lnTo>
                      <a:pt x="2223" y="1902"/>
                    </a:lnTo>
                    <a:lnTo>
                      <a:pt x="2221" y="1900"/>
                    </a:lnTo>
                    <a:lnTo>
                      <a:pt x="2218" y="1898"/>
                    </a:lnTo>
                    <a:lnTo>
                      <a:pt x="2218" y="1898"/>
                    </a:lnTo>
                    <a:lnTo>
                      <a:pt x="2214" y="1898"/>
                    </a:lnTo>
                    <a:lnTo>
                      <a:pt x="2212" y="1896"/>
                    </a:lnTo>
                    <a:lnTo>
                      <a:pt x="2212" y="1896"/>
                    </a:lnTo>
                    <a:lnTo>
                      <a:pt x="2208" y="1900"/>
                    </a:lnTo>
                    <a:lnTo>
                      <a:pt x="2206" y="1900"/>
                    </a:lnTo>
                    <a:lnTo>
                      <a:pt x="2206" y="1898"/>
                    </a:lnTo>
                    <a:lnTo>
                      <a:pt x="2204" y="1896"/>
                    </a:lnTo>
                    <a:lnTo>
                      <a:pt x="2206" y="1895"/>
                    </a:lnTo>
                    <a:lnTo>
                      <a:pt x="2208" y="1893"/>
                    </a:lnTo>
                    <a:lnTo>
                      <a:pt x="2206" y="1889"/>
                    </a:lnTo>
                    <a:lnTo>
                      <a:pt x="2206" y="1887"/>
                    </a:lnTo>
                    <a:lnTo>
                      <a:pt x="2204" y="1887"/>
                    </a:lnTo>
                    <a:lnTo>
                      <a:pt x="2202" y="1889"/>
                    </a:lnTo>
                    <a:lnTo>
                      <a:pt x="2202" y="1893"/>
                    </a:lnTo>
                    <a:lnTo>
                      <a:pt x="2200" y="1893"/>
                    </a:lnTo>
                    <a:lnTo>
                      <a:pt x="2197" y="1893"/>
                    </a:lnTo>
                    <a:lnTo>
                      <a:pt x="2197" y="1891"/>
                    </a:lnTo>
                    <a:lnTo>
                      <a:pt x="2195" y="1889"/>
                    </a:lnTo>
                    <a:lnTo>
                      <a:pt x="2195" y="1885"/>
                    </a:lnTo>
                    <a:lnTo>
                      <a:pt x="2195" y="1883"/>
                    </a:lnTo>
                    <a:lnTo>
                      <a:pt x="2193" y="1883"/>
                    </a:lnTo>
                    <a:lnTo>
                      <a:pt x="2191" y="1879"/>
                    </a:lnTo>
                    <a:lnTo>
                      <a:pt x="2191" y="1875"/>
                    </a:lnTo>
                    <a:lnTo>
                      <a:pt x="2187" y="1874"/>
                    </a:lnTo>
                    <a:lnTo>
                      <a:pt x="2187" y="1870"/>
                    </a:lnTo>
                    <a:lnTo>
                      <a:pt x="2185" y="1868"/>
                    </a:lnTo>
                    <a:lnTo>
                      <a:pt x="2185" y="1868"/>
                    </a:lnTo>
                    <a:lnTo>
                      <a:pt x="2183" y="1868"/>
                    </a:lnTo>
                    <a:lnTo>
                      <a:pt x="2183" y="1870"/>
                    </a:lnTo>
                    <a:lnTo>
                      <a:pt x="2183" y="1870"/>
                    </a:lnTo>
                    <a:lnTo>
                      <a:pt x="2181" y="1870"/>
                    </a:lnTo>
                    <a:lnTo>
                      <a:pt x="2178" y="1866"/>
                    </a:lnTo>
                    <a:lnTo>
                      <a:pt x="2178" y="1866"/>
                    </a:lnTo>
                    <a:lnTo>
                      <a:pt x="2178" y="1864"/>
                    </a:lnTo>
                    <a:lnTo>
                      <a:pt x="2174" y="1862"/>
                    </a:lnTo>
                    <a:lnTo>
                      <a:pt x="2170" y="1858"/>
                    </a:lnTo>
                    <a:lnTo>
                      <a:pt x="2168" y="1858"/>
                    </a:lnTo>
                    <a:lnTo>
                      <a:pt x="2164" y="1858"/>
                    </a:lnTo>
                    <a:lnTo>
                      <a:pt x="2166" y="1860"/>
                    </a:lnTo>
                    <a:lnTo>
                      <a:pt x="2166" y="1860"/>
                    </a:lnTo>
                    <a:lnTo>
                      <a:pt x="2164" y="1860"/>
                    </a:lnTo>
                    <a:lnTo>
                      <a:pt x="2160" y="1858"/>
                    </a:lnTo>
                    <a:lnTo>
                      <a:pt x="2157" y="1860"/>
                    </a:lnTo>
                    <a:lnTo>
                      <a:pt x="2153" y="1858"/>
                    </a:lnTo>
                    <a:lnTo>
                      <a:pt x="2151" y="1858"/>
                    </a:lnTo>
                    <a:lnTo>
                      <a:pt x="2151" y="1856"/>
                    </a:lnTo>
                    <a:lnTo>
                      <a:pt x="2153" y="1854"/>
                    </a:lnTo>
                    <a:lnTo>
                      <a:pt x="2151" y="1853"/>
                    </a:lnTo>
                    <a:lnTo>
                      <a:pt x="2151" y="1847"/>
                    </a:lnTo>
                    <a:lnTo>
                      <a:pt x="2153" y="1845"/>
                    </a:lnTo>
                    <a:lnTo>
                      <a:pt x="2151" y="1843"/>
                    </a:lnTo>
                    <a:lnTo>
                      <a:pt x="2149" y="1843"/>
                    </a:lnTo>
                    <a:lnTo>
                      <a:pt x="2147" y="1843"/>
                    </a:lnTo>
                    <a:lnTo>
                      <a:pt x="2147" y="1843"/>
                    </a:lnTo>
                    <a:lnTo>
                      <a:pt x="2145" y="1841"/>
                    </a:lnTo>
                    <a:lnTo>
                      <a:pt x="2143" y="1843"/>
                    </a:lnTo>
                    <a:lnTo>
                      <a:pt x="2139" y="1843"/>
                    </a:lnTo>
                    <a:lnTo>
                      <a:pt x="2139" y="1843"/>
                    </a:lnTo>
                    <a:lnTo>
                      <a:pt x="2138" y="1843"/>
                    </a:lnTo>
                    <a:lnTo>
                      <a:pt x="2136" y="1843"/>
                    </a:lnTo>
                    <a:lnTo>
                      <a:pt x="2136" y="1843"/>
                    </a:lnTo>
                    <a:lnTo>
                      <a:pt x="2136" y="1843"/>
                    </a:lnTo>
                    <a:lnTo>
                      <a:pt x="2134" y="1847"/>
                    </a:lnTo>
                    <a:lnTo>
                      <a:pt x="2138" y="1849"/>
                    </a:lnTo>
                    <a:lnTo>
                      <a:pt x="2138" y="1851"/>
                    </a:lnTo>
                    <a:lnTo>
                      <a:pt x="2136" y="1854"/>
                    </a:lnTo>
                    <a:lnTo>
                      <a:pt x="2136" y="1858"/>
                    </a:lnTo>
                    <a:lnTo>
                      <a:pt x="2136" y="1860"/>
                    </a:lnTo>
                    <a:lnTo>
                      <a:pt x="2136" y="1862"/>
                    </a:lnTo>
                    <a:lnTo>
                      <a:pt x="2136" y="1866"/>
                    </a:lnTo>
                    <a:lnTo>
                      <a:pt x="2134" y="1870"/>
                    </a:lnTo>
                    <a:lnTo>
                      <a:pt x="2132" y="1874"/>
                    </a:lnTo>
                    <a:lnTo>
                      <a:pt x="2130" y="1877"/>
                    </a:lnTo>
                    <a:lnTo>
                      <a:pt x="2130" y="1891"/>
                    </a:lnTo>
                    <a:lnTo>
                      <a:pt x="2124" y="1896"/>
                    </a:lnTo>
                    <a:lnTo>
                      <a:pt x="2124" y="1900"/>
                    </a:lnTo>
                    <a:lnTo>
                      <a:pt x="2122" y="1904"/>
                    </a:lnTo>
                    <a:lnTo>
                      <a:pt x="2124" y="1904"/>
                    </a:lnTo>
                    <a:lnTo>
                      <a:pt x="2126" y="1906"/>
                    </a:lnTo>
                    <a:lnTo>
                      <a:pt x="2124" y="1908"/>
                    </a:lnTo>
                    <a:lnTo>
                      <a:pt x="2124" y="1910"/>
                    </a:lnTo>
                    <a:lnTo>
                      <a:pt x="2124" y="1914"/>
                    </a:lnTo>
                    <a:lnTo>
                      <a:pt x="2124" y="1915"/>
                    </a:lnTo>
                    <a:lnTo>
                      <a:pt x="2128" y="1921"/>
                    </a:lnTo>
                    <a:lnTo>
                      <a:pt x="2126" y="1925"/>
                    </a:lnTo>
                    <a:lnTo>
                      <a:pt x="2128" y="1925"/>
                    </a:lnTo>
                    <a:lnTo>
                      <a:pt x="2130" y="1925"/>
                    </a:lnTo>
                    <a:lnTo>
                      <a:pt x="2130" y="1923"/>
                    </a:lnTo>
                    <a:lnTo>
                      <a:pt x="2132" y="1921"/>
                    </a:lnTo>
                    <a:lnTo>
                      <a:pt x="2134" y="1923"/>
                    </a:lnTo>
                    <a:lnTo>
                      <a:pt x="2136" y="1923"/>
                    </a:lnTo>
                    <a:lnTo>
                      <a:pt x="2138" y="1925"/>
                    </a:lnTo>
                    <a:lnTo>
                      <a:pt x="2138" y="1929"/>
                    </a:lnTo>
                    <a:lnTo>
                      <a:pt x="2139" y="1931"/>
                    </a:lnTo>
                    <a:lnTo>
                      <a:pt x="2139" y="1935"/>
                    </a:lnTo>
                    <a:lnTo>
                      <a:pt x="2141" y="1935"/>
                    </a:lnTo>
                    <a:lnTo>
                      <a:pt x="2143" y="1938"/>
                    </a:lnTo>
                    <a:lnTo>
                      <a:pt x="2145" y="1938"/>
                    </a:lnTo>
                    <a:lnTo>
                      <a:pt x="2145" y="1936"/>
                    </a:lnTo>
                    <a:lnTo>
                      <a:pt x="2145" y="1936"/>
                    </a:lnTo>
                    <a:lnTo>
                      <a:pt x="2145" y="1938"/>
                    </a:lnTo>
                    <a:lnTo>
                      <a:pt x="2147" y="1942"/>
                    </a:lnTo>
                    <a:lnTo>
                      <a:pt x="2147" y="1944"/>
                    </a:lnTo>
                    <a:lnTo>
                      <a:pt x="2149" y="1946"/>
                    </a:lnTo>
                    <a:lnTo>
                      <a:pt x="2151" y="1954"/>
                    </a:lnTo>
                    <a:lnTo>
                      <a:pt x="2151" y="1954"/>
                    </a:lnTo>
                    <a:lnTo>
                      <a:pt x="2149" y="1956"/>
                    </a:lnTo>
                    <a:lnTo>
                      <a:pt x="2149" y="1954"/>
                    </a:lnTo>
                    <a:lnTo>
                      <a:pt x="2145" y="1956"/>
                    </a:lnTo>
                    <a:lnTo>
                      <a:pt x="2145" y="1959"/>
                    </a:lnTo>
                    <a:lnTo>
                      <a:pt x="2151" y="1961"/>
                    </a:lnTo>
                    <a:lnTo>
                      <a:pt x="2151" y="1957"/>
                    </a:lnTo>
                    <a:lnTo>
                      <a:pt x="2153" y="1959"/>
                    </a:lnTo>
                    <a:lnTo>
                      <a:pt x="2153" y="1961"/>
                    </a:lnTo>
                    <a:lnTo>
                      <a:pt x="2155" y="1963"/>
                    </a:lnTo>
                    <a:lnTo>
                      <a:pt x="2160" y="1969"/>
                    </a:lnTo>
                    <a:lnTo>
                      <a:pt x="2162" y="1971"/>
                    </a:lnTo>
                    <a:lnTo>
                      <a:pt x="2164" y="1969"/>
                    </a:lnTo>
                    <a:lnTo>
                      <a:pt x="2168" y="1971"/>
                    </a:lnTo>
                    <a:lnTo>
                      <a:pt x="2172" y="1971"/>
                    </a:lnTo>
                    <a:lnTo>
                      <a:pt x="2174" y="1976"/>
                    </a:lnTo>
                    <a:lnTo>
                      <a:pt x="2176" y="1978"/>
                    </a:lnTo>
                    <a:lnTo>
                      <a:pt x="2179" y="1982"/>
                    </a:lnTo>
                    <a:lnTo>
                      <a:pt x="2179" y="1982"/>
                    </a:lnTo>
                    <a:lnTo>
                      <a:pt x="2179" y="1982"/>
                    </a:lnTo>
                    <a:lnTo>
                      <a:pt x="2181" y="1982"/>
                    </a:lnTo>
                    <a:lnTo>
                      <a:pt x="2183" y="1980"/>
                    </a:lnTo>
                    <a:lnTo>
                      <a:pt x="2185" y="1980"/>
                    </a:lnTo>
                    <a:lnTo>
                      <a:pt x="2187" y="1986"/>
                    </a:lnTo>
                    <a:lnTo>
                      <a:pt x="2200" y="1999"/>
                    </a:lnTo>
                    <a:lnTo>
                      <a:pt x="2204" y="2005"/>
                    </a:lnTo>
                    <a:lnTo>
                      <a:pt x="2206" y="2013"/>
                    </a:lnTo>
                    <a:lnTo>
                      <a:pt x="2206" y="2015"/>
                    </a:lnTo>
                    <a:lnTo>
                      <a:pt x="2206" y="2024"/>
                    </a:lnTo>
                    <a:lnTo>
                      <a:pt x="2204" y="2026"/>
                    </a:lnTo>
                    <a:lnTo>
                      <a:pt x="2204" y="2028"/>
                    </a:lnTo>
                    <a:lnTo>
                      <a:pt x="2206" y="2032"/>
                    </a:lnTo>
                    <a:lnTo>
                      <a:pt x="2206" y="2039"/>
                    </a:lnTo>
                    <a:lnTo>
                      <a:pt x="2208" y="2045"/>
                    </a:lnTo>
                    <a:lnTo>
                      <a:pt x="2214" y="2049"/>
                    </a:lnTo>
                    <a:lnTo>
                      <a:pt x="2216" y="2049"/>
                    </a:lnTo>
                    <a:lnTo>
                      <a:pt x="2216" y="2051"/>
                    </a:lnTo>
                    <a:lnTo>
                      <a:pt x="2216" y="2051"/>
                    </a:lnTo>
                    <a:lnTo>
                      <a:pt x="2218" y="2057"/>
                    </a:lnTo>
                    <a:lnTo>
                      <a:pt x="2218" y="2058"/>
                    </a:lnTo>
                    <a:lnTo>
                      <a:pt x="2219" y="2060"/>
                    </a:lnTo>
                    <a:lnTo>
                      <a:pt x="2219" y="2060"/>
                    </a:lnTo>
                    <a:lnTo>
                      <a:pt x="2219" y="2060"/>
                    </a:lnTo>
                    <a:lnTo>
                      <a:pt x="2223" y="2068"/>
                    </a:lnTo>
                    <a:lnTo>
                      <a:pt x="2223" y="2074"/>
                    </a:lnTo>
                    <a:lnTo>
                      <a:pt x="2221" y="2074"/>
                    </a:lnTo>
                    <a:lnTo>
                      <a:pt x="2219" y="2072"/>
                    </a:lnTo>
                    <a:lnTo>
                      <a:pt x="2219" y="2070"/>
                    </a:lnTo>
                    <a:lnTo>
                      <a:pt x="2218" y="2068"/>
                    </a:lnTo>
                    <a:lnTo>
                      <a:pt x="2219" y="2070"/>
                    </a:lnTo>
                    <a:lnTo>
                      <a:pt x="2219" y="2072"/>
                    </a:lnTo>
                    <a:lnTo>
                      <a:pt x="2218" y="2072"/>
                    </a:lnTo>
                    <a:lnTo>
                      <a:pt x="2219" y="2072"/>
                    </a:lnTo>
                    <a:lnTo>
                      <a:pt x="2219" y="2074"/>
                    </a:lnTo>
                    <a:lnTo>
                      <a:pt x="2216" y="2076"/>
                    </a:lnTo>
                    <a:lnTo>
                      <a:pt x="2216" y="2074"/>
                    </a:lnTo>
                    <a:lnTo>
                      <a:pt x="2214" y="2074"/>
                    </a:lnTo>
                    <a:lnTo>
                      <a:pt x="2210" y="2072"/>
                    </a:lnTo>
                    <a:lnTo>
                      <a:pt x="2208" y="2070"/>
                    </a:lnTo>
                    <a:lnTo>
                      <a:pt x="2202" y="2068"/>
                    </a:lnTo>
                    <a:lnTo>
                      <a:pt x="2197" y="2066"/>
                    </a:lnTo>
                    <a:lnTo>
                      <a:pt x="2193" y="2062"/>
                    </a:lnTo>
                    <a:lnTo>
                      <a:pt x="2191" y="2060"/>
                    </a:lnTo>
                    <a:lnTo>
                      <a:pt x="2189" y="2062"/>
                    </a:lnTo>
                    <a:lnTo>
                      <a:pt x="2187" y="2062"/>
                    </a:lnTo>
                    <a:lnTo>
                      <a:pt x="2181" y="2057"/>
                    </a:lnTo>
                    <a:lnTo>
                      <a:pt x="2183" y="2055"/>
                    </a:lnTo>
                    <a:lnTo>
                      <a:pt x="2178" y="2049"/>
                    </a:lnTo>
                    <a:lnTo>
                      <a:pt x="2170" y="2047"/>
                    </a:lnTo>
                    <a:lnTo>
                      <a:pt x="2168" y="2045"/>
                    </a:lnTo>
                    <a:lnTo>
                      <a:pt x="2168" y="2043"/>
                    </a:lnTo>
                    <a:lnTo>
                      <a:pt x="2172" y="2039"/>
                    </a:lnTo>
                    <a:lnTo>
                      <a:pt x="2170" y="2036"/>
                    </a:lnTo>
                    <a:lnTo>
                      <a:pt x="2166" y="2034"/>
                    </a:lnTo>
                    <a:lnTo>
                      <a:pt x="2162" y="2030"/>
                    </a:lnTo>
                    <a:lnTo>
                      <a:pt x="2158" y="2026"/>
                    </a:lnTo>
                    <a:lnTo>
                      <a:pt x="2155" y="2024"/>
                    </a:lnTo>
                    <a:lnTo>
                      <a:pt x="2157" y="2022"/>
                    </a:lnTo>
                    <a:lnTo>
                      <a:pt x="2153" y="2018"/>
                    </a:lnTo>
                    <a:lnTo>
                      <a:pt x="2153" y="2015"/>
                    </a:lnTo>
                    <a:lnTo>
                      <a:pt x="2155" y="2015"/>
                    </a:lnTo>
                    <a:lnTo>
                      <a:pt x="2155" y="2009"/>
                    </a:lnTo>
                    <a:lnTo>
                      <a:pt x="2153" y="2003"/>
                    </a:lnTo>
                    <a:lnTo>
                      <a:pt x="2151" y="1999"/>
                    </a:lnTo>
                    <a:lnTo>
                      <a:pt x="2149" y="1984"/>
                    </a:lnTo>
                    <a:lnTo>
                      <a:pt x="2145" y="1978"/>
                    </a:lnTo>
                    <a:lnTo>
                      <a:pt x="2143" y="1975"/>
                    </a:lnTo>
                    <a:lnTo>
                      <a:pt x="2136" y="1969"/>
                    </a:lnTo>
                    <a:lnTo>
                      <a:pt x="2136" y="1969"/>
                    </a:lnTo>
                    <a:lnTo>
                      <a:pt x="2138" y="1967"/>
                    </a:lnTo>
                    <a:lnTo>
                      <a:pt x="2138" y="1965"/>
                    </a:lnTo>
                    <a:lnTo>
                      <a:pt x="2136" y="1963"/>
                    </a:lnTo>
                    <a:lnTo>
                      <a:pt x="2134" y="1961"/>
                    </a:lnTo>
                    <a:lnTo>
                      <a:pt x="2130" y="1961"/>
                    </a:lnTo>
                    <a:lnTo>
                      <a:pt x="2130" y="1957"/>
                    </a:lnTo>
                    <a:lnTo>
                      <a:pt x="2126" y="1952"/>
                    </a:lnTo>
                    <a:lnTo>
                      <a:pt x="2124" y="1952"/>
                    </a:lnTo>
                    <a:lnTo>
                      <a:pt x="2122" y="1946"/>
                    </a:lnTo>
                    <a:lnTo>
                      <a:pt x="2118" y="1946"/>
                    </a:lnTo>
                    <a:lnTo>
                      <a:pt x="2118" y="1942"/>
                    </a:lnTo>
                    <a:lnTo>
                      <a:pt x="2117" y="1940"/>
                    </a:lnTo>
                    <a:lnTo>
                      <a:pt x="2117" y="1938"/>
                    </a:lnTo>
                    <a:lnTo>
                      <a:pt x="2113" y="1940"/>
                    </a:lnTo>
                    <a:lnTo>
                      <a:pt x="2113" y="1944"/>
                    </a:lnTo>
                    <a:lnTo>
                      <a:pt x="2111" y="1944"/>
                    </a:lnTo>
                    <a:lnTo>
                      <a:pt x="2109" y="1942"/>
                    </a:lnTo>
                    <a:lnTo>
                      <a:pt x="2107" y="1935"/>
                    </a:lnTo>
                    <a:lnTo>
                      <a:pt x="2109" y="1935"/>
                    </a:lnTo>
                    <a:lnTo>
                      <a:pt x="2109" y="1929"/>
                    </a:lnTo>
                    <a:lnTo>
                      <a:pt x="2111" y="1927"/>
                    </a:lnTo>
                    <a:lnTo>
                      <a:pt x="2111" y="1921"/>
                    </a:lnTo>
                    <a:lnTo>
                      <a:pt x="2113" y="1921"/>
                    </a:lnTo>
                    <a:lnTo>
                      <a:pt x="2115" y="1917"/>
                    </a:lnTo>
                    <a:lnTo>
                      <a:pt x="2111" y="1917"/>
                    </a:lnTo>
                    <a:lnTo>
                      <a:pt x="2115" y="1914"/>
                    </a:lnTo>
                    <a:lnTo>
                      <a:pt x="2113" y="1912"/>
                    </a:lnTo>
                    <a:lnTo>
                      <a:pt x="2117" y="1910"/>
                    </a:lnTo>
                    <a:lnTo>
                      <a:pt x="2115" y="1908"/>
                    </a:lnTo>
                    <a:lnTo>
                      <a:pt x="2115" y="1902"/>
                    </a:lnTo>
                    <a:lnTo>
                      <a:pt x="2115" y="1902"/>
                    </a:lnTo>
                    <a:lnTo>
                      <a:pt x="2113" y="1906"/>
                    </a:lnTo>
                    <a:lnTo>
                      <a:pt x="2113" y="1912"/>
                    </a:lnTo>
                    <a:lnTo>
                      <a:pt x="2111" y="1906"/>
                    </a:lnTo>
                    <a:lnTo>
                      <a:pt x="2111" y="1900"/>
                    </a:lnTo>
                    <a:lnTo>
                      <a:pt x="2109" y="1898"/>
                    </a:lnTo>
                    <a:lnTo>
                      <a:pt x="2109" y="1896"/>
                    </a:lnTo>
                    <a:lnTo>
                      <a:pt x="2111" y="1896"/>
                    </a:lnTo>
                    <a:lnTo>
                      <a:pt x="2113" y="1896"/>
                    </a:lnTo>
                    <a:lnTo>
                      <a:pt x="2115" y="1893"/>
                    </a:lnTo>
                    <a:lnTo>
                      <a:pt x="2115" y="1889"/>
                    </a:lnTo>
                    <a:lnTo>
                      <a:pt x="2113" y="1889"/>
                    </a:lnTo>
                    <a:lnTo>
                      <a:pt x="2113" y="1883"/>
                    </a:lnTo>
                    <a:lnTo>
                      <a:pt x="2115" y="1883"/>
                    </a:lnTo>
                    <a:lnTo>
                      <a:pt x="2117" y="1881"/>
                    </a:lnTo>
                    <a:lnTo>
                      <a:pt x="2115" y="1875"/>
                    </a:lnTo>
                    <a:lnTo>
                      <a:pt x="2117" y="1874"/>
                    </a:lnTo>
                    <a:lnTo>
                      <a:pt x="2115" y="1870"/>
                    </a:lnTo>
                    <a:lnTo>
                      <a:pt x="2113" y="1868"/>
                    </a:lnTo>
                    <a:lnTo>
                      <a:pt x="2113" y="1864"/>
                    </a:lnTo>
                    <a:lnTo>
                      <a:pt x="2113" y="1862"/>
                    </a:lnTo>
                    <a:lnTo>
                      <a:pt x="2113" y="1858"/>
                    </a:lnTo>
                    <a:lnTo>
                      <a:pt x="2111" y="1856"/>
                    </a:lnTo>
                    <a:lnTo>
                      <a:pt x="2109" y="1845"/>
                    </a:lnTo>
                    <a:lnTo>
                      <a:pt x="2107" y="1843"/>
                    </a:lnTo>
                    <a:lnTo>
                      <a:pt x="2105" y="1839"/>
                    </a:lnTo>
                    <a:lnTo>
                      <a:pt x="2103" y="1835"/>
                    </a:lnTo>
                    <a:lnTo>
                      <a:pt x="2103" y="1841"/>
                    </a:lnTo>
                    <a:lnTo>
                      <a:pt x="2101" y="1841"/>
                    </a:lnTo>
                    <a:lnTo>
                      <a:pt x="2101" y="1839"/>
                    </a:lnTo>
                    <a:lnTo>
                      <a:pt x="2099" y="1835"/>
                    </a:lnTo>
                    <a:lnTo>
                      <a:pt x="2099" y="1828"/>
                    </a:lnTo>
                    <a:lnTo>
                      <a:pt x="2098" y="1824"/>
                    </a:lnTo>
                    <a:lnTo>
                      <a:pt x="2098" y="1820"/>
                    </a:lnTo>
                    <a:lnTo>
                      <a:pt x="2099" y="1818"/>
                    </a:lnTo>
                    <a:lnTo>
                      <a:pt x="2094" y="1816"/>
                    </a:lnTo>
                    <a:lnTo>
                      <a:pt x="2094" y="1811"/>
                    </a:lnTo>
                    <a:lnTo>
                      <a:pt x="2092" y="1811"/>
                    </a:lnTo>
                    <a:lnTo>
                      <a:pt x="2092" y="1797"/>
                    </a:lnTo>
                    <a:lnTo>
                      <a:pt x="2090" y="1795"/>
                    </a:lnTo>
                    <a:lnTo>
                      <a:pt x="2088" y="1792"/>
                    </a:lnTo>
                    <a:lnTo>
                      <a:pt x="2090" y="1792"/>
                    </a:lnTo>
                    <a:lnTo>
                      <a:pt x="2090" y="1788"/>
                    </a:lnTo>
                    <a:lnTo>
                      <a:pt x="2088" y="1784"/>
                    </a:lnTo>
                    <a:lnTo>
                      <a:pt x="2088" y="1782"/>
                    </a:lnTo>
                    <a:lnTo>
                      <a:pt x="2088" y="1780"/>
                    </a:lnTo>
                    <a:lnTo>
                      <a:pt x="2088" y="1782"/>
                    </a:lnTo>
                    <a:lnTo>
                      <a:pt x="2084" y="1784"/>
                    </a:lnTo>
                    <a:lnTo>
                      <a:pt x="2082" y="1784"/>
                    </a:lnTo>
                    <a:lnTo>
                      <a:pt x="2080" y="1780"/>
                    </a:lnTo>
                    <a:lnTo>
                      <a:pt x="2078" y="1778"/>
                    </a:lnTo>
                    <a:lnTo>
                      <a:pt x="2077" y="1771"/>
                    </a:lnTo>
                    <a:lnTo>
                      <a:pt x="2075" y="1769"/>
                    </a:lnTo>
                    <a:lnTo>
                      <a:pt x="2073" y="1769"/>
                    </a:lnTo>
                    <a:lnTo>
                      <a:pt x="2073" y="1767"/>
                    </a:lnTo>
                    <a:lnTo>
                      <a:pt x="2069" y="1765"/>
                    </a:lnTo>
                    <a:lnTo>
                      <a:pt x="2073" y="1767"/>
                    </a:lnTo>
                    <a:lnTo>
                      <a:pt x="2071" y="1769"/>
                    </a:lnTo>
                    <a:lnTo>
                      <a:pt x="2071" y="1771"/>
                    </a:lnTo>
                    <a:lnTo>
                      <a:pt x="2073" y="1771"/>
                    </a:lnTo>
                    <a:lnTo>
                      <a:pt x="2073" y="1774"/>
                    </a:lnTo>
                    <a:lnTo>
                      <a:pt x="2071" y="1776"/>
                    </a:lnTo>
                    <a:lnTo>
                      <a:pt x="2071" y="1780"/>
                    </a:lnTo>
                    <a:lnTo>
                      <a:pt x="2067" y="1784"/>
                    </a:lnTo>
                    <a:lnTo>
                      <a:pt x="2063" y="1782"/>
                    </a:lnTo>
                    <a:lnTo>
                      <a:pt x="2061" y="1780"/>
                    </a:lnTo>
                    <a:lnTo>
                      <a:pt x="2061" y="1780"/>
                    </a:lnTo>
                    <a:lnTo>
                      <a:pt x="2061" y="1782"/>
                    </a:lnTo>
                    <a:lnTo>
                      <a:pt x="2061" y="1784"/>
                    </a:lnTo>
                    <a:lnTo>
                      <a:pt x="2065" y="1786"/>
                    </a:lnTo>
                    <a:lnTo>
                      <a:pt x="2061" y="1788"/>
                    </a:lnTo>
                    <a:lnTo>
                      <a:pt x="2057" y="1788"/>
                    </a:lnTo>
                    <a:lnTo>
                      <a:pt x="2056" y="1786"/>
                    </a:lnTo>
                    <a:lnTo>
                      <a:pt x="2056" y="1790"/>
                    </a:lnTo>
                    <a:lnTo>
                      <a:pt x="2048" y="1794"/>
                    </a:lnTo>
                    <a:lnTo>
                      <a:pt x="2044" y="1794"/>
                    </a:lnTo>
                    <a:lnTo>
                      <a:pt x="2044" y="1795"/>
                    </a:lnTo>
                    <a:lnTo>
                      <a:pt x="2042" y="1795"/>
                    </a:lnTo>
                    <a:lnTo>
                      <a:pt x="2042" y="1794"/>
                    </a:lnTo>
                    <a:lnTo>
                      <a:pt x="2040" y="1795"/>
                    </a:lnTo>
                    <a:lnTo>
                      <a:pt x="2040" y="1795"/>
                    </a:lnTo>
                    <a:lnTo>
                      <a:pt x="2037" y="1794"/>
                    </a:lnTo>
                    <a:lnTo>
                      <a:pt x="2033" y="1795"/>
                    </a:lnTo>
                    <a:lnTo>
                      <a:pt x="2033" y="1799"/>
                    </a:lnTo>
                    <a:lnTo>
                      <a:pt x="2031" y="1799"/>
                    </a:lnTo>
                    <a:lnTo>
                      <a:pt x="2031" y="1794"/>
                    </a:lnTo>
                    <a:lnTo>
                      <a:pt x="2035" y="1790"/>
                    </a:lnTo>
                    <a:lnTo>
                      <a:pt x="2035" y="1784"/>
                    </a:lnTo>
                    <a:lnTo>
                      <a:pt x="2033" y="1788"/>
                    </a:lnTo>
                    <a:lnTo>
                      <a:pt x="2029" y="1792"/>
                    </a:lnTo>
                    <a:lnTo>
                      <a:pt x="2027" y="1795"/>
                    </a:lnTo>
                    <a:lnTo>
                      <a:pt x="2025" y="1794"/>
                    </a:lnTo>
                    <a:lnTo>
                      <a:pt x="2027" y="1794"/>
                    </a:lnTo>
                    <a:lnTo>
                      <a:pt x="2025" y="1790"/>
                    </a:lnTo>
                    <a:lnTo>
                      <a:pt x="2029" y="1771"/>
                    </a:lnTo>
                    <a:lnTo>
                      <a:pt x="2033" y="1769"/>
                    </a:lnTo>
                    <a:lnTo>
                      <a:pt x="2031" y="1767"/>
                    </a:lnTo>
                    <a:lnTo>
                      <a:pt x="2027" y="1759"/>
                    </a:lnTo>
                    <a:lnTo>
                      <a:pt x="2027" y="1752"/>
                    </a:lnTo>
                    <a:lnTo>
                      <a:pt x="2025" y="1752"/>
                    </a:lnTo>
                    <a:lnTo>
                      <a:pt x="2023" y="1750"/>
                    </a:lnTo>
                    <a:lnTo>
                      <a:pt x="2025" y="1748"/>
                    </a:lnTo>
                    <a:lnTo>
                      <a:pt x="2023" y="1746"/>
                    </a:lnTo>
                    <a:lnTo>
                      <a:pt x="2021" y="1740"/>
                    </a:lnTo>
                    <a:lnTo>
                      <a:pt x="2019" y="1738"/>
                    </a:lnTo>
                    <a:lnTo>
                      <a:pt x="2017" y="1734"/>
                    </a:lnTo>
                    <a:lnTo>
                      <a:pt x="2017" y="1733"/>
                    </a:lnTo>
                    <a:lnTo>
                      <a:pt x="2014" y="1729"/>
                    </a:lnTo>
                    <a:lnTo>
                      <a:pt x="2016" y="1733"/>
                    </a:lnTo>
                    <a:lnTo>
                      <a:pt x="2016" y="1738"/>
                    </a:lnTo>
                    <a:lnTo>
                      <a:pt x="2010" y="1736"/>
                    </a:lnTo>
                    <a:lnTo>
                      <a:pt x="2006" y="1733"/>
                    </a:lnTo>
                    <a:lnTo>
                      <a:pt x="2006" y="1731"/>
                    </a:lnTo>
                    <a:lnTo>
                      <a:pt x="2002" y="1729"/>
                    </a:lnTo>
                    <a:lnTo>
                      <a:pt x="2002" y="1727"/>
                    </a:lnTo>
                    <a:lnTo>
                      <a:pt x="2004" y="1727"/>
                    </a:lnTo>
                    <a:lnTo>
                      <a:pt x="2006" y="1729"/>
                    </a:lnTo>
                    <a:lnTo>
                      <a:pt x="2010" y="1731"/>
                    </a:lnTo>
                    <a:lnTo>
                      <a:pt x="2010" y="1729"/>
                    </a:lnTo>
                    <a:lnTo>
                      <a:pt x="2010" y="1729"/>
                    </a:lnTo>
                    <a:lnTo>
                      <a:pt x="2006" y="1727"/>
                    </a:lnTo>
                    <a:lnTo>
                      <a:pt x="2010" y="1725"/>
                    </a:lnTo>
                    <a:lnTo>
                      <a:pt x="2012" y="1727"/>
                    </a:lnTo>
                    <a:lnTo>
                      <a:pt x="2014" y="1725"/>
                    </a:lnTo>
                    <a:lnTo>
                      <a:pt x="2014" y="1723"/>
                    </a:lnTo>
                    <a:lnTo>
                      <a:pt x="2010" y="1717"/>
                    </a:lnTo>
                    <a:lnTo>
                      <a:pt x="2004" y="1717"/>
                    </a:lnTo>
                    <a:lnTo>
                      <a:pt x="2002" y="1713"/>
                    </a:lnTo>
                    <a:lnTo>
                      <a:pt x="1998" y="1713"/>
                    </a:lnTo>
                    <a:lnTo>
                      <a:pt x="1998" y="1712"/>
                    </a:lnTo>
                    <a:lnTo>
                      <a:pt x="1998" y="1713"/>
                    </a:lnTo>
                    <a:lnTo>
                      <a:pt x="1995" y="1713"/>
                    </a:lnTo>
                    <a:lnTo>
                      <a:pt x="1995" y="1712"/>
                    </a:lnTo>
                    <a:lnTo>
                      <a:pt x="1997" y="1710"/>
                    </a:lnTo>
                    <a:lnTo>
                      <a:pt x="1995" y="1710"/>
                    </a:lnTo>
                    <a:lnTo>
                      <a:pt x="1991" y="1708"/>
                    </a:lnTo>
                    <a:lnTo>
                      <a:pt x="1991" y="1710"/>
                    </a:lnTo>
                    <a:lnTo>
                      <a:pt x="1993" y="1712"/>
                    </a:lnTo>
                    <a:lnTo>
                      <a:pt x="1985" y="1704"/>
                    </a:lnTo>
                    <a:lnTo>
                      <a:pt x="1983" y="1700"/>
                    </a:lnTo>
                    <a:lnTo>
                      <a:pt x="1981" y="1696"/>
                    </a:lnTo>
                    <a:lnTo>
                      <a:pt x="1981" y="1696"/>
                    </a:lnTo>
                    <a:lnTo>
                      <a:pt x="1981" y="1696"/>
                    </a:lnTo>
                    <a:lnTo>
                      <a:pt x="1981" y="1702"/>
                    </a:lnTo>
                    <a:lnTo>
                      <a:pt x="1981" y="1702"/>
                    </a:lnTo>
                    <a:lnTo>
                      <a:pt x="1979" y="1694"/>
                    </a:lnTo>
                    <a:lnTo>
                      <a:pt x="1976" y="1691"/>
                    </a:lnTo>
                    <a:lnTo>
                      <a:pt x="1974" y="1689"/>
                    </a:lnTo>
                    <a:lnTo>
                      <a:pt x="1976" y="1687"/>
                    </a:lnTo>
                    <a:lnTo>
                      <a:pt x="1976" y="1683"/>
                    </a:lnTo>
                    <a:lnTo>
                      <a:pt x="1974" y="1685"/>
                    </a:lnTo>
                    <a:lnTo>
                      <a:pt x="1972" y="1687"/>
                    </a:lnTo>
                    <a:lnTo>
                      <a:pt x="1972" y="1685"/>
                    </a:lnTo>
                    <a:lnTo>
                      <a:pt x="1972" y="1681"/>
                    </a:lnTo>
                    <a:lnTo>
                      <a:pt x="1972" y="1679"/>
                    </a:lnTo>
                    <a:lnTo>
                      <a:pt x="1972" y="1675"/>
                    </a:lnTo>
                    <a:lnTo>
                      <a:pt x="1972" y="1673"/>
                    </a:lnTo>
                    <a:lnTo>
                      <a:pt x="1970" y="1672"/>
                    </a:lnTo>
                    <a:lnTo>
                      <a:pt x="1964" y="1658"/>
                    </a:lnTo>
                    <a:lnTo>
                      <a:pt x="1962" y="1658"/>
                    </a:lnTo>
                    <a:lnTo>
                      <a:pt x="1962" y="1660"/>
                    </a:lnTo>
                    <a:lnTo>
                      <a:pt x="1962" y="1660"/>
                    </a:lnTo>
                    <a:lnTo>
                      <a:pt x="1958" y="1662"/>
                    </a:lnTo>
                    <a:lnTo>
                      <a:pt x="1951" y="1658"/>
                    </a:lnTo>
                    <a:lnTo>
                      <a:pt x="1951" y="1656"/>
                    </a:lnTo>
                    <a:lnTo>
                      <a:pt x="1949" y="1656"/>
                    </a:lnTo>
                    <a:lnTo>
                      <a:pt x="1945" y="1654"/>
                    </a:lnTo>
                    <a:lnTo>
                      <a:pt x="1943" y="1649"/>
                    </a:lnTo>
                    <a:lnTo>
                      <a:pt x="1945" y="1654"/>
                    </a:lnTo>
                    <a:lnTo>
                      <a:pt x="1947" y="1658"/>
                    </a:lnTo>
                    <a:lnTo>
                      <a:pt x="1947" y="1660"/>
                    </a:lnTo>
                    <a:lnTo>
                      <a:pt x="1943" y="1662"/>
                    </a:lnTo>
                    <a:lnTo>
                      <a:pt x="1945" y="1664"/>
                    </a:lnTo>
                    <a:lnTo>
                      <a:pt x="1947" y="1668"/>
                    </a:lnTo>
                    <a:lnTo>
                      <a:pt x="1947" y="1672"/>
                    </a:lnTo>
                    <a:lnTo>
                      <a:pt x="1943" y="1673"/>
                    </a:lnTo>
                    <a:lnTo>
                      <a:pt x="1941" y="1679"/>
                    </a:lnTo>
                    <a:lnTo>
                      <a:pt x="1937" y="1677"/>
                    </a:lnTo>
                    <a:lnTo>
                      <a:pt x="1939" y="1673"/>
                    </a:lnTo>
                    <a:lnTo>
                      <a:pt x="1941" y="1673"/>
                    </a:lnTo>
                    <a:lnTo>
                      <a:pt x="1941" y="1672"/>
                    </a:lnTo>
                    <a:lnTo>
                      <a:pt x="1939" y="1673"/>
                    </a:lnTo>
                    <a:lnTo>
                      <a:pt x="1937" y="1677"/>
                    </a:lnTo>
                    <a:lnTo>
                      <a:pt x="1936" y="1673"/>
                    </a:lnTo>
                    <a:lnTo>
                      <a:pt x="1937" y="1668"/>
                    </a:lnTo>
                    <a:lnTo>
                      <a:pt x="1937" y="1666"/>
                    </a:lnTo>
                    <a:lnTo>
                      <a:pt x="1936" y="1664"/>
                    </a:lnTo>
                    <a:lnTo>
                      <a:pt x="1936" y="1666"/>
                    </a:lnTo>
                    <a:lnTo>
                      <a:pt x="1936" y="1668"/>
                    </a:lnTo>
                    <a:lnTo>
                      <a:pt x="1934" y="1672"/>
                    </a:lnTo>
                    <a:lnTo>
                      <a:pt x="1934" y="1672"/>
                    </a:lnTo>
                    <a:lnTo>
                      <a:pt x="1936" y="1675"/>
                    </a:lnTo>
                    <a:lnTo>
                      <a:pt x="1936" y="1679"/>
                    </a:lnTo>
                    <a:lnTo>
                      <a:pt x="1934" y="1681"/>
                    </a:lnTo>
                    <a:lnTo>
                      <a:pt x="1934" y="1679"/>
                    </a:lnTo>
                    <a:lnTo>
                      <a:pt x="1930" y="1679"/>
                    </a:lnTo>
                    <a:lnTo>
                      <a:pt x="1930" y="1679"/>
                    </a:lnTo>
                    <a:lnTo>
                      <a:pt x="1928" y="1681"/>
                    </a:lnTo>
                    <a:lnTo>
                      <a:pt x="1926" y="1681"/>
                    </a:lnTo>
                    <a:lnTo>
                      <a:pt x="1926" y="1679"/>
                    </a:lnTo>
                    <a:lnTo>
                      <a:pt x="1924" y="1677"/>
                    </a:lnTo>
                    <a:lnTo>
                      <a:pt x="1922" y="1677"/>
                    </a:lnTo>
                    <a:lnTo>
                      <a:pt x="1922" y="1677"/>
                    </a:lnTo>
                    <a:lnTo>
                      <a:pt x="1924" y="1681"/>
                    </a:lnTo>
                    <a:lnTo>
                      <a:pt x="1922" y="1685"/>
                    </a:lnTo>
                    <a:lnTo>
                      <a:pt x="1918" y="1681"/>
                    </a:lnTo>
                    <a:lnTo>
                      <a:pt x="1918" y="1683"/>
                    </a:lnTo>
                    <a:lnTo>
                      <a:pt x="1916" y="1683"/>
                    </a:lnTo>
                    <a:lnTo>
                      <a:pt x="1915" y="1679"/>
                    </a:lnTo>
                    <a:lnTo>
                      <a:pt x="1915" y="1677"/>
                    </a:lnTo>
                    <a:lnTo>
                      <a:pt x="1915" y="1677"/>
                    </a:lnTo>
                    <a:lnTo>
                      <a:pt x="1913" y="1679"/>
                    </a:lnTo>
                    <a:lnTo>
                      <a:pt x="1913" y="1679"/>
                    </a:lnTo>
                    <a:lnTo>
                      <a:pt x="1913" y="1681"/>
                    </a:lnTo>
                    <a:lnTo>
                      <a:pt x="1909" y="1681"/>
                    </a:lnTo>
                    <a:lnTo>
                      <a:pt x="1909" y="1681"/>
                    </a:lnTo>
                    <a:lnTo>
                      <a:pt x="1907" y="1679"/>
                    </a:lnTo>
                    <a:lnTo>
                      <a:pt x="1905" y="1675"/>
                    </a:lnTo>
                    <a:lnTo>
                      <a:pt x="1907" y="1673"/>
                    </a:lnTo>
                    <a:lnTo>
                      <a:pt x="1903" y="1670"/>
                    </a:lnTo>
                    <a:lnTo>
                      <a:pt x="1899" y="1670"/>
                    </a:lnTo>
                    <a:lnTo>
                      <a:pt x="1901" y="1672"/>
                    </a:lnTo>
                    <a:lnTo>
                      <a:pt x="1903" y="1672"/>
                    </a:lnTo>
                    <a:lnTo>
                      <a:pt x="1903" y="1673"/>
                    </a:lnTo>
                    <a:lnTo>
                      <a:pt x="1903" y="1675"/>
                    </a:lnTo>
                    <a:lnTo>
                      <a:pt x="1901" y="1677"/>
                    </a:lnTo>
                    <a:lnTo>
                      <a:pt x="1901" y="1679"/>
                    </a:lnTo>
                    <a:lnTo>
                      <a:pt x="1899" y="1683"/>
                    </a:lnTo>
                    <a:lnTo>
                      <a:pt x="1888" y="1687"/>
                    </a:lnTo>
                    <a:lnTo>
                      <a:pt x="1886" y="1689"/>
                    </a:lnTo>
                    <a:lnTo>
                      <a:pt x="1884" y="1691"/>
                    </a:lnTo>
                    <a:lnTo>
                      <a:pt x="1882" y="1694"/>
                    </a:lnTo>
                    <a:lnTo>
                      <a:pt x="1884" y="1696"/>
                    </a:lnTo>
                    <a:lnTo>
                      <a:pt x="1886" y="1700"/>
                    </a:lnTo>
                    <a:lnTo>
                      <a:pt x="1886" y="1702"/>
                    </a:lnTo>
                    <a:lnTo>
                      <a:pt x="1886" y="1702"/>
                    </a:lnTo>
                    <a:lnTo>
                      <a:pt x="1882" y="1706"/>
                    </a:lnTo>
                    <a:lnTo>
                      <a:pt x="1882" y="1710"/>
                    </a:lnTo>
                    <a:lnTo>
                      <a:pt x="1880" y="1710"/>
                    </a:lnTo>
                    <a:lnTo>
                      <a:pt x="1880" y="1712"/>
                    </a:lnTo>
                    <a:lnTo>
                      <a:pt x="1875" y="1717"/>
                    </a:lnTo>
                    <a:lnTo>
                      <a:pt x="1873" y="1719"/>
                    </a:lnTo>
                    <a:lnTo>
                      <a:pt x="1863" y="1725"/>
                    </a:lnTo>
                    <a:lnTo>
                      <a:pt x="1863" y="1723"/>
                    </a:lnTo>
                    <a:lnTo>
                      <a:pt x="1863" y="1721"/>
                    </a:lnTo>
                    <a:lnTo>
                      <a:pt x="1861" y="1719"/>
                    </a:lnTo>
                    <a:lnTo>
                      <a:pt x="1859" y="1719"/>
                    </a:lnTo>
                    <a:lnTo>
                      <a:pt x="1857" y="1723"/>
                    </a:lnTo>
                    <a:lnTo>
                      <a:pt x="1856" y="1723"/>
                    </a:lnTo>
                    <a:lnTo>
                      <a:pt x="1854" y="1727"/>
                    </a:lnTo>
                    <a:lnTo>
                      <a:pt x="1857" y="1727"/>
                    </a:lnTo>
                    <a:lnTo>
                      <a:pt x="1857" y="1725"/>
                    </a:lnTo>
                    <a:lnTo>
                      <a:pt x="1859" y="1727"/>
                    </a:lnTo>
                    <a:lnTo>
                      <a:pt x="1848" y="1736"/>
                    </a:lnTo>
                    <a:lnTo>
                      <a:pt x="1844" y="1746"/>
                    </a:lnTo>
                    <a:lnTo>
                      <a:pt x="1829" y="1759"/>
                    </a:lnTo>
                    <a:lnTo>
                      <a:pt x="1825" y="1763"/>
                    </a:lnTo>
                    <a:lnTo>
                      <a:pt x="1821" y="1767"/>
                    </a:lnTo>
                    <a:lnTo>
                      <a:pt x="1815" y="1769"/>
                    </a:lnTo>
                    <a:lnTo>
                      <a:pt x="1810" y="1774"/>
                    </a:lnTo>
                    <a:lnTo>
                      <a:pt x="1810" y="1778"/>
                    </a:lnTo>
                    <a:lnTo>
                      <a:pt x="1810" y="1782"/>
                    </a:lnTo>
                    <a:lnTo>
                      <a:pt x="1808" y="1786"/>
                    </a:lnTo>
                    <a:lnTo>
                      <a:pt x="1802" y="1790"/>
                    </a:lnTo>
                    <a:lnTo>
                      <a:pt x="1795" y="1788"/>
                    </a:lnTo>
                    <a:lnTo>
                      <a:pt x="1791" y="1792"/>
                    </a:lnTo>
                    <a:lnTo>
                      <a:pt x="1791" y="1795"/>
                    </a:lnTo>
                    <a:lnTo>
                      <a:pt x="1787" y="1801"/>
                    </a:lnTo>
                    <a:lnTo>
                      <a:pt x="1783" y="1801"/>
                    </a:lnTo>
                    <a:lnTo>
                      <a:pt x="1781" y="1797"/>
                    </a:lnTo>
                    <a:lnTo>
                      <a:pt x="1779" y="1797"/>
                    </a:lnTo>
                    <a:lnTo>
                      <a:pt x="1774" y="1803"/>
                    </a:lnTo>
                    <a:lnTo>
                      <a:pt x="1772" y="1807"/>
                    </a:lnTo>
                    <a:lnTo>
                      <a:pt x="1772" y="1814"/>
                    </a:lnTo>
                    <a:lnTo>
                      <a:pt x="1775" y="1822"/>
                    </a:lnTo>
                    <a:lnTo>
                      <a:pt x="1772" y="1826"/>
                    </a:lnTo>
                    <a:lnTo>
                      <a:pt x="1774" y="1832"/>
                    </a:lnTo>
                    <a:lnTo>
                      <a:pt x="1774" y="1845"/>
                    </a:lnTo>
                    <a:lnTo>
                      <a:pt x="1777" y="1847"/>
                    </a:lnTo>
                    <a:lnTo>
                      <a:pt x="1777" y="1856"/>
                    </a:lnTo>
                    <a:lnTo>
                      <a:pt x="1774" y="1868"/>
                    </a:lnTo>
                    <a:lnTo>
                      <a:pt x="1770" y="1875"/>
                    </a:lnTo>
                    <a:lnTo>
                      <a:pt x="1770" y="1883"/>
                    </a:lnTo>
                    <a:lnTo>
                      <a:pt x="1772" y="1885"/>
                    </a:lnTo>
                    <a:lnTo>
                      <a:pt x="1772" y="1900"/>
                    </a:lnTo>
                    <a:lnTo>
                      <a:pt x="1772" y="1904"/>
                    </a:lnTo>
                    <a:lnTo>
                      <a:pt x="1770" y="1906"/>
                    </a:lnTo>
                    <a:lnTo>
                      <a:pt x="1768" y="1906"/>
                    </a:lnTo>
                    <a:lnTo>
                      <a:pt x="1762" y="1906"/>
                    </a:lnTo>
                    <a:lnTo>
                      <a:pt x="1760" y="1910"/>
                    </a:lnTo>
                    <a:lnTo>
                      <a:pt x="1760" y="1912"/>
                    </a:lnTo>
                    <a:lnTo>
                      <a:pt x="1756" y="1917"/>
                    </a:lnTo>
                    <a:lnTo>
                      <a:pt x="1755" y="1919"/>
                    </a:lnTo>
                    <a:lnTo>
                      <a:pt x="1755" y="1921"/>
                    </a:lnTo>
                    <a:lnTo>
                      <a:pt x="1762" y="1925"/>
                    </a:lnTo>
                    <a:lnTo>
                      <a:pt x="1762" y="1927"/>
                    </a:lnTo>
                    <a:lnTo>
                      <a:pt x="1762" y="1927"/>
                    </a:lnTo>
                    <a:lnTo>
                      <a:pt x="1762" y="1925"/>
                    </a:lnTo>
                    <a:lnTo>
                      <a:pt x="1758" y="1925"/>
                    </a:lnTo>
                    <a:lnTo>
                      <a:pt x="1751" y="1927"/>
                    </a:lnTo>
                    <a:lnTo>
                      <a:pt x="1749" y="1927"/>
                    </a:lnTo>
                    <a:lnTo>
                      <a:pt x="1743" y="1931"/>
                    </a:lnTo>
                    <a:lnTo>
                      <a:pt x="1741" y="1933"/>
                    </a:lnTo>
                    <a:lnTo>
                      <a:pt x="1741" y="1935"/>
                    </a:lnTo>
                    <a:lnTo>
                      <a:pt x="1739" y="1936"/>
                    </a:lnTo>
                    <a:lnTo>
                      <a:pt x="1741" y="1936"/>
                    </a:lnTo>
                    <a:lnTo>
                      <a:pt x="1739" y="1942"/>
                    </a:lnTo>
                    <a:lnTo>
                      <a:pt x="1732" y="1946"/>
                    </a:lnTo>
                    <a:lnTo>
                      <a:pt x="1726" y="1946"/>
                    </a:lnTo>
                    <a:lnTo>
                      <a:pt x="1720" y="1942"/>
                    </a:lnTo>
                    <a:lnTo>
                      <a:pt x="1715" y="1936"/>
                    </a:lnTo>
                    <a:lnTo>
                      <a:pt x="1709" y="1923"/>
                    </a:lnTo>
                    <a:lnTo>
                      <a:pt x="1709" y="1915"/>
                    </a:lnTo>
                    <a:lnTo>
                      <a:pt x="1707" y="1908"/>
                    </a:lnTo>
                    <a:lnTo>
                      <a:pt x="1703" y="1900"/>
                    </a:lnTo>
                    <a:lnTo>
                      <a:pt x="1703" y="1896"/>
                    </a:lnTo>
                    <a:lnTo>
                      <a:pt x="1701" y="1896"/>
                    </a:lnTo>
                    <a:lnTo>
                      <a:pt x="1699" y="1891"/>
                    </a:lnTo>
                    <a:lnTo>
                      <a:pt x="1697" y="1885"/>
                    </a:lnTo>
                    <a:lnTo>
                      <a:pt x="1692" y="1879"/>
                    </a:lnTo>
                    <a:lnTo>
                      <a:pt x="1688" y="1874"/>
                    </a:lnTo>
                    <a:lnTo>
                      <a:pt x="1688" y="1874"/>
                    </a:lnTo>
                    <a:lnTo>
                      <a:pt x="1682" y="1868"/>
                    </a:lnTo>
                    <a:lnTo>
                      <a:pt x="1680" y="1864"/>
                    </a:lnTo>
                    <a:lnTo>
                      <a:pt x="1678" y="1862"/>
                    </a:lnTo>
                    <a:lnTo>
                      <a:pt x="1678" y="1854"/>
                    </a:lnTo>
                    <a:lnTo>
                      <a:pt x="1676" y="1853"/>
                    </a:lnTo>
                    <a:lnTo>
                      <a:pt x="1673" y="1843"/>
                    </a:lnTo>
                    <a:lnTo>
                      <a:pt x="1673" y="1837"/>
                    </a:lnTo>
                    <a:lnTo>
                      <a:pt x="1671" y="1834"/>
                    </a:lnTo>
                    <a:lnTo>
                      <a:pt x="1669" y="1832"/>
                    </a:lnTo>
                    <a:lnTo>
                      <a:pt x="1667" y="1824"/>
                    </a:lnTo>
                    <a:lnTo>
                      <a:pt x="1667" y="1824"/>
                    </a:lnTo>
                    <a:lnTo>
                      <a:pt x="1661" y="1818"/>
                    </a:lnTo>
                    <a:lnTo>
                      <a:pt x="1661" y="1816"/>
                    </a:lnTo>
                    <a:lnTo>
                      <a:pt x="1661" y="1816"/>
                    </a:lnTo>
                    <a:lnTo>
                      <a:pt x="1655" y="1809"/>
                    </a:lnTo>
                    <a:lnTo>
                      <a:pt x="1655" y="1807"/>
                    </a:lnTo>
                    <a:lnTo>
                      <a:pt x="1654" y="1805"/>
                    </a:lnTo>
                    <a:lnTo>
                      <a:pt x="1652" y="1799"/>
                    </a:lnTo>
                    <a:lnTo>
                      <a:pt x="1650" y="1797"/>
                    </a:lnTo>
                    <a:lnTo>
                      <a:pt x="1646" y="1790"/>
                    </a:lnTo>
                    <a:lnTo>
                      <a:pt x="1646" y="1780"/>
                    </a:lnTo>
                    <a:lnTo>
                      <a:pt x="1638" y="1765"/>
                    </a:lnTo>
                    <a:lnTo>
                      <a:pt x="1638" y="1759"/>
                    </a:lnTo>
                    <a:lnTo>
                      <a:pt x="1634" y="1753"/>
                    </a:lnTo>
                    <a:lnTo>
                      <a:pt x="1638" y="1753"/>
                    </a:lnTo>
                    <a:lnTo>
                      <a:pt x="1634" y="1748"/>
                    </a:lnTo>
                    <a:lnTo>
                      <a:pt x="1634" y="1744"/>
                    </a:lnTo>
                    <a:lnTo>
                      <a:pt x="1636" y="1742"/>
                    </a:lnTo>
                    <a:lnTo>
                      <a:pt x="1634" y="1740"/>
                    </a:lnTo>
                    <a:lnTo>
                      <a:pt x="1634" y="1736"/>
                    </a:lnTo>
                    <a:lnTo>
                      <a:pt x="1629" y="1727"/>
                    </a:lnTo>
                    <a:lnTo>
                      <a:pt x="1627" y="1721"/>
                    </a:lnTo>
                    <a:lnTo>
                      <a:pt x="1631" y="1719"/>
                    </a:lnTo>
                    <a:lnTo>
                      <a:pt x="1629" y="1717"/>
                    </a:lnTo>
                    <a:lnTo>
                      <a:pt x="1629" y="1713"/>
                    </a:lnTo>
                    <a:lnTo>
                      <a:pt x="1631" y="1710"/>
                    </a:lnTo>
                    <a:lnTo>
                      <a:pt x="1629" y="1706"/>
                    </a:lnTo>
                    <a:lnTo>
                      <a:pt x="1629" y="1700"/>
                    </a:lnTo>
                    <a:lnTo>
                      <a:pt x="1625" y="1698"/>
                    </a:lnTo>
                    <a:lnTo>
                      <a:pt x="1625" y="1691"/>
                    </a:lnTo>
                    <a:lnTo>
                      <a:pt x="1629" y="1687"/>
                    </a:lnTo>
                    <a:lnTo>
                      <a:pt x="1629" y="1685"/>
                    </a:lnTo>
                    <a:lnTo>
                      <a:pt x="1633" y="1685"/>
                    </a:lnTo>
                    <a:lnTo>
                      <a:pt x="1629" y="1685"/>
                    </a:lnTo>
                    <a:lnTo>
                      <a:pt x="1625" y="1685"/>
                    </a:lnTo>
                    <a:lnTo>
                      <a:pt x="1623" y="1685"/>
                    </a:lnTo>
                    <a:lnTo>
                      <a:pt x="1623" y="1681"/>
                    </a:lnTo>
                    <a:lnTo>
                      <a:pt x="1621" y="1679"/>
                    </a:lnTo>
                    <a:lnTo>
                      <a:pt x="1623" y="1675"/>
                    </a:lnTo>
                    <a:lnTo>
                      <a:pt x="1623" y="1673"/>
                    </a:lnTo>
                    <a:lnTo>
                      <a:pt x="1625" y="1675"/>
                    </a:lnTo>
                    <a:lnTo>
                      <a:pt x="1629" y="1672"/>
                    </a:lnTo>
                    <a:lnTo>
                      <a:pt x="1631" y="1670"/>
                    </a:lnTo>
                    <a:lnTo>
                      <a:pt x="1627" y="1672"/>
                    </a:lnTo>
                    <a:lnTo>
                      <a:pt x="1625" y="1670"/>
                    </a:lnTo>
                    <a:lnTo>
                      <a:pt x="1619" y="1672"/>
                    </a:lnTo>
                    <a:lnTo>
                      <a:pt x="1619" y="1668"/>
                    </a:lnTo>
                    <a:lnTo>
                      <a:pt x="1617" y="1670"/>
                    </a:lnTo>
                    <a:lnTo>
                      <a:pt x="1617" y="1673"/>
                    </a:lnTo>
                    <a:lnTo>
                      <a:pt x="1615" y="1681"/>
                    </a:lnTo>
                    <a:lnTo>
                      <a:pt x="1617" y="1685"/>
                    </a:lnTo>
                    <a:lnTo>
                      <a:pt x="1617" y="1691"/>
                    </a:lnTo>
                    <a:lnTo>
                      <a:pt x="1615" y="1694"/>
                    </a:lnTo>
                    <a:lnTo>
                      <a:pt x="1615" y="1696"/>
                    </a:lnTo>
                    <a:lnTo>
                      <a:pt x="1608" y="1698"/>
                    </a:lnTo>
                    <a:lnTo>
                      <a:pt x="1598" y="1704"/>
                    </a:lnTo>
                    <a:lnTo>
                      <a:pt x="1594" y="1706"/>
                    </a:lnTo>
                    <a:lnTo>
                      <a:pt x="1589" y="1704"/>
                    </a:lnTo>
                    <a:lnTo>
                      <a:pt x="1574" y="1692"/>
                    </a:lnTo>
                    <a:lnTo>
                      <a:pt x="1568" y="1687"/>
                    </a:lnTo>
                    <a:lnTo>
                      <a:pt x="1568" y="1685"/>
                    </a:lnTo>
                    <a:lnTo>
                      <a:pt x="1566" y="1685"/>
                    </a:lnTo>
                    <a:lnTo>
                      <a:pt x="1564" y="1683"/>
                    </a:lnTo>
                    <a:lnTo>
                      <a:pt x="1556" y="1675"/>
                    </a:lnTo>
                    <a:lnTo>
                      <a:pt x="1554" y="1673"/>
                    </a:lnTo>
                    <a:lnTo>
                      <a:pt x="1556" y="1672"/>
                    </a:lnTo>
                    <a:lnTo>
                      <a:pt x="1558" y="1672"/>
                    </a:lnTo>
                    <a:lnTo>
                      <a:pt x="1558" y="1672"/>
                    </a:lnTo>
                    <a:lnTo>
                      <a:pt x="1560" y="1672"/>
                    </a:lnTo>
                    <a:lnTo>
                      <a:pt x="1560" y="1675"/>
                    </a:lnTo>
                    <a:lnTo>
                      <a:pt x="1564" y="1675"/>
                    </a:lnTo>
                    <a:lnTo>
                      <a:pt x="1566" y="1673"/>
                    </a:lnTo>
                    <a:lnTo>
                      <a:pt x="1568" y="1673"/>
                    </a:lnTo>
                    <a:lnTo>
                      <a:pt x="1570" y="1675"/>
                    </a:lnTo>
                    <a:lnTo>
                      <a:pt x="1570" y="1673"/>
                    </a:lnTo>
                    <a:lnTo>
                      <a:pt x="1577" y="1668"/>
                    </a:lnTo>
                    <a:lnTo>
                      <a:pt x="1579" y="1668"/>
                    </a:lnTo>
                    <a:lnTo>
                      <a:pt x="1583" y="1662"/>
                    </a:lnTo>
                    <a:lnTo>
                      <a:pt x="1583" y="1662"/>
                    </a:lnTo>
                    <a:lnTo>
                      <a:pt x="1585" y="1658"/>
                    </a:lnTo>
                    <a:lnTo>
                      <a:pt x="1581" y="1658"/>
                    </a:lnTo>
                    <a:lnTo>
                      <a:pt x="1581" y="1658"/>
                    </a:lnTo>
                    <a:lnTo>
                      <a:pt x="1581" y="1658"/>
                    </a:lnTo>
                    <a:lnTo>
                      <a:pt x="1581" y="1660"/>
                    </a:lnTo>
                    <a:lnTo>
                      <a:pt x="1574" y="1664"/>
                    </a:lnTo>
                    <a:lnTo>
                      <a:pt x="1570" y="1664"/>
                    </a:lnTo>
                    <a:lnTo>
                      <a:pt x="1566" y="1666"/>
                    </a:lnTo>
                    <a:lnTo>
                      <a:pt x="1554" y="1660"/>
                    </a:lnTo>
                    <a:lnTo>
                      <a:pt x="1549" y="1654"/>
                    </a:lnTo>
                    <a:lnTo>
                      <a:pt x="1545" y="1654"/>
                    </a:lnTo>
                    <a:lnTo>
                      <a:pt x="1545" y="1651"/>
                    </a:lnTo>
                    <a:lnTo>
                      <a:pt x="1549" y="1645"/>
                    </a:lnTo>
                    <a:lnTo>
                      <a:pt x="1553" y="1643"/>
                    </a:lnTo>
                    <a:lnTo>
                      <a:pt x="1549" y="1645"/>
                    </a:lnTo>
                    <a:lnTo>
                      <a:pt x="1543" y="1647"/>
                    </a:lnTo>
                    <a:lnTo>
                      <a:pt x="1541" y="1649"/>
                    </a:lnTo>
                    <a:lnTo>
                      <a:pt x="1541" y="1647"/>
                    </a:lnTo>
                    <a:lnTo>
                      <a:pt x="1533" y="1643"/>
                    </a:lnTo>
                    <a:lnTo>
                      <a:pt x="1530" y="1645"/>
                    </a:lnTo>
                    <a:lnTo>
                      <a:pt x="1526" y="1645"/>
                    </a:lnTo>
                    <a:lnTo>
                      <a:pt x="1524" y="1641"/>
                    </a:lnTo>
                    <a:lnTo>
                      <a:pt x="1522" y="1641"/>
                    </a:lnTo>
                    <a:lnTo>
                      <a:pt x="1522" y="1639"/>
                    </a:lnTo>
                    <a:lnTo>
                      <a:pt x="1524" y="1639"/>
                    </a:lnTo>
                    <a:lnTo>
                      <a:pt x="1524" y="1637"/>
                    </a:lnTo>
                    <a:lnTo>
                      <a:pt x="1522" y="1635"/>
                    </a:lnTo>
                    <a:lnTo>
                      <a:pt x="1522" y="1630"/>
                    </a:lnTo>
                    <a:lnTo>
                      <a:pt x="1518" y="1624"/>
                    </a:lnTo>
                    <a:lnTo>
                      <a:pt x="1518" y="1622"/>
                    </a:lnTo>
                    <a:lnTo>
                      <a:pt x="1513" y="1624"/>
                    </a:lnTo>
                    <a:lnTo>
                      <a:pt x="1509" y="1624"/>
                    </a:lnTo>
                    <a:lnTo>
                      <a:pt x="1509" y="1622"/>
                    </a:lnTo>
                    <a:lnTo>
                      <a:pt x="1511" y="1622"/>
                    </a:lnTo>
                    <a:lnTo>
                      <a:pt x="1509" y="1622"/>
                    </a:lnTo>
                    <a:lnTo>
                      <a:pt x="1511" y="1618"/>
                    </a:lnTo>
                    <a:lnTo>
                      <a:pt x="1509" y="1614"/>
                    </a:lnTo>
                    <a:lnTo>
                      <a:pt x="1505" y="1611"/>
                    </a:lnTo>
                    <a:lnTo>
                      <a:pt x="1499" y="1611"/>
                    </a:lnTo>
                    <a:lnTo>
                      <a:pt x="1495" y="1612"/>
                    </a:lnTo>
                    <a:lnTo>
                      <a:pt x="1490" y="1612"/>
                    </a:lnTo>
                    <a:lnTo>
                      <a:pt x="1488" y="1611"/>
                    </a:lnTo>
                    <a:lnTo>
                      <a:pt x="1488" y="1612"/>
                    </a:lnTo>
                    <a:lnTo>
                      <a:pt x="1486" y="1612"/>
                    </a:lnTo>
                    <a:lnTo>
                      <a:pt x="1482" y="1614"/>
                    </a:lnTo>
                    <a:lnTo>
                      <a:pt x="1480" y="1614"/>
                    </a:lnTo>
                    <a:lnTo>
                      <a:pt x="1474" y="1614"/>
                    </a:lnTo>
                    <a:lnTo>
                      <a:pt x="1471" y="1618"/>
                    </a:lnTo>
                    <a:lnTo>
                      <a:pt x="1467" y="1618"/>
                    </a:lnTo>
                    <a:lnTo>
                      <a:pt x="1465" y="1616"/>
                    </a:lnTo>
                    <a:lnTo>
                      <a:pt x="1463" y="1616"/>
                    </a:lnTo>
                    <a:lnTo>
                      <a:pt x="1461" y="1614"/>
                    </a:lnTo>
                    <a:lnTo>
                      <a:pt x="1459" y="1612"/>
                    </a:lnTo>
                    <a:lnTo>
                      <a:pt x="1459" y="1614"/>
                    </a:lnTo>
                    <a:lnTo>
                      <a:pt x="1455" y="1614"/>
                    </a:lnTo>
                    <a:lnTo>
                      <a:pt x="1453" y="1612"/>
                    </a:lnTo>
                    <a:lnTo>
                      <a:pt x="1452" y="1614"/>
                    </a:lnTo>
                    <a:lnTo>
                      <a:pt x="1452" y="1616"/>
                    </a:lnTo>
                    <a:lnTo>
                      <a:pt x="1448" y="1616"/>
                    </a:lnTo>
                    <a:lnTo>
                      <a:pt x="1446" y="1616"/>
                    </a:lnTo>
                    <a:lnTo>
                      <a:pt x="1444" y="1616"/>
                    </a:lnTo>
                    <a:lnTo>
                      <a:pt x="1442" y="1616"/>
                    </a:lnTo>
                    <a:lnTo>
                      <a:pt x="1438" y="1616"/>
                    </a:lnTo>
                    <a:lnTo>
                      <a:pt x="1434" y="1618"/>
                    </a:lnTo>
                    <a:lnTo>
                      <a:pt x="1432" y="1618"/>
                    </a:lnTo>
                    <a:lnTo>
                      <a:pt x="1432" y="1616"/>
                    </a:lnTo>
                    <a:lnTo>
                      <a:pt x="1429" y="1618"/>
                    </a:lnTo>
                    <a:lnTo>
                      <a:pt x="1423" y="1620"/>
                    </a:lnTo>
                    <a:lnTo>
                      <a:pt x="1423" y="1620"/>
                    </a:lnTo>
                    <a:lnTo>
                      <a:pt x="1423" y="1616"/>
                    </a:lnTo>
                    <a:lnTo>
                      <a:pt x="1419" y="1616"/>
                    </a:lnTo>
                    <a:lnTo>
                      <a:pt x="1419" y="1618"/>
                    </a:lnTo>
                    <a:lnTo>
                      <a:pt x="1415" y="1620"/>
                    </a:lnTo>
                    <a:lnTo>
                      <a:pt x="1410" y="1618"/>
                    </a:lnTo>
                    <a:lnTo>
                      <a:pt x="1406" y="1616"/>
                    </a:lnTo>
                    <a:lnTo>
                      <a:pt x="1404" y="1612"/>
                    </a:lnTo>
                    <a:lnTo>
                      <a:pt x="1400" y="1614"/>
                    </a:lnTo>
                    <a:lnTo>
                      <a:pt x="1400" y="1616"/>
                    </a:lnTo>
                    <a:lnTo>
                      <a:pt x="1398" y="1616"/>
                    </a:lnTo>
                    <a:lnTo>
                      <a:pt x="1396" y="1614"/>
                    </a:lnTo>
                    <a:lnTo>
                      <a:pt x="1394" y="1614"/>
                    </a:lnTo>
                    <a:lnTo>
                      <a:pt x="1391" y="1614"/>
                    </a:lnTo>
                    <a:lnTo>
                      <a:pt x="1383" y="1614"/>
                    </a:lnTo>
                    <a:lnTo>
                      <a:pt x="1377" y="1611"/>
                    </a:lnTo>
                    <a:lnTo>
                      <a:pt x="1368" y="1612"/>
                    </a:lnTo>
                    <a:lnTo>
                      <a:pt x="1362" y="1607"/>
                    </a:lnTo>
                    <a:lnTo>
                      <a:pt x="1362" y="1607"/>
                    </a:lnTo>
                    <a:lnTo>
                      <a:pt x="1356" y="1611"/>
                    </a:lnTo>
                    <a:lnTo>
                      <a:pt x="1354" y="1609"/>
                    </a:lnTo>
                    <a:lnTo>
                      <a:pt x="1351" y="1609"/>
                    </a:lnTo>
                    <a:lnTo>
                      <a:pt x="1339" y="1609"/>
                    </a:lnTo>
                    <a:lnTo>
                      <a:pt x="1339" y="1607"/>
                    </a:lnTo>
                    <a:lnTo>
                      <a:pt x="1337" y="1605"/>
                    </a:lnTo>
                    <a:lnTo>
                      <a:pt x="1337" y="1599"/>
                    </a:lnTo>
                    <a:lnTo>
                      <a:pt x="1333" y="1593"/>
                    </a:lnTo>
                    <a:lnTo>
                      <a:pt x="1332" y="1588"/>
                    </a:lnTo>
                    <a:lnTo>
                      <a:pt x="1328" y="1582"/>
                    </a:lnTo>
                    <a:lnTo>
                      <a:pt x="1328" y="1580"/>
                    </a:lnTo>
                    <a:lnTo>
                      <a:pt x="1326" y="1580"/>
                    </a:lnTo>
                    <a:lnTo>
                      <a:pt x="1326" y="1580"/>
                    </a:lnTo>
                    <a:lnTo>
                      <a:pt x="1320" y="1578"/>
                    </a:lnTo>
                    <a:lnTo>
                      <a:pt x="1316" y="1580"/>
                    </a:lnTo>
                    <a:lnTo>
                      <a:pt x="1311" y="1584"/>
                    </a:lnTo>
                    <a:lnTo>
                      <a:pt x="1307" y="1584"/>
                    </a:lnTo>
                    <a:lnTo>
                      <a:pt x="1307" y="1582"/>
                    </a:lnTo>
                    <a:lnTo>
                      <a:pt x="1307" y="1584"/>
                    </a:lnTo>
                    <a:lnTo>
                      <a:pt x="1299" y="1588"/>
                    </a:lnTo>
                    <a:lnTo>
                      <a:pt x="1293" y="1593"/>
                    </a:lnTo>
                    <a:lnTo>
                      <a:pt x="1286" y="1590"/>
                    </a:lnTo>
                    <a:lnTo>
                      <a:pt x="1280" y="1588"/>
                    </a:lnTo>
                    <a:lnTo>
                      <a:pt x="1276" y="1588"/>
                    </a:lnTo>
                    <a:lnTo>
                      <a:pt x="1274" y="1590"/>
                    </a:lnTo>
                    <a:lnTo>
                      <a:pt x="1267" y="1584"/>
                    </a:lnTo>
                    <a:lnTo>
                      <a:pt x="1265" y="1582"/>
                    </a:lnTo>
                    <a:lnTo>
                      <a:pt x="1261" y="1580"/>
                    </a:lnTo>
                    <a:lnTo>
                      <a:pt x="1257" y="1580"/>
                    </a:lnTo>
                    <a:lnTo>
                      <a:pt x="1251" y="1574"/>
                    </a:lnTo>
                    <a:lnTo>
                      <a:pt x="1253" y="1572"/>
                    </a:lnTo>
                    <a:lnTo>
                      <a:pt x="1253" y="1571"/>
                    </a:lnTo>
                    <a:lnTo>
                      <a:pt x="1250" y="1571"/>
                    </a:lnTo>
                    <a:lnTo>
                      <a:pt x="1250" y="1569"/>
                    </a:lnTo>
                    <a:lnTo>
                      <a:pt x="1244" y="1569"/>
                    </a:lnTo>
                    <a:lnTo>
                      <a:pt x="1242" y="1567"/>
                    </a:lnTo>
                    <a:lnTo>
                      <a:pt x="1236" y="1565"/>
                    </a:lnTo>
                    <a:lnTo>
                      <a:pt x="1231" y="1567"/>
                    </a:lnTo>
                    <a:lnTo>
                      <a:pt x="1227" y="1563"/>
                    </a:lnTo>
                    <a:lnTo>
                      <a:pt x="1221" y="1551"/>
                    </a:lnTo>
                    <a:lnTo>
                      <a:pt x="1221" y="1550"/>
                    </a:lnTo>
                    <a:lnTo>
                      <a:pt x="1219" y="1550"/>
                    </a:lnTo>
                    <a:lnTo>
                      <a:pt x="1215" y="1546"/>
                    </a:lnTo>
                    <a:lnTo>
                      <a:pt x="1215" y="1546"/>
                    </a:lnTo>
                    <a:lnTo>
                      <a:pt x="1217" y="1546"/>
                    </a:lnTo>
                    <a:lnTo>
                      <a:pt x="1219" y="1546"/>
                    </a:lnTo>
                    <a:lnTo>
                      <a:pt x="1217" y="1544"/>
                    </a:lnTo>
                    <a:lnTo>
                      <a:pt x="1213" y="1544"/>
                    </a:lnTo>
                    <a:lnTo>
                      <a:pt x="1211" y="1542"/>
                    </a:lnTo>
                    <a:lnTo>
                      <a:pt x="1211" y="1536"/>
                    </a:lnTo>
                    <a:lnTo>
                      <a:pt x="1206" y="1529"/>
                    </a:lnTo>
                    <a:lnTo>
                      <a:pt x="1204" y="1525"/>
                    </a:lnTo>
                    <a:lnTo>
                      <a:pt x="1200" y="1519"/>
                    </a:lnTo>
                    <a:lnTo>
                      <a:pt x="1198" y="1519"/>
                    </a:lnTo>
                    <a:lnTo>
                      <a:pt x="1192" y="1523"/>
                    </a:lnTo>
                    <a:lnTo>
                      <a:pt x="1191" y="1523"/>
                    </a:lnTo>
                    <a:lnTo>
                      <a:pt x="1191" y="1521"/>
                    </a:lnTo>
                    <a:lnTo>
                      <a:pt x="1189" y="1521"/>
                    </a:lnTo>
                    <a:lnTo>
                      <a:pt x="1183" y="1519"/>
                    </a:lnTo>
                    <a:lnTo>
                      <a:pt x="1185" y="1517"/>
                    </a:lnTo>
                    <a:lnTo>
                      <a:pt x="1185" y="1515"/>
                    </a:lnTo>
                    <a:lnTo>
                      <a:pt x="1185" y="1515"/>
                    </a:lnTo>
                    <a:lnTo>
                      <a:pt x="1181" y="1515"/>
                    </a:lnTo>
                    <a:lnTo>
                      <a:pt x="1179" y="1515"/>
                    </a:lnTo>
                    <a:lnTo>
                      <a:pt x="1183" y="1517"/>
                    </a:lnTo>
                    <a:lnTo>
                      <a:pt x="1183" y="1521"/>
                    </a:lnTo>
                    <a:lnTo>
                      <a:pt x="1179" y="1523"/>
                    </a:lnTo>
                    <a:lnTo>
                      <a:pt x="1177" y="1523"/>
                    </a:lnTo>
                    <a:lnTo>
                      <a:pt x="1175" y="1519"/>
                    </a:lnTo>
                    <a:lnTo>
                      <a:pt x="1175" y="1519"/>
                    </a:lnTo>
                    <a:lnTo>
                      <a:pt x="1173" y="1519"/>
                    </a:lnTo>
                    <a:lnTo>
                      <a:pt x="1171" y="1521"/>
                    </a:lnTo>
                    <a:lnTo>
                      <a:pt x="1170" y="1525"/>
                    </a:lnTo>
                    <a:lnTo>
                      <a:pt x="1170" y="1525"/>
                    </a:lnTo>
                    <a:lnTo>
                      <a:pt x="1171" y="1534"/>
                    </a:lnTo>
                    <a:lnTo>
                      <a:pt x="1160" y="1536"/>
                    </a:lnTo>
                    <a:lnTo>
                      <a:pt x="1168" y="1540"/>
                    </a:lnTo>
                    <a:lnTo>
                      <a:pt x="1168" y="1538"/>
                    </a:lnTo>
                    <a:lnTo>
                      <a:pt x="1170" y="1542"/>
                    </a:lnTo>
                    <a:lnTo>
                      <a:pt x="1170" y="1544"/>
                    </a:lnTo>
                    <a:lnTo>
                      <a:pt x="1171" y="1548"/>
                    </a:lnTo>
                    <a:lnTo>
                      <a:pt x="1171" y="1548"/>
                    </a:lnTo>
                    <a:lnTo>
                      <a:pt x="1171" y="1548"/>
                    </a:lnTo>
                    <a:lnTo>
                      <a:pt x="1173" y="1550"/>
                    </a:lnTo>
                    <a:lnTo>
                      <a:pt x="1173" y="1551"/>
                    </a:lnTo>
                    <a:lnTo>
                      <a:pt x="1175" y="1551"/>
                    </a:lnTo>
                    <a:lnTo>
                      <a:pt x="1175" y="1553"/>
                    </a:lnTo>
                    <a:lnTo>
                      <a:pt x="1177" y="1555"/>
                    </a:lnTo>
                    <a:lnTo>
                      <a:pt x="1179" y="1559"/>
                    </a:lnTo>
                    <a:lnTo>
                      <a:pt x="1183" y="1569"/>
                    </a:lnTo>
                    <a:lnTo>
                      <a:pt x="1189" y="1571"/>
                    </a:lnTo>
                    <a:lnTo>
                      <a:pt x="1192" y="1571"/>
                    </a:lnTo>
                    <a:lnTo>
                      <a:pt x="1194" y="1572"/>
                    </a:lnTo>
                    <a:lnTo>
                      <a:pt x="1192" y="1572"/>
                    </a:lnTo>
                    <a:lnTo>
                      <a:pt x="1191" y="1572"/>
                    </a:lnTo>
                    <a:lnTo>
                      <a:pt x="1191" y="1574"/>
                    </a:lnTo>
                    <a:lnTo>
                      <a:pt x="1192" y="1576"/>
                    </a:lnTo>
                    <a:lnTo>
                      <a:pt x="1196" y="1576"/>
                    </a:lnTo>
                    <a:lnTo>
                      <a:pt x="1202" y="1586"/>
                    </a:lnTo>
                    <a:lnTo>
                      <a:pt x="1204" y="1586"/>
                    </a:lnTo>
                    <a:lnTo>
                      <a:pt x="1206" y="1590"/>
                    </a:lnTo>
                    <a:lnTo>
                      <a:pt x="1206" y="1591"/>
                    </a:lnTo>
                    <a:lnTo>
                      <a:pt x="1210" y="1599"/>
                    </a:lnTo>
                    <a:lnTo>
                      <a:pt x="1210" y="1601"/>
                    </a:lnTo>
                    <a:lnTo>
                      <a:pt x="1208" y="1601"/>
                    </a:lnTo>
                    <a:lnTo>
                      <a:pt x="1210" y="1605"/>
                    </a:lnTo>
                    <a:lnTo>
                      <a:pt x="1219" y="1616"/>
                    </a:lnTo>
                    <a:lnTo>
                      <a:pt x="1219" y="1622"/>
                    </a:lnTo>
                    <a:lnTo>
                      <a:pt x="1223" y="1626"/>
                    </a:lnTo>
                    <a:lnTo>
                      <a:pt x="1223" y="1626"/>
                    </a:lnTo>
                    <a:lnTo>
                      <a:pt x="1225" y="1624"/>
                    </a:lnTo>
                    <a:lnTo>
                      <a:pt x="1225" y="1620"/>
                    </a:lnTo>
                    <a:lnTo>
                      <a:pt x="1223" y="1620"/>
                    </a:lnTo>
                    <a:lnTo>
                      <a:pt x="1223" y="1616"/>
                    </a:lnTo>
                    <a:lnTo>
                      <a:pt x="1223" y="1611"/>
                    </a:lnTo>
                    <a:lnTo>
                      <a:pt x="1225" y="1611"/>
                    </a:lnTo>
                    <a:lnTo>
                      <a:pt x="1225" y="1612"/>
                    </a:lnTo>
                    <a:lnTo>
                      <a:pt x="1225" y="1607"/>
                    </a:lnTo>
                    <a:lnTo>
                      <a:pt x="1225" y="1607"/>
                    </a:lnTo>
                    <a:lnTo>
                      <a:pt x="1225" y="1603"/>
                    </a:lnTo>
                    <a:lnTo>
                      <a:pt x="1225" y="1603"/>
                    </a:lnTo>
                    <a:lnTo>
                      <a:pt x="1225" y="1601"/>
                    </a:lnTo>
                    <a:lnTo>
                      <a:pt x="1227" y="1601"/>
                    </a:lnTo>
                    <a:lnTo>
                      <a:pt x="1227" y="1599"/>
                    </a:lnTo>
                    <a:lnTo>
                      <a:pt x="1229" y="1599"/>
                    </a:lnTo>
                    <a:lnTo>
                      <a:pt x="1232" y="1601"/>
                    </a:lnTo>
                    <a:lnTo>
                      <a:pt x="1232" y="1603"/>
                    </a:lnTo>
                    <a:lnTo>
                      <a:pt x="1234" y="1603"/>
                    </a:lnTo>
                    <a:lnTo>
                      <a:pt x="1234" y="1605"/>
                    </a:lnTo>
                    <a:lnTo>
                      <a:pt x="1232" y="1611"/>
                    </a:lnTo>
                    <a:lnTo>
                      <a:pt x="1232" y="1611"/>
                    </a:lnTo>
                    <a:lnTo>
                      <a:pt x="1232" y="1616"/>
                    </a:lnTo>
                    <a:lnTo>
                      <a:pt x="1234" y="1616"/>
                    </a:lnTo>
                    <a:lnTo>
                      <a:pt x="1236" y="1620"/>
                    </a:lnTo>
                    <a:lnTo>
                      <a:pt x="1234" y="1630"/>
                    </a:lnTo>
                    <a:lnTo>
                      <a:pt x="1232" y="1630"/>
                    </a:lnTo>
                    <a:lnTo>
                      <a:pt x="1232" y="1630"/>
                    </a:lnTo>
                    <a:lnTo>
                      <a:pt x="1232" y="1631"/>
                    </a:lnTo>
                    <a:lnTo>
                      <a:pt x="1236" y="1631"/>
                    </a:lnTo>
                    <a:lnTo>
                      <a:pt x="1234" y="1633"/>
                    </a:lnTo>
                    <a:lnTo>
                      <a:pt x="1234" y="1635"/>
                    </a:lnTo>
                    <a:lnTo>
                      <a:pt x="1236" y="1637"/>
                    </a:lnTo>
                    <a:lnTo>
                      <a:pt x="1236" y="1637"/>
                    </a:lnTo>
                    <a:lnTo>
                      <a:pt x="1238" y="1637"/>
                    </a:lnTo>
                    <a:lnTo>
                      <a:pt x="1238" y="1637"/>
                    </a:lnTo>
                    <a:lnTo>
                      <a:pt x="1240" y="1637"/>
                    </a:lnTo>
                    <a:lnTo>
                      <a:pt x="1242" y="1645"/>
                    </a:lnTo>
                    <a:lnTo>
                      <a:pt x="1244" y="1643"/>
                    </a:lnTo>
                    <a:lnTo>
                      <a:pt x="1248" y="1643"/>
                    </a:lnTo>
                    <a:lnTo>
                      <a:pt x="1250" y="1645"/>
                    </a:lnTo>
                    <a:lnTo>
                      <a:pt x="1257" y="1639"/>
                    </a:lnTo>
                    <a:lnTo>
                      <a:pt x="1263" y="1641"/>
                    </a:lnTo>
                    <a:lnTo>
                      <a:pt x="1267" y="1639"/>
                    </a:lnTo>
                    <a:lnTo>
                      <a:pt x="1267" y="1641"/>
                    </a:lnTo>
                    <a:lnTo>
                      <a:pt x="1271" y="1641"/>
                    </a:lnTo>
                    <a:lnTo>
                      <a:pt x="1272" y="1643"/>
                    </a:lnTo>
                    <a:lnTo>
                      <a:pt x="1276" y="1641"/>
                    </a:lnTo>
                    <a:lnTo>
                      <a:pt x="1282" y="1641"/>
                    </a:lnTo>
                    <a:lnTo>
                      <a:pt x="1282" y="1639"/>
                    </a:lnTo>
                    <a:lnTo>
                      <a:pt x="1284" y="1639"/>
                    </a:lnTo>
                    <a:lnTo>
                      <a:pt x="1284" y="1635"/>
                    </a:lnTo>
                    <a:lnTo>
                      <a:pt x="1286" y="1635"/>
                    </a:lnTo>
                    <a:lnTo>
                      <a:pt x="1288" y="1635"/>
                    </a:lnTo>
                    <a:lnTo>
                      <a:pt x="1290" y="1637"/>
                    </a:lnTo>
                    <a:lnTo>
                      <a:pt x="1293" y="1631"/>
                    </a:lnTo>
                    <a:lnTo>
                      <a:pt x="1293" y="1630"/>
                    </a:lnTo>
                    <a:lnTo>
                      <a:pt x="1291" y="1630"/>
                    </a:lnTo>
                    <a:lnTo>
                      <a:pt x="1293" y="1628"/>
                    </a:lnTo>
                    <a:lnTo>
                      <a:pt x="1303" y="1618"/>
                    </a:lnTo>
                    <a:lnTo>
                      <a:pt x="1303" y="1612"/>
                    </a:lnTo>
                    <a:lnTo>
                      <a:pt x="1314" y="1607"/>
                    </a:lnTo>
                    <a:lnTo>
                      <a:pt x="1316" y="1605"/>
                    </a:lnTo>
                    <a:lnTo>
                      <a:pt x="1316" y="1601"/>
                    </a:lnTo>
                    <a:lnTo>
                      <a:pt x="1316" y="1599"/>
                    </a:lnTo>
                    <a:lnTo>
                      <a:pt x="1316" y="1599"/>
                    </a:lnTo>
                    <a:lnTo>
                      <a:pt x="1318" y="1599"/>
                    </a:lnTo>
                    <a:lnTo>
                      <a:pt x="1318" y="1599"/>
                    </a:lnTo>
                    <a:lnTo>
                      <a:pt x="1320" y="1593"/>
                    </a:lnTo>
                    <a:lnTo>
                      <a:pt x="1320" y="1593"/>
                    </a:lnTo>
                    <a:lnTo>
                      <a:pt x="1322" y="1593"/>
                    </a:lnTo>
                    <a:lnTo>
                      <a:pt x="1322" y="1595"/>
                    </a:lnTo>
                    <a:lnTo>
                      <a:pt x="1322" y="1595"/>
                    </a:lnTo>
                    <a:lnTo>
                      <a:pt x="1322" y="1595"/>
                    </a:lnTo>
                    <a:lnTo>
                      <a:pt x="1322" y="1597"/>
                    </a:lnTo>
                    <a:lnTo>
                      <a:pt x="1322" y="1599"/>
                    </a:lnTo>
                    <a:lnTo>
                      <a:pt x="1322" y="1599"/>
                    </a:lnTo>
                    <a:lnTo>
                      <a:pt x="1322" y="1605"/>
                    </a:lnTo>
                    <a:lnTo>
                      <a:pt x="1320" y="1607"/>
                    </a:lnTo>
                    <a:lnTo>
                      <a:pt x="1320" y="1609"/>
                    </a:lnTo>
                    <a:lnTo>
                      <a:pt x="1320" y="1609"/>
                    </a:lnTo>
                    <a:lnTo>
                      <a:pt x="1322" y="1611"/>
                    </a:lnTo>
                    <a:lnTo>
                      <a:pt x="1324" y="1611"/>
                    </a:lnTo>
                    <a:lnTo>
                      <a:pt x="1324" y="1612"/>
                    </a:lnTo>
                    <a:lnTo>
                      <a:pt x="1324" y="1616"/>
                    </a:lnTo>
                    <a:lnTo>
                      <a:pt x="1326" y="1628"/>
                    </a:lnTo>
                    <a:lnTo>
                      <a:pt x="1332" y="1635"/>
                    </a:lnTo>
                    <a:lnTo>
                      <a:pt x="1332" y="1637"/>
                    </a:lnTo>
                    <a:lnTo>
                      <a:pt x="1341" y="1647"/>
                    </a:lnTo>
                    <a:lnTo>
                      <a:pt x="1347" y="1647"/>
                    </a:lnTo>
                    <a:lnTo>
                      <a:pt x="1349" y="1647"/>
                    </a:lnTo>
                    <a:lnTo>
                      <a:pt x="1352" y="1647"/>
                    </a:lnTo>
                    <a:lnTo>
                      <a:pt x="1360" y="1649"/>
                    </a:lnTo>
                    <a:lnTo>
                      <a:pt x="1364" y="1647"/>
                    </a:lnTo>
                    <a:lnTo>
                      <a:pt x="1368" y="1647"/>
                    </a:lnTo>
                    <a:lnTo>
                      <a:pt x="1372" y="1654"/>
                    </a:lnTo>
                    <a:lnTo>
                      <a:pt x="1373" y="1658"/>
                    </a:lnTo>
                    <a:lnTo>
                      <a:pt x="1377" y="1662"/>
                    </a:lnTo>
                    <a:lnTo>
                      <a:pt x="1379" y="1664"/>
                    </a:lnTo>
                    <a:lnTo>
                      <a:pt x="1385" y="1670"/>
                    </a:lnTo>
                    <a:lnTo>
                      <a:pt x="1389" y="1672"/>
                    </a:lnTo>
                    <a:lnTo>
                      <a:pt x="1391" y="1672"/>
                    </a:lnTo>
                    <a:lnTo>
                      <a:pt x="1389" y="1675"/>
                    </a:lnTo>
                    <a:lnTo>
                      <a:pt x="1387" y="1679"/>
                    </a:lnTo>
                    <a:lnTo>
                      <a:pt x="1387" y="1681"/>
                    </a:lnTo>
                    <a:lnTo>
                      <a:pt x="1387" y="1685"/>
                    </a:lnTo>
                    <a:lnTo>
                      <a:pt x="1381" y="1694"/>
                    </a:lnTo>
                    <a:lnTo>
                      <a:pt x="1375" y="1700"/>
                    </a:lnTo>
                    <a:lnTo>
                      <a:pt x="1373" y="1704"/>
                    </a:lnTo>
                    <a:lnTo>
                      <a:pt x="1372" y="1706"/>
                    </a:lnTo>
                    <a:lnTo>
                      <a:pt x="1370" y="1712"/>
                    </a:lnTo>
                    <a:lnTo>
                      <a:pt x="1368" y="1712"/>
                    </a:lnTo>
                    <a:lnTo>
                      <a:pt x="1366" y="1712"/>
                    </a:lnTo>
                    <a:lnTo>
                      <a:pt x="1366" y="1710"/>
                    </a:lnTo>
                    <a:lnTo>
                      <a:pt x="1368" y="1708"/>
                    </a:lnTo>
                    <a:lnTo>
                      <a:pt x="1366" y="1706"/>
                    </a:lnTo>
                    <a:lnTo>
                      <a:pt x="1364" y="1708"/>
                    </a:lnTo>
                    <a:lnTo>
                      <a:pt x="1362" y="1712"/>
                    </a:lnTo>
                    <a:lnTo>
                      <a:pt x="1360" y="1712"/>
                    </a:lnTo>
                    <a:lnTo>
                      <a:pt x="1362" y="1715"/>
                    </a:lnTo>
                    <a:lnTo>
                      <a:pt x="1360" y="1715"/>
                    </a:lnTo>
                    <a:lnTo>
                      <a:pt x="1356" y="1721"/>
                    </a:lnTo>
                    <a:lnTo>
                      <a:pt x="1356" y="1725"/>
                    </a:lnTo>
                    <a:lnTo>
                      <a:pt x="1354" y="1727"/>
                    </a:lnTo>
                    <a:lnTo>
                      <a:pt x="1356" y="1727"/>
                    </a:lnTo>
                    <a:lnTo>
                      <a:pt x="1358" y="1731"/>
                    </a:lnTo>
                    <a:lnTo>
                      <a:pt x="1356" y="1731"/>
                    </a:lnTo>
                    <a:lnTo>
                      <a:pt x="1358" y="1738"/>
                    </a:lnTo>
                    <a:lnTo>
                      <a:pt x="1360" y="1738"/>
                    </a:lnTo>
                    <a:lnTo>
                      <a:pt x="1360" y="1740"/>
                    </a:lnTo>
                    <a:lnTo>
                      <a:pt x="1351" y="1742"/>
                    </a:lnTo>
                    <a:lnTo>
                      <a:pt x="1349" y="1742"/>
                    </a:lnTo>
                    <a:lnTo>
                      <a:pt x="1347" y="1742"/>
                    </a:lnTo>
                    <a:lnTo>
                      <a:pt x="1343" y="1742"/>
                    </a:lnTo>
                    <a:lnTo>
                      <a:pt x="1335" y="1750"/>
                    </a:lnTo>
                    <a:lnTo>
                      <a:pt x="1335" y="1755"/>
                    </a:lnTo>
                    <a:lnTo>
                      <a:pt x="1333" y="1757"/>
                    </a:lnTo>
                    <a:lnTo>
                      <a:pt x="1330" y="1761"/>
                    </a:lnTo>
                    <a:lnTo>
                      <a:pt x="1328" y="1761"/>
                    </a:lnTo>
                    <a:lnTo>
                      <a:pt x="1324" y="1761"/>
                    </a:lnTo>
                    <a:lnTo>
                      <a:pt x="1318" y="1761"/>
                    </a:lnTo>
                    <a:lnTo>
                      <a:pt x="1316" y="1763"/>
                    </a:lnTo>
                    <a:lnTo>
                      <a:pt x="1312" y="1765"/>
                    </a:lnTo>
                    <a:lnTo>
                      <a:pt x="1314" y="1767"/>
                    </a:lnTo>
                    <a:lnTo>
                      <a:pt x="1312" y="1769"/>
                    </a:lnTo>
                    <a:lnTo>
                      <a:pt x="1314" y="1771"/>
                    </a:lnTo>
                    <a:lnTo>
                      <a:pt x="1314" y="1773"/>
                    </a:lnTo>
                    <a:lnTo>
                      <a:pt x="1314" y="1773"/>
                    </a:lnTo>
                    <a:lnTo>
                      <a:pt x="1314" y="1773"/>
                    </a:lnTo>
                    <a:lnTo>
                      <a:pt x="1311" y="1780"/>
                    </a:lnTo>
                    <a:lnTo>
                      <a:pt x="1307" y="1780"/>
                    </a:lnTo>
                    <a:lnTo>
                      <a:pt x="1305" y="1778"/>
                    </a:lnTo>
                    <a:lnTo>
                      <a:pt x="1301" y="1778"/>
                    </a:lnTo>
                    <a:lnTo>
                      <a:pt x="1297" y="1778"/>
                    </a:lnTo>
                    <a:lnTo>
                      <a:pt x="1291" y="1782"/>
                    </a:lnTo>
                    <a:lnTo>
                      <a:pt x="1288" y="1782"/>
                    </a:lnTo>
                    <a:lnTo>
                      <a:pt x="1286" y="1786"/>
                    </a:lnTo>
                    <a:lnTo>
                      <a:pt x="1282" y="1786"/>
                    </a:lnTo>
                    <a:lnTo>
                      <a:pt x="1280" y="1786"/>
                    </a:lnTo>
                    <a:lnTo>
                      <a:pt x="1278" y="1786"/>
                    </a:lnTo>
                    <a:lnTo>
                      <a:pt x="1274" y="1786"/>
                    </a:lnTo>
                    <a:lnTo>
                      <a:pt x="1267" y="1788"/>
                    </a:lnTo>
                    <a:lnTo>
                      <a:pt x="1261" y="1795"/>
                    </a:lnTo>
                    <a:lnTo>
                      <a:pt x="1261" y="1801"/>
                    </a:lnTo>
                    <a:lnTo>
                      <a:pt x="1261" y="1801"/>
                    </a:lnTo>
                    <a:lnTo>
                      <a:pt x="1261" y="1803"/>
                    </a:lnTo>
                    <a:lnTo>
                      <a:pt x="1263" y="1805"/>
                    </a:lnTo>
                    <a:lnTo>
                      <a:pt x="1253" y="1807"/>
                    </a:lnTo>
                    <a:lnTo>
                      <a:pt x="1251" y="1811"/>
                    </a:lnTo>
                    <a:lnTo>
                      <a:pt x="1244" y="1814"/>
                    </a:lnTo>
                    <a:lnTo>
                      <a:pt x="1232" y="1816"/>
                    </a:lnTo>
                    <a:lnTo>
                      <a:pt x="1231" y="1818"/>
                    </a:lnTo>
                    <a:lnTo>
                      <a:pt x="1210" y="1824"/>
                    </a:lnTo>
                    <a:lnTo>
                      <a:pt x="1208" y="1824"/>
                    </a:lnTo>
                    <a:lnTo>
                      <a:pt x="1206" y="1826"/>
                    </a:lnTo>
                    <a:lnTo>
                      <a:pt x="1202" y="1832"/>
                    </a:lnTo>
                    <a:lnTo>
                      <a:pt x="1196" y="1835"/>
                    </a:lnTo>
                    <a:lnTo>
                      <a:pt x="1194" y="1835"/>
                    </a:lnTo>
                    <a:lnTo>
                      <a:pt x="1192" y="1835"/>
                    </a:lnTo>
                    <a:lnTo>
                      <a:pt x="1191" y="1835"/>
                    </a:lnTo>
                    <a:lnTo>
                      <a:pt x="1189" y="1837"/>
                    </a:lnTo>
                    <a:lnTo>
                      <a:pt x="1185" y="1835"/>
                    </a:lnTo>
                    <a:lnTo>
                      <a:pt x="1183" y="1835"/>
                    </a:lnTo>
                    <a:lnTo>
                      <a:pt x="1177" y="1839"/>
                    </a:lnTo>
                    <a:lnTo>
                      <a:pt x="1175" y="1843"/>
                    </a:lnTo>
                    <a:lnTo>
                      <a:pt x="1173" y="1845"/>
                    </a:lnTo>
                    <a:lnTo>
                      <a:pt x="1168" y="1845"/>
                    </a:lnTo>
                    <a:lnTo>
                      <a:pt x="1158" y="1849"/>
                    </a:lnTo>
                    <a:lnTo>
                      <a:pt x="1154" y="1847"/>
                    </a:lnTo>
                    <a:lnTo>
                      <a:pt x="1154" y="1845"/>
                    </a:lnTo>
                    <a:lnTo>
                      <a:pt x="1149" y="1847"/>
                    </a:lnTo>
                    <a:lnTo>
                      <a:pt x="1147" y="1845"/>
                    </a:lnTo>
                    <a:lnTo>
                      <a:pt x="1145" y="1845"/>
                    </a:lnTo>
                    <a:lnTo>
                      <a:pt x="1143" y="1845"/>
                    </a:lnTo>
                    <a:lnTo>
                      <a:pt x="1137" y="1849"/>
                    </a:lnTo>
                    <a:lnTo>
                      <a:pt x="1135" y="1853"/>
                    </a:lnTo>
                    <a:lnTo>
                      <a:pt x="1133" y="1854"/>
                    </a:lnTo>
                    <a:lnTo>
                      <a:pt x="1131" y="1858"/>
                    </a:lnTo>
                    <a:lnTo>
                      <a:pt x="1128" y="1860"/>
                    </a:lnTo>
                    <a:lnTo>
                      <a:pt x="1126" y="1858"/>
                    </a:lnTo>
                    <a:lnTo>
                      <a:pt x="1122" y="1858"/>
                    </a:lnTo>
                    <a:lnTo>
                      <a:pt x="1118" y="1860"/>
                    </a:lnTo>
                    <a:lnTo>
                      <a:pt x="1114" y="1862"/>
                    </a:lnTo>
                    <a:lnTo>
                      <a:pt x="1110" y="1860"/>
                    </a:lnTo>
                    <a:lnTo>
                      <a:pt x="1109" y="1862"/>
                    </a:lnTo>
                    <a:lnTo>
                      <a:pt x="1105" y="1862"/>
                    </a:lnTo>
                    <a:lnTo>
                      <a:pt x="1103" y="1858"/>
                    </a:lnTo>
                    <a:lnTo>
                      <a:pt x="1103" y="1854"/>
                    </a:lnTo>
                    <a:lnTo>
                      <a:pt x="1099" y="1851"/>
                    </a:lnTo>
                    <a:lnTo>
                      <a:pt x="1097" y="1845"/>
                    </a:lnTo>
                    <a:lnTo>
                      <a:pt x="1099" y="1843"/>
                    </a:lnTo>
                    <a:lnTo>
                      <a:pt x="1099" y="1839"/>
                    </a:lnTo>
                    <a:lnTo>
                      <a:pt x="1093" y="1835"/>
                    </a:lnTo>
                    <a:lnTo>
                      <a:pt x="1091" y="1818"/>
                    </a:lnTo>
                    <a:lnTo>
                      <a:pt x="1088" y="1813"/>
                    </a:lnTo>
                    <a:lnTo>
                      <a:pt x="1088" y="1809"/>
                    </a:lnTo>
                    <a:lnTo>
                      <a:pt x="1086" y="1809"/>
                    </a:lnTo>
                    <a:lnTo>
                      <a:pt x="1084" y="1807"/>
                    </a:lnTo>
                    <a:lnTo>
                      <a:pt x="1088" y="1807"/>
                    </a:lnTo>
                    <a:lnTo>
                      <a:pt x="1088" y="1805"/>
                    </a:lnTo>
                    <a:lnTo>
                      <a:pt x="1090" y="1805"/>
                    </a:lnTo>
                    <a:lnTo>
                      <a:pt x="1090" y="1799"/>
                    </a:lnTo>
                    <a:lnTo>
                      <a:pt x="1088" y="1792"/>
                    </a:lnTo>
                    <a:lnTo>
                      <a:pt x="1086" y="1788"/>
                    </a:lnTo>
                    <a:lnTo>
                      <a:pt x="1084" y="1778"/>
                    </a:lnTo>
                    <a:lnTo>
                      <a:pt x="1078" y="1776"/>
                    </a:lnTo>
                    <a:lnTo>
                      <a:pt x="1076" y="1769"/>
                    </a:lnTo>
                    <a:lnTo>
                      <a:pt x="1074" y="1769"/>
                    </a:lnTo>
                    <a:lnTo>
                      <a:pt x="1061" y="1755"/>
                    </a:lnTo>
                    <a:lnTo>
                      <a:pt x="1061" y="1750"/>
                    </a:lnTo>
                    <a:lnTo>
                      <a:pt x="1055" y="1748"/>
                    </a:lnTo>
                    <a:lnTo>
                      <a:pt x="1051" y="1733"/>
                    </a:lnTo>
                    <a:lnTo>
                      <a:pt x="1050" y="1731"/>
                    </a:lnTo>
                    <a:lnTo>
                      <a:pt x="1050" y="1729"/>
                    </a:lnTo>
                    <a:lnTo>
                      <a:pt x="1046" y="1727"/>
                    </a:lnTo>
                    <a:lnTo>
                      <a:pt x="1046" y="1725"/>
                    </a:lnTo>
                    <a:lnTo>
                      <a:pt x="1040" y="1721"/>
                    </a:lnTo>
                    <a:lnTo>
                      <a:pt x="1038" y="1721"/>
                    </a:lnTo>
                    <a:lnTo>
                      <a:pt x="1036" y="1717"/>
                    </a:lnTo>
                    <a:lnTo>
                      <a:pt x="1032" y="1717"/>
                    </a:lnTo>
                    <a:lnTo>
                      <a:pt x="1029" y="1715"/>
                    </a:lnTo>
                    <a:lnTo>
                      <a:pt x="1019" y="1706"/>
                    </a:lnTo>
                    <a:lnTo>
                      <a:pt x="1019" y="1702"/>
                    </a:lnTo>
                    <a:lnTo>
                      <a:pt x="1015" y="1700"/>
                    </a:lnTo>
                    <a:lnTo>
                      <a:pt x="1015" y="1692"/>
                    </a:lnTo>
                    <a:lnTo>
                      <a:pt x="1013" y="1687"/>
                    </a:lnTo>
                    <a:lnTo>
                      <a:pt x="1011" y="1683"/>
                    </a:lnTo>
                    <a:lnTo>
                      <a:pt x="1013" y="1683"/>
                    </a:lnTo>
                    <a:lnTo>
                      <a:pt x="1015" y="1675"/>
                    </a:lnTo>
                    <a:lnTo>
                      <a:pt x="1013" y="1673"/>
                    </a:lnTo>
                    <a:lnTo>
                      <a:pt x="1013" y="1668"/>
                    </a:lnTo>
                    <a:lnTo>
                      <a:pt x="1009" y="1664"/>
                    </a:lnTo>
                    <a:lnTo>
                      <a:pt x="1008" y="1658"/>
                    </a:lnTo>
                    <a:lnTo>
                      <a:pt x="1006" y="1656"/>
                    </a:lnTo>
                    <a:lnTo>
                      <a:pt x="1006" y="1652"/>
                    </a:lnTo>
                    <a:lnTo>
                      <a:pt x="1004" y="1652"/>
                    </a:lnTo>
                    <a:lnTo>
                      <a:pt x="1002" y="1649"/>
                    </a:lnTo>
                    <a:lnTo>
                      <a:pt x="998" y="1643"/>
                    </a:lnTo>
                    <a:lnTo>
                      <a:pt x="992" y="1641"/>
                    </a:lnTo>
                    <a:lnTo>
                      <a:pt x="989" y="1637"/>
                    </a:lnTo>
                    <a:lnTo>
                      <a:pt x="985" y="1641"/>
                    </a:lnTo>
                    <a:lnTo>
                      <a:pt x="983" y="1639"/>
                    </a:lnTo>
                    <a:lnTo>
                      <a:pt x="983" y="1635"/>
                    </a:lnTo>
                    <a:lnTo>
                      <a:pt x="979" y="1633"/>
                    </a:lnTo>
                    <a:lnTo>
                      <a:pt x="979" y="1630"/>
                    </a:lnTo>
                    <a:lnTo>
                      <a:pt x="979" y="1628"/>
                    </a:lnTo>
                    <a:lnTo>
                      <a:pt x="979" y="1622"/>
                    </a:lnTo>
                    <a:lnTo>
                      <a:pt x="977" y="1620"/>
                    </a:lnTo>
                    <a:lnTo>
                      <a:pt x="973" y="1612"/>
                    </a:lnTo>
                    <a:lnTo>
                      <a:pt x="969" y="1611"/>
                    </a:lnTo>
                    <a:lnTo>
                      <a:pt x="968" y="1609"/>
                    </a:lnTo>
                    <a:lnTo>
                      <a:pt x="966" y="1603"/>
                    </a:lnTo>
                    <a:lnTo>
                      <a:pt x="964" y="1603"/>
                    </a:lnTo>
                    <a:lnTo>
                      <a:pt x="962" y="1599"/>
                    </a:lnTo>
                    <a:lnTo>
                      <a:pt x="962" y="1597"/>
                    </a:lnTo>
                    <a:lnTo>
                      <a:pt x="956" y="1588"/>
                    </a:lnTo>
                    <a:lnTo>
                      <a:pt x="954" y="1588"/>
                    </a:lnTo>
                    <a:lnTo>
                      <a:pt x="950" y="1584"/>
                    </a:lnTo>
                    <a:lnTo>
                      <a:pt x="950" y="1580"/>
                    </a:lnTo>
                    <a:lnTo>
                      <a:pt x="949" y="1580"/>
                    </a:lnTo>
                    <a:lnTo>
                      <a:pt x="947" y="1576"/>
                    </a:lnTo>
                    <a:lnTo>
                      <a:pt x="939" y="1567"/>
                    </a:lnTo>
                    <a:lnTo>
                      <a:pt x="941" y="1567"/>
                    </a:lnTo>
                    <a:lnTo>
                      <a:pt x="937" y="1563"/>
                    </a:lnTo>
                    <a:lnTo>
                      <a:pt x="933" y="1565"/>
                    </a:lnTo>
                    <a:lnTo>
                      <a:pt x="933" y="1563"/>
                    </a:lnTo>
                    <a:lnTo>
                      <a:pt x="931" y="1565"/>
                    </a:lnTo>
                    <a:lnTo>
                      <a:pt x="929" y="1563"/>
                    </a:lnTo>
                    <a:lnTo>
                      <a:pt x="931" y="1557"/>
                    </a:lnTo>
                    <a:lnTo>
                      <a:pt x="931" y="1550"/>
                    </a:lnTo>
                    <a:lnTo>
                      <a:pt x="931" y="1544"/>
                    </a:lnTo>
                    <a:lnTo>
                      <a:pt x="931" y="1542"/>
                    </a:lnTo>
                    <a:lnTo>
                      <a:pt x="933" y="1538"/>
                    </a:lnTo>
                    <a:lnTo>
                      <a:pt x="933" y="1536"/>
                    </a:lnTo>
                    <a:lnTo>
                      <a:pt x="933" y="1536"/>
                    </a:lnTo>
                    <a:lnTo>
                      <a:pt x="931" y="1540"/>
                    </a:lnTo>
                    <a:lnTo>
                      <a:pt x="931" y="1540"/>
                    </a:lnTo>
                    <a:lnTo>
                      <a:pt x="928" y="1551"/>
                    </a:lnTo>
                    <a:lnTo>
                      <a:pt x="928" y="1555"/>
                    </a:lnTo>
                    <a:lnTo>
                      <a:pt x="926" y="1561"/>
                    </a:lnTo>
                    <a:lnTo>
                      <a:pt x="928" y="1561"/>
                    </a:lnTo>
                    <a:lnTo>
                      <a:pt x="926" y="1569"/>
                    </a:lnTo>
                    <a:lnTo>
                      <a:pt x="924" y="1571"/>
                    </a:lnTo>
                    <a:lnTo>
                      <a:pt x="922" y="1572"/>
                    </a:lnTo>
                    <a:lnTo>
                      <a:pt x="922" y="1572"/>
                    </a:lnTo>
                    <a:lnTo>
                      <a:pt x="918" y="1569"/>
                    </a:lnTo>
                    <a:lnTo>
                      <a:pt x="908" y="1559"/>
                    </a:lnTo>
                    <a:lnTo>
                      <a:pt x="907" y="1557"/>
                    </a:lnTo>
                    <a:lnTo>
                      <a:pt x="903" y="1555"/>
                    </a:lnTo>
                    <a:lnTo>
                      <a:pt x="901" y="1551"/>
                    </a:lnTo>
                    <a:lnTo>
                      <a:pt x="901" y="1548"/>
                    </a:lnTo>
                    <a:lnTo>
                      <a:pt x="893" y="1542"/>
                    </a:lnTo>
                    <a:lnTo>
                      <a:pt x="893" y="1538"/>
                    </a:lnTo>
                    <a:lnTo>
                      <a:pt x="891" y="1536"/>
                    </a:lnTo>
                    <a:lnTo>
                      <a:pt x="891" y="1532"/>
                    </a:lnTo>
                    <a:lnTo>
                      <a:pt x="889" y="1532"/>
                    </a:lnTo>
                    <a:lnTo>
                      <a:pt x="888" y="1530"/>
                    </a:lnTo>
                    <a:lnTo>
                      <a:pt x="888" y="1532"/>
                    </a:lnTo>
                    <a:lnTo>
                      <a:pt x="888" y="1534"/>
                    </a:lnTo>
                    <a:lnTo>
                      <a:pt x="888" y="1538"/>
                    </a:lnTo>
                    <a:lnTo>
                      <a:pt x="891" y="1542"/>
                    </a:lnTo>
                    <a:lnTo>
                      <a:pt x="891" y="1546"/>
                    </a:lnTo>
                    <a:lnTo>
                      <a:pt x="897" y="1555"/>
                    </a:lnTo>
                    <a:lnTo>
                      <a:pt x="899" y="1557"/>
                    </a:lnTo>
                    <a:lnTo>
                      <a:pt x="908" y="1567"/>
                    </a:lnTo>
                    <a:lnTo>
                      <a:pt x="910" y="1569"/>
                    </a:lnTo>
                    <a:lnTo>
                      <a:pt x="910" y="1572"/>
                    </a:lnTo>
                    <a:lnTo>
                      <a:pt x="910" y="1574"/>
                    </a:lnTo>
                    <a:lnTo>
                      <a:pt x="916" y="1582"/>
                    </a:lnTo>
                    <a:lnTo>
                      <a:pt x="916" y="1584"/>
                    </a:lnTo>
                    <a:lnTo>
                      <a:pt x="918" y="1586"/>
                    </a:lnTo>
                    <a:lnTo>
                      <a:pt x="918" y="1593"/>
                    </a:lnTo>
                    <a:lnTo>
                      <a:pt x="920" y="1595"/>
                    </a:lnTo>
                    <a:lnTo>
                      <a:pt x="920" y="1599"/>
                    </a:lnTo>
                    <a:lnTo>
                      <a:pt x="931" y="1616"/>
                    </a:lnTo>
                    <a:lnTo>
                      <a:pt x="933" y="1622"/>
                    </a:lnTo>
                    <a:lnTo>
                      <a:pt x="935" y="1624"/>
                    </a:lnTo>
                    <a:lnTo>
                      <a:pt x="943" y="1633"/>
                    </a:lnTo>
                    <a:lnTo>
                      <a:pt x="945" y="1639"/>
                    </a:lnTo>
                    <a:lnTo>
                      <a:pt x="947" y="1641"/>
                    </a:lnTo>
                    <a:lnTo>
                      <a:pt x="947" y="1641"/>
                    </a:lnTo>
                    <a:lnTo>
                      <a:pt x="949" y="1641"/>
                    </a:lnTo>
                    <a:lnTo>
                      <a:pt x="950" y="1647"/>
                    </a:lnTo>
                    <a:lnTo>
                      <a:pt x="952" y="1647"/>
                    </a:lnTo>
                    <a:lnTo>
                      <a:pt x="954" y="1649"/>
                    </a:lnTo>
                    <a:lnTo>
                      <a:pt x="950" y="1649"/>
                    </a:lnTo>
                    <a:lnTo>
                      <a:pt x="949" y="1647"/>
                    </a:lnTo>
                    <a:lnTo>
                      <a:pt x="949" y="1649"/>
                    </a:lnTo>
                    <a:lnTo>
                      <a:pt x="949" y="1651"/>
                    </a:lnTo>
                    <a:lnTo>
                      <a:pt x="949" y="1656"/>
                    </a:lnTo>
                    <a:lnTo>
                      <a:pt x="949" y="1658"/>
                    </a:lnTo>
                    <a:lnTo>
                      <a:pt x="952" y="1668"/>
                    </a:lnTo>
                    <a:lnTo>
                      <a:pt x="958" y="1672"/>
                    </a:lnTo>
                    <a:lnTo>
                      <a:pt x="960" y="1672"/>
                    </a:lnTo>
                    <a:lnTo>
                      <a:pt x="964" y="1670"/>
                    </a:lnTo>
                    <a:lnTo>
                      <a:pt x="966" y="1675"/>
                    </a:lnTo>
                    <a:lnTo>
                      <a:pt x="969" y="1675"/>
                    </a:lnTo>
                    <a:lnTo>
                      <a:pt x="969" y="1679"/>
                    </a:lnTo>
                    <a:lnTo>
                      <a:pt x="975" y="1683"/>
                    </a:lnTo>
                    <a:lnTo>
                      <a:pt x="977" y="1685"/>
                    </a:lnTo>
                    <a:lnTo>
                      <a:pt x="977" y="1685"/>
                    </a:lnTo>
                    <a:lnTo>
                      <a:pt x="977" y="1687"/>
                    </a:lnTo>
                    <a:lnTo>
                      <a:pt x="977" y="1687"/>
                    </a:lnTo>
                    <a:lnTo>
                      <a:pt x="977" y="1689"/>
                    </a:lnTo>
                    <a:lnTo>
                      <a:pt x="977" y="1691"/>
                    </a:lnTo>
                    <a:lnTo>
                      <a:pt x="977" y="1691"/>
                    </a:lnTo>
                    <a:lnTo>
                      <a:pt x="977" y="1691"/>
                    </a:lnTo>
                    <a:lnTo>
                      <a:pt x="979" y="1692"/>
                    </a:lnTo>
                    <a:lnTo>
                      <a:pt x="979" y="1698"/>
                    </a:lnTo>
                    <a:lnTo>
                      <a:pt x="983" y="1702"/>
                    </a:lnTo>
                    <a:lnTo>
                      <a:pt x="983" y="1704"/>
                    </a:lnTo>
                    <a:lnTo>
                      <a:pt x="983" y="1704"/>
                    </a:lnTo>
                    <a:lnTo>
                      <a:pt x="983" y="1702"/>
                    </a:lnTo>
                    <a:lnTo>
                      <a:pt x="981" y="1700"/>
                    </a:lnTo>
                    <a:lnTo>
                      <a:pt x="979" y="1702"/>
                    </a:lnTo>
                    <a:lnTo>
                      <a:pt x="981" y="1704"/>
                    </a:lnTo>
                    <a:lnTo>
                      <a:pt x="985" y="1717"/>
                    </a:lnTo>
                    <a:lnTo>
                      <a:pt x="987" y="1725"/>
                    </a:lnTo>
                    <a:lnTo>
                      <a:pt x="985" y="1731"/>
                    </a:lnTo>
                    <a:lnTo>
                      <a:pt x="987" y="1740"/>
                    </a:lnTo>
                    <a:lnTo>
                      <a:pt x="990" y="1746"/>
                    </a:lnTo>
                    <a:lnTo>
                      <a:pt x="994" y="1746"/>
                    </a:lnTo>
                    <a:lnTo>
                      <a:pt x="1002" y="1752"/>
                    </a:lnTo>
                    <a:lnTo>
                      <a:pt x="1002" y="1755"/>
                    </a:lnTo>
                    <a:lnTo>
                      <a:pt x="1006" y="1755"/>
                    </a:lnTo>
                    <a:lnTo>
                      <a:pt x="1009" y="1757"/>
                    </a:lnTo>
                    <a:lnTo>
                      <a:pt x="1009" y="1759"/>
                    </a:lnTo>
                    <a:lnTo>
                      <a:pt x="1011" y="1759"/>
                    </a:lnTo>
                    <a:lnTo>
                      <a:pt x="1015" y="1765"/>
                    </a:lnTo>
                    <a:lnTo>
                      <a:pt x="1023" y="1784"/>
                    </a:lnTo>
                    <a:lnTo>
                      <a:pt x="1025" y="1797"/>
                    </a:lnTo>
                    <a:lnTo>
                      <a:pt x="1027" y="1797"/>
                    </a:lnTo>
                    <a:lnTo>
                      <a:pt x="1027" y="1803"/>
                    </a:lnTo>
                    <a:lnTo>
                      <a:pt x="1027" y="1805"/>
                    </a:lnTo>
                    <a:lnTo>
                      <a:pt x="1030" y="1805"/>
                    </a:lnTo>
                    <a:lnTo>
                      <a:pt x="1030" y="1809"/>
                    </a:lnTo>
                    <a:lnTo>
                      <a:pt x="1032" y="1814"/>
                    </a:lnTo>
                    <a:lnTo>
                      <a:pt x="1036" y="1814"/>
                    </a:lnTo>
                    <a:lnTo>
                      <a:pt x="1034" y="1811"/>
                    </a:lnTo>
                    <a:lnTo>
                      <a:pt x="1034" y="1811"/>
                    </a:lnTo>
                    <a:lnTo>
                      <a:pt x="1034" y="1807"/>
                    </a:lnTo>
                    <a:lnTo>
                      <a:pt x="1036" y="1807"/>
                    </a:lnTo>
                    <a:lnTo>
                      <a:pt x="1040" y="1811"/>
                    </a:lnTo>
                    <a:lnTo>
                      <a:pt x="1038" y="1813"/>
                    </a:lnTo>
                    <a:lnTo>
                      <a:pt x="1042" y="1816"/>
                    </a:lnTo>
                    <a:lnTo>
                      <a:pt x="1044" y="1818"/>
                    </a:lnTo>
                    <a:lnTo>
                      <a:pt x="1046" y="1818"/>
                    </a:lnTo>
                    <a:lnTo>
                      <a:pt x="1048" y="1818"/>
                    </a:lnTo>
                    <a:lnTo>
                      <a:pt x="1050" y="1818"/>
                    </a:lnTo>
                    <a:lnTo>
                      <a:pt x="1051" y="1816"/>
                    </a:lnTo>
                    <a:lnTo>
                      <a:pt x="1055" y="1820"/>
                    </a:lnTo>
                    <a:lnTo>
                      <a:pt x="1057" y="1824"/>
                    </a:lnTo>
                    <a:lnTo>
                      <a:pt x="1061" y="1824"/>
                    </a:lnTo>
                    <a:lnTo>
                      <a:pt x="1063" y="1826"/>
                    </a:lnTo>
                    <a:lnTo>
                      <a:pt x="1069" y="1834"/>
                    </a:lnTo>
                    <a:lnTo>
                      <a:pt x="1070" y="1837"/>
                    </a:lnTo>
                    <a:lnTo>
                      <a:pt x="1074" y="1839"/>
                    </a:lnTo>
                    <a:lnTo>
                      <a:pt x="1078" y="1843"/>
                    </a:lnTo>
                    <a:lnTo>
                      <a:pt x="1080" y="1843"/>
                    </a:lnTo>
                    <a:lnTo>
                      <a:pt x="1080" y="1841"/>
                    </a:lnTo>
                    <a:lnTo>
                      <a:pt x="1080" y="1843"/>
                    </a:lnTo>
                    <a:lnTo>
                      <a:pt x="1084" y="1851"/>
                    </a:lnTo>
                    <a:lnTo>
                      <a:pt x="1086" y="1851"/>
                    </a:lnTo>
                    <a:lnTo>
                      <a:pt x="1088" y="1854"/>
                    </a:lnTo>
                    <a:lnTo>
                      <a:pt x="1088" y="1856"/>
                    </a:lnTo>
                    <a:lnTo>
                      <a:pt x="1090" y="1860"/>
                    </a:lnTo>
                    <a:lnTo>
                      <a:pt x="1091" y="1860"/>
                    </a:lnTo>
                    <a:lnTo>
                      <a:pt x="1093" y="1860"/>
                    </a:lnTo>
                    <a:lnTo>
                      <a:pt x="1095" y="1858"/>
                    </a:lnTo>
                    <a:lnTo>
                      <a:pt x="1095" y="1860"/>
                    </a:lnTo>
                    <a:lnTo>
                      <a:pt x="1097" y="1860"/>
                    </a:lnTo>
                    <a:lnTo>
                      <a:pt x="1097" y="1860"/>
                    </a:lnTo>
                    <a:lnTo>
                      <a:pt x="1097" y="1862"/>
                    </a:lnTo>
                    <a:lnTo>
                      <a:pt x="1101" y="1866"/>
                    </a:lnTo>
                    <a:lnTo>
                      <a:pt x="1101" y="1866"/>
                    </a:lnTo>
                    <a:lnTo>
                      <a:pt x="1101" y="1868"/>
                    </a:lnTo>
                    <a:lnTo>
                      <a:pt x="1101" y="1874"/>
                    </a:lnTo>
                    <a:lnTo>
                      <a:pt x="1099" y="1874"/>
                    </a:lnTo>
                    <a:lnTo>
                      <a:pt x="1097" y="1877"/>
                    </a:lnTo>
                    <a:lnTo>
                      <a:pt x="1093" y="1877"/>
                    </a:lnTo>
                    <a:lnTo>
                      <a:pt x="1091" y="1881"/>
                    </a:lnTo>
                    <a:lnTo>
                      <a:pt x="1088" y="1881"/>
                    </a:lnTo>
                    <a:lnTo>
                      <a:pt x="1090" y="1883"/>
                    </a:lnTo>
                    <a:lnTo>
                      <a:pt x="1091" y="1883"/>
                    </a:lnTo>
                    <a:lnTo>
                      <a:pt x="1093" y="1883"/>
                    </a:lnTo>
                    <a:lnTo>
                      <a:pt x="1099" y="1883"/>
                    </a:lnTo>
                    <a:lnTo>
                      <a:pt x="1099" y="1883"/>
                    </a:lnTo>
                    <a:lnTo>
                      <a:pt x="1101" y="1885"/>
                    </a:lnTo>
                    <a:lnTo>
                      <a:pt x="1101" y="1887"/>
                    </a:lnTo>
                    <a:lnTo>
                      <a:pt x="1112" y="1898"/>
                    </a:lnTo>
                    <a:lnTo>
                      <a:pt x="1114" y="1900"/>
                    </a:lnTo>
                    <a:lnTo>
                      <a:pt x="1116" y="1902"/>
                    </a:lnTo>
                    <a:lnTo>
                      <a:pt x="1120" y="1906"/>
                    </a:lnTo>
                    <a:lnTo>
                      <a:pt x="1126" y="1906"/>
                    </a:lnTo>
                    <a:lnTo>
                      <a:pt x="1130" y="1906"/>
                    </a:lnTo>
                    <a:lnTo>
                      <a:pt x="1131" y="1904"/>
                    </a:lnTo>
                    <a:lnTo>
                      <a:pt x="1137" y="1900"/>
                    </a:lnTo>
                    <a:lnTo>
                      <a:pt x="1139" y="1900"/>
                    </a:lnTo>
                    <a:lnTo>
                      <a:pt x="1145" y="1896"/>
                    </a:lnTo>
                    <a:lnTo>
                      <a:pt x="1147" y="1896"/>
                    </a:lnTo>
                    <a:lnTo>
                      <a:pt x="1149" y="1896"/>
                    </a:lnTo>
                    <a:lnTo>
                      <a:pt x="1154" y="1896"/>
                    </a:lnTo>
                    <a:lnTo>
                      <a:pt x="1154" y="1896"/>
                    </a:lnTo>
                    <a:lnTo>
                      <a:pt x="1158" y="1898"/>
                    </a:lnTo>
                    <a:lnTo>
                      <a:pt x="1164" y="1898"/>
                    </a:lnTo>
                    <a:lnTo>
                      <a:pt x="1175" y="1891"/>
                    </a:lnTo>
                    <a:lnTo>
                      <a:pt x="1179" y="1891"/>
                    </a:lnTo>
                    <a:lnTo>
                      <a:pt x="1183" y="1891"/>
                    </a:lnTo>
                    <a:lnTo>
                      <a:pt x="1185" y="1891"/>
                    </a:lnTo>
                    <a:lnTo>
                      <a:pt x="1191" y="1891"/>
                    </a:lnTo>
                    <a:lnTo>
                      <a:pt x="1194" y="1889"/>
                    </a:lnTo>
                    <a:lnTo>
                      <a:pt x="1200" y="1887"/>
                    </a:lnTo>
                    <a:lnTo>
                      <a:pt x="1202" y="1889"/>
                    </a:lnTo>
                    <a:lnTo>
                      <a:pt x="1204" y="1889"/>
                    </a:lnTo>
                    <a:lnTo>
                      <a:pt x="1213" y="1887"/>
                    </a:lnTo>
                    <a:lnTo>
                      <a:pt x="1217" y="1885"/>
                    </a:lnTo>
                    <a:lnTo>
                      <a:pt x="1223" y="1883"/>
                    </a:lnTo>
                    <a:lnTo>
                      <a:pt x="1223" y="1885"/>
                    </a:lnTo>
                    <a:lnTo>
                      <a:pt x="1225" y="1883"/>
                    </a:lnTo>
                    <a:lnTo>
                      <a:pt x="1231" y="1883"/>
                    </a:lnTo>
                    <a:lnTo>
                      <a:pt x="1232" y="1879"/>
                    </a:lnTo>
                    <a:lnTo>
                      <a:pt x="1234" y="1879"/>
                    </a:lnTo>
                    <a:lnTo>
                      <a:pt x="1234" y="1877"/>
                    </a:lnTo>
                    <a:lnTo>
                      <a:pt x="1234" y="1877"/>
                    </a:lnTo>
                    <a:lnTo>
                      <a:pt x="1236" y="1875"/>
                    </a:lnTo>
                    <a:lnTo>
                      <a:pt x="1238" y="1875"/>
                    </a:lnTo>
                    <a:lnTo>
                      <a:pt x="1238" y="1874"/>
                    </a:lnTo>
                    <a:lnTo>
                      <a:pt x="1240" y="1875"/>
                    </a:lnTo>
                    <a:lnTo>
                      <a:pt x="1246" y="1877"/>
                    </a:lnTo>
                    <a:lnTo>
                      <a:pt x="1248" y="1877"/>
                    </a:lnTo>
                    <a:lnTo>
                      <a:pt x="1248" y="1877"/>
                    </a:lnTo>
                    <a:lnTo>
                      <a:pt x="1246" y="1881"/>
                    </a:lnTo>
                    <a:lnTo>
                      <a:pt x="1244" y="1883"/>
                    </a:lnTo>
                    <a:lnTo>
                      <a:pt x="1244" y="1887"/>
                    </a:lnTo>
                    <a:lnTo>
                      <a:pt x="1244" y="1889"/>
                    </a:lnTo>
                    <a:lnTo>
                      <a:pt x="1244" y="1891"/>
                    </a:lnTo>
                    <a:lnTo>
                      <a:pt x="1248" y="1891"/>
                    </a:lnTo>
                    <a:lnTo>
                      <a:pt x="1248" y="1891"/>
                    </a:lnTo>
                    <a:lnTo>
                      <a:pt x="1246" y="1893"/>
                    </a:lnTo>
                    <a:lnTo>
                      <a:pt x="1244" y="1896"/>
                    </a:lnTo>
                    <a:lnTo>
                      <a:pt x="1246" y="1898"/>
                    </a:lnTo>
                    <a:lnTo>
                      <a:pt x="1246" y="1902"/>
                    </a:lnTo>
                    <a:lnTo>
                      <a:pt x="1244" y="1904"/>
                    </a:lnTo>
                    <a:lnTo>
                      <a:pt x="1248" y="1904"/>
                    </a:lnTo>
                    <a:lnTo>
                      <a:pt x="1246" y="1904"/>
                    </a:lnTo>
                    <a:lnTo>
                      <a:pt x="1248" y="1904"/>
                    </a:lnTo>
                    <a:lnTo>
                      <a:pt x="1250" y="1906"/>
                    </a:lnTo>
                    <a:lnTo>
                      <a:pt x="1248" y="1906"/>
                    </a:lnTo>
                    <a:lnTo>
                      <a:pt x="1248" y="1906"/>
                    </a:lnTo>
                    <a:lnTo>
                      <a:pt x="1244" y="1906"/>
                    </a:lnTo>
                    <a:lnTo>
                      <a:pt x="1244" y="1906"/>
                    </a:lnTo>
                    <a:lnTo>
                      <a:pt x="1240" y="1912"/>
                    </a:lnTo>
                    <a:lnTo>
                      <a:pt x="1242" y="1914"/>
                    </a:lnTo>
                    <a:lnTo>
                      <a:pt x="1242" y="1917"/>
                    </a:lnTo>
                    <a:lnTo>
                      <a:pt x="1240" y="1919"/>
                    </a:lnTo>
                    <a:lnTo>
                      <a:pt x="1240" y="1925"/>
                    </a:lnTo>
                    <a:lnTo>
                      <a:pt x="1234" y="1933"/>
                    </a:lnTo>
                    <a:lnTo>
                      <a:pt x="1231" y="1942"/>
                    </a:lnTo>
                    <a:lnTo>
                      <a:pt x="1227" y="1946"/>
                    </a:lnTo>
                    <a:lnTo>
                      <a:pt x="1225" y="1944"/>
                    </a:lnTo>
                    <a:lnTo>
                      <a:pt x="1221" y="1950"/>
                    </a:lnTo>
                    <a:lnTo>
                      <a:pt x="1221" y="1952"/>
                    </a:lnTo>
                    <a:lnTo>
                      <a:pt x="1223" y="1954"/>
                    </a:lnTo>
                    <a:lnTo>
                      <a:pt x="1221" y="1956"/>
                    </a:lnTo>
                    <a:lnTo>
                      <a:pt x="1211" y="1976"/>
                    </a:lnTo>
                    <a:lnTo>
                      <a:pt x="1210" y="1982"/>
                    </a:lnTo>
                    <a:lnTo>
                      <a:pt x="1204" y="1992"/>
                    </a:lnTo>
                    <a:lnTo>
                      <a:pt x="1204" y="1994"/>
                    </a:lnTo>
                    <a:lnTo>
                      <a:pt x="1191" y="2011"/>
                    </a:lnTo>
                    <a:lnTo>
                      <a:pt x="1191" y="2015"/>
                    </a:lnTo>
                    <a:lnTo>
                      <a:pt x="1185" y="2020"/>
                    </a:lnTo>
                    <a:lnTo>
                      <a:pt x="1175" y="2032"/>
                    </a:lnTo>
                    <a:lnTo>
                      <a:pt x="1154" y="2049"/>
                    </a:lnTo>
                    <a:lnTo>
                      <a:pt x="1145" y="2057"/>
                    </a:lnTo>
                    <a:lnTo>
                      <a:pt x="1139" y="2058"/>
                    </a:lnTo>
                    <a:lnTo>
                      <a:pt x="1135" y="2062"/>
                    </a:lnTo>
                    <a:lnTo>
                      <a:pt x="1128" y="2066"/>
                    </a:lnTo>
                    <a:lnTo>
                      <a:pt x="1116" y="2079"/>
                    </a:lnTo>
                    <a:lnTo>
                      <a:pt x="1112" y="2081"/>
                    </a:lnTo>
                    <a:lnTo>
                      <a:pt x="1103" y="2093"/>
                    </a:lnTo>
                    <a:lnTo>
                      <a:pt x="1101" y="2093"/>
                    </a:lnTo>
                    <a:lnTo>
                      <a:pt x="1099" y="2095"/>
                    </a:lnTo>
                    <a:lnTo>
                      <a:pt x="1095" y="2097"/>
                    </a:lnTo>
                    <a:lnTo>
                      <a:pt x="1091" y="2100"/>
                    </a:lnTo>
                    <a:lnTo>
                      <a:pt x="1090" y="2104"/>
                    </a:lnTo>
                    <a:lnTo>
                      <a:pt x="1074" y="2121"/>
                    </a:lnTo>
                    <a:lnTo>
                      <a:pt x="1074" y="2121"/>
                    </a:lnTo>
                    <a:lnTo>
                      <a:pt x="1074" y="2123"/>
                    </a:lnTo>
                    <a:lnTo>
                      <a:pt x="1069" y="2131"/>
                    </a:lnTo>
                    <a:lnTo>
                      <a:pt x="1067" y="2131"/>
                    </a:lnTo>
                    <a:lnTo>
                      <a:pt x="1065" y="2133"/>
                    </a:lnTo>
                    <a:lnTo>
                      <a:pt x="1067" y="2135"/>
                    </a:lnTo>
                    <a:lnTo>
                      <a:pt x="1059" y="2137"/>
                    </a:lnTo>
                    <a:lnTo>
                      <a:pt x="1057" y="2142"/>
                    </a:lnTo>
                    <a:lnTo>
                      <a:pt x="1051" y="2142"/>
                    </a:lnTo>
                    <a:lnTo>
                      <a:pt x="1050" y="2142"/>
                    </a:lnTo>
                    <a:lnTo>
                      <a:pt x="1050" y="2144"/>
                    </a:lnTo>
                    <a:lnTo>
                      <a:pt x="1046" y="2146"/>
                    </a:lnTo>
                    <a:lnTo>
                      <a:pt x="1046" y="2148"/>
                    </a:lnTo>
                    <a:lnTo>
                      <a:pt x="1048" y="2150"/>
                    </a:lnTo>
                    <a:lnTo>
                      <a:pt x="1044" y="2154"/>
                    </a:lnTo>
                    <a:lnTo>
                      <a:pt x="1042" y="2158"/>
                    </a:lnTo>
                    <a:lnTo>
                      <a:pt x="1042" y="2161"/>
                    </a:lnTo>
                    <a:lnTo>
                      <a:pt x="1038" y="2167"/>
                    </a:lnTo>
                    <a:lnTo>
                      <a:pt x="1032" y="2177"/>
                    </a:lnTo>
                    <a:lnTo>
                      <a:pt x="1029" y="2179"/>
                    </a:lnTo>
                    <a:lnTo>
                      <a:pt x="1027" y="2179"/>
                    </a:lnTo>
                    <a:lnTo>
                      <a:pt x="1025" y="2179"/>
                    </a:lnTo>
                    <a:lnTo>
                      <a:pt x="1027" y="2180"/>
                    </a:lnTo>
                    <a:lnTo>
                      <a:pt x="1027" y="2182"/>
                    </a:lnTo>
                    <a:lnTo>
                      <a:pt x="1025" y="2184"/>
                    </a:lnTo>
                    <a:lnTo>
                      <a:pt x="1021" y="2198"/>
                    </a:lnTo>
                    <a:lnTo>
                      <a:pt x="1019" y="2205"/>
                    </a:lnTo>
                    <a:lnTo>
                      <a:pt x="1019" y="2209"/>
                    </a:lnTo>
                    <a:lnTo>
                      <a:pt x="1025" y="2213"/>
                    </a:lnTo>
                    <a:lnTo>
                      <a:pt x="1029" y="2217"/>
                    </a:lnTo>
                    <a:lnTo>
                      <a:pt x="1030" y="2217"/>
                    </a:lnTo>
                    <a:lnTo>
                      <a:pt x="1032" y="2224"/>
                    </a:lnTo>
                    <a:lnTo>
                      <a:pt x="1032" y="2226"/>
                    </a:lnTo>
                    <a:lnTo>
                      <a:pt x="1030" y="2226"/>
                    </a:lnTo>
                    <a:lnTo>
                      <a:pt x="1029" y="2226"/>
                    </a:lnTo>
                    <a:lnTo>
                      <a:pt x="1027" y="2232"/>
                    </a:lnTo>
                    <a:lnTo>
                      <a:pt x="1027" y="2238"/>
                    </a:lnTo>
                    <a:lnTo>
                      <a:pt x="1030" y="2241"/>
                    </a:lnTo>
                    <a:lnTo>
                      <a:pt x="1029" y="2245"/>
                    </a:lnTo>
                    <a:lnTo>
                      <a:pt x="1027" y="2247"/>
                    </a:lnTo>
                    <a:lnTo>
                      <a:pt x="1029" y="2251"/>
                    </a:lnTo>
                    <a:lnTo>
                      <a:pt x="1030" y="2257"/>
                    </a:lnTo>
                    <a:lnTo>
                      <a:pt x="1029" y="2257"/>
                    </a:lnTo>
                    <a:lnTo>
                      <a:pt x="1030" y="2259"/>
                    </a:lnTo>
                    <a:lnTo>
                      <a:pt x="1030" y="2262"/>
                    </a:lnTo>
                    <a:lnTo>
                      <a:pt x="1032" y="2264"/>
                    </a:lnTo>
                    <a:lnTo>
                      <a:pt x="1030" y="2266"/>
                    </a:lnTo>
                    <a:lnTo>
                      <a:pt x="1032" y="2268"/>
                    </a:lnTo>
                    <a:lnTo>
                      <a:pt x="1034" y="2274"/>
                    </a:lnTo>
                    <a:lnTo>
                      <a:pt x="1034" y="2278"/>
                    </a:lnTo>
                    <a:lnTo>
                      <a:pt x="1040" y="2283"/>
                    </a:lnTo>
                    <a:lnTo>
                      <a:pt x="1046" y="2283"/>
                    </a:lnTo>
                    <a:lnTo>
                      <a:pt x="1050" y="2287"/>
                    </a:lnTo>
                    <a:lnTo>
                      <a:pt x="1050" y="2289"/>
                    </a:lnTo>
                    <a:lnTo>
                      <a:pt x="1050" y="2289"/>
                    </a:lnTo>
                    <a:lnTo>
                      <a:pt x="1051" y="2291"/>
                    </a:lnTo>
                    <a:lnTo>
                      <a:pt x="1050" y="2295"/>
                    </a:lnTo>
                    <a:lnTo>
                      <a:pt x="1050" y="2297"/>
                    </a:lnTo>
                    <a:lnTo>
                      <a:pt x="1050" y="2297"/>
                    </a:lnTo>
                    <a:lnTo>
                      <a:pt x="1046" y="2302"/>
                    </a:lnTo>
                    <a:lnTo>
                      <a:pt x="1046" y="2304"/>
                    </a:lnTo>
                    <a:lnTo>
                      <a:pt x="1046" y="2306"/>
                    </a:lnTo>
                    <a:lnTo>
                      <a:pt x="1048" y="2306"/>
                    </a:lnTo>
                    <a:lnTo>
                      <a:pt x="1046" y="2308"/>
                    </a:lnTo>
                    <a:lnTo>
                      <a:pt x="1046" y="2316"/>
                    </a:lnTo>
                    <a:lnTo>
                      <a:pt x="1048" y="2320"/>
                    </a:lnTo>
                    <a:lnTo>
                      <a:pt x="1048" y="2320"/>
                    </a:lnTo>
                    <a:lnTo>
                      <a:pt x="1048" y="2325"/>
                    </a:lnTo>
                    <a:lnTo>
                      <a:pt x="1048" y="2325"/>
                    </a:lnTo>
                    <a:lnTo>
                      <a:pt x="1048" y="2331"/>
                    </a:lnTo>
                    <a:lnTo>
                      <a:pt x="1046" y="2333"/>
                    </a:lnTo>
                    <a:lnTo>
                      <a:pt x="1048" y="2337"/>
                    </a:lnTo>
                    <a:lnTo>
                      <a:pt x="1046" y="2346"/>
                    </a:lnTo>
                    <a:lnTo>
                      <a:pt x="1046" y="2346"/>
                    </a:lnTo>
                    <a:lnTo>
                      <a:pt x="1046" y="2348"/>
                    </a:lnTo>
                    <a:lnTo>
                      <a:pt x="1046" y="2356"/>
                    </a:lnTo>
                    <a:lnTo>
                      <a:pt x="1044" y="2356"/>
                    </a:lnTo>
                    <a:lnTo>
                      <a:pt x="1044" y="2358"/>
                    </a:lnTo>
                    <a:lnTo>
                      <a:pt x="1044" y="2358"/>
                    </a:lnTo>
                    <a:lnTo>
                      <a:pt x="1048" y="2360"/>
                    </a:lnTo>
                    <a:lnTo>
                      <a:pt x="1050" y="2360"/>
                    </a:lnTo>
                    <a:lnTo>
                      <a:pt x="1050" y="2367"/>
                    </a:lnTo>
                    <a:lnTo>
                      <a:pt x="1048" y="2369"/>
                    </a:lnTo>
                    <a:lnTo>
                      <a:pt x="1046" y="2371"/>
                    </a:lnTo>
                    <a:lnTo>
                      <a:pt x="1048" y="2371"/>
                    </a:lnTo>
                    <a:lnTo>
                      <a:pt x="1046" y="2373"/>
                    </a:lnTo>
                    <a:lnTo>
                      <a:pt x="1044" y="2373"/>
                    </a:lnTo>
                    <a:lnTo>
                      <a:pt x="1042" y="2377"/>
                    </a:lnTo>
                    <a:lnTo>
                      <a:pt x="1042" y="2377"/>
                    </a:lnTo>
                    <a:lnTo>
                      <a:pt x="1044" y="2377"/>
                    </a:lnTo>
                    <a:lnTo>
                      <a:pt x="1046" y="2377"/>
                    </a:lnTo>
                    <a:lnTo>
                      <a:pt x="1044" y="2379"/>
                    </a:lnTo>
                    <a:lnTo>
                      <a:pt x="1044" y="2382"/>
                    </a:lnTo>
                    <a:lnTo>
                      <a:pt x="1042" y="2382"/>
                    </a:lnTo>
                    <a:lnTo>
                      <a:pt x="1036" y="2388"/>
                    </a:lnTo>
                    <a:lnTo>
                      <a:pt x="1036" y="2390"/>
                    </a:lnTo>
                    <a:lnTo>
                      <a:pt x="1034" y="2396"/>
                    </a:lnTo>
                    <a:lnTo>
                      <a:pt x="1030" y="2396"/>
                    </a:lnTo>
                    <a:lnTo>
                      <a:pt x="1030" y="2400"/>
                    </a:lnTo>
                    <a:lnTo>
                      <a:pt x="1019" y="2405"/>
                    </a:lnTo>
                    <a:lnTo>
                      <a:pt x="1017" y="2405"/>
                    </a:lnTo>
                    <a:lnTo>
                      <a:pt x="1015" y="2409"/>
                    </a:lnTo>
                    <a:lnTo>
                      <a:pt x="1004" y="2415"/>
                    </a:lnTo>
                    <a:lnTo>
                      <a:pt x="1000" y="2415"/>
                    </a:lnTo>
                    <a:lnTo>
                      <a:pt x="1000" y="2415"/>
                    </a:lnTo>
                    <a:lnTo>
                      <a:pt x="994" y="2419"/>
                    </a:lnTo>
                    <a:lnTo>
                      <a:pt x="987" y="2422"/>
                    </a:lnTo>
                    <a:lnTo>
                      <a:pt x="985" y="2421"/>
                    </a:lnTo>
                    <a:lnTo>
                      <a:pt x="985" y="2424"/>
                    </a:lnTo>
                    <a:lnTo>
                      <a:pt x="981" y="2428"/>
                    </a:lnTo>
                    <a:lnTo>
                      <a:pt x="979" y="2430"/>
                    </a:lnTo>
                    <a:lnTo>
                      <a:pt x="977" y="2426"/>
                    </a:lnTo>
                    <a:lnTo>
                      <a:pt x="977" y="2432"/>
                    </a:lnTo>
                    <a:lnTo>
                      <a:pt x="973" y="2432"/>
                    </a:lnTo>
                    <a:lnTo>
                      <a:pt x="973" y="2436"/>
                    </a:lnTo>
                    <a:lnTo>
                      <a:pt x="966" y="2440"/>
                    </a:lnTo>
                    <a:lnTo>
                      <a:pt x="966" y="2442"/>
                    </a:lnTo>
                    <a:lnTo>
                      <a:pt x="964" y="2443"/>
                    </a:lnTo>
                    <a:lnTo>
                      <a:pt x="962" y="2443"/>
                    </a:lnTo>
                    <a:lnTo>
                      <a:pt x="962" y="2445"/>
                    </a:lnTo>
                    <a:lnTo>
                      <a:pt x="958" y="2445"/>
                    </a:lnTo>
                    <a:lnTo>
                      <a:pt x="949" y="2453"/>
                    </a:lnTo>
                    <a:lnTo>
                      <a:pt x="949" y="2457"/>
                    </a:lnTo>
                    <a:lnTo>
                      <a:pt x="947" y="2459"/>
                    </a:lnTo>
                    <a:lnTo>
                      <a:pt x="941" y="2459"/>
                    </a:lnTo>
                    <a:lnTo>
                      <a:pt x="939" y="2462"/>
                    </a:lnTo>
                    <a:lnTo>
                      <a:pt x="937" y="2459"/>
                    </a:lnTo>
                    <a:lnTo>
                      <a:pt x="935" y="2461"/>
                    </a:lnTo>
                    <a:lnTo>
                      <a:pt x="935" y="2461"/>
                    </a:lnTo>
                    <a:lnTo>
                      <a:pt x="937" y="2462"/>
                    </a:lnTo>
                    <a:lnTo>
                      <a:pt x="935" y="2466"/>
                    </a:lnTo>
                    <a:lnTo>
                      <a:pt x="935" y="2468"/>
                    </a:lnTo>
                    <a:lnTo>
                      <a:pt x="935" y="2470"/>
                    </a:lnTo>
                    <a:lnTo>
                      <a:pt x="933" y="2474"/>
                    </a:lnTo>
                    <a:lnTo>
                      <a:pt x="939" y="2482"/>
                    </a:lnTo>
                    <a:lnTo>
                      <a:pt x="939" y="2483"/>
                    </a:lnTo>
                    <a:lnTo>
                      <a:pt x="937" y="2485"/>
                    </a:lnTo>
                    <a:lnTo>
                      <a:pt x="939" y="2485"/>
                    </a:lnTo>
                    <a:lnTo>
                      <a:pt x="941" y="2489"/>
                    </a:lnTo>
                    <a:lnTo>
                      <a:pt x="941" y="2493"/>
                    </a:lnTo>
                    <a:lnTo>
                      <a:pt x="943" y="2497"/>
                    </a:lnTo>
                    <a:lnTo>
                      <a:pt x="941" y="2508"/>
                    </a:lnTo>
                    <a:lnTo>
                      <a:pt x="943" y="2512"/>
                    </a:lnTo>
                    <a:lnTo>
                      <a:pt x="943" y="2512"/>
                    </a:lnTo>
                    <a:lnTo>
                      <a:pt x="943" y="2510"/>
                    </a:lnTo>
                    <a:lnTo>
                      <a:pt x="947" y="2504"/>
                    </a:lnTo>
                    <a:lnTo>
                      <a:pt x="947" y="2508"/>
                    </a:lnTo>
                    <a:lnTo>
                      <a:pt x="947" y="2508"/>
                    </a:lnTo>
                    <a:lnTo>
                      <a:pt x="947" y="2514"/>
                    </a:lnTo>
                    <a:lnTo>
                      <a:pt x="945" y="2516"/>
                    </a:lnTo>
                    <a:lnTo>
                      <a:pt x="945" y="2520"/>
                    </a:lnTo>
                    <a:lnTo>
                      <a:pt x="947" y="2522"/>
                    </a:lnTo>
                    <a:lnTo>
                      <a:pt x="943" y="2527"/>
                    </a:lnTo>
                    <a:lnTo>
                      <a:pt x="943" y="2529"/>
                    </a:lnTo>
                    <a:lnTo>
                      <a:pt x="943" y="2531"/>
                    </a:lnTo>
                    <a:lnTo>
                      <a:pt x="941" y="2535"/>
                    </a:lnTo>
                    <a:lnTo>
                      <a:pt x="941" y="2535"/>
                    </a:lnTo>
                    <a:lnTo>
                      <a:pt x="941" y="2539"/>
                    </a:lnTo>
                    <a:lnTo>
                      <a:pt x="945" y="2537"/>
                    </a:lnTo>
                    <a:lnTo>
                      <a:pt x="945" y="2539"/>
                    </a:lnTo>
                    <a:lnTo>
                      <a:pt x="943" y="2543"/>
                    </a:lnTo>
                    <a:lnTo>
                      <a:pt x="941" y="2548"/>
                    </a:lnTo>
                    <a:lnTo>
                      <a:pt x="935" y="2554"/>
                    </a:lnTo>
                    <a:lnTo>
                      <a:pt x="924" y="2560"/>
                    </a:lnTo>
                    <a:lnTo>
                      <a:pt x="907" y="2564"/>
                    </a:lnTo>
                    <a:lnTo>
                      <a:pt x="901" y="2569"/>
                    </a:lnTo>
                    <a:lnTo>
                      <a:pt x="897" y="2569"/>
                    </a:lnTo>
                    <a:lnTo>
                      <a:pt x="895" y="2573"/>
                    </a:lnTo>
                    <a:lnTo>
                      <a:pt x="893" y="2575"/>
                    </a:lnTo>
                    <a:lnTo>
                      <a:pt x="891" y="2579"/>
                    </a:lnTo>
                    <a:lnTo>
                      <a:pt x="889" y="2579"/>
                    </a:lnTo>
                    <a:lnTo>
                      <a:pt x="888" y="2579"/>
                    </a:lnTo>
                    <a:lnTo>
                      <a:pt x="888" y="2581"/>
                    </a:lnTo>
                    <a:lnTo>
                      <a:pt x="889" y="2584"/>
                    </a:lnTo>
                    <a:lnTo>
                      <a:pt x="889" y="2586"/>
                    </a:lnTo>
                    <a:lnTo>
                      <a:pt x="891" y="2584"/>
                    </a:lnTo>
                    <a:lnTo>
                      <a:pt x="893" y="2586"/>
                    </a:lnTo>
                    <a:lnTo>
                      <a:pt x="895" y="2583"/>
                    </a:lnTo>
                    <a:lnTo>
                      <a:pt x="897" y="2583"/>
                    </a:lnTo>
                    <a:lnTo>
                      <a:pt x="897" y="2584"/>
                    </a:lnTo>
                    <a:lnTo>
                      <a:pt x="895" y="2590"/>
                    </a:lnTo>
                    <a:lnTo>
                      <a:pt x="893" y="2592"/>
                    </a:lnTo>
                    <a:lnTo>
                      <a:pt x="893" y="2596"/>
                    </a:lnTo>
                    <a:lnTo>
                      <a:pt x="893" y="2596"/>
                    </a:lnTo>
                    <a:lnTo>
                      <a:pt x="891" y="2600"/>
                    </a:lnTo>
                    <a:lnTo>
                      <a:pt x="893" y="2600"/>
                    </a:lnTo>
                    <a:lnTo>
                      <a:pt x="889" y="2605"/>
                    </a:lnTo>
                    <a:lnTo>
                      <a:pt x="889" y="2611"/>
                    </a:lnTo>
                    <a:lnTo>
                      <a:pt x="888" y="2617"/>
                    </a:lnTo>
                    <a:lnTo>
                      <a:pt x="886" y="2624"/>
                    </a:lnTo>
                    <a:lnTo>
                      <a:pt x="882" y="2628"/>
                    </a:lnTo>
                    <a:lnTo>
                      <a:pt x="882" y="2630"/>
                    </a:lnTo>
                    <a:lnTo>
                      <a:pt x="876" y="2636"/>
                    </a:lnTo>
                    <a:lnTo>
                      <a:pt x="876" y="2636"/>
                    </a:lnTo>
                    <a:lnTo>
                      <a:pt x="874" y="2638"/>
                    </a:lnTo>
                    <a:lnTo>
                      <a:pt x="870" y="2640"/>
                    </a:lnTo>
                    <a:lnTo>
                      <a:pt x="868" y="2642"/>
                    </a:lnTo>
                    <a:lnTo>
                      <a:pt x="865" y="2645"/>
                    </a:lnTo>
                    <a:lnTo>
                      <a:pt x="863" y="2649"/>
                    </a:lnTo>
                    <a:lnTo>
                      <a:pt x="859" y="2653"/>
                    </a:lnTo>
                    <a:lnTo>
                      <a:pt x="859" y="2655"/>
                    </a:lnTo>
                    <a:lnTo>
                      <a:pt x="857" y="2659"/>
                    </a:lnTo>
                    <a:lnTo>
                      <a:pt x="853" y="2659"/>
                    </a:lnTo>
                    <a:lnTo>
                      <a:pt x="849" y="2665"/>
                    </a:lnTo>
                    <a:lnTo>
                      <a:pt x="842" y="2678"/>
                    </a:lnTo>
                    <a:lnTo>
                      <a:pt x="836" y="2684"/>
                    </a:lnTo>
                    <a:lnTo>
                      <a:pt x="836" y="2687"/>
                    </a:lnTo>
                    <a:lnTo>
                      <a:pt x="832" y="2689"/>
                    </a:lnTo>
                    <a:lnTo>
                      <a:pt x="828" y="2693"/>
                    </a:lnTo>
                    <a:lnTo>
                      <a:pt x="827" y="2693"/>
                    </a:lnTo>
                    <a:lnTo>
                      <a:pt x="827" y="2695"/>
                    </a:lnTo>
                    <a:lnTo>
                      <a:pt x="808" y="2714"/>
                    </a:lnTo>
                    <a:lnTo>
                      <a:pt x="806" y="2714"/>
                    </a:lnTo>
                    <a:lnTo>
                      <a:pt x="806" y="2714"/>
                    </a:lnTo>
                    <a:lnTo>
                      <a:pt x="802" y="2718"/>
                    </a:lnTo>
                    <a:lnTo>
                      <a:pt x="790" y="2726"/>
                    </a:lnTo>
                    <a:lnTo>
                      <a:pt x="787" y="2729"/>
                    </a:lnTo>
                    <a:lnTo>
                      <a:pt x="783" y="2731"/>
                    </a:lnTo>
                    <a:lnTo>
                      <a:pt x="783" y="2731"/>
                    </a:lnTo>
                    <a:lnTo>
                      <a:pt x="775" y="2733"/>
                    </a:lnTo>
                    <a:lnTo>
                      <a:pt x="771" y="2735"/>
                    </a:lnTo>
                    <a:lnTo>
                      <a:pt x="767" y="2737"/>
                    </a:lnTo>
                    <a:lnTo>
                      <a:pt x="766" y="2735"/>
                    </a:lnTo>
                    <a:lnTo>
                      <a:pt x="760" y="2735"/>
                    </a:lnTo>
                    <a:lnTo>
                      <a:pt x="756" y="2737"/>
                    </a:lnTo>
                    <a:lnTo>
                      <a:pt x="754" y="2739"/>
                    </a:lnTo>
                    <a:lnTo>
                      <a:pt x="756" y="2743"/>
                    </a:lnTo>
                    <a:lnTo>
                      <a:pt x="756" y="2743"/>
                    </a:lnTo>
                    <a:lnTo>
                      <a:pt x="750" y="2743"/>
                    </a:lnTo>
                    <a:lnTo>
                      <a:pt x="747" y="2741"/>
                    </a:lnTo>
                    <a:lnTo>
                      <a:pt x="743" y="2741"/>
                    </a:lnTo>
                    <a:lnTo>
                      <a:pt x="741" y="2743"/>
                    </a:lnTo>
                    <a:lnTo>
                      <a:pt x="741" y="2746"/>
                    </a:lnTo>
                    <a:lnTo>
                      <a:pt x="741" y="2746"/>
                    </a:lnTo>
                    <a:lnTo>
                      <a:pt x="731" y="2745"/>
                    </a:lnTo>
                    <a:lnTo>
                      <a:pt x="729" y="2743"/>
                    </a:lnTo>
                    <a:lnTo>
                      <a:pt x="720" y="2741"/>
                    </a:lnTo>
                    <a:lnTo>
                      <a:pt x="716" y="2743"/>
                    </a:lnTo>
                    <a:lnTo>
                      <a:pt x="716" y="2743"/>
                    </a:lnTo>
                    <a:lnTo>
                      <a:pt x="712" y="2745"/>
                    </a:lnTo>
                    <a:lnTo>
                      <a:pt x="708" y="2743"/>
                    </a:lnTo>
                    <a:lnTo>
                      <a:pt x="699" y="2743"/>
                    </a:lnTo>
                    <a:lnTo>
                      <a:pt x="695" y="2743"/>
                    </a:lnTo>
                    <a:lnTo>
                      <a:pt x="695" y="2746"/>
                    </a:lnTo>
                    <a:lnTo>
                      <a:pt x="693" y="2745"/>
                    </a:lnTo>
                    <a:lnTo>
                      <a:pt x="689" y="2746"/>
                    </a:lnTo>
                    <a:lnTo>
                      <a:pt x="687" y="2748"/>
                    </a:lnTo>
                    <a:lnTo>
                      <a:pt x="687" y="2748"/>
                    </a:lnTo>
                    <a:lnTo>
                      <a:pt x="684" y="2750"/>
                    </a:lnTo>
                    <a:lnTo>
                      <a:pt x="680" y="2750"/>
                    </a:lnTo>
                    <a:lnTo>
                      <a:pt x="674" y="2748"/>
                    </a:lnTo>
                    <a:lnTo>
                      <a:pt x="670" y="2748"/>
                    </a:lnTo>
                    <a:lnTo>
                      <a:pt x="668" y="2750"/>
                    </a:lnTo>
                    <a:lnTo>
                      <a:pt x="665" y="2750"/>
                    </a:lnTo>
                    <a:lnTo>
                      <a:pt x="661" y="2754"/>
                    </a:lnTo>
                    <a:lnTo>
                      <a:pt x="657" y="2754"/>
                    </a:lnTo>
                    <a:lnTo>
                      <a:pt x="657" y="2758"/>
                    </a:lnTo>
                    <a:lnTo>
                      <a:pt x="655" y="2756"/>
                    </a:lnTo>
                    <a:lnTo>
                      <a:pt x="653" y="2758"/>
                    </a:lnTo>
                    <a:lnTo>
                      <a:pt x="644" y="2752"/>
                    </a:lnTo>
                    <a:lnTo>
                      <a:pt x="642" y="2754"/>
                    </a:lnTo>
                    <a:lnTo>
                      <a:pt x="642" y="2750"/>
                    </a:lnTo>
                    <a:lnTo>
                      <a:pt x="638" y="2748"/>
                    </a:lnTo>
                    <a:lnTo>
                      <a:pt x="636" y="2748"/>
                    </a:lnTo>
                    <a:lnTo>
                      <a:pt x="634" y="2748"/>
                    </a:lnTo>
                    <a:lnTo>
                      <a:pt x="636" y="2746"/>
                    </a:lnTo>
                    <a:lnTo>
                      <a:pt x="634" y="2743"/>
                    </a:lnTo>
                    <a:lnTo>
                      <a:pt x="630" y="2743"/>
                    </a:lnTo>
                    <a:lnTo>
                      <a:pt x="626" y="2745"/>
                    </a:lnTo>
                    <a:lnTo>
                      <a:pt x="626" y="2748"/>
                    </a:lnTo>
                    <a:lnTo>
                      <a:pt x="625" y="2746"/>
                    </a:lnTo>
                    <a:lnTo>
                      <a:pt x="625" y="2743"/>
                    </a:lnTo>
                    <a:lnTo>
                      <a:pt x="626" y="2741"/>
                    </a:lnTo>
                    <a:lnTo>
                      <a:pt x="625" y="2735"/>
                    </a:lnTo>
                    <a:lnTo>
                      <a:pt x="628" y="2731"/>
                    </a:lnTo>
                    <a:lnTo>
                      <a:pt x="625" y="2726"/>
                    </a:lnTo>
                    <a:lnTo>
                      <a:pt x="621" y="2724"/>
                    </a:lnTo>
                    <a:lnTo>
                      <a:pt x="619" y="2718"/>
                    </a:lnTo>
                    <a:lnTo>
                      <a:pt x="619" y="2714"/>
                    </a:lnTo>
                    <a:lnTo>
                      <a:pt x="621" y="2712"/>
                    </a:lnTo>
                    <a:lnTo>
                      <a:pt x="623" y="2714"/>
                    </a:lnTo>
                    <a:lnTo>
                      <a:pt x="625" y="2714"/>
                    </a:lnTo>
                    <a:lnTo>
                      <a:pt x="626" y="2710"/>
                    </a:lnTo>
                    <a:lnTo>
                      <a:pt x="626" y="2706"/>
                    </a:lnTo>
                    <a:lnTo>
                      <a:pt x="625" y="2699"/>
                    </a:lnTo>
                    <a:lnTo>
                      <a:pt x="626" y="2697"/>
                    </a:lnTo>
                    <a:lnTo>
                      <a:pt x="621" y="2687"/>
                    </a:lnTo>
                    <a:lnTo>
                      <a:pt x="621" y="2684"/>
                    </a:lnTo>
                    <a:lnTo>
                      <a:pt x="615" y="2678"/>
                    </a:lnTo>
                    <a:lnTo>
                      <a:pt x="613" y="2666"/>
                    </a:lnTo>
                    <a:lnTo>
                      <a:pt x="609" y="2657"/>
                    </a:lnTo>
                    <a:lnTo>
                      <a:pt x="609" y="2651"/>
                    </a:lnTo>
                    <a:lnTo>
                      <a:pt x="606" y="2640"/>
                    </a:lnTo>
                    <a:lnTo>
                      <a:pt x="600" y="2636"/>
                    </a:lnTo>
                    <a:lnTo>
                      <a:pt x="598" y="2630"/>
                    </a:lnTo>
                    <a:lnTo>
                      <a:pt x="598" y="2630"/>
                    </a:lnTo>
                    <a:lnTo>
                      <a:pt x="592" y="2626"/>
                    </a:lnTo>
                    <a:lnTo>
                      <a:pt x="590" y="2623"/>
                    </a:lnTo>
                    <a:lnTo>
                      <a:pt x="586" y="2619"/>
                    </a:lnTo>
                    <a:lnTo>
                      <a:pt x="583" y="2609"/>
                    </a:lnTo>
                    <a:lnTo>
                      <a:pt x="579" y="2605"/>
                    </a:lnTo>
                    <a:lnTo>
                      <a:pt x="579" y="2598"/>
                    </a:lnTo>
                    <a:lnTo>
                      <a:pt x="575" y="2596"/>
                    </a:lnTo>
                    <a:lnTo>
                      <a:pt x="575" y="2592"/>
                    </a:lnTo>
                    <a:lnTo>
                      <a:pt x="577" y="2590"/>
                    </a:lnTo>
                    <a:lnTo>
                      <a:pt x="575" y="2586"/>
                    </a:lnTo>
                    <a:lnTo>
                      <a:pt x="573" y="2586"/>
                    </a:lnTo>
                    <a:lnTo>
                      <a:pt x="571" y="2577"/>
                    </a:lnTo>
                    <a:lnTo>
                      <a:pt x="569" y="2573"/>
                    </a:lnTo>
                    <a:lnTo>
                      <a:pt x="573" y="2571"/>
                    </a:lnTo>
                    <a:lnTo>
                      <a:pt x="571" y="2567"/>
                    </a:lnTo>
                    <a:lnTo>
                      <a:pt x="571" y="2558"/>
                    </a:lnTo>
                    <a:lnTo>
                      <a:pt x="566" y="2544"/>
                    </a:lnTo>
                    <a:lnTo>
                      <a:pt x="566" y="2531"/>
                    </a:lnTo>
                    <a:lnTo>
                      <a:pt x="564" y="2522"/>
                    </a:lnTo>
                    <a:lnTo>
                      <a:pt x="566" y="2520"/>
                    </a:lnTo>
                    <a:lnTo>
                      <a:pt x="566" y="2512"/>
                    </a:lnTo>
                    <a:lnTo>
                      <a:pt x="556" y="2499"/>
                    </a:lnTo>
                    <a:lnTo>
                      <a:pt x="556" y="2493"/>
                    </a:lnTo>
                    <a:lnTo>
                      <a:pt x="546" y="2480"/>
                    </a:lnTo>
                    <a:lnTo>
                      <a:pt x="545" y="2472"/>
                    </a:lnTo>
                    <a:lnTo>
                      <a:pt x="537" y="2453"/>
                    </a:lnTo>
                    <a:lnTo>
                      <a:pt x="531" y="2442"/>
                    </a:lnTo>
                    <a:lnTo>
                      <a:pt x="520" y="2432"/>
                    </a:lnTo>
                    <a:lnTo>
                      <a:pt x="518" y="2415"/>
                    </a:lnTo>
                    <a:lnTo>
                      <a:pt x="518" y="2413"/>
                    </a:lnTo>
                    <a:lnTo>
                      <a:pt x="520" y="2407"/>
                    </a:lnTo>
                    <a:lnTo>
                      <a:pt x="520" y="2400"/>
                    </a:lnTo>
                    <a:lnTo>
                      <a:pt x="520" y="2394"/>
                    </a:lnTo>
                    <a:lnTo>
                      <a:pt x="520" y="2386"/>
                    </a:lnTo>
                    <a:lnTo>
                      <a:pt x="526" y="2381"/>
                    </a:lnTo>
                    <a:lnTo>
                      <a:pt x="526" y="2373"/>
                    </a:lnTo>
                    <a:lnTo>
                      <a:pt x="531" y="2367"/>
                    </a:lnTo>
                    <a:lnTo>
                      <a:pt x="531" y="2354"/>
                    </a:lnTo>
                    <a:lnTo>
                      <a:pt x="531" y="2352"/>
                    </a:lnTo>
                    <a:lnTo>
                      <a:pt x="533" y="2346"/>
                    </a:lnTo>
                    <a:lnTo>
                      <a:pt x="543" y="2337"/>
                    </a:lnTo>
                    <a:lnTo>
                      <a:pt x="543" y="2333"/>
                    </a:lnTo>
                    <a:lnTo>
                      <a:pt x="550" y="2327"/>
                    </a:lnTo>
                    <a:lnTo>
                      <a:pt x="552" y="2327"/>
                    </a:lnTo>
                    <a:lnTo>
                      <a:pt x="560" y="2314"/>
                    </a:lnTo>
                    <a:lnTo>
                      <a:pt x="560" y="2297"/>
                    </a:lnTo>
                    <a:lnTo>
                      <a:pt x="558" y="2295"/>
                    </a:lnTo>
                    <a:lnTo>
                      <a:pt x="558" y="2291"/>
                    </a:lnTo>
                    <a:lnTo>
                      <a:pt x="550" y="2280"/>
                    </a:lnTo>
                    <a:lnTo>
                      <a:pt x="550" y="2276"/>
                    </a:lnTo>
                    <a:lnTo>
                      <a:pt x="548" y="2270"/>
                    </a:lnTo>
                    <a:lnTo>
                      <a:pt x="548" y="2264"/>
                    </a:lnTo>
                    <a:lnTo>
                      <a:pt x="545" y="2262"/>
                    </a:lnTo>
                    <a:lnTo>
                      <a:pt x="550" y="2255"/>
                    </a:lnTo>
                    <a:lnTo>
                      <a:pt x="552" y="2247"/>
                    </a:lnTo>
                    <a:lnTo>
                      <a:pt x="546" y="2239"/>
                    </a:lnTo>
                    <a:lnTo>
                      <a:pt x="546" y="2226"/>
                    </a:lnTo>
                    <a:lnTo>
                      <a:pt x="535" y="2215"/>
                    </a:lnTo>
                    <a:lnTo>
                      <a:pt x="535" y="2213"/>
                    </a:lnTo>
                    <a:lnTo>
                      <a:pt x="533" y="2209"/>
                    </a:lnTo>
                    <a:lnTo>
                      <a:pt x="539" y="2207"/>
                    </a:lnTo>
                    <a:lnTo>
                      <a:pt x="539" y="2207"/>
                    </a:lnTo>
                    <a:lnTo>
                      <a:pt x="537" y="2205"/>
                    </a:lnTo>
                    <a:lnTo>
                      <a:pt x="531" y="2205"/>
                    </a:lnTo>
                    <a:lnTo>
                      <a:pt x="531" y="2203"/>
                    </a:lnTo>
                    <a:lnTo>
                      <a:pt x="529" y="2201"/>
                    </a:lnTo>
                    <a:lnTo>
                      <a:pt x="531" y="2198"/>
                    </a:lnTo>
                    <a:lnTo>
                      <a:pt x="531" y="2192"/>
                    </a:lnTo>
                    <a:lnTo>
                      <a:pt x="527" y="2190"/>
                    </a:lnTo>
                    <a:lnTo>
                      <a:pt x="526" y="2186"/>
                    </a:lnTo>
                    <a:lnTo>
                      <a:pt x="526" y="2184"/>
                    </a:lnTo>
                    <a:lnTo>
                      <a:pt x="524" y="2180"/>
                    </a:lnTo>
                    <a:lnTo>
                      <a:pt x="524" y="2177"/>
                    </a:lnTo>
                    <a:lnTo>
                      <a:pt x="518" y="2173"/>
                    </a:lnTo>
                    <a:lnTo>
                      <a:pt x="516" y="2171"/>
                    </a:lnTo>
                    <a:lnTo>
                      <a:pt x="512" y="2167"/>
                    </a:lnTo>
                    <a:lnTo>
                      <a:pt x="512" y="2167"/>
                    </a:lnTo>
                    <a:lnTo>
                      <a:pt x="508" y="2165"/>
                    </a:lnTo>
                    <a:lnTo>
                      <a:pt x="508" y="2163"/>
                    </a:lnTo>
                    <a:lnTo>
                      <a:pt x="503" y="2159"/>
                    </a:lnTo>
                    <a:lnTo>
                      <a:pt x="501" y="2156"/>
                    </a:lnTo>
                    <a:lnTo>
                      <a:pt x="491" y="2148"/>
                    </a:lnTo>
                    <a:lnTo>
                      <a:pt x="487" y="2144"/>
                    </a:lnTo>
                    <a:lnTo>
                      <a:pt x="487" y="2142"/>
                    </a:lnTo>
                    <a:lnTo>
                      <a:pt x="484" y="2138"/>
                    </a:lnTo>
                    <a:lnTo>
                      <a:pt x="482" y="2135"/>
                    </a:lnTo>
                    <a:lnTo>
                      <a:pt x="480" y="2131"/>
                    </a:lnTo>
                    <a:lnTo>
                      <a:pt x="480" y="2127"/>
                    </a:lnTo>
                    <a:lnTo>
                      <a:pt x="476" y="2121"/>
                    </a:lnTo>
                    <a:lnTo>
                      <a:pt x="476" y="2119"/>
                    </a:lnTo>
                    <a:lnTo>
                      <a:pt x="474" y="2118"/>
                    </a:lnTo>
                    <a:lnTo>
                      <a:pt x="470" y="2110"/>
                    </a:lnTo>
                    <a:lnTo>
                      <a:pt x="470" y="2108"/>
                    </a:lnTo>
                    <a:lnTo>
                      <a:pt x="474" y="2110"/>
                    </a:lnTo>
                    <a:lnTo>
                      <a:pt x="478" y="2106"/>
                    </a:lnTo>
                    <a:lnTo>
                      <a:pt x="478" y="2097"/>
                    </a:lnTo>
                    <a:lnTo>
                      <a:pt x="480" y="2091"/>
                    </a:lnTo>
                    <a:lnTo>
                      <a:pt x="482" y="2093"/>
                    </a:lnTo>
                    <a:lnTo>
                      <a:pt x="489" y="2091"/>
                    </a:lnTo>
                    <a:lnTo>
                      <a:pt x="484" y="2089"/>
                    </a:lnTo>
                    <a:lnTo>
                      <a:pt x="480" y="2083"/>
                    </a:lnTo>
                    <a:lnTo>
                      <a:pt x="484" y="2083"/>
                    </a:lnTo>
                    <a:lnTo>
                      <a:pt x="484" y="2079"/>
                    </a:lnTo>
                    <a:lnTo>
                      <a:pt x="484" y="2077"/>
                    </a:lnTo>
                    <a:lnTo>
                      <a:pt x="480" y="2076"/>
                    </a:lnTo>
                    <a:lnTo>
                      <a:pt x="484" y="2066"/>
                    </a:lnTo>
                    <a:lnTo>
                      <a:pt x="489" y="2060"/>
                    </a:lnTo>
                    <a:lnTo>
                      <a:pt x="489" y="2057"/>
                    </a:lnTo>
                    <a:lnTo>
                      <a:pt x="489" y="2057"/>
                    </a:lnTo>
                    <a:lnTo>
                      <a:pt x="491" y="2055"/>
                    </a:lnTo>
                    <a:lnTo>
                      <a:pt x="489" y="2051"/>
                    </a:lnTo>
                    <a:lnTo>
                      <a:pt x="491" y="2045"/>
                    </a:lnTo>
                    <a:lnTo>
                      <a:pt x="491" y="2037"/>
                    </a:lnTo>
                    <a:lnTo>
                      <a:pt x="487" y="2034"/>
                    </a:lnTo>
                    <a:lnTo>
                      <a:pt x="487" y="2028"/>
                    </a:lnTo>
                    <a:lnTo>
                      <a:pt x="489" y="2026"/>
                    </a:lnTo>
                    <a:lnTo>
                      <a:pt x="485" y="2020"/>
                    </a:lnTo>
                    <a:lnTo>
                      <a:pt x="482" y="2024"/>
                    </a:lnTo>
                    <a:lnTo>
                      <a:pt x="480" y="2022"/>
                    </a:lnTo>
                    <a:lnTo>
                      <a:pt x="476" y="2020"/>
                    </a:lnTo>
                    <a:lnTo>
                      <a:pt x="474" y="2011"/>
                    </a:lnTo>
                    <a:lnTo>
                      <a:pt x="470" y="2011"/>
                    </a:lnTo>
                    <a:lnTo>
                      <a:pt x="468" y="2011"/>
                    </a:lnTo>
                    <a:lnTo>
                      <a:pt x="468" y="2011"/>
                    </a:lnTo>
                    <a:lnTo>
                      <a:pt x="466" y="2011"/>
                    </a:lnTo>
                    <a:lnTo>
                      <a:pt x="465" y="2007"/>
                    </a:lnTo>
                    <a:lnTo>
                      <a:pt x="463" y="2013"/>
                    </a:lnTo>
                    <a:lnTo>
                      <a:pt x="457" y="2015"/>
                    </a:lnTo>
                    <a:lnTo>
                      <a:pt x="453" y="2013"/>
                    </a:lnTo>
                    <a:lnTo>
                      <a:pt x="445" y="2015"/>
                    </a:lnTo>
                    <a:lnTo>
                      <a:pt x="444" y="2015"/>
                    </a:lnTo>
                    <a:lnTo>
                      <a:pt x="440" y="2016"/>
                    </a:lnTo>
                    <a:lnTo>
                      <a:pt x="423" y="2018"/>
                    </a:lnTo>
                    <a:lnTo>
                      <a:pt x="415" y="2016"/>
                    </a:lnTo>
                    <a:lnTo>
                      <a:pt x="411" y="2011"/>
                    </a:lnTo>
                    <a:lnTo>
                      <a:pt x="409" y="2005"/>
                    </a:lnTo>
                    <a:lnTo>
                      <a:pt x="407" y="2003"/>
                    </a:lnTo>
                    <a:lnTo>
                      <a:pt x="407" y="1997"/>
                    </a:lnTo>
                    <a:lnTo>
                      <a:pt x="402" y="1990"/>
                    </a:lnTo>
                    <a:lnTo>
                      <a:pt x="394" y="1982"/>
                    </a:lnTo>
                    <a:lnTo>
                      <a:pt x="381" y="1975"/>
                    </a:lnTo>
                    <a:lnTo>
                      <a:pt x="375" y="1976"/>
                    </a:lnTo>
                    <a:lnTo>
                      <a:pt x="369" y="1976"/>
                    </a:lnTo>
                    <a:lnTo>
                      <a:pt x="367" y="1976"/>
                    </a:lnTo>
                    <a:lnTo>
                      <a:pt x="356" y="1980"/>
                    </a:lnTo>
                    <a:lnTo>
                      <a:pt x="348" y="1978"/>
                    </a:lnTo>
                    <a:lnTo>
                      <a:pt x="346" y="1978"/>
                    </a:lnTo>
                    <a:lnTo>
                      <a:pt x="337" y="1984"/>
                    </a:lnTo>
                    <a:lnTo>
                      <a:pt x="335" y="1986"/>
                    </a:lnTo>
                    <a:lnTo>
                      <a:pt x="325" y="1986"/>
                    </a:lnTo>
                    <a:lnTo>
                      <a:pt x="318" y="1990"/>
                    </a:lnTo>
                    <a:lnTo>
                      <a:pt x="308" y="1999"/>
                    </a:lnTo>
                    <a:lnTo>
                      <a:pt x="297" y="1999"/>
                    </a:lnTo>
                    <a:lnTo>
                      <a:pt x="280" y="2007"/>
                    </a:lnTo>
                    <a:lnTo>
                      <a:pt x="274" y="2003"/>
                    </a:lnTo>
                    <a:lnTo>
                      <a:pt x="264" y="2003"/>
                    </a:lnTo>
                    <a:lnTo>
                      <a:pt x="263" y="2001"/>
                    </a:lnTo>
                    <a:lnTo>
                      <a:pt x="261" y="1996"/>
                    </a:lnTo>
                    <a:lnTo>
                      <a:pt x="257" y="1997"/>
                    </a:lnTo>
                    <a:lnTo>
                      <a:pt x="255" y="2001"/>
                    </a:lnTo>
                    <a:lnTo>
                      <a:pt x="247" y="1997"/>
                    </a:lnTo>
                    <a:lnTo>
                      <a:pt x="238" y="1999"/>
                    </a:lnTo>
                    <a:lnTo>
                      <a:pt x="215" y="2001"/>
                    </a:lnTo>
                    <a:lnTo>
                      <a:pt x="207" y="2001"/>
                    </a:lnTo>
                    <a:lnTo>
                      <a:pt x="207" y="2003"/>
                    </a:lnTo>
                    <a:lnTo>
                      <a:pt x="194" y="2007"/>
                    </a:lnTo>
                    <a:lnTo>
                      <a:pt x="194" y="2009"/>
                    </a:lnTo>
                    <a:lnTo>
                      <a:pt x="190" y="2009"/>
                    </a:lnTo>
                    <a:lnTo>
                      <a:pt x="183" y="2015"/>
                    </a:lnTo>
                    <a:lnTo>
                      <a:pt x="181" y="2015"/>
                    </a:lnTo>
                    <a:lnTo>
                      <a:pt x="163" y="2009"/>
                    </a:lnTo>
                    <a:lnTo>
                      <a:pt x="150" y="1997"/>
                    </a:lnTo>
                    <a:lnTo>
                      <a:pt x="146" y="1997"/>
                    </a:lnTo>
                    <a:lnTo>
                      <a:pt x="135" y="1986"/>
                    </a:lnTo>
                    <a:lnTo>
                      <a:pt x="133" y="1986"/>
                    </a:lnTo>
                    <a:lnTo>
                      <a:pt x="133" y="1986"/>
                    </a:lnTo>
                    <a:lnTo>
                      <a:pt x="127" y="1980"/>
                    </a:lnTo>
                    <a:lnTo>
                      <a:pt x="123" y="1980"/>
                    </a:lnTo>
                    <a:lnTo>
                      <a:pt x="120" y="1975"/>
                    </a:lnTo>
                    <a:lnTo>
                      <a:pt x="116" y="1973"/>
                    </a:lnTo>
                    <a:lnTo>
                      <a:pt x="118" y="1971"/>
                    </a:lnTo>
                    <a:lnTo>
                      <a:pt x="114" y="1969"/>
                    </a:lnTo>
                    <a:lnTo>
                      <a:pt x="108" y="1969"/>
                    </a:lnTo>
                    <a:lnTo>
                      <a:pt x="99" y="1963"/>
                    </a:lnTo>
                    <a:lnTo>
                      <a:pt x="95" y="1963"/>
                    </a:lnTo>
                    <a:lnTo>
                      <a:pt x="95" y="1961"/>
                    </a:lnTo>
                    <a:lnTo>
                      <a:pt x="93" y="1957"/>
                    </a:lnTo>
                    <a:lnTo>
                      <a:pt x="91" y="1956"/>
                    </a:lnTo>
                    <a:lnTo>
                      <a:pt x="91" y="1952"/>
                    </a:lnTo>
                    <a:lnTo>
                      <a:pt x="91" y="1952"/>
                    </a:lnTo>
                    <a:lnTo>
                      <a:pt x="87" y="1952"/>
                    </a:lnTo>
                    <a:lnTo>
                      <a:pt x="83" y="1948"/>
                    </a:lnTo>
                    <a:lnTo>
                      <a:pt x="83" y="1944"/>
                    </a:lnTo>
                    <a:lnTo>
                      <a:pt x="82" y="1938"/>
                    </a:lnTo>
                    <a:lnTo>
                      <a:pt x="78" y="1938"/>
                    </a:lnTo>
                    <a:lnTo>
                      <a:pt x="78" y="1935"/>
                    </a:lnTo>
                    <a:lnTo>
                      <a:pt x="80" y="1931"/>
                    </a:lnTo>
                    <a:lnTo>
                      <a:pt x="78" y="1929"/>
                    </a:lnTo>
                    <a:lnTo>
                      <a:pt x="78" y="1927"/>
                    </a:lnTo>
                    <a:lnTo>
                      <a:pt x="80" y="1923"/>
                    </a:lnTo>
                    <a:lnTo>
                      <a:pt x="80" y="1923"/>
                    </a:lnTo>
                    <a:lnTo>
                      <a:pt x="76" y="1921"/>
                    </a:lnTo>
                    <a:lnTo>
                      <a:pt x="72" y="1917"/>
                    </a:lnTo>
                    <a:lnTo>
                      <a:pt x="70" y="1912"/>
                    </a:lnTo>
                    <a:lnTo>
                      <a:pt x="66" y="1912"/>
                    </a:lnTo>
                    <a:lnTo>
                      <a:pt x="64" y="1910"/>
                    </a:lnTo>
                    <a:lnTo>
                      <a:pt x="64" y="1908"/>
                    </a:lnTo>
                    <a:lnTo>
                      <a:pt x="66" y="1906"/>
                    </a:lnTo>
                    <a:lnTo>
                      <a:pt x="62" y="1904"/>
                    </a:lnTo>
                    <a:lnTo>
                      <a:pt x="61" y="1908"/>
                    </a:lnTo>
                    <a:lnTo>
                      <a:pt x="59" y="1906"/>
                    </a:lnTo>
                    <a:lnTo>
                      <a:pt x="55" y="1906"/>
                    </a:lnTo>
                    <a:lnTo>
                      <a:pt x="51" y="1900"/>
                    </a:lnTo>
                    <a:lnTo>
                      <a:pt x="51" y="1893"/>
                    </a:lnTo>
                    <a:lnTo>
                      <a:pt x="49" y="1891"/>
                    </a:lnTo>
                    <a:lnTo>
                      <a:pt x="49" y="1891"/>
                    </a:lnTo>
                    <a:lnTo>
                      <a:pt x="45" y="1891"/>
                    </a:lnTo>
                    <a:lnTo>
                      <a:pt x="43" y="1891"/>
                    </a:lnTo>
                    <a:lnTo>
                      <a:pt x="43" y="1887"/>
                    </a:lnTo>
                    <a:lnTo>
                      <a:pt x="36" y="1889"/>
                    </a:lnTo>
                    <a:lnTo>
                      <a:pt x="40" y="1883"/>
                    </a:lnTo>
                    <a:lnTo>
                      <a:pt x="38" y="1883"/>
                    </a:lnTo>
                    <a:lnTo>
                      <a:pt x="40" y="1881"/>
                    </a:lnTo>
                    <a:lnTo>
                      <a:pt x="38" y="1879"/>
                    </a:lnTo>
                    <a:lnTo>
                      <a:pt x="34" y="1879"/>
                    </a:lnTo>
                    <a:lnTo>
                      <a:pt x="34" y="1877"/>
                    </a:lnTo>
                    <a:lnTo>
                      <a:pt x="43" y="1877"/>
                    </a:lnTo>
                    <a:lnTo>
                      <a:pt x="43" y="1877"/>
                    </a:lnTo>
                    <a:lnTo>
                      <a:pt x="40" y="1874"/>
                    </a:lnTo>
                    <a:lnTo>
                      <a:pt x="36" y="1875"/>
                    </a:lnTo>
                    <a:lnTo>
                      <a:pt x="30" y="1877"/>
                    </a:lnTo>
                    <a:lnTo>
                      <a:pt x="28" y="1875"/>
                    </a:lnTo>
                    <a:lnTo>
                      <a:pt x="26" y="1874"/>
                    </a:lnTo>
                    <a:lnTo>
                      <a:pt x="24" y="1874"/>
                    </a:lnTo>
                    <a:lnTo>
                      <a:pt x="21" y="1870"/>
                    </a:lnTo>
                    <a:lnTo>
                      <a:pt x="24" y="1868"/>
                    </a:lnTo>
                    <a:lnTo>
                      <a:pt x="21" y="1868"/>
                    </a:lnTo>
                    <a:lnTo>
                      <a:pt x="15" y="1868"/>
                    </a:lnTo>
                    <a:lnTo>
                      <a:pt x="13" y="1864"/>
                    </a:lnTo>
                    <a:lnTo>
                      <a:pt x="13" y="1864"/>
                    </a:lnTo>
                    <a:lnTo>
                      <a:pt x="13" y="1862"/>
                    </a:lnTo>
                    <a:lnTo>
                      <a:pt x="13" y="1860"/>
                    </a:lnTo>
                    <a:lnTo>
                      <a:pt x="15" y="1860"/>
                    </a:lnTo>
                    <a:lnTo>
                      <a:pt x="17" y="1862"/>
                    </a:lnTo>
                    <a:lnTo>
                      <a:pt x="21" y="1858"/>
                    </a:lnTo>
                    <a:lnTo>
                      <a:pt x="15" y="1856"/>
                    </a:lnTo>
                    <a:lnTo>
                      <a:pt x="11" y="1858"/>
                    </a:lnTo>
                    <a:lnTo>
                      <a:pt x="9" y="1858"/>
                    </a:lnTo>
                    <a:lnTo>
                      <a:pt x="11" y="1856"/>
                    </a:lnTo>
                    <a:lnTo>
                      <a:pt x="11" y="1851"/>
                    </a:lnTo>
                    <a:lnTo>
                      <a:pt x="9" y="1847"/>
                    </a:lnTo>
                    <a:lnTo>
                      <a:pt x="13" y="1845"/>
                    </a:lnTo>
                    <a:lnTo>
                      <a:pt x="17" y="1849"/>
                    </a:lnTo>
                    <a:lnTo>
                      <a:pt x="21" y="1849"/>
                    </a:lnTo>
                    <a:lnTo>
                      <a:pt x="24" y="1847"/>
                    </a:lnTo>
                    <a:lnTo>
                      <a:pt x="21" y="1847"/>
                    </a:lnTo>
                    <a:lnTo>
                      <a:pt x="15" y="1845"/>
                    </a:lnTo>
                    <a:lnTo>
                      <a:pt x="15" y="1843"/>
                    </a:lnTo>
                    <a:lnTo>
                      <a:pt x="15" y="1841"/>
                    </a:lnTo>
                    <a:lnTo>
                      <a:pt x="17" y="1839"/>
                    </a:lnTo>
                    <a:lnTo>
                      <a:pt x="11" y="1835"/>
                    </a:lnTo>
                    <a:lnTo>
                      <a:pt x="13" y="1835"/>
                    </a:lnTo>
                    <a:lnTo>
                      <a:pt x="13" y="1832"/>
                    </a:lnTo>
                    <a:lnTo>
                      <a:pt x="9" y="1832"/>
                    </a:lnTo>
                    <a:lnTo>
                      <a:pt x="5" y="1824"/>
                    </a:lnTo>
                    <a:lnTo>
                      <a:pt x="0" y="1820"/>
                    </a:lnTo>
                    <a:lnTo>
                      <a:pt x="11" y="1809"/>
                    </a:lnTo>
                    <a:lnTo>
                      <a:pt x="17" y="1801"/>
                    </a:lnTo>
                    <a:lnTo>
                      <a:pt x="17" y="1795"/>
                    </a:lnTo>
                    <a:lnTo>
                      <a:pt x="17" y="1788"/>
                    </a:lnTo>
                    <a:lnTo>
                      <a:pt x="21" y="1776"/>
                    </a:lnTo>
                    <a:lnTo>
                      <a:pt x="24" y="1771"/>
                    </a:lnTo>
                    <a:lnTo>
                      <a:pt x="26" y="1757"/>
                    </a:lnTo>
                    <a:lnTo>
                      <a:pt x="22" y="1738"/>
                    </a:lnTo>
                    <a:lnTo>
                      <a:pt x="17" y="1731"/>
                    </a:lnTo>
                    <a:lnTo>
                      <a:pt x="19" y="1729"/>
                    </a:lnTo>
                    <a:lnTo>
                      <a:pt x="22" y="1729"/>
                    </a:lnTo>
                    <a:lnTo>
                      <a:pt x="22" y="1723"/>
                    </a:lnTo>
                    <a:lnTo>
                      <a:pt x="22" y="1719"/>
                    </a:lnTo>
                    <a:lnTo>
                      <a:pt x="24" y="1715"/>
                    </a:lnTo>
                    <a:lnTo>
                      <a:pt x="19" y="1708"/>
                    </a:lnTo>
                    <a:lnTo>
                      <a:pt x="17" y="1710"/>
                    </a:lnTo>
                    <a:lnTo>
                      <a:pt x="15" y="1710"/>
                    </a:lnTo>
                    <a:lnTo>
                      <a:pt x="13" y="1704"/>
                    </a:lnTo>
                    <a:lnTo>
                      <a:pt x="9" y="1710"/>
                    </a:lnTo>
                    <a:lnTo>
                      <a:pt x="9" y="1702"/>
                    </a:lnTo>
                    <a:lnTo>
                      <a:pt x="11" y="1698"/>
                    </a:lnTo>
                    <a:lnTo>
                      <a:pt x="11" y="1698"/>
                    </a:lnTo>
                    <a:lnTo>
                      <a:pt x="11" y="1691"/>
                    </a:lnTo>
                    <a:lnTo>
                      <a:pt x="13" y="1687"/>
                    </a:lnTo>
                    <a:lnTo>
                      <a:pt x="13" y="1683"/>
                    </a:lnTo>
                    <a:lnTo>
                      <a:pt x="15" y="1681"/>
                    </a:lnTo>
                    <a:lnTo>
                      <a:pt x="17" y="1679"/>
                    </a:lnTo>
                    <a:lnTo>
                      <a:pt x="22" y="1670"/>
                    </a:lnTo>
                    <a:lnTo>
                      <a:pt x="26" y="1668"/>
                    </a:lnTo>
                    <a:lnTo>
                      <a:pt x="24" y="1666"/>
                    </a:lnTo>
                    <a:lnTo>
                      <a:pt x="24" y="1664"/>
                    </a:lnTo>
                    <a:lnTo>
                      <a:pt x="32" y="1654"/>
                    </a:lnTo>
                    <a:lnTo>
                      <a:pt x="32" y="1652"/>
                    </a:lnTo>
                    <a:lnTo>
                      <a:pt x="36" y="1643"/>
                    </a:lnTo>
                    <a:lnTo>
                      <a:pt x="38" y="1641"/>
                    </a:lnTo>
                    <a:lnTo>
                      <a:pt x="47" y="1633"/>
                    </a:lnTo>
                    <a:lnTo>
                      <a:pt x="47" y="1628"/>
                    </a:lnTo>
                    <a:lnTo>
                      <a:pt x="59" y="1611"/>
                    </a:lnTo>
                    <a:lnTo>
                      <a:pt x="57" y="1607"/>
                    </a:lnTo>
                    <a:lnTo>
                      <a:pt x="62" y="1603"/>
                    </a:lnTo>
                    <a:lnTo>
                      <a:pt x="62" y="1599"/>
                    </a:lnTo>
                    <a:lnTo>
                      <a:pt x="76" y="1593"/>
                    </a:lnTo>
                    <a:lnTo>
                      <a:pt x="80" y="1593"/>
                    </a:lnTo>
                    <a:lnTo>
                      <a:pt x="80" y="1586"/>
                    </a:lnTo>
                    <a:lnTo>
                      <a:pt x="87" y="1576"/>
                    </a:lnTo>
                    <a:lnTo>
                      <a:pt x="91" y="1571"/>
                    </a:lnTo>
                    <a:lnTo>
                      <a:pt x="108" y="1567"/>
                    </a:lnTo>
                    <a:lnTo>
                      <a:pt x="122" y="1555"/>
                    </a:lnTo>
                    <a:lnTo>
                      <a:pt x="127" y="1555"/>
                    </a:lnTo>
                    <a:lnTo>
                      <a:pt x="133" y="1550"/>
                    </a:lnTo>
                    <a:lnTo>
                      <a:pt x="133" y="1544"/>
                    </a:lnTo>
                    <a:lnTo>
                      <a:pt x="144" y="1530"/>
                    </a:lnTo>
                    <a:lnTo>
                      <a:pt x="146" y="1527"/>
                    </a:lnTo>
                    <a:lnTo>
                      <a:pt x="144" y="1523"/>
                    </a:lnTo>
                    <a:lnTo>
                      <a:pt x="143" y="1521"/>
                    </a:lnTo>
                    <a:lnTo>
                      <a:pt x="144" y="1515"/>
                    </a:lnTo>
                    <a:lnTo>
                      <a:pt x="143" y="1510"/>
                    </a:lnTo>
                    <a:lnTo>
                      <a:pt x="143" y="1506"/>
                    </a:lnTo>
                    <a:lnTo>
                      <a:pt x="146" y="1496"/>
                    </a:lnTo>
                    <a:lnTo>
                      <a:pt x="154" y="1489"/>
                    </a:lnTo>
                    <a:lnTo>
                      <a:pt x="154" y="1485"/>
                    </a:lnTo>
                    <a:lnTo>
                      <a:pt x="152" y="1477"/>
                    </a:lnTo>
                    <a:lnTo>
                      <a:pt x="160" y="1471"/>
                    </a:lnTo>
                    <a:lnTo>
                      <a:pt x="163" y="1468"/>
                    </a:lnTo>
                    <a:lnTo>
                      <a:pt x="167" y="1468"/>
                    </a:lnTo>
                    <a:lnTo>
                      <a:pt x="175" y="1462"/>
                    </a:lnTo>
                    <a:lnTo>
                      <a:pt x="177" y="1462"/>
                    </a:lnTo>
                    <a:lnTo>
                      <a:pt x="181" y="1456"/>
                    </a:lnTo>
                    <a:lnTo>
                      <a:pt x="188" y="1454"/>
                    </a:lnTo>
                    <a:lnTo>
                      <a:pt x="192" y="1450"/>
                    </a:lnTo>
                    <a:lnTo>
                      <a:pt x="194" y="1450"/>
                    </a:lnTo>
                    <a:lnTo>
                      <a:pt x="202" y="1443"/>
                    </a:lnTo>
                    <a:lnTo>
                      <a:pt x="205" y="1439"/>
                    </a:lnTo>
                    <a:lnTo>
                      <a:pt x="205" y="1431"/>
                    </a:lnTo>
                    <a:lnTo>
                      <a:pt x="209" y="1426"/>
                    </a:lnTo>
                    <a:lnTo>
                      <a:pt x="209" y="1416"/>
                    </a:lnTo>
                    <a:lnTo>
                      <a:pt x="213" y="1412"/>
                    </a:lnTo>
                    <a:lnTo>
                      <a:pt x="217" y="1412"/>
                    </a:lnTo>
                    <a:lnTo>
                      <a:pt x="219" y="1410"/>
                    </a:lnTo>
                    <a:lnTo>
                      <a:pt x="221" y="1410"/>
                    </a:lnTo>
                    <a:lnTo>
                      <a:pt x="223" y="1412"/>
                    </a:lnTo>
                    <a:lnTo>
                      <a:pt x="223" y="1412"/>
                    </a:lnTo>
                    <a:lnTo>
                      <a:pt x="223" y="1414"/>
                    </a:lnTo>
                    <a:lnTo>
                      <a:pt x="223" y="1418"/>
                    </a:lnTo>
                    <a:lnTo>
                      <a:pt x="224" y="1418"/>
                    </a:lnTo>
                    <a:lnTo>
                      <a:pt x="230" y="1424"/>
                    </a:lnTo>
                    <a:lnTo>
                      <a:pt x="234" y="1426"/>
                    </a:lnTo>
                    <a:lnTo>
                      <a:pt x="240" y="1424"/>
                    </a:lnTo>
                    <a:lnTo>
                      <a:pt x="243" y="1422"/>
                    </a:lnTo>
                    <a:lnTo>
                      <a:pt x="245" y="1422"/>
                    </a:lnTo>
                    <a:lnTo>
                      <a:pt x="251" y="1424"/>
                    </a:lnTo>
                    <a:lnTo>
                      <a:pt x="257" y="1424"/>
                    </a:lnTo>
                    <a:lnTo>
                      <a:pt x="261" y="1420"/>
                    </a:lnTo>
                    <a:lnTo>
                      <a:pt x="261" y="1420"/>
                    </a:lnTo>
                    <a:lnTo>
                      <a:pt x="263" y="1420"/>
                    </a:lnTo>
                    <a:lnTo>
                      <a:pt x="263" y="1424"/>
                    </a:lnTo>
                    <a:lnTo>
                      <a:pt x="266" y="1426"/>
                    </a:lnTo>
                    <a:lnTo>
                      <a:pt x="276" y="1426"/>
                    </a:lnTo>
                    <a:lnTo>
                      <a:pt x="278" y="1426"/>
                    </a:lnTo>
                    <a:lnTo>
                      <a:pt x="284" y="1426"/>
                    </a:lnTo>
                    <a:lnTo>
                      <a:pt x="289" y="1424"/>
                    </a:lnTo>
                    <a:lnTo>
                      <a:pt x="293" y="1420"/>
                    </a:lnTo>
                    <a:lnTo>
                      <a:pt x="293" y="1418"/>
                    </a:lnTo>
                    <a:lnTo>
                      <a:pt x="295" y="1416"/>
                    </a:lnTo>
                    <a:lnTo>
                      <a:pt x="301" y="1414"/>
                    </a:lnTo>
                    <a:lnTo>
                      <a:pt x="304" y="1414"/>
                    </a:lnTo>
                    <a:lnTo>
                      <a:pt x="306" y="1412"/>
                    </a:lnTo>
                    <a:lnTo>
                      <a:pt x="308" y="1410"/>
                    </a:lnTo>
                    <a:lnTo>
                      <a:pt x="310" y="1410"/>
                    </a:lnTo>
                    <a:lnTo>
                      <a:pt x="312" y="1412"/>
                    </a:lnTo>
                    <a:lnTo>
                      <a:pt x="314" y="1412"/>
                    </a:lnTo>
                    <a:lnTo>
                      <a:pt x="316" y="1408"/>
                    </a:lnTo>
                    <a:lnTo>
                      <a:pt x="316" y="1407"/>
                    </a:lnTo>
                    <a:lnTo>
                      <a:pt x="320" y="1403"/>
                    </a:lnTo>
                    <a:lnTo>
                      <a:pt x="324" y="1403"/>
                    </a:lnTo>
                    <a:lnTo>
                      <a:pt x="327" y="1403"/>
                    </a:lnTo>
                    <a:lnTo>
                      <a:pt x="337" y="1395"/>
                    </a:lnTo>
                    <a:lnTo>
                      <a:pt x="341" y="1397"/>
                    </a:lnTo>
                    <a:lnTo>
                      <a:pt x="348" y="1397"/>
                    </a:lnTo>
                    <a:lnTo>
                      <a:pt x="352" y="1395"/>
                    </a:lnTo>
                    <a:lnTo>
                      <a:pt x="356" y="1397"/>
                    </a:lnTo>
                    <a:lnTo>
                      <a:pt x="358" y="1397"/>
                    </a:lnTo>
                    <a:lnTo>
                      <a:pt x="364" y="1393"/>
                    </a:lnTo>
                    <a:lnTo>
                      <a:pt x="367" y="1393"/>
                    </a:lnTo>
                    <a:lnTo>
                      <a:pt x="371" y="1393"/>
                    </a:lnTo>
                    <a:lnTo>
                      <a:pt x="373" y="1389"/>
                    </a:lnTo>
                    <a:lnTo>
                      <a:pt x="375" y="1389"/>
                    </a:lnTo>
                    <a:lnTo>
                      <a:pt x="379" y="1391"/>
                    </a:lnTo>
                    <a:lnTo>
                      <a:pt x="381" y="1391"/>
                    </a:lnTo>
                    <a:lnTo>
                      <a:pt x="384" y="1391"/>
                    </a:lnTo>
                    <a:lnTo>
                      <a:pt x="388" y="1389"/>
                    </a:lnTo>
                    <a:lnTo>
                      <a:pt x="390" y="1391"/>
                    </a:lnTo>
                    <a:lnTo>
                      <a:pt x="396" y="1391"/>
                    </a:lnTo>
                    <a:lnTo>
                      <a:pt x="398" y="1395"/>
                    </a:lnTo>
                    <a:lnTo>
                      <a:pt x="402" y="1395"/>
                    </a:lnTo>
                    <a:lnTo>
                      <a:pt x="405" y="1391"/>
                    </a:lnTo>
                    <a:lnTo>
                      <a:pt x="409" y="1391"/>
                    </a:lnTo>
                    <a:lnTo>
                      <a:pt x="411" y="1393"/>
                    </a:lnTo>
                    <a:lnTo>
                      <a:pt x="413" y="1389"/>
                    </a:lnTo>
                    <a:lnTo>
                      <a:pt x="417" y="1389"/>
                    </a:lnTo>
                    <a:lnTo>
                      <a:pt x="417" y="1388"/>
                    </a:lnTo>
                    <a:lnTo>
                      <a:pt x="421" y="1386"/>
                    </a:lnTo>
                    <a:lnTo>
                      <a:pt x="425" y="1388"/>
                    </a:lnTo>
                    <a:lnTo>
                      <a:pt x="425" y="1391"/>
                    </a:lnTo>
                    <a:lnTo>
                      <a:pt x="430" y="1391"/>
                    </a:lnTo>
                    <a:lnTo>
                      <a:pt x="434" y="1389"/>
                    </a:lnTo>
                    <a:lnTo>
                      <a:pt x="434" y="1388"/>
                    </a:lnTo>
                    <a:lnTo>
                      <a:pt x="438" y="1388"/>
                    </a:lnTo>
                    <a:lnTo>
                      <a:pt x="444" y="1391"/>
                    </a:lnTo>
                    <a:lnTo>
                      <a:pt x="451" y="1389"/>
                    </a:lnTo>
                    <a:lnTo>
                      <a:pt x="453" y="1389"/>
                    </a:lnTo>
                    <a:lnTo>
                      <a:pt x="459" y="1389"/>
                    </a:lnTo>
                    <a:lnTo>
                      <a:pt x="459" y="1389"/>
                    </a:lnTo>
                    <a:lnTo>
                      <a:pt x="459" y="1389"/>
                    </a:lnTo>
                    <a:lnTo>
                      <a:pt x="465" y="1386"/>
                    </a:lnTo>
                    <a:lnTo>
                      <a:pt x="470" y="1384"/>
                    </a:lnTo>
                    <a:lnTo>
                      <a:pt x="476" y="1382"/>
                    </a:lnTo>
                    <a:lnTo>
                      <a:pt x="478" y="1384"/>
                    </a:lnTo>
                    <a:lnTo>
                      <a:pt x="478" y="1382"/>
                    </a:lnTo>
                    <a:lnTo>
                      <a:pt x="482" y="1382"/>
                    </a:lnTo>
                    <a:lnTo>
                      <a:pt x="484" y="1384"/>
                    </a:lnTo>
                    <a:lnTo>
                      <a:pt x="484" y="1388"/>
                    </a:lnTo>
                    <a:lnTo>
                      <a:pt x="485" y="1388"/>
                    </a:lnTo>
                    <a:lnTo>
                      <a:pt x="487" y="1393"/>
                    </a:lnTo>
                    <a:lnTo>
                      <a:pt x="489" y="1395"/>
                    </a:lnTo>
                    <a:lnTo>
                      <a:pt x="491" y="1393"/>
                    </a:lnTo>
                    <a:lnTo>
                      <a:pt x="499" y="1386"/>
                    </a:lnTo>
                    <a:lnTo>
                      <a:pt x="501" y="1388"/>
                    </a:lnTo>
                    <a:lnTo>
                      <a:pt x="501" y="1391"/>
                    </a:lnTo>
                    <a:lnTo>
                      <a:pt x="497" y="1397"/>
                    </a:lnTo>
                    <a:lnTo>
                      <a:pt x="497" y="1399"/>
                    </a:lnTo>
                    <a:lnTo>
                      <a:pt x="491" y="1403"/>
                    </a:lnTo>
                    <a:lnTo>
                      <a:pt x="491" y="1408"/>
                    </a:lnTo>
                    <a:lnTo>
                      <a:pt x="495" y="1414"/>
                    </a:lnTo>
                    <a:lnTo>
                      <a:pt x="501" y="1416"/>
                    </a:lnTo>
                    <a:lnTo>
                      <a:pt x="501" y="1422"/>
                    </a:lnTo>
                    <a:lnTo>
                      <a:pt x="503" y="1422"/>
                    </a:lnTo>
                    <a:lnTo>
                      <a:pt x="503" y="1426"/>
                    </a:lnTo>
                    <a:lnTo>
                      <a:pt x="501" y="1428"/>
                    </a:lnTo>
                    <a:lnTo>
                      <a:pt x="503" y="1429"/>
                    </a:lnTo>
                    <a:lnTo>
                      <a:pt x="501" y="1431"/>
                    </a:lnTo>
                    <a:lnTo>
                      <a:pt x="495" y="1437"/>
                    </a:lnTo>
                    <a:lnTo>
                      <a:pt x="485" y="1443"/>
                    </a:lnTo>
                    <a:lnTo>
                      <a:pt x="485" y="1449"/>
                    </a:lnTo>
                    <a:lnTo>
                      <a:pt x="487" y="1452"/>
                    </a:lnTo>
                    <a:lnTo>
                      <a:pt x="493" y="1458"/>
                    </a:lnTo>
                    <a:lnTo>
                      <a:pt x="495" y="1456"/>
                    </a:lnTo>
                    <a:lnTo>
                      <a:pt x="497" y="1460"/>
                    </a:lnTo>
                    <a:lnTo>
                      <a:pt x="499" y="1460"/>
                    </a:lnTo>
                    <a:lnTo>
                      <a:pt x="501" y="1460"/>
                    </a:lnTo>
                    <a:lnTo>
                      <a:pt x="501" y="1458"/>
                    </a:lnTo>
                    <a:lnTo>
                      <a:pt x="501" y="1458"/>
                    </a:lnTo>
                    <a:lnTo>
                      <a:pt x="505" y="1458"/>
                    </a:lnTo>
                    <a:lnTo>
                      <a:pt x="505" y="1462"/>
                    </a:lnTo>
                    <a:lnTo>
                      <a:pt x="505" y="1464"/>
                    </a:lnTo>
                    <a:lnTo>
                      <a:pt x="510" y="1466"/>
                    </a:lnTo>
                    <a:lnTo>
                      <a:pt x="512" y="1468"/>
                    </a:lnTo>
                    <a:lnTo>
                      <a:pt x="516" y="1468"/>
                    </a:lnTo>
                    <a:lnTo>
                      <a:pt x="520" y="1471"/>
                    </a:lnTo>
                    <a:lnTo>
                      <a:pt x="529" y="1473"/>
                    </a:lnTo>
                    <a:lnTo>
                      <a:pt x="543" y="1471"/>
                    </a:lnTo>
                    <a:lnTo>
                      <a:pt x="548" y="1473"/>
                    </a:lnTo>
                    <a:lnTo>
                      <a:pt x="558" y="1473"/>
                    </a:lnTo>
                    <a:lnTo>
                      <a:pt x="564" y="1477"/>
                    </a:lnTo>
                    <a:lnTo>
                      <a:pt x="575" y="1479"/>
                    </a:lnTo>
                    <a:lnTo>
                      <a:pt x="581" y="1485"/>
                    </a:lnTo>
                    <a:lnTo>
                      <a:pt x="581" y="1490"/>
                    </a:lnTo>
                    <a:lnTo>
                      <a:pt x="585" y="1502"/>
                    </a:lnTo>
                    <a:lnTo>
                      <a:pt x="592" y="1504"/>
                    </a:lnTo>
                    <a:lnTo>
                      <a:pt x="598" y="1504"/>
                    </a:lnTo>
                    <a:lnTo>
                      <a:pt x="600" y="1504"/>
                    </a:lnTo>
                    <a:lnTo>
                      <a:pt x="606" y="1504"/>
                    </a:lnTo>
                    <a:lnTo>
                      <a:pt x="621" y="1510"/>
                    </a:lnTo>
                    <a:lnTo>
                      <a:pt x="628" y="1513"/>
                    </a:lnTo>
                    <a:lnTo>
                      <a:pt x="634" y="1519"/>
                    </a:lnTo>
                    <a:lnTo>
                      <a:pt x="642" y="1525"/>
                    </a:lnTo>
                    <a:lnTo>
                      <a:pt x="649" y="1527"/>
                    </a:lnTo>
                    <a:lnTo>
                      <a:pt x="653" y="1527"/>
                    </a:lnTo>
                    <a:lnTo>
                      <a:pt x="659" y="1521"/>
                    </a:lnTo>
                    <a:lnTo>
                      <a:pt x="659" y="1519"/>
                    </a:lnTo>
                    <a:lnTo>
                      <a:pt x="665" y="1513"/>
                    </a:lnTo>
                    <a:lnTo>
                      <a:pt x="667" y="1510"/>
                    </a:lnTo>
                    <a:lnTo>
                      <a:pt x="663" y="1502"/>
                    </a:lnTo>
                    <a:lnTo>
                      <a:pt x="661" y="1498"/>
                    </a:lnTo>
                    <a:lnTo>
                      <a:pt x="661" y="1489"/>
                    </a:lnTo>
                    <a:lnTo>
                      <a:pt x="663" y="1487"/>
                    </a:lnTo>
                    <a:lnTo>
                      <a:pt x="665" y="1481"/>
                    </a:lnTo>
                    <a:lnTo>
                      <a:pt x="668" y="1477"/>
                    </a:lnTo>
                    <a:lnTo>
                      <a:pt x="676" y="1473"/>
                    </a:lnTo>
                    <a:lnTo>
                      <a:pt x="686" y="1473"/>
                    </a:lnTo>
                    <a:lnTo>
                      <a:pt x="691" y="1469"/>
                    </a:lnTo>
                    <a:lnTo>
                      <a:pt x="693" y="1469"/>
                    </a:lnTo>
                    <a:lnTo>
                      <a:pt x="697" y="1471"/>
                    </a:lnTo>
                    <a:lnTo>
                      <a:pt x="699" y="1469"/>
                    </a:lnTo>
                    <a:lnTo>
                      <a:pt x="699" y="1471"/>
                    </a:lnTo>
                    <a:lnTo>
                      <a:pt x="707" y="1473"/>
                    </a:lnTo>
                    <a:lnTo>
                      <a:pt x="710" y="1473"/>
                    </a:lnTo>
                    <a:lnTo>
                      <a:pt x="718" y="1477"/>
                    </a:lnTo>
                    <a:lnTo>
                      <a:pt x="718" y="1479"/>
                    </a:lnTo>
                    <a:lnTo>
                      <a:pt x="716" y="1479"/>
                    </a:lnTo>
                    <a:lnTo>
                      <a:pt x="718" y="1481"/>
                    </a:lnTo>
                    <a:lnTo>
                      <a:pt x="724" y="1483"/>
                    </a:lnTo>
                    <a:lnTo>
                      <a:pt x="729" y="1485"/>
                    </a:lnTo>
                    <a:lnTo>
                      <a:pt x="731" y="1487"/>
                    </a:lnTo>
                    <a:lnTo>
                      <a:pt x="745" y="1489"/>
                    </a:lnTo>
                    <a:lnTo>
                      <a:pt x="747" y="1487"/>
                    </a:lnTo>
                    <a:lnTo>
                      <a:pt x="750" y="1489"/>
                    </a:lnTo>
                    <a:lnTo>
                      <a:pt x="752" y="1490"/>
                    </a:lnTo>
                    <a:lnTo>
                      <a:pt x="754" y="1496"/>
                    </a:lnTo>
                    <a:lnTo>
                      <a:pt x="754" y="1496"/>
                    </a:lnTo>
                    <a:lnTo>
                      <a:pt x="756" y="1494"/>
                    </a:lnTo>
                    <a:lnTo>
                      <a:pt x="766" y="1494"/>
                    </a:lnTo>
                    <a:lnTo>
                      <a:pt x="773" y="1496"/>
                    </a:lnTo>
                    <a:lnTo>
                      <a:pt x="787" y="1498"/>
                    </a:lnTo>
                    <a:lnTo>
                      <a:pt x="792" y="1500"/>
                    </a:lnTo>
                    <a:lnTo>
                      <a:pt x="798" y="1504"/>
                    </a:lnTo>
                    <a:lnTo>
                      <a:pt x="800" y="1502"/>
                    </a:lnTo>
                    <a:lnTo>
                      <a:pt x="802" y="1502"/>
                    </a:lnTo>
                    <a:lnTo>
                      <a:pt x="808" y="1506"/>
                    </a:lnTo>
                    <a:lnTo>
                      <a:pt x="813" y="1504"/>
                    </a:lnTo>
                    <a:lnTo>
                      <a:pt x="817" y="1506"/>
                    </a:lnTo>
                    <a:lnTo>
                      <a:pt x="825" y="1510"/>
                    </a:lnTo>
                    <a:lnTo>
                      <a:pt x="830" y="1510"/>
                    </a:lnTo>
                    <a:lnTo>
                      <a:pt x="830" y="1508"/>
                    </a:lnTo>
                    <a:lnTo>
                      <a:pt x="834" y="1504"/>
                    </a:lnTo>
                    <a:lnTo>
                      <a:pt x="840" y="1502"/>
                    </a:lnTo>
                    <a:lnTo>
                      <a:pt x="842" y="1500"/>
                    </a:lnTo>
                    <a:lnTo>
                      <a:pt x="848" y="1498"/>
                    </a:lnTo>
                    <a:lnTo>
                      <a:pt x="849" y="1496"/>
                    </a:lnTo>
                    <a:lnTo>
                      <a:pt x="853" y="1496"/>
                    </a:lnTo>
                    <a:lnTo>
                      <a:pt x="857" y="1496"/>
                    </a:lnTo>
                    <a:lnTo>
                      <a:pt x="855" y="1498"/>
                    </a:lnTo>
                    <a:lnTo>
                      <a:pt x="851" y="1498"/>
                    </a:lnTo>
                    <a:lnTo>
                      <a:pt x="851" y="1498"/>
                    </a:lnTo>
                    <a:lnTo>
                      <a:pt x="853" y="1500"/>
                    </a:lnTo>
                    <a:lnTo>
                      <a:pt x="857" y="1498"/>
                    </a:lnTo>
                    <a:lnTo>
                      <a:pt x="861" y="1498"/>
                    </a:lnTo>
                    <a:lnTo>
                      <a:pt x="863" y="1498"/>
                    </a:lnTo>
                    <a:lnTo>
                      <a:pt x="863" y="1496"/>
                    </a:lnTo>
                    <a:lnTo>
                      <a:pt x="861" y="1496"/>
                    </a:lnTo>
                    <a:lnTo>
                      <a:pt x="861" y="1496"/>
                    </a:lnTo>
                    <a:lnTo>
                      <a:pt x="867" y="1496"/>
                    </a:lnTo>
                    <a:lnTo>
                      <a:pt x="870" y="1498"/>
                    </a:lnTo>
                    <a:lnTo>
                      <a:pt x="874" y="1498"/>
                    </a:lnTo>
                    <a:lnTo>
                      <a:pt x="876" y="1500"/>
                    </a:lnTo>
                    <a:lnTo>
                      <a:pt x="874" y="1500"/>
                    </a:lnTo>
                    <a:lnTo>
                      <a:pt x="874" y="1504"/>
                    </a:lnTo>
                    <a:lnTo>
                      <a:pt x="878" y="1506"/>
                    </a:lnTo>
                    <a:lnTo>
                      <a:pt x="882" y="1510"/>
                    </a:lnTo>
                    <a:lnTo>
                      <a:pt x="882" y="1508"/>
                    </a:lnTo>
                    <a:lnTo>
                      <a:pt x="878" y="1504"/>
                    </a:lnTo>
                    <a:lnTo>
                      <a:pt x="880" y="1500"/>
                    </a:lnTo>
                    <a:lnTo>
                      <a:pt x="886" y="1504"/>
                    </a:lnTo>
                    <a:lnTo>
                      <a:pt x="895" y="1502"/>
                    </a:lnTo>
                    <a:lnTo>
                      <a:pt x="907" y="1504"/>
                    </a:lnTo>
                    <a:lnTo>
                      <a:pt x="912" y="1502"/>
                    </a:lnTo>
                    <a:lnTo>
                      <a:pt x="914" y="1498"/>
                    </a:lnTo>
                    <a:lnTo>
                      <a:pt x="920" y="1490"/>
                    </a:lnTo>
                    <a:lnTo>
                      <a:pt x="926" y="1481"/>
                    </a:lnTo>
                    <a:lnTo>
                      <a:pt x="926" y="1468"/>
                    </a:lnTo>
                    <a:lnTo>
                      <a:pt x="929" y="1464"/>
                    </a:lnTo>
                    <a:lnTo>
                      <a:pt x="931" y="1462"/>
                    </a:lnTo>
                    <a:lnTo>
                      <a:pt x="931" y="1458"/>
                    </a:lnTo>
                    <a:lnTo>
                      <a:pt x="933" y="1452"/>
                    </a:lnTo>
                    <a:lnTo>
                      <a:pt x="937" y="1449"/>
                    </a:lnTo>
                    <a:lnTo>
                      <a:pt x="937" y="1435"/>
                    </a:lnTo>
                    <a:lnTo>
                      <a:pt x="941" y="1435"/>
                    </a:lnTo>
                    <a:lnTo>
                      <a:pt x="941" y="1433"/>
                    </a:lnTo>
                    <a:lnTo>
                      <a:pt x="941" y="1428"/>
                    </a:lnTo>
                    <a:lnTo>
                      <a:pt x="941" y="1424"/>
                    </a:lnTo>
                    <a:lnTo>
                      <a:pt x="941" y="1418"/>
                    </a:lnTo>
                    <a:lnTo>
                      <a:pt x="937" y="1412"/>
                    </a:lnTo>
                    <a:lnTo>
                      <a:pt x="937" y="1407"/>
                    </a:lnTo>
                    <a:lnTo>
                      <a:pt x="939" y="1405"/>
                    </a:lnTo>
                    <a:lnTo>
                      <a:pt x="939" y="1405"/>
                    </a:lnTo>
                    <a:lnTo>
                      <a:pt x="941" y="1403"/>
                    </a:lnTo>
                    <a:lnTo>
                      <a:pt x="937" y="1399"/>
                    </a:lnTo>
                    <a:lnTo>
                      <a:pt x="937" y="1397"/>
                    </a:lnTo>
                    <a:lnTo>
                      <a:pt x="941" y="1393"/>
                    </a:lnTo>
                    <a:lnTo>
                      <a:pt x="943" y="1389"/>
                    </a:lnTo>
                    <a:lnTo>
                      <a:pt x="943" y="1388"/>
                    </a:lnTo>
                    <a:lnTo>
                      <a:pt x="939" y="1386"/>
                    </a:lnTo>
                    <a:lnTo>
                      <a:pt x="935" y="1389"/>
                    </a:lnTo>
                    <a:lnTo>
                      <a:pt x="935" y="1391"/>
                    </a:lnTo>
                    <a:lnTo>
                      <a:pt x="929" y="1391"/>
                    </a:lnTo>
                    <a:lnTo>
                      <a:pt x="926" y="1389"/>
                    </a:lnTo>
                    <a:lnTo>
                      <a:pt x="918" y="1388"/>
                    </a:lnTo>
                    <a:lnTo>
                      <a:pt x="916" y="1388"/>
                    </a:lnTo>
                    <a:lnTo>
                      <a:pt x="908" y="1397"/>
                    </a:lnTo>
                    <a:lnTo>
                      <a:pt x="907" y="1399"/>
                    </a:lnTo>
                    <a:lnTo>
                      <a:pt x="905" y="1401"/>
                    </a:lnTo>
                    <a:lnTo>
                      <a:pt x="903" y="1401"/>
                    </a:lnTo>
                    <a:lnTo>
                      <a:pt x="903" y="1401"/>
                    </a:lnTo>
                    <a:lnTo>
                      <a:pt x="897" y="1403"/>
                    </a:lnTo>
                    <a:lnTo>
                      <a:pt x="880" y="1405"/>
                    </a:lnTo>
                    <a:lnTo>
                      <a:pt x="876" y="1401"/>
                    </a:lnTo>
                    <a:lnTo>
                      <a:pt x="870" y="1393"/>
                    </a:lnTo>
                    <a:lnTo>
                      <a:pt x="867" y="1393"/>
                    </a:lnTo>
                    <a:lnTo>
                      <a:pt x="857" y="1389"/>
                    </a:lnTo>
                    <a:lnTo>
                      <a:pt x="851" y="1388"/>
                    </a:lnTo>
                    <a:lnTo>
                      <a:pt x="844" y="1389"/>
                    </a:lnTo>
                    <a:lnTo>
                      <a:pt x="844" y="1393"/>
                    </a:lnTo>
                    <a:lnTo>
                      <a:pt x="844" y="1395"/>
                    </a:lnTo>
                    <a:lnTo>
                      <a:pt x="844" y="1399"/>
                    </a:lnTo>
                    <a:lnTo>
                      <a:pt x="842" y="1401"/>
                    </a:lnTo>
                    <a:lnTo>
                      <a:pt x="838" y="1399"/>
                    </a:lnTo>
                    <a:lnTo>
                      <a:pt x="836" y="1401"/>
                    </a:lnTo>
                    <a:lnTo>
                      <a:pt x="832" y="1401"/>
                    </a:lnTo>
                    <a:lnTo>
                      <a:pt x="830" y="1403"/>
                    </a:lnTo>
                    <a:lnTo>
                      <a:pt x="827" y="1403"/>
                    </a:lnTo>
                    <a:lnTo>
                      <a:pt x="823" y="1401"/>
                    </a:lnTo>
                    <a:lnTo>
                      <a:pt x="821" y="1403"/>
                    </a:lnTo>
                    <a:lnTo>
                      <a:pt x="817" y="1399"/>
                    </a:lnTo>
                    <a:lnTo>
                      <a:pt x="817" y="1397"/>
                    </a:lnTo>
                    <a:lnTo>
                      <a:pt x="815" y="1395"/>
                    </a:lnTo>
                    <a:lnTo>
                      <a:pt x="817" y="1393"/>
                    </a:lnTo>
                    <a:lnTo>
                      <a:pt x="817" y="1391"/>
                    </a:lnTo>
                    <a:lnTo>
                      <a:pt x="813" y="1391"/>
                    </a:lnTo>
                    <a:lnTo>
                      <a:pt x="813" y="1393"/>
                    </a:lnTo>
                    <a:lnTo>
                      <a:pt x="809" y="1391"/>
                    </a:lnTo>
                    <a:lnTo>
                      <a:pt x="808" y="1391"/>
                    </a:lnTo>
                    <a:lnTo>
                      <a:pt x="806" y="1389"/>
                    </a:lnTo>
                    <a:lnTo>
                      <a:pt x="802" y="1389"/>
                    </a:lnTo>
                    <a:lnTo>
                      <a:pt x="800" y="1393"/>
                    </a:lnTo>
                    <a:lnTo>
                      <a:pt x="798" y="1395"/>
                    </a:lnTo>
                    <a:lnTo>
                      <a:pt x="796" y="1393"/>
                    </a:lnTo>
                    <a:lnTo>
                      <a:pt x="796" y="1391"/>
                    </a:lnTo>
                    <a:lnTo>
                      <a:pt x="794" y="1393"/>
                    </a:lnTo>
                    <a:lnTo>
                      <a:pt x="790" y="1393"/>
                    </a:lnTo>
                    <a:lnTo>
                      <a:pt x="787" y="1393"/>
                    </a:lnTo>
                    <a:lnTo>
                      <a:pt x="785" y="1393"/>
                    </a:lnTo>
                    <a:lnTo>
                      <a:pt x="787" y="1391"/>
                    </a:lnTo>
                    <a:lnTo>
                      <a:pt x="792" y="1391"/>
                    </a:lnTo>
                    <a:lnTo>
                      <a:pt x="796" y="1389"/>
                    </a:lnTo>
                    <a:lnTo>
                      <a:pt x="798" y="1388"/>
                    </a:lnTo>
                    <a:lnTo>
                      <a:pt x="798" y="1386"/>
                    </a:lnTo>
                    <a:lnTo>
                      <a:pt x="790" y="1386"/>
                    </a:lnTo>
                    <a:lnTo>
                      <a:pt x="787" y="1388"/>
                    </a:lnTo>
                    <a:lnTo>
                      <a:pt x="783" y="1386"/>
                    </a:lnTo>
                    <a:lnTo>
                      <a:pt x="785" y="1384"/>
                    </a:lnTo>
                    <a:lnTo>
                      <a:pt x="787" y="1386"/>
                    </a:lnTo>
                    <a:lnTo>
                      <a:pt x="788" y="1382"/>
                    </a:lnTo>
                    <a:lnTo>
                      <a:pt x="785" y="1378"/>
                    </a:lnTo>
                    <a:lnTo>
                      <a:pt x="781" y="1378"/>
                    </a:lnTo>
                    <a:lnTo>
                      <a:pt x="781" y="1376"/>
                    </a:lnTo>
                    <a:lnTo>
                      <a:pt x="779" y="1374"/>
                    </a:lnTo>
                    <a:lnTo>
                      <a:pt x="783" y="1370"/>
                    </a:lnTo>
                    <a:lnTo>
                      <a:pt x="781" y="1367"/>
                    </a:lnTo>
                    <a:lnTo>
                      <a:pt x="777" y="1363"/>
                    </a:lnTo>
                    <a:lnTo>
                      <a:pt x="773" y="1365"/>
                    </a:lnTo>
                    <a:lnTo>
                      <a:pt x="771" y="1361"/>
                    </a:lnTo>
                    <a:lnTo>
                      <a:pt x="769" y="1363"/>
                    </a:lnTo>
                    <a:lnTo>
                      <a:pt x="767" y="1361"/>
                    </a:lnTo>
                    <a:lnTo>
                      <a:pt x="766" y="1359"/>
                    </a:lnTo>
                    <a:lnTo>
                      <a:pt x="767" y="1357"/>
                    </a:lnTo>
                    <a:lnTo>
                      <a:pt x="766" y="1353"/>
                    </a:lnTo>
                    <a:lnTo>
                      <a:pt x="767" y="1349"/>
                    </a:lnTo>
                    <a:lnTo>
                      <a:pt x="769" y="1351"/>
                    </a:lnTo>
                    <a:lnTo>
                      <a:pt x="771" y="1355"/>
                    </a:lnTo>
                    <a:lnTo>
                      <a:pt x="773" y="1355"/>
                    </a:lnTo>
                    <a:lnTo>
                      <a:pt x="773" y="1353"/>
                    </a:lnTo>
                    <a:lnTo>
                      <a:pt x="777" y="1351"/>
                    </a:lnTo>
                    <a:lnTo>
                      <a:pt x="773" y="1349"/>
                    </a:lnTo>
                    <a:lnTo>
                      <a:pt x="773" y="1349"/>
                    </a:lnTo>
                    <a:lnTo>
                      <a:pt x="777" y="1346"/>
                    </a:lnTo>
                    <a:lnTo>
                      <a:pt x="779" y="1344"/>
                    </a:lnTo>
                    <a:lnTo>
                      <a:pt x="779" y="1342"/>
                    </a:lnTo>
                    <a:lnTo>
                      <a:pt x="775" y="1344"/>
                    </a:lnTo>
                    <a:lnTo>
                      <a:pt x="775" y="1344"/>
                    </a:lnTo>
                    <a:lnTo>
                      <a:pt x="775" y="1342"/>
                    </a:lnTo>
                    <a:lnTo>
                      <a:pt x="775" y="1340"/>
                    </a:lnTo>
                    <a:lnTo>
                      <a:pt x="773" y="1336"/>
                    </a:lnTo>
                    <a:lnTo>
                      <a:pt x="773" y="1334"/>
                    </a:lnTo>
                    <a:lnTo>
                      <a:pt x="777" y="1330"/>
                    </a:lnTo>
                    <a:lnTo>
                      <a:pt x="773" y="1330"/>
                    </a:lnTo>
                    <a:lnTo>
                      <a:pt x="769" y="1330"/>
                    </a:lnTo>
                    <a:lnTo>
                      <a:pt x="767" y="1330"/>
                    </a:lnTo>
                    <a:lnTo>
                      <a:pt x="762" y="1332"/>
                    </a:lnTo>
                    <a:lnTo>
                      <a:pt x="762" y="1330"/>
                    </a:lnTo>
                    <a:lnTo>
                      <a:pt x="762" y="1328"/>
                    </a:lnTo>
                    <a:lnTo>
                      <a:pt x="764" y="1325"/>
                    </a:lnTo>
                    <a:lnTo>
                      <a:pt x="762" y="1323"/>
                    </a:lnTo>
                    <a:lnTo>
                      <a:pt x="764" y="1319"/>
                    </a:lnTo>
                    <a:lnTo>
                      <a:pt x="764" y="1315"/>
                    </a:lnTo>
                    <a:lnTo>
                      <a:pt x="773" y="1309"/>
                    </a:lnTo>
                    <a:lnTo>
                      <a:pt x="777" y="1309"/>
                    </a:lnTo>
                    <a:lnTo>
                      <a:pt x="781" y="1313"/>
                    </a:lnTo>
                    <a:lnTo>
                      <a:pt x="785" y="1313"/>
                    </a:lnTo>
                    <a:lnTo>
                      <a:pt x="787" y="1309"/>
                    </a:lnTo>
                    <a:lnTo>
                      <a:pt x="790" y="1309"/>
                    </a:lnTo>
                    <a:lnTo>
                      <a:pt x="792" y="1313"/>
                    </a:lnTo>
                    <a:lnTo>
                      <a:pt x="796" y="1309"/>
                    </a:lnTo>
                    <a:lnTo>
                      <a:pt x="800" y="1313"/>
                    </a:lnTo>
                    <a:lnTo>
                      <a:pt x="808" y="1311"/>
                    </a:lnTo>
                    <a:lnTo>
                      <a:pt x="811" y="1311"/>
                    </a:lnTo>
                    <a:lnTo>
                      <a:pt x="809" y="1309"/>
                    </a:lnTo>
                    <a:lnTo>
                      <a:pt x="806" y="1309"/>
                    </a:lnTo>
                    <a:lnTo>
                      <a:pt x="804" y="1307"/>
                    </a:lnTo>
                    <a:lnTo>
                      <a:pt x="808" y="1306"/>
                    </a:lnTo>
                    <a:lnTo>
                      <a:pt x="813" y="1304"/>
                    </a:lnTo>
                    <a:lnTo>
                      <a:pt x="821" y="1304"/>
                    </a:lnTo>
                    <a:lnTo>
                      <a:pt x="821" y="1302"/>
                    </a:lnTo>
                    <a:lnTo>
                      <a:pt x="817" y="1300"/>
                    </a:lnTo>
                    <a:lnTo>
                      <a:pt x="811" y="1300"/>
                    </a:lnTo>
                    <a:lnTo>
                      <a:pt x="809" y="1294"/>
                    </a:lnTo>
                    <a:lnTo>
                      <a:pt x="809" y="1292"/>
                    </a:lnTo>
                    <a:lnTo>
                      <a:pt x="813" y="1292"/>
                    </a:lnTo>
                    <a:lnTo>
                      <a:pt x="817" y="1292"/>
                    </a:lnTo>
                    <a:lnTo>
                      <a:pt x="823" y="1290"/>
                    </a:lnTo>
                    <a:lnTo>
                      <a:pt x="827" y="1292"/>
                    </a:lnTo>
                    <a:lnTo>
                      <a:pt x="828" y="1290"/>
                    </a:lnTo>
                    <a:lnTo>
                      <a:pt x="832" y="1290"/>
                    </a:lnTo>
                    <a:lnTo>
                      <a:pt x="842" y="1294"/>
                    </a:lnTo>
                    <a:lnTo>
                      <a:pt x="848" y="1294"/>
                    </a:lnTo>
                    <a:lnTo>
                      <a:pt x="848" y="1292"/>
                    </a:lnTo>
                    <a:lnTo>
                      <a:pt x="849" y="1290"/>
                    </a:lnTo>
                    <a:lnTo>
                      <a:pt x="851" y="1287"/>
                    </a:lnTo>
                    <a:lnTo>
                      <a:pt x="853" y="1285"/>
                    </a:lnTo>
                    <a:lnTo>
                      <a:pt x="855" y="1281"/>
                    </a:lnTo>
                    <a:lnTo>
                      <a:pt x="859" y="1281"/>
                    </a:lnTo>
                    <a:lnTo>
                      <a:pt x="861" y="1279"/>
                    </a:lnTo>
                    <a:lnTo>
                      <a:pt x="867" y="1277"/>
                    </a:lnTo>
                    <a:lnTo>
                      <a:pt x="870" y="1277"/>
                    </a:lnTo>
                    <a:lnTo>
                      <a:pt x="880" y="1273"/>
                    </a:lnTo>
                    <a:lnTo>
                      <a:pt x="884" y="1271"/>
                    </a:lnTo>
                    <a:lnTo>
                      <a:pt x="893" y="1273"/>
                    </a:lnTo>
                    <a:lnTo>
                      <a:pt x="897" y="1271"/>
                    </a:lnTo>
                    <a:lnTo>
                      <a:pt x="899" y="1273"/>
                    </a:lnTo>
                    <a:lnTo>
                      <a:pt x="905" y="1273"/>
                    </a:lnTo>
                    <a:lnTo>
                      <a:pt x="910" y="1269"/>
                    </a:lnTo>
                    <a:lnTo>
                      <a:pt x="910" y="1271"/>
                    </a:lnTo>
                    <a:lnTo>
                      <a:pt x="910" y="1273"/>
                    </a:lnTo>
                    <a:lnTo>
                      <a:pt x="918" y="1281"/>
                    </a:lnTo>
                    <a:lnTo>
                      <a:pt x="920" y="1279"/>
                    </a:lnTo>
                    <a:lnTo>
                      <a:pt x="922" y="1279"/>
                    </a:lnTo>
                    <a:lnTo>
                      <a:pt x="926" y="1275"/>
                    </a:lnTo>
                    <a:lnTo>
                      <a:pt x="928" y="1275"/>
                    </a:lnTo>
                    <a:lnTo>
                      <a:pt x="929" y="1277"/>
                    </a:lnTo>
                    <a:lnTo>
                      <a:pt x="931" y="1283"/>
                    </a:lnTo>
                    <a:lnTo>
                      <a:pt x="935" y="1287"/>
                    </a:lnTo>
                    <a:lnTo>
                      <a:pt x="937" y="1287"/>
                    </a:lnTo>
                    <a:lnTo>
                      <a:pt x="939" y="1285"/>
                    </a:lnTo>
                    <a:lnTo>
                      <a:pt x="941" y="1285"/>
                    </a:lnTo>
                    <a:lnTo>
                      <a:pt x="947" y="1288"/>
                    </a:lnTo>
                    <a:lnTo>
                      <a:pt x="950" y="1288"/>
                    </a:lnTo>
                    <a:lnTo>
                      <a:pt x="958" y="1292"/>
                    </a:lnTo>
                    <a:lnTo>
                      <a:pt x="960" y="1290"/>
                    </a:lnTo>
                    <a:lnTo>
                      <a:pt x="964" y="1294"/>
                    </a:lnTo>
                    <a:lnTo>
                      <a:pt x="971" y="1296"/>
                    </a:lnTo>
                    <a:lnTo>
                      <a:pt x="979" y="1292"/>
                    </a:lnTo>
                    <a:lnTo>
                      <a:pt x="985" y="1292"/>
                    </a:lnTo>
                    <a:lnTo>
                      <a:pt x="989" y="1290"/>
                    </a:lnTo>
                    <a:lnTo>
                      <a:pt x="990" y="1292"/>
                    </a:lnTo>
                    <a:lnTo>
                      <a:pt x="992" y="1292"/>
                    </a:lnTo>
                    <a:lnTo>
                      <a:pt x="994" y="1292"/>
                    </a:lnTo>
                    <a:lnTo>
                      <a:pt x="1002" y="1294"/>
                    </a:lnTo>
                    <a:lnTo>
                      <a:pt x="1004" y="1292"/>
                    </a:lnTo>
                    <a:lnTo>
                      <a:pt x="1009" y="1292"/>
                    </a:lnTo>
                    <a:lnTo>
                      <a:pt x="1011" y="1290"/>
                    </a:lnTo>
                    <a:lnTo>
                      <a:pt x="1017" y="1287"/>
                    </a:lnTo>
                    <a:lnTo>
                      <a:pt x="1021" y="1283"/>
                    </a:lnTo>
                    <a:lnTo>
                      <a:pt x="1023" y="1279"/>
                    </a:lnTo>
                    <a:lnTo>
                      <a:pt x="1025" y="1277"/>
                    </a:lnTo>
                    <a:lnTo>
                      <a:pt x="1027" y="1279"/>
                    </a:lnTo>
                    <a:lnTo>
                      <a:pt x="1025" y="1277"/>
                    </a:lnTo>
                    <a:lnTo>
                      <a:pt x="1025" y="1277"/>
                    </a:lnTo>
                    <a:lnTo>
                      <a:pt x="1025" y="1277"/>
                    </a:lnTo>
                    <a:lnTo>
                      <a:pt x="1025" y="1273"/>
                    </a:lnTo>
                    <a:lnTo>
                      <a:pt x="1025" y="1271"/>
                    </a:lnTo>
                    <a:lnTo>
                      <a:pt x="1023" y="1266"/>
                    </a:lnTo>
                    <a:lnTo>
                      <a:pt x="1021" y="1258"/>
                    </a:lnTo>
                    <a:lnTo>
                      <a:pt x="1019" y="1256"/>
                    </a:lnTo>
                    <a:lnTo>
                      <a:pt x="1015" y="1250"/>
                    </a:lnTo>
                    <a:lnTo>
                      <a:pt x="1011" y="1248"/>
                    </a:lnTo>
                    <a:lnTo>
                      <a:pt x="1009" y="1246"/>
                    </a:lnTo>
                    <a:lnTo>
                      <a:pt x="1006" y="1243"/>
                    </a:lnTo>
                    <a:lnTo>
                      <a:pt x="1004" y="1245"/>
                    </a:lnTo>
                    <a:lnTo>
                      <a:pt x="1002" y="1243"/>
                    </a:lnTo>
                    <a:lnTo>
                      <a:pt x="998" y="1243"/>
                    </a:lnTo>
                    <a:lnTo>
                      <a:pt x="996" y="1239"/>
                    </a:lnTo>
                    <a:lnTo>
                      <a:pt x="994" y="1239"/>
                    </a:lnTo>
                    <a:lnTo>
                      <a:pt x="990" y="1237"/>
                    </a:lnTo>
                    <a:lnTo>
                      <a:pt x="989" y="1235"/>
                    </a:lnTo>
                    <a:lnTo>
                      <a:pt x="987" y="1233"/>
                    </a:lnTo>
                    <a:lnTo>
                      <a:pt x="983" y="1231"/>
                    </a:lnTo>
                    <a:lnTo>
                      <a:pt x="983" y="1229"/>
                    </a:lnTo>
                    <a:lnTo>
                      <a:pt x="979" y="1227"/>
                    </a:lnTo>
                    <a:lnTo>
                      <a:pt x="977" y="1224"/>
                    </a:lnTo>
                    <a:lnTo>
                      <a:pt x="966" y="1216"/>
                    </a:lnTo>
                    <a:lnTo>
                      <a:pt x="960" y="1214"/>
                    </a:lnTo>
                    <a:lnTo>
                      <a:pt x="952" y="1210"/>
                    </a:lnTo>
                    <a:lnTo>
                      <a:pt x="947" y="1210"/>
                    </a:lnTo>
                    <a:lnTo>
                      <a:pt x="943" y="1206"/>
                    </a:lnTo>
                    <a:lnTo>
                      <a:pt x="943" y="1203"/>
                    </a:lnTo>
                    <a:lnTo>
                      <a:pt x="937" y="1199"/>
                    </a:lnTo>
                    <a:lnTo>
                      <a:pt x="935" y="1199"/>
                    </a:lnTo>
                    <a:lnTo>
                      <a:pt x="931" y="1199"/>
                    </a:lnTo>
                    <a:lnTo>
                      <a:pt x="933" y="1197"/>
                    </a:lnTo>
                    <a:lnTo>
                      <a:pt x="935" y="1195"/>
                    </a:lnTo>
                    <a:lnTo>
                      <a:pt x="935" y="1193"/>
                    </a:lnTo>
                    <a:lnTo>
                      <a:pt x="935" y="1191"/>
                    </a:lnTo>
                    <a:lnTo>
                      <a:pt x="939" y="1193"/>
                    </a:lnTo>
                    <a:lnTo>
                      <a:pt x="941" y="1195"/>
                    </a:lnTo>
                    <a:lnTo>
                      <a:pt x="943" y="1193"/>
                    </a:lnTo>
                    <a:lnTo>
                      <a:pt x="947" y="1195"/>
                    </a:lnTo>
                    <a:lnTo>
                      <a:pt x="947" y="1189"/>
                    </a:lnTo>
                    <a:lnTo>
                      <a:pt x="945" y="1187"/>
                    </a:lnTo>
                    <a:lnTo>
                      <a:pt x="945" y="1184"/>
                    </a:lnTo>
                    <a:lnTo>
                      <a:pt x="949" y="1180"/>
                    </a:lnTo>
                    <a:lnTo>
                      <a:pt x="949" y="1180"/>
                    </a:lnTo>
                    <a:lnTo>
                      <a:pt x="950" y="1178"/>
                    </a:lnTo>
                    <a:lnTo>
                      <a:pt x="952" y="1178"/>
                    </a:lnTo>
                    <a:lnTo>
                      <a:pt x="954" y="1176"/>
                    </a:lnTo>
                    <a:lnTo>
                      <a:pt x="956" y="1176"/>
                    </a:lnTo>
                    <a:lnTo>
                      <a:pt x="956" y="1174"/>
                    </a:lnTo>
                    <a:lnTo>
                      <a:pt x="952" y="1172"/>
                    </a:lnTo>
                    <a:lnTo>
                      <a:pt x="952" y="1170"/>
                    </a:lnTo>
                    <a:lnTo>
                      <a:pt x="950" y="1172"/>
                    </a:lnTo>
                    <a:lnTo>
                      <a:pt x="947" y="1170"/>
                    </a:lnTo>
                    <a:lnTo>
                      <a:pt x="945" y="1165"/>
                    </a:lnTo>
                    <a:lnTo>
                      <a:pt x="950" y="1165"/>
                    </a:lnTo>
                    <a:lnTo>
                      <a:pt x="956" y="1165"/>
                    </a:lnTo>
                    <a:lnTo>
                      <a:pt x="958" y="1163"/>
                    </a:lnTo>
                    <a:lnTo>
                      <a:pt x="956" y="1163"/>
                    </a:lnTo>
                    <a:lnTo>
                      <a:pt x="954" y="1161"/>
                    </a:lnTo>
                    <a:lnTo>
                      <a:pt x="958" y="1157"/>
                    </a:lnTo>
                    <a:lnTo>
                      <a:pt x="968" y="1153"/>
                    </a:lnTo>
                    <a:lnTo>
                      <a:pt x="968" y="1149"/>
                    </a:lnTo>
                    <a:lnTo>
                      <a:pt x="968" y="1147"/>
                    </a:lnTo>
                    <a:lnTo>
                      <a:pt x="962" y="1147"/>
                    </a:lnTo>
                    <a:lnTo>
                      <a:pt x="958" y="1151"/>
                    </a:lnTo>
                    <a:lnTo>
                      <a:pt x="954" y="1151"/>
                    </a:lnTo>
                    <a:lnTo>
                      <a:pt x="954" y="1151"/>
                    </a:lnTo>
                    <a:lnTo>
                      <a:pt x="954" y="1151"/>
                    </a:lnTo>
                    <a:lnTo>
                      <a:pt x="954" y="1142"/>
                    </a:lnTo>
                    <a:lnTo>
                      <a:pt x="954" y="1151"/>
                    </a:lnTo>
                    <a:lnTo>
                      <a:pt x="950" y="1151"/>
                    </a:lnTo>
                    <a:lnTo>
                      <a:pt x="950" y="1149"/>
                    </a:lnTo>
                    <a:lnTo>
                      <a:pt x="949" y="1149"/>
                    </a:lnTo>
                    <a:lnTo>
                      <a:pt x="943" y="1151"/>
                    </a:lnTo>
                    <a:lnTo>
                      <a:pt x="939" y="1151"/>
                    </a:lnTo>
                    <a:lnTo>
                      <a:pt x="937" y="1153"/>
                    </a:lnTo>
                    <a:lnTo>
                      <a:pt x="935" y="1157"/>
                    </a:lnTo>
                    <a:lnTo>
                      <a:pt x="931" y="1157"/>
                    </a:lnTo>
                    <a:lnTo>
                      <a:pt x="929" y="1159"/>
                    </a:lnTo>
                    <a:lnTo>
                      <a:pt x="926" y="1163"/>
                    </a:lnTo>
                    <a:lnTo>
                      <a:pt x="924" y="1163"/>
                    </a:lnTo>
                    <a:lnTo>
                      <a:pt x="920" y="1163"/>
                    </a:lnTo>
                    <a:lnTo>
                      <a:pt x="918" y="1166"/>
                    </a:lnTo>
                    <a:lnTo>
                      <a:pt x="912" y="1165"/>
                    </a:lnTo>
                    <a:lnTo>
                      <a:pt x="908" y="1166"/>
                    </a:lnTo>
                    <a:lnTo>
                      <a:pt x="907" y="1166"/>
                    </a:lnTo>
                    <a:lnTo>
                      <a:pt x="905" y="1163"/>
                    </a:lnTo>
                    <a:lnTo>
                      <a:pt x="903" y="1163"/>
                    </a:lnTo>
                    <a:lnTo>
                      <a:pt x="903" y="1165"/>
                    </a:lnTo>
                    <a:lnTo>
                      <a:pt x="905" y="1168"/>
                    </a:lnTo>
                    <a:lnTo>
                      <a:pt x="905" y="1170"/>
                    </a:lnTo>
                    <a:lnTo>
                      <a:pt x="901" y="1176"/>
                    </a:lnTo>
                    <a:lnTo>
                      <a:pt x="899" y="1176"/>
                    </a:lnTo>
                    <a:lnTo>
                      <a:pt x="897" y="1174"/>
                    </a:lnTo>
                    <a:lnTo>
                      <a:pt x="899" y="1174"/>
                    </a:lnTo>
                    <a:lnTo>
                      <a:pt x="903" y="1170"/>
                    </a:lnTo>
                    <a:lnTo>
                      <a:pt x="903" y="1168"/>
                    </a:lnTo>
                    <a:lnTo>
                      <a:pt x="901" y="1166"/>
                    </a:lnTo>
                    <a:lnTo>
                      <a:pt x="899" y="1168"/>
                    </a:lnTo>
                    <a:lnTo>
                      <a:pt x="893" y="1174"/>
                    </a:lnTo>
                    <a:lnTo>
                      <a:pt x="891" y="1176"/>
                    </a:lnTo>
                    <a:lnTo>
                      <a:pt x="889" y="1178"/>
                    </a:lnTo>
                    <a:lnTo>
                      <a:pt x="886" y="1178"/>
                    </a:lnTo>
                    <a:lnTo>
                      <a:pt x="884" y="1176"/>
                    </a:lnTo>
                    <a:lnTo>
                      <a:pt x="882" y="1178"/>
                    </a:lnTo>
                    <a:lnTo>
                      <a:pt x="878" y="1178"/>
                    </a:lnTo>
                    <a:lnTo>
                      <a:pt x="876" y="1178"/>
                    </a:lnTo>
                    <a:lnTo>
                      <a:pt x="880" y="1180"/>
                    </a:lnTo>
                    <a:lnTo>
                      <a:pt x="886" y="1180"/>
                    </a:lnTo>
                    <a:lnTo>
                      <a:pt x="888" y="1182"/>
                    </a:lnTo>
                    <a:lnTo>
                      <a:pt x="889" y="1184"/>
                    </a:lnTo>
                    <a:lnTo>
                      <a:pt x="891" y="1184"/>
                    </a:lnTo>
                    <a:lnTo>
                      <a:pt x="893" y="1186"/>
                    </a:lnTo>
                    <a:lnTo>
                      <a:pt x="891" y="1187"/>
                    </a:lnTo>
                    <a:lnTo>
                      <a:pt x="891" y="1189"/>
                    </a:lnTo>
                    <a:lnTo>
                      <a:pt x="893" y="1187"/>
                    </a:lnTo>
                    <a:lnTo>
                      <a:pt x="895" y="1187"/>
                    </a:lnTo>
                    <a:lnTo>
                      <a:pt x="893" y="1191"/>
                    </a:lnTo>
                    <a:lnTo>
                      <a:pt x="895" y="1187"/>
                    </a:lnTo>
                    <a:lnTo>
                      <a:pt x="899" y="1189"/>
                    </a:lnTo>
                    <a:lnTo>
                      <a:pt x="899" y="1193"/>
                    </a:lnTo>
                    <a:lnTo>
                      <a:pt x="901" y="1195"/>
                    </a:lnTo>
                    <a:lnTo>
                      <a:pt x="905" y="1197"/>
                    </a:lnTo>
                    <a:lnTo>
                      <a:pt x="907" y="1197"/>
                    </a:lnTo>
                    <a:lnTo>
                      <a:pt x="901" y="1191"/>
                    </a:lnTo>
                    <a:lnTo>
                      <a:pt x="895" y="1182"/>
                    </a:lnTo>
                    <a:lnTo>
                      <a:pt x="893" y="1178"/>
                    </a:lnTo>
                    <a:lnTo>
                      <a:pt x="893" y="1178"/>
                    </a:lnTo>
                    <a:lnTo>
                      <a:pt x="897" y="1182"/>
                    </a:lnTo>
                    <a:lnTo>
                      <a:pt x="899" y="1186"/>
                    </a:lnTo>
                    <a:lnTo>
                      <a:pt x="907" y="1195"/>
                    </a:lnTo>
                    <a:lnTo>
                      <a:pt x="908" y="1197"/>
                    </a:lnTo>
                    <a:lnTo>
                      <a:pt x="912" y="1193"/>
                    </a:lnTo>
                    <a:lnTo>
                      <a:pt x="914" y="1193"/>
                    </a:lnTo>
                    <a:lnTo>
                      <a:pt x="918" y="1195"/>
                    </a:lnTo>
                    <a:lnTo>
                      <a:pt x="920" y="1191"/>
                    </a:lnTo>
                    <a:lnTo>
                      <a:pt x="926" y="1191"/>
                    </a:lnTo>
                    <a:lnTo>
                      <a:pt x="929" y="1191"/>
                    </a:lnTo>
                    <a:lnTo>
                      <a:pt x="928" y="1193"/>
                    </a:lnTo>
                    <a:lnTo>
                      <a:pt x="926" y="1195"/>
                    </a:lnTo>
                    <a:lnTo>
                      <a:pt x="928" y="1199"/>
                    </a:lnTo>
                    <a:lnTo>
                      <a:pt x="926" y="1201"/>
                    </a:lnTo>
                    <a:lnTo>
                      <a:pt x="920" y="1201"/>
                    </a:lnTo>
                    <a:lnTo>
                      <a:pt x="912" y="1201"/>
                    </a:lnTo>
                    <a:lnTo>
                      <a:pt x="908" y="1203"/>
                    </a:lnTo>
                    <a:lnTo>
                      <a:pt x="905" y="1206"/>
                    </a:lnTo>
                    <a:lnTo>
                      <a:pt x="899" y="1206"/>
                    </a:lnTo>
                    <a:lnTo>
                      <a:pt x="891" y="1212"/>
                    </a:lnTo>
                    <a:lnTo>
                      <a:pt x="884" y="1216"/>
                    </a:lnTo>
                    <a:lnTo>
                      <a:pt x="878" y="1216"/>
                    </a:lnTo>
                    <a:lnTo>
                      <a:pt x="874" y="1212"/>
                    </a:lnTo>
                    <a:lnTo>
                      <a:pt x="876" y="1212"/>
                    </a:lnTo>
                    <a:lnTo>
                      <a:pt x="878" y="1205"/>
                    </a:lnTo>
                    <a:lnTo>
                      <a:pt x="878" y="1203"/>
                    </a:lnTo>
                    <a:lnTo>
                      <a:pt x="872" y="1199"/>
                    </a:lnTo>
                    <a:lnTo>
                      <a:pt x="870" y="1199"/>
                    </a:lnTo>
                    <a:lnTo>
                      <a:pt x="867" y="1197"/>
                    </a:lnTo>
                    <a:lnTo>
                      <a:pt x="863" y="1199"/>
                    </a:lnTo>
                    <a:lnTo>
                      <a:pt x="861" y="1197"/>
                    </a:lnTo>
                    <a:lnTo>
                      <a:pt x="865" y="1191"/>
                    </a:lnTo>
                    <a:lnTo>
                      <a:pt x="870" y="1187"/>
                    </a:lnTo>
                    <a:lnTo>
                      <a:pt x="876" y="1187"/>
                    </a:lnTo>
                    <a:lnTo>
                      <a:pt x="878" y="1186"/>
                    </a:lnTo>
                    <a:lnTo>
                      <a:pt x="876" y="1184"/>
                    </a:lnTo>
                    <a:lnTo>
                      <a:pt x="874" y="1178"/>
                    </a:lnTo>
                    <a:lnTo>
                      <a:pt x="872" y="1178"/>
                    </a:lnTo>
                    <a:lnTo>
                      <a:pt x="872" y="1180"/>
                    </a:lnTo>
                    <a:lnTo>
                      <a:pt x="868" y="1178"/>
                    </a:lnTo>
                    <a:lnTo>
                      <a:pt x="865" y="1176"/>
                    </a:lnTo>
                    <a:lnTo>
                      <a:pt x="861" y="1178"/>
                    </a:lnTo>
                    <a:lnTo>
                      <a:pt x="857" y="1180"/>
                    </a:lnTo>
                    <a:lnTo>
                      <a:pt x="853" y="1178"/>
                    </a:lnTo>
                    <a:lnTo>
                      <a:pt x="849" y="1178"/>
                    </a:lnTo>
                    <a:lnTo>
                      <a:pt x="848" y="1176"/>
                    </a:lnTo>
                    <a:lnTo>
                      <a:pt x="849" y="1174"/>
                    </a:lnTo>
                    <a:lnTo>
                      <a:pt x="851" y="1172"/>
                    </a:lnTo>
                    <a:lnTo>
                      <a:pt x="846" y="1170"/>
                    </a:lnTo>
                    <a:lnTo>
                      <a:pt x="838" y="1170"/>
                    </a:lnTo>
                    <a:lnTo>
                      <a:pt x="836" y="1168"/>
                    </a:lnTo>
                    <a:lnTo>
                      <a:pt x="842" y="1168"/>
                    </a:lnTo>
                    <a:lnTo>
                      <a:pt x="848" y="1168"/>
                    </a:lnTo>
                    <a:lnTo>
                      <a:pt x="851" y="1168"/>
                    </a:lnTo>
                    <a:lnTo>
                      <a:pt x="853" y="1168"/>
                    </a:lnTo>
                    <a:lnTo>
                      <a:pt x="857" y="1165"/>
                    </a:lnTo>
                    <a:lnTo>
                      <a:pt x="851" y="1166"/>
                    </a:lnTo>
                    <a:lnTo>
                      <a:pt x="848" y="1166"/>
                    </a:lnTo>
                    <a:lnTo>
                      <a:pt x="846" y="1165"/>
                    </a:lnTo>
                    <a:lnTo>
                      <a:pt x="846" y="1163"/>
                    </a:lnTo>
                    <a:lnTo>
                      <a:pt x="844" y="1165"/>
                    </a:lnTo>
                    <a:lnTo>
                      <a:pt x="842" y="1166"/>
                    </a:lnTo>
                    <a:lnTo>
                      <a:pt x="838" y="1166"/>
                    </a:lnTo>
                    <a:lnTo>
                      <a:pt x="838" y="1165"/>
                    </a:lnTo>
                    <a:lnTo>
                      <a:pt x="836" y="1163"/>
                    </a:lnTo>
                    <a:lnTo>
                      <a:pt x="832" y="1168"/>
                    </a:lnTo>
                    <a:lnTo>
                      <a:pt x="828" y="1168"/>
                    </a:lnTo>
                    <a:lnTo>
                      <a:pt x="827" y="1170"/>
                    </a:lnTo>
                    <a:lnTo>
                      <a:pt x="827" y="1174"/>
                    </a:lnTo>
                    <a:lnTo>
                      <a:pt x="823" y="1180"/>
                    </a:lnTo>
                    <a:lnTo>
                      <a:pt x="821" y="1180"/>
                    </a:lnTo>
                    <a:lnTo>
                      <a:pt x="821" y="1182"/>
                    </a:lnTo>
                    <a:lnTo>
                      <a:pt x="815" y="1191"/>
                    </a:lnTo>
                    <a:lnTo>
                      <a:pt x="813" y="1191"/>
                    </a:lnTo>
                    <a:lnTo>
                      <a:pt x="811" y="1187"/>
                    </a:lnTo>
                    <a:lnTo>
                      <a:pt x="811" y="1191"/>
                    </a:lnTo>
                    <a:lnTo>
                      <a:pt x="811" y="1193"/>
                    </a:lnTo>
                    <a:lnTo>
                      <a:pt x="811" y="1195"/>
                    </a:lnTo>
                    <a:lnTo>
                      <a:pt x="811" y="1199"/>
                    </a:lnTo>
                    <a:lnTo>
                      <a:pt x="811" y="1199"/>
                    </a:lnTo>
                    <a:lnTo>
                      <a:pt x="809" y="1201"/>
                    </a:lnTo>
                    <a:lnTo>
                      <a:pt x="811" y="1201"/>
                    </a:lnTo>
                    <a:lnTo>
                      <a:pt x="811" y="1205"/>
                    </a:lnTo>
                    <a:lnTo>
                      <a:pt x="809" y="1208"/>
                    </a:lnTo>
                    <a:lnTo>
                      <a:pt x="806" y="1210"/>
                    </a:lnTo>
                    <a:lnTo>
                      <a:pt x="798" y="1210"/>
                    </a:lnTo>
                    <a:lnTo>
                      <a:pt x="798" y="1214"/>
                    </a:lnTo>
                    <a:lnTo>
                      <a:pt x="796" y="1216"/>
                    </a:lnTo>
                    <a:lnTo>
                      <a:pt x="796" y="1220"/>
                    </a:lnTo>
                    <a:lnTo>
                      <a:pt x="796" y="1226"/>
                    </a:lnTo>
                    <a:lnTo>
                      <a:pt x="794" y="1227"/>
                    </a:lnTo>
                    <a:lnTo>
                      <a:pt x="796" y="1233"/>
                    </a:lnTo>
                    <a:lnTo>
                      <a:pt x="796" y="1233"/>
                    </a:lnTo>
                    <a:lnTo>
                      <a:pt x="796" y="1241"/>
                    </a:lnTo>
                    <a:lnTo>
                      <a:pt x="792" y="1243"/>
                    </a:lnTo>
                    <a:lnTo>
                      <a:pt x="790" y="1243"/>
                    </a:lnTo>
                    <a:lnTo>
                      <a:pt x="785" y="1246"/>
                    </a:lnTo>
                    <a:lnTo>
                      <a:pt x="787" y="1254"/>
                    </a:lnTo>
                    <a:lnTo>
                      <a:pt x="785" y="1258"/>
                    </a:lnTo>
                    <a:lnTo>
                      <a:pt x="779" y="1262"/>
                    </a:lnTo>
                    <a:lnTo>
                      <a:pt x="781" y="1264"/>
                    </a:lnTo>
                    <a:lnTo>
                      <a:pt x="783" y="1264"/>
                    </a:lnTo>
                    <a:lnTo>
                      <a:pt x="787" y="1269"/>
                    </a:lnTo>
                    <a:lnTo>
                      <a:pt x="790" y="1273"/>
                    </a:lnTo>
                    <a:lnTo>
                      <a:pt x="790" y="1273"/>
                    </a:lnTo>
                    <a:lnTo>
                      <a:pt x="790" y="1281"/>
                    </a:lnTo>
                    <a:lnTo>
                      <a:pt x="796" y="1285"/>
                    </a:lnTo>
                    <a:lnTo>
                      <a:pt x="800" y="1287"/>
                    </a:lnTo>
                    <a:lnTo>
                      <a:pt x="804" y="1290"/>
                    </a:lnTo>
                    <a:lnTo>
                      <a:pt x="808" y="1292"/>
                    </a:lnTo>
                    <a:lnTo>
                      <a:pt x="808" y="1294"/>
                    </a:lnTo>
                    <a:lnTo>
                      <a:pt x="804" y="1298"/>
                    </a:lnTo>
                    <a:lnTo>
                      <a:pt x="800" y="1298"/>
                    </a:lnTo>
                    <a:lnTo>
                      <a:pt x="798" y="1296"/>
                    </a:lnTo>
                    <a:lnTo>
                      <a:pt x="792" y="1296"/>
                    </a:lnTo>
                    <a:lnTo>
                      <a:pt x="792" y="1298"/>
                    </a:lnTo>
                    <a:lnTo>
                      <a:pt x="785" y="1298"/>
                    </a:lnTo>
                    <a:lnTo>
                      <a:pt x="781" y="1298"/>
                    </a:lnTo>
                    <a:lnTo>
                      <a:pt x="779" y="1304"/>
                    </a:lnTo>
                    <a:lnTo>
                      <a:pt x="769" y="1309"/>
                    </a:lnTo>
                    <a:lnTo>
                      <a:pt x="762" y="1315"/>
                    </a:lnTo>
                    <a:lnTo>
                      <a:pt x="762" y="1313"/>
                    </a:lnTo>
                    <a:lnTo>
                      <a:pt x="764" y="1307"/>
                    </a:lnTo>
                    <a:lnTo>
                      <a:pt x="766" y="1307"/>
                    </a:lnTo>
                    <a:lnTo>
                      <a:pt x="769" y="1306"/>
                    </a:lnTo>
                    <a:lnTo>
                      <a:pt x="766" y="1306"/>
                    </a:lnTo>
                    <a:lnTo>
                      <a:pt x="764" y="1304"/>
                    </a:lnTo>
                    <a:lnTo>
                      <a:pt x="762" y="1306"/>
                    </a:lnTo>
                    <a:lnTo>
                      <a:pt x="760" y="1304"/>
                    </a:lnTo>
                    <a:lnTo>
                      <a:pt x="758" y="1300"/>
                    </a:lnTo>
                    <a:lnTo>
                      <a:pt x="758" y="1300"/>
                    </a:lnTo>
                    <a:lnTo>
                      <a:pt x="752" y="1298"/>
                    </a:lnTo>
                    <a:lnTo>
                      <a:pt x="745" y="1298"/>
                    </a:lnTo>
                    <a:lnTo>
                      <a:pt x="743" y="1296"/>
                    </a:lnTo>
                    <a:lnTo>
                      <a:pt x="741" y="1296"/>
                    </a:lnTo>
                    <a:lnTo>
                      <a:pt x="741" y="1298"/>
                    </a:lnTo>
                    <a:lnTo>
                      <a:pt x="737" y="1302"/>
                    </a:lnTo>
                    <a:lnTo>
                      <a:pt x="733" y="1300"/>
                    </a:lnTo>
                    <a:lnTo>
                      <a:pt x="729" y="1298"/>
                    </a:lnTo>
                    <a:lnTo>
                      <a:pt x="727" y="1298"/>
                    </a:lnTo>
                    <a:lnTo>
                      <a:pt x="726" y="1304"/>
                    </a:lnTo>
                    <a:lnTo>
                      <a:pt x="724" y="1306"/>
                    </a:lnTo>
                    <a:lnTo>
                      <a:pt x="720" y="1304"/>
                    </a:lnTo>
                    <a:lnTo>
                      <a:pt x="718" y="1306"/>
                    </a:lnTo>
                    <a:lnTo>
                      <a:pt x="720" y="1309"/>
                    </a:lnTo>
                    <a:lnTo>
                      <a:pt x="726" y="1311"/>
                    </a:lnTo>
                    <a:lnTo>
                      <a:pt x="729" y="1313"/>
                    </a:lnTo>
                    <a:lnTo>
                      <a:pt x="727" y="1315"/>
                    </a:lnTo>
                    <a:lnTo>
                      <a:pt x="726" y="1313"/>
                    </a:lnTo>
                    <a:lnTo>
                      <a:pt x="718" y="1313"/>
                    </a:lnTo>
                    <a:lnTo>
                      <a:pt x="718" y="1315"/>
                    </a:lnTo>
                    <a:lnTo>
                      <a:pt x="720" y="1315"/>
                    </a:lnTo>
                    <a:lnTo>
                      <a:pt x="724" y="1317"/>
                    </a:lnTo>
                    <a:lnTo>
                      <a:pt x="722" y="1321"/>
                    </a:lnTo>
                    <a:lnTo>
                      <a:pt x="720" y="1319"/>
                    </a:lnTo>
                    <a:lnTo>
                      <a:pt x="716" y="1315"/>
                    </a:lnTo>
                    <a:lnTo>
                      <a:pt x="712" y="1313"/>
                    </a:lnTo>
                    <a:lnTo>
                      <a:pt x="712" y="1317"/>
                    </a:lnTo>
                    <a:lnTo>
                      <a:pt x="714" y="1319"/>
                    </a:lnTo>
                    <a:lnTo>
                      <a:pt x="716" y="1321"/>
                    </a:lnTo>
                    <a:lnTo>
                      <a:pt x="712" y="1321"/>
                    </a:lnTo>
                    <a:lnTo>
                      <a:pt x="708" y="1319"/>
                    </a:lnTo>
                    <a:lnTo>
                      <a:pt x="708" y="1313"/>
                    </a:lnTo>
                    <a:lnTo>
                      <a:pt x="703" y="1311"/>
                    </a:lnTo>
                    <a:lnTo>
                      <a:pt x="703" y="1309"/>
                    </a:lnTo>
                    <a:lnTo>
                      <a:pt x="705" y="1309"/>
                    </a:lnTo>
                    <a:lnTo>
                      <a:pt x="705" y="1306"/>
                    </a:lnTo>
                    <a:lnTo>
                      <a:pt x="699" y="1307"/>
                    </a:lnTo>
                    <a:lnTo>
                      <a:pt x="697" y="1309"/>
                    </a:lnTo>
                    <a:lnTo>
                      <a:pt x="699" y="1317"/>
                    </a:lnTo>
                    <a:lnTo>
                      <a:pt x="697" y="1319"/>
                    </a:lnTo>
                    <a:lnTo>
                      <a:pt x="701" y="1323"/>
                    </a:lnTo>
                    <a:lnTo>
                      <a:pt x="701" y="1325"/>
                    </a:lnTo>
                    <a:lnTo>
                      <a:pt x="705" y="1327"/>
                    </a:lnTo>
                    <a:lnTo>
                      <a:pt x="708" y="1334"/>
                    </a:lnTo>
                    <a:lnTo>
                      <a:pt x="712" y="1336"/>
                    </a:lnTo>
                    <a:lnTo>
                      <a:pt x="710" y="1342"/>
                    </a:lnTo>
                    <a:lnTo>
                      <a:pt x="708" y="1342"/>
                    </a:lnTo>
                    <a:lnTo>
                      <a:pt x="708" y="1340"/>
                    </a:lnTo>
                    <a:lnTo>
                      <a:pt x="708" y="1338"/>
                    </a:lnTo>
                    <a:lnTo>
                      <a:pt x="707" y="1336"/>
                    </a:lnTo>
                    <a:lnTo>
                      <a:pt x="705" y="1334"/>
                    </a:lnTo>
                    <a:lnTo>
                      <a:pt x="705" y="1336"/>
                    </a:lnTo>
                    <a:lnTo>
                      <a:pt x="703" y="1340"/>
                    </a:lnTo>
                    <a:lnTo>
                      <a:pt x="707" y="1340"/>
                    </a:lnTo>
                    <a:lnTo>
                      <a:pt x="707" y="1342"/>
                    </a:lnTo>
                    <a:lnTo>
                      <a:pt x="705" y="1346"/>
                    </a:lnTo>
                    <a:lnTo>
                      <a:pt x="699" y="1346"/>
                    </a:lnTo>
                    <a:lnTo>
                      <a:pt x="703" y="1349"/>
                    </a:lnTo>
                    <a:lnTo>
                      <a:pt x="707" y="1349"/>
                    </a:lnTo>
                    <a:lnTo>
                      <a:pt x="708" y="1351"/>
                    </a:lnTo>
                    <a:lnTo>
                      <a:pt x="710" y="1351"/>
                    </a:lnTo>
                    <a:lnTo>
                      <a:pt x="712" y="1353"/>
                    </a:lnTo>
                    <a:lnTo>
                      <a:pt x="714" y="1353"/>
                    </a:lnTo>
                    <a:lnTo>
                      <a:pt x="724" y="1359"/>
                    </a:lnTo>
                    <a:lnTo>
                      <a:pt x="724" y="1361"/>
                    </a:lnTo>
                    <a:lnTo>
                      <a:pt x="724" y="1365"/>
                    </a:lnTo>
                    <a:lnTo>
                      <a:pt x="727" y="1370"/>
                    </a:lnTo>
                    <a:lnTo>
                      <a:pt x="726" y="1372"/>
                    </a:lnTo>
                    <a:lnTo>
                      <a:pt x="722" y="1372"/>
                    </a:lnTo>
                    <a:lnTo>
                      <a:pt x="722" y="1370"/>
                    </a:lnTo>
                    <a:lnTo>
                      <a:pt x="716" y="1367"/>
                    </a:lnTo>
                    <a:lnTo>
                      <a:pt x="714" y="1368"/>
                    </a:lnTo>
                    <a:lnTo>
                      <a:pt x="712" y="1368"/>
                    </a:lnTo>
                    <a:lnTo>
                      <a:pt x="708" y="1370"/>
                    </a:lnTo>
                    <a:lnTo>
                      <a:pt x="712" y="1372"/>
                    </a:lnTo>
                    <a:lnTo>
                      <a:pt x="712" y="1374"/>
                    </a:lnTo>
                    <a:lnTo>
                      <a:pt x="714" y="1376"/>
                    </a:lnTo>
                    <a:lnTo>
                      <a:pt x="716" y="1376"/>
                    </a:lnTo>
                    <a:lnTo>
                      <a:pt x="716" y="1378"/>
                    </a:lnTo>
                    <a:lnTo>
                      <a:pt x="718" y="1380"/>
                    </a:lnTo>
                    <a:lnTo>
                      <a:pt x="718" y="1380"/>
                    </a:lnTo>
                    <a:lnTo>
                      <a:pt x="714" y="1380"/>
                    </a:lnTo>
                    <a:lnTo>
                      <a:pt x="712" y="1382"/>
                    </a:lnTo>
                    <a:lnTo>
                      <a:pt x="710" y="1380"/>
                    </a:lnTo>
                    <a:lnTo>
                      <a:pt x="712" y="1378"/>
                    </a:lnTo>
                    <a:lnTo>
                      <a:pt x="708" y="1376"/>
                    </a:lnTo>
                    <a:lnTo>
                      <a:pt x="705" y="1376"/>
                    </a:lnTo>
                    <a:lnTo>
                      <a:pt x="705" y="1378"/>
                    </a:lnTo>
                    <a:lnTo>
                      <a:pt x="707" y="1382"/>
                    </a:lnTo>
                    <a:lnTo>
                      <a:pt x="710" y="1388"/>
                    </a:lnTo>
                    <a:lnTo>
                      <a:pt x="712" y="1391"/>
                    </a:lnTo>
                    <a:lnTo>
                      <a:pt x="710" y="1393"/>
                    </a:lnTo>
                    <a:lnTo>
                      <a:pt x="714" y="1397"/>
                    </a:lnTo>
                    <a:lnTo>
                      <a:pt x="708" y="1393"/>
                    </a:lnTo>
                    <a:lnTo>
                      <a:pt x="707" y="1389"/>
                    </a:lnTo>
                    <a:lnTo>
                      <a:pt x="705" y="1389"/>
                    </a:lnTo>
                    <a:lnTo>
                      <a:pt x="703" y="1395"/>
                    </a:lnTo>
                    <a:lnTo>
                      <a:pt x="703" y="1399"/>
                    </a:lnTo>
                    <a:lnTo>
                      <a:pt x="699" y="1397"/>
                    </a:lnTo>
                    <a:lnTo>
                      <a:pt x="701" y="1393"/>
                    </a:lnTo>
                    <a:lnTo>
                      <a:pt x="699" y="1391"/>
                    </a:lnTo>
                    <a:lnTo>
                      <a:pt x="695" y="1389"/>
                    </a:lnTo>
                    <a:lnTo>
                      <a:pt x="693" y="1386"/>
                    </a:lnTo>
                    <a:lnTo>
                      <a:pt x="691" y="1388"/>
                    </a:lnTo>
                    <a:lnTo>
                      <a:pt x="693" y="1389"/>
                    </a:lnTo>
                    <a:lnTo>
                      <a:pt x="691" y="1393"/>
                    </a:lnTo>
                    <a:lnTo>
                      <a:pt x="689" y="1389"/>
                    </a:lnTo>
                    <a:lnTo>
                      <a:pt x="686" y="1386"/>
                    </a:lnTo>
                    <a:lnTo>
                      <a:pt x="686" y="1382"/>
                    </a:lnTo>
                    <a:lnTo>
                      <a:pt x="687" y="1380"/>
                    </a:lnTo>
                    <a:lnTo>
                      <a:pt x="687" y="1378"/>
                    </a:lnTo>
                    <a:lnTo>
                      <a:pt x="684" y="1374"/>
                    </a:lnTo>
                    <a:lnTo>
                      <a:pt x="680" y="1372"/>
                    </a:lnTo>
                    <a:lnTo>
                      <a:pt x="676" y="1368"/>
                    </a:lnTo>
                    <a:lnTo>
                      <a:pt x="676" y="1365"/>
                    </a:lnTo>
                    <a:lnTo>
                      <a:pt x="678" y="1365"/>
                    </a:lnTo>
                    <a:lnTo>
                      <a:pt x="682" y="1361"/>
                    </a:lnTo>
                    <a:lnTo>
                      <a:pt x="684" y="1363"/>
                    </a:lnTo>
                    <a:lnTo>
                      <a:pt x="687" y="1361"/>
                    </a:lnTo>
                    <a:lnTo>
                      <a:pt x="691" y="1359"/>
                    </a:lnTo>
                    <a:lnTo>
                      <a:pt x="697" y="1365"/>
                    </a:lnTo>
                    <a:lnTo>
                      <a:pt x="701" y="1365"/>
                    </a:lnTo>
                    <a:lnTo>
                      <a:pt x="703" y="1367"/>
                    </a:lnTo>
                    <a:lnTo>
                      <a:pt x="707" y="1365"/>
                    </a:lnTo>
                    <a:lnTo>
                      <a:pt x="708" y="1363"/>
                    </a:lnTo>
                    <a:lnTo>
                      <a:pt x="705" y="1363"/>
                    </a:lnTo>
                    <a:lnTo>
                      <a:pt x="703" y="1361"/>
                    </a:lnTo>
                    <a:lnTo>
                      <a:pt x="701" y="1361"/>
                    </a:lnTo>
                    <a:lnTo>
                      <a:pt x="701" y="1359"/>
                    </a:lnTo>
                    <a:lnTo>
                      <a:pt x="697" y="1361"/>
                    </a:lnTo>
                    <a:lnTo>
                      <a:pt x="693" y="1357"/>
                    </a:lnTo>
                    <a:lnTo>
                      <a:pt x="689" y="1357"/>
                    </a:lnTo>
                    <a:lnTo>
                      <a:pt x="687" y="1359"/>
                    </a:lnTo>
                    <a:lnTo>
                      <a:pt x="684" y="1359"/>
                    </a:lnTo>
                    <a:lnTo>
                      <a:pt x="680" y="1355"/>
                    </a:lnTo>
                    <a:lnTo>
                      <a:pt x="678" y="1359"/>
                    </a:lnTo>
                    <a:lnTo>
                      <a:pt x="676" y="1359"/>
                    </a:lnTo>
                    <a:lnTo>
                      <a:pt x="674" y="1353"/>
                    </a:lnTo>
                    <a:lnTo>
                      <a:pt x="668" y="1346"/>
                    </a:lnTo>
                    <a:lnTo>
                      <a:pt x="668" y="1344"/>
                    </a:lnTo>
                    <a:lnTo>
                      <a:pt x="667" y="1344"/>
                    </a:lnTo>
                    <a:lnTo>
                      <a:pt x="665" y="1338"/>
                    </a:lnTo>
                    <a:lnTo>
                      <a:pt x="657" y="1334"/>
                    </a:lnTo>
                    <a:lnTo>
                      <a:pt x="657" y="1328"/>
                    </a:lnTo>
                    <a:lnTo>
                      <a:pt x="657" y="1328"/>
                    </a:lnTo>
                    <a:lnTo>
                      <a:pt x="653" y="1327"/>
                    </a:lnTo>
                    <a:lnTo>
                      <a:pt x="649" y="1317"/>
                    </a:lnTo>
                    <a:lnTo>
                      <a:pt x="644" y="1317"/>
                    </a:lnTo>
                    <a:lnTo>
                      <a:pt x="642" y="1315"/>
                    </a:lnTo>
                    <a:lnTo>
                      <a:pt x="644" y="1311"/>
                    </a:lnTo>
                    <a:lnTo>
                      <a:pt x="642" y="1307"/>
                    </a:lnTo>
                    <a:lnTo>
                      <a:pt x="642" y="1304"/>
                    </a:lnTo>
                    <a:lnTo>
                      <a:pt x="642" y="1300"/>
                    </a:lnTo>
                    <a:lnTo>
                      <a:pt x="640" y="1294"/>
                    </a:lnTo>
                    <a:lnTo>
                      <a:pt x="642" y="1285"/>
                    </a:lnTo>
                    <a:lnTo>
                      <a:pt x="644" y="1285"/>
                    </a:lnTo>
                    <a:lnTo>
                      <a:pt x="644" y="1283"/>
                    </a:lnTo>
                    <a:lnTo>
                      <a:pt x="638" y="1279"/>
                    </a:lnTo>
                    <a:lnTo>
                      <a:pt x="634" y="1277"/>
                    </a:lnTo>
                    <a:lnTo>
                      <a:pt x="634" y="1275"/>
                    </a:lnTo>
                    <a:lnTo>
                      <a:pt x="626" y="1266"/>
                    </a:lnTo>
                    <a:lnTo>
                      <a:pt x="625" y="1264"/>
                    </a:lnTo>
                    <a:lnTo>
                      <a:pt x="623" y="1262"/>
                    </a:lnTo>
                    <a:lnTo>
                      <a:pt x="619" y="1258"/>
                    </a:lnTo>
                    <a:lnTo>
                      <a:pt x="617" y="1258"/>
                    </a:lnTo>
                    <a:lnTo>
                      <a:pt x="609" y="1258"/>
                    </a:lnTo>
                    <a:lnTo>
                      <a:pt x="607" y="1256"/>
                    </a:lnTo>
                    <a:lnTo>
                      <a:pt x="604" y="1256"/>
                    </a:lnTo>
                    <a:lnTo>
                      <a:pt x="602" y="1252"/>
                    </a:lnTo>
                    <a:lnTo>
                      <a:pt x="606" y="1256"/>
                    </a:lnTo>
                    <a:lnTo>
                      <a:pt x="607" y="1256"/>
                    </a:lnTo>
                    <a:lnTo>
                      <a:pt x="600" y="1246"/>
                    </a:lnTo>
                    <a:lnTo>
                      <a:pt x="594" y="1245"/>
                    </a:lnTo>
                    <a:lnTo>
                      <a:pt x="586" y="1243"/>
                    </a:lnTo>
                    <a:lnTo>
                      <a:pt x="583" y="1245"/>
                    </a:lnTo>
                    <a:lnTo>
                      <a:pt x="581" y="1241"/>
                    </a:lnTo>
                    <a:lnTo>
                      <a:pt x="579" y="1239"/>
                    </a:lnTo>
                    <a:lnTo>
                      <a:pt x="575" y="1237"/>
                    </a:lnTo>
                    <a:lnTo>
                      <a:pt x="571" y="1233"/>
                    </a:lnTo>
                    <a:lnTo>
                      <a:pt x="567" y="1233"/>
                    </a:lnTo>
                    <a:lnTo>
                      <a:pt x="566" y="1229"/>
                    </a:lnTo>
                    <a:lnTo>
                      <a:pt x="567" y="1227"/>
                    </a:lnTo>
                    <a:lnTo>
                      <a:pt x="571" y="1227"/>
                    </a:lnTo>
                    <a:lnTo>
                      <a:pt x="573" y="1227"/>
                    </a:lnTo>
                    <a:lnTo>
                      <a:pt x="569" y="1224"/>
                    </a:lnTo>
                    <a:lnTo>
                      <a:pt x="569" y="1224"/>
                    </a:lnTo>
                    <a:lnTo>
                      <a:pt x="564" y="1218"/>
                    </a:lnTo>
                    <a:lnTo>
                      <a:pt x="560" y="1214"/>
                    </a:lnTo>
                    <a:lnTo>
                      <a:pt x="560" y="1208"/>
                    </a:lnTo>
                    <a:lnTo>
                      <a:pt x="556" y="1205"/>
                    </a:lnTo>
                    <a:lnTo>
                      <a:pt x="554" y="1203"/>
                    </a:lnTo>
                    <a:lnTo>
                      <a:pt x="550" y="1203"/>
                    </a:lnTo>
                    <a:lnTo>
                      <a:pt x="548" y="1205"/>
                    </a:lnTo>
                    <a:lnTo>
                      <a:pt x="546" y="1208"/>
                    </a:lnTo>
                    <a:lnTo>
                      <a:pt x="543" y="1216"/>
                    </a:lnTo>
                    <a:lnTo>
                      <a:pt x="541" y="1214"/>
                    </a:lnTo>
                    <a:lnTo>
                      <a:pt x="541" y="1214"/>
                    </a:lnTo>
                    <a:lnTo>
                      <a:pt x="537" y="1210"/>
                    </a:lnTo>
                    <a:lnTo>
                      <a:pt x="537" y="1203"/>
                    </a:lnTo>
                    <a:lnTo>
                      <a:pt x="537" y="1203"/>
                    </a:lnTo>
                    <a:lnTo>
                      <a:pt x="537" y="1199"/>
                    </a:lnTo>
                    <a:lnTo>
                      <a:pt x="539" y="1199"/>
                    </a:lnTo>
                    <a:lnTo>
                      <a:pt x="539" y="1195"/>
                    </a:lnTo>
                    <a:lnTo>
                      <a:pt x="535" y="1193"/>
                    </a:lnTo>
                    <a:lnTo>
                      <a:pt x="535" y="1193"/>
                    </a:lnTo>
                    <a:lnTo>
                      <a:pt x="531" y="1193"/>
                    </a:lnTo>
                    <a:lnTo>
                      <a:pt x="529" y="1193"/>
                    </a:lnTo>
                    <a:lnTo>
                      <a:pt x="526" y="1197"/>
                    </a:lnTo>
                    <a:lnTo>
                      <a:pt x="522" y="1197"/>
                    </a:lnTo>
                    <a:lnTo>
                      <a:pt x="518" y="1201"/>
                    </a:lnTo>
                    <a:lnTo>
                      <a:pt x="514" y="1201"/>
                    </a:lnTo>
                    <a:lnTo>
                      <a:pt x="514" y="1203"/>
                    </a:lnTo>
                    <a:lnTo>
                      <a:pt x="516" y="1206"/>
                    </a:lnTo>
                    <a:lnTo>
                      <a:pt x="518" y="1210"/>
                    </a:lnTo>
                    <a:lnTo>
                      <a:pt x="514" y="1214"/>
                    </a:lnTo>
                    <a:lnTo>
                      <a:pt x="514" y="1216"/>
                    </a:lnTo>
                    <a:lnTo>
                      <a:pt x="516" y="1220"/>
                    </a:lnTo>
                    <a:lnTo>
                      <a:pt x="516" y="1226"/>
                    </a:lnTo>
                    <a:lnTo>
                      <a:pt x="518" y="1227"/>
                    </a:lnTo>
                    <a:lnTo>
                      <a:pt x="526" y="1233"/>
                    </a:lnTo>
                    <a:lnTo>
                      <a:pt x="529" y="1235"/>
                    </a:lnTo>
                    <a:lnTo>
                      <a:pt x="533" y="1237"/>
                    </a:lnTo>
                    <a:lnTo>
                      <a:pt x="545" y="1250"/>
                    </a:lnTo>
                    <a:lnTo>
                      <a:pt x="545" y="1252"/>
                    </a:lnTo>
                    <a:lnTo>
                      <a:pt x="546" y="1254"/>
                    </a:lnTo>
                    <a:lnTo>
                      <a:pt x="546" y="1258"/>
                    </a:lnTo>
                    <a:lnTo>
                      <a:pt x="548" y="1262"/>
                    </a:lnTo>
                    <a:lnTo>
                      <a:pt x="552" y="1264"/>
                    </a:lnTo>
                    <a:lnTo>
                      <a:pt x="554" y="1269"/>
                    </a:lnTo>
                    <a:lnTo>
                      <a:pt x="560" y="1273"/>
                    </a:lnTo>
                    <a:lnTo>
                      <a:pt x="562" y="1275"/>
                    </a:lnTo>
                    <a:lnTo>
                      <a:pt x="566" y="1277"/>
                    </a:lnTo>
                    <a:lnTo>
                      <a:pt x="567" y="1277"/>
                    </a:lnTo>
                    <a:lnTo>
                      <a:pt x="575" y="1277"/>
                    </a:lnTo>
                    <a:lnTo>
                      <a:pt x="579" y="1279"/>
                    </a:lnTo>
                    <a:lnTo>
                      <a:pt x="583" y="1277"/>
                    </a:lnTo>
                    <a:lnTo>
                      <a:pt x="586" y="1279"/>
                    </a:lnTo>
                    <a:lnTo>
                      <a:pt x="585" y="1281"/>
                    </a:lnTo>
                    <a:lnTo>
                      <a:pt x="581" y="1285"/>
                    </a:lnTo>
                    <a:lnTo>
                      <a:pt x="581" y="1287"/>
                    </a:lnTo>
                    <a:lnTo>
                      <a:pt x="583" y="1290"/>
                    </a:lnTo>
                    <a:lnTo>
                      <a:pt x="586" y="1290"/>
                    </a:lnTo>
                    <a:lnTo>
                      <a:pt x="592" y="1290"/>
                    </a:lnTo>
                    <a:lnTo>
                      <a:pt x="607" y="1298"/>
                    </a:lnTo>
                    <a:lnTo>
                      <a:pt x="613" y="1304"/>
                    </a:lnTo>
                    <a:lnTo>
                      <a:pt x="617" y="1307"/>
                    </a:lnTo>
                    <a:lnTo>
                      <a:pt x="623" y="1307"/>
                    </a:lnTo>
                    <a:lnTo>
                      <a:pt x="625" y="1311"/>
                    </a:lnTo>
                    <a:lnTo>
                      <a:pt x="626" y="1313"/>
                    </a:lnTo>
                    <a:lnTo>
                      <a:pt x="626" y="1317"/>
                    </a:lnTo>
                    <a:lnTo>
                      <a:pt x="625" y="1319"/>
                    </a:lnTo>
                    <a:lnTo>
                      <a:pt x="625" y="1323"/>
                    </a:lnTo>
                    <a:lnTo>
                      <a:pt x="625" y="1323"/>
                    </a:lnTo>
                    <a:lnTo>
                      <a:pt x="625" y="1325"/>
                    </a:lnTo>
                    <a:lnTo>
                      <a:pt x="621" y="1323"/>
                    </a:lnTo>
                    <a:lnTo>
                      <a:pt x="619" y="1321"/>
                    </a:lnTo>
                    <a:lnTo>
                      <a:pt x="617" y="1317"/>
                    </a:lnTo>
                    <a:lnTo>
                      <a:pt x="617" y="1313"/>
                    </a:lnTo>
                    <a:lnTo>
                      <a:pt x="615" y="1313"/>
                    </a:lnTo>
                    <a:lnTo>
                      <a:pt x="609" y="1313"/>
                    </a:lnTo>
                    <a:lnTo>
                      <a:pt x="607" y="1311"/>
                    </a:lnTo>
                    <a:lnTo>
                      <a:pt x="604" y="1309"/>
                    </a:lnTo>
                    <a:lnTo>
                      <a:pt x="602" y="1309"/>
                    </a:lnTo>
                    <a:lnTo>
                      <a:pt x="600" y="1311"/>
                    </a:lnTo>
                    <a:lnTo>
                      <a:pt x="600" y="1315"/>
                    </a:lnTo>
                    <a:lnTo>
                      <a:pt x="598" y="1317"/>
                    </a:lnTo>
                    <a:lnTo>
                      <a:pt x="598" y="1319"/>
                    </a:lnTo>
                    <a:lnTo>
                      <a:pt x="596" y="1323"/>
                    </a:lnTo>
                    <a:lnTo>
                      <a:pt x="594" y="1325"/>
                    </a:lnTo>
                    <a:lnTo>
                      <a:pt x="594" y="1327"/>
                    </a:lnTo>
                    <a:lnTo>
                      <a:pt x="596" y="1328"/>
                    </a:lnTo>
                    <a:lnTo>
                      <a:pt x="598" y="1328"/>
                    </a:lnTo>
                    <a:lnTo>
                      <a:pt x="604" y="1334"/>
                    </a:lnTo>
                    <a:lnTo>
                      <a:pt x="604" y="1336"/>
                    </a:lnTo>
                    <a:lnTo>
                      <a:pt x="604" y="1340"/>
                    </a:lnTo>
                    <a:lnTo>
                      <a:pt x="606" y="1342"/>
                    </a:lnTo>
                    <a:lnTo>
                      <a:pt x="604" y="1346"/>
                    </a:lnTo>
                    <a:lnTo>
                      <a:pt x="600" y="1346"/>
                    </a:lnTo>
                    <a:lnTo>
                      <a:pt x="598" y="1349"/>
                    </a:lnTo>
                    <a:lnTo>
                      <a:pt x="596" y="1357"/>
                    </a:lnTo>
                    <a:lnTo>
                      <a:pt x="592" y="1361"/>
                    </a:lnTo>
                    <a:lnTo>
                      <a:pt x="590" y="1365"/>
                    </a:lnTo>
                    <a:lnTo>
                      <a:pt x="588" y="1368"/>
                    </a:lnTo>
                    <a:lnTo>
                      <a:pt x="583" y="1368"/>
                    </a:lnTo>
                    <a:lnTo>
                      <a:pt x="579" y="1365"/>
                    </a:lnTo>
                    <a:lnTo>
                      <a:pt x="579" y="1363"/>
                    </a:lnTo>
                    <a:lnTo>
                      <a:pt x="581" y="1361"/>
                    </a:lnTo>
                    <a:lnTo>
                      <a:pt x="583" y="1359"/>
                    </a:lnTo>
                    <a:lnTo>
                      <a:pt x="585" y="1357"/>
                    </a:lnTo>
                    <a:lnTo>
                      <a:pt x="585" y="1353"/>
                    </a:lnTo>
                    <a:lnTo>
                      <a:pt x="585" y="1349"/>
                    </a:lnTo>
                    <a:lnTo>
                      <a:pt x="585" y="1349"/>
                    </a:lnTo>
                    <a:lnTo>
                      <a:pt x="586" y="1349"/>
                    </a:lnTo>
                    <a:lnTo>
                      <a:pt x="588" y="1348"/>
                    </a:lnTo>
                    <a:lnTo>
                      <a:pt x="588" y="1344"/>
                    </a:lnTo>
                    <a:lnTo>
                      <a:pt x="586" y="1342"/>
                    </a:lnTo>
                    <a:lnTo>
                      <a:pt x="585" y="1334"/>
                    </a:lnTo>
                    <a:lnTo>
                      <a:pt x="583" y="1332"/>
                    </a:lnTo>
                    <a:lnTo>
                      <a:pt x="583" y="1327"/>
                    </a:lnTo>
                    <a:lnTo>
                      <a:pt x="581" y="1321"/>
                    </a:lnTo>
                    <a:lnTo>
                      <a:pt x="579" y="1319"/>
                    </a:lnTo>
                    <a:lnTo>
                      <a:pt x="577" y="1321"/>
                    </a:lnTo>
                    <a:lnTo>
                      <a:pt x="571" y="1319"/>
                    </a:lnTo>
                    <a:lnTo>
                      <a:pt x="569" y="1317"/>
                    </a:lnTo>
                    <a:lnTo>
                      <a:pt x="566" y="1315"/>
                    </a:lnTo>
                    <a:lnTo>
                      <a:pt x="564" y="1313"/>
                    </a:lnTo>
                    <a:lnTo>
                      <a:pt x="566" y="1313"/>
                    </a:lnTo>
                    <a:lnTo>
                      <a:pt x="566" y="1309"/>
                    </a:lnTo>
                    <a:lnTo>
                      <a:pt x="564" y="1306"/>
                    </a:lnTo>
                    <a:lnTo>
                      <a:pt x="560" y="1306"/>
                    </a:lnTo>
                    <a:lnTo>
                      <a:pt x="558" y="1306"/>
                    </a:lnTo>
                    <a:lnTo>
                      <a:pt x="558" y="1304"/>
                    </a:lnTo>
                    <a:lnTo>
                      <a:pt x="554" y="1302"/>
                    </a:lnTo>
                    <a:lnTo>
                      <a:pt x="552" y="1304"/>
                    </a:lnTo>
                    <a:lnTo>
                      <a:pt x="550" y="1302"/>
                    </a:lnTo>
                    <a:lnTo>
                      <a:pt x="546" y="1294"/>
                    </a:lnTo>
                    <a:lnTo>
                      <a:pt x="543" y="1294"/>
                    </a:lnTo>
                    <a:lnTo>
                      <a:pt x="539" y="1292"/>
                    </a:lnTo>
                    <a:lnTo>
                      <a:pt x="537" y="1294"/>
                    </a:lnTo>
                    <a:lnTo>
                      <a:pt x="533" y="1294"/>
                    </a:lnTo>
                    <a:lnTo>
                      <a:pt x="533" y="1292"/>
                    </a:lnTo>
                    <a:lnTo>
                      <a:pt x="529" y="1290"/>
                    </a:lnTo>
                    <a:lnTo>
                      <a:pt x="526" y="1288"/>
                    </a:lnTo>
                    <a:lnTo>
                      <a:pt x="518" y="1285"/>
                    </a:lnTo>
                    <a:lnTo>
                      <a:pt x="512" y="1275"/>
                    </a:lnTo>
                    <a:lnTo>
                      <a:pt x="508" y="1273"/>
                    </a:lnTo>
                    <a:lnTo>
                      <a:pt x="508" y="1271"/>
                    </a:lnTo>
                    <a:lnTo>
                      <a:pt x="505" y="1266"/>
                    </a:lnTo>
                    <a:lnTo>
                      <a:pt x="499" y="1266"/>
                    </a:lnTo>
                    <a:lnTo>
                      <a:pt x="499" y="1262"/>
                    </a:lnTo>
                    <a:lnTo>
                      <a:pt x="495" y="1258"/>
                    </a:lnTo>
                    <a:lnTo>
                      <a:pt x="491" y="1254"/>
                    </a:lnTo>
                    <a:lnTo>
                      <a:pt x="487" y="1252"/>
                    </a:lnTo>
                    <a:lnTo>
                      <a:pt x="487" y="1246"/>
                    </a:lnTo>
                    <a:lnTo>
                      <a:pt x="484" y="1246"/>
                    </a:lnTo>
                    <a:lnTo>
                      <a:pt x="484" y="1243"/>
                    </a:lnTo>
                    <a:lnTo>
                      <a:pt x="482" y="1237"/>
                    </a:lnTo>
                    <a:lnTo>
                      <a:pt x="480" y="1235"/>
                    </a:lnTo>
                    <a:lnTo>
                      <a:pt x="478" y="1233"/>
                    </a:lnTo>
                    <a:lnTo>
                      <a:pt x="476" y="1229"/>
                    </a:lnTo>
                    <a:lnTo>
                      <a:pt x="472" y="1227"/>
                    </a:lnTo>
                    <a:lnTo>
                      <a:pt x="468" y="1226"/>
                    </a:lnTo>
                    <a:lnTo>
                      <a:pt x="455" y="1222"/>
                    </a:lnTo>
                    <a:lnTo>
                      <a:pt x="447" y="1227"/>
                    </a:lnTo>
                    <a:lnTo>
                      <a:pt x="445" y="1231"/>
                    </a:lnTo>
                    <a:lnTo>
                      <a:pt x="444" y="1235"/>
                    </a:lnTo>
                    <a:lnTo>
                      <a:pt x="434" y="1237"/>
                    </a:lnTo>
                    <a:lnTo>
                      <a:pt x="434" y="1237"/>
                    </a:lnTo>
                    <a:lnTo>
                      <a:pt x="423" y="1245"/>
                    </a:lnTo>
                    <a:lnTo>
                      <a:pt x="419" y="1248"/>
                    </a:lnTo>
                    <a:lnTo>
                      <a:pt x="421" y="1250"/>
                    </a:lnTo>
                    <a:lnTo>
                      <a:pt x="417" y="1254"/>
                    </a:lnTo>
                    <a:lnTo>
                      <a:pt x="409" y="1252"/>
                    </a:lnTo>
                    <a:lnTo>
                      <a:pt x="405" y="1250"/>
                    </a:lnTo>
                    <a:lnTo>
                      <a:pt x="394" y="1243"/>
                    </a:lnTo>
                    <a:lnTo>
                      <a:pt x="392" y="1245"/>
                    </a:lnTo>
                    <a:lnTo>
                      <a:pt x="388" y="1246"/>
                    </a:lnTo>
                    <a:lnTo>
                      <a:pt x="386" y="1246"/>
                    </a:lnTo>
                    <a:lnTo>
                      <a:pt x="381" y="1243"/>
                    </a:lnTo>
                    <a:lnTo>
                      <a:pt x="377" y="1243"/>
                    </a:lnTo>
                    <a:lnTo>
                      <a:pt x="375" y="1241"/>
                    </a:lnTo>
                    <a:lnTo>
                      <a:pt x="373" y="1241"/>
                    </a:lnTo>
                    <a:lnTo>
                      <a:pt x="367" y="1248"/>
                    </a:lnTo>
                    <a:lnTo>
                      <a:pt x="364" y="1252"/>
                    </a:lnTo>
                    <a:lnTo>
                      <a:pt x="362" y="1254"/>
                    </a:lnTo>
                    <a:lnTo>
                      <a:pt x="362" y="1262"/>
                    </a:lnTo>
                    <a:lnTo>
                      <a:pt x="362" y="1266"/>
                    </a:lnTo>
                    <a:lnTo>
                      <a:pt x="362" y="1267"/>
                    </a:lnTo>
                    <a:lnTo>
                      <a:pt x="364" y="1269"/>
                    </a:lnTo>
                    <a:lnTo>
                      <a:pt x="360" y="1271"/>
                    </a:lnTo>
                    <a:lnTo>
                      <a:pt x="362" y="1277"/>
                    </a:lnTo>
                    <a:lnTo>
                      <a:pt x="360" y="1283"/>
                    </a:lnTo>
                    <a:lnTo>
                      <a:pt x="358" y="1287"/>
                    </a:lnTo>
                    <a:lnTo>
                      <a:pt x="352" y="1290"/>
                    </a:lnTo>
                    <a:lnTo>
                      <a:pt x="352" y="1290"/>
                    </a:lnTo>
                    <a:lnTo>
                      <a:pt x="350" y="1292"/>
                    </a:lnTo>
                    <a:lnTo>
                      <a:pt x="348" y="1292"/>
                    </a:lnTo>
                    <a:lnTo>
                      <a:pt x="348" y="1294"/>
                    </a:lnTo>
                    <a:lnTo>
                      <a:pt x="348" y="1294"/>
                    </a:lnTo>
                    <a:lnTo>
                      <a:pt x="346" y="1294"/>
                    </a:lnTo>
                    <a:lnTo>
                      <a:pt x="344" y="1296"/>
                    </a:lnTo>
                    <a:lnTo>
                      <a:pt x="343" y="1296"/>
                    </a:lnTo>
                    <a:lnTo>
                      <a:pt x="335" y="1296"/>
                    </a:lnTo>
                    <a:lnTo>
                      <a:pt x="331" y="1300"/>
                    </a:lnTo>
                    <a:lnTo>
                      <a:pt x="327" y="1302"/>
                    </a:lnTo>
                    <a:lnTo>
                      <a:pt x="329" y="1304"/>
                    </a:lnTo>
                    <a:lnTo>
                      <a:pt x="327" y="1307"/>
                    </a:lnTo>
                    <a:lnTo>
                      <a:pt x="325" y="1309"/>
                    </a:lnTo>
                    <a:lnTo>
                      <a:pt x="325" y="1307"/>
                    </a:lnTo>
                    <a:lnTo>
                      <a:pt x="325" y="1307"/>
                    </a:lnTo>
                    <a:lnTo>
                      <a:pt x="324" y="1307"/>
                    </a:lnTo>
                    <a:lnTo>
                      <a:pt x="318" y="1315"/>
                    </a:lnTo>
                    <a:lnTo>
                      <a:pt x="314" y="1317"/>
                    </a:lnTo>
                    <a:lnTo>
                      <a:pt x="308" y="1330"/>
                    </a:lnTo>
                    <a:lnTo>
                      <a:pt x="306" y="1332"/>
                    </a:lnTo>
                    <a:lnTo>
                      <a:pt x="308" y="1338"/>
                    </a:lnTo>
                    <a:lnTo>
                      <a:pt x="310" y="1342"/>
                    </a:lnTo>
                    <a:lnTo>
                      <a:pt x="312" y="1342"/>
                    </a:lnTo>
                    <a:lnTo>
                      <a:pt x="318" y="1349"/>
                    </a:lnTo>
                    <a:lnTo>
                      <a:pt x="312" y="1353"/>
                    </a:lnTo>
                    <a:lnTo>
                      <a:pt x="306" y="1353"/>
                    </a:lnTo>
                    <a:lnTo>
                      <a:pt x="306" y="1359"/>
                    </a:lnTo>
                    <a:lnTo>
                      <a:pt x="301" y="1367"/>
                    </a:lnTo>
                    <a:lnTo>
                      <a:pt x="301" y="1372"/>
                    </a:lnTo>
                    <a:lnTo>
                      <a:pt x="303" y="1374"/>
                    </a:lnTo>
                    <a:lnTo>
                      <a:pt x="301" y="1376"/>
                    </a:lnTo>
                    <a:lnTo>
                      <a:pt x="295" y="1376"/>
                    </a:lnTo>
                    <a:lnTo>
                      <a:pt x="284" y="1382"/>
                    </a:lnTo>
                    <a:lnTo>
                      <a:pt x="284" y="1386"/>
                    </a:lnTo>
                    <a:lnTo>
                      <a:pt x="280" y="1391"/>
                    </a:lnTo>
                    <a:lnTo>
                      <a:pt x="276" y="1389"/>
                    </a:lnTo>
                    <a:lnTo>
                      <a:pt x="272" y="1388"/>
                    </a:lnTo>
                    <a:lnTo>
                      <a:pt x="270" y="1389"/>
                    </a:lnTo>
                    <a:lnTo>
                      <a:pt x="266" y="1393"/>
                    </a:lnTo>
                    <a:lnTo>
                      <a:pt x="264" y="1389"/>
                    </a:lnTo>
                    <a:lnTo>
                      <a:pt x="261" y="1389"/>
                    </a:lnTo>
                    <a:lnTo>
                      <a:pt x="261" y="1391"/>
                    </a:lnTo>
                    <a:lnTo>
                      <a:pt x="255" y="1391"/>
                    </a:lnTo>
                    <a:lnTo>
                      <a:pt x="247" y="1389"/>
                    </a:lnTo>
                    <a:lnTo>
                      <a:pt x="243" y="1391"/>
                    </a:lnTo>
                    <a:lnTo>
                      <a:pt x="238" y="1391"/>
                    </a:lnTo>
                    <a:lnTo>
                      <a:pt x="232" y="1397"/>
                    </a:lnTo>
                    <a:lnTo>
                      <a:pt x="224" y="1399"/>
                    </a:lnTo>
                    <a:lnTo>
                      <a:pt x="223" y="1401"/>
                    </a:lnTo>
                    <a:lnTo>
                      <a:pt x="223" y="1403"/>
                    </a:lnTo>
                    <a:lnTo>
                      <a:pt x="217" y="1407"/>
                    </a:lnTo>
                    <a:lnTo>
                      <a:pt x="211" y="1405"/>
                    </a:lnTo>
                    <a:lnTo>
                      <a:pt x="205" y="1399"/>
                    </a:lnTo>
                    <a:lnTo>
                      <a:pt x="202" y="1391"/>
                    </a:lnTo>
                    <a:lnTo>
                      <a:pt x="203" y="1389"/>
                    </a:lnTo>
                    <a:lnTo>
                      <a:pt x="196" y="1382"/>
                    </a:lnTo>
                    <a:lnTo>
                      <a:pt x="190" y="1382"/>
                    </a:lnTo>
                    <a:lnTo>
                      <a:pt x="186" y="1382"/>
                    </a:lnTo>
                    <a:lnTo>
                      <a:pt x="186" y="1382"/>
                    </a:lnTo>
                    <a:lnTo>
                      <a:pt x="186" y="1382"/>
                    </a:lnTo>
                    <a:lnTo>
                      <a:pt x="181" y="1384"/>
                    </a:lnTo>
                    <a:lnTo>
                      <a:pt x="175" y="1386"/>
                    </a:lnTo>
                    <a:lnTo>
                      <a:pt x="173" y="1384"/>
                    </a:lnTo>
                    <a:lnTo>
                      <a:pt x="165" y="1382"/>
                    </a:lnTo>
                    <a:lnTo>
                      <a:pt x="160" y="1384"/>
                    </a:lnTo>
                    <a:lnTo>
                      <a:pt x="158" y="1384"/>
                    </a:lnTo>
                    <a:lnTo>
                      <a:pt x="160" y="1382"/>
                    </a:lnTo>
                    <a:lnTo>
                      <a:pt x="162" y="1374"/>
                    </a:lnTo>
                    <a:lnTo>
                      <a:pt x="162" y="1365"/>
                    </a:lnTo>
                    <a:lnTo>
                      <a:pt x="163" y="1361"/>
                    </a:lnTo>
                    <a:lnTo>
                      <a:pt x="162" y="1355"/>
                    </a:lnTo>
                    <a:lnTo>
                      <a:pt x="163" y="1353"/>
                    </a:lnTo>
                    <a:lnTo>
                      <a:pt x="158" y="1353"/>
                    </a:lnTo>
                    <a:lnTo>
                      <a:pt x="156" y="1355"/>
                    </a:lnTo>
                    <a:lnTo>
                      <a:pt x="154" y="1353"/>
                    </a:lnTo>
                    <a:lnTo>
                      <a:pt x="154" y="1349"/>
                    </a:lnTo>
                    <a:lnTo>
                      <a:pt x="160" y="1348"/>
                    </a:lnTo>
                    <a:lnTo>
                      <a:pt x="160" y="1346"/>
                    </a:lnTo>
                    <a:lnTo>
                      <a:pt x="160" y="1344"/>
                    </a:lnTo>
                    <a:lnTo>
                      <a:pt x="156" y="1346"/>
                    </a:lnTo>
                    <a:lnTo>
                      <a:pt x="154" y="1348"/>
                    </a:lnTo>
                    <a:lnTo>
                      <a:pt x="150" y="1348"/>
                    </a:lnTo>
                    <a:lnTo>
                      <a:pt x="150" y="1346"/>
                    </a:lnTo>
                    <a:lnTo>
                      <a:pt x="152" y="1334"/>
                    </a:lnTo>
                    <a:lnTo>
                      <a:pt x="158" y="1328"/>
                    </a:lnTo>
                    <a:lnTo>
                      <a:pt x="158" y="1325"/>
                    </a:lnTo>
                    <a:lnTo>
                      <a:pt x="162" y="1319"/>
                    </a:lnTo>
                    <a:lnTo>
                      <a:pt x="162" y="1313"/>
                    </a:lnTo>
                    <a:lnTo>
                      <a:pt x="163" y="1307"/>
                    </a:lnTo>
                    <a:lnTo>
                      <a:pt x="165" y="1306"/>
                    </a:lnTo>
                    <a:lnTo>
                      <a:pt x="163" y="1302"/>
                    </a:lnTo>
                    <a:lnTo>
                      <a:pt x="165" y="1298"/>
                    </a:lnTo>
                    <a:lnTo>
                      <a:pt x="163" y="1296"/>
                    </a:lnTo>
                    <a:lnTo>
                      <a:pt x="165" y="1285"/>
                    </a:lnTo>
                    <a:lnTo>
                      <a:pt x="162" y="1279"/>
                    </a:lnTo>
                    <a:lnTo>
                      <a:pt x="162" y="1275"/>
                    </a:lnTo>
                    <a:lnTo>
                      <a:pt x="162" y="1273"/>
                    </a:lnTo>
                    <a:lnTo>
                      <a:pt x="167" y="1269"/>
                    </a:lnTo>
                    <a:lnTo>
                      <a:pt x="163" y="1269"/>
                    </a:lnTo>
                    <a:lnTo>
                      <a:pt x="165" y="1267"/>
                    </a:lnTo>
                    <a:lnTo>
                      <a:pt x="163" y="1266"/>
                    </a:lnTo>
                    <a:lnTo>
                      <a:pt x="165" y="1262"/>
                    </a:lnTo>
                    <a:lnTo>
                      <a:pt x="162" y="1264"/>
                    </a:lnTo>
                    <a:lnTo>
                      <a:pt x="160" y="1264"/>
                    </a:lnTo>
                    <a:lnTo>
                      <a:pt x="162" y="1258"/>
                    </a:lnTo>
                    <a:lnTo>
                      <a:pt x="160" y="1258"/>
                    </a:lnTo>
                    <a:lnTo>
                      <a:pt x="160" y="1256"/>
                    </a:lnTo>
                    <a:lnTo>
                      <a:pt x="158" y="1256"/>
                    </a:lnTo>
                    <a:lnTo>
                      <a:pt x="156" y="1252"/>
                    </a:lnTo>
                    <a:lnTo>
                      <a:pt x="158" y="1248"/>
                    </a:lnTo>
                    <a:lnTo>
                      <a:pt x="165" y="1246"/>
                    </a:lnTo>
                    <a:lnTo>
                      <a:pt x="167" y="1246"/>
                    </a:lnTo>
                    <a:lnTo>
                      <a:pt x="173" y="1246"/>
                    </a:lnTo>
                    <a:lnTo>
                      <a:pt x="175" y="1245"/>
                    </a:lnTo>
                    <a:lnTo>
                      <a:pt x="173" y="1243"/>
                    </a:lnTo>
                    <a:lnTo>
                      <a:pt x="173" y="1241"/>
                    </a:lnTo>
                    <a:lnTo>
                      <a:pt x="181" y="1237"/>
                    </a:lnTo>
                    <a:lnTo>
                      <a:pt x="181" y="1239"/>
                    </a:lnTo>
                    <a:lnTo>
                      <a:pt x="184" y="1237"/>
                    </a:lnTo>
                    <a:lnTo>
                      <a:pt x="188" y="1237"/>
                    </a:lnTo>
                    <a:lnTo>
                      <a:pt x="192" y="1243"/>
                    </a:lnTo>
                    <a:lnTo>
                      <a:pt x="196" y="1239"/>
                    </a:lnTo>
                    <a:lnTo>
                      <a:pt x="200" y="1239"/>
                    </a:lnTo>
                    <a:lnTo>
                      <a:pt x="203" y="1241"/>
                    </a:lnTo>
                    <a:lnTo>
                      <a:pt x="207" y="1239"/>
                    </a:lnTo>
                    <a:lnTo>
                      <a:pt x="213" y="1237"/>
                    </a:lnTo>
                    <a:lnTo>
                      <a:pt x="215" y="1239"/>
                    </a:lnTo>
                    <a:lnTo>
                      <a:pt x="219" y="1241"/>
                    </a:lnTo>
                    <a:lnTo>
                      <a:pt x="232" y="1245"/>
                    </a:lnTo>
                    <a:lnTo>
                      <a:pt x="238" y="1245"/>
                    </a:lnTo>
                    <a:lnTo>
                      <a:pt x="247" y="1241"/>
                    </a:lnTo>
                    <a:lnTo>
                      <a:pt x="253" y="1243"/>
                    </a:lnTo>
                    <a:lnTo>
                      <a:pt x="255" y="1245"/>
                    </a:lnTo>
                    <a:lnTo>
                      <a:pt x="263" y="1246"/>
                    </a:lnTo>
                    <a:lnTo>
                      <a:pt x="264" y="1243"/>
                    </a:lnTo>
                    <a:lnTo>
                      <a:pt x="268" y="1243"/>
                    </a:lnTo>
                    <a:lnTo>
                      <a:pt x="278" y="1248"/>
                    </a:lnTo>
                    <a:lnTo>
                      <a:pt x="280" y="1246"/>
                    </a:lnTo>
                    <a:lnTo>
                      <a:pt x="282" y="1246"/>
                    </a:lnTo>
                    <a:lnTo>
                      <a:pt x="284" y="1245"/>
                    </a:lnTo>
                    <a:lnTo>
                      <a:pt x="287" y="1243"/>
                    </a:lnTo>
                    <a:lnTo>
                      <a:pt x="291" y="1231"/>
                    </a:lnTo>
                    <a:lnTo>
                      <a:pt x="293" y="1220"/>
                    </a:lnTo>
                    <a:lnTo>
                      <a:pt x="295" y="1218"/>
                    </a:lnTo>
                    <a:lnTo>
                      <a:pt x="291" y="1216"/>
                    </a:lnTo>
                    <a:lnTo>
                      <a:pt x="291" y="1208"/>
                    </a:lnTo>
                    <a:lnTo>
                      <a:pt x="293" y="1199"/>
                    </a:lnTo>
                    <a:lnTo>
                      <a:pt x="295" y="1199"/>
                    </a:lnTo>
                    <a:lnTo>
                      <a:pt x="299" y="1201"/>
                    </a:lnTo>
                    <a:lnTo>
                      <a:pt x="301" y="1205"/>
                    </a:lnTo>
                    <a:lnTo>
                      <a:pt x="304" y="1208"/>
                    </a:lnTo>
                    <a:lnTo>
                      <a:pt x="301" y="1199"/>
                    </a:lnTo>
                    <a:lnTo>
                      <a:pt x="295" y="1195"/>
                    </a:lnTo>
                    <a:lnTo>
                      <a:pt x="291" y="1193"/>
                    </a:lnTo>
                    <a:lnTo>
                      <a:pt x="293" y="1191"/>
                    </a:lnTo>
                    <a:lnTo>
                      <a:pt x="293" y="1191"/>
                    </a:lnTo>
                    <a:lnTo>
                      <a:pt x="295" y="1187"/>
                    </a:lnTo>
                    <a:lnTo>
                      <a:pt x="293" y="1184"/>
                    </a:lnTo>
                    <a:lnTo>
                      <a:pt x="293" y="1182"/>
                    </a:lnTo>
                    <a:lnTo>
                      <a:pt x="289" y="1178"/>
                    </a:lnTo>
                    <a:lnTo>
                      <a:pt x="285" y="1178"/>
                    </a:lnTo>
                    <a:lnTo>
                      <a:pt x="280" y="1172"/>
                    </a:lnTo>
                    <a:lnTo>
                      <a:pt x="278" y="1172"/>
                    </a:lnTo>
                    <a:lnTo>
                      <a:pt x="276" y="1170"/>
                    </a:lnTo>
                    <a:lnTo>
                      <a:pt x="278" y="1166"/>
                    </a:lnTo>
                    <a:lnTo>
                      <a:pt x="278" y="1163"/>
                    </a:lnTo>
                    <a:lnTo>
                      <a:pt x="276" y="1163"/>
                    </a:lnTo>
                    <a:lnTo>
                      <a:pt x="278" y="1159"/>
                    </a:lnTo>
                    <a:lnTo>
                      <a:pt x="282" y="1159"/>
                    </a:lnTo>
                    <a:lnTo>
                      <a:pt x="284" y="1161"/>
                    </a:lnTo>
                    <a:lnTo>
                      <a:pt x="282" y="1157"/>
                    </a:lnTo>
                    <a:lnTo>
                      <a:pt x="278" y="1157"/>
                    </a:lnTo>
                    <a:lnTo>
                      <a:pt x="274" y="1159"/>
                    </a:lnTo>
                    <a:lnTo>
                      <a:pt x="272" y="1159"/>
                    </a:lnTo>
                    <a:lnTo>
                      <a:pt x="270" y="1157"/>
                    </a:lnTo>
                    <a:lnTo>
                      <a:pt x="272" y="1153"/>
                    </a:lnTo>
                    <a:lnTo>
                      <a:pt x="270" y="1151"/>
                    </a:lnTo>
                    <a:lnTo>
                      <a:pt x="266" y="1153"/>
                    </a:lnTo>
                    <a:lnTo>
                      <a:pt x="266" y="1151"/>
                    </a:lnTo>
                    <a:lnTo>
                      <a:pt x="266" y="1149"/>
                    </a:lnTo>
                    <a:lnTo>
                      <a:pt x="264" y="1149"/>
                    </a:lnTo>
                    <a:lnTo>
                      <a:pt x="263" y="1151"/>
                    </a:lnTo>
                    <a:lnTo>
                      <a:pt x="259" y="1149"/>
                    </a:lnTo>
                    <a:lnTo>
                      <a:pt x="255" y="1149"/>
                    </a:lnTo>
                    <a:lnTo>
                      <a:pt x="255" y="1147"/>
                    </a:lnTo>
                    <a:lnTo>
                      <a:pt x="249" y="1145"/>
                    </a:lnTo>
                    <a:lnTo>
                      <a:pt x="247" y="1145"/>
                    </a:lnTo>
                    <a:lnTo>
                      <a:pt x="243" y="1144"/>
                    </a:lnTo>
                    <a:lnTo>
                      <a:pt x="240" y="1147"/>
                    </a:lnTo>
                    <a:lnTo>
                      <a:pt x="240" y="1145"/>
                    </a:lnTo>
                    <a:lnTo>
                      <a:pt x="240" y="1142"/>
                    </a:lnTo>
                    <a:lnTo>
                      <a:pt x="236" y="1142"/>
                    </a:lnTo>
                    <a:lnTo>
                      <a:pt x="236" y="1140"/>
                    </a:lnTo>
                    <a:lnTo>
                      <a:pt x="240" y="1138"/>
                    </a:lnTo>
                    <a:lnTo>
                      <a:pt x="242" y="1138"/>
                    </a:lnTo>
                    <a:lnTo>
                      <a:pt x="242" y="1136"/>
                    </a:lnTo>
                    <a:lnTo>
                      <a:pt x="238" y="1134"/>
                    </a:lnTo>
                    <a:lnTo>
                      <a:pt x="238" y="1138"/>
                    </a:lnTo>
                    <a:lnTo>
                      <a:pt x="236" y="1134"/>
                    </a:lnTo>
                    <a:lnTo>
                      <a:pt x="238" y="1134"/>
                    </a:lnTo>
                    <a:lnTo>
                      <a:pt x="242" y="1134"/>
                    </a:lnTo>
                    <a:lnTo>
                      <a:pt x="242" y="1132"/>
                    </a:lnTo>
                    <a:lnTo>
                      <a:pt x="238" y="1132"/>
                    </a:lnTo>
                    <a:lnTo>
                      <a:pt x="234" y="1134"/>
                    </a:lnTo>
                    <a:lnTo>
                      <a:pt x="234" y="1130"/>
                    </a:lnTo>
                    <a:lnTo>
                      <a:pt x="236" y="1128"/>
                    </a:lnTo>
                    <a:lnTo>
                      <a:pt x="242" y="1128"/>
                    </a:lnTo>
                    <a:lnTo>
                      <a:pt x="243" y="1125"/>
                    </a:lnTo>
                    <a:lnTo>
                      <a:pt x="247" y="1125"/>
                    </a:lnTo>
                    <a:lnTo>
                      <a:pt x="249" y="1126"/>
                    </a:lnTo>
                    <a:lnTo>
                      <a:pt x="251" y="1125"/>
                    </a:lnTo>
                    <a:lnTo>
                      <a:pt x="253" y="1125"/>
                    </a:lnTo>
                    <a:lnTo>
                      <a:pt x="257" y="1123"/>
                    </a:lnTo>
                    <a:lnTo>
                      <a:pt x="261" y="1121"/>
                    </a:lnTo>
                    <a:lnTo>
                      <a:pt x="263" y="1123"/>
                    </a:lnTo>
                    <a:lnTo>
                      <a:pt x="268" y="1128"/>
                    </a:lnTo>
                    <a:lnTo>
                      <a:pt x="272" y="1125"/>
                    </a:lnTo>
                    <a:lnTo>
                      <a:pt x="274" y="1126"/>
                    </a:lnTo>
                    <a:lnTo>
                      <a:pt x="278" y="1126"/>
                    </a:lnTo>
                    <a:lnTo>
                      <a:pt x="280" y="1126"/>
                    </a:lnTo>
                    <a:lnTo>
                      <a:pt x="282" y="1125"/>
                    </a:lnTo>
                    <a:lnTo>
                      <a:pt x="289" y="1126"/>
                    </a:lnTo>
                    <a:lnTo>
                      <a:pt x="287" y="1123"/>
                    </a:lnTo>
                    <a:lnTo>
                      <a:pt x="285" y="1121"/>
                    </a:lnTo>
                    <a:lnTo>
                      <a:pt x="287" y="1119"/>
                    </a:lnTo>
                    <a:lnTo>
                      <a:pt x="285" y="1115"/>
                    </a:lnTo>
                    <a:lnTo>
                      <a:pt x="287" y="1113"/>
                    </a:lnTo>
                    <a:lnTo>
                      <a:pt x="282" y="1107"/>
                    </a:lnTo>
                    <a:lnTo>
                      <a:pt x="282" y="1105"/>
                    </a:lnTo>
                    <a:lnTo>
                      <a:pt x="280" y="1102"/>
                    </a:lnTo>
                    <a:lnTo>
                      <a:pt x="284" y="1102"/>
                    </a:lnTo>
                    <a:lnTo>
                      <a:pt x="287" y="1104"/>
                    </a:lnTo>
                    <a:lnTo>
                      <a:pt x="289" y="1102"/>
                    </a:lnTo>
                    <a:lnTo>
                      <a:pt x="293" y="1104"/>
                    </a:lnTo>
                    <a:lnTo>
                      <a:pt x="291" y="1105"/>
                    </a:lnTo>
                    <a:lnTo>
                      <a:pt x="295" y="1107"/>
                    </a:lnTo>
                    <a:lnTo>
                      <a:pt x="295" y="1109"/>
                    </a:lnTo>
                    <a:lnTo>
                      <a:pt x="297" y="1109"/>
                    </a:lnTo>
                    <a:lnTo>
                      <a:pt x="301" y="1111"/>
                    </a:lnTo>
                    <a:lnTo>
                      <a:pt x="308" y="1111"/>
                    </a:lnTo>
                    <a:lnTo>
                      <a:pt x="314" y="1109"/>
                    </a:lnTo>
                    <a:lnTo>
                      <a:pt x="318" y="1107"/>
                    </a:lnTo>
                    <a:lnTo>
                      <a:pt x="314" y="1105"/>
                    </a:lnTo>
                    <a:lnTo>
                      <a:pt x="314" y="1104"/>
                    </a:lnTo>
                    <a:lnTo>
                      <a:pt x="314" y="1100"/>
                    </a:lnTo>
                    <a:lnTo>
                      <a:pt x="322" y="1098"/>
                    </a:lnTo>
                    <a:lnTo>
                      <a:pt x="325" y="1098"/>
                    </a:lnTo>
                    <a:lnTo>
                      <a:pt x="327" y="1098"/>
                    </a:lnTo>
                    <a:lnTo>
                      <a:pt x="333" y="1096"/>
                    </a:lnTo>
                    <a:lnTo>
                      <a:pt x="333" y="1094"/>
                    </a:lnTo>
                    <a:lnTo>
                      <a:pt x="339" y="1088"/>
                    </a:lnTo>
                    <a:lnTo>
                      <a:pt x="341" y="1083"/>
                    </a:lnTo>
                    <a:lnTo>
                      <a:pt x="339" y="1079"/>
                    </a:lnTo>
                    <a:lnTo>
                      <a:pt x="341" y="1075"/>
                    </a:lnTo>
                    <a:lnTo>
                      <a:pt x="346" y="1071"/>
                    </a:lnTo>
                    <a:lnTo>
                      <a:pt x="346" y="1073"/>
                    </a:lnTo>
                    <a:lnTo>
                      <a:pt x="354" y="1071"/>
                    </a:lnTo>
                    <a:lnTo>
                      <a:pt x="354" y="1069"/>
                    </a:lnTo>
                    <a:lnTo>
                      <a:pt x="356" y="1065"/>
                    </a:lnTo>
                    <a:lnTo>
                      <a:pt x="360" y="1062"/>
                    </a:lnTo>
                    <a:lnTo>
                      <a:pt x="360" y="1062"/>
                    </a:lnTo>
                    <a:lnTo>
                      <a:pt x="364" y="1062"/>
                    </a:lnTo>
                    <a:lnTo>
                      <a:pt x="369" y="1064"/>
                    </a:lnTo>
                    <a:lnTo>
                      <a:pt x="371" y="1064"/>
                    </a:lnTo>
                    <a:lnTo>
                      <a:pt x="375" y="1065"/>
                    </a:lnTo>
                    <a:lnTo>
                      <a:pt x="371" y="1062"/>
                    </a:lnTo>
                    <a:lnTo>
                      <a:pt x="369" y="1064"/>
                    </a:lnTo>
                    <a:lnTo>
                      <a:pt x="367" y="1060"/>
                    </a:lnTo>
                    <a:lnTo>
                      <a:pt x="364" y="1060"/>
                    </a:lnTo>
                    <a:lnTo>
                      <a:pt x="364" y="1058"/>
                    </a:lnTo>
                    <a:lnTo>
                      <a:pt x="365" y="1058"/>
                    </a:lnTo>
                    <a:lnTo>
                      <a:pt x="369" y="1058"/>
                    </a:lnTo>
                    <a:lnTo>
                      <a:pt x="373" y="1062"/>
                    </a:lnTo>
                    <a:lnTo>
                      <a:pt x="375" y="1062"/>
                    </a:lnTo>
                    <a:lnTo>
                      <a:pt x="375" y="1060"/>
                    </a:lnTo>
                    <a:lnTo>
                      <a:pt x="373" y="1060"/>
                    </a:lnTo>
                    <a:lnTo>
                      <a:pt x="371" y="1058"/>
                    </a:lnTo>
                    <a:lnTo>
                      <a:pt x="373" y="1056"/>
                    </a:lnTo>
                    <a:lnTo>
                      <a:pt x="375" y="1054"/>
                    </a:lnTo>
                    <a:lnTo>
                      <a:pt x="379" y="1054"/>
                    </a:lnTo>
                    <a:lnTo>
                      <a:pt x="375" y="1054"/>
                    </a:lnTo>
                    <a:lnTo>
                      <a:pt x="371" y="1050"/>
                    </a:lnTo>
                    <a:lnTo>
                      <a:pt x="371" y="1046"/>
                    </a:lnTo>
                    <a:lnTo>
                      <a:pt x="373" y="1044"/>
                    </a:lnTo>
                    <a:lnTo>
                      <a:pt x="375" y="1043"/>
                    </a:lnTo>
                    <a:lnTo>
                      <a:pt x="377" y="1039"/>
                    </a:lnTo>
                    <a:lnTo>
                      <a:pt x="377" y="1035"/>
                    </a:lnTo>
                    <a:lnTo>
                      <a:pt x="377" y="1031"/>
                    </a:lnTo>
                    <a:lnTo>
                      <a:pt x="381" y="1029"/>
                    </a:lnTo>
                    <a:lnTo>
                      <a:pt x="381" y="1023"/>
                    </a:lnTo>
                    <a:lnTo>
                      <a:pt x="384" y="1023"/>
                    </a:lnTo>
                    <a:lnTo>
                      <a:pt x="384" y="1023"/>
                    </a:lnTo>
                    <a:lnTo>
                      <a:pt x="392" y="1020"/>
                    </a:lnTo>
                    <a:lnTo>
                      <a:pt x="396" y="1016"/>
                    </a:lnTo>
                    <a:lnTo>
                      <a:pt x="400" y="1016"/>
                    </a:lnTo>
                    <a:lnTo>
                      <a:pt x="402" y="1014"/>
                    </a:lnTo>
                    <a:lnTo>
                      <a:pt x="405" y="1016"/>
                    </a:lnTo>
                    <a:lnTo>
                      <a:pt x="409" y="1012"/>
                    </a:lnTo>
                    <a:lnTo>
                      <a:pt x="413" y="1012"/>
                    </a:lnTo>
                    <a:lnTo>
                      <a:pt x="419" y="1014"/>
                    </a:lnTo>
                    <a:lnTo>
                      <a:pt x="423" y="1018"/>
                    </a:lnTo>
                    <a:lnTo>
                      <a:pt x="425" y="1018"/>
                    </a:lnTo>
                    <a:lnTo>
                      <a:pt x="426" y="1018"/>
                    </a:lnTo>
                    <a:lnTo>
                      <a:pt x="425" y="1014"/>
                    </a:lnTo>
                    <a:lnTo>
                      <a:pt x="421" y="1014"/>
                    </a:lnTo>
                    <a:lnTo>
                      <a:pt x="419" y="1010"/>
                    </a:lnTo>
                    <a:lnTo>
                      <a:pt x="421" y="1008"/>
                    </a:lnTo>
                    <a:lnTo>
                      <a:pt x="428" y="1004"/>
                    </a:lnTo>
                    <a:lnTo>
                      <a:pt x="430" y="1004"/>
                    </a:lnTo>
                    <a:lnTo>
                      <a:pt x="434" y="1006"/>
                    </a:lnTo>
                    <a:lnTo>
                      <a:pt x="434" y="1010"/>
                    </a:lnTo>
                    <a:lnTo>
                      <a:pt x="438" y="1014"/>
                    </a:lnTo>
                    <a:lnTo>
                      <a:pt x="440" y="1012"/>
                    </a:lnTo>
                    <a:lnTo>
                      <a:pt x="438" y="1010"/>
                    </a:lnTo>
                    <a:lnTo>
                      <a:pt x="438" y="1006"/>
                    </a:lnTo>
                    <a:lnTo>
                      <a:pt x="440" y="1006"/>
                    </a:lnTo>
                    <a:lnTo>
                      <a:pt x="442" y="1008"/>
                    </a:lnTo>
                    <a:lnTo>
                      <a:pt x="442" y="1012"/>
                    </a:lnTo>
                    <a:lnTo>
                      <a:pt x="445" y="1018"/>
                    </a:lnTo>
                    <a:lnTo>
                      <a:pt x="444" y="1014"/>
                    </a:lnTo>
                    <a:lnTo>
                      <a:pt x="444" y="1008"/>
                    </a:lnTo>
                    <a:lnTo>
                      <a:pt x="444" y="1006"/>
                    </a:lnTo>
                    <a:lnTo>
                      <a:pt x="445" y="1003"/>
                    </a:lnTo>
                    <a:lnTo>
                      <a:pt x="447" y="1001"/>
                    </a:lnTo>
                    <a:lnTo>
                      <a:pt x="451" y="1003"/>
                    </a:lnTo>
                    <a:lnTo>
                      <a:pt x="453" y="1001"/>
                    </a:lnTo>
                    <a:lnTo>
                      <a:pt x="461" y="1008"/>
                    </a:lnTo>
                    <a:lnTo>
                      <a:pt x="468" y="1010"/>
                    </a:lnTo>
                    <a:lnTo>
                      <a:pt x="461" y="1006"/>
                    </a:lnTo>
                    <a:lnTo>
                      <a:pt x="455" y="1001"/>
                    </a:lnTo>
                    <a:lnTo>
                      <a:pt x="451" y="1001"/>
                    </a:lnTo>
                    <a:lnTo>
                      <a:pt x="449" y="999"/>
                    </a:lnTo>
                    <a:lnTo>
                      <a:pt x="449" y="995"/>
                    </a:lnTo>
                    <a:lnTo>
                      <a:pt x="451" y="993"/>
                    </a:lnTo>
                    <a:lnTo>
                      <a:pt x="447" y="991"/>
                    </a:lnTo>
                    <a:lnTo>
                      <a:pt x="447" y="987"/>
                    </a:lnTo>
                    <a:lnTo>
                      <a:pt x="445" y="989"/>
                    </a:lnTo>
                    <a:lnTo>
                      <a:pt x="445" y="985"/>
                    </a:lnTo>
                    <a:lnTo>
                      <a:pt x="447" y="985"/>
                    </a:lnTo>
                    <a:lnTo>
                      <a:pt x="451" y="983"/>
                    </a:lnTo>
                    <a:lnTo>
                      <a:pt x="447" y="980"/>
                    </a:lnTo>
                    <a:lnTo>
                      <a:pt x="447" y="978"/>
                    </a:lnTo>
                    <a:lnTo>
                      <a:pt x="445" y="978"/>
                    </a:lnTo>
                    <a:lnTo>
                      <a:pt x="444" y="976"/>
                    </a:lnTo>
                    <a:lnTo>
                      <a:pt x="444" y="974"/>
                    </a:lnTo>
                    <a:lnTo>
                      <a:pt x="444" y="972"/>
                    </a:lnTo>
                    <a:lnTo>
                      <a:pt x="442" y="970"/>
                    </a:lnTo>
                    <a:lnTo>
                      <a:pt x="444" y="968"/>
                    </a:lnTo>
                    <a:lnTo>
                      <a:pt x="444" y="963"/>
                    </a:lnTo>
                    <a:lnTo>
                      <a:pt x="438" y="959"/>
                    </a:lnTo>
                    <a:lnTo>
                      <a:pt x="436" y="961"/>
                    </a:lnTo>
                    <a:lnTo>
                      <a:pt x="434" y="959"/>
                    </a:lnTo>
                    <a:lnTo>
                      <a:pt x="436" y="955"/>
                    </a:lnTo>
                    <a:lnTo>
                      <a:pt x="442" y="951"/>
                    </a:lnTo>
                    <a:lnTo>
                      <a:pt x="438" y="949"/>
                    </a:lnTo>
                    <a:lnTo>
                      <a:pt x="438" y="945"/>
                    </a:lnTo>
                    <a:lnTo>
                      <a:pt x="436" y="943"/>
                    </a:lnTo>
                    <a:lnTo>
                      <a:pt x="436" y="940"/>
                    </a:lnTo>
                    <a:lnTo>
                      <a:pt x="438" y="940"/>
                    </a:lnTo>
                    <a:lnTo>
                      <a:pt x="440" y="942"/>
                    </a:lnTo>
                    <a:lnTo>
                      <a:pt x="440" y="938"/>
                    </a:lnTo>
                    <a:lnTo>
                      <a:pt x="436" y="934"/>
                    </a:lnTo>
                    <a:lnTo>
                      <a:pt x="438" y="932"/>
                    </a:lnTo>
                    <a:lnTo>
                      <a:pt x="440" y="934"/>
                    </a:lnTo>
                    <a:lnTo>
                      <a:pt x="444" y="934"/>
                    </a:lnTo>
                    <a:lnTo>
                      <a:pt x="445" y="936"/>
                    </a:lnTo>
                    <a:lnTo>
                      <a:pt x="449" y="932"/>
                    </a:lnTo>
                    <a:lnTo>
                      <a:pt x="447" y="930"/>
                    </a:lnTo>
                    <a:lnTo>
                      <a:pt x="449" y="926"/>
                    </a:lnTo>
                    <a:lnTo>
                      <a:pt x="451" y="926"/>
                    </a:lnTo>
                    <a:lnTo>
                      <a:pt x="453" y="930"/>
                    </a:lnTo>
                    <a:lnTo>
                      <a:pt x="451" y="932"/>
                    </a:lnTo>
                    <a:lnTo>
                      <a:pt x="451" y="934"/>
                    </a:lnTo>
                    <a:lnTo>
                      <a:pt x="453" y="934"/>
                    </a:lnTo>
                    <a:lnTo>
                      <a:pt x="457" y="934"/>
                    </a:lnTo>
                    <a:lnTo>
                      <a:pt x="457" y="934"/>
                    </a:lnTo>
                    <a:lnTo>
                      <a:pt x="453" y="930"/>
                    </a:lnTo>
                    <a:lnTo>
                      <a:pt x="455" y="928"/>
                    </a:lnTo>
                    <a:lnTo>
                      <a:pt x="453" y="924"/>
                    </a:lnTo>
                    <a:lnTo>
                      <a:pt x="453" y="922"/>
                    </a:lnTo>
                    <a:lnTo>
                      <a:pt x="457" y="922"/>
                    </a:lnTo>
                    <a:lnTo>
                      <a:pt x="459" y="922"/>
                    </a:lnTo>
                    <a:lnTo>
                      <a:pt x="465" y="921"/>
                    </a:lnTo>
                    <a:lnTo>
                      <a:pt x="468" y="924"/>
                    </a:lnTo>
                    <a:lnTo>
                      <a:pt x="468" y="928"/>
                    </a:lnTo>
                    <a:lnTo>
                      <a:pt x="466" y="930"/>
                    </a:lnTo>
                    <a:lnTo>
                      <a:pt x="468" y="930"/>
                    </a:lnTo>
                    <a:lnTo>
                      <a:pt x="470" y="932"/>
                    </a:lnTo>
                    <a:lnTo>
                      <a:pt x="472" y="936"/>
                    </a:lnTo>
                    <a:lnTo>
                      <a:pt x="476" y="936"/>
                    </a:lnTo>
                    <a:lnTo>
                      <a:pt x="478" y="934"/>
                    </a:lnTo>
                    <a:lnTo>
                      <a:pt x="482" y="938"/>
                    </a:lnTo>
                    <a:lnTo>
                      <a:pt x="480" y="940"/>
                    </a:lnTo>
                    <a:lnTo>
                      <a:pt x="480" y="942"/>
                    </a:lnTo>
                    <a:lnTo>
                      <a:pt x="478" y="942"/>
                    </a:lnTo>
                    <a:lnTo>
                      <a:pt x="476" y="942"/>
                    </a:lnTo>
                    <a:lnTo>
                      <a:pt x="474" y="940"/>
                    </a:lnTo>
                    <a:lnTo>
                      <a:pt x="470" y="940"/>
                    </a:lnTo>
                    <a:lnTo>
                      <a:pt x="468" y="943"/>
                    </a:lnTo>
                    <a:lnTo>
                      <a:pt x="470" y="945"/>
                    </a:lnTo>
                    <a:lnTo>
                      <a:pt x="470" y="951"/>
                    </a:lnTo>
                    <a:lnTo>
                      <a:pt x="466" y="953"/>
                    </a:lnTo>
                    <a:lnTo>
                      <a:pt x="466" y="951"/>
                    </a:lnTo>
                    <a:lnTo>
                      <a:pt x="463" y="955"/>
                    </a:lnTo>
                    <a:lnTo>
                      <a:pt x="465" y="955"/>
                    </a:lnTo>
                    <a:lnTo>
                      <a:pt x="457" y="959"/>
                    </a:lnTo>
                    <a:lnTo>
                      <a:pt x="457" y="961"/>
                    </a:lnTo>
                    <a:lnTo>
                      <a:pt x="459" y="963"/>
                    </a:lnTo>
                    <a:lnTo>
                      <a:pt x="459" y="964"/>
                    </a:lnTo>
                    <a:lnTo>
                      <a:pt x="457" y="966"/>
                    </a:lnTo>
                    <a:lnTo>
                      <a:pt x="457" y="970"/>
                    </a:lnTo>
                    <a:lnTo>
                      <a:pt x="459" y="970"/>
                    </a:lnTo>
                    <a:lnTo>
                      <a:pt x="461" y="972"/>
                    </a:lnTo>
                    <a:lnTo>
                      <a:pt x="459" y="974"/>
                    </a:lnTo>
                    <a:lnTo>
                      <a:pt x="459" y="974"/>
                    </a:lnTo>
                    <a:lnTo>
                      <a:pt x="463" y="978"/>
                    </a:lnTo>
                    <a:lnTo>
                      <a:pt x="466" y="978"/>
                    </a:lnTo>
                    <a:lnTo>
                      <a:pt x="465" y="983"/>
                    </a:lnTo>
                    <a:lnTo>
                      <a:pt x="463" y="983"/>
                    </a:lnTo>
                    <a:lnTo>
                      <a:pt x="465" y="987"/>
                    </a:lnTo>
                    <a:lnTo>
                      <a:pt x="466" y="987"/>
                    </a:lnTo>
                    <a:lnTo>
                      <a:pt x="468" y="991"/>
                    </a:lnTo>
                    <a:lnTo>
                      <a:pt x="470" y="987"/>
                    </a:lnTo>
                    <a:lnTo>
                      <a:pt x="472" y="985"/>
                    </a:lnTo>
                    <a:lnTo>
                      <a:pt x="474" y="985"/>
                    </a:lnTo>
                    <a:lnTo>
                      <a:pt x="474" y="987"/>
                    </a:lnTo>
                    <a:lnTo>
                      <a:pt x="480" y="991"/>
                    </a:lnTo>
                    <a:lnTo>
                      <a:pt x="480" y="989"/>
                    </a:lnTo>
                    <a:lnTo>
                      <a:pt x="484" y="987"/>
                    </a:lnTo>
                    <a:lnTo>
                      <a:pt x="485" y="987"/>
                    </a:lnTo>
                    <a:lnTo>
                      <a:pt x="485" y="991"/>
                    </a:lnTo>
                    <a:lnTo>
                      <a:pt x="482" y="993"/>
                    </a:lnTo>
                    <a:lnTo>
                      <a:pt x="480" y="993"/>
                    </a:lnTo>
                    <a:lnTo>
                      <a:pt x="478" y="995"/>
                    </a:lnTo>
                    <a:lnTo>
                      <a:pt x="482" y="997"/>
                    </a:lnTo>
                    <a:lnTo>
                      <a:pt x="484" y="997"/>
                    </a:lnTo>
                    <a:lnTo>
                      <a:pt x="487" y="997"/>
                    </a:lnTo>
                    <a:lnTo>
                      <a:pt x="487" y="999"/>
                    </a:lnTo>
                    <a:lnTo>
                      <a:pt x="491" y="999"/>
                    </a:lnTo>
                    <a:lnTo>
                      <a:pt x="491" y="995"/>
                    </a:lnTo>
                    <a:lnTo>
                      <a:pt x="495" y="993"/>
                    </a:lnTo>
                    <a:lnTo>
                      <a:pt x="501" y="991"/>
                    </a:lnTo>
                    <a:lnTo>
                      <a:pt x="501" y="989"/>
                    </a:lnTo>
                    <a:lnTo>
                      <a:pt x="505" y="987"/>
                    </a:lnTo>
                    <a:lnTo>
                      <a:pt x="506" y="985"/>
                    </a:lnTo>
                    <a:lnTo>
                      <a:pt x="506" y="985"/>
                    </a:lnTo>
                    <a:lnTo>
                      <a:pt x="512" y="985"/>
                    </a:lnTo>
                    <a:lnTo>
                      <a:pt x="508" y="987"/>
                    </a:lnTo>
                    <a:lnTo>
                      <a:pt x="506" y="989"/>
                    </a:lnTo>
                    <a:lnTo>
                      <a:pt x="506" y="987"/>
                    </a:lnTo>
                    <a:lnTo>
                      <a:pt x="505" y="989"/>
                    </a:lnTo>
                    <a:lnTo>
                      <a:pt x="506" y="991"/>
                    </a:lnTo>
                    <a:lnTo>
                      <a:pt x="510" y="989"/>
                    </a:lnTo>
                    <a:lnTo>
                      <a:pt x="514" y="987"/>
                    </a:lnTo>
                    <a:lnTo>
                      <a:pt x="514" y="987"/>
                    </a:lnTo>
                    <a:lnTo>
                      <a:pt x="516" y="989"/>
                    </a:lnTo>
                    <a:lnTo>
                      <a:pt x="520" y="989"/>
                    </a:lnTo>
                    <a:lnTo>
                      <a:pt x="524" y="995"/>
                    </a:lnTo>
                    <a:lnTo>
                      <a:pt x="527" y="993"/>
                    </a:lnTo>
                    <a:lnTo>
                      <a:pt x="529" y="997"/>
                    </a:lnTo>
                    <a:lnTo>
                      <a:pt x="529" y="1001"/>
                    </a:lnTo>
                    <a:lnTo>
                      <a:pt x="533" y="1003"/>
                    </a:lnTo>
                    <a:lnTo>
                      <a:pt x="535" y="1003"/>
                    </a:lnTo>
                    <a:lnTo>
                      <a:pt x="537" y="1004"/>
                    </a:lnTo>
                    <a:lnTo>
                      <a:pt x="541" y="1004"/>
                    </a:lnTo>
                    <a:lnTo>
                      <a:pt x="543" y="1004"/>
                    </a:lnTo>
                    <a:lnTo>
                      <a:pt x="543" y="1003"/>
                    </a:lnTo>
                    <a:lnTo>
                      <a:pt x="545" y="1001"/>
                    </a:lnTo>
                    <a:lnTo>
                      <a:pt x="545" y="997"/>
                    </a:lnTo>
                    <a:lnTo>
                      <a:pt x="546" y="993"/>
                    </a:lnTo>
                    <a:lnTo>
                      <a:pt x="552" y="993"/>
                    </a:lnTo>
                    <a:lnTo>
                      <a:pt x="562" y="987"/>
                    </a:lnTo>
                    <a:lnTo>
                      <a:pt x="567" y="987"/>
                    </a:lnTo>
                    <a:lnTo>
                      <a:pt x="567" y="985"/>
                    </a:lnTo>
                    <a:lnTo>
                      <a:pt x="571" y="982"/>
                    </a:lnTo>
                    <a:lnTo>
                      <a:pt x="575" y="982"/>
                    </a:lnTo>
                    <a:lnTo>
                      <a:pt x="579" y="976"/>
                    </a:lnTo>
                    <a:lnTo>
                      <a:pt x="585" y="974"/>
                    </a:lnTo>
                    <a:lnTo>
                      <a:pt x="590" y="974"/>
                    </a:lnTo>
                    <a:lnTo>
                      <a:pt x="596" y="970"/>
                    </a:lnTo>
                    <a:lnTo>
                      <a:pt x="606" y="974"/>
                    </a:lnTo>
                    <a:lnTo>
                      <a:pt x="611" y="976"/>
                    </a:lnTo>
                    <a:lnTo>
                      <a:pt x="611" y="978"/>
                    </a:lnTo>
                    <a:lnTo>
                      <a:pt x="609" y="976"/>
                    </a:lnTo>
                    <a:lnTo>
                      <a:pt x="606" y="976"/>
                    </a:lnTo>
                    <a:lnTo>
                      <a:pt x="604" y="978"/>
                    </a:lnTo>
                    <a:lnTo>
                      <a:pt x="606" y="982"/>
                    </a:lnTo>
                    <a:lnTo>
                      <a:pt x="613" y="985"/>
                    </a:lnTo>
                    <a:lnTo>
                      <a:pt x="619" y="982"/>
                    </a:lnTo>
                    <a:lnTo>
                      <a:pt x="623" y="978"/>
                    </a:lnTo>
                    <a:lnTo>
                      <a:pt x="625" y="978"/>
                    </a:lnTo>
                    <a:lnTo>
                      <a:pt x="621" y="982"/>
                    </a:lnTo>
                    <a:lnTo>
                      <a:pt x="615" y="985"/>
                    </a:lnTo>
                    <a:lnTo>
                      <a:pt x="617" y="987"/>
                    </a:lnTo>
                    <a:lnTo>
                      <a:pt x="623" y="985"/>
                    </a:lnTo>
                    <a:lnTo>
                      <a:pt x="628" y="980"/>
                    </a:lnTo>
                    <a:lnTo>
                      <a:pt x="630" y="980"/>
                    </a:lnTo>
                    <a:lnTo>
                      <a:pt x="653" y="980"/>
                    </a:lnTo>
                    <a:lnTo>
                      <a:pt x="678" y="978"/>
                    </a:lnTo>
                    <a:lnTo>
                      <a:pt x="674" y="978"/>
                    </a:lnTo>
                    <a:lnTo>
                      <a:pt x="672" y="972"/>
                    </a:lnTo>
                    <a:lnTo>
                      <a:pt x="676" y="968"/>
                    </a:lnTo>
                    <a:lnTo>
                      <a:pt x="674" y="966"/>
                    </a:lnTo>
                    <a:lnTo>
                      <a:pt x="670" y="966"/>
                    </a:lnTo>
                    <a:lnTo>
                      <a:pt x="670" y="963"/>
                    </a:lnTo>
                    <a:lnTo>
                      <a:pt x="668" y="963"/>
                    </a:lnTo>
                    <a:lnTo>
                      <a:pt x="661" y="963"/>
                    </a:lnTo>
                    <a:lnTo>
                      <a:pt x="657" y="961"/>
                    </a:lnTo>
                    <a:lnTo>
                      <a:pt x="651" y="955"/>
                    </a:lnTo>
                    <a:lnTo>
                      <a:pt x="646" y="955"/>
                    </a:lnTo>
                    <a:lnTo>
                      <a:pt x="644" y="955"/>
                    </a:lnTo>
                    <a:lnTo>
                      <a:pt x="646" y="953"/>
                    </a:lnTo>
                    <a:lnTo>
                      <a:pt x="646" y="947"/>
                    </a:lnTo>
                    <a:lnTo>
                      <a:pt x="644" y="942"/>
                    </a:lnTo>
                    <a:lnTo>
                      <a:pt x="644" y="942"/>
                    </a:lnTo>
                    <a:lnTo>
                      <a:pt x="642" y="940"/>
                    </a:lnTo>
                    <a:lnTo>
                      <a:pt x="640" y="930"/>
                    </a:lnTo>
                    <a:lnTo>
                      <a:pt x="644" y="928"/>
                    </a:lnTo>
                    <a:lnTo>
                      <a:pt x="642" y="924"/>
                    </a:lnTo>
                    <a:lnTo>
                      <a:pt x="644" y="921"/>
                    </a:lnTo>
                    <a:lnTo>
                      <a:pt x="647" y="915"/>
                    </a:lnTo>
                    <a:lnTo>
                      <a:pt x="647" y="909"/>
                    </a:lnTo>
                    <a:lnTo>
                      <a:pt x="649" y="909"/>
                    </a:lnTo>
                    <a:lnTo>
                      <a:pt x="649" y="905"/>
                    </a:lnTo>
                    <a:lnTo>
                      <a:pt x="651" y="902"/>
                    </a:lnTo>
                    <a:lnTo>
                      <a:pt x="655" y="902"/>
                    </a:lnTo>
                    <a:lnTo>
                      <a:pt x="657" y="900"/>
                    </a:lnTo>
                    <a:lnTo>
                      <a:pt x="663" y="900"/>
                    </a:lnTo>
                    <a:lnTo>
                      <a:pt x="665" y="896"/>
                    </a:lnTo>
                    <a:lnTo>
                      <a:pt x="667" y="896"/>
                    </a:lnTo>
                    <a:lnTo>
                      <a:pt x="667" y="902"/>
                    </a:lnTo>
                    <a:lnTo>
                      <a:pt x="676" y="909"/>
                    </a:lnTo>
                    <a:lnTo>
                      <a:pt x="676" y="913"/>
                    </a:lnTo>
                    <a:lnTo>
                      <a:pt x="680" y="917"/>
                    </a:lnTo>
                    <a:lnTo>
                      <a:pt x="686" y="917"/>
                    </a:lnTo>
                    <a:lnTo>
                      <a:pt x="691" y="911"/>
                    </a:lnTo>
                    <a:lnTo>
                      <a:pt x="693" y="905"/>
                    </a:lnTo>
                    <a:lnTo>
                      <a:pt x="691" y="898"/>
                    </a:lnTo>
                    <a:lnTo>
                      <a:pt x="691" y="890"/>
                    </a:lnTo>
                    <a:lnTo>
                      <a:pt x="693" y="881"/>
                    </a:lnTo>
                    <a:lnTo>
                      <a:pt x="691" y="879"/>
                    </a:lnTo>
                    <a:lnTo>
                      <a:pt x="687" y="881"/>
                    </a:lnTo>
                    <a:lnTo>
                      <a:pt x="687" y="884"/>
                    </a:lnTo>
                    <a:lnTo>
                      <a:pt x="686" y="884"/>
                    </a:lnTo>
                    <a:lnTo>
                      <a:pt x="680" y="881"/>
                    </a:lnTo>
                    <a:lnTo>
                      <a:pt x="678" y="875"/>
                    </a:lnTo>
                    <a:lnTo>
                      <a:pt x="678" y="871"/>
                    </a:lnTo>
                    <a:lnTo>
                      <a:pt x="680" y="871"/>
                    </a:lnTo>
                    <a:lnTo>
                      <a:pt x="682" y="867"/>
                    </a:lnTo>
                    <a:lnTo>
                      <a:pt x="678" y="867"/>
                    </a:lnTo>
                    <a:lnTo>
                      <a:pt x="678" y="869"/>
                    </a:lnTo>
                    <a:lnTo>
                      <a:pt x="674" y="867"/>
                    </a:lnTo>
                    <a:lnTo>
                      <a:pt x="674" y="856"/>
                    </a:lnTo>
                    <a:lnTo>
                      <a:pt x="676" y="852"/>
                    </a:lnTo>
                    <a:lnTo>
                      <a:pt x="682" y="850"/>
                    </a:lnTo>
                    <a:lnTo>
                      <a:pt x="686" y="850"/>
                    </a:lnTo>
                    <a:lnTo>
                      <a:pt x="686" y="848"/>
                    </a:lnTo>
                    <a:lnTo>
                      <a:pt x="689" y="846"/>
                    </a:lnTo>
                    <a:lnTo>
                      <a:pt x="693" y="846"/>
                    </a:lnTo>
                    <a:lnTo>
                      <a:pt x="693" y="844"/>
                    </a:lnTo>
                    <a:lnTo>
                      <a:pt x="695" y="844"/>
                    </a:lnTo>
                    <a:lnTo>
                      <a:pt x="701" y="846"/>
                    </a:lnTo>
                    <a:lnTo>
                      <a:pt x="703" y="846"/>
                    </a:lnTo>
                    <a:lnTo>
                      <a:pt x="707" y="844"/>
                    </a:lnTo>
                    <a:lnTo>
                      <a:pt x="705" y="842"/>
                    </a:lnTo>
                    <a:lnTo>
                      <a:pt x="705" y="841"/>
                    </a:lnTo>
                    <a:lnTo>
                      <a:pt x="707" y="842"/>
                    </a:lnTo>
                    <a:lnTo>
                      <a:pt x="707" y="839"/>
                    </a:lnTo>
                    <a:lnTo>
                      <a:pt x="710" y="842"/>
                    </a:lnTo>
                    <a:lnTo>
                      <a:pt x="712" y="842"/>
                    </a:lnTo>
                    <a:lnTo>
                      <a:pt x="716" y="842"/>
                    </a:lnTo>
                    <a:lnTo>
                      <a:pt x="724" y="842"/>
                    </a:lnTo>
                    <a:lnTo>
                      <a:pt x="729" y="848"/>
                    </a:lnTo>
                    <a:lnTo>
                      <a:pt x="745" y="848"/>
                    </a:lnTo>
                    <a:lnTo>
                      <a:pt x="745" y="846"/>
                    </a:lnTo>
                    <a:lnTo>
                      <a:pt x="745" y="846"/>
                    </a:lnTo>
                    <a:lnTo>
                      <a:pt x="745" y="846"/>
                    </a:lnTo>
                    <a:lnTo>
                      <a:pt x="747" y="842"/>
                    </a:lnTo>
                    <a:lnTo>
                      <a:pt x="745" y="839"/>
                    </a:lnTo>
                    <a:lnTo>
                      <a:pt x="745" y="837"/>
                    </a:lnTo>
                    <a:lnTo>
                      <a:pt x="747" y="837"/>
                    </a:lnTo>
                    <a:lnTo>
                      <a:pt x="748" y="839"/>
                    </a:lnTo>
                    <a:lnTo>
                      <a:pt x="750" y="839"/>
                    </a:lnTo>
                    <a:lnTo>
                      <a:pt x="750" y="835"/>
                    </a:lnTo>
                    <a:lnTo>
                      <a:pt x="752" y="833"/>
                    </a:lnTo>
                    <a:lnTo>
                      <a:pt x="756" y="835"/>
                    </a:lnTo>
                    <a:lnTo>
                      <a:pt x="760" y="833"/>
                    </a:lnTo>
                    <a:lnTo>
                      <a:pt x="762" y="829"/>
                    </a:lnTo>
                    <a:lnTo>
                      <a:pt x="764" y="827"/>
                    </a:lnTo>
                    <a:lnTo>
                      <a:pt x="769" y="829"/>
                    </a:lnTo>
                    <a:lnTo>
                      <a:pt x="771" y="827"/>
                    </a:lnTo>
                    <a:lnTo>
                      <a:pt x="767" y="823"/>
                    </a:lnTo>
                    <a:lnTo>
                      <a:pt x="766" y="823"/>
                    </a:lnTo>
                    <a:lnTo>
                      <a:pt x="764" y="823"/>
                    </a:lnTo>
                    <a:lnTo>
                      <a:pt x="760" y="823"/>
                    </a:lnTo>
                    <a:lnTo>
                      <a:pt x="758" y="820"/>
                    </a:lnTo>
                    <a:lnTo>
                      <a:pt x="752" y="820"/>
                    </a:lnTo>
                    <a:lnTo>
                      <a:pt x="748" y="814"/>
                    </a:lnTo>
                    <a:lnTo>
                      <a:pt x="750" y="812"/>
                    </a:lnTo>
                    <a:lnTo>
                      <a:pt x="754" y="816"/>
                    </a:lnTo>
                    <a:lnTo>
                      <a:pt x="754" y="812"/>
                    </a:lnTo>
                    <a:lnTo>
                      <a:pt x="752" y="810"/>
                    </a:lnTo>
                    <a:lnTo>
                      <a:pt x="754" y="808"/>
                    </a:lnTo>
                    <a:lnTo>
                      <a:pt x="750" y="808"/>
                    </a:lnTo>
                    <a:lnTo>
                      <a:pt x="750" y="810"/>
                    </a:lnTo>
                    <a:lnTo>
                      <a:pt x="748" y="810"/>
                    </a:lnTo>
                    <a:lnTo>
                      <a:pt x="747" y="810"/>
                    </a:lnTo>
                    <a:lnTo>
                      <a:pt x="747" y="812"/>
                    </a:lnTo>
                    <a:lnTo>
                      <a:pt x="745" y="812"/>
                    </a:lnTo>
                    <a:lnTo>
                      <a:pt x="745" y="812"/>
                    </a:lnTo>
                    <a:lnTo>
                      <a:pt x="745" y="808"/>
                    </a:lnTo>
                    <a:lnTo>
                      <a:pt x="745" y="812"/>
                    </a:lnTo>
                    <a:lnTo>
                      <a:pt x="745" y="814"/>
                    </a:lnTo>
                    <a:lnTo>
                      <a:pt x="743" y="816"/>
                    </a:lnTo>
                    <a:lnTo>
                      <a:pt x="741" y="814"/>
                    </a:lnTo>
                    <a:lnTo>
                      <a:pt x="739" y="812"/>
                    </a:lnTo>
                    <a:lnTo>
                      <a:pt x="737" y="812"/>
                    </a:lnTo>
                    <a:lnTo>
                      <a:pt x="735" y="812"/>
                    </a:lnTo>
                    <a:lnTo>
                      <a:pt x="737" y="814"/>
                    </a:lnTo>
                    <a:lnTo>
                      <a:pt x="737" y="816"/>
                    </a:lnTo>
                    <a:lnTo>
                      <a:pt x="731" y="818"/>
                    </a:lnTo>
                    <a:lnTo>
                      <a:pt x="727" y="814"/>
                    </a:lnTo>
                    <a:lnTo>
                      <a:pt x="724" y="816"/>
                    </a:lnTo>
                    <a:lnTo>
                      <a:pt x="722" y="818"/>
                    </a:lnTo>
                    <a:lnTo>
                      <a:pt x="720" y="816"/>
                    </a:lnTo>
                    <a:lnTo>
                      <a:pt x="718" y="816"/>
                    </a:lnTo>
                    <a:lnTo>
                      <a:pt x="718" y="818"/>
                    </a:lnTo>
                    <a:lnTo>
                      <a:pt x="716" y="818"/>
                    </a:lnTo>
                    <a:lnTo>
                      <a:pt x="714" y="814"/>
                    </a:lnTo>
                    <a:lnTo>
                      <a:pt x="712" y="818"/>
                    </a:lnTo>
                    <a:lnTo>
                      <a:pt x="710" y="818"/>
                    </a:lnTo>
                    <a:lnTo>
                      <a:pt x="708" y="814"/>
                    </a:lnTo>
                    <a:lnTo>
                      <a:pt x="708" y="814"/>
                    </a:lnTo>
                    <a:lnTo>
                      <a:pt x="708" y="818"/>
                    </a:lnTo>
                    <a:lnTo>
                      <a:pt x="707" y="818"/>
                    </a:lnTo>
                    <a:lnTo>
                      <a:pt x="705" y="823"/>
                    </a:lnTo>
                    <a:lnTo>
                      <a:pt x="703" y="821"/>
                    </a:lnTo>
                    <a:lnTo>
                      <a:pt x="705" y="818"/>
                    </a:lnTo>
                    <a:lnTo>
                      <a:pt x="705" y="818"/>
                    </a:lnTo>
                    <a:lnTo>
                      <a:pt x="701" y="821"/>
                    </a:lnTo>
                    <a:lnTo>
                      <a:pt x="699" y="821"/>
                    </a:lnTo>
                    <a:lnTo>
                      <a:pt x="693" y="821"/>
                    </a:lnTo>
                    <a:lnTo>
                      <a:pt x="693" y="823"/>
                    </a:lnTo>
                    <a:lnTo>
                      <a:pt x="686" y="827"/>
                    </a:lnTo>
                    <a:lnTo>
                      <a:pt x="684" y="827"/>
                    </a:lnTo>
                    <a:lnTo>
                      <a:pt x="676" y="831"/>
                    </a:lnTo>
                    <a:lnTo>
                      <a:pt x="674" y="831"/>
                    </a:lnTo>
                    <a:lnTo>
                      <a:pt x="670" y="833"/>
                    </a:lnTo>
                    <a:lnTo>
                      <a:pt x="670" y="831"/>
                    </a:lnTo>
                    <a:lnTo>
                      <a:pt x="668" y="831"/>
                    </a:lnTo>
                    <a:lnTo>
                      <a:pt x="667" y="837"/>
                    </a:lnTo>
                    <a:lnTo>
                      <a:pt x="665" y="837"/>
                    </a:lnTo>
                    <a:lnTo>
                      <a:pt x="667" y="833"/>
                    </a:lnTo>
                    <a:lnTo>
                      <a:pt x="665" y="831"/>
                    </a:lnTo>
                    <a:lnTo>
                      <a:pt x="661" y="823"/>
                    </a:lnTo>
                    <a:lnTo>
                      <a:pt x="663" y="821"/>
                    </a:lnTo>
                    <a:lnTo>
                      <a:pt x="663" y="818"/>
                    </a:lnTo>
                    <a:lnTo>
                      <a:pt x="659" y="821"/>
                    </a:lnTo>
                    <a:lnTo>
                      <a:pt x="657" y="821"/>
                    </a:lnTo>
                    <a:lnTo>
                      <a:pt x="659" y="820"/>
                    </a:lnTo>
                    <a:lnTo>
                      <a:pt x="657" y="818"/>
                    </a:lnTo>
                    <a:lnTo>
                      <a:pt x="651" y="820"/>
                    </a:lnTo>
                    <a:lnTo>
                      <a:pt x="649" y="816"/>
                    </a:lnTo>
                    <a:lnTo>
                      <a:pt x="646" y="818"/>
                    </a:lnTo>
                    <a:lnTo>
                      <a:pt x="642" y="812"/>
                    </a:lnTo>
                    <a:lnTo>
                      <a:pt x="642" y="816"/>
                    </a:lnTo>
                    <a:lnTo>
                      <a:pt x="640" y="814"/>
                    </a:lnTo>
                    <a:lnTo>
                      <a:pt x="634" y="816"/>
                    </a:lnTo>
                    <a:lnTo>
                      <a:pt x="634" y="814"/>
                    </a:lnTo>
                    <a:lnTo>
                      <a:pt x="634" y="812"/>
                    </a:lnTo>
                    <a:lnTo>
                      <a:pt x="636" y="806"/>
                    </a:lnTo>
                    <a:lnTo>
                      <a:pt x="634" y="804"/>
                    </a:lnTo>
                    <a:lnTo>
                      <a:pt x="634" y="797"/>
                    </a:lnTo>
                    <a:lnTo>
                      <a:pt x="634" y="795"/>
                    </a:lnTo>
                    <a:lnTo>
                      <a:pt x="634" y="789"/>
                    </a:lnTo>
                    <a:lnTo>
                      <a:pt x="636" y="787"/>
                    </a:lnTo>
                    <a:lnTo>
                      <a:pt x="634" y="783"/>
                    </a:lnTo>
                    <a:lnTo>
                      <a:pt x="636" y="781"/>
                    </a:lnTo>
                    <a:lnTo>
                      <a:pt x="634" y="780"/>
                    </a:lnTo>
                    <a:lnTo>
                      <a:pt x="630" y="774"/>
                    </a:lnTo>
                    <a:lnTo>
                      <a:pt x="630" y="772"/>
                    </a:lnTo>
                    <a:lnTo>
                      <a:pt x="630" y="770"/>
                    </a:lnTo>
                    <a:lnTo>
                      <a:pt x="630" y="768"/>
                    </a:lnTo>
                    <a:lnTo>
                      <a:pt x="630" y="762"/>
                    </a:lnTo>
                    <a:lnTo>
                      <a:pt x="628" y="760"/>
                    </a:lnTo>
                    <a:lnTo>
                      <a:pt x="626" y="762"/>
                    </a:lnTo>
                    <a:lnTo>
                      <a:pt x="626" y="760"/>
                    </a:lnTo>
                    <a:lnTo>
                      <a:pt x="626" y="757"/>
                    </a:lnTo>
                    <a:lnTo>
                      <a:pt x="626" y="755"/>
                    </a:lnTo>
                    <a:lnTo>
                      <a:pt x="625" y="753"/>
                    </a:lnTo>
                    <a:lnTo>
                      <a:pt x="626" y="749"/>
                    </a:lnTo>
                    <a:lnTo>
                      <a:pt x="628" y="749"/>
                    </a:lnTo>
                    <a:lnTo>
                      <a:pt x="630" y="745"/>
                    </a:lnTo>
                    <a:lnTo>
                      <a:pt x="628" y="741"/>
                    </a:lnTo>
                    <a:lnTo>
                      <a:pt x="630" y="740"/>
                    </a:lnTo>
                    <a:lnTo>
                      <a:pt x="630" y="738"/>
                    </a:lnTo>
                    <a:lnTo>
                      <a:pt x="632" y="736"/>
                    </a:lnTo>
                    <a:lnTo>
                      <a:pt x="634" y="736"/>
                    </a:lnTo>
                    <a:lnTo>
                      <a:pt x="634" y="738"/>
                    </a:lnTo>
                    <a:lnTo>
                      <a:pt x="636" y="740"/>
                    </a:lnTo>
                    <a:lnTo>
                      <a:pt x="640" y="738"/>
                    </a:lnTo>
                    <a:lnTo>
                      <a:pt x="642" y="736"/>
                    </a:lnTo>
                    <a:lnTo>
                      <a:pt x="644" y="732"/>
                    </a:lnTo>
                    <a:lnTo>
                      <a:pt x="644" y="732"/>
                    </a:lnTo>
                    <a:lnTo>
                      <a:pt x="640" y="728"/>
                    </a:lnTo>
                    <a:lnTo>
                      <a:pt x="642" y="728"/>
                    </a:lnTo>
                    <a:lnTo>
                      <a:pt x="644" y="728"/>
                    </a:lnTo>
                    <a:lnTo>
                      <a:pt x="644" y="726"/>
                    </a:lnTo>
                    <a:lnTo>
                      <a:pt x="646" y="722"/>
                    </a:lnTo>
                    <a:lnTo>
                      <a:pt x="647" y="722"/>
                    </a:lnTo>
                    <a:lnTo>
                      <a:pt x="649" y="722"/>
                    </a:lnTo>
                    <a:lnTo>
                      <a:pt x="653" y="724"/>
                    </a:lnTo>
                    <a:lnTo>
                      <a:pt x="651" y="722"/>
                    </a:lnTo>
                    <a:lnTo>
                      <a:pt x="649" y="719"/>
                    </a:lnTo>
                    <a:lnTo>
                      <a:pt x="651" y="715"/>
                    </a:lnTo>
                    <a:lnTo>
                      <a:pt x="655" y="715"/>
                    </a:lnTo>
                    <a:lnTo>
                      <a:pt x="657" y="713"/>
                    </a:lnTo>
                    <a:lnTo>
                      <a:pt x="655" y="709"/>
                    </a:lnTo>
                    <a:lnTo>
                      <a:pt x="657" y="709"/>
                    </a:lnTo>
                    <a:lnTo>
                      <a:pt x="657" y="709"/>
                    </a:lnTo>
                    <a:lnTo>
                      <a:pt x="659" y="709"/>
                    </a:lnTo>
                    <a:lnTo>
                      <a:pt x="659" y="703"/>
                    </a:lnTo>
                    <a:lnTo>
                      <a:pt x="665" y="698"/>
                    </a:lnTo>
                    <a:lnTo>
                      <a:pt x="667" y="696"/>
                    </a:lnTo>
                    <a:lnTo>
                      <a:pt x="667" y="694"/>
                    </a:lnTo>
                    <a:lnTo>
                      <a:pt x="670" y="690"/>
                    </a:lnTo>
                    <a:lnTo>
                      <a:pt x="670" y="688"/>
                    </a:lnTo>
                    <a:lnTo>
                      <a:pt x="674" y="684"/>
                    </a:lnTo>
                    <a:lnTo>
                      <a:pt x="680" y="684"/>
                    </a:lnTo>
                    <a:lnTo>
                      <a:pt x="686" y="688"/>
                    </a:lnTo>
                    <a:lnTo>
                      <a:pt x="686" y="686"/>
                    </a:lnTo>
                    <a:lnTo>
                      <a:pt x="680" y="680"/>
                    </a:lnTo>
                    <a:lnTo>
                      <a:pt x="682" y="680"/>
                    </a:lnTo>
                    <a:lnTo>
                      <a:pt x="686" y="682"/>
                    </a:lnTo>
                    <a:lnTo>
                      <a:pt x="680" y="677"/>
                    </a:lnTo>
                    <a:lnTo>
                      <a:pt x="682" y="675"/>
                    </a:lnTo>
                    <a:lnTo>
                      <a:pt x="682" y="669"/>
                    </a:lnTo>
                    <a:lnTo>
                      <a:pt x="680" y="667"/>
                    </a:lnTo>
                    <a:lnTo>
                      <a:pt x="682" y="667"/>
                    </a:lnTo>
                    <a:lnTo>
                      <a:pt x="678" y="661"/>
                    </a:lnTo>
                    <a:lnTo>
                      <a:pt x="670" y="661"/>
                    </a:lnTo>
                    <a:lnTo>
                      <a:pt x="667" y="658"/>
                    </a:lnTo>
                    <a:lnTo>
                      <a:pt x="663" y="658"/>
                    </a:lnTo>
                    <a:lnTo>
                      <a:pt x="663" y="658"/>
                    </a:lnTo>
                    <a:lnTo>
                      <a:pt x="663" y="656"/>
                    </a:lnTo>
                    <a:lnTo>
                      <a:pt x="661" y="658"/>
                    </a:lnTo>
                    <a:lnTo>
                      <a:pt x="657" y="658"/>
                    </a:lnTo>
                    <a:lnTo>
                      <a:pt x="655" y="656"/>
                    </a:lnTo>
                    <a:lnTo>
                      <a:pt x="649" y="658"/>
                    </a:lnTo>
                    <a:lnTo>
                      <a:pt x="647" y="656"/>
                    </a:lnTo>
                    <a:lnTo>
                      <a:pt x="646" y="659"/>
                    </a:lnTo>
                    <a:lnTo>
                      <a:pt x="642" y="658"/>
                    </a:lnTo>
                    <a:lnTo>
                      <a:pt x="642" y="656"/>
                    </a:lnTo>
                    <a:lnTo>
                      <a:pt x="638" y="659"/>
                    </a:lnTo>
                    <a:lnTo>
                      <a:pt x="636" y="656"/>
                    </a:lnTo>
                    <a:lnTo>
                      <a:pt x="634" y="656"/>
                    </a:lnTo>
                    <a:lnTo>
                      <a:pt x="634" y="659"/>
                    </a:lnTo>
                    <a:lnTo>
                      <a:pt x="632" y="663"/>
                    </a:lnTo>
                    <a:lnTo>
                      <a:pt x="630" y="663"/>
                    </a:lnTo>
                    <a:lnTo>
                      <a:pt x="628" y="661"/>
                    </a:lnTo>
                    <a:lnTo>
                      <a:pt x="626" y="661"/>
                    </a:lnTo>
                    <a:lnTo>
                      <a:pt x="628" y="665"/>
                    </a:lnTo>
                    <a:lnTo>
                      <a:pt x="630" y="667"/>
                    </a:lnTo>
                    <a:lnTo>
                      <a:pt x="628" y="669"/>
                    </a:lnTo>
                    <a:lnTo>
                      <a:pt x="625" y="669"/>
                    </a:lnTo>
                    <a:lnTo>
                      <a:pt x="621" y="671"/>
                    </a:lnTo>
                    <a:lnTo>
                      <a:pt x="625" y="673"/>
                    </a:lnTo>
                    <a:lnTo>
                      <a:pt x="625" y="675"/>
                    </a:lnTo>
                    <a:lnTo>
                      <a:pt x="623" y="675"/>
                    </a:lnTo>
                    <a:lnTo>
                      <a:pt x="623" y="673"/>
                    </a:lnTo>
                    <a:lnTo>
                      <a:pt x="621" y="673"/>
                    </a:lnTo>
                    <a:lnTo>
                      <a:pt x="619" y="673"/>
                    </a:lnTo>
                    <a:lnTo>
                      <a:pt x="621" y="677"/>
                    </a:lnTo>
                    <a:lnTo>
                      <a:pt x="623" y="677"/>
                    </a:lnTo>
                    <a:lnTo>
                      <a:pt x="625" y="679"/>
                    </a:lnTo>
                    <a:lnTo>
                      <a:pt x="625" y="680"/>
                    </a:lnTo>
                    <a:lnTo>
                      <a:pt x="621" y="686"/>
                    </a:lnTo>
                    <a:lnTo>
                      <a:pt x="623" y="690"/>
                    </a:lnTo>
                    <a:lnTo>
                      <a:pt x="619" y="690"/>
                    </a:lnTo>
                    <a:lnTo>
                      <a:pt x="621" y="694"/>
                    </a:lnTo>
                    <a:lnTo>
                      <a:pt x="625" y="694"/>
                    </a:lnTo>
                    <a:lnTo>
                      <a:pt x="626" y="696"/>
                    </a:lnTo>
                    <a:lnTo>
                      <a:pt x="623" y="698"/>
                    </a:lnTo>
                    <a:lnTo>
                      <a:pt x="625" y="699"/>
                    </a:lnTo>
                    <a:lnTo>
                      <a:pt x="628" y="699"/>
                    </a:lnTo>
                    <a:lnTo>
                      <a:pt x="625" y="705"/>
                    </a:lnTo>
                    <a:lnTo>
                      <a:pt x="623" y="705"/>
                    </a:lnTo>
                    <a:lnTo>
                      <a:pt x="619" y="707"/>
                    </a:lnTo>
                    <a:lnTo>
                      <a:pt x="621" y="713"/>
                    </a:lnTo>
                    <a:lnTo>
                      <a:pt x="617" y="720"/>
                    </a:lnTo>
                    <a:lnTo>
                      <a:pt x="615" y="720"/>
                    </a:lnTo>
                    <a:lnTo>
                      <a:pt x="611" y="722"/>
                    </a:lnTo>
                    <a:lnTo>
                      <a:pt x="609" y="720"/>
                    </a:lnTo>
                    <a:lnTo>
                      <a:pt x="607" y="724"/>
                    </a:lnTo>
                    <a:lnTo>
                      <a:pt x="609" y="728"/>
                    </a:lnTo>
                    <a:lnTo>
                      <a:pt x="606" y="730"/>
                    </a:lnTo>
                    <a:lnTo>
                      <a:pt x="604" y="734"/>
                    </a:lnTo>
                    <a:lnTo>
                      <a:pt x="602" y="734"/>
                    </a:lnTo>
                    <a:lnTo>
                      <a:pt x="600" y="730"/>
                    </a:lnTo>
                    <a:lnTo>
                      <a:pt x="598" y="730"/>
                    </a:lnTo>
                    <a:lnTo>
                      <a:pt x="596" y="734"/>
                    </a:lnTo>
                    <a:lnTo>
                      <a:pt x="596" y="738"/>
                    </a:lnTo>
                    <a:lnTo>
                      <a:pt x="594" y="741"/>
                    </a:lnTo>
                    <a:lnTo>
                      <a:pt x="592" y="738"/>
                    </a:lnTo>
                    <a:lnTo>
                      <a:pt x="590" y="738"/>
                    </a:lnTo>
                    <a:lnTo>
                      <a:pt x="590" y="741"/>
                    </a:lnTo>
                    <a:lnTo>
                      <a:pt x="588" y="743"/>
                    </a:lnTo>
                    <a:lnTo>
                      <a:pt x="586" y="741"/>
                    </a:lnTo>
                    <a:lnTo>
                      <a:pt x="585" y="743"/>
                    </a:lnTo>
                    <a:lnTo>
                      <a:pt x="583" y="745"/>
                    </a:lnTo>
                    <a:lnTo>
                      <a:pt x="585" y="747"/>
                    </a:lnTo>
                    <a:lnTo>
                      <a:pt x="585" y="749"/>
                    </a:lnTo>
                    <a:lnTo>
                      <a:pt x="581" y="753"/>
                    </a:lnTo>
                    <a:lnTo>
                      <a:pt x="577" y="753"/>
                    </a:lnTo>
                    <a:lnTo>
                      <a:pt x="575" y="755"/>
                    </a:lnTo>
                    <a:lnTo>
                      <a:pt x="577" y="757"/>
                    </a:lnTo>
                    <a:lnTo>
                      <a:pt x="575" y="762"/>
                    </a:lnTo>
                    <a:lnTo>
                      <a:pt x="569" y="762"/>
                    </a:lnTo>
                    <a:lnTo>
                      <a:pt x="566" y="762"/>
                    </a:lnTo>
                    <a:lnTo>
                      <a:pt x="571" y="766"/>
                    </a:lnTo>
                    <a:lnTo>
                      <a:pt x="571" y="772"/>
                    </a:lnTo>
                    <a:lnTo>
                      <a:pt x="569" y="772"/>
                    </a:lnTo>
                    <a:lnTo>
                      <a:pt x="571" y="778"/>
                    </a:lnTo>
                    <a:lnTo>
                      <a:pt x="569" y="781"/>
                    </a:lnTo>
                    <a:lnTo>
                      <a:pt x="573" y="785"/>
                    </a:lnTo>
                    <a:lnTo>
                      <a:pt x="571" y="789"/>
                    </a:lnTo>
                    <a:lnTo>
                      <a:pt x="569" y="787"/>
                    </a:lnTo>
                    <a:lnTo>
                      <a:pt x="569" y="787"/>
                    </a:lnTo>
                    <a:lnTo>
                      <a:pt x="569" y="793"/>
                    </a:lnTo>
                    <a:lnTo>
                      <a:pt x="567" y="797"/>
                    </a:lnTo>
                    <a:lnTo>
                      <a:pt x="569" y="799"/>
                    </a:lnTo>
                    <a:lnTo>
                      <a:pt x="569" y="800"/>
                    </a:lnTo>
                    <a:lnTo>
                      <a:pt x="569" y="800"/>
                    </a:lnTo>
                    <a:lnTo>
                      <a:pt x="571" y="804"/>
                    </a:lnTo>
                    <a:lnTo>
                      <a:pt x="567" y="808"/>
                    </a:lnTo>
                    <a:lnTo>
                      <a:pt x="569" y="810"/>
                    </a:lnTo>
                    <a:lnTo>
                      <a:pt x="571" y="814"/>
                    </a:lnTo>
                    <a:lnTo>
                      <a:pt x="575" y="814"/>
                    </a:lnTo>
                    <a:lnTo>
                      <a:pt x="575" y="818"/>
                    </a:lnTo>
                    <a:lnTo>
                      <a:pt x="575" y="816"/>
                    </a:lnTo>
                    <a:lnTo>
                      <a:pt x="579" y="820"/>
                    </a:lnTo>
                    <a:lnTo>
                      <a:pt x="581" y="816"/>
                    </a:lnTo>
                    <a:lnTo>
                      <a:pt x="583" y="818"/>
                    </a:lnTo>
                    <a:lnTo>
                      <a:pt x="585" y="821"/>
                    </a:lnTo>
                    <a:lnTo>
                      <a:pt x="590" y="825"/>
                    </a:lnTo>
                    <a:lnTo>
                      <a:pt x="590" y="827"/>
                    </a:lnTo>
                    <a:lnTo>
                      <a:pt x="596" y="831"/>
                    </a:lnTo>
                    <a:lnTo>
                      <a:pt x="596" y="833"/>
                    </a:lnTo>
                    <a:lnTo>
                      <a:pt x="598" y="837"/>
                    </a:lnTo>
                    <a:lnTo>
                      <a:pt x="596" y="842"/>
                    </a:lnTo>
                    <a:lnTo>
                      <a:pt x="592" y="848"/>
                    </a:lnTo>
                    <a:lnTo>
                      <a:pt x="590" y="852"/>
                    </a:lnTo>
                    <a:lnTo>
                      <a:pt x="586" y="852"/>
                    </a:lnTo>
                    <a:lnTo>
                      <a:pt x="583" y="850"/>
                    </a:lnTo>
                    <a:lnTo>
                      <a:pt x="583" y="848"/>
                    </a:lnTo>
                    <a:lnTo>
                      <a:pt x="579" y="846"/>
                    </a:lnTo>
                    <a:lnTo>
                      <a:pt x="577" y="844"/>
                    </a:lnTo>
                    <a:lnTo>
                      <a:pt x="577" y="848"/>
                    </a:lnTo>
                    <a:lnTo>
                      <a:pt x="575" y="848"/>
                    </a:lnTo>
                    <a:lnTo>
                      <a:pt x="573" y="846"/>
                    </a:lnTo>
                    <a:lnTo>
                      <a:pt x="569" y="844"/>
                    </a:lnTo>
                    <a:lnTo>
                      <a:pt x="569" y="848"/>
                    </a:lnTo>
                    <a:lnTo>
                      <a:pt x="566" y="848"/>
                    </a:lnTo>
                    <a:lnTo>
                      <a:pt x="566" y="846"/>
                    </a:lnTo>
                    <a:lnTo>
                      <a:pt x="562" y="850"/>
                    </a:lnTo>
                    <a:lnTo>
                      <a:pt x="560" y="848"/>
                    </a:lnTo>
                    <a:lnTo>
                      <a:pt x="556" y="850"/>
                    </a:lnTo>
                    <a:lnTo>
                      <a:pt x="556" y="852"/>
                    </a:lnTo>
                    <a:lnTo>
                      <a:pt x="562" y="852"/>
                    </a:lnTo>
                    <a:lnTo>
                      <a:pt x="564" y="852"/>
                    </a:lnTo>
                    <a:lnTo>
                      <a:pt x="564" y="850"/>
                    </a:lnTo>
                    <a:lnTo>
                      <a:pt x="569" y="850"/>
                    </a:lnTo>
                    <a:lnTo>
                      <a:pt x="571" y="852"/>
                    </a:lnTo>
                    <a:lnTo>
                      <a:pt x="575" y="854"/>
                    </a:lnTo>
                    <a:lnTo>
                      <a:pt x="577" y="856"/>
                    </a:lnTo>
                    <a:lnTo>
                      <a:pt x="581" y="854"/>
                    </a:lnTo>
                    <a:lnTo>
                      <a:pt x="583" y="856"/>
                    </a:lnTo>
                    <a:lnTo>
                      <a:pt x="585" y="854"/>
                    </a:lnTo>
                    <a:lnTo>
                      <a:pt x="590" y="856"/>
                    </a:lnTo>
                    <a:lnTo>
                      <a:pt x="592" y="858"/>
                    </a:lnTo>
                    <a:lnTo>
                      <a:pt x="592" y="860"/>
                    </a:lnTo>
                    <a:lnTo>
                      <a:pt x="590" y="861"/>
                    </a:lnTo>
                    <a:lnTo>
                      <a:pt x="586" y="861"/>
                    </a:lnTo>
                    <a:lnTo>
                      <a:pt x="585" y="867"/>
                    </a:lnTo>
                    <a:lnTo>
                      <a:pt x="583" y="867"/>
                    </a:lnTo>
                    <a:lnTo>
                      <a:pt x="583" y="863"/>
                    </a:lnTo>
                    <a:lnTo>
                      <a:pt x="581" y="861"/>
                    </a:lnTo>
                    <a:lnTo>
                      <a:pt x="581" y="863"/>
                    </a:lnTo>
                    <a:lnTo>
                      <a:pt x="581" y="867"/>
                    </a:lnTo>
                    <a:lnTo>
                      <a:pt x="579" y="867"/>
                    </a:lnTo>
                    <a:lnTo>
                      <a:pt x="575" y="869"/>
                    </a:lnTo>
                    <a:lnTo>
                      <a:pt x="575" y="873"/>
                    </a:lnTo>
                    <a:lnTo>
                      <a:pt x="571" y="871"/>
                    </a:lnTo>
                    <a:lnTo>
                      <a:pt x="573" y="873"/>
                    </a:lnTo>
                    <a:lnTo>
                      <a:pt x="569" y="875"/>
                    </a:lnTo>
                    <a:lnTo>
                      <a:pt x="569" y="875"/>
                    </a:lnTo>
                    <a:lnTo>
                      <a:pt x="567" y="875"/>
                    </a:lnTo>
                    <a:lnTo>
                      <a:pt x="566" y="877"/>
                    </a:lnTo>
                    <a:lnTo>
                      <a:pt x="569" y="877"/>
                    </a:lnTo>
                    <a:lnTo>
                      <a:pt x="573" y="881"/>
                    </a:lnTo>
                    <a:lnTo>
                      <a:pt x="566" y="881"/>
                    </a:lnTo>
                    <a:lnTo>
                      <a:pt x="571" y="882"/>
                    </a:lnTo>
                    <a:lnTo>
                      <a:pt x="571" y="884"/>
                    </a:lnTo>
                    <a:lnTo>
                      <a:pt x="569" y="890"/>
                    </a:lnTo>
                    <a:lnTo>
                      <a:pt x="573" y="892"/>
                    </a:lnTo>
                    <a:lnTo>
                      <a:pt x="569" y="894"/>
                    </a:lnTo>
                    <a:lnTo>
                      <a:pt x="566" y="892"/>
                    </a:lnTo>
                    <a:lnTo>
                      <a:pt x="567" y="896"/>
                    </a:lnTo>
                    <a:lnTo>
                      <a:pt x="566" y="900"/>
                    </a:lnTo>
                    <a:lnTo>
                      <a:pt x="569" y="902"/>
                    </a:lnTo>
                    <a:lnTo>
                      <a:pt x="566" y="903"/>
                    </a:lnTo>
                    <a:lnTo>
                      <a:pt x="569" y="907"/>
                    </a:lnTo>
                    <a:lnTo>
                      <a:pt x="566" y="911"/>
                    </a:lnTo>
                    <a:lnTo>
                      <a:pt x="566" y="915"/>
                    </a:lnTo>
                    <a:lnTo>
                      <a:pt x="569" y="919"/>
                    </a:lnTo>
                    <a:lnTo>
                      <a:pt x="567" y="921"/>
                    </a:lnTo>
                    <a:lnTo>
                      <a:pt x="566" y="930"/>
                    </a:lnTo>
                    <a:lnTo>
                      <a:pt x="564" y="932"/>
                    </a:lnTo>
                    <a:lnTo>
                      <a:pt x="562" y="940"/>
                    </a:lnTo>
                    <a:lnTo>
                      <a:pt x="558" y="945"/>
                    </a:lnTo>
                    <a:lnTo>
                      <a:pt x="556" y="942"/>
                    </a:lnTo>
                    <a:lnTo>
                      <a:pt x="552" y="942"/>
                    </a:lnTo>
                    <a:lnTo>
                      <a:pt x="548" y="943"/>
                    </a:lnTo>
                    <a:lnTo>
                      <a:pt x="543" y="942"/>
                    </a:lnTo>
                    <a:lnTo>
                      <a:pt x="541" y="940"/>
                    </a:lnTo>
                    <a:lnTo>
                      <a:pt x="541" y="945"/>
                    </a:lnTo>
                    <a:lnTo>
                      <a:pt x="535" y="945"/>
                    </a:lnTo>
                    <a:lnTo>
                      <a:pt x="531" y="951"/>
                    </a:lnTo>
                    <a:lnTo>
                      <a:pt x="535" y="953"/>
                    </a:lnTo>
                    <a:lnTo>
                      <a:pt x="535" y="957"/>
                    </a:lnTo>
                    <a:lnTo>
                      <a:pt x="531" y="959"/>
                    </a:lnTo>
                    <a:lnTo>
                      <a:pt x="526" y="959"/>
                    </a:lnTo>
                    <a:lnTo>
                      <a:pt x="518" y="961"/>
                    </a:lnTo>
                    <a:lnTo>
                      <a:pt x="514" y="961"/>
                    </a:lnTo>
                    <a:lnTo>
                      <a:pt x="512" y="959"/>
                    </a:lnTo>
                    <a:lnTo>
                      <a:pt x="514" y="955"/>
                    </a:lnTo>
                    <a:lnTo>
                      <a:pt x="512" y="947"/>
                    </a:lnTo>
                    <a:lnTo>
                      <a:pt x="508" y="945"/>
                    </a:lnTo>
                    <a:lnTo>
                      <a:pt x="508" y="942"/>
                    </a:lnTo>
                    <a:lnTo>
                      <a:pt x="505" y="942"/>
                    </a:lnTo>
                    <a:lnTo>
                      <a:pt x="506" y="940"/>
                    </a:lnTo>
                    <a:lnTo>
                      <a:pt x="510" y="938"/>
                    </a:lnTo>
                    <a:lnTo>
                      <a:pt x="512" y="934"/>
                    </a:lnTo>
                    <a:lnTo>
                      <a:pt x="512" y="928"/>
                    </a:lnTo>
                    <a:lnTo>
                      <a:pt x="508" y="932"/>
                    </a:lnTo>
                    <a:lnTo>
                      <a:pt x="505" y="928"/>
                    </a:lnTo>
                    <a:lnTo>
                      <a:pt x="505" y="924"/>
                    </a:lnTo>
                    <a:lnTo>
                      <a:pt x="501" y="922"/>
                    </a:lnTo>
                    <a:lnTo>
                      <a:pt x="499" y="917"/>
                    </a:lnTo>
                    <a:lnTo>
                      <a:pt x="497" y="911"/>
                    </a:lnTo>
                    <a:lnTo>
                      <a:pt x="495" y="909"/>
                    </a:lnTo>
                    <a:lnTo>
                      <a:pt x="493" y="905"/>
                    </a:lnTo>
                    <a:lnTo>
                      <a:pt x="489" y="903"/>
                    </a:lnTo>
                    <a:lnTo>
                      <a:pt x="487" y="902"/>
                    </a:lnTo>
                    <a:lnTo>
                      <a:pt x="489" y="900"/>
                    </a:lnTo>
                    <a:lnTo>
                      <a:pt x="489" y="896"/>
                    </a:lnTo>
                    <a:lnTo>
                      <a:pt x="489" y="892"/>
                    </a:lnTo>
                    <a:lnTo>
                      <a:pt x="489" y="890"/>
                    </a:lnTo>
                    <a:lnTo>
                      <a:pt x="493" y="886"/>
                    </a:lnTo>
                    <a:lnTo>
                      <a:pt x="491" y="884"/>
                    </a:lnTo>
                    <a:lnTo>
                      <a:pt x="489" y="882"/>
                    </a:lnTo>
                    <a:lnTo>
                      <a:pt x="489" y="881"/>
                    </a:lnTo>
                    <a:lnTo>
                      <a:pt x="487" y="881"/>
                    </a:lnTo>
                    <a:lnTo>
                      <a:pt x="487" y="884"/>
                    </a:lnTo>
                    <a:lnTo>
                      <a:pt x="489" y="886"/>
                    </a:lnTo>
                    <a:lnTo>
                      <a:pt x="485" y="888"/>
                    </a:lnTo>
                    <a:lnTo>
                      <a:pt x="487" y="884"/>
                    </a:lnTo>
                    <a:lnTo>
                      <a:pt x="485" y="882"/>
                    </a:lnTo>
                    <a:lnTo>
                      <a:pt x="484" y="882"/>
                    </a:lnTo>
                    <a:lnTo>
                      <a:pt x="484" y="875"/>
                    </a:lnTo>
                    <a:lnTo>
                      <a:pt x="482" y="873"/>
                    </a:lnTo>
                    <a:lnTo>
                      <a:pt x="480" y="865"/>
                    </a:lnTo>
                    <a:lnTo>
                      <a:pt x="484" y="863"/>
                    </a:lnTo>
                    <a:lnTo>
                      <a:pt x="484" y="863"/>
                    </a:lnTo>
                    <a:lnTo>
                      <a:pt x="485" y="861"/>
                    </a:lnTo>
                    <a:lnTo>
                      <a:pt x="484" y="861"/>
                    </a:lnTo>
                    <a:lnTo>
                      <a:pt x="478" y="861"/>
                    </a:lnTo>
                    <a:lnTo>
                      <a:pt x="474" y="858"/>
                    </a:lnTo>
                    <a:lnTo>
                      <a:pt x="474" y="856"/>
                    </a:lnTo>
                    <a:lnTo>
                      <a:pt x="472" y="852"/>
                    </a:lnTo>
                    <a:lnTo>
                      <a:pt x="472" y="848"/>
                    </a:lnTo>
                    <a:lnTo>
                      <a:pt x="472" y="844"/>
                    </a:lnTo>
                    <a:lnTo>
                      <a:pt x="474" y="841"/>
                    </a:lnTo>
                    <a:lnTo>
                      <a:pt x="472" y="839"/>
                    </a:lnTo>
                    <a:lnTo>
                      <a:pt x="468" y="841"/>
                    </a:lnTo>
                    <a:lnTo>
                      <a:pt x="468" y="844"/>
                    </a:lnTo>
                    <a:lnTo>
                      <a:pt x="470" y="846"/>
                    </a:lnTo>
                    <a:lnTo>
                      <a:pt x="470" y="848"/>
                    </a:lnTo>
                    <a:lnTo>
                      <a:pt x="468" y="848"/>
                    </a:lnTo>
                    <a:lnTo>
                      <a:pt x="468" y="850"/>
                    </a:lnTo>
                    <a:lnTo>
                      <a:pt x="466" y="850"/>
                    </a:lnTo>
                    <a:lnTo>
                      <a:pt x="466" y="852"/>
                    </a:lnTo>
                    <a:lnTo>
                      <a:pt x="470" y="854"/>
                    </a:lnTo>
                    <a:lnTo>
                      <a:pt x="470" y="858"/>
                    </a:lnTo>
                    <a:lnTo>
                      <a:pt x="470" y="861"/>
                    </a:lnTo>
                    <a:lnTo>
                      <a:pt x="465" y="865"/>
                    </a:lnTo>
                    <a:lnTo>
                      <a:pt x="465" y="863"/>
                    </a:lnTo>
                    <a:lnTo>
                      <a:pt x="463" y="861"/>
                    </a:lnTo>
                    <a:lnTo>
                      <a:pt x="461" y="863"/>
                    </a:lnTo>
                    <a:lnTo>
                      <a:pt x="463" y="865"/>
                    </a:lnTo>
                    <a:lnTo>
                      <a:pt x="463" y="867"/>
                    </a:lnTo>
                    <a:lnTo>
                      <a:pt x="459" y="869"/>
                    </a:lnTo>
                    <a:lnTo>
                      <a:pt x="457" y="867"/>
                    </a:lnTo>
                    <a:lnTo>
                      <a:pt x="459" y="863"/>
                    </a:lnTo>
                    <a:lnTo>
                      <a:pt x="457" y="863"/>
                    </a:lnTo>
                    <a:lnTo>
                      <a:pt x="453" y="863"/>
                    </a:lnTo>
                    <a:lnTo>
                      <a:pt x="453" y="858"/>
                    </a:lnTo>
                    <a:lnTo>
                      <a:pt x="449" y="854"/>
                    </a:lnTo>
                    <a:lnTo>
                      <a:pt x="447" y="852"/>
                    </a:lnTo>
                    <a:lnTo>
                      <a:pt x="447" y="856"/>
                    </a:lnTo>
                    <a:lnTo>
                      <a:pt x="451" y="858"/>
                    </a:lnTo>
                    <a:lnTo>
                      <a:pt x="453" y="861"/>
                    </a:lnTo>
                    <a:lnTo>
                      <a:pt x="453" y="863"/>
                    </a:lnTo>
                    <a:lnTo>
                      <a:pt x="455" y="867"/>
                    </a:lnTo>
                    <a:lnTo>
                      <a:pt x="453" y="869"/>
                    </a:lnTo>
                    <a:lnTo>
                      <a:pt x="451" y="871"/>
                    </a:lnTo>
                    <a:lnTo>
                      <a:pt x="449" y="873"/>
                    </a:lnTo>
                    <a:lnTo>
                      <a:pt x="449" y="875"/>
                    </a:lnTo>
                    <a:lnTo>
                      <a:pt x="447" y="877"/>
                    </a:lnTo>
                    <a:lnTo>
                      <a:pt x="447" y="877"/>
                    </a:lnTo>
                    <a:lnTo>
                      <a:pt x="444" y="881"/>
                    </a:lnTo>
                    <a:lnTo>
                      <a:pt x="440" y="879"/>
                    </a:lnTo>
                    <a:lnTo>
                      <a:pt x="442" y="882"/>
                    </a:lnTo>
                    <a:lnTo>
                      <a:pt x="442" y="884"/>
                    </a:lnTo>
                    <a:lnTo>
                      <a:pt x="436" y="890"/>
                    </a:lnTo>
                    <a:lnTo>
                      <a:pt x="434" y="890"/>
                    </a:lnTo>
                    <a:lnTo>
                      <a:pt x="434" y="888"/>
                    </a:lnTo>
                    <a:lnTo>
                      <a:pt x="432" y="886"/>
                    </a:lnTo>
                    <a:lnTo>
                      <a:pt x="430" y="888"/>
                    </a:lnTo>
                    <a:lnTo>
                      <a:pt x="428" y="890"/>
                    </a:lnTo>
                    <a:lnTo>
                      <a:pt x="426" y="892"/>
                    </a:lnTo>
                    <a:lnTo>
                      <a:pt x="423" y="894"/>
                    </a:lnTo>
                    <a:lnTo>
                      <a:pt x="421" y="894"/>
                    </a:lnTo>
                    <a:lnTo>
                      <a:pt x="419" y="896"/>
                    </a:lnTo>
                    <a:lnTo>
                      <a:pt x="415" y="890"/>
                    </a:lnTo>
                    <a:lnTo>
                      <a:pt x="417" y="890"/>
                    </a:lnTo>
                    <a:lnTo>
                      <a:pt x="413" y="888"/>
                    </a:lnTo>
                    <a:lnTo>
                      <a:pt x="411" y="888"/>
                    </a:lnTo>
                    <a:lnTo>
                      <a:pt x="413" y="892"/>
                    </a:lnTo>
                    <a:lnTo>
                      <a:pt x="411" y="892"/>
                    </a:lnTo>
                    <a:lnTo>
                      <a:pt x="407" y="890"/>
                    </a:lnTo>
                    <a:lnTo>
                      <a:pt x="409" y="890"/>
                    </a:lnTo>
                    <a:lnTo>
                      <a:pt x="409" y="888"/>
                    </a:lnTo>
                    <a:lnTo>
                      <a:pt x="402" y="884"/>
                    </a:lnTo>
                    <a:lnTo>
                      <a:pt x="396" y="881"/>
                    </a:lnTo>
                    <a:lnTo>
                      <a:pt x="392" y="881"/>
                    </a:lnTo>
                    <a:lnTo>
                      <a:pt x="388" y="873"/>
                    </a:lnTo>
                    <a:lnTo>
                      <a:pt x="390" y="869"/>
                    </a:lnTo>
                    <a:lnTo>
                      <a:pt x="390" y="867"/>
                    </a:lnTo>
                    <a:lnTo>
                      <a:pt x="392" y="867"/>
                    </a:lnTo>
                    <a:lnTo>
                      <a:pt x="396" y="869"/>
                    </a:lnTo>
                    <a:lnTo>
                      <a:pt x="398" y="867"/>
                    </a:lnTo>
                    <a:lnTo>
                      <a:pt x="404" y="873"/>
                    </a:lnTo>
                    <a:lnTo>
                      <a:pt x="404" y="871"/>
                    </a:lnTo>
                    <a:lnTo>
                      <a:pt x="402" y="869"/>
                    </a:lnTo>
                    <a:lnTo>
                      <a:pt x="404" y="867"/>
                    </a:lnTo>
                    <a:lnTo>
                      <a:pt x="407" y="867"/>
                    </a:lnTo>
                    <a:lnTo>
                      <a:pt x="405" y="863"/>
                    </a:lnTo>
                    <a:lnTo>
                      <a:pt x="402" y="865"/>
                    </a:lnTo>
                    <a:lnTo>
                      <a:pt x="400" y="867"/>
                    </a:lnTo>
                    <a:lnTo>
                      <a:pt x="398" y="861"/>
                    </a:lnTo>
                    <a:lnTo>
                      <a:pt x="400" y="861"/>
                    </a:lnTo>
                    <a:lnTo>
                      <a:pt x="402" y="858"/>
                    </a:lnTo>
                    <a:lnTo>
                      <a:pt x="400" y="856"/>
                    </a:lnTo>
                    <a:lnTo>
                      <a:pt x="400" y="854"/>
                    </a:lnTo>
                    <a:lnTo>
                      <a:pt x="396" y="852"/>
                    </a:lnTo>
                    <a:lnTo>
                      <a:pt x="396" y="854"/>
                    </a:lnTo>
                    <a:lnTo>
                      <a:pt x="396" y="856"/>
                    </a:lnTo>
                    <a:lnTo>
                      <a:pt x="394" y="858"/>
                    </a:lnTo>
                    <a:lnTo>
                      <a:pt x="392" y="856"/>
                    </a:lnTo>
                    <a:lnTo>
                      <a:pt x="390" y="860"/>
                    </a:lnTo>
                    <a:lnTo>
                      <a:pt x="386" y="854"/>
                    </a:lnTo>
                    <a:lnTo>
                      <a:pt x="384" y="850"/>
                    </a:lnTo>
                    <a:lnTo>
                      <a:pt x="388" y="846"/>
                    </a:lnTo>
                    <a:lnTo>
                      <a:pt x="390" y="844"/>
                    </a:lnTo>
                    <a:lnTo>
                      <a:pt x="392" y="848"/>
                    </a:lnTo>
                    <a:lnTo>
                      <a:pt x="392" y="846"/>
                    </a:lnTo>
                    <a:lnTo>
                      <a:pt x="394" y="844"/>
                    </a:lnTo>
                    <a:lnTo>
                      <a:pt x="398" y="848"/>
                    </a:lnTo>
                    <a:lnTo>
                      <a:pt x="398" y="844"/>
                    </a:lnTo>
                    <a:lnTo>
                      <a:pt x="400" y="842"/>
                    </a:lnTo>
                    <a:lnTo>
                      <a:pt x="404" y="842"/>
                    </a:lnTo>
                    <a:lnTo>
                      <a:pt x="402" y="841"/>
                    </a:lnTo>
                    <a:lnTo>
                      <a:pt x="396" y="841"/>
                    </a:lnTo>
                    <a:lnTo>
                      <a:pt x="394" y="841"/>
                    </a:lnTo>
                    <a:lnTo>
                      <a:pt x="396" y="837"/>
                    </a:lnTo>
                    <a:lnTo>
                      <a:pt x="398" y="837"/>
                    </a:lnTo>
                    <a:lnTo>
                      <a:pt x="402" y="833"/>
                    </a:lnTo>
                    <a:lnTo>
                      <a:pt x="398" y="833"/>
                    </a:lnTo>
                    <a:lnTo>
                      <a:pt x="400" y="831"/>
                    </a:lnTo>
                    <a:lnTo>
                      <a:pt x="402" y="827"/>
                    </a:lnTo>
                    <a:lnTo>
                      <a:pt x="404" y="827"/>
                    </a:lnTo>
                    <a:lnTo>
                      <a:pt x="405" y="831"/>
                    </a:lnTo>
                    <a:lnTo>
                      <a:pt x="407" y="833"/>
                    </a:lnTo>
                    <a:lnTo>
                      <a:pt x="405" y="831"/>
                    </a:lnTo>
                    <a:lnTo>
                      <a:pt x="405" y="827"/>
                    </a:lnTo>
                    <a:lnTo>
                      <a:pt x="409" y="823"/>
                    </a:lnTo>
                    <a:lnTo>
                      <a:pt x="411" y="823"/>
                    </a:lnTo>
                    <a:lnTo>
                      <a:pt x="409" y="823"/>
                    </a:lnTo>
                    <a:lnTo>
                      <a:pt x="405" y="823"/>
                    </a:lnTo>
                    <a:lnTo>
                      <a:pt x="400" y="825"/>
                    </a:lnTo>
                    <a:lnTo>
                      <a:pt x="398" y="829"/>
                    </a:lnTo>
                    <a:lnTo>
                      <a:pt x="396" y="831"/>
                    </a:lnTo>
                    <a:lnTo>
                      <a:pt x="392" y="835"/>
                    </a:lnTo>
                    <a:lnTo>
                      <a:pt x="392" y="835"/>
                    </a:lnTo>
                    <a:lnTo>
                      <a:pt x="394" y="831"/>
                    </a:lnTo>
                    <a:lnTo>
                      <a:pt x="392" y="829"/>
                    </a:lnTo>
                    <a:lnTo>
                      <a:pt x="392" y="827"/>
                    </a:lnTo>
                    <a:lnTo>
                      <a:pt x="390" y="825"/>
                    </a:lnTo>
                    <a:lnTo>
                      <a:pt x="390" y="825"/>
                    </a:lnTo>
                    <a:lnTo>
                      <a:pt x="394" y="823"/>
                    </a:lnTo>
                    <a:lnTo>
                      <a:pt x="394" y="820"/>
                    </a:lnTo>
                    <a:lnTo>
                      <a:pt x="394" y="818"/>
                    </a:lnTo>
                    <a:lnTo>
                      <a:pt x="390" y="816"/>
                    </a:lnTo>
                    <a:lnTo>
                      <a:pt x="386" y="821"/>
                    </a:lnTo>
                    <a:lnTo>
                      <a:pt x="384" y="820"/>
                    </a:lnTo>
                    <a:lnTo>
                      <a:pt x="383" y="816"/>
                    </a:lnTo>
                    <a:lnTo>
                      <a:pt x="384" y="818"/>
                    </a:lnTo>
                    <a:lnTo>
                      <a:pt x="386" y="816"/>
                    </a:lnTo>
                    <a:lnTo>
                      <a:pt x="386" y="814"/>
                    </a:lnTo>
                    <a:lnTo>
                      <a:pt x="388" y="812"/>
                    </a:lnTo>
                    <a:lnTo>
                      <a:pt x="386" y="812"/>
                    </a:lnTo>
                    <a:lnTo>
                      <a:pt x="384" y="812"/>
                    </a:lnTo>
                    <a:lnTo>
                      <a:pt x="383" y="814"/>
                    </a:lnTo>
                    <a:lnTo>
                      <a:pt x="381" y="812"/>
                    </a:lnTo>
                    <a:lnTo>
                      <a:pt x="383" y="810"/>
                    </a:lnTo>
                    <a:lnTo>
                      <a:pt x="381" y="806"/>
                    </a:lnTo>
                    <a:lnTo>
                      <a:pt x="381" y="806"/>
                    </a:lnTo>
                    <a:lnTo>
                      <a:pt x="384" y="808"/>
                    </a:lnTo>
                    <a:lnTo>
                      <a:pt x="386" y="808"/>
                    </a:lnTo>
                    <a:lnTo>
                      <a:pt x="390" y="806"/>
                    </a:lnTo>
                    <a:lnTo>
                      <a:pt x="392" y="806"/>
                    </a:lnTo>
                    <a:lnTo>
                      <a:pt x="398" y="806"/>
                    </a:lnTo>
                    <a:lnTo>
                      <a:pt x="400" y="806"/>
                    </a:lnTo>
                    <a:lnTo>
                      <a:pt x="402" y="810"/>
                    </a:lnTo>
                    <a:lnTo>
                      <a:pt x="404" y="808"/>
                    </a:lnTo>
                    <a:lnTo>
                      <a:pt x="407" y="804"/>
                    </a:lnTo>
                    <a:lnTo>
                      <a:pt x="411" y="804"/>
                    </a:lnTo>
                    <a:lnTo>
                      <a:pt x="411" y="808"/>
                    </a:lnTo>
                    <a:lnTo>
                      <a:pt x="409" y="810"/>
                    </a:lnTo>
                    <a:lnTo>
                      <a:pt x="409" y="812"/>
                    </a:lnTo>
                    <a:lnTo>
                      <a:pt x="413" y="812"/>
                    </a:lnTo>
                    <a:lnTo>
                      <a:pt x="415" y="808"/>
                    </a:lnTo>
                    <a:lnTo>
                      <a:pt x="413" y="808"/>
                    </a:lnTo>
                    <a:lnTo>
                      <a:pt x="415" y="806"/>
                    </a:lnTo>
                    <a:lnTo>
                      <a:pt x="421" y="804"/>
                    </a:lnTo>
                    <a:lnTo>
                      <a:pt x="423" y="802"/>
                    </a:lnTo>
                    <a:lnTo>
                      <a:pt x="419" y="799"/>
                    </a:lnTo>
                    <a:lnTo>
                      <a:pt x="421" y="795"/>
                    </a:lnTo>
                    <a:lnTo>
                      <a:pt x="417" y="799"/>
                    </a:lnTo>
                    <a:lnTo>
                      <a:pt x="419" y="800"/>
                    </a:lnTo>
                    <a:lnTo>
                      <a:pt x="417" y="802"/>
                    </a:lnTo>
                    <a:lnTo>
                      <a:pt x="413" y="802"/>
                    </a:lnTo>
                    <a:lnTo>
                      <a:pt x="415" y="800"/>
                    </a:lnTo>
                    <a:lnTo>
                      <a:pt x="417" y="799"/>
                    </a:lnTo>
                    <a:lnTo>
                      <a:pt x="415" y="799"/>
                    </a:lnTo>
                    <a:lnTo>
                      <a:pt x="411" y="802"/>
                    </a:lnTo>
                    <a:lnTo>
                      <a:pt x="407" y="802"/>
                    </a:lnTo>
                    <a:lnTo>
                      <a:pt x="407" y="800"/>
                    </a:lnTo>
                    <a:lnTo>
                      <a:pt x="404" y="800"/>
                    </a:lnTo>
                    <a:lnTo>
                      <a:pt x="404" y="802"/>
                    </a:lnTo>
                    <a:lnTo>
                      <a:pt x="402" y="804"/>
                    </a:lnTo>
                    <a:lnTo>
                      <a:pt x="400" y="802"/>
                    </a:lnTo>
                    <a:lnTo>
                      <a:pt x="396" y="802"/>
                    </a:lnTo>
                    <a:lnTo>
                      <a:pt x="390" y="802"/>
                    </a:lnTo>
                    <a:lnTo>
                      <a:pt x="388" y="804"/>
                    </a:lnTo>
                    <a:lnTo>
                      <a:pt x="384" y="804"/>
                    </a:lnTo>
                    <a:lnTo>
                      <a:pt x="384" y="802"/>
                    </a:lnTo>
                    <a:lnTo>
                      <a:pt x="383" y="802"/>
                    </a:lnTo>
                    <a:lnTo>
                      <a:pt x="381" y="800"/>
                    </a:lnTo>
                    <a:lnTo>
                      <a:pt x="383" y="800"/>
                    </a:lnTo>
                    <a:lnTo>
                      <a:pt x="386" y="799"/>
                    </a:lnTo>
                    <a:lnTo>
                      <a:pt x="384" y="799"/>
                    </a:lnTo>
                    <a:lnTo>
                      <a:pt x="381" y="797"/>
                    </a:lnTo>
                    <a:lnTo>
                      <a:pt x="381" y="795"/>
                    </a:lnTo>
                    <a:lnTo>
                      <a:pt x="383" y="797"/>
                    </a:lnTo>
                    <a:lnTo>
                      <a:pt x="384" y="795"/>
                    </a:lnTo>
                    <a:lnTo>
                      <a:pt x="390" y="795"/>
                    </a:lnTo>
                    <a:lnTo>
                      <a:pt x="394" y="793"/>
                    </a:lnTo>
                    <a:lnTo>
                      <a:pt x="388" y="793"/>
                    </a:lnTo>
                    <a:lnTo>
                      <a:pt x="386" y="795"/>
                    </a:lnTo>
                    <a:lnTo>
                      <a:pt x="384" y="793"/>
                    </a:lnTo>
                    <a:lnTo>
                      <a:pt x="386" y="791"/>
                    </a:lnTo>
                    <a:lnTo>
                      <a:pt x="381" y="789"/>
                    </a:lnTo>
                    <a:lnTo>
                      <a:pt x="381" y="787"/>
                    </a:lnTo>
                    <a:lnTo>
                      <a:pt x="384" y="787"/>
                    </a:lnTo>
                    <a:lnTo>
                      <a:pt x="386" y="783"/>
                    </a:lnTo>
                    <a:lnTo>
                      <a:pt x="388" y="785"/>
                    </a:lnTo>
                    <a:lnTo>
                      <a:pt x="392" y="783"/>
                    </a:lnTo>
                    <a:lnTo>
                      <a:pt x="398" y="787"/>
                    </a:lnTo>
                    <a:lnTo>
                      <a:pt x="400" y="785"/>
                    </a:lnTo>
                    <a:lnTo>
                      <a:pt x="404" y="787"/>
                    </a:lnTo>
                    <a:lnTo>
                      <a:pt x="407" y="783"/>
                    </a:lnTo>
                    <a:lnTo>
                      <a:pt x="405" y="783"/>
                    </a:lnTo>
                    <a:lnTo>
                      <a:pt x="404" y="783"/>
                    </a:lnTo>
                    <a:lnTo>
                      <a:pt x="398" y="783"/>
                    </a:lnTo>
                    <a:lnTo>
                      <a:pt x="394" y="781"/>
                    </a:lnTo>
                    <a:lnTo>
                      <a:pt x="388" y="781"/>
                    </a:lnTo>
                    <a:lnTo>
                      <a:pt x="384" y="781"/>
                    </a:lnTo>
                    <a:lnTo>
                      <a:pt x="384" y="781"/>
                    </a:lnTo>
                    <a:lnTo>
                      <a:pt x="384" y="778"/>
                    </a:lnTo>
                    <a:lnTo>
                      <a:pt x="383" y="776"/>
                    </a:lnTo>
                    <a:lnTo>
                      <a:pt x="381" y="774"/>
                    </a:lnTo>
                    <a:lnTo>
                      <a:pt x="383" y="772"/>
                    </a:lnTo>
                    <a:lnTo>
                      <a:pt x="386" y="776"/>
                    </a:lnTo>
                    <a:lnTo>
                      <a:pt x="386" y="780"/>
                    </a:lnTo>
                    <a:lnTo>
                      <a:pt x="388" y="778"/>
                    </a:lnTo>
                    <a:lnTo>
                      <a:pt x="388" y="774"/>
                    </a:lnTo>
                    <a:lnTo>
                      <a:pt x="392" y="774"/>
                    </a:lnTo>
                    <a:lnTo>
                      <a:pt x="394" y="778"/>
                    </a:lnTo>
                    <a:lnTo>
                      <a:pt x="396" y="778"/>
                    </a:lnTo>
                    <a:lnTo>
                      <a:pt x="398" y="776"/>
                    </a:lnTo>
                    <a:lnTo>
                      <a:pt x="396" y="774"/>
                    </a:lnTo>
                    <a:lnTo>
                      <a:pt x="398" y="770"/>
                    </a:lnTo>
                    <a:lnTo>
                      <a:pt x="402" y="774"/>
                    </a:lnTo>
                    <a:lnTo>
                      <a:pt x="404" y="772"/>
                    </a:lnTo>
                    <a:lnTo>
                      <a:pt x="402" y="768"/>
                    </a:lnTo>
                    <a:lnTo>
                      <a:pt x="405" y="768"/>
                    </a:lnTo>
                    <a:lnTo>
                      <a:pt x="407" y="770"/>
                    </a:lnTo>
                    <a:lnTo>
                      <a:pt x="407" y="774"/>
                    </a:lnTo>
                    <a:lnTo>
                      <a:pt x="409" y="776"/>
                    </a:lnTo>
                    <a:lnTo>
                      <a:pt x="411" y="774"/>
                    </a:lnTo>
                    <a:lnTo>
                      <a:pt x="411" y="772"/>
                    </a:lnTo>
                    <a:lnTo>
                      <a:pt x="411" y="768"/>
                    </a:lnTo>
                    <a:lnTo>
                      <a:pt x="407" y="766"/>
                    </a:lnTo>
                    <a:lnTo>
                      <a:pt x="404" y="764"/>
                    </a:lnTo>
                    <a:lnTo>
                      <a:pt x="398" y="764"/>
                    </a:lnTo>
                    <a:lnTo>
                      <a:pt x="398" y="762"/>
                    </a:lnTo>
                    <a:lnTo>
                      <a:pt x="400" y="760"/>
                    </a:lnTo>
                    <a:lnTo>
                      <a:pt x="402" y="760"/>
                    </a:lnTo>
                    <a:lnTo>
                      <a:pt x="404" y="760"/>
                    </a:lnTo>
                    <a:lnTo>
                      <a:pt x="405" y="762"/>
                    </a:lnTo>
                    <a:lnTo>
                      <a:pt x="407" y="760"/>
                    </a:lnTo>
                    <a:lnTo>
                      <a:pt x="409" y="760"/>
                    </a:lnTo>
                    <a:lnTo>
                      <a:pt x="413" y="764"/>
                    </a:lnTo>
                    <a:lnTo>
                      <a:pt x="417" y="766"/>
                    </a:lnTo>
                    <a:lnTo>
                      <a:pt x="419" y="762"/>
                    </a:lnTo>
                    <a:lnTo>
                      <a:pt x="423" y="760"/>
                    </a:lnTo>
                    <a:lnTo>
                      <a:pt x="425" y="759"/>
                    </a:lnTo>
                    <a:lnTo>
                      <a:pt x="423" y="759"/>
                    </a:lnTo>
                    <a:lnTo>
                      <a:pt x="419" y="760"/>
                    </a:lnTo>
                    <a:lnTo>
                      <a:pt x="417" y="760"/>
                    </a:lnTo>
                    <a:lnTo>
                      <a:pt x="419" y="759"/>
                    </a:lnTo>
                    <a:lnTo>
                      <a:pt x="419" y="757"/>
                    </a:lnTo>
                    <a:lnTo>
                      <a:pt x="413" y="759"/>
                    </a:lnTo>
                    <a:lnTo>
                      <a:pt x="409" y="757"/>
                    </a:lnTo>
                    <a:lnTo>
                      <a:pt x="411" y="755"/>
                    </a:lnTo>
                    <a:lnTo>
                      <a:pt x="411" y="751"/>
                    </a:lnTo>
                    <a:lnTo>
                      <a:pt x="413" y="749"/>
                    </a:lnTo>
                    <a:lnTo>
                      <a:pt x="415" y="751"/>
                    </a:lnTo>
                    <a:lnTo>
                      <a:pt x="417" y="751"/>
                    </a:lnTo>
                    <a:lnTo>
                      <a:pt x="421" y="753"/>
                    </a:lnTo>
                    <a:lnTo>
                      <a:pt x="423" y="753"/>
                    </a:lnTo>
                    <a:lnTo>
                      <a:pt x="428" y="757"/>
                    </a:lnTo>
                    <a:lnTo>
                      <a:pt x="432" y="759"/>
                    </a:lnTo>
                    <a:lnTo>
                      <a:pt x="436" y="759"/>
                    </a:lnTo>
                    <a:lnTo>
                      <a:pt x="434" y="757"/>
                    </a:lnTo>
                    <a:lnTo>
                      <a:pt x="430" y="757"/>
                    </a:lnTo>
                    <a:lnTo>
                      <a:pt x="428" y="755"/>
                    </a:lnTo>
                    <a:lnTo>
                      <a:pt x="425" y="751"/>
                    </a:lnTo>
                    <a:lnTo>
                      <a:pt x="425" y="747"/>
                    </a:lnTo>
                    <a:lnTo>
                      <a:pt x="426" y="747"/>
                    </a:lnTo>
                    <a:lnTo>
                      <a:pt x="426" y="749"/>
                    </a:lnTo>
                    <a:lnTo>
                      <a:pt x="430" y="753"/>
                    </a:lnTo>
                    <a:lnTo>
                      <a:pt x="434" y="753"/>
                    </a:lnTo>
                    <a:lnTo>
                      <a:pt x="434" y="755"/>
                    </a:lnTo>
                    <a:lnTo>
                      <a:pt x="438" y="757"/>
                    </a:lnTo>
                    <a:lnTo>
                      <a:pt x="438" y="753"/>
                    </a:lnTo>
                    <a:lnTo>
                      <a:pt x="436" y="753"/>
                    </a:lnTo>
                    <a:lnTo>
                      <a:pt x="438" y="751"/>
                    </a:lnTo>
                    <a:lnTo>
                      <a:pt x="432" y="751"/>
                    </a:lnTo>
                    <a:lnTo>
                      <a:pt x="428" y="747"/>
                    </a:lnTo>
                    <a:lnTo>
                      <a:pt x="428" y="747"/>
                    </a:lnTo>
                    <a:lnTo>
                      <a:pt x="432" y="747"/>
                    </a:lnTo>
                    <a:lnTo>
                      <a:pt x="434" y="747"/>
                    </a:lnTo>
                    <a:lnTo>
                      <a:pt x="434" y="745"/>
                    </a:lnTo>
                    <a:lnTo>
                      <a:pt x="438" y="743"/>
                    </a:lnTo>
                    <a:lnTo>
                      <a:pt x="438" y="743"/>
                    </a:lnTo>
                    <a:lnTo>
                      <a:pt x="436" y="743"/>
                    </a:lnTo>
                    <a:lnTo>
                      <a:pt x="434" y="743"/>
                    </a:lnTo>
                    <a:lnTo>
                      <a:pt x="438" y="740"/>
                    </a:lnTo>
                    <a:lnTo>
                      <a:pt x="440" y="740"/>
                    </a:lnTo>
                    <a:lnTo>
                      <a:pt x="444" y="741"/>
                    </a:lnTo>
                    <a:lnTo>
                      <a:pt x="447" y="738"/>
                    </a:lnTo>
                    <a:lnTo>
                      <a:pt x="444" y="738"/>
                    </a:lnTo>
                    <a:lnTo>
                      <a:pt x="444" y="736"/>
                    </a:lnTo>
                    <a:lnTo>
                      <a:pt x="447" y="734"/>
                    </a:lnTo>
                    <a:lnTo>
                      <a:pt x="447" y="732"/>
                    </a:lnTo>
                    <a:lnTo>
                      <a:pt x="451" y="732"/>
                    </a:lnTo>
                    <a:lnTo>
                      <a:pt x="453" y="736"/>
                    </a:lnTo>
                    <a:lnTo>
                      <a:pt x="453" y="740"/>
                    </a:lnTo>
                    <a:lnTo>
                      <a:pt x="455" y="741"/>
                    </a:lnTo>
                    <a:lnTo>
                      <a:pt x="453" y="743"/>
                    </a:lnTo>
                    <a:lnTo>
                      <a:pt x="451" y="745"/>
                    </a:lnTo>
                    <a:lnTo>
                      <a:pt x="453" y="743"/>
                    </a:lnTo>
                    <a:lnTo>
                      <a:pt x="457" y="741"/>
                    </a:lnTo>
                    <a:lnTo>
                      <a:pt x="457" y="740"/>
                    </a:lnTo>
                    <a:lnTo>
                      <a:pt x="459" y="738"/>
                    </a:lnTo>
                    <a:lnTo>
                      <a:pt x="463" y="738"/>
                    </a:lnTo>
                    <a:lnTo>
                      <a:pt x="466" y="740"/>
                    </a:lnTo>
                    <a:lnTo>
                      <a:pt x="468" y="740"/>
                    </a:lnTo>
                    <a:lnTo>
                      <a:pt x="468" y="738"/>
                    </a:lnTo>
                    <a:lnTo>
                      <a:pt x="470" y="734"/>
                    </a:lnTo>
                    <a:lnTo>
                      <a:pt x="468" y="734"/>
                    </a:lnTo>
                    <a:lnTo>
                      <a:pt x="472" y="728"/>
                    </a:lnTo>
                    <a:lnTo>
                      <a:pt x="476" y="728"/>
                    </a:lnTo>
                    <a:lnTo>
                      <a:pt x="476" y="724"/>
                    </a:lnTo>
                    <a:lnTo>
                      <a:pt x="472" y="724"/>
                    </a:lnTo>
                    <a:lnTo>
                      <a:pt x="472" y="720"/>
                    </a:lnTo>
                    <a:lnTo>
                      <a:pt x="478" y="719"/>
                    </a:lnTo>
                    <a:lnTo>
                      <a:pt x="476" y="719"/>
                    </a:lnTo>
                    <a:lnTo>
                      <a:pt x="472" y="717"/>
                    </a:lnTo>
                    <a:lnTo>
                      <a:pt x="470" y="719"/>
                    </a:lnTo>
                    <a:lnTo>
                      <a:pt x="468" y="719"/>
                    </a:lnTo>
                    <a:lnTo>
                      <a:pt x="468" y="722"/>
                    </a:lnTo>
                    <a:lnTo>
                      <a:pt x="466" y="726"/>
                    </a:lnTo>
                    <a:lnTo>
                      <a:pt x="468" y="726"/>
                    </a:lnTo>
                    <a:lnTo>
                      <a:pt x="468" y="728"/>
                    </a:lnTo>
                    <a:lnTo>
                      <a:pt x="463" y="734"/>
                    </a:lnTo>
                    <a:lnTo>
                      <a:pt x="459" y="734"/>
                    </a:lnTo>
                    <a:lnTo>
                      <a:pt x="455" y="736"/>
                    </a:lnTo>
                    <a:lnTo>
                      <a:pt x="453" y="734"/>
                    </a:lnTo>
                    <a:lnTo>
                      <a:pt x="453" y="730"/>
                    </a:lnTo>
                    <a:lnTo>
                      <a:pt x="455" y="728"/>
                    </a:lnTo>
                    <a:lnTo>
                      <a:pt x="457" y="726"/>
                    </a:lnTo>
                    <a:lnTo>
                      <a:pt x="453" y="726"/>
                    </a:lnTo>
                    <a:lnTo>
                      <a:pt x="451" y="730"/>
                    </a:lnTo>
                    <a:lnTo>
                      <a:pt x="449" y="728"/>
                    </a:lnTo>
                    <a:lnTo>
                      <a:pt x="453" y="724"/>
                    </a:lnTo>
                    <a:lnTo>
                      <a:pt x="455" y="722"/>
                    </a:lnTo>
                    <a:lnTo>
                      <a:pt x="455" y="719"/>
                    </a:lnTo>
                    <a:lnTo>
                      <a:pt x="455" y="719"/>
                    </a:lnTo>
                    <a:lnTo>
                      <a:pt x="459" y="715"/>
                    </a:lnTo>
                    <a:lnTo>
                      <a:pt x="459" y="713"/>
                    </a:lnTo>
                    <a:lnTo>
                      <a:pt x="461" y="711"/>
                    </a:lnTo>
                    <a:lnTo>
                      <a:pt x="465" y="711"/>
                    </a:lnTo>
                    <a:lnTo>
                      <a:pt x="463" y="709"/>
                    </a:lnTo>
                    <a:lnTo>
                      <a:pt x="463" y="707"/>
                    </a:lnTo>
                    <a:lnTo>
                      <a:pt x="465" y="705"/>
                    </a:lnTo>
                    <a:lnTo>
                      <a:pt x="465" y="703"/>
                    </a:lnTo>
                    <a:lnTo>
                      <a:pt x="466" y="703"/>
                    </a:lnTo>
                    <a:lnTo>
                      <a:pt x="468" y="701"/>
                    </a:lnTo>
                    <a:lnTo>
                      <a:pt x="470" y="703"/>
                    </a:lnTo>
                    <a:lnTo>
                      <a:pt x="470" y="705"/>
                    </a:lnTo>
                    <a:lnTo>
                      <a:pt x="472" y="705"/>
                    </a:lnTo>
                    <a:lnTo>
                      <a:pt x="474" y="703"/>
                    </a:lnTo>
                    <a:lnTo>
                      <a:pt x="478" y="701"/>
                    </a:lnTo>
                    <a:lnTo>
                      <a:pt x="474" y="699"/>
                    </a:lnTo>
                    <a:lnTo>
                      <a:pt x="474" y="699"/>
                    </a:lnTo>
                    <a:lnTo>
                      <a:pt x="476" y="696"/>
                    </a:lnTo>
                    <a:lnTo>
                      <a:pt x="480" y="696"/>
                    </a:lnTo>
                    <a:lnTo>
                      <a:pt x="480" y="694"/>
                    </a:lnTo>
                    <a:lnTo>
                      <a:pt x="478" y="692"/>
                    </a:lnTo>
                    <a:lnTo>
                      <a:pt x="480" y="690"/>
                    </a:lnTo>
                    <a:lnTo>
                      <a:pt x="484" y="690"/>
                    </a:lnTo>
                    <a:lnTo>
                      <a:pt x="484" y="688"/>
                    </a:lnTo>
                    <a:lnTo>
                      <a:pt x="485" y="686"/>
                    </a:lnTo>
                    <a:lnTo>
                      <a:pt x="489" y="686"/>
                    </a:lnTo>
                    <a:lnTo>
                      <a:pt x="491" y="684"/>
                    </a:lnTo>
                    <a:lnTo>
                      <a:pt x="493" y="682"/>
                    </a:lnTo>
                    <a:lnTo>
                      <a:pt x="495" y="679"/>
                    </a:lnTo>
                    <a:lnTo>
                      <a:pt x="493" y="679"/>
                    </a:lnTo>
                    <a:lnTo>
                      <a:pt x="491" y="682"/>
                    </a:lnTo>
                    <a:lnTo>
                      <a:pt x="489" y="682"/>
                    </a:lnTo>
                    <a:lnTo>
                      <a:pt x="489" y="679"/>
                    </a:lnTo>
                    <a:lnTo>
                      <a:pt x="489" y="675"/>
                    </a:lnTo>
                    <a:lnTo>
                      <a:pt x="487" y="675"/>
                    </a:lnTo>
                    <a:lnTo>
                      <a:pt x="487" y="673"/>
                    </a:lnTo>
                    <a:lnTo>
                      <a:pt x="489" y="671"/>
                    </a:lnTo>
                    <a:lnTo>
                      <a:pt x="493" y="675"/>
                    </a:lnTo>
                    <a:lnTo>
                      <a:pt x="493" y="673"/>
                    </a:lnTo>
                    <a:lnTo>
                      <a:pt x="493" y="671"/>
                    </a:lnTo>
                    <a:lnTo>
                      <a:pt x="489" y="669"/>
                    </a:lnTo>
                    <a:lnTo>
                      <a:pt x="489" y="667"/>
                    </a:lnTo>
                    <a:lnTo>
                      <a:pt x="491" y="665"/>
                    </a:lnTo>
                    <a:lnTo>
                      <a:pt x="493" y="667"/>
                    </a:lnTo>
                    <a:lnTo>
                      <a:pt x="495" y="667"/>
                    </a:lnTo>
                    <a:lnTo>
                      <a:pt x="495" y="665"/>
                    </a:lnTo>
                    <a:lnTo>
                      <a:pt x="493" y="663"/>
                    </a:lnTo>
                    <a:lnTo>
                      <a:pt x="493" y="663"/>
                    </a:lnTo>
                    <a:lnTo>
                      <a:pt x="493" y="661"/>
                    </a:lnTo>
                    <a:lnTo>
                      <a:pt x="495" y="658"/>
                    </a:lnTo>
                    <a:lnTo>
                      <a:pt x="497" y="658"/>
                    </a:lnTo>
                    <a:lnTo>
                      <a:pt x="499" y="661"/>
                    </a:lnTo>
                    <a:lnTo>
                      <a:pt x="499" y="658"/>
                    </a:lnTo>
                    <a:lnTo>
                      <a:pt x="497" y="656"/>
                    </a:lnTo>
                    <a:lnTo>
                      <a:pt x="497" y="654"/>
                    </a:lnTo>
                    <a:lnTo>
                      <a:pt x="493" y="654"/>
                    </a:lnTo>
                    <a:lnTo>
                      <a:pt x="491" y="652"/>
                    </a:lnTo>
                    <a:lnTo>
                      <a:pt x="495" y="650"/>
                    </a:lnTo>
                    <a:lnTo>
                      <a:pt x="501" y="650"/>
                    </a:lnTo>
                    <a:lnTo>
                      <a:pt x="503" y="650"/>
                    </a:lnTo>
                    <a:lnTo>
                      <a:pt x="505" y="650"/>
                    </a:lnTo>
                    <a:lnTo>
                      <a:pt x="505" y="650"/>
                    </a:lnTo>
                    <a:lnTo>
                      <a:pt x="506" y="646"/>
                    </a:lnTo>
                    <a:lnTo>
                      <a:pt x="505" y="648"/>
                    </a:lnTo>
                    <a:lnTo>
                      <a:pt x="503" y="648"/>
                    </a:lnTo>
                    <a:lnTo>
                      <a:pt x="503" y="646"/>
                    </a:lnTo>
                    <a:lnTo>
                      <a:pt x="497" y="644"/>
                    </a:lnTo>
                    <a:lnTo>
                      <a:pt x="495" y="642"/>
                    </a:lnTo>
                    <a:lnTo>
                      <a:pt x="497" y="640"/>
                    </a:lnTo>
                    <a:lnTo>
                      <a:pt x="497" y="638"/>
                    </a:lnTo>
                    <a:lnTo>
                      <a:pt x="497" y="640"/>
                    </a:lnTo>
                    <a:lnTo>
                      <a:pt x="499" y="640"/>
                    </a:lnTo>
                    <a:lnTo>
                      <a:pt x="501" y="638"/>
                    </a:lnTo>
                    <a:lnTo>
                      <a:pt x="499" y="638"/>
                    </a:lnTo>
                    <a:lnTo>
                      <a:pt x="499" y="637"/>
                    </a:lnTo>
                    <a:lnTo>
                      <a:pt x="501" y="635"/>
                    </a:lnTo>
                    <a:lnTo>
                      <a:pt x="499" y="633"/>
                    </a:lnTo>
                    <a:lnTo>
                      <a:pt x="499" y="633"/>
                    </a:lnTo>
                    <a:lnTo>
                      <a:pt x="501" y="633"/>
                    </a:lnTo>
                    <a:lnTo>
                      <a:pt x="503" y="635"/>
                    </a:lnTo>
                    <a:lnTo>
                      <a:pt x="505" y="633"/>
                    </a:lnTo>
                    <a:lnTo>
                      <a:pt x="503" y="631"/>
                    </a:lnTo>
                    <a:lnTo>
                      <a:pt x="503" y="629"/>
                    </a:lnTo>
                    <a:lnTo>
                      <a:pt x="505" y="631"/>
                    </a:lnTo>
                    <a:lnTo>
                      <a:pt x="506" y="629"/>
                    </a:lnTo>
                    <a:lnTo>
                      <a:pt x="505" y="627"/>
                    </a:lnTo>
                    <a:lnTo>
                      <a:pt x="503" y="625"/>
                    </a:lnTo>
                    <a:lnTo>
                      <a:pt x="503" y="623"/>
                    </a:lnTo>
                    <a:lnTo>
                      <a:pt x="505" y="623"/>
                    </a:lnTo>
                    <a:lnTo>
                      <a:pt x="508" y="621"/>
                    </a:lnTo>
                    <a:lnTo>
                      <a:pt x="510" y="623"/>
                    </a:lnTo>
                    <a:lnTo>
                      <a:pt x="514" y="621"/>
                    </a:lnTo>
                    <a:lnTo>
                      <a:pt x="514" y="618"/>
                    </a:lnTo>
                    <a:lnTo>
                      <a:pt x="518" y="618"/>
                    </a:lnTo>
                    <a:lnTo>
                      <a:pt x="520" y="616"/>
                    </a:lnTo>
                    <a:lnTo>
                      <a:pt x="524" y="616"/>
                    </a:lnTo>
                    <a:lnTo>
                      <a:pt x="529" y="619"/>
                    </a:lnTo>
                    <a:lnTo>
                      <a:pt x="529" y="618"/>
                    </a:lnTo>
                    <a:lnTo>
                      <a:pt x="526" y="616"/>
                    </a:lnTo>
                    <a:lnTo>
                      <a:pt x="526" y="614"/>
                    </a:lnTo>
                    <a:lnTo>
                      <a:pt x="522" y="614"/>
                    </a:lnTo>
                    <a:lnTo>
                      <a:pt x="520" y="612"/>
                    </a:lnTo>
                    <a:lnTo>
                      <a:pt x="518" y="614"/>
                    </a:lnTo>
                    <a:lnTo>
                      <a:pt x="514" y="612"/>
                    </a:lnTo>
                    <a:lnTo>
                      <a:pt x="514" y="610"/>
                    </a:lnTo>
                    <a:lnTo>
                      <a:pt x="518" y="608"/>
                    </a:lnTo>
                    <a:lnTo>
                      <a:pt x="520" y="608"/>
                    </a:lnTo>
                    <a:lnTo>
                      <a:pt x="518" y="606"/>
                    </a:lnTo>
                    <a:lnTo>
                      <a:pt x="520" y="604"/>
                    </a:lnTo>
                    <a:lnTo>
                      <a:pt x="522" y="604"/>
                    </a:lnTo>
                    <a:lnTo>
                      <a:pt x="526" y="606"/>
                    </a:lnTo>
                    <a:lnTo>
                      <a:pt x="527" y="606"/>
                    </a:lnTo>
                    <a:lnTo>
                      <a:pt x="529" y="608"/>
                    </a:lnTo>
                    <a:lnTo>
                      <a:pt x="529" y="606"/>
                    </a:lnTo>
                    <a:lnTo>
                      <a:pt x="526" y="604"/>
                    </a:lnTo>
                    <a:lnTo>
                      <a:pt x="524" y="600"/>
                    </a:lnTo>
                    <a:lnTo>
                      <a:pt x="526" y="597"/>
                    </a:lnTo>
                    <a:lnTo>
                      <a:pt x="529" y="597"/>
                    </a:lnTo>
                    <a:lnTo>
                      <a:pt x="527" y="595"/>
                    </a:lnTo>
                    <a:lnTo>
                      <a:pt x="526" y="595"/>
                    </a:lnTo>
                    <a:lnTo>
                      <a:pt x="522" y="598"/>
                    </a:lnTo>
                    <a:lnTo>
                      <a:pt x="520" y="598"/>
                    </a:lnTo>
                    <a:lnTo>
                      <a:pt x="522" y="597"/>
                    </a:lnTo>
                    <a:lnTo>
                      <a:pt x="520" y="593"/>
                    </a:lnTo>
                    <a:lnTo>
                      <a:pt x="520" y="591"/>
                    </a:lnTo>
                    <a:lnTo>
                      <a:pt x="524" y="591"/>
                    </a:lnTo>
                    <a:lnTo>
                      <a:pt x="524" y="591"/>
                    </a:lnTo>
                    <a:lnTo>
                      <a:pt x="531" y="591"/>
                    </a:lnTo>
                    <a:lnTo>
                      <a:pt x="533" y="587"/>
                    </a:lnTo>
                    <a:lnTo>
                      <a:pt x="529" y="585"/>
                    </a:lnTo>
                    <a:lnTo>
                      <a:pt x="526" y="585"/>
                    </a:lnTo>
                    <a:lnTo>
                      <a:pt x="524" y="583"/>
                    </a:lnTo>
                    <a:lnTo>
                      <a:pt x="526" y="579"/>
                    </a:lnTo>
                    <a:lnTo>
                      <a:pt x="527" y="581"/>
                    </a:lnTo>
                    <a:lnTo>
                      <a:pt x="527" y="581"/>
                    </a:lnTo>
                    <a:lnTo>
                      <a:pt x="529" y="583"/>
                    </a:lnTo>
                    <a:lnTo>
                      <a:pt x="531" y="583"/>
                    </a:lnTo>
                    <a:lnTo>
                      <a:pt x="533" y="581"/>
                    </a:lnTo>
                    <a:lnTo>
                      <a:pt x="535" y="583"/>
                    </a:lnTo>
                    <a:lnTo>
                      <a:pt x="535" y="587"/>
                    </a:lnTo>
                    <a:lnTo>
                      <a:pt x="537" y="589"/>
                    </a:lnTo>
                    <a:lnTo>
                      <a:pt x="539" y="587"/>
                    </a:lnTo>
                    <a:lnTo>
                      <a:pt x="537" y="585"/>
                    </a:lnTo>
                    <a:lnTo>
                      <a:pt x="539" y="583"/>
                    </a:lnTo>
                    <a:lnTo>
                      <a:pt x="541" y="583"/>
                    </a:lnTo>
                    <a:lnTo>
                      <a:pt x="539" y="579"/>
                    </a:lnTo>
                    <a:lnTo>
                      <a:pt x="537" y="578"/>
                    </a:lnTo>
                    <a:lnTo>
                      <a:pt x="539" y="578"/>
                    </a:lnTo>
                    <a:lnTo>
                      <a:pt x="541" y="579"/>
                    </a:lnTo>
                    <a:lnTo>
                      <a:pt x="543" y="578"/>
                    </a:lnTo>
                    <a:lnTo>
                      <a:pt x="541" y="576"/>
                    </a:lnTo>
                    <a:lnTo>
                      <a:pt x="545" y="576"/>
                    </a:lnTo>
                    <a:lnTo>
                      <a:pt x="546" y="578"/>
                    </a:lnTo>
                    <a:lnTo>
                      <a:pt x="548" y="578"/>
                    </a:lnTo>
                    <a:lnTo>
                      <a:pt x="550" y="579"/>
                    </a:lnTo>
                    <a:lnTo>
                      <a:pt x="550" y="581"/>
                    </a:lnTo>
                    <a:lnTo>
                      <a:pt x="552" y="579"/>
                    </a:lnTo>
                    <a:lnTo>
                      <a:pt x="552" y="576"/>
                    </a:lnTo>
                    <a:lnTo>
                      <a:pt x="554" y="572"/>
                    </a:lnTo>
                    <a:lnTo>
                      <a:pt x="554" y="570"/>
                    </a:lnTo>
                    <a:lnTo>
                      <a:pt x="552" y="570"/>
                    </a:lnTo>
                    <a:lnTo>
                      <a:pt x="548" y="572"/>
                    </a:lnTo>
                    <a:lnTo>
                      <a:pt x="548" y="572"/>
                    </a:lnTo>
                    <a:lnTo>
                      <a:pt x="539" y="574"/>
                    </a:lnTo>
                    <a:lnTo>
                      <a:pt x="537" y="572"/>
                    </a:lnTo>
                    <a:lnTo>
                      <a:pt x="539" y="568"/>
                    </a:lnTo>
                    <a:lnTo>
                      <a:pt x="543" y="568"/>
                    </a:lnTo>
                    <a:lnTo>
                      <a:pt x="543" y="568"/>
                    </a:lnTo>
                    <a:lnTo>
                      <a:pt x="543" y="566"/>
                    </a:lnTo>
                    <a:lnTo>
                      <a:pt x="545" y="562"/>
                    </a:lnTo>
                    <a:lnTo>
                      <a:pt x="546" y="562"/>
                    </a:lnTo>
                    <a:lnTo>
                      <a:pt x="548" y="564"/>
                    </a:lnTo>
                    <a:lnTo>
                      <a:pt x="550" y="564"/>
                    </a:lnTo>
                    <a:lnTo>
                      <a:pt x="550" y="562"/>
                    </a:lnTo>
                    <a:lnTo>
                      <a:pt x="550" y="560"/>
                    </a:lnTo>
                    <a:lnTo>
                      <a:pt x="552" y="560"/>
                    </a:lnTo>
                    <a:lnTo>
                      <a:pt x="554" y="558"/>
                    </a:lnTo>
                    <a:lnTo>
                      <a:pt x="552" y="558"/>
                    </a:lnTo>
                    <a:lnTo>
                      <a:pt x="554" y="557"/>
                    </a:lnTo>
                    <a:lnTo>
                      <a:pt x="556" y="557"/>
                    </a:lnTo>
                    <a:lnTo>
                      <a:pt x="554" y="553"/>
                    </a:lnTo>
                    <a:lnTo>
                      <a:pt x="552" y="553"/>
                    </a:lnTo>
                    <a:lnTo>
                      <a:pt x="552" y="553"/>
                    </a:lnTo>
                    <a:lnTo>
                      <a:pt x="554" y="549"/>
                    </a:lnTo>
                    <a:lnTo>
                      <a:pt x="558" y="549"/>
                    </a:lnTo>
                    <a:lnTo>
                      <a:pt x="560" y="549"/>
                    </a:lnTo>
                    <a:lnTo>
                      <a:pt x="562" y="545"/>
                    </a:lnTo>
                    <a:lnTo>
                      <a:pt x="560" y="543"/>
                    </a:lnTo>
                    <a:lnTo>
                      <a:pt x="560" y="539"/>
                    </a:lnTo>
                    <a:lnTo>
                      <a:pt x="562" y="537"/>
                    </a:lnTo>
                    <a:lnTo>
                      <a:pt x="564" y="539"/>
                    </a:lnTo>
                    <a:lnTo>
                      <a:pt x="564" y="541"/>
                    </a:lnTo>
                    <a:lnTo>
                      <a:pt x="566" y="545"/>
                    </a:lnTo>
                    <a:lnTo>
                      <a:pt x="567" y="547"/>
                    </a:lnTo>
                    <a:lnTo>
                      <a:pt x="566" y="545"/>
                    </a:lnTo>
                    <a:lnTo>
                      <a:pt x="569" y="543"/>
                    </a:lnTo>
                    <a:lnTo>
                      <a:pt x="573" y="543"/>
                    </a:lnTo>
                    <a:lnTo>
                      <a:pt x="571" y="543"/>
                    </a:lnTo>
                    <a:lnTo>
                      <a:pt x="569" y="541"/>
                    </a:lnTo>
                    <a:lnTo>
                      <a:pt x="564" y="539"/>
                    </a:lnTo>
                    <a:lnTo>
                      <a:pt x="566" y="536"/>
                    </a:lnTo>
                    <a:lnTo>
                      <a:pt x="569" y="534"/>
                    </a:lnTo>
                    <a:lnTo>
                      <a:pt x="571" y="536"/>
                    </a:lnTo>
                    <a:lnTo>
                      <a:pt x="573" y="541"/>
                    </a:lnTo>
                    <a:lnTo>
                      <a:pt x="577" y="543"/>
                    </a:lnTo>
                    <a:lnTo>
                      <a:pt x="579" y="549"/>
                    </a:lnTo>
                    <a:lnTo>
                      <a:pt x="581" y="545"/>
                    </a:lnTo>
                    <a:lnTo>
                      <a:pt x="579" y="541"/>
                    </a:lnTo>
                    <a:lnTo>
                      <a:pt x="573" y="537"/>
                    </a:lnTo>
                    <a:lnTo>
                      <a:pt x="575" y="536"/>
                    </a:lnTo>
                    <a:lnTo>
                      <a:pt x="573" y="532"/>
                    </a:lnTo>
                    <a:lnTo>
                      <a:pt x="575" y="528"/>
                    </a:lnTo>
                    <a:lnTo>
                      <a:pt x="579" y="524"/>
                    </a:lnTo>
                    <a:lnTo>
                      <a:pt x="581" y="526"/>
                    </a:lnTo>
                    <a:lnTo>
                      <a:pt x="581" y="530"/>
                    </a:lnTo>
                    <a:lnTo>
                      <a:pt x="581" y="534"/>
                    </a:lnTo>
                    <a:lnTo>
                      <a:pt x="581" y="537"/>
                    </a:lnTo>
                    <a:lnTo>
                      <a:pt x="583" y="534"/>
                    </a:lnTo>
                    <a:lnTo>
                      <a:pt x="583" y="532"/>
                    </a:lnTo>
                    <a:lnTo>
                      <a:pt x="583" y="528"/>
                    </a:lnTo>
                    <a:lnTo>
                      <a:pt x="586" y="520"/>
                    </a:lnTo>
                    <a:lnTo>
                      <a:pt x="588" y="520"/>
                    </a:lnTo>
                    <a:lnTo>
                      <a:pt x="592" y="530"/>
                    </a:lnTo>
                    <a:lnTo>
                      <a:pt x="588" y="536"/>
                    </a:lnTo>
                    <a:lnTo>
                      <a:pt x="590" y="537"/>
                    </a:lnTo>
                    <a:lnTo>
                      <a:pt x="586" y="539"/>
                    </a:lnTo>
                    <a:lnTo>
                      <a:pt x="586" y="541"/>
                    </a:lnTo>
                    <a:lnTo>
                      <a:pt x="590" y="537"/>
                    </a:lnTo>
                    <a:lnTo>
                      <a:pt x="592" y="536"/>
                    </a:lnTo>
                    <a:lnTo>
                      <a:pt x="594" y="532"/>
                    </a:lnTo>
                    <a:lnTo>
                      <a:pt x="596" y="534"/>
                    </a:lnTo>
                    <a:lnTo>
                      <a:pt x="598" y="534"/>
                    </a:lnTo>
                    <a:lnTo>
                      <a:pt x="598" y="530"/>
                    </a:lnTo>
                    <a:lnTo>
                      <a:pt x="594" y="528"/>
                    </a:lnTo>
                    <a:lnTo>
                      <a:pt x="594" y="526"/>
                    </a:lnTo>
                    <a:lnTo>
                      <a:pt x="596" y="522"/>
                    </a:lnTo>
                    <a:lnTo>
                      <a:pt x="596" y="520"/>
                    </a:lnTo>
                    <a:lnTo>
                      <a:pt x="600" y="518"/>
                    </a:lnTo>
                    <a:lnTo>
                      <a:pt x="600" y="522"/>
                    </a:lnTo>
                    <a:lnTo>
                      <a:pt x="602" y="520"/>
                    </a:lnTo>
                    <a:lnTo>
                      <a:pt x="604" y="518"/>
                    </a:lnTo>
                    <a:lnTo>
                      <a:pt x="606" y="520"/>
                    </a:lnTo>
                    <a:lnTo>
                      <a:pt x="607" y="522"/>
                    </a:lnTo>
                    <a:lnTo>
                      <a:pt x="611" y="526"/>
                    </a:lnTo>
                    <a:lnTo>
                      <a:pt x="613" y="528"/>
                    </a:lnTo>
                    <a:lnTo>
                      <a:pt x="613" y="524"/>
                    </a:lnTo>
                    <a:lnTo>
                      <a:pt x="611" y="520"/>
                    </a:lnTo>
                    <a:lnTo>
                      <a:pt x="611" y="518"/>
                    </a:lnTo>
                    <a:lnTo>
                      <a:pt x="613" y="515"/>
                    </a:lnTo>
                    <a:lnTo>
                      <a:pt x="607" y="515"/>
                    </a:lnTo>
                    <a:lnTo>
                      <a:pt x="607" y="513"/>
                    </a:lnTo>
                    <a:lnTo>
                      <a:pt x="604" y="513"/>
                    </a:lnTo>
                    <a:lnTo>
                      <a:pt x="600" y="507"/>
                    </a:lnTo>
                    <a:lnTo>
                      <a:pt x="600" y="507"/>
                    </a:lnTo>
                    <a:lnTo>
                      <a:pt x="604" y="505"/>
                    </a:lnTo>
                    <a:lnTo>
                      <a:pt x="606" y="503"/>
                    </a:lnTo>
                    <a:lnTo>
                      <a:pt x="607" y="505"/>
                    </a:lnTo>
                    <a:lnTo>
                      <a:pt x="609" y="503"/>
                    </a:lnTo>
                    <a:lnTo>
                      <a:pt x="611" y="503"/>
                    </a:lnTo>
                    <a:lnTo>
                      <a:pt x="617" y="507"/>
                    </a:lnTo>
                    <a:lnTo>
                      <a:pt x="621" y="507"/>
                    </a:lnTo>
                    <a:lnTo>
                      <a:pt x="623" y="507"/>
                    </a:lnTo>
                    <a:lnTo>
                      <a:pt x="626" y="509"/>
                    </a:lnTo>
                    <a:lnTo>
                      <a:pt x="625" y="511"/>
                    </a:lnTo>
                    <a:lnTo>
                      <a:pt x="626" y="511"/>
                    </a:lnTo>
                    <a:lnTo>
                      <a:pt x="628" y="517"/>
                    </a:lnTo>
                    <a:lnTo>
                      <a:pt x="632" y="517"/>
                    </a:lnTo>
                    <a:lnTo>
                      <a:pt x="634" y="515"/>
                    </a:lnTo>
                    <a:lnTo>
                      <a:pt x="632" y="515"/>
                    </a:lnTo>
                    <a:lnTo>
                      <a:pt x="630" y="513"/>
                    </a:lnTo>
                    <a:lnTo>
                      <a:pt x="632" y="511"/>
                    </a:lnTo>
                    <a:lnTo>
                      <a:pt x="628" y="507"/>
                    </a:lnTo>
                    <a:lnTo>
                      <a:pt x="630" y="505"/>
                    </a:lnTo>
                    <a:lnTo>
                      <a:pt x="632" y="503"/>
                    </a:lnTo>
                    <a:lnTo>
                      <a:pt x="632" y="501"/>
                    </a:lnTo>
                    <a:lnTo>
                      <a:pt x="632" y="501"/>
                    </a:lnTo>
                    <a:lnTo>
                      <a:pt x="634" y="499"/>
                    </a:lnTo>
                    <a:lnTo>
                      <a:pt x="636" y="496"/>
                    </a:lnTo>
                    <a:lnTo>
                      <a:pt x="638" y="496"/>
                    </a:lnTo>
                    <a:lnTo>
                      <a:pt x="642" y="497"/>
                    </a:lnTo>
                    <a:lnTo>
                      <a:pt x="642" y="496"/>
                    </a:lnTo>
                    <a:lnTo>
                      <a:pt x="642" y="496"/>
                    </a:lnTo>
                    <a:lnTo>
                      <a:pt x="642" y="494"/>
                    </a:lnTo>
                    <a:lnTo>
                      <a:pt x="644" y="492"/>
                    </a:lnTo>
                    <a:lnTo>
                      <a:pt x="646" y="494"/>
                    </a:lnTo>
                    <a:lnTo>
                      <a:pt x="646" y="492"/>
                    </a:lnTo>
                    <a:lnTo>
                      <a:pt x="646" y="488"/>
                    </a:lnTo>
                    <a:lnTo>
                      <a:pt x="642" y="486"/>
                    </a:lnTo>
                    <a:lnTo>
                      <a:pt x="640" y="484"/>
                    </a:lnTo>
                    <a:lnTo>
                      <a:pt x="642" y="482"/>
                    </a:lnTo>
                    <a:lnTo>
                      <a:pt x="644" y="484"/>
                    </a:lnTo>
                    <a:lnTo>
                      <a:pt x="646" y="486"/>
                    </a:lnTo>
                    <a:lnTo>
                      <a:pt x="647" y="484"/>
                    </a:lnTo>
                    <a:lnTo>
                      <a:pt x="646" y="480"/>
                    </a:lnTo>
                    <a:lnTo>
                      <a:pt x="647" y="478"/>
                    </a:lnTo>
                    <a:lnTo>
                      <a:pt x="651" y="478"/>
                    </a:lnTo>
                    <a:lnTo>
                      <a:pt x="653" y="482"/>
                    </a:lnTo>
                    <a:lnTo>
                      <a:pt x="653" y="484"/>
                    </a:lnTo>
                    <a:lnTo>
                      <a:pt x="655" y="482"/>
                    </a:lnTo>
                    <a:lnTo>
                      <a:pt x="655" y="478"/>
                    </a:lnTo>
                    <a:lnTo>
                      <a:pt x="657" y="478"/>
                    </a:lnTo>
                    <a:lnTo>
                      <a:pt x="659" y="482"/>
                    </a:lnTo>
                    <a:lnTo>
                      <a:pt x="663" y="482"/>
                    </a:lnTo>
                    <a:lnTo>
                      <a:pt x="663" y="484"/>
                    </a:lnTo>
                    <a:lnTo>
                      <a:pt x="663" y="484"/>
                    </a:lnTo>
                    <a:lnTo>
                      <a:pt x="661" y="488"/>
                    </a:lnTo>
                    <a:lnTo>
                      <a:pt x="655" y="494"/>
                    </a:lnTo>
                    <a:lnTo>
                      <a:pt x="657" y="497"/>
                    </a:lnTo>
                    <a:lnTo>
                      <a:pt x="657" y="499"/>
                    </a:lnTo>
                    <a:lnTo>
                      <a:pt x="657" y="503"/>
                    </a:lnTo>
                    <a:lnTo>
                      <a:pt x="653" y="507"/>
                    </a:lnTo>
                    <a:lnTo>
                      <a:pt x="655" y="509"/>
                    </a:lnTo>
                    <a:lnTo>
                      <a:pt x="655" y="513"/>
                    </a:lnTo>
                    <a:lnTo>
                      <a:pt x="657" y="511"/>
                    </a:lnTo>
                    <a:lnTo>
                      <a:pt x="663" y="507"/>
                    </a:lnTo>
                    <a:lnTo>
                      <a:pt x="663" y="503"/>
                    </a:lnTo>
                    <a:lnTo>
                      <a:pt x="661" y="501"/>
                    </a:lnTo>
                    <a:lnTo>
                      <a:pt x="663" y="496"/>
                    </a:lnTo>
                    <a:lnTo>
                      <a:pt x="667" y="490"/>
                    </a:lnTo>
                    <a:lnTo>
                      <a:pt x="667" y="486"/>
                    </a:lnTo>
                    <a:lnTo>
                      <a:pt x="672" y="478"/>
                    </a:lnTo>
                    <a:lnTo>
                      <a:pt x="674" y="478"/>
                    </a:lnTo>
                    <a:lnTo>
                      <a:pt x="674" y="480"/>
                    </a:lnTo>
                    <a:lnTo>
                      <a:pt x="674" y="486"/>
                    </a:lnTo>
                    <a:lnTo>
                      <a:pt x="672" y="488"/>
                    </a:lnTo>
                    <a:lnTo>
                      <a:pt x="672" y="490"/>
                    </a:lnTo>
                    <a:lnTo>
                      <a:pt x="676" y="490"/>
                    </a:lnTo>
                    <a:lnTo>
                      <a:pt x="672" y="497"/>
                    </a:lnTo>
                    <a:lnTo>
                      <a:pt x="672" y="499"/>
                    </a:lnTo>
                    <a:lnTo>
                      <a:pt x="674" y="499"/>
                    </a:lnTo>
                    <a:lnTo>
                      <a:pt x="676" y="497"/>
                    </a:lnTo>
                    <a:lnTo>
                      <a:pt x="678" y="496"/>
                    </a:lnTo>
                    <a:lnTo>
                      <a:pt x="680" y="497"/>
                    </a:lnTo>
                    <a:lnTo>
                      <a:pt x="680" y="496"/>
                    </a:lnTo>
                    <a:lnTo>
                      <a:pt x="680" y="492"/>
                    </a:lnTo>
                    <a:lnTo>
                      <a:pt x="682" y="492"/>
                    </a:lnTo>
                    <a:lnTo>
                      <a:pt x="682" y="490"/>
                    </a:lnTo>
                    <a:lnTo>
                      <a:pt x="682" y="488"/>
                    </a:lnTo>
                    <a:lnTo>
                      <a:pt x="684" y="486"/>
                    </a:lnTo>
                    <a:lnTo>
                      <a:pt x="684" y="484"/>
                    </a:lnTo>
                    <a:lnTo>
                      <a:pt x="686" y="482"/>
                    </a:lnTo>
                    <a:lnTo>
                      <a:pt x="686" y="482"/>
                    </a:lnTo>
                    <a:lnTo>
                      <a:pt x="684" y="480"/>
                    </a:lnTo>
                    <a:lnTo>
                      <a:pt x="682" y="480"/>
                    </a:lnTo>
                    <a:lnTo>
                      <a:pt x="680" y="478"/>
                    </a:lnTo>
                    <a:lnTo>
                      <a:pt x="682" y="476"/>
                    </a:lnTo>
                    <a:lnTo>
                      <a:pt x="684" y="475"/>
                    </a:lnTo>
                    <a:lnTo>
                      <a:pt x="686" y="478"/>
                    </a:lnTo>
                    <a:lnTo>
                      <a:pt x="687" y="478"/>
                    </a:lnTo>
                    <a:lnTo>
                      <a:pt x="689" y="476"/>
                    </a:lnTo>
                    <a:lnTo>
                      <a:pt x="687" y="473"/>
                    </a:lnTo>
                    <a:lnTo>
                      <a:pt x="687" y="471"/>
                    </a:lnTo>
                    <a:lnTo>
                      <a:pt x="689" y="469"/>
                    </a:lnTo>
                    <a:lnTo>
                      <a:pt x="691" y="471"/>
                    </a:lnTo>
                    <a:lnTo>
                      <a:pt x="693" y="471"/>
                    </a:lnTo>
                    <a:lnTo>
                      <a:pt x="695" y="469"/>
                    </a:lnTo>
                    <a:lnTo>
                      <a:pt x="697" y="471"/>
                    </a:lnTo>
                    <a:lnTo>
                      <a:pt x="695" y="475"/>
                    </a:lnTo>
                    <a:lnTo>
                      <a:pt x="697" y="475"/>
                    </a:lnTo>
                    <a:lnTo>
                      <a:pt x="701" y="475"/>
                    </a:lnTo>
                    <a:lnTo>
                      <a:pt x="703" y="476"/>
                    </a:lnTo>
                    <a:lnTo>
                      <a:pt x="699" y="482"/>
                    </a:lnTo>
                    <a:lnTo>
                      <a:pt x="695" y="482"/>
                    </a:lnTo>
                    <a:lnTo>
                      <a:pt x="695" y="480"/>
                    </a:lnTo>
                    <a:lnTo>
                      <a:pt x="691" y="482"/>
                    </a:lnTo>
                    <a:lnTo>
                      <a:pt x="693" y="482"/>
                    </a:lnTo>
                    <a:lnTo>
                      <a:pt x="695" y="484"/>
                    </a:lnTo>
                    <a:lnTo>
                      <a:pt x="695" y="486"/>
                    </a:lnTo>
                    <a:lnTo>
                      <a:pt x="693" y="488"/>
                    </a:lnTo>
                    <a:lnTo>
                      <a:pt x="693" y="490"/>
                    </a:lnTo>
                    <a:lnTo>
                      <a:pt x="695" y="490"/>
                    </a:lnTo>
                    <a:lnTo>
                      <a:pt x="699" y="486"/>
                    </a:lnTo>
                    <a:lnTo>
                      <a:pt x="699" y="486"/>
                    </a:lnTo>
                    <a:lnTo>
                      <a:pt x="701" y="488"/>
                    </a:lnTo>
                    <a:lnTo>
                      <a:pt x="699" y="492"/>
                    </a:lnTo>
                    <a:lnTo>
                      <a:pt x="695" y="492"/>
                    </a:lnTo>
                    <a:lnTo>
                      <a:pt x="693" y="497"/>
                    </a:lnTo>
                    <a:lnTo>
                      <a:pt x="697" y="496"/>
                    </a:lnTo>
                    <a:lnTo>
                      <a:pt x="699" y="496"/>
                    </a:lnTo>
                    <a:lnTo>
                      <a:pt x="701" y="496"/>
                    </a:lnTo>
                    <a:lnTo>
                      <a:pt x="703" y="496"/>
                    </a:lnTo>
                    <a:lnTo>
                      <a:pt x="705" y="497"/>
                    </a:lnTo>
                    <a:lnTo>
                      <a:pt x="707" y="496"/>
                    </a:lnTo>
                    <a:lnTo>
                      <a:pt x="707" y="494"/>
                    </a:lnTo>
                    <a:lnTo>
                      <a:pt x="705" y="490"/>
                    </a:lnTo>
                    <a:lnTo>
                      <a:pt x="705" y="488"/>
                    </a:lnTo>
                    <a:lnTo>
                      <a:pt x="707" y="486"/>
                    </a:lnTo>
                    <a:lnTo>
                      <a:pt x="707" y="480"/>
                    </a:lnTo>
                    <a:lnTo>
                      <a:pt x="710" y="480"/>
                    </a:lnTo>
                    <a:lnTo>
                      <a:pt x="712" y="480"/>
                    </a:lnTo>
                    <a:lnTo>
                      <a:pt x="716" y="482"/>
                    </a:lnTo>
                    <a:lnTo>
                      <a:pt x="716" y="484"/>
                    </a:lnTo>
                    <a:lnTo>
                      <a:pt x="714" y="486"/>
                    </a:lnTo>
                    <a:lnTo>
                      <a:pt x="714" y="488"/>
                    </a:lnTo>
                    <a:lnTo>
                      <a:pt x="716" y="488"/>
                    </a:lnTo>
                    <a:lnTo>
                      <a:pt x="718" y="486"/>
                    </a:lnTo>
                    <a:lnTo>
                      <a:pt x="720" y="486"/>
                    </a:lnTo>
                    <a:lnTo>
                      <a:pt x="718" y="488"/>
                    </a:lnTo>
                    <a:lnTo>
                      <a:pt x="720" y="488"/>
                    </a:lnTo>
                    <a:lnTo>
                      <a:pt x="722" y="484"/>
                    </a:lnTo>
                    <a:lnTo>
                      <a:pt x="726" y="484"/>
                    </a:lnTo>
                    <a:lnTo>
                      <a:pt x="726" y="486"/>
                    </a:lnTo>
                    <a:lnTo>
                      <a:pt x="729" y="486"/>
                    </a:lnTo>
                    <a:lnTo>
                      <a:pt x="729" y="490"/>
                    </a:lnTo>
                    <a:lnTo>
                      <a:pt x="726" y="492"/>
                    </a:lnTo>
                    <a:lnTo>
                      <a:pt x="726" y="492"/>
                    </a:lnTo>
                    <a:lnTo>
                      <a:pt x="727" y="492"/>
                    </a:lnTo>
                    <a:lnTo>
                      <a:pt x="731" y="488"/>
                    </a:lnTo>
                    <a:lnTo>
                      <a:pt x="733" y="488"/>
                    </a:lnTo>
                    <a:lnTo>
                      <a:pt x="739" y="492"/>
                    </a:lnTo>
                    <a:lnTo>
                      <a:pt x="741" y="492"/>
                    </a:lnTo>
                    <a:lnTo>
                      <a:pt x="745" y="494"/>
                    </a:lnTo>
                    <a:lnTo>
                      <a:pt x="745" y="494"/>
                    </a:lnTo>
                    <a:lnTo>
                      <a:pt x="747" y="496"/>
                    </a:lnTo>
                    <a:lnTo>
                      <a:pt x="747" y="496"/>
                    </a:lnTo>
                    <a:lnTo>
                      <a:pt x="743" y="499"/>
                    </a:lnTo>
                    <a:lnTo>
                      <a:pt x="737" y="499"/>
                    </a:lnTo>
                    <a:lnTo>
                      <a:pt x="733" y="507"/>
                    </a:lnTo>
                    <a:lnTo>
                      <a:pt x="729" y="509"/>
                    </a:lnTo>
                    <a:lnTo>
                      <a:pt x="722" y="507"/>
                    </a:lnTo>
                    <a:lnTo>
                      <a:pt x="718" y="507"/>
                    </a:lnTo>
                    <a:lnTo>
                      <a:pt x="714" y="507"/>
                    </a:lnTo>
                    <a:lnTo>
                      <a:pt x="708" y="505"/>
                    </a:lnTo>
                    <a:lnTo>
                      <a:pt x="707" y="507"/>
                    </a:lnTo>
                    <a:lnTo>
                      <a:pt x="708" y="509"/>
                    </a:lnTo>
                    <a:lnTo>
                      <a:pt x="714" y="511"/>
                    </a:lnTo>
                    <a:lnTo>
                      <a:pt x="716" y="511"/>
                    </a:lnTo>
                    <a:lnTo>
                      <a:pt x="720" y="511"/>
                    </a:lnTo>
                    <a:lnTo>
                      <a:pt x="720" y="511"/>
                    </a:lnTo>
                    <a:lnTo>
                      <a:pt x="722" y="515"/>
                    </a:lnTo>
                    <a:lnTo>
                      <a:pt x="724" y="517"/>
                    </a:lnTo>
                    <a:lnTo>
                      <a:pt x="724" y="520"/>
                    </a:lnTo>
                    <a:lnTo>
                      <a:pt x="726" y="522"/>
                    </a:lnTo>
                    <a:lnTo>
                      <a:pt x="726" y="520"/>
                    </a:lnTo>
                    <a:lnTo>
                      <a:pt x="729" y="518"/>
                    </a:lnTo>
                    <a:lnTo>
                      <a:pt x="731" y="520"/>
                    </a:lnTo>
                    <a:lnTo>
                      <a:pt x="731" y="522"/>
                    </a:lnTo>
                    <a:lnTo>
                      <a:pt x="731" y="518"/>
                    </a:lnTo>
                    <a:lnTo>
                      <a:pt x="731" y="517"/>
                    </a:lnTo>
                    <a:lnTo>
                      <a:pt x="733" y="517"/>
                    </a:lnTo>
                    <a:lnTo>
                      <a:pt x="735" y="518"/>
                    </a:lnTo>
                    <a:lnTo>
                      <a:pt x="737" y="520"/>
                    </a:lnTo>
                    <a:lnTo>
                      <a:pt x="737" y="518"/>
                    </a:lnTo>
                    <a:lnTo>
                      <a:pt x="737" y="517"/>
                    </a:lnTo>
                    <a:lnTo>
                      <a:pt x="739" y="517"/>
                    </a:lnTo>
                    <a:lnTo>
                      <a:pt x="741" y="518"/>
                    </a:lnTo>
                    <a:lnTo>
                      <a:pt x="743" y="518"/>
                    </a:lnTo>
                    <a:lnTo>
                      <a:pt x="743" y="518"/>
                    </a:lnTo>
                    <a:lnTo>
                      <a:pt x="747" y="520"/>
                    </a:lnTo>
                    <a:lnTo>
                      <a:pt x="748" y="520"/>
                    </a:lnTo>
                    <a:lnTo>
                      <a:pt x="748" y="524"/>
                    </a:lnTo>
                    <a:lnTo>
                      <a:pt x="750" y="526"/>
                    </a:lnTo>
                    <a:lnTo>
                      <a:pt x="750" y="522"/>
                    </a:lnTo>
                    <a:lnTo>
                      <a:pt x="752" y="520"/>
                    </a:lnTo>
                    <a:lnTo>
                      <a:pt x="754" y="520"/>
                    </a:lnTo>
                    <a:lnTo>
                      <a:pt x="756" y="518"/>
                    </a:lnTo>
                    <a:lnTo>
                      <a:pt x="752" y="517"/>
                    </a:lnTo>
                    <a:lnTo>
                      <a:pt x="752" y="517"/>
                    </a:lnTo>
                    <a:lnTo>
                      <a:pt x="754" y="517"/>
                    </a:lnTo>
                    <a:lnTo>
                      <a:pt x="756" y="517"/>
                    </a:lnTo>
                    <a:lnTo>
                      <a:pt x="756" y="515"/>
                    </a:lnTo>
                    <a:lnTo>
                      <a:pt x="756" y="515"/>
                    </a:lnTo>
                    <a:lnTo>
                      <a:pt x="754" y="513"/>
                    </a:lnTo>
                    <a:lnTo>
                      <a:pt x="756" y="511"/>
                    </a:lnTo>
                    <a:lnTo>
                      <a:pt x="758" y="511"/>
                    </a:lnTo>
                    <a:lnTo>
                      <a:pt x="762" y="513"/>
                    </a:lnTo>
                    <a:lnTo>
                      <a:pt x="764" y="515"/>
                    </a:lnTo>
                    <a:lnTo>
                      <a:pt x="766" y="517"/>
                    </a:lnTo>
                    <a:lnTo>
                      <a:pt x="767" y="517"/>
                    </a:lnTo>
                    <a:lnTo>
                      <a:pt x="769" y="517"/>
                    </a:lnTo>
                    <a:lnTo>
                      <a:pt x="771" y="518"/>
                    </a:lnTo>
                    <a:lnTo>
                      <a:pt x="773" y="520"/>
                    </a:lnTo>
                    <a:lnTo>
                      <a:pt x="773" y="522"/>
                    </a:lnTo>
                    <a:lnTo>
                      <a:pt x="771" y="524"/>
                    </a:lnTo>
                    <a:lnTo>
                      <a:pt x="767" y="522"/>
                    </a:lnTo>
                    <a:lnTo>
                      <a:pt x="764" y="522"/>
                    </a:lnTo>
                    <a:lnTo>
                      <a:pt x="760" y="520"/>
                    </a:lnTo>
                    <a:lnTo>
                      <a:pt x="760" y="518"/>
                    </a:lnTo>
                    <a:lnTo>
                      <a:pt x="758" y="520"/>
                    </a:lnTo>
                    <a:lnTo>
                      <a:pt x="758" y="524"/>
                    </a:lnTo>
                    <a:lnTo>
                      <a:pt x="760" y="528"/>
                    </a:lnTo>
                    <a:lnTo>
                      <a:pt x="762" y="526"/>
                    </a:lnTo>
                    <a:lnTo>
                      <a:pt x="764" y="526"/>
                    </a:lnTo>
                    <a:lnTo>
                      <a:pt x="764" y="530"/>
                    </a:lnTo>
                    <a:lnTo>
                      <a:pt x="767" y="528"/>
                    </a:lnTo>
                    <a:lnTo>
                      <a:pt x="769" y="528"/>
                    </a:lnTo>
                    <a:lnTo>
                      <a:pt x="771" y="532"/>
                    </a:lnTo>
                    <a:lnTo>
                      <a:pt x="771" y="530"/>
                    </a:lnTo>
                    <a:lnTo>
                      <a:pt x="773" y="528"/>
                    </a:lnTo>
                    <a:lnTo>
                      <a:pt x="775" y="530"/>
                    </a:lnTo>
                    <a:lnTo>
                      <a:pt x="773" y="532"/>
                    </a:lnTo>
                    <a:lnTo>
                      <a:pt x="773" y="534"/>
                    </a:lnTo>
                    <a:lnTo>
                      <a:pt x="777" y="530"/>
                    </a:lnTo>
                    <a:lnTo>
                      <a:pt x="779" y="528"/>
                    </a:lnTo>
                    <a:lnTo>
                      <a:pt x="781" y="528"/>
                    </a:lnTo>
                    <a:lnTo>
                      <a:pt x="779" y="530"/>
                    </a:lnTo>
                    <a:lnTo>
                      <a:pt x="779" y="532"/>
                    </a:lnTo>
                    <a:lnTo>
                      <a:pt x="781" y="532"/>
                    </a:lnTo>
                    <a:lnTo>
                      <a:pt x="783" y="534"/>
                    </a:lnTo>
                    <a:lnTo>
                      <a:pt x="781" y="536"/>
                    </a:lnTo>
                    <a:lnTo>
                      <a:pt x="777" y="537"/>
                    </a:lnTo>
                    <a:lnTo>
                      <a:pt x="781" y="537"/>
                    </a:lnTo>
                    <a:lnTo>
                      <a:pt x="785" y="534"/>
                    </a:lnTo>
                    <a:lnTo>
                      <a:pt x="783" y="532"/>
                    </a:lnTo>
                    <a:lnTo>
                      <a:pt x="785" y="530"/>
                    </a:lnTo>
                    <a:lnTo>
                      <a:pt x="788" y="530"/>
                    </a:lnTo>
                    <a:lnTo>
                      <a:pt x="790" y="532"/>
                    </a:lnTo>
                    <a:lnTo>
                      <a:pt x="792" y="530"/>
                    </a:lnTo>
                    <a:lnTo>
                      <a:pt x="790" y="526"/>
                    </a:lnTo>
                    <a:lnTo>
                      <a:pt x="790" y="526"/>
                    </a:lnTo>
                    <a:lnTo>
                      <a:pt x="792" y="528"/>
                    </a:lnTo>
                    <a:lnTo>
                      <a:pt x="796" y="530"/>
                    </a:lnTo>
                    <a:lnTo>
                      <a:pt x="800" y="532"/>
                    </a:lnTo>
                    <a:lnTo>
                      <a:pt x="804" y="532"/>
                    </a:lnTo>
                    <a:lnTo>
                      <a:pt x="808" y="530"/>
                    </a:lnTo>
                    <a:lnTo>
                      <a:pt x="808" y="530"/>
                    </a:lnTo>
                    <a:lnTo>
                      <a:pt x="811" y="530"/>
                    </a:lnTo>
                    <a:lnTo>
                      <a:pt x="815" y="532"/>
                    </a:lnTo>
                    <a:lnTo>
                      <a:pt x="815" y="530"/>
                    </a:lnTo>
                    <a:lnTo>
                      <a:pt x="819" y="532"/>
                    </a:lnTo>
                    <a:lnTo>
                      <a:pt x="838" y="543"/>
                    </a:lnTo>
                    <a:lnTo>
                      <a:pt x="851" y="551"/>
                    </a:lnTo>
                    <a:lnTo>
                      <a:pt x="853" y="555"/>
                    </a:lnTo>
                    <a:lnTo>
                      <a:pt x="857" y="555"/>
                    </a:lnTo>
                    <a:lnTo>
                      <a:pt x="861" y="560"/>
                    </a:lnTo>
                    <a:lnTo>
                      <a:pt x="865" y="562"/>
                    </a:lnTo>
                    <a:lnTo>
                      <a:pt x="863" y="560"/>
                    </a:lnTo>
                    <a:lnTo>
                      <a:pt x="863" y="558"/>
                    </a:lnTo>
                    <a:lnTo>
                      <a:pt x="865" y="558"/>
                    </a:lnTo>
                    <a:lnTo>
                      <a:pt x="870" y="562"/>
                    </a:lnTo>
                    <a:lnTo>
                      <a:pt x="872" y="564"/>
                    </a:lnTo>
                    <a:lnTo>
                      <a:pt x="878" y="568"/>
                    </a:lnTo>
                    <a:lnTo>
                      <a:pt x="880" y="566"/>
                    </a:lnTo>
                    <a:lnTo>
                      <a:pt x="878" y="562"/>
                    </a:lnTo>
                    <a:lnTo>
                      <a:pt x="876" y="560"/>
                    </a:lnTo>
                    <a:lnTo>
                      <a:pt x="878" y="560"/>
                    </a:lnTo>
                    <a:lnTo>
                      <a:pt x="882" y="564"/>
                    </a:lnTo>
                    <a:lnTo>
                      <a:pt x="882" y="568"/>
                    </a:lnTo>
                    <a:lnTo>
                      <a:pt x="889" y="574"/>
                    </a:lnTo>
                    <a:lnTo>
                      <a:pt x="889" y="576"/>
                    </a:lnTo>
                    <a:lnTo>
                      <a:pt x="893" y="578"/>
                    </a:lnTo>
                    <a:lnTo>
                      <a:pt x="893" y="576"/>
                    </a:lnTo>
                    <a:lnTo>
                      <a:pt x="897" y="576"/>
                    </a:lnTo>
                    <a:lnTo>
                      <a:pt x="901" y="579"/>
                    </a:lnTo>
                    <a:lnTo>
                      <a:pt x="903" y="585"/>
                    </a:lnTo>
                    <a:lnTo>
                      <a:pt x="905" y="585"/>
                    </a:lnTo>
                    <a:lnTo>
                      <a:pt x="907" y="591"/>
                    </a:lnTo>
                    <a:lnTo>
                      <a:pt x="908" y="591"/>
                    </a:lnTo>
                    <a:lnTo>
                      <a:pt x="910" y="591"/>
                    </a:lnTo>
                    <a:lnTo>
                      <a:pt x="910" y="597"/>
                    </a:lnTo>
                    <a:lnTo>
                      <a:pt x="910" y="600"/>
                    </a:lnTo>
                    <a:lnTo>
                      <a:pt x="910" y="606"/>
                    </a:lnTo>
                    <a:lnTo>
                      <a:pt x="908" y="608"/>
                    </a:lnTo>
                    <a:lnTo>
                      <a:pt x="908" y="612"/>
                    </a:lnTo>
                    <a:lnTo>
                      <a:pt x="905" y="616"/>
                    </a:lnTo>
                    <a:lnTo>
                      <a:pt x="903" y="619"/>
                    </a:lnTo>
                    <a:lnTo>
                      <a:pt x="897" y="627"/>
                    </a:lnTo>
                    <a:lnTo>
                      <a:pt x="891" y="631"/>
                    </a:lnTo>
                    <a:lnTo>
                      <a:pt x="886" y="631"/>
                    </a:lnTo>
                    <a:lnTo>
                      <a:pt x="884" y="633"/>
                    </a:lnTo>
                    <a:lnTo>
                      <a:pt x="878" y="633"/>
                    </a:lnTo>
                    <a:lnTo>
                      <a:pt x="876" y="635"/>
                    </a:lnTo>
                    <a:lnTo>
                      <a:pt x="868" y="637"/>
                    </a:lnTo>
                    <a:lnTo>
                      <a:pt x="857" y="635"/>
                    </a:lnTo>
                    <a:lnTo>
                      <a:pt x="851" y="635"/>
                    </a:lnTo>
                    <a:lnTo>
                      <a:pt x="848" y="631"/>
                    </a:lnTo>
                    <a:lnTo>
                      <a:pt x="846" y="633"/>
                    </a:lnTo>
                    <a:lnTo>
                      <a:pt x="842" y="633"/>
                    </a:lnTo>
                    <a:lnTo>
                      <a:pt x="836" y="631"/>
                    </a:lnTo>
                    <a:lnTo>
                      <a:pt x="836" y="631"/>
                    </a:lnTo>
                    <a:lnTo>
                      <a:pt x="834" y="629"/>
                    </a:lnTo>
                    <a:lnTo>
                      <a:pt x="830" y="631"/>
                    </a:lnTo>
                    <a:lnTo>
                      <a:pt x="827" y="627"/>
                    </a:lnTo>
                    <a:lnTo>
                      <a:pt x="827" y="625"/>
                    </a:lnTo>
                    <a:lnTo>
                      <a:pt x="823" y="625"/>
                    </a:lnTo>
                    <a:lnTo>
                      <a:pt x="819" y="625"/>
                    </a:lnTo>
                    <a:lnTo>
                      <a:pt x="821" y="623"/>
                    </a:lnTo>
                    <a:lnTo>
                      <a:pt x="815" y="623"/>
                    </a:lnTo>
                    <a:lnTo>
                      <a:pt x="813" y="625"/>
                    </a:lnTo>
                    <a:lnTo>
                      <a:pt x="809" y="625"/>
                    </a:lnTo>
                    <a:lnTo>
                      <a:pt x="809" y="623"/>
                    </a:lnTo>
                    <a:lnTo>
                      <a:pt x="809" y="621"/>
                    </a:lnTo>
                    <a:lnTo>
                      <a:pt x="811" y="621"/>
                    </a:lnTo>
                    <a:lnTo>
                      <a:pt x="808" y="618"/>
                    </a:lnTo>
                    <a:lnTo>
                      <a:pt x="808" y="619"/>
                    </a:lnTo>
                    <a:lnTo>
                      <a:pt x="802" y="619"/>
                    </a:lnTo>
                    <a:lnTo>
                      <a:pt x="798" y="618"/>
                    </a:lnTo>
                    <a:lnTo>
                      <a:pt x="798" y="618"/>
                    </a:lnTo>
                    <a:lnTo>
                      <a:pt x="794" y="618"/>
                    </a:lnTo>
                    <a:lnTo>
                      <a:pt x="787" y="612"/>
                    </a:lnTo>
                    <a:lnTo>
                      <a:pt x="787" y="608"/>
                    </a:lnTo>
                    <a:lnTo>
                      <a:pt x="781" y="608"/>
                    </a:lnTo>
                    <a:lnTo>
                      <a:pt x="781" y="606"/>
                    </a:lnTo>
                    <a:lnTo>
                      <a:pt x="777" y="606"/>
                    </a:lnTo>
                    <a:lnTo>
                      <a:pt x="777" y="608"/>
                    </a:lnTo>
                    <a:lnTo>
                      <a:pt x="781" y="610"/>
                    </a:lnTo>
                    <a:lnTo>
                      <a:pt x="781" y="616"/>
                    </a:lnTo>
                    <a:lnTo>
                      <a:pt x="785" y="618"/>
                    </a:lnTo>
                    <a:lnTo>
                      <a:pt x="787" y="621"/>
                    </a:lnTo>
                    <a:lnTo>
                      <a:pt x="792" y="621"/>
                    </a:lnTo>
                    <a:lnTo>
                      <a:pt x="792" y="623"/>
                    </a:lnTo>
                    <a:lnTo>
                      <a:pt x="788" y="625"/>
                    </a:lnTo>
                    <a:lnTo>
                      <a:pt x="788" y="627"/>
                    </a:lnTo>
                    <a:lnTo>
                      <a:pt x="788" y="629"/>
                    </a:lnTo>
                    <a:lnTo>
                      <a:pt x="794" y="627"/>
                    </a:lnTo>
                    <a:lnTo>
                      <a:pt x="796" y="625"/>
                    </a:lnTo>
                    <a:lnTo>
                      <a:pt x="800" y="627"/>
                    </a:lnTo>
                    <a:lnTo>
                      <a:pt x="796" y="629"/>
                    </a:lnTo>
                    <a:lnTo>
                      <a:pt x="796" y="629"/>
                    </a:lnTo>
                    <a:lnTo>
                      <a:pt x="800" y="629"/>
                    </a:lnTo>
                    <a:lnTo>
                      <a:pt x="800" y="633"/>
                    </a:lnTo>
                    <a:lnTo>
                      <a:pt x="796" y="633"/>
                    </a:lnTo>
                    <a:lnTo>
                      <a:pt x="794" y="635"/>
                    </a:lnTo>
                    <a:lnTo>
                      <a:pt x="800" y="637"/>
                    </a:lnTo>
                    <a:lnTo>
                      <a:pt x="800" y="635"/>
                    </a:lnTo>
                    <a:lnTo>
                      <a:pt x="804" y="635"/>
                    </a:lnTo>
                    <a:lnTo>
                      <a:pt x="806" y="637"/>
                    </a:lnTo>
                    <a:lnTo>
                      <a:pt x="808" y="635"/>
                    </a:lnTo>
                    <a:lnTo>
                      <a:pt x="815" y="638"/>
                    </a:lnTo>
                    <a:lnTo>
                      <a:pt x="819" y="644"/>
                    </a:lnTo>
                    <a:lnTo>
                      <a:pt x="821" y="644"/>
                    </a:lnTo>
                    <a:lnTo>
                      <a:pt x="821" y="646"/>
                    </a:lnTo>
                    <a:lnTo>
                      <a:pt x="821" y="648"/>
                    </a:lnTo>
                    <a:lnTo>
                      <a:pt x="821" y="650"/>
                    </a:lnTo>
                    <a:lnTo>
                      <a:pt x="821" y="654"/>
                    </a:lnTo>
                    <a:lnTo>
                      <a:pt x="821" y="659"/>
                    </a:lnTo>
                    <a:lnTo>
                      <a:pt x="819" y="659"/>
                    </a:lnTo>
                    <a:lnTo>
                      <a:pt x="817" y="663"/>
                    </a:lnTo>
                    <a:lnTo>
                      <a:pt x="821" y="663"/>
                    </a:lnTo>
                    <a:lnTo>
                      <a:pt x="821" y="667"/>
                    </a:lnTo>
                    <a:lnTo>
                      <a:pt x="827" y="673"/>
                    </a:lnTo>
                    <a:lnTo>
                      <a:pt x="825" y="675"/>
                    </a:lnTo>
                    <a:lnTo>
                      <a:pt x="828" y="679"/>
                    </a:lnTo>
                    <a:lnTo>
                      <a:pt x="828" y="682"/>
                    </a:lnTo>
                    <a:lnTo>
                      <a:pt x="830" y="686"/>
                    </a:lnTo>
                    <a:lnTo>
                      <a:pt x="828" y="688"/>
                    </a:lnTo>
                    <a:lnTo>
                      <a:pt x="830" y="690"/>
                    </a:lnTo>
                    <a:lnTo>
                      <a:pt x="832" y="694"/>
                    </a:lnTo>
                    <a:lnTo>
                      <a:pt x="840" y="696"/>
                    </a:lnTo>
                    <a:lnTo>
                      <a:pt x="842" y="694"/>
                    </a:lnTo>
                    <a:lnTo>
                      <a:pt x="844" y="694"/>
                    </a:lnTo>
                    <a:lnTo>
                      <a:pt x="846" y="698"/>
                    </a:lnTo>
                    <a:lnTo>
                      <a:pt x="849" y="699"/>
                    </a:lnTo>
                    <a:lnTo>
                      <a:pt x="849" y="703"/>
                    </a:lnTo>
                    <a:lnTo>
                      <a:pt x="851" y="705"/>
                    </a:lnTo>
                    <a:lnTo>
                      <a:pt x="857" y="705"/>
                    </a:lnTo>
                    <a:lnTo>
                      <a:pt x="859" y="707"/>
                    </a:lnTo>
                    <a:lnTo>
                      <a:pt x="865" y="707"/>
                    </a:lnTo>
                    <a:lnTo>
                      <a:pt x="868" y="711"/>
                    </a:lnTo>
                    <a:lnTo>
                      <a:pt x="870" y="711"/>
                    </a:lnTo>
                    <a:lnTo>
                      <a:pt x="874" y="705"/>
                    </a:lnTo>
                    <a:lnTo>
                      <a:pt x="876" y="705"/>
                    </a:lnTo>
                    <a:lnTo>
                      <a:pt x="880" y="705"/>
                    </a:lnTo>
                    <a:lnTo>
                      <a:pt x="880" y="699"/>
                    </a:lnTo>
                    <a:lnTo>
                      <a:pt x="876" y="696"/>
                    </a:lnTo>
                    <a:lnTo>
                      <a:pt x="878" y="696"/>
                    </a:lnTo>
                    <a:lnTo>
                      <a:pt x="878" y="694"/>
                    </a:lnTo>
                    <a:lnTo>
                      <a:pt x="874" y="692"/>
                    </a:lnTo>
                    <a:lnTo>
                      <a:pt x="872" y="688"/>
                    </a:lnTo>
                    <a:lnTo>
                      <a:pt x="870" y="692"/>
                    </a:lnTo>
                    <a:lnTo>
                      <a:pt x="868" y="690"/>
                    </a:lnTo>
                    <a:lnTo>
                      <a:pt x="865" y="692"/>
                    </a:lnTo>
                    <a:lnTo>
                      <a:pt x="861" y="690"/>
                    </a:lnTo>
                    <a:lnTo>
                      <a:pt x="857" y="686"/>
                    </a:lnTo>
                    <a:lnTo>
                      <a:pt x="851" y="684"/>
                    </a:lnTo>
                    <a:lnTo>
                      <a:pt x="851" y="680"/>
                    </a:lnTo>
                    <a:lnTo>
                      <a:pt x="849" y="675"/>
                    </a:lnTo>
                    <a:lnTo>
                      <a:pt x="851" y="675"/>
                    </a:lnTo>
                    <a:lnTo>
                      <a:pt x="855" y="673"/>
                    </a:lnTo>
                    <a:lnTo>
                      <a:pt x="853" y="671"/>
                    </a:lnTo>
                    <a:lnTo>
                      <a:pt x="855" y="669"/>
                    </a:lnTo>
                    <a:lnTo>
                      <a:pt x="853" y="667"/>
                    </a:lnTo>
                    <a:lnTo>
                      <a:pt x="853" y="663"/>
                    </a:lnTo>
                    <a:lnTo>
                      <a:pt x="859" y="663"/>
                    </a:lnTo>
                    <a:lnTo>
                      <a:pt x="863" y="667"/>
                    </a:lnTo>
                    <a:lnTo>
                      <a:pt x="867" y="667"/>
                    </a:lnTo>
                    <a:lnTo>
                      <a:pt x="870" y="671"/>
                    </a:lnTo>
                    <a:lnTo>
                      <a:pt x="872" y="675"/>
                    </a:lnTo>
                    <a:lnTo>
                      <a:pt x="880" y="675"/>
                    </a:lnTo>
                    <a:lnTo>
                      <a:pt x="880" y="677"/>
                    </a:lnTo>
                    <a:lnTo>
                      <a:pt x="884" y="677"/>
                    </a:lnTo>
                    <a:lnTo>
                      <a:pt x="897" y="682"/>
                    </a:lnTo>
                    <a:lnTo>
                      <a:pt x="901" y="688"/>
                    </a:lnTo>
                    <a:lnTo>
                      <a:pt x="903" y="684"/>
                    </a:lnTo>
                    <a:lnTo>
                      <a:pt x="907" y="682"/>
                    </a:lnTo>
                    <a:lnTo>
                      <a:pt x="907" y="679"/>
                    </a:lnTo>
                    <a:lnTo>
                      <a:pt x="908" y="679"/>
                    </a:lnTo>
                    <a:lnTo>
                      <a:pt x="912" y="675"/>
                    </a:lnTo>
                    <a:lnTo>
                      <a:pt x="907" y="667"/>
                    </a:lnTo>
                    <a:lnTo>
                      <a:pt x="899" y="659"/>
                    </a:lnTo>
                    <a:lnTo>
                      <a:pt x="897" y="654"/>
                    </a:lnTo>
                    <a:lnTo>
                      <a:pt x="897" y="650"/>
                    </a:lnTo>
                    <a:lnTo>
                      <a:pt x="903" y="646"/>
                    </a:lnTo>
                    <a:lnTo>
                      <a:pt x="907" y="640"/>
                    </a:lnTo>
                    <a:lnTo>
                      <a:pt x="907" y="637"/>
                    </a:lnTo>
                    <a:lnTo>
                      <a:pt x="910" y="633"/>
                    </a:lnTo>
                    <a:lnTo>
                      <a:pt x="914" y="633"/>
                    </a:lnTo>
                    <a:lnTo>
                      <a:pt x="920" y="627"/>
                    </a:lnTo>
                    <a:lnTo>
                      <a:pt x="924" y="619"/>
                    </a:lnTo>
                    <a:lnTo>
                      <a:pt x="928" y="618"/>
                    </a:lnTo>
                    <a:lnTo>
                      <a:pt x="931" y="618"/>
                    </a:lnTo>
                    <a:lnTo>
                      <a:pt x="935" y="621"/>
                    </a:lnTo>
                    <a:lnTo>
                      <a:pt x="941" y="619"/>
                    </a:lnTo>
                    <a:lnTo>
                      <a:pt x="947" y="621"/>
                    </a:lnTo>
                    <a:lnTo>
                      <a:pt x="949" y="623"/>
                    </a:lnTo>
                    <a:lnTo>
                      <a:pt x="947" y="627"/>
                    </a:lnTo>
                    <a:lnTo>
                      <a:pt x="952" y="623"/>
                    </a:lnTo>
                    <a:lnTo>
                      <a:pt x="956" y="627"/>
                    </a:lnTo>
                    <a:lnTo>
                      <a:pt x="958" y="631"/>
                    </a:lnTo>
                    <a:lnTo>
                      <a:pt x="960" y="633"/>
                    </a:lnTo>
                    <a:lnTo>
                      <a:pt x="960" y="627"/>
                    </a:lnTo>
                    <a:lnTo>
                      <a:pt x="958" y="621"/>
                    </a:lnTo>
                    <a:lnTo>
                      <a:pt x="958" y="619"/>
                    </a:lnTo>
                    <a:lnTo>
                      <a:pt x="958" y="612"/>
                    </a:lnTo>
                    <a:lnTo>
                      <a:pt x="960" y="608"/>
                    </a:lnTo>
                    <a:lnTo>
                      <a:pt x="958" y="608"/>
                    </a:lnTo>
                    <a:lnTo>
                      <a:pt x="958" y="606"/>
                    </a:lnTo>
                    <a:lnTo>
                      <a:pt x="958" y="604"/>
                    </a:lnTo>
                    <a:lnTo>
                      <a:pt x="958" y="600"/>
                    </a:lnTo>
                    <a:lnTo>
                      <a:pt x="958" y="598"/>
                    </a:lnTo>
                    <a:lnTo>
                      <a:pt x="956" y="597"/>
                    </a:lnTo>
                    <a:lnTo>
                      <a:pt x="952" y="595"/>
                    </a:lnTo>
                    <a:lnTo>
                      <a:pt x="947" y="595"/>
                    </a:lnTo>
                    <a:lnTo>
                      <a:pt x="945" y="589"/>
                    </a:lnTo>
                    <a:lnTo>
                      <a:pt x="947" y="585"/>
                    </a:lnTo>
                    <a:lnTo>
                      <a:pt x="947" y="578"/>
                    </a:lnTo>
                    <a:lnTo>
                      <a:pt x="949" y="576"/>
                    </a:lnTo>
                    <a:lnTo>
                      <a:pt x="947" y="574"/>
                    </a:lnTo>
                    <a:lnTo>
                      <a:pt x="947" y="570"/>
                    </a:lnTo>
                    <a:lnTo>
                      <a:pt x="949" y="568"/>
                    </a:lnTo>
                    <a:lnTo>
                      <a:pt x="947" y="566"/>
                    </a:lnTo>
                    <a:lnTo>
                      <a:pt x="947" y="562"/>
                    </a:lnTo>
                    <a:lnTo>
                      <a:pt x="945" y="555"/>
                    </a:lnTo>
                    <a:lnTo>
                      <a:pt x="939" y="551"/>
                    </a:lnTo>
                    <a:lnTo>
                      <a:pt x="929" y="543"/>
                    </a:lnTo>
                    <a:lnTo>
                      <a:pt x="929" y="541"/>
                    </a:lnTo>
                    <a:lnTo>
                      <a:pt x="933" y="541"/>
                    </a:lnTo>
                    <a:lnTo>
                      <a:pt x="941" y="545"/>
                    </a:lnTo>
                    <a:lnTo>
                      <a:pt x="947" y="545"/>
                    </a:lnTo>
                    <a:lnTo>
                      <a:pt x="949" y="545"/>
                    </a:lnTo>
                    <a:lnTo>
                      <a:pt x="956" y="543"/>
                    </a:lnTo>
                    <a:lnTo>
                      <a:pt x="966" y="545"/>
                    </a:lnTo>
                    <a:lnTo>
                      <a:pt x="969" y="547"/>
                    </a:lnTo>
                    <a:lnTo>
                      <a:pt x="969" y="551"/>
                    </a:lnTo>
                    <a:lnTo>
                      <a:pt x="973" y="555"/>
                    </a:lnTo>
                    <a:lnTo>
                      <a:pt x="977" y="557"/>
                    </a:lnTo>
                    <a:lnTo>
                      <a:pt x="979" y="558"/>
                    </a:lnTo>
                    <a:lnTo>
                      <a:pt x="983" y="566"/>
                    </a:lnTo>
                    <a:lnTo>
                      <a:pt x="983" y="568"/>
                    </a:lnTo>
                    <a:lnTo>
                      <a:pt x="975" y="568"/>
                    </a:lnTo>
                    <a:lnTo>
                      <a:pt x="975" y="570"/>
                    </a:lnTo>
                    <a:lnTo>
                      <a:pt x="969" y="570"/>
                    </a:lnTo>
                    <a:lnTo>
                      <a:pt x="968" y="572"/>
                    </a:lnTo>
                    <a:lnTo>
                      <a:pt x="968" y="574"/>
                    </a:lnTo>
                    <a:lnTo>
                      <a:pt x="966" y="578"/>
                    </a:lnTo>
                    <a:lnTo>
                      <a:pt x="964" y="576"/>
                    </a:lnTo>
                    <a:lnTo>
                      <a:pt x="964" y="578"/>
                    </a:lnTo>
                    <a:lnTo>
                      <a:pt x="964" y="583"/>
                    </a:lnTo>
                    <a:lnTo>
                      <a:pt x="966" y="585"/>
                    </a:lnTo>
                    <a:lnTo>
                      <a:pt x="973" y="591"/>
                    </a:lnTo>
                    <a:lnTo>
                      <a:pt x="981" y="600"/>
                    </a:lnTo>
                    <a:lnTo>
                      <a:pt x="983" y="600"/>
                    </a:lnTo>
                    <a:lnTo>
                      <a:pt x="989" y="597"/>
                    </a:lnTo>
                    <a:lnTo>
                      <a:pt x="990" y="602"/>
                    </a:lnTo>
                    <a:lnTo>
                      <a:pt x="992" y="598"/>
                    </a:lnTo>
                    <a:lnTo>
                      <a:pt x="996" y="598"/>
                    </a:lnTo>
                    <a:lnTo>
                      <a:pt x="998" y="597"/>
                    </a:lnTo>
                    <a:lnTo>
                      <a:pt x="1004" y="595"/>
                    </a:lnTo>
                    <a:lnTo>
                      <a:pt x="1006" y="591"/>
                    </a:lnTo>
                    <a:lnTo>
                      <a:pt x="1004" y="585"/>
                    </a:lnTo>
                    <a:lnTo>
                      <a:pt x="1006" y="581"/>
                    </a:lnTo>
                    <a:lnTo>
                      <a:pt x="1006" y="578"/>
                    </a:lnTo>
                    <a:lnTo>
                      <a:pt x="1002" y="574"/>
                    </a:lnTo>
                    <a:lnTo>
                      <a:pt x="1004" y="572"/>
                    </a:lnTo>
                    <a:lnTo>
                      <a:pt x="1015" y="572"/>
                    </a:lnTo>
                    <a:lnTo>
                      <a:pt x="1015" y="570"/>
                    </a:lnTo>
                    <a:lnTo>
                      <a:pt x="1021" y="572"/>
                    </a:lnTo>
                    <a:lnTo>
                      <a:pt x="1021" y="568"/>
                    </a:lnTo>
                    <a:lnTo>
                      <a:pt x="1017" y="566"/>
                    </a:lnTo>
                    <a:lnTo>
                      <a:pt x="1015" y="562"/>
                    </a:lnTo>
                    <a:lnTo>
                      <a:pt x="1017" y="562"/>
                    </a:lnTo>
                    <a:lnTo>
                      <a:pt x="1019" y="564"/>
                    </a:lnTo>
                    <a:lnTo>
                      <a:pt x="1023" y="562"/>
                    </a:lnTo>
                    <a:lnTo>
                      <a:pt x="1029" y="555"/>
                    </a:lnTo>
                    <a:lnTo>
                      <a:pt x="1030" y="555"/>
                    </a:lnTo>
                    <a:lnTo>
                      <a:pt x="1038" y="545"/>
                    </a:lnTo>
                    <a:lnTo>
                      <a:pt x="1038" y="543"/>
                    </a:lnTo>
                    <a:lnTo>
                      <a:pt x="1040" y="541"/>
                    </a:lnTo>
                    <a:lnTo>
                      <a:pt x="1044" y="543"/>
                    </a:lnTo>
                    <a:lnTo>
                      <a:pt x="1050" y="539"/>
                    </a:lnTo>
                    <a:lnTo>
                      <a:pt x="1051" y="537"/>
                    </a:lnTo>
                    <a:lnTo>
                      <a:pt x="1057" y="536"/>
                    </a:lnTo>
                    <a:lnTo>
                      <a:pt x="1057" y="537"/>
                    </a:lnTo>
                    <a:lnTo>
                      <a:pt x="1059" y="537"/>
                    </a:lnTo>
                    <a:lnTo>
                      <a:pt x="1061" y="541"/>
                    </a:lnTo>
                    <a:lnTo>
                      <a:pt x="1059" y="543"/>
                    </a:lnTo>
                    <a:lnTo>
                      <a:pt x="1061" y="545"/>
                    </a:lnTo>
                    <a:lnTo>
                      <a:pt x="1065" y="541"/>
                    </a:lnTo>
                    <a:lnTo>
                      <a:pt x="1065" y="537"/>
                    </a:lnTo>
                    <a:lnTo>
                      <a:pt x="1063" y="537"/>
                    </a:lnTo>
                    <a:lnTo>
                      <a:pt x="1061" y="534"/>
                    </a:lnTo>
                    <a:lnTo>
                      <a:pt x="1061" y="532"/>
                    </a:lnTo>
                    <a:lnTo>
                      <a:pt x="1067" y="526"/>
                    </a:lnTo>
                    <a:lnTo>
                      <a:pt x="1069" y="526"/>
                    </a:lnTo>
                    <a:lnTo>
                      <a:pt x="1069" y="528"/>
                    </a:lnTo>
                    <a:lnTo>
                      <a:pt x="1067" y="528"/>
                    </a:lnTo>
                    <a:lnTo>
                      <a:pt x="1067" y="530"/>
                    </a:lnTo>
                    <a:lnTo>
                      <a:pt x="1070" y="534"/>
                    </a:lnTo>
                    <a:lnTo>
                      <a:pt x="1072" y="534"/>
                    </a:lnTo>
                    <a:lnTo>
                      <a:pt x="1074" y="532"/>
                    </a:lnTo>
                    <a:lnTo>
                      <a:pt x="1072" y="528"/>
                    </a:lnTo>
                    <a:lnTo>
                      <a:pt x="1070" y="526"/>
                    </a:lnTo>
                    <a:lnTo>
                      <a:pt x="1070" y="524"/>
                    </a:lnTo>
                    <a:lnTo>
                      <a:pt x="1072" y="522"/>
                    </a:lnTo>
                    <a:lnTo>
                      <a:pt x="1082" y="517"/>
                    </a:lnTo>
                    <a:lnTo>
                      <a:pt x="1090" y="517"/>
                    </a:lnTo>
                    <a:lnTo>
                      <a:pt x="1090" y="518"/>
                    </a:lnTo>
                    <a:lnTo>
                      <a:pt x="1086" y="520"/>
                    </a:lnTo>
                    <a:lnTo>
                      <a:pt x="1084" y="520"/>
                    </a:lnTo>
                    <a:lnTo>
                      <a:pt x="1076" y="522"/>
                    </a:lnTo>
                    <a:lnTo>
                      <a:pt x="1078" y="524"/>
                    </a:lnTo>
                    <a:lnTo>
                      <a:pt x="1080" y="526"/>
                    </a:lnTo>
                    <a:lnTo>
                      <a:pt x="1082" y="524"/>
                    </a:lnTo>
                    <a:lnTo>
                      <a:pt x="1086" y="528"/>
                    </a:lnTo>
                    <a:lnTo>
                      <a:pt x="1084" y="530"/>
                    </a:lnTo>
                    <a:lnTo>
                      <a:pt x="1084" y="530"/>
                    </a:lnTo>
                    <a:lnTo>
                      <a:pt x="1086" y="536"/>
                    </a:lnTo>
                    <a:lnTo>
                      <a:pt x="1084" y="537"/>
                    </a:lnTo>
                    <a:lnTo>
                      <a:pt x="1080" y="537"/>
                    </a:lnTo>
                    <a:lnTo>
                      <a:pt x="1076" y="541"/>
                    </a:lnTo>
                    <a:lnTo>
                      <a:pt x="1078" y="543"/>
                    </a:lnTo>
                    <a:lnTo>
                      <a:pt x="1080" y="545"/>
                    </a:lnTo>
                    <a:lnTo>
                      <a:pt x="1084" y="543"/>
                    </a:lnTo>
                    <a:lnTo>
                      <a:pt x="1086" y="543"/>
                    </a:lnTo>
                    <a:lnTo>
                      <a:pt x="1088" y="543"/>
                    </a:lnTo>
                    <a:lnTo>
                      <a:pt x="1091" y="543"/>
                    </a:lnTo>
                    <a:lnTo>
                      <a:pt x="1091" y="549"/>
                    </a:lnTo>
                    <a:lnTo>
                      <a:pt x="1093" y="543"/>
                    </a:lnTo>
                    <a:lnTo>
                      <a:pt x="1097" y="539"/>
                    </a:lnTo>
                    <a:lnTo>
                      <a:pt x="1099" y="539"/>
                    </a:lnTo>
                    <a:lnTo>
                      <a:pt x="1101" y="541"/>
                    </a:lnTo>
                    <a:lnTo>
                      <a:pt x="1105" y="543"/>
                    </a:lnTo>
                    <a:lnTo>
                      <a:pt x="1105" y="541"/>
                    </a:lnTo>
                    <a:lnTo>
                      <a:pt x="1105" y="539"/>
                    </a:lnTo>
                    <a:lnTo>
                      <a:pt x="1105" y="537"/>
                    </a:lnTo>
                    <a:lnTo>
                      <a:pt x="1103" y="536"/>
                    </a:lnTo>
                    <a:lnTo>
                      <a:pt x="1103" y="534"/>
                    </a:lnTo>
                    <a:lnTo>
                      <a:pt x="1105" y="530"/>
                    </a:lnTo>
                    <a:lnTo>
                      <a:pt x="1109" y="530"/>
                    </a:lnTo>
                    <a:lnTo>
                      <a:pt x="1110" y="528"/>
                    </a:lnTo>
                    <a:lnTo>
                      <a:pt x="1114" y="526"/>
                    </a:lnTo>
                    <a:lnTo>
                      <a:pt x="1116" y="526"/>
                    </a:lnTo>
                    <a:lnTo>
                      <a:pt x="1120" y="526"/>
                    </a:lnTo>
                    <a:lnTo>
                      <a:pt x="1122" y="526"/>
                    </a:lnTo>
                    <a:lnTo>
                      <a:pt x="1124" y="528"/>
                    </a:lnTo>
                    <a:lnTo>
                      <a:pt x="1131" y="528"/>
                    </a:lnTo>
                    <a:lnTo>
                      <a:pt x="1135" y="524"/>
                    </a:lnTo>
                    <a:lnTo>
                      <a:pt x="1135" y="522"/>
                    </a:lnTo>
                    <a:lnTo>
                      <a:pt x="1137" y="520"/>
                    </a:lnTo>
                    <a:lnTo>
                      <a:pt x="1141" y="520"/>
                    </a:lnTo>
                    <a:lnTo>
                      <a:pt x="1141" y="518"/>
                    </a:lnTo>
                    <a:lnTo>
                      <a:pt x="1145" y="515"/>
                    </a:lnTo>
                    <a:lnTo>
                      <a:pt x="1147" y="515"/>
                    </a:lnTo>
                    <a:lnTo>
                      <a:pt x="1152" y="509"/>
                    </a:lnTo>
                    <a:lnTo>
                      <a:pt x="1154" y="509"/>
                    </a:lnTo>
                    <a:lnTo>
                      <a:pt x="1156" y="509"/>
                    </a:lnTo>
                    <a:lnTo>
                      <a:pt x="1158" y="509"/>
                    </a:lnTo>
                    <a:lnTo>
                      <a:pt x="1154" y="513"/>
                    </a:lnTo>
                    <a:lnTo>
                      <a:pt x="1158" y="515"/>
                    </a:lnTo>
                    <a:lnTo>
                      <a:pt x="1162" y="517"/>
                    </a:lnTo>
                    <a:lnTo>
                      <a:pt x="1162" y="518"/>
                    </a:lnTo>
                    <a:lnTo>
                      <a:pt x="1158" y="522"/>
                    </a:lnTo>
                    <a:lnTo>
                      <a:pt x="1160" y="526"/>
                    </a:lnTo>
                    <a:lnTo>
                      <a:pt x="1160" y="528"/>
                    </a:lnTo>
                    <a:lnTo>
                      <a:pt x="1162" y="532"/>
                    </a:lnTo>
                    <a:lnTo>
                      <a:pt x="1171" y="532"/>
                    </a:lnTo>
                    <a:lnTo>
                      <a:pt x="1173" y="530"/>
                    </a:lnTo>
                    <a:lnTo>
                      <a:pt x="1173" y="528"/>
                    </a:lnTo>
                    <a:lnTo>
                      <a:pt x="1171" y="526"/>
                    </a:lnTo>
                    <a:lnTo>
                      <a:pt x="1168" y="522"/>
                    </a:lnTo>
                    <a:lnTo>
                      <a:pt x="1168" y="518"/>
                    </a:lnTo>
                    <a:lnTo>
                      <a:pt x="1170" y="517"/>
                    </a:lnTo>
                    <a:lnTo>
                      <a:pt x="1175" y="520"/>
                    </a:lnTo>
                    <a:lnTo>
                      <a:pt x="1179" y="517"/>
                    </a:lnTo>
                    <a:lnTo>
                      <a:pt x="1181" y="511"/>
                    </a:lnTo>
                    <a:lnTo>
                      <a:pt x="1183" y="511"/>
                    </a:lnTo>
                    <a:lnTo>
                      <a:pt x="1185" y="513"/>
                    </a:lnTo>
                    <a:lnTo>
                      <a:pt x="1191" y="513"/>
                    </a:lnTo>
                    <a:lnTo>
                      <a:pt x="1185" y="507"/>
                    </a:lnTo>
                    <a:lnTo>
                      <a:pt x="1181" y="507"/>
                    </a:lnTo>
                    <a:lnTo>
                      <a:pt x="1181" y="503"/>
                    </a:lnTo>
                    <a:lnTo>
                      <a:pt x="1177" y="497"/>
                    </a:lnTo>
                    <a:lnTo>
                      <a:pt x="1175" y="497"/>
                    </a:lnTo>
                    <a:lnTo>
                      <a:pt x="1173" y="501"/>
                    </a:lnTo>
                    <a:lnTo>
                      <a:pt x="1173" y="497"/>
                    </a:lnTo>
                    <a:lnTo>
                      <a:pt x="1170" y="490"/>
                    </a:lnTo>
                    <a:lnTo>
                      <a:pt x="1168" y="490"/>
                    </a:lnTo>
                    <a:lnTo>
                      <a:pt x="1166" y="486"/>
                    </a:lnTo>
                    <a:lnTo>
                      <a:pt x="1166" y="484"/>
                    </a:lnTo>
                    <a:lnTo>
                      <a:pt x="1170" y="482"/>
                    </a:lnTo>
                    <a:lnTo>
                      <a:pt x="1170" y="478"/>
                    </a:lnTo>
                    <a:lnTo>
                      <a:pt x="1168" y="475"/>
                    </a:lnTo>
                    <a:lnTo>
                      <a:pt x="1170" y="473"/>
                    </a:lnTo>
                    <a:lnTo>
                      <a:pt x="1173" y="475"/>
                    </a:lnTo>
                    <a:lnTo>
                      <a:pt x="1173" y="473"/>
                    </a:lnTo>
                    <a:lnTo>
                      <a:pt x="1177" y="475"/>
                    </a:lnTo>
                    <a:lnTo>
                      <a:pt x="1181" y="475"/>
                    </a:lnTo>
                    <a:lnTo>
                      <a:pt x="1185" y="476"/>
                    </a:lnTo>
                    <a:lnTo>
                      <a:pt x="1198" y="475"/>
                    </a:lnTo>
                    <a:lnTo>
                      <a:pt x="1215" y="475"/>
                    </a:lnTo>
                    <a:lnTo>
                      <a:pt x="1221" y="478"/>
                    </a:lnTo>
                    <a:lnTo>
                      <a:pt x="1232" y="482"/>
                    </a:lnTo>
                    <a:lnTo>
                      <a:pt x="1232" y="486"/>
                    </a:lnTo>
                    <a:lnTo>
                      <a:pt x="1232" y="488"/>
                    </a:lnTo>
                    <a:lnTo>
                      <a:pt x="1234" y="492"/>
                    </a:lnTo>
                    <a:lnTo>
                      <a:pt x="1238" y="488"/>
                    </a:lnTo>
                    <a:lnTo>
                      <a:pt x="1242" y="486"/>
                    </a:lnTo>
                    <a:lnTo>
                      <a:pt x="1246" y="490"/>
                    </a:lnTo>
                    <a:lnTo>
                      <a:pt x="1248" y="490"/>
                    </a:lnTo>
                    <a:lnTo>
                      <a:pt x="1250" y="492"/>
                    </a:lnTo>
                    <a:lnTo>
                      <a:pt x="1255" y="494"/>
                    </a:lnTo>
                    <a:lnTo>
                      <a:pt x="1265" y="499"/>
                    </a:lnTo>
                    <a:lnTo>
                      <a:pt x="1274" y="499"/>
                    </a:lnTo>
                    <a:lnTo>
                      <a:pt x="1278" y="503"/>
                    </a:lnTo>
                    <a:lnTo>
                      <a:pt x="1280" y="509"/>
                    </a:lnTo>
                    <a:lnTo>
                      <a:pt x="1286" y="509"/>
                    </a:lnTo>
                    <a:lnTo>
                      <a:pt x="1291" y="513"/>
                    </a:lnTo>
                    <a:lnTo>
                      <a:pt x="1295" y="522"/>
                    </a:lnTo>
                    <a:lnTo>
                      <a:pt x="1299" y="522"/>
                    </a:lnTo>
                    <a:lnTo>
                      <a:pt x="1299" y="520"/>
                    </a:lnTo>
                    <a:lnTo>
                      <a:pt x="1299" y="515"/>
                    </a:lnTo>
                    <a:lnTo>
                      <a:pt x="1301" y="515"/>
                    </a:lnTo>
                    <a:lnTo>
                      <a:pt x="1303" y="513"/>
                    </a:lnTo>
                    <a:lnTo>
                      <a:pt x="1299" y="509"/>
                    </a:lnTo>
                    <a:lnTo>
                      <a:pt x="1301" y="507"/>
                    </a:lnTo>
                    <a:lnTo>
                      <a:pt x="1301" y="496"/>
                    </a:lnTo>
                    <a:lnTo>
                      <a:pt x="1303" y="494"/>
                    </a:lnTo>
                    <a:lnTo>
                      <a:pt x="1301" y="494"/>
                    </a:lnTo>
                    <a:lnTo>
                      <a:pt x="1299" y="492"/>
                    </a:lnTo>
                    <a:lnTo>
                      <a:pt x="1297" y="492"/>
                    </a:lnTo>
                    <a:lnTo>
                      <a:pt x="1293" y="494"/>
                    </a:lnTo>
                    <a:lnTo>
                      <a:pt x="1290" y="494"/>
                    </a:lnTo>
                    <a:lnTo>
                      <a:pt x="1282" y="484"/>
                    </a:lnTo>
                    <a:lnTo>
                      <a:pt x="1280" y="484"/>
                    </a:lnTo>
                    <a:lnTo>
                      <a:pt x="1278" y="480"/>
                    </a:lnTo>
                    <a:lnTo>
                      <a:pt x="1278" y="475"/>
                    </a:lnTo>
                    <a:lnTo>
                      <a:pt x="1276" y="473"/>
                    </a:lnTo>
                    <a:lnTo>
                      <a:pt x="1272" y="476"/>
                    </a:lnTo>
                    <a:lnTo>
                      <a:pt x="1269" y="475"/>
                    </a:lnTo>
                    <a:lnTo>
                      <a:pt x="1265" y="475"/>
                    </a:lnTo>
                    <a:lnTo>
                      <a:pt x="1261" y="473"/>
                    </a:lnTo>
                    <a:lnTo>
                      <a:pt x="1259" y="475"/>
                    </a:lnTo>
                    <a:lnTo>
                      <a:pt x="1257" y="469"/>
                    </a:lnTo>
                    <a:lnTo>
                      <a:pt x="1255" y="467"/>
                    </a:lnTo>
                    <a:lnTo>
                      <a:pt x="1251" y="459"/>
                    </a:lnTo>
                    <a:lnTo>
                      <a:pt x="1251" y="456"/>
                    </a:lnTo>
                    <a:lnTo>
                      <a:pt x="1255" y="457"/>
                    </a:lnTo>
                    <a:lnTo>
                      <a:pt x="1257" y="456"/>
                    </a:lnTo>
                    <a:lnTo>
                      <a:pt x="1257" y="452"/>
                    </a:lnTo>
                    <a:lnTo>
                      <a:pt x="1251" y="448"/>
                    </a:lnTo>
                    <a:lnTo>
                      <a:pt x="1251" y="442"/>
                    </a:lnTo>
                    <a:lnTo>
                      <a:pt x="1253" y="438"/>
                    </a:lnTo>
                    <a:lnTo>
                      <a:pt x="1257" y="440"/>
                    </a:lnTo>
                    <a:lnTo>
                      <a:pt x="1253" y="436"/>
                    </a:lnTo>
                    <a:lnTo>
                      <a:pt x="1250" y="436"/>
                    </a:lnTo>
                    <a:lnTo>
                      <a:pt x="1248" y="429"/>
                    </a:lnTo>
                    <a:lnTo>
                      <a:pt x="1244" y="427"/>
                    </a:lnTo>
                    <a:lnTo>
                      <a:pt x="1242" y="429"/>
                    </a:lnTo>
                    <a:lnTo>
                      <a:pt x="1238" y="425"/>
                    </a:lnTo>
                    <a:lnTo>
                      <a:pt x="1238" y="419"/>
                    </a:lnTo>
                    <a:lnTo>
                      <a:pt x="1240" y="415"/>
                    </a:lnTo>
                    <a:lnTo>
                      <a:pt x="1238" y="412"/>
                    </a:lnTo>
                    <a:lnTo>
                      <a:pt x="1236" y="410"/>
                    </a:lnTo>
                    <a:lnTo>
                      <a:pt x="1240" y="408"/>
                    </a:lnTo>
                    <a:lnTo>
                      <a:pt x="1246" y="398"/>
                    </a:lnTo>
                    <a:lnTo>
                      <a:pt x="1250" y="395"/>
                    </a:lnTo>
                    <a:lnTo>
                      <a:pt x="1251" y="393"/>
                    </a:lnTo>
                    <a:lnTo>
                      <a:pt x="1250" y="389"/>
                    </a:lnTo>
                    <a:lnTo>
                      <a:pt x="1250" y="385"/>
                    </a:lnTo>
                    <a:lnTo>
                      <a:pt x="1251" y="379"/>
                    </a:lnTo>
                    <a:lnTo>
                      <a:pt x="1250" y="375"/>
                    </a:lnTo>
                    <a:lnTo>
                      <a:pt x="1248" y="370"/>
                    </a:lnTo>
                    <a:lnTo>
                      <a:pt x="1250" y="368"/>
                    </a:lnTo>
                    <a:lnTo>
                      <a:pt x="1248" y="364"/>
                    </a:lnTo>
                    <a:lnTo>
                      <a:pt x="1248" y="360"/>
                    </a:lnTo>
                    <a:lnTo>
                      <a:pt x="1246" y="358"/>
                    </a:lnTo>
                    <a:lnTo>
                      <a:pt x="1248" y="351"/>
                    </a:lnTo>
                    <a:lnTo>
                      <a:pt x="1250" y="351"/>
                    </a:lnTo>
                    <a:lnTo>
                      <a:pt x="1246" y="345"/>
                    </a:lnTo>
                    <a:lnTo>
                      <a:pt x="1248" y="339"/>
                    </a:lnTo>
                    <a:lnTo>
                      <a:pt x="1248" y="332"/>
                    </a:lnTo>
                    <a:lnTo>
                      <a:pt x="1250" y="332"/>
                    </a:lnTo>
                    <a:lnTo>
                      <a:pt x="1253" y="334"/>
                    </a:lnTo>
                    <a:lnTo>
                      <a:pt x="1251" y="334"/>
                    </a:lnTo>
                    <a:lnTo>
                      <a:pt x="1253" y="335"/>
                    </a:lnTo>
                    <a:lnTo>
                      <a:pt x="1257" y="334"/>
                    </a:lnTo>
                    <a:lnTo>
                      <a:pt x="1261" y="334"/>
                    </a:lnTo>
                    <a:lnTo>
                      <a:pt x="1267" y="332"/>
                    </a:lnTo>
                    <a:lnTo>
                      <a:pt x="1271" y="332"/>
                    </a:lnTo>
                    <a:lnTo>
                      <a:pt x="1272" y="334"/>
                    </a:lnTo>
                    <a:lnTo>
                      <a:pt x="1274" y="332"/>
                    </a:lnTo>
                    <a:lnTo>
                      <a:pt x="1280" y="332"/>
                    </a:lnTo>
                    <a:lnTo>
                      <a:pt x="1290" y="335"/>
                    </a:lnTo>
                    <a:lnTo>
                      <a:pt x="1295" y="335"/>
                    </a:lnTo>
                    <a:lnTo>
                      <a:pt x="1299" y="337"/>
                    </a:lnTo>
                    <a:lnTo>
                      <a:pt x="1301" y="341"/>
                    </a:lnTo>
                    <a:lnTo>
                      <a:pt x="1297" y="341"/>
                    </a:lnTo>
                    <a:lnTo>
                      <a:pt x="1299" y="345"/>
                    </a:lnTo>
                    <a:lnTo>
                      <a:pt x="1299" y="351"/>
                    </a:lnTo>
                    <a:lnTo>
                      <a:pt x="1301" y="353"/>
                    </a:lnTo>
                    <a:lnTo>
                      <a:pt x="1301" y="358"/>
                    </a:lnTo>
                    <a:lnTo>
                      <a:pt x="1305" y="364"/>
                    </a:lnTo>
                    <a:lnTo>
                      <a:pt x="1303" y="374"/>
                    </a:lnTo>
                    <a:lnTo>
                      <a:pt x="1305" y="377"/>
                    </a:lnTo>
                    <a:lnTo>
                      <a:pt x="1303" y="379"/>
                    </a:lnTo>
                    <a:lnTo>
                      <a:pt x="1305" y="383"/>
                    </a:lnTo>
                    <a:lnTo>
                      <a:pt x="1305" y="387"/>
                    </a:lnTo>
                    <a:lnTo>
                      <a:pt x="1303" y="387"/>
                    </a:lnTo>
                    <a:lnTo>
                      <a:pt x="1303" y="391"/>
                    </a:lnTo>
                    <a:lnTo>
                      <a:pt x="1307" y="395"/>
                    </a:lnTo>
                    <a:lnTo>
                      <a:pt x="1311" y="400"/>
                    </a:lnTo>
                    <a:lnTo>
                      <a:pt x="1314" y="400"/>
                    </a:lnTo>
                    <a:lnTo>
                      <a:pt x="1314" y="402"/>
                    </a:lnTo>
                    <a:lnTo>
                      <a:pt x="1316" y="400"/>
                    </a:lnTo>
                    <a:lnTo>
                      <a:pt x="1318" y="402"/>
                    </a:lnTo>
                    <a:lnTo>
                      <a:pt x="1320" y="410"/>
                    </a:lnTo>
                    <a:lnTo>
                      <a:pt x="1324" y="412"/>
                    </a:lnTo>
                    <a:lnTo>
                      <a:pt x="1328" y="415"/>
                    </a:lnTo>
                    <a:lnTo>
                      <a:pt x="1328" y="427"/>
                    </a:lnTo>
                    <a:lnTo>
                      <a:pt x="1332" y="431"/>
                    </a:lnTo>
                    <a:lnTo>
                      <a:pt x="1332" y="433"/>
                    </a:lnTo>
                    <a:lnTo>
                      <a:pt x="1330" y="435"/>
                    </a:lnTo>
                    <a:lnTo>
                      <a:pt x="1333" y="440"/>
                    </a:lnTo>
                    <a:lnTo>
                      <a:pt x="1333" y="446"/>
                    </a:lnTo>
                    <a:lnTo>
                      <a:pt x="1339" y="454"/>
                    </a:lnTo>
                    <a:lnTo>
                      <a:pt x="1339" y="457"/>
                    </a:lnTo>
                    <a:lnTo>
                      <a:pt x="1341" y="463"/>
                    </a:lnTo>
                    <a:lnTo>
                      <a:pt x="1345" y="465"/>
                    </a:lnTo>
                    <a:lnTo>
                      <a:pt x="1343" y="467"/>
                    </a:lnTo>
                    <a:lnTo>
                      <a:pt x="1345" y="469"/>
                    </a:lnTo>
                    <a:lnTo>
                      <a:pt x="1347" y="478"/>
                    </a:lnTo>
                    <a:lnTo>
                      <a:pt x="1352" y="486"/>
                    </a:lnTo>
                    <a:lnTo>
                      <a:pt x="1358" y="488"/>
                    </a:lnTo>
                    <a:lnTo>
                      <a:pt x="1362" y="492"/>
                    </a:lnTo>
                    <a:lnTo>
                      <a:pt x="1364" y="492"/>
                    </a:lnTo>
                    <a:lnTo>
                      <a:pt x="1370" y="497"/>
                    </a:lnTo>
                    <a:lnTo>
                      <a:pt x="1370" y="501"/>
                    </a:lnTo>
                    <a:lnTo>
                      <a:pt x="1368" y="499"/>
                    </a:lnTo>
                    <a:lnTo>
                      <a:pt x="1368" y="503"/>
                    </a:lnTo>
                    <a:lnTo>
                      <a:pt x="1368" y="509"/>
                    </a:lnTo>
                    <a:lnTo>
                      <a:pt x="1370" y="517"/>
                    </a:lnTo>
                    <a:lnTo>
                      <a:pt x="1373" y="520"/>
                    </a:lnTo>
                    <a:lnTo>
                      <a:pt x="1373" y="526"/>
                    </a:lnTo>
                    <a:lnTo>
                      <a:pt x="1370" y="528"/>
                    </a:lnTo>
                    <a:lnTo>
                      <a:pt x="1372" y="530"/>
                    </a:lnTo>
                    <a:lnTo>
                      <a:pt x="1368" y="534"/>
                    </a:lnTo>
                    <a:lnTo>
                      <a:pt x="1370" y="536"/>
                    </a:lnTo>
                    <a:lnTo>
                      <a:pt x="1370" y="543"/>
                    </a:lnTo>
                    <a:lnTo>
                      <a:pt x="1366" y="545"/>
                    </a:lnTo>
                    <a:lnTo>
                      <a:pt x="1366" y="547"/>
                    </a:lnTo>
                    <a:lnTo>
                      <a:pt x="1370" y="547"/>
                    </a:lnTo>
                    <a:lnTo>
                      <a:pt x="1370" y="549"/>
                    </a:lnTo>
                    <a:lnTo>
                      <a:pt x="1366" y="551"/>
                    </a:lnTo>
                    <a:lnTo>
                      <a:pt x="1366" y="558"/>
                    </a:lnTo>
                    <a:lnTo>
                      <a:pt x="1364" y="560"/>
                    </a:lnTo>
                    <a:lnTo>
                      <a:pt x="1358" y="558"/>
                    </a:lnTo>
                    <a:lnTo>
                      <a:pt x="1358" y="560"/>
                    </a:lnTo>
                    <a:lnTo>
                      <a:pt x="1362" y="564"/>
                    </a:lnTo>
                    <a:lnTo>
                      <a:pt x="1364" y="568"/>
                    </a:lnTo>
                    <a:lnTo>
                      <a:pt x="1360" y="570"/>
                    </a:lnTo>
                    <a:lnTo>
                      <a:pt x="1356" y="574"/>
                    </a:lnTo>
                    <a:lnTo>
                      <a:pt x="1351" y="574"/>
                    </a:lnTo>
                    <a:lnTo>
                      <a:pt x="1347" y="570"/>
                    </a:lnTo>
                    <a:lnTo>
                      <a:pt x="1352" y="568"/>
                    </a:lnTo>
                    <a:lnTo>
                      <a:pt x="1352" y="564"/>
                    </a:lnTo>
                    <a:lnTo>
                      <a:pt x="1349" y="564"/>
                    </a:lnTo>
                    <a:lnTo>
                      <a:pt x="1347" y="568"/>
                    </a:lnTo>
                    <a:lnTo>
                      <a:pt x="1345" y="568"/>
                    </a:lnTo>
                    <a:lnTo>
                      <a:pt x="1337" y="562"/>
                    </a:lnTo>
                    <a:lnTo>
                      <a:pt x="1335" y="564"/>
                    </a:lnTo>
                    <a:lnTo>
                      <a:pt x="1324" y="566"/>
                    </a:lnTo>
                    <a:lnTo>
                      <a:pt x="1318" y="566"/>
                    </a:lnTo>
                    <a:lnTo>
                      <a:pt x="1316" y="572"/>
                    </a:lnTo>
                    <a:lnTo>
                      <a:pt x="1318" y="572"/>
                    </a:lnTo>
                    <a:lnTo>
                      <a:pt x="1320" y="574"/>
                    </a:lnTo>
                    <a:lnTo>
                      <a:pt x="1322" y="570"/>
                    </a:lnTo>
                    <a:lnTo>
                      <a:pt x="1328" y="570"/>
                    </a:lnTo>
                    <a:lnTo>
                      <a:pt x="1330" y="572"/>
                    </a:lnTo>
                    <a:lnTo>
                      <a:pt x="1333" y="578"/>
                    </a:lnTo>
                    <a:lnTo>
                      <a:pt x="1347" y="579"/>
                    </a:lnTo>
                    <a:lnTo>
                      <a:pt x="1352" y="581"/>
                    </a:lnTo>
                    <a:lnTo>
                      <a:pt x="1360" y="579"/>
                    </a:lnTo>
                    <a:lnTo>
                      <a:pt x="1366" y="579"/>
                    </a:lnTo>
                    <a:lnTo>
                      <a:pt x="1368" y="581"/>
                    </a:lnTo>
                    <a:lnTo>
                      <a:pt x="1375" y="583"/>
                    </a:lnTo>
                    <a:lnTo>
                      <a:pt x="1381" y="579"/>
                    </a:lnTo>
                    <a:lnTo>
                      <a:pt x="1381" y="576"/>
                    </a:lnTo>
                    <a:lnTo>
                      <a:pt x="1377" y="574"/>
                    </a:lnTo>
                    <a:lnTo>
                      <a:pt x="1377" y="570"/>
                    </a:lnTo>
                    <a:lnTo>
                      <a:pt x="1381" y="566"/>
                    </a:lnTo>
                    <a:lnTo>
                      <a:pt x="1383" y="564"/>
                    </a:lnTo>
                    <a:lnTo>
                      <a:pt x="1385" y="562"/>
                    </a:lnTo>
                    <a:lnTo>
                      <a:pt x="1389" y="557"/>
                    </a:lnTo>
                    <a:lnTo>
                      <a:pt x="1389" y="553"/>
                    </a:lnTo>
                    <a:lnTo>
                      <a:pt x="1392" y="545"/>
                    </a:lnTo>
                    <a:lnTo>
                      <a:pt x="1389" y="539"/>
                    </a:lnTo>
                    <a:lnTo>
                      <a:pt x="1391" y="534"/>
                    </a:lnTo>
                    <a:lnTo>
                      <a:pt x="1396" y="524"/>
                    </a:lnTo>
                    <a:lnTo>
                      <a:pt x="1396" y="520"/>
                    </a:lnTo>
                    <a:lnTo>
                      <a:pt x="1391" y="507"/>
                    </a:lnTo>
                    <a:lnTo>
                      <a:pt x="1383" y="503"/>
                    </a:lnTo>
                    <a:lnTo>
                      <a:pt x="1381" y="499"/>
                    </a:lnTo>
                    <a:lnTo>
                      <a:pt x="1381" y="488"/>
                    </a:lnTo>
                    <a:lnTo>
                      <a:pt x="1387" y="484"/>
                    </a:lnTo>
                    <a:lnTo>
                      <a:pt x="1389" y="480"/>
                    </a:lnTo>
                    <a:lnTo>
                      <a:pt x="1394" y="480"/>
                    </a:lnTo>
                    <a:lnTo>
                      <a:pt x="1402" y="473"/>
                    </a:lnTo>
                    <a:lnTo>
                      <a:pt x="1406" y="473"/>
                    </a:lnTo>
                    <a:lnTo>
                      <a:pt x="1412" y="478"/>
                    </a:lnTo>
                    <a:lnTo>
                      <a:pt x="1412" y="482"/>
                    </a:lnTo>
                    <a:lnTo>
                      <a:pt x="1419" y="486"/>
                    </a:lnTo>
                    <a:lnTo>
                      <a:pt x="1419" y="488"/>
                    </a:lnTo>
                    <a:lnTo>
                      <a:pt x="1421" y="488"/>
                    </a:lnTo>
                    <a:lnTo>
                      <a:pt x="1427" y="494"/>
                    </a:lnTo>
                    <a:lnTo>
                      <a:pt x="1425" y="497"/>
                    </a:lnTo>
                    <a:lnTo>
                      <a:pt x="1429" y="501"/>
                    </a:lnTo>
                    <a:lnTo>
                      <a:pt x="1429" y="505"/>
                    </a:lnTo>
                    <a:lnTo>
                      <a:pt x="1432" y="509"/>
                    </a:lnTo>
                    <a:lnTo>
                      <a:pt x="1434" y="513"/>
                    </a:lnTo>
                    <a:lnTo>
                      <a:pt x="1432" y="515"/>
                    </a:lnTo>
                    <a:lnTo>
                      <a:pt x="1434" y="518"/>
                    </a:lnTo>
                    <a:lnTo>
                      <a:pt x="1438" y="518"/>
                    </a:lnTo>
                    <a:lnTo>
                      <a:pt x="1444" y="522"/>
                    </a:lnTo>
                    <a:lnTo>
                      <a:pt x="1450" y="522"/>
                    </a:lnTo>
                    <a:lnTo>
                      <a:pt x="1452" y="520"/>
                    </a:lnTo>
                    <a:lnTo>
                      <a:pt x="1457" y="520"/>
                    </a:lnTo>
                    <a:lnTo>
                      <a:pt x="1459" y="518"/>
                    </a:lnTo>
                    <a:lnTo>
                      <a:pt x="1461" y="517"/>
                    </a:lnTo>
                    <a:lnTo>
                      <a:pt x="1457" y="517"/>
                    </a:lnTo>
                    <a:lnTo>
                      <a:pt x="1455" y="517"/>
                    </a:lnTo>
                    <a:lnTo>
                      <a:pt x="1453" y="515"/>
                    </a:lnTo>
                    <a:lnTo>
                      <a:pt x="1450" y="518"/>
                    </a:lnTo>
                    <a:lnTo>
                      <a:pt x="1446" y="518"/>
                    </a:lnTo>
                    <a:lnTo>
                      <a:pt x="1442" y="515"/>
                    </a:lnTo>
                    <a:lnTo>
                      <a:pt x="1438" y="517"/>
                    </a:lnTo>
                    <a:lnTo>
                      <a:pt x="1436" y="513"/>
                    </a:lnTo>
                    <a:lnTo>
                      <a:pt x="1438" y="509"/>
                    </a:lnTo>
                    <a:lnTo>
                      <a:pt x="1436" y="507"/>
                    </a:lnTo>
                    <a:lnTo>
                      <a:pt x="1432" y="503"/>
                    </a:lnTo>
                    <a:lnTo>
                      <a:pt x="1434" y="497"/>
                    </a:lnTo>
                    <a:lnTo>
                      <a:pt x="1436" y="496"/>
                    </a:lnTo>
                    <a:lnTo>
                      <a:pt x="1440" y="494"/>
                    </a:lnTo>
                    <a:lnTo>
                      <a:pt x="1438" y="492"/>
                    </a:lnTo>
                    <a:lnTo>
                      <a:pt x="1436" y="488"/>
                    </a:lnTo>
                    <a:lnTo>
                      <a:pt x="1436" y="488"/>
                    </a:lnTo>
                    <a:lnTo>
                      <a:pt x="1434" y="484"/>
                    </a:lnTo>
                    <a:lnTo>
                      <a:pt x="1429" y="482"/>
                    </a:lnTo>
                    <a:lnTo>
                      <a:pt x="1429" y="478"/>
                    </a:lnTo>
                    <a:lnTo>
                      <a:pt x="1425" y="473"/>
                    </a:lnTo>
                    <a:lnTo>
                      <a:pt x="1417" y="473"/>
                    </a:lnTo>
                    <a:lnTo>
                      <a:pt x="1410" y="469"/>
                    </a:lnTo>
                    <a:lnTo>
                      <a:pt x="1408" y="465"/>
                    </a:lnTo>
                    <a:lnTo>
                      <a:pt x="1404" y="467"/>
                    </a:lnTo>
                    <a:lnTo>
                      <a:pt x="1396" y="463"/>
                    </a:lnTo>
                    <a:lnTo>
                      <a:pt x="1394" y="465"/>
                    </a:lnTo>
                    <a:lnTo>
                      <a:pt x="1389" y="463"/>
                    </a:lnTo>
                    <a:lnTo>
                      <a:pt x="1385" y="467"/>
                    </a:lnTo>
                    <a:lnTo>
                      <a:pt x="1383" y="473"/>
                    </a:lnTo>
                    <a:lnTo>
                      <a:pt x="1381" y="475"/>
                    </a:lnTo>
                    <a:lnTo>
                      <a:pt x="1373" y="473"/>
                    </a:lnTo>
                    <a:lnTo>
                      <a:pt x="1370" y="476"/>
                    </a:lnTo>
                    <a:lnTo>
                      <a:pt x="1364" y="475"/>
                    </a:lnTo>
                    <a:lnTo>
                      <a:pt x="1362" y="471"/>
                    </a:lnTo>
                    <a:lnTo>
                      <a:pt x="1362" y="467"/>
                    </a:lnTo>
                    <a:lnTo>
                      <a:pt x="1362" y="463"/>
                    </a:lnTo>
                    <a:lnTo>
                      <a:pt x="1354" y="456"/>
                    </a:lnTo>
                    <a:lnTo>
                      <a:pt x="1352" y="452"/>
                    </a:lnTo>
                    <a:lnTo>
                      <a:pt x="1354" y="444"/>
                    </a:lnTo>
                    <a:lnTo>
                      <a:pt x="1349" y="436"/>
                    </a:lnTo>
                    <a:lnTo>
                      <a:pt x="1351" y="433"/>
                    </a:lnTo>
                    <a:lnTo>
                      <a:pt x="1351" y="421"/>
                    </a:lnTo>
                    <a:lnTo>
                      <a:pt x="1349" y="414"/>
                    </a:lnTo>
                    <a:lnTo>
                      <a:pt x="1345" y="410"/>
                    </a:lnTo>
                    <a:lnTo>
                      <a:pt x="1339" y="410"/>
                    </a:lnTo>
                    <a:lnTo>
                      <a:pt x="1337" y="404"/>
                    </a:lnTo>
                    <a:lnTo>
                      <a:pt x="1330" y="396"/>
                    </a:lnTo>
                    <a:lnTo>
                      <a:pt x="1322" y="393"/>
                    </a:lnTo>
                    <a:lnTo>
                      <a:pt x="1322" y="389"/>
                    </a:lnTo>
                    <a:lnTo>
                      <a:pt x="1324" y="381"/>
                    </a:lnTo>
                    <a:lnTo>
                      <a:pt x="1324" y="375"/>
                    </a:lnTo>
                    <a:lnTo>
                      <a:pt x="1320" y="374"/>
                    </a:lnTo>
                    <a:lnTo>
                      <a:pt x="1320" y="372"/>
                    </a:lnTo>
                    <a:lnTo>
                      <a:pt x="1324" y="368"/>
                    </a:lnTo>
                    <a:lnTo>
                      <a:pt x="1332" y="360"/>
                    </a:lnTo>
                    <a:lnTo>
                      <a:pt x="1333" y="353"/>
                    </a:lnTo>
                    <a:lnTo>
                      <a:pt x="1330" y="343"/>
                    </a:lnTo>
                    <a:lnTo>
                      <a:pt x="1322" y="328"/>
                    </a:lnTo>
                    <a:lnTo>
                      <a:pt x="1326" y="326"/>
                    </a:lnTo>
                    <a:lnTo>
                      <a:pt x="1330" y="330"/>
                    </a:lnTo>
                    <a:lnTo>
                      <a:pt x="1332" y="335"/>
                    </a:lnTo>
                    <a:lnTo>
                      <a:pt x="1333" y="335"/>
                    </a:lnTo>
                    <a:lnTo>
                      <a:pt x="1335" y="337"/>
                    </a:lnTo>
                    <a:lnTo>
                      <a:pt x="1335" y="343"/>
                    </a:lnTo>
                    <a:lnTo>
                      <a:pt x="1339" y="347"/>
                    </a:lnTo>
                    <a:lnTo>
                      <a:pt x="1339" y="355"/>
                    </a:lnTo>
                    <a:lnTo>
                      <a:pt x="1341" y="360"/>
                    </a:lnTo>
                    <a:lnTo>
                      <a:pt x="1341" y="364"/>
                    </a:lnTo>
                    <a:lnTo>
                      <a:pt x="1343" y="368"/>
                    </a:lnTo>
                    <a:lnTo>
                      <a:pt x="1349" y="374"/>
                    </a:lnTo>
                    <a:lnTo>
                      <a:pt x="1349" y="375"/>
                    </a:lnTo>
                    <a:lnTo>
                      <a:pt x="1351" y="379"/>
                    </a:lnTo>
                    <a:lnTo>
                      <a:pt x="1351" y="381"/>
                    </a:lnTo>
                    <a:lnTo>
                      <a:pt x="1349" y="383"/>
                    </a:lnTo>
                    <a:lnTo>
                      <a:pt x="1351" y="387"/>
                    </a:lnTo>
                    <a:lnTo>
                      <a:pt x="1354" y="385"/>
                    </a:lnTo>
                    <a:lnTo>
                      <a:pt x="1360" y="389"/>
                    </a:lnTo>
                    <a:lnTo>
                      <a:pt x="1366" y="389"/>
                    </a:lnTo>
                    <a:lnTo>
                      <a:pt x="1370" y="387"/>
                    </a:lnTo>
                    <a:lnTo>
                      <a:pt x="1372" y="389"/>
                    </a:lnTo>
                    <a:lnTo>
                      <a:pt x="1373" y="393"/>
                    </a:lnTo>
                    <a:lnTo>
                      <a:pt x="1377" y="389"/>
                    </a:lnTo>
                    <a:lnTo>
                      <a:pt x="1381" y="389"/>
                    </a:lnTo>
                    <a:lnTo>
                      <a:pt x="1385" y="387"/>
                    </a:lnTo>
                    <a:lnTo>
                      <a:pt x="1387" y="387"/>
                    </a:lnTo>
                    <a:lnTo>
                      <a:pt x="1392" y="393"/>
                    </a:lnTo>
                    <a:lnTo>
                      <a:pt x="1396" y="393"/>
                    </a:lnTo>
                    <a:lnTo>
                      <a:pt x="1400" y="396"/>
                    </a:lnTo>
                    <a:lnTo>
                      <a:pt x="1408" y="395"/>
                    </a:lnTo>
                    <a:lnTo>
                      <a:pt x="1412" y="391"/>
                    </a:lnTo>
                    <a:lnTo>
                      <a:pt x="1408" y="393"/>
                    </a:lnTo>
                    <a:lnTo>
                      <a:pt x="1400" y="393"/>
                    </a:lnTo>
                    <a:lnTo>
                      <a:pt x="1400" y="389"/>
                    </a:lnTo>
                    <a:lnTo>
                      <a:pt x="1396" y="389"/>
                    </a:lnTo>
                    <a:lnTo>
                      <a:pt x="1394" y="383"/>
                    </a:lnTo>
                    <a:lnTo>
                      <a:pt x="1389" y="383"/>
                    </a:lnTo>
                    <a:lnTo>
                      <a:pt x="1389" y="379"/>
                    </a:lnTo>
                    <a:lnTo>
                      <a:pt x="1387" y="379"/>
                    </a:lnTo>
                    <a:lnTo>
                      <a:pt x="1385" y="383"/>
                    </a:lnTo>
                    <a:lnTo>
                      <a:pt x="1375" y="381"/>
                    </a:lnTo>
                    <a:lnTo>
                      <a:pt x="1372" y="379"/>
                    </a:lnTo>
                    <a:lnTo>
                      <a:pt x="1366" y="379"/>
                    </a:lnTo>
                    <a:lnTo>
                      <a:pt x="1360" y="374"/>
                    </a:lnTo>
                    <a:lnTo>
                      <a:pt x="1358" y="368"/>
                    </a:lnTo>
                    <a:lnTo>
                      <a:pt x="1356" y="368"/>
                    </a:lnTo>
                    <a:lnTo>
                      <a:pt x="1351" y="360"/>
                    </a:lnTo>
                    <a:lnTo>
                      <a:pt x="1352" y="358"/>
                    </a:lnTo>
                    <a:lnTo>
                      <a:pt x="1354" y="356"/>
                    </a:lnTo>
                    <a:lnTo>
                      <a:pt x="1360" y="353"/>
                    </a:lnTo>
                    <a:lnTo>
                      <a:pt x="1362" y="353"/>
                    </a:lnTo>
                    <a:lnTo>
                      <a:pt x="1368" y="358"/>
                    </a:lnTo>
                    <a:lnTo>
                      <a:pt x="1375" y="362"/>
                    </a:lnTo>
                    <a:lnTo>
                      <a:pt x="1381" y="360"/>
                    </a:lnTo>
                    <a:lnTo>
                      <a:pt x="1385" y="355"/>
                    </a:lnTo>
                    <a:lnTo>
                      <a:pt x="1381" y="347"/>
                    </a:lnTo>
                    <a:lnTo>
                      <a:pt x="1375" y="345"/>
                    </a:lnTo>
                    <a:lnTo>
                      <a:pt x="1370" y="349"/>
                    </a:lnTo>
                    <a:lnTo>
                      <a:pt x="1366" y="347"/>
                    </a:lnTo>
                    <a:lnTo>
                      <a:pt x="1368" y="345"/>
                    </a:lnTo>
                    <a:lnTo>
                      <a:pt x="1370" y="345"/>
                    </a:lnTo>
                    <a:lnTo>
                      <a:pt x="1372" y="345"/>
                    </a:lnTo>
                    <a:lnTo>
                      <a:pt x="1372" y="341"/>
                    </a:lnTo>
                    <a:lnTo>
                      <a:pt x="1375" y="334"/>
                    </a:lnTo>
                    <a:lnTo>
                      <a:pt x="1381" y="332"/>
                    </a:lnTo>
                    <a:lnTo>
                      <a:pt x="1383" y="334"/>
                    </a:lnTo>
                    <a:lnTo>
                      <a:pt x="1396" y="332"/>
                    </a:lnTo>
                    <a:lnTo>
                      <a:pt x="1400" y="337"/>
                    </a:lnTo>
                    <a:lnTo>
                      <a:pt x="1406" y="339"/>
                    </a:lnTo>
                    <a:lnTo>
                      <a:pt x="1415" y="341"/>
                    </a:lnTo>
                    <a:lnTo>
                      <a:pt x="1417" y="345"/>
                    </a:lnTo>
                    <a:lnTo>
                      <a:pt x="1421" y="347"/>
                    </a:lnTo>
                    <a:lnTo>
                      <a:pt x="1429" y="355"/>
                    </a:lnTo>
                    <a:lnTo>
                      <a:pt x="1434" y="355"/>
                    </a:lnTo>
                    <a:lnTo>
                      <a:pt x="1444" y="355"/>
                    </a:lnTo>
                    <a:lnTo>
                      <a:pt x="1452" y="349"/>
                    </a:lnTo>
                    <a:lnTo>
                      <a:pt x="1453" y="353"/>
                    </a:lnTo>
                    <a:lnTo>
                      <a:pt x="1455" y="351"/>
                    </a:lnTo>
                    <a:lnTo>
                      <a:pt x="1459" y="353"/>
                    </a:lnTo>
                    <a:lnTo>
                      <a:pt x="1459" y="358"/>
                    </a:lnTo>
                    <a:lnTo>
                      <a:pt x="1459" y="362"/>
                    </a:lnTo>
                    <a:lnTo>
                      <a:pt x="1459" y="364"/>
                    </a:lnTo>
                    <a:lnTo>
                      <a:pt x="1453" y="368"/>
                    </a:lnTo>
                    <a:lnTo>
                      <a:pt x="1453" y="372"/>
                    </a:lnTo>
                    <a:lnTo>
                      <a:pt x="1455" y="377"/>
                    </a:lnTo>
                    <a:lnTo>
                      <a:pt x="1457" y="383"/>
                    </a:lnTo>
                    <a:lnTo>
                      <a:pt x="1463" y="387"/>
                    </a:lnTo>
                    <a:lnTo>
                      <a:pt x="1463" y="391"/>
                    </a:lnTo>
                    <a:lnTo>
                      <a:pt x="1461" y="395"/>
                    </a:lnTo>
                    <a:lnTo>
                      <a:pt x="1461" y="406"/>
                    </a:lnTo>
                    <a:lnTo>
                      <a:pt x="1465" y="406"/>
                    </a:lnTo>
                    <a:lnTo>
                      <a:pt x="1465" y="402"/>
                    </a:lnTo>
                    <a:lnTo>
                      <a:pt x="1465" y="400"/>
                    </a:lnTo>
                    <a:lnTo>
                      <a:pt x="1467" y="396"/>
                    </a:lnTo>
                    <a:lnTo>
                      <a:pt x="1465" y="393"/>
                    </a:lnTo>
                    <a:lnTo>
                      <a:pt x="1469" y="391"/>
                    </a:lnTo>
                    <a:lnTo>
                      <a:pt x="1471" y="385"/>
                    </a:lnTo>
                    <a:lnTo>
                      <a:pt x="1474" y="387"/>
                    </a:lnTo>
                    <a:lnTo>
                      <a:pt x="1476" y="395"/>
                    </a:lnTo>
                    <a:lnTo>
                      <a:pt x="1476" y="402"/>
                    </a:lnTo>
                    <a:lnTo>
                      <a:pt x="1476" y="406"/>
                    </a:lnTo>
                    <a:lnTo>
                      <a:pt x="1474" y="408"/>
                    </a:lnTo>
                    <a:lnTo>
                      <a:pt x="1474" y="412"/>
                    </a:lnTo>
                    <a:lnTo>
                      <a:pt x="1473" y="414"/>
                    </a:lnTo>
                    <a:lnTo>
                      <a:pt x="1480" y="417"/>
                    </a:lnTo>
                    <a:lnTo>
                      <a:pt x="1486" y="417"/>
                    </a:lnTo>
                    <a:lnTo>
                      <a:pt x="1492" y="417"/>
                    </a:lnTo>
                    <a:lnTo>
                      <a:pt x="1495" y="423"/>
                    </a:lnTo>
                    <a:lnTo>
                      <a:pt x="1493" y="427"/>
                    </a:lnTo>
                    <a:lnTo>
                      <a:pt x="1499" y="429"/>
                    </a:lnTo>
                    <a:lnTo>
                      <a:pt x="1505" y="429"/>
                    </a:lnTo>
                    <a:lnTo>
                      <a:pt x="1513" y="436"/>
                    </a:lnTo>
                    <a:lnTo>
                      <a:pt x="1513" y="435"/>
                    </a:lnTo>
                    <a:lnTo>
                      <a:pt x="1513" y="429"/>
                    </a:lnTo>
                    <a:lnTo>
                      <a:pt x="1518" y="423"/>
                    </a:lnTo>
                    <a:lnTo>
                      <a:pt x="1522" y="423"/>
                    </a:lnTo>
                    <a:lnTo>
                      <a:pt x="1530" y="431"/>
                    </a:lnTo>
                    <a:lnTo>
                      <a:pt x="1535" y="431"/>
                    </a:lnTo>
                    <a:lnTo>
                      <a:pt x="1539" y="433"/>
                    </a:lnTo>
                    <a:lnTo>
                      <a:pt x="1539" y="440"/>
                    </a:lnTo>
                    <a:lnTo>
                      <a:pt x="1539" y="433"/>
                    </a:lnTo>
                    <a:lnTo>
                      <a:pt x="1537" y="429"/>
                    </a:lnTo>
                    <a:lnTo>
                      <a:pt x="1533" y="429"/>
                    </a:lnTo>
                    <a:lnTo>
                      <a:pt x="1530" y="427"/>
                    </a:lnTo>
                    <a:lnTo>
                      <a:pt x="1522" y="421"/>
                    </a:lnTo>
                    <a:lnTo>
                      <a:pt x="1516" y="423"/>
                    </a:lnTo>
                    <a:lnTo>
                      <a:pt x="1511" y="427"/>
                    </a:lnTo>
                    <a:lnTo>
                      <a:pt x="1507" y="427"/>
                    </a:lnTo>
                    <a:lnTo>
                      <a:pt x="1507" y="427"/>
                    </a:lnTo>
                    <a:lnTo>
                      <a:pt x="1501" y="425"/>
                    </a:lnTo>
                    <a:lnTo>
                      <a:pt x="1493" y="417"/>
                    </a:lnTo>
                    <a:lnTo>
                      <a:pt x="1490" y="415"/>
                    </a:lnTo>
                    <a:lnTo>
                      <a:pt x="1484" y="414"/>
                    </a:lnTo>
                    <a:lnTo>
                      <a:pt x="1480" y="410"/>
                    </a:lnTo>
                    <a:lnTo>
                      <a:pt x="1484" y="410"/>
                    </a:lnTo>
                    <a:lnTo>
                      <a:pt x="1486" y="410"/>
                    </a:lnTo>
                    <a:lnTo>
                      <a:pt x="1490" y="402"/>
                    </a:lnTo>
                    <a:lnTo>
                      <a:pt x="1488" y="398"/>
                    </a:lnTo>
                    <a:lnTo>
                      <a:pt x="1484" y="393"/>
                    </a:lnTo>
                    <a:lnTo>
                      <a:pt x="1480" y="385"/>
                    </a:lnTo>
                    <a:lnTo>
                      <a:pt x="1474" y="377"/>
                    </a:lnTo>
                    <a:lnTo>
                      <a:pt x="1473" y="374"/>
                    </a:lnTo>
                    <a:lnTo>
                      <a:pt x="1467" y="370"/>
                    </a:lnTo>
                    <a:lnTo>
                      <a:pt x="1469" y="366"/>
                    </a:lnTo>
                    <a:lnTo>
                      <a:pt x="1467" y="362"/>
                    </a:lnTo>
                    <a:lnTo>
                      <a:pt x="1467" y="353"/>
                    </a:lnTo>
                    <a:lnTo>
                      <a:pt x="1463" y="347"/>
                    </a:lnTo>
                    <a:lnTo>
                      <a:pt x="1461" y="347"/>
                    </a:lnTo>
                    <a:lnTo>
                      <a:pt x="1453" y="343"/>
                    </a:lnTo>
                    <a:lnTo>
                      <a:pt x="1444" y="343"/>
                    </a:lnTo>
                    <a:lnTo>
                      <a:pt x="1442" y="337"/>
                    </a:lnTo>
                    <a:lnTo>
                      <a:pt x="1436" y="335"/>
                    </a:lnTo>
                    <a:lnTo>
                      <a:pt x="1436" y="330"/>
                    </a:lnTo>
                    <a:lnTo>
                      <a:pt x="1434" y="328"/>
                    </a:lnTo>
                    <a:lnTo>
                      <a:pt x="1434" y="324"/>
                    </a:lnTo>
                    <a:lnTo>
                      <a:pt x="1431" y="328"/>
                    </a:lnTo>
                    <a:lnTo>
                      <a:pt x="1417" y="326"/>
                    </a:lnTo>
                    <a:lnTo>
                      <a:pt x="1413" y="328"/>
                    </a:lnTo>
                    <a:lnTo>
                      <a:pt x="1408" y="324"/>
                    </a:lnTo>
                    <a:lnTo>
                      <a:pt x="1408" y="318"/>
                    </a:lnTo>
                    <a:lnTo>
                      <a:pt x="1406" y="318"/>
                    </a:lnTo>
                    <a:lnTo>
                      <a:pt x="1404" y="316"/>
                    </a:lnTo>
                    <a:lnTo>
                      <a:pt x="1404" y="309"/>
                    </a:lnTo>
                    <a:lnTo>
                      <a:pt x="1400" y="301"/>
                    </a:lnTo>
                    <a:lnTo>
                      <a:pt x="1392" y="297"/>
                    </a:lnTo>
                    <a:lnTo>
                      <a:pt x="1394" y="295"/>
                    </a:lnTo>
                    <a:lnTo>
                      <a:pt x="1394" y="292"/>
                    </a:lnTo>
                    <a:lnTo>
                      <a:pt x="1391" y="292"/>
                    </a:lnTo>
                    <a:lnTo>
                      <a:pt x="1389" y="290"/>
                    </a:lnTo>
                    <a:lnTo>
                      <a:pt x="1391" y="286"/>
                    </a:lnTo>
                    <a:lnTo>
                      <a:pt x="1391" y="282"/>
                    </a:lnTo>
                    <a:lnTo>
                      <a:pt x="1385" y="278"/>
                    </a:lnTo>
                    <a:lnTo>
                      <a:pt x="1389" y="276"/>
                    </a:lnTo>
                    <a:lnTo>
                      <a:pt x="1394" y="276"/>
                    </a:lnTo>
                    <a:lnTo>
                      <a:pt x="1398" y="273"/>
                    </a:lnTo>
                    <a:lnTo>
                      <a:pt x="1402" y="273"/>
                    </a:lnTo>
                    <a:lnTo>
                      <a:pt x="1413" y="269"/>
                    </a:lnTo>
                    <a:lnTo>
                      <a:pt x="1427" y="265"/>
                    </a:lnTo>
                    <a:lnTo>
                      <a:pt x="1432" y="259"/>
                    </a:lnTo>
                    <a:lnTo>
                      <a:pt x="1436" y="259"/>
                    </a:lnTo>
                    <a:lnTo>
                      <a:pt x="1440" y="261"/>
                    </a:lnTo>
                    <a:lnTo>
                      <a:pt x="1444" y="259"/>
                    </a:lnTo>
                    <a:lnTo>
                      <a:pt x="1446" y="253"/>
                    </a:lnTo>
                    <a:lnTo>
                      <a:pt x="1453" y="252"/>
                    </a:lnTo>
                    <a:lnTo>
                      <a:pt x="1465" y="246"/>
                    </a:lnTo>
                    <a:lnTo>
                      <a:pt x="1467" y="248"/>
                    </a:lnTo>
                    <a:lnTo>
                      <a:pt x="1465" y="252"/>
                    </a:lnTo>
                    <a:lnTo>
                      <a:pt x="1465" y="255"/>
                    </a:lnTo>
                    <a:lnTo>
                      <a:pt x="1463" y="257"/>
                    </a:lnTo>
                    <a:lnTo>
                      <a:pt x="1459" y="263"/>
                    </a:lnTo>
                    <a:lnTo>
                      <a:pt x="1459" y="269"/>
                    </a:lnTo>
                    <a:lnTo>
                      <a:pt x="1467" y="274"/>
                    </a:lnTo>
                    <a:lnTo>
                      <a:pt x="1473" y="274"/>
                    </a:lnTo>
                    <a:lnTo>
                      <a:pt x="1469" y="273"/>
                    </a:lnTo>
                    <a:lnTo>
                      <a:pt x="1463" y="265"/>
                    </a:lnTo>
                    <a:lnTo>
                      <a:pt x="1463" y="263"/>
                    </a:lnTo>
                    <a:lnTo>
                      <a:pt x="1465" y="259"/>
                    </a:lnTo>
                    <a:lnTo>
                      <a:pt x="1473" y="255"/>
                    </a:lnTo>
                    <a:lnTo>
                      <a:pt x="1476" y="248"/>
                    </a:lnTo>
                    <a:lnTo>
                      <a:pt x="1473" y="242"/>
                    </a:lnTo>
                    <a:lnTo>
                      <a:pt x="1469" y="242"/>
                    </a:lnTo>
                    <a:lnTo>
                      <a:pt x="1463" y="240"/>
                    </a:lnTo>
                    <a:lnTo>
                      <a:pt x="1465" y="236"/>
                    </a:lnTo>
                    <a:lnTo>
                      <a:pt x="1459" y="236"/>
                    </a:lnTo>
                    <a:lnTo>
                      <a:pt x="1457" y="238"/>
                    </a:lnTo>
                    <a:lnTo>
                      <a:pt x="1455" y="236"/>
                    </a:lnTo>
                    <a:lnTo>
                      <a:pt x="1453" y="231"/>
                    </a:lnTo>
                    <a:lnTo>
                      <a:pt x="1448" y="233"/>
                    </a:lnTo>
                    <a:lnTo>
                      <a:pt x="1444" y="233"/>
                    </a:lnTo>
                    <a:lnTo>
                      <a:pt x="1440" y="229"/>
                    </a:lnTo>
                    <a:lnTo>
                      <a:pt x="1442" y="227"/>
                    </a:lnTo>
                    <a:lnTo>
                      <a:pt x="1442" y="223"/>
                    </a:lnTo>
                    <a:lnTo>
                      <a:pt x="1444" y="223"/>
                    </a:lnTo>
                    <a:lnTo>
                      <a:pt x="1448" y="225"/>
                    </a:lnTo>
                    <a:lnTo>
                      <a:pt x="1452" y="225"/>
                    </a:lnTo>
                    <a:lnTo>
                      <a:pt x="1455" y="223"/>
                    </a:lnTo>
                    <a:lnTo>
                      <a:pt x="1453" y="221"/>
                    </a:lnTo>
                    <a:lnTo>
                      <a:pt x="1452" y="223"/>
                    </a:lnTo>
                    <a:lnTo>
                      <a:pt x="1450" y="223"/>
                    </a:lnTo>
                    <a:lnTo>
                      <a:pt x="1446" y="221"/>
                    </a:lnTo>
                    <a:lnTo>
                      <a:pt x="1444" y="217"/>
                    </a:lnTo>
                    <a:lnTo>
                      <a:pt x="1440" y="217"/>
                    </a:lnTo>
                    <a:lnTo>
                      <a:pt x="1434" y="215"/>
                    </a:lnTo>
                    <a:lnTo>
                      <a:pt x="1431" y="217"/>
                    </a:lnTo>
                    <a:lnTo>
                      <a:pt x="1429" y="213"/>
                    </a:lnTo>
                    <a:lnTo>
                      <a:pt x="1431" y="210"/>
                    </a:lnTo>
                    <a:lnTo>
                      <a:pt x="1431" y="208"/>
                    </a:lnTo>
                    <a:lnTo>
                      <a:pt x="1429" y="206"/>
                    </a:lnTo>
                    <a:lnTo>
                      <a:pt x="1429" y="204"/>
                    </a:lnTo>
                    <a:lnTo>
                      <a:pt x="1432" y="204"/>
                    </a:lnTo>
                    <a:lnTo>
                      <a:pt x="1436" y="210"/>
                    </a:lnTo>
                    <a:lnTo>
                      <a:pt x="1438" y="208"/>
                    </a:lnTo>
                    <a:lnTo>
                      <a:pt x="1442" y="213"/>
                    </a:lnTo>
                    <a:lnTo>
                      <a:pt x="1444" y="212"/>
                    </a:lnTo>
                    <a:lnTo>
                      <a:pt x="1442" y="208"/>
                    </a:lnTo>
                    <a:lnTo>
                      <a:pt x="1446" y="206"/>
                    </a:lnTo>
                    <a:lnTo>
                      <a:pt x="1446" y="198"/>
                    </a:lnTo>
                    <a:lnTo>
                      <a:pt x="1444" y="196"/>
                    </a:lnTo>
                    <a:lnTo>
                      <a:pt x="1444" y="194"/>
                    </a:lnTo>
                    <a:lnTo>
                      <a:pt x="1448" y="196"/>
                    </a:lnTo>
                    <a:lnTo>
                      <a:pt x="1450" y="192"/>
                    </a:lnTo>
                    <a:lnTo>
                      <a:pt x="1442" y="191"/>
                    </a:lnTo>
                    <a:lnTo>
                      <a:pt x="1440" y="192"/>
                    </a:lnTo>
                    <a:lnTo>
                      <a:pt x="1438" y="192"/>
                    </a:lnTo>
                    <a:lnTo>
                      <a:pt x="1438" y="189"/>
                    </a:lnTo>
                    <a:lnTo>
                      <a:pt x="1440" y="187"/>
                    </a:lnTo>
                    <a:lnTo>
                      <a:pt x="1448" y="187"/>
                    </a:lnTo>
                    <a:lnTo>
                      <a:pt x="1452" y="185"/>
                    </a:lnTo>
                    <a:lnTo>
                      <a:pt x="1452" y="181"/>
                    </a:lnTo>
                    <a:lnTo>
                      <a:pt x="1455" y="177"/>
                    </a:lnTo>
                    <a:lnTo>
                      <a:pt x="1455" y="173"/>
                    </a:lnTo>
                    <a:lnTo>
                      <a:pt x="1455" y="173"/>
                    </a:lnTo>
                    <a:lnTo>
                      <a:pt x="1455" y="172"/>
                    </a:lnTo>
                    <a:lnTo>
                      <a:pt x="1459" y="166"/>
                    </a:lnTo>
                    <a:lnTo>
                      <a:pt x="1461" y="166"/>
                    </a:lnTo>
                    <a:lnTo>
                      <a:pt x="1461" y="168"/>
                    </a:lnTo>
                    <a:lnTo>
                      <a:pt x="1463" y="168"/>
                    </a:lnTo>
                    <a:lnTo>
                      <a:pt x="1465" y="164"/>
                    </a:lnTo>
                    <a:lnTo>
                      <a:pt x="1467" y="164"/>
                    </a:lnTo>
                    <a:lnTo>
                      <a:pt x="1465" y="160"/>
                    </a:lnTo>
                    <a:lnTo>
                      <a:pt x="1465" y="158"/>
                    </a:lnTo>
                    <a:lnTo>
                      <a:pt x="1471" y="158"/>
                    </a:lnTo>
                    <a:lnTo>
                      <a:pt x="1473" y="156"/>
                    </a:lnTo>
                    <a:lnTo>
                      <a:pt x="1473" y="152"/>
                    </a:lnTo>
                    <a:lnTo>
                      <a:pt x="1474" y="152"/>
                    </a:lnTo>
                    <a:lnTo>
                      <a:pt x="1478" y="154"/>
                    </a:lnTo>
                    <a:lnTo>
                      <a:pt x="1484" y="152"/>
                    </a:lnTo>
                    <a:lnTo>
                      <a:pt x="1484" y="151"/>
                    </a:lnTo>
                    <a:lnTo>
                      <a:pt x="1484" y="147"/>
                    </a:lnTo>
                    <a:lnTo>
                      <a:pt x="1492" y="147"/>
                    </a:lnTo>
                    <a:lnTo>
                      <a:pt x="1495" y="143"/>
                    </a:lnTo>
                    <a:lnTo>
                      <a:pt x="1497" y="139"/>
                    </a:lnTo>
                    <a:lnTo>
                      <a:pt x="1509" y="135"/>
                    </a:lnTo>
                    <a:lnTo>
                      <a:pt x="1509" y="132"/>
                    </a:lnTo>
                    <a:lnTo>
                      <a:pt x="1507" y="132"/>
                    </a:lnTo>
                    <a:lnTo>
                      <a:pt x="1501" y="135"/>
                    </a:lnTo>
                    <a:lnTo>
                      <a:pt x="1499" y="133"/>
                    </a:lnTo>
                    <a:lnTo>
                      <a:pt x="1495" y="137"/>
                    </a:lnTo>
                    <a:lnTo>
                      <a:pt x="1492" y="135"/>
                    </a:lnTo>
                    <a:lnTo>
                      <a:pt x="1492" y="128"/>
                    </a:lnTo>
                    <a:lnTo>
                      <a:pt x="1495" y="126"/>
                    </a:lnTo>
                    <a:lnTo>
                      <a:pt x="1495" y="122"/>
                    </a:lnTo>
                    <a:lnTo>
                      <a:pt x="1497" y="122"/>
                    </a:lnTo>
                    <a:lnTo>
                      <a:pt x="1497" y="124"/>
                    </a:lnTo>
                    <a:lnTo>
                      <a:pt x="1499" y="126"/>
                    </a:lnTo>
                    <a:lnTo>
                      <a:pt x="1501" y="122"/>
                    </a:lnTo>
                    <a:lnTo>
                      <a:pt x="1497" y="118"/>
                    </a:lnTo>
                    <a:lnTo>
                      <a:pt x="1503" y="118"/>
                    </a:lnTo>
                    <a:lnTo>
                      <a:pt x="1505" y="120"/>
                    </a:lnTo>
                    <a:lnTo>
                      <a:pt x="1509" y="120"/>
                    </a:lnTo>
                    <a:lnTo>
                      <a:pt x="1514" y="116"/>
                    </a:lnTo>
                    <a:lnTo>
                      <a:pt x="1518" y="118"/>
                    </a:lnTo>
                    <a:lnTo>
                      <a:pt x="1528" y="114"/>
                    </a:lnTo>
                    <a:lnTo>
                      <a:pt x="1532" y="116"/>
                    </a:lnTo>
                    <a:lnTo>
                      <a:pt x="1533" y="118"/>
                    </a:lnTo>
                    <a:lnTo>
                      <a:pt x="1530" y="128"/>
                    </a:lnTo>
                    <a:lnTo>
                      <a:pt x="1530" y="130"/>
                    </a:lnTo>
                    <a:lnTo>
                      <a:pt x="1533" y="132"/>
                    </a:lnTo>
                    <a:lnTo>
                      <a:pt x="1533" y="126"/>
                    </a:lnTo>
                    <a:lnTo>
                      <a:pt x="1537" y="122"/>
                    </a:lnTo>
                    <a:lnTo>
                      <a:pt x="1537" y="118"/>
                    </a:lnTo>
                    <a:lnTo>
                      <a:pt x="1537" y="116"/>
                    </a:lnTo>
                    <a:lnTo>
                      <a:pt x="1541" y="120"/>
                    </a:lnTo>
                    <a:lnTo>
                      <a:pt x="1541" y="126"/>
                    </a:lnTo>
                    <a:lnTo>
                      <a:pt x="1545" y="126"/>
                    </a:lnTo>
                    <a:lnTo>
                      <a:pt x="1545" y="122"/>
                    </a:lnTo>
                    <a:lnTo>
                      <a:pt x="1545" y="118"/>
                    </a:lnTo>
                    <a:lnTo>
                      <a:pt x="1547" y="116"/>
                    </a:lnTo>
                    <a:lnTo>
                      <a:pt x="1549" y="116"/>
                    </a:lnTo>
                    <a:lnTo>
                      <a:pt x="1549" y="120"/>
                    </a:lnTo>
                    <a:lnTo>
                      <a:pt x="1554" y="116"/>
                    </a:lnTo>
                    <a:lnTo>
                      <a:pt x="1554" y="114"/>
                    </a:lnTo>
                    <a:lnTo>
                      <a:pt x="1553" y="111"/>
                    </a:lnTo>
                    <a:lnTo>
                      <a:pt x="1556" y="111"/>
                    </a:lnTo>
                    <a:lnTo>
                      <a:pt x="1558" y="109"/>
                    </a:lnTo>
                    <a:lnTo>
                      <a:pt x="1554" y="107"/>
                    </a:lnTo>
                    <a:lnTo>
                      <a:pt x="1558" y="103"/>
                    </a:lnTo>
                    <a:lnTo>
                      <a:pt x="1564" y="103"/>
                    </a:lnTo>
                    <a:lnTo>
                      <a:pt x="1568" y="101"/>
                    </a:lnTo>
                    <a:lnTo>
                      <a:pt x="1570" y="101"/>
                    </a:lnTo>
                    <a:lnTo>
                      <a:pt x="1570" y="103"/>
                    </a:lnTo>
                    <a:lnTo>
                      <a:pt x="1572" y="105"/>
                    </a:lnTo>
                    <a:lnTo>
                      <a:pt x="1575" y="105"/>
                    </a:lnTo>
                    <a:lnTo>
                      <a:pt x="1575" y="111"/>
                    </a:lnTo>
                    <a:lnTo>
                      <a:pt x="1579" y="112"/>
                    </a:lnTo>
                    <a:lnTo>
                      <a:pt x="1575" y="120"/>
                    </a:lnTo>
                    <a:lnTo>
                      <a:pt x="1581" y="118"/>
                    </a:lnTo>
                    <a:lnTo>
                      <a:pt x="1585" y="111"/>
                    </a:lnTo>
                    <a:lnTo>
                      <a:pt x="1579" y="103"/>
                    </a:lnTo>
                    <a:lnTo>
                      <a:pt x="1575" y="101"/>
                    </a:lnTo>
                    <a:lnTo>
                      <a:pt x="1572" y="95"/>
                    </a:lnTo>
                    <a:lnTo>
                      <a:pt x="1568" y="99"/>
                    </a:lnTo>
                    <a:lnTo>
                      <a:pt x="1566" y="97"/>
                    </a:lnTo>
                    <a:lnTo>
                      <a:pt x="1562" y="97"/>
                    </a:lnTo>
                    <a:lnTo>
                      <a:pt x="1560" y="95"/>
                    </a:lnTo>
                    <a:lnTo>
                      <a:pt x="1556" y="93"/>
                    </a:lnTo>
                    <a:lnTo>
                      <a:pt x="1556" y="91"/>
                    </a:lnTo>
                    <a:lnTo>
                      <a:pt x="1558" y="90"/>
                    </a:lnTo>
                    <a:lnTo>
                      <a:pt x="1566" y="90"/>
                    </a:lnTo>
                    <a:lnTo>
                      <a:pt x="1568" y="86"/>
                    </a:lnTo>
                    <a:lnTo>
                      <a:pt x="1572" y="86"/>
                    </a:lnTo>
                    <a:lnTo>
                      <a:pt x="1575" y="88"/>
                    </a:lnTo>
                    <a:lnTo>
                      <a:pt x="1579" y="86"/>
                    </a:lnTo>
                    <a:lnTo>
                      <a:pt x="1581" y="88"/>
                    </a:lnTo>
                    <a:lnTo>
                      <a:pt x="1591" y="84"/>
                    </a:lnTo>
                    <a:lnTo>
                      <a:pt x="1594" y="86"/>
                    </a:lnTo>
                    <a:lnTo>
                      <a:pt x="1596" y="86"/>
                    </a:lnTo>
                    <a:lnTo>
                      <a:pt x="1600" y="86"/>
                    </a:lnTo>
                    <a:lnTo>
                      <a:pt x="1604" y="84"/>
                    </a:lnTo>
                    <a:lnTo>
                      <a:pt x="1602" y="82"/>
                    </a:lnTo>
                    <a:lnTo>
                      <a:pt x="1596" y="82"/>
                    </a:lnTo>
                    <a:lnTo>
                      <a:pt x="1591" y="80"/>
                    </a:lnTo>
                    <a:lnTo>
                      <a:pt x="1587" y="80"/>
                    </a:lnTo>
                    <a:lnTo>
                      <a:pt x="1579" y="80"/>
                    </a:lnTo>
                    <a:lnTo>
                      <a:pt x="1579" y="78"/>
                    </a:lnTo>
                    <a:lnTo>
                      <a:pt x="1577" y="72"/>
                    </a:lnTo>
                    <a:lnTo>
                      <a:pt x="1583" y="71"/>
                    </a:lnTo>
                    <a:lnTo>
                      <a:pt x="1577" y="69"/>
                    </a:lnTo>
                    <a:lnTo>
                      <a:pt x="1574" y="63"/>
                    </a:lnTo>
                    <a:lnTo>
                      <a:pt x="1570" y="63"/>
                    </a:lnTo>
                    <a:lnTo>
                      <a:pt x="1566" y="59"/>
                    </a:lnTo>
                    <a:lnTo>
                      <a:pt x="1566" y="55"/>
                    </a:lnTo>
                    <a:lnTo>
                      <a:pt x="1570" y="55"/>
                    </a:lnTo>
                    <a:lnTo>
                      <a:pt x="1570" y="50"/>
                    </a:lnTo>
                    <a:lnTo>
                      <a:pt x="1566" y="46"/>
                    </a:lnTo>
                    <a:lnTo>
                      <a:pt x="1566" y="30"/>
                    </a:lnTo>
                    <a:lnTo>
                      <a:pt x="1570" y="25"/>
                    </a:lnTo>
                    <a:lnTo>
                      <a:pt x="1568" y="21"/>
                    </a:lnTo>
                    <a:lnTo>
                      <a:pt x="1570" y="15"/>
                    </a:lnTo>
                    <a:lnTo>
                      <a:pt x="1572" y="11"/>
                    </a:lnTo>
                    <a:lnTo>
                      <a:pt x="1570" y="8"/>
                    </a:lnTo>
                    <a:lnTo>
                      <a:pt x="1574" y="6"/>
                    </a:lnTo>
                    <a:lnTo>
                      <a:pt x="1574" y="4"/>
                    </a:lnTo>
                    <a:lnTo>
                      <a:pt x="157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06" name="Freeform 982"/>
              <p:cNvSpPr>
                <a:spLocks/>
              </p:cNvSpPr>
              <p:nvPr/>
            </p:nvSpPr>
            <p:spPr bwMode="auto">
              <a:xfrm>
                <a:off x="5388" y="2488"/>
                <a:ext cx="6" cy="8"/>
              </a:xfrm>
              <a:custGeom>
                <a:avLst/>
                <a:gdLst>
                  <a:gd name="T0" fmla="*/ 4 w 6"/>
                  <a:gd name="T1" fmla="*/ 0 h 8"/>
                  <a:gd name="T2" fmla="*/ 6 w 6"/>
                  <a:gd name="T3" fmla="*/ 4 h 8"/>
                  <a:gd name="T4" fmla="*/ 6 w 6"/>
                  <a:gd name="T5" fmla="*/ 8 h 8"/>
                  <a:gd name="T6" fmla="*/ 2 w 6"/>
                  <a:gd name="T7" fmla="*/ 6 h 8"/>
                  <a:gd name="T8" fmla="*/ 0 w 6"/>
                  <a:gd name="T9" fmla="*/ 2 h 8"/>
                  <a:gd name="T10" fmla="*/ 4 w 6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lnTo>
                      <a:pt x="6" y="4"/>
                    </a:lnTo>
                    <a:lnTo>
                      <a:pt x="6" y="8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07" name="Freeform 983"/>
              <p:cNvSpPr>
                <a:spLocks/>
              </p:cNvSpPr>
              <p:nvPr/>
            </p:nvSpPr>
            <p:spPr bwMode="auto">
              <a:xfrm>
                <a:off x="5163" y="2665"/>
                <a:ext cx="10" cy="8"/>
              </a:xfrm>
              <a:custGeom>
                <a:avLst/>
                <a:gdLst>
                  <a:gd name="T0" fmla="*/ 2 w 10"/>
                  <a:gd name="T1" fmla="*/ 0 h 8"/>
                  <a:gd name="T2" fmla="*/ 4 w 10"/>
                  <a:gd name="T3" fmla="*/ 0 h 8"/>
                  <a:gd name="T4" fmla="*/ 4 w 10"/>
                  <a:gd name="T5" fmla="*/ 2 h 8"/>
                  <a:gd name="T6" fmla="*/ 10 w 10"/>
                  <a:gd name="T7" fmla="*/ 6 h 8"/>
                  <a:gd name="T8" fmla="*/ 10 w 10"/>
                  <a:gd name="T9" fmla="*/ 8 h 8"/>
                  <a:gd name="T10" fmla="*/ 8 w 10"/>
                  <a:gd name="T11" fmla="*/ 6 h 8"/>
                  <a:gd name="T12" fmla="*/ 4 w 10"/>
                  <a:gd name="T13" fmla="*/ 6 h 8"/>
                  <a:gd name="T14" fmla="*/ 4 w 10"/>
                  <a:gd name="T15" fmla="*/ 4 h 8"/>
                  <a:gd name="T16" fmla="*/ 0 w 10"/>
                  <a:gd name="T17" fmla="*/ 2 h 8"/>
                  <a:gd name="T18" fmla="*/ 0 w 10"/>
                  <a:gd name="T19" fmla="*/ 2 h 8"/>
                  <a:gd name="T20" fmla="*/ 2 w 10"/>
                  <a:gd name="T21" fmla="*/ 2 h 8"/>
                  <a:gd name="T22" fmla="*/ 0 w 10"/>
                  <a:gd name="T23" fmla="*/ 0 h 8"/>
                  <a:gd name="T24" fmla="*/ 2 w 10"/>
                  <a:gd name="T2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8">
                    <a:moveTo>
                      <a:pt x="2" y="0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10" y="6"/>
                    </a:lnTo>
                    <a:lnTo>
                      <a:pt x="10" y="8"/>
                    </a:lnTo>
                    <a:lnTo>
                      <a:pt x="8" y="6"/>
                    </a:lnTo>
                    <a:lnTo>
                      <a:pt x="4" y="6"/>
                    </a:lnTo>
                    <a:lnTo>
                      <a:pt x="4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08" name="Freeform 984"/>
              <p:cNvSpPr>
                <a:spLocks/>
              </p:cNvSpPr>
              <p:nvPr/>
            </p:nvSpPr>
            <p:spPr bwMode="auto">
              <a:xfrm>
                <a:off x="5154" y="2669"/>
                <a:ext cx="40" cy="69"/>
              </a:xfrm>
              <a:custGeom>
                <a:avLst/>
                <a:gdLst>
                  <a:gd name="T0" fmla="*/ 7 w 40"/>
                  <a:gd name="T1" fmla="*/ 0 h 69"/>
                  <a:gd name="T2" fmla="*/ 11 w 40"/>
                  <a:gd name="T3" fmla="*/ 2 h 69"/>
                  <a:gd name="T4" fmla="*/ 11 w 40"/>
                  <a:gd name="T5" fmla="*/ 4 h 69"/>
                  <a:gd name="T6" fmla="*/ 13 w 40"/>
                  <a:gd name="T7" fmla="*/ 4 h 69"/>
                  <a:gd name="T8" fmla="*/ 15 w 40"/>
                  <a:gd name="T9" fmla="*/ 4 h 69"/>
                  <a:gd name="T10" fmla="*/ 19 w 40"/>
                  <a:gd name="T11" fmla="*/ 6 h 69"/>
                  <a:gd name="T12" fmla="*/ 19 w 40"/>
                  <a:gd name="T13" fmla="*/ 8 h 69"/>
                  <a:gd name="T14" fmla="*/ 21 w 40"/>
                  <a:gd name="T15" fmla="*/ 8 h 69"/>
                  <a:gd name="T16" fmla="*/ 23 w 40"/>
                  <a:gd name="T17" fmla="*/ 12 h 69"/>
                  <a:gd name="T18" fmla="*/ 25 w 40"/>
                  <a:gd name="T19" fmla="*/ 12 h 69"/>
                  <a:gd name="T20" fmla="*/ 26 w 40"/>
                  <a:gd name="T21" fmla="*/ 16 h 69"/>
                  <a:gd name="T22" fmla="*/ 28 w 40"/>
                  <a:gd name="T23" fmla="*/ 17 h 69"/>
                  <a:gd name="T24" fmla="*/ 28 w 40"/>
                  <a:gd name="T25" fmla="*/ 19 h 69"/>
                  <a:gd name="T26" fmla="*/ 25 w 40"/>
                  <a:gd name="T27" fmla="*/ 21 h 69"/>
                  <a:gd name="T28" fmla="*/ 26 w 40"/>
                  <a:gd name="T29" fmla="*/ 21 h 69"/>
                  <a:gd name="T30" fmla="*/ 28 w 40"/>
                  <a:gd name="T31" fmla="*/ 21 h 69"/>
                  <a:gd name="T32" fmla="*/ 30 w 40"/>
                  <a:gd name="T33" fmla="*/ 21 h 69"/>
                  <a:gd name="T34" fmla="*/ 32 w 40"/>
                  <a:gd name="T35" fmla="*/ 27 h 69"/>
                  <a:gd name="T36" fmla="*/ 36 w 40"/>
                  <a:gd name="T37" fmla="*/ 35 h 69"/>
                  <a:gd name="T38" fmla="*/ 38 w 40"/>
                  <a:gd name="T39" fmla="*/ 37 h 69"/>
                  <a:gd name="T40" fmla="*/ 38 w 40"/>
                  <a:gd name="T41" fmla="*/ 40 h 69"/>
                  <a:gd name="T42" fmla="*/ 40 w 40"/>
                  <a:gd name="T43" fmla="*/ 42 h 69"/>
                  <a:gd name="T44" fmla="*/ 40 w 40"/>
                  <a:gd name="T45" fmla="*/ 48 h 69"/>
                  <a:gd name="T46" fmla="*/ 38 w 40"/>
                  <a:gd name="T47" fmla="*/ 48 h 69"/>
                  <a:gd name="T48" fmla="*/ 40 w 40"/>
                  <a:gd name="T49" fmla="*/ 52 h 69"/>
                  <a:gd name="T50" fmla="*/ 38 w 40"/>
                  <a:gd name="T51" fmla="*/ 54 h 69"/>
                  <a:gd name="T52" fmla="*/ 36 w 40"/>
                  <a:gd name="T53" fmla="*/ 59 h 69"/>
                  <a:gd name="T54" fmla="*/ 30 w 40"/>
                  <a:gd name="T55" fmla="*/ 65 h 69"/>
                  <a:gd name="T56" fmla="*/ 23 w 40"/>
                  <a:gd name="T57" fmla="*/ 67 h 69"/>
                  <a:gd name="T58" fmla="*/ 17 w 40"/>
                  <a:gd name="T59" fmla="*/ 69 h 69"/>
                  <a:gd name="T60" fmla="*/ 13 w 40"/>
                  <a:gd name="T61" fmla="*/ 69 h 69"/>
                  <a:gd name="T62" fmla="*/ 9 w 40"/>
                  <a:gd name="T63" fmla="*/ 67 h 69"/>
                  <a:gd name="T64" fmla="*/ 7 w 40"/>
                  <a:gd name="T65" fmla="*/ 63 h 69"/>
                  <a:gd name="T66" fmla="*/ 4 w 40"/>
                  <a:gd name="T67" fmla="*/ 54 h 69"/>
                  <a:gd name="T68" fmla="*/ 2 w 40"/>
                  <a:gd name="T69" fmla="*/ 44 h 69"/>
                  <a:gd name="T70" fmla="*/ 2 w 40"/>
                  <a:gd name="T71" fmla="*/ 42 h 69"/>
                  <a:gd name="T72" fmla="*/ 0 w 40"/>
                  <a:gd name="T73" fmla="*/ 35 h 69"/>
                  <a:gd name="T74" fmla="*/ 2 w 40"/>
                  <a:gd name="T75" fmla="*/ 35 h 69"/>
                  <a:gd name="T76" fmla="*/ 2 w 40"/>
                  <a:gd name="T77" fmla="*/ 31 h 69"/>
                  <a:gd name="T78" fmla="*/ 2 w 40"/>
                  <a:gd name="T79" fmla="*/ 23 h 69"/>
                  <a:gd name="T80" fmla="*/ 4 w 40"/>
                  <a:gd name="T81" fmla="*/ 21 h 69"/>
                  <a:gd name="T82" fmla="*/ 4 w 40"/>
                  <a:gd name="T83" fmla="*/ 17 h 69"/>
                  <a:gd name="T84" fmla="*/ 2 w 40"/>
                  <a:gd name="T85" fmla="*/ 14 h 69"/>
                  <a:gd name="T86" fmla="*/ 2 w 40"/>
                  <a:gd name="T87" fmla="*/ 12 h 69"/>
                  <a:gd name="T88" fmla="*/ 2 w 40"/>
                  <a:gd name="T89" fmla="*/ 10 h 69"/>
                  <a:gd name="T90" fmla="*/ 0 w 40"/>
                  <a:gd name="T91" fmla="*/ 10 h 69"/>
                  <a:gd name="T92" fmla="*/ 0 w 40"/>
                  <a:gd name="T93" fmla="*/ 8 h 69"/>
                  <a:gd name="T94" fmla="*/ 2 w 40"/>
                  <a:gd name="T95" fmla="*/ 10 h 69"/>
                  <a:gd name="T96" fmla="*/ 4 w 40"/>
                  <a:gd name="T97" fmla="*/ 12 h 69"/>
                  <a:gd name="T98" fmla="*/ 5 w 40"/>
                  <a:gd name="T99" fmla="*/ 12 h 69"/>
                  <a:gd name="T100" fmla="*/ 7 w 40"/>
                  <a:gd name="T101" fmla="*/ 8 h 69"/>
                  <a:gd name="T102" fmla="*/ 7 w 40"/>
                  <a:gd name="T103" fmla="*/ 6 h 69"/>
                  <a:gd name="T104" fmla="*/ 7 w 40"/>
                  <a:gd name="T105" fmla="*/ 4 h 69"/>
                  <a:gd name="T106" fmla="*/ 7 w 40"/>
                  <a:gd name="T107" fmla="*/ 4 h 69"/>
                  <a:gd name="T108" fmla="*/ 7 w 40"/>
                  <a:gd name="T109" fmla="*/ 4 h 69"/>
                  <a:gd name="T110" fmla="*/ 7 w 40"/>
                  <a:gd name="T111" fmla="*/ 2 h 69"/>
                  <a:gd name="T112" fmla="*/ 7 w 40"/>
                  <a:gd name="T113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0" h="69">
                    <a:moveTo>
                      <a:pt x="7" y="0"/>
                    </a:moveTo>
                    <a:lnTo>
                      <a:pt x="11" y="2"/>
                    </a:lnTo>
                    <a:lnTo>
                      <a:pt x="11" y="4"/>
                    </a:lnTo>
                    <a:lnTo>
                      <a:pt x="13" y="4"/>
                    </a:lnTo>
                    <a:lnTo>
                      <a:pt x="15" y="4"/>
                    </a:lnTo>
                    <a:lnTo>
                      <a:pt x="19" y="6"/>
                    </a:lnTo>
                    <a:lnTo>
                      <a:pt x="19" y="8"/>
                    </a:lnTo>
                    <a:lnTo>
                      <a:pt x="21" y="8"/>
                    </a:lnTo>
                    <a:lnTo>
                      <a:pt x="23" y="12"/>
                    </a:lnTo>
                    <a:lnTo>
                      <a:pt x="25" y="12"/>
                    </a:lnTo>
                    <a:lnTo>
                      <a:pt x="26" y="16"/>
                    </a:lnTo>
                    <a:lnTo>
                      <a:pt x="28" y="17"/>
                    </a:lnTo>
                    <a:lnTo>
                      <a:pt x="28" y="19"/>
                    </a:lnTo>
                    <a:lnTo>
                      <a:pt x="25" y="21"/>
                    </a:lnTo>
                    <a:lnTo>
                      <a:pt x="26" y="21"/>
                    </a:lnTo>
                    <a:lnTo>
                      <a:pt x="28" y="21"/>
                    </a:lnTo>
                    <a:lnTo>
                      <a:pt x="30" y="21"/>
                    </a:lnTo>
                    <a:lnTo>
                      <a:pt x="32" y="27"/>
                    </a:lnTo>
                    <a:lnTo>
                      <a:pt x="36" y="35"/>
                    </a:lnTo>
                    <a:lnTo>
                      <a:pt x="38" y="37"/>
                    </a:lnTo>
                    <a:lnTo>
                      <a:pt x="38" y="40"/>
                    </a:lnTo>
                    <a:lnTo>
                      <a:pt x="40" y="42"/>
                    </a:lnTo>
                    <a:lnTo>
                      <a:pt x="40" y="48"/>
                    </a:lnTo>
                    <a:lnTo>
                      <a:pt x="38" y="48"/>
                    </a:lnTo>
                    <a:lnTo>
                      <a:pt x="40" y="52"/>
                    </a:lnTo>
                    <a:lnTo>
                      <a:pt x="38" y="54"/>
                    </a:lnTo>
                    <a:lnTo>
                      <a:pt x="36" y="59"/>
                    </a:lnTo>
                    <a:lnTo>
                      <a:pt x="30" y="65"/>
                    </a:lnTo>
                    <a:lnTo>
                      <a:pt x="23" y="67"/>
                    </a:lnTo>
                    <a:lnTo>
                      <a:pt x="17" y="69"/>
                    </a:lnTo>
                    <a:lnTo>
                      <a:pt x="13" y="69"/>
                    </a:lnTo>
                    <a:lnTo>
                      <a:pt x="9" y="67"/>
                    </a:lnTo>
                    <a:lnTo>
                      <a:pt x="7" y="63"/>
                    </a:lnTo>
                    <a:lnTo>
                      <a:pt x="4" y="54"/>
                    </a:lnTo>
                    <a:lnTo>
                      <a:pt x="2" y="44"/>
                    </a:lnTo>
                    <a:lnTo>
                      <a:pt x="2" y="42"/>
                    </a:lnTo>
                    <a:lnTo>
                      <a:pt x="0" y="35"/>
                    </a:lnTo>
                    <a:lnTo>
                      <a:pt x="2" y="35"/>
                    </a:lnTo>
                    <a:lnTo>
                      <a:pt x="2" y="31"/>
                    </a:lnTo>
                    <a:lnTo>
                      <a:pt x="2" y="23"/>
                    </a:lnTo>
                    <a:lnTo>
                      <a:pt x="4" y="21"/>
                    </a:lnTo>
                    <a:lnTo>
                      <a:pt x="4" y="17"/>
                    </a:lnTo>
                    <a:lnTo>
                      <a:pt x="2" y="14"/>
                    </a:lnTo>
                    <a:lnTo>
                      <a:pt x="2" y="12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2" y="10"/>
                    </a:lnTo>
                    <a:lnTo>
                      <a:pt x="4" y="12"/>
                    </a:lnTo>
                    <a:lnTo>
                      <a:pt x="5" y="12"/>
                    </a:lnTo>
                    <a:lnTo>
                      <a:pt x="7" y="8"/>
                    </a:lnTo>
                    <a:lnTo>
                      <a:pt x="7" y="6"/>
                    </a:lnTo>
                    <a:lnTo>
                      <a:pt x="7" y="4"/>
                    </a:lnTo>
                    <a:lnTo>
                      <a:pt x="7" y="4"/>
                    </a:lnTo>
                    <a:lnTo>
                      <a:pt x="7" y="4"/>
                    </a:lnTo>
                    <a:lnTo>
                      <a:pt x="7" y="2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09" name="Freeform 985"/>
              <p:cNvSpPr>
                <a:spLocks/>
              </p:cNvSpPr>
              <p:nvPr/>
            </p:nvSpPr>
            <p:spPr bwMode="auto">
              <a:xfrm>
                <a:off x="5156" y="2664"/>
                <a:ext cx="7" cy="5"/>
              </a:xfrm>
              <a:custGeom>
                <a:avLst/>
                <a:gdLst>
                  <a:gd name="T0" fmla="*/ 5 w 7"/>
                  <a:gd name="T1" fmla="*/ 0 h 5"/>
                  <a:gd name="T2" fmla="*/ 7 w 7"/>
                  <a:gd name="T3" fmla="*/ 0 h 5"/>
                  <a:gd name="T4" fmla="*/ 5 w 7"/>
                  <a:gd name="T5" fmla="*/ 3 h 5"/>
                  <a:gd name="T6" fmla="*/ 3 w 7"/>
                  <a:gd name="T7" fmla="*/ 3 h 5"/>
                  <a:gd name="T8" fmla="*/ 3 w 7"/>
                  <a:gd name="T9" fmla="*/ 5 h 5"/>
                  <a:gd name="T10" fmla="*/ 0 w 7"/>
                  <a:gd name="T11" fmla="*/ 1 h 5"/>
                  <a:gd name="T12" fmla="*/ 0 w 7"/>
                  <a:gd name="T13" fmla="*/ 0 h 5"/>
                  <a:gd name="T14" fmla="*/ 5 w 7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5">
                    <a:moveTo>
                      <a:pt x="5" y="0"/>
                    </a:moveTo>
                    <a:lnTo>
                      <a:pt x="7" y="0"/>
                    </a:lnTo>
                    <a:lnTo>
                      <a:pt x="5" y="3"/>
                    </a:lnTo>
                    <a:lnTo>
                      <a:pt x="3" y="3"/>
                    </a:lnTo>
                    <a:lnTo>
                      <a:pt x="3" y="5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10" name="Freeform 986"/>
              <p:cNvSpPr>
                <a:spLocks/>
              </p:cNvSpPr>
              <p:nvPr/>
            </p:nvSpPr>
            <p:spPr bwMode="auto">
              <a:xfrm>
                <a:off x="5154" y="2692"/>
                <a:ext cx="2" cy="8"/>
              </a:xfrm>
              <a:custGeom>
                <a:avLst/>
                <a:gdLst>
                  <a:gd name="T0" fmla="*/ 2 w 2"/>
                  <a:gd name="T1" fmla="*/ 0 h 8"/>
                  <a:gd name="T2" fmla="*/ 2 w 2"/>
                  <a:gd name="T3" fmla="*/ 0 h 8"/>
                  <a:gd name="T4" fmla="*/ 0 w 2"/>
                  <a:gd name="T5" fmla="*/ 0 h 8"/>
                  <a:gd name="T6" fmla="*/ 2 w 2"/>
                  <a:gd name="T7" fmla="*/ 4 h 8"/>
                  <a:gd name="T8" fmla="*/ 0 w 2"/>
                  <a:gd name="T9" fmla="*/ 8 h 8"/>
                  <a:gd name="T10" fmla="*/ 0 w 2"/>
                  <a:gd name="T11" fmla="*/ 4 h 8"/>
                  <a:gd name="T12" fmla="*/ 0 w 2"/>
                  <a:gd name="T13" fmla="*/ 0 h 8"/>
                  <a:gd name="T14" fmla="*/ 2 w 2"/>
                  <a:gd name="T1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11" name="Freeform 987"/>
              <p:cNvSpPr>
                <a:spLocks/>
              </p:cNvSpPr>
              <p:nvPr/>
            </p:nvSpPr>
            <p:spPr bwMode="auto">
              <a:xfrm>
                <a:off x="5295" y="2431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2 h 4"/>
                  <a:gd name="T4" fmla="*/ 2 w 2"/>
                  <a:gd name="T5" fmla="*/ 4 h 4"/>
                  <a:gd name="T6" fmla="*/ 0 w 2"/>
                  <a:gd name="T7" fmla="*/ 4 h 4"/>
                  <a:gd name="T8" fmla="*/ 0 w 2"/>
                  <a:gd name="T9" fmla="*/ 2 h 4"/>
                  <a:gd name="T10" fmla="*/ 2 w 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12" name="Freeform 988"/>
              <p:cNvSpPr>
                <a:spLocks/>
              </p:cNvSpPr>
              <p:nvPr/>
            </p:nvSpPr>
            <p:spPr bwMode="auto">
              <a:xfrm>
                <a:off x="5285" y="2429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4 w 4"/>
                  <a:gd name="T3" fmla="*/ 2 h 6"/>
                  <a:gd name="T4" fmla="*/ 2 w 4"/>
                  <a:gd name="T5" fmla="*/ 6 h 6"/>
                  <a:gd name="T6" fmla="*/ 2 w 4"/>
                  <a:gd name="T7" fmla="*/ 6 h 6"/>
                  <a:gd name="T8" fmla="*/ 0 w 4"/>
                  <a:gd name="T9" fmla="*/ 4 h 6"/>
                  <a:gd name="T10" fmla="*/ 4 w 4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4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13" name="Freeform 989"/>
              <p:cNvSpPr>
                <a:spLocks/>
              </p:cNvSpPr>
              <p:nvPr/>
            </p:nvSpPr>
            <p:spPr bwMode="auto">
              <a:xfrm>
                <a:off x="5299" y="2433"/>
                <a:ext cx="0" cy="4"/>
              </a:xfrm>
              <a:custGeom>
                <a:avLst/>
                <a:gdLst>
                  <a:gd name="T0" fmla="*/ 0 h 4"/>
                  <a:gd name="T1" fmla="*/ 2 h 4"/>
                  <a:gd name="T2" fmla="*/ 4 h 4"/>
                  <a:gd name="T3" fmla="*/ 0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4">
                    <a:moveTo>
                      <a:pt x="0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14" name="Freeform 990"/>
              <p:cNvSpPr>
                <a:spLocks/>
              </p:cNvSpPr>
              <p:nvPr/>
            </p:nvSpPr>
            <p:spPr bwMode="auto">
              <a:xfrm>
                <a:off x="5291" y="2433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2 h 4"/>
                  <a:gd name="T4" fmla="*/ 2 w 2"/>
                  <a:gd name="T5" fmla="*/ 4 h 4"/>
                  <a:gd name="T6" fmla="*/ 0 w 2"/>
                  <a:gd name="T7" fmla="*/ 4 h 4"/>
                  <a:gd name="T8" fmla="*/ 0 w 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15" name="Freeform 991"/>
              <p:cNvSpPr>
                <a:spLocks/>
              </p:cNvSpPr>
              <p:nvPr/>
            </p:nvSpPr>
            <p:spPr bwMode="auto">
              <a:xfrm>
                <a:off x="5339" y="2412"/>
                <a:ext cx="5" cy="11"/>
              </a:xfrm>
              <a:custGeom>
                <a:avLst/>
                <a:gdLst>
                  <a:gd name="T0" fmla="*/ 0 w 5"/>
                  <a:gd name="T1" fmla="*/ 0 h 11"/>
                  <a:gd name="T2" fmla="*/ 3 w 5"/>
                  <a:gd name="T3" fmla="*/ 4 h 11"/>
                  <a:gd name="T4" fmla="*/ 5 w 5"/>
                  <a:gd name="T5" fmla="*/ 6 h 11"/>
                  <a:gd name="T6" fmla="*/ 1 w 5"/>
                  <a:gd name="T7" fmla="*/ 11 h 11"/>
                  <a:gd name="T8" fmla="*/ 1 w 5"/>
                  <a:gd name="T9" fmla="*/ 10 h 11"/>
                  <a:gd name="T10" fmla="*/ 1 w 5"/>
                  <a:gd name="T11" fmla="*/ 6 h 11"/>
                  <a:gd name="T12" fmla="*/ 0 w 5"/>
                  <a:gd name="T13" fmla="*/ 2 h 11"/>
                  <a:gd name="T14" fmla="*/ 0 w 5"/>
                  <a:gd name="T15" fmla="*/ 0 h 11"/>
                  <a:gd name="T16" fmla="*/ 0 w 5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11">
                    <a:moveTo>
                      <a:pt x="0" y="0"/>
                    </a:moveTo>
                    <a:lnTo>
                      <a:pt x="3" y="4"/>
                    </a:lnTo>
                    <a:lnTo>
                      <a:pt x="5" y="6"/>
                    </a:lnTo>
                    <a:lnTo>
                      <a:pt x="1" y="11"/>
                    </a:lnTo>
                    <a:lnTo>
                      <a:pt x="1" y="10"/>
                    </a:lnTo>
                    <a:lnTo>
                      <a:pt x="1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16" name="Freeform 992"/>
              <p:cNvSpPr>
                <a:spLocks/>
              </p:cNvSpPr>
              <p:nvPr/>
            </p:nvSpPr>
            <p:spPr bwMode="auto">
              <a:xfrm>
                <a:off x="5331" y="2412"/>
                <a:ext cx="6" cy="8"/>
              </a:xfrm>
              <a:custGeom>
                <a:avLst/>
                <a:gdLst>
                  <a:gd name="T0" fmla="*/ 4 w 6"/>
                  <a:gd name="T1" fmla="*/ 0 h 8"/>
                  <a:gd name="T2" fmla="*/ 6 w 6"/>
                  <a:gd name="T3" fmla="*/ 2 h 8"/>
                  <a:gd name="T4" fmla="*/ 6 w 6"/>
                  <a:gd name="T5" fmla="*/ 8 h 8"/>
                  <a:gd name="T6" fmla="*/ 4 w 6"/>
                  <a:gd name="T7" fmla="*/ 8 h 8"/>
                  <a:gd name="T8" fmla="*/ 0 w 6"/>
                  <a:gd name="T9" fmla="*/ 2 h 8"/>
                  <a:gd name="T10" fmla="*/ 0 w 6"/>
                  <a:gd name="T11" fmla="*/ 0 h 8"/>
                  <a:gd name="T12" fmla="*/ 4 w 6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lnTo>
                      <a:pt x="6" y="2"/>
                    </a:lnTo>
                    <a:lnTo>
                      <a:pt x="6" y="8"/>
                    </a:lnTo>
                    <a:lnTo>
                      <a:pt x="4" y="8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17" name="Freeform 993"/>
              <p:cNvSpPr>
                <a:spLocks/>
              </p:cNvSpPr>
              <p:nvPr/>
            </p:nvSpPr>
            <p:spPr bwMode="auto">
              <a:xfrm>
                <a:off x="5344" y="2414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4 w 4"/>
                  <a:gd name="T3" fmla="*/ 0 h 4"/>
                  <a:gd name="T4" fmla="*/ 4 w 4"/>
                  <a:gd name="T5" fmla="*/ 4 h 4"/>
                  <a:gd name="T6" fmla="*/ 2 w 4"/>
                  <a:gd name="T7" fmla="*/ 4 h 4"/>
                  <a:gd name="T8" fmla="*/ 0 w 4"/>
                  <a:gd name="T9" fmla="*/ 0 h 4"/>
                  <a:gd name="T10" fmla="*/ 2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4" y="0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18" name="Freeform 994"/>
              <p:cNvSpPr>
                <a:spLocks/>
              </p:cNvSpPr>
              <p:nvPr/>
            </p:nvSpPr>
            <p:spPr bwMode="auto">
              <a:xfrm>
                <a:off x="3889" y="1703"/>
                <a:ext cx="3" cy="6"/>
              </a:xfrm>
              <a:custGeom>
                <a:avLst/>
                <a:gdLst>
                  <a:gd name="T0" fmla="*/ 1 w 3"/>
                  <a:gd name="T1" fmla="*/ 0 h 6"/>
                  <a:gd name="T2" fmla="*/ 3 w 3"/>
                  <a:gd name="T3" fmla="*/ 6 h 6"/>
                  <a:gd name="T4" fmla="*/ 0 w 3"/>
                  <a:gd name="T5" fmla="*/ 4 h 6"/>
                  <a:gd name="T6" fmla="*/ 1 w 3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6">
                    <a:moveTo>
                      <a:pt x="1" y="0"/>
                    </a:moveTo>
                    <a:lnTo>
                      <a:pt x="3" y="6"/>
                    </a:lnTo>
                    <a:lnTo>
                      <a:pt x="0" y="4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19" name="Freeform 995"/>
              <p:cNvSpPr>
                <a:spLocks/>
              </p:cNvSpPr>
              <p:nvPr/>
            </p:nvSpPr>
            <p:spPr bwMode="auto">
              <a:xfrm>
                <a:off x="3868" y="1695"/>
                <a:ext cx="22" cy="27"/>
              </a:xfrm>
              <a:custGeom>
                <a:avLst/>
                <a:gdLst>
                  <a:gd name="T0" fmla="*/ 21 w 22"/>
                  <a:gd name="T1" fmla="*/ 0 h 27"/>
                  <a:gd name="T2" fmla="*/ 21 w 22"/>
                  <a:gd name="T3" fmla="*/ 2 h 27"/>
                  <a:gd name="T4" fmla="*/ 22 w 22"/>
                  <a:gd name="T5" fmla="*/ 6 h 27"/>
                  <a:gd name="T6" fmla="*/ 21 w 22"/>
                  <a:gd name="T7" fmla="*/ 12 h 27"/>
                  <a:gd name="T8" fmla="*/ 17 w 22"/>
                  <a:gd name="T9" fmla="*/ 12 h 27"/>
                  <a:gd name="T10" fmla="*/ 17 w 22"/>
                  <a:gd name="T11" fmla="*/ 14 h 27"/>
                  <a:gd name="T12" fmla="*/ 21 w 22"/>
                  <a:gd name="T13" fmla="*/ 16 h 27"/>
                  <a:gd name="T14" fmla="*/ 21 w 22"/>
                  <a:gd name="T15" fmla="*/ 18 h 27"/>
                  <a:gd name="T16" fmla="*/ 19 w 22"/>
                  <a:gd name="T17" fmla="*/ 19 h 27"/>
                  <a:gd name="T18" fmla="*/ 15 w 22"/>
                  <a:gd name="T19" fmla="*/ 21 h 27"/>
                  <a:gd name="T20" fmla="*/ 15 w 22"/>
                  <a:gd name="T21" fmla="*/ 25 h 27"/>
                  <a:gd name="T22" fmla="*/ 13 w 22"/>
                  <a:gd name="T23" fmla="*/ 27 h 27"/>
                  <a:gd name="T24" fmla="*/ 11 w 22"/>
                  <a:gd name="T25" fmla="*/ 27 h 27"/>
                  <a:gd name="T26" fmla="*/ 9 w 22"/>
                  <a:gd name="T27" fmla="*/ 25 h 27"/>
                  <a:gd name="T28" fmla="*/ 11 w 22"/>
                  <a:gd name="T29" fmla="*/ 23 h 27"/>
                  <a:gd name="T30" fmla="*/ 11 w 22"/>
                  <a:gd name="T31" fmla="*/ 21 h 27"/>
                  <a:gd name="T32" fmla="*/ 5 w 22"/>
                  <a:gd name="T33" fmla="*/ 19 h 27"/>
                  <a:gd name="T34" fmla="*/ 3 w 22"/>
                  <a:gd name="T35" fmla="*/ 19 h 27"/>
                  <a:gd name="T36" fmla="*/ 1 w 22"/>
                  <a:gd name="T37" fmla="*/ 18 h 27"/>
                  <a:gd name="T38" fmla="*/ 1 w 22"/>
                  <a:gd name="T39" fmla="*/ 14 h 27"/>
                  <a:gd name="T40" fmla="*/ 1 w 22"/>
                  <a:gd name="T41" fmla="*/ 12 h 27"/>
                  <a:gd name="T42" fmla="*/ 0 w 22"/>
                  <a:gd name="T43" fmla="*/ 8 h 27"/>
                  <a:gd name="T44" fmla="*/ 1 w 22"/>
                  <a:gd name="T45" fmla="*/ 8 h 27"/>
                  <a:gd name="T46" fmla="*/ 3 w 22"/>
                  <a:gd name="T47" fmla="*/ 4 h 27"/>
                  <a:gd name="T48" fmla="*/ 5 w 22"/>
                  <a:gd name="T49" fmla="*/ 4 h 27"/>
                  <a:gd name="T50" fmla="*/ 7 w 22"/>
                  <a:gd name="T51" fmla="*/ 6 h 27"/>
                  <a:gd name="T52" fmla="*/ 7 w 22"/>
                  <a:gd name="T53" fmla="*/ 8 h 27"/>
                  <a:gd name="T54" fmla="*/ 11 w 22"/>
                  <a:gd name="T55" fmla="*/ 10 h 27"/>
                  <a:gd name="T56" fmla="*/ 11 w 22"/>
                  <a:gd name="T57" fmla="*/ 10 h 27"/>
                  <a:gd name="T58" fmla="*/ 13 w 22"/>
                  <a:gd name="T59" fmla="*/ 10 h 27"/>
                  <a:gd name="T60" fmla="*/ 13 w 22"/>
                  <a:gd name="T61" fmla="*/ 8 h 27"/>
                  <a:gd name="T62" fmla="*/ 11 w 22"/>
                  <a:gd name="T63" fmla="*/ 6 h 27"/>
                  <a:gd name="T64" fmla="*/ 9 w 22"/>
                  <a:gd name="T65" fmla="*/ 4 h 27"/>
                  <a:gd name="T66" fmla="*/ 11 w 22"/>
                  <a:gd name="T67" fmla="*/ 0 h 27"/>
                  <a:gd name="T68" fmla="*/ 17 w 22"/>
                  <a:gd name="T69" fmla="*/ 0 h 27"/>
                  <a:gd name="T70" fmla="*/ 21 w 22"/>
                  <a:gd name="T7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2" h="27">
                    <a:moveTo>
                      <a:pt x="21" y="0"/>
                    </a:moveTo>
                    <a:lnTo>
                      <a:pt x="21" y="2"/>
                    </a:lnTo>
                    <a:lnTo>
                      <a:pt x="22" y="6"/>
                    </a:lnTo>
                    <a:lnTo>
                      <a:pt x="21" y="12"/>
                    </a:lnTo>
                    <a:lnTo>
                      <a:pt x="17" y="12"/>
                    </a:lnTo>
                    <a:lnTo>
                      <a:pt x="17" y="14"/>
                    </a:lnTo>
                    <a:lnTo>
                      <a:pt x="21" y="16"/>
                    </a:lnTo>
                    <a:lnTo>
                      <a:pt x="21" y="18"/>
                    </a:lnTo>
                    <a:lnTo>
                      <a:pt x="19" y="19"/>
                    </a:lnTo>
                    <a:lnTo>
                      <a:pt x="15" y="21"/>
                    </a:lnTo>
                    <a:lnTo>
                      <a:pt x="15" y="25"/>
                    </a:lnTo>
                    <a:lnTo>
                      <a:pt x="13" y="27"/>
                    </a:lnTo>
                    <a:lnTo>
                      <a:pt x="11" y="27"/>
                    </a:lnTo>
                    <a:lnTo>
                      <a:pt x="9" y="25"/>
                    </a:lnTo>
                    <a:lnTo>
                      <a:pt x="11" y="23"/>
                    </a:lnTo>
                    <a:lnTo>
                      <a:pt x="11" y="21"/>
                    </a:lnTo>
                    <a:lnTo>
                      <a:pt x="5" y="19"/>
                    </a:lnTo>
                    <a:lnTo>
                      <a:pt x="3" y="19"/>
                    </a:lnTo>
                    <a:lnTo>
                      <a:pt x="1" y="18"/>
                    </a:lnTo>
                    <a:lnTo>
                      <a:pt x="1" y="14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1" y="8"/>
                    </a:lnTo>
                    <a:lnTo>
                      <a:pt x="3" y="4"/>
                    </a:lnTo>
                    <a:lnTo>
                      <a:pt x="5" y="4"/>
                    </a:lnTo>
                    <a:lnTo>
                      <a:pt x="7" y="6"/>
                    </a:lnTo>
                    <a:lnTo>
                      <a:pt x="7" y="8"/>
                    </a:lnTo>
                    <a:lnTo>
                      <a:pt x="11" y="10"/>
                    </a:lnTo>
                    <a:lnTo>
                      <a:pt x="11" y="10"/>
                    </a:lnTo>
                    <a:lnTo>
                      <a:pt x="13" y="10"/>
                    </a:lnTo>
                    <a:lnTo>
                      <a:pt x="13" y="8"/>
                    </a:lnTo>
                    <a:lnTo>
                      <a:pt x="11" y="6"/>
                    </a:lnTo>
                    <a:lnTo>
                      <a:pt x="9" y="4"/>
                    </a:lnTo>
                    <a:lnTo>
                      <a:pt x="11" y="0"/>
                    </a:lnTo>
                    <a:lnTo>
                      <a:pt x="17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20" name="Freeform 996"/>
              <p:cNvSpPr>
                <a:spLocks/>
              </p:cNvSpPr>
              <p:nvPr/>
            </p:nvSpPr>
            <p:spPr bwMode="auto">
              <a:xfrm>
                <a:off x="3820" y="1650"/>
                <a:ext cx="38" cy="32"/>
              </a:xfrm>
              <a:custGeom>
                <a:avLst/>
                <a:gdLst>
                  <a:gd name="T0" fmla="*/ 38 w 38"/>
                  <a:gd name="T1" fmla="*/ 0 h 32"/>
                  <a:gd name="T2" fmla="*/ 38 w 38"/>
                  <a:gd name="T3" fmla="*/ 2 h 32"/>
                  <a:gd name="T4" fmla="*/ 36 w 38"/>
                  <a:gd name="T5" fmla="*/ 5 h 32"/>
                  <a:gd name="T6" fmla="*/ 36 w 38"/>
                  <a:gd name="T7" fmla="*/ 9 h 32"/>
                  <a:gd name="T8" fmla="*/ 36 w 38"/>
                  <a:gd name="T9" fmla="*/ 11 h 32"/>
                  <a:gd name="T10" fmla="*/ 36 w 38"/>
                  <a:gd name="T11" fmla="*/ 15 h 32"/>
                  <a:gd name="T12" fmla="*/ 32 w 38"/>
                  <a:gd name="T13" fmla="*/ 21 h 32"/>
                  <a:gd name="T14" fmla="*/ 30 w 38"/>
                  <a:gd name="T15" fmla="*/ 21 h 32"/>
                  <a:gd name="T16" fmla="*/ 29 w 38"/>
                  <a:gd name="T17" fmla="*/ 21 h 32"/>
                  <a:gd name="T18" fmla="*/ 25 w 38"/>
                  <a:gd name="T19" fmla="*/ 21 h 32"/>
                  <a:gd name="T20" fmla="*/ 21 w 38"/>
                  <a:gd name="T21" fmla="*/ 21 h 32"/>
                  <a:gd name="T22" fmla="*/ 17 w 38"/>
                  <a:gd name="T23" fmla="*/ 21 h 32"/>
                  <a:gd name="T24" fmla="*/ 15 w 38"/>
                  <a:gd name="T25" fmla="*/ 21 h 32"/>
                  <a:gd name="T26" fmla="*/ 13 w 38"/>
                  <a:gd name="T27" fmla="*/ 21 h 32"/>
                  <a:gd name="T28" fmla="*/ 8 w 38"/>
                  <a:gd name="T29" fmla="*/ 24 h 32"/>
                  <a:gd name="T30" fmla="*/ 8 w 38"/>
                  <a:gd name="T31" fmla="*/ 26 h 32"/>
                  <a:gd name="T32" fmla="*/ 8 w 38"/>
                  <a:gd name="T33" fmla="*/ 32 h 32"/>
                  <a:gd name="T34" fmla="*/ 4 w 38"/>
                  <a:gd name="T35" fmla="*/ 26 h 32"/>
                  <a:gd name="T36" fmla="*/ 2 w 38"/>
                  <a:gd name="T37" fmla="*/ 28 h 32"/>
                  <a:gd name="T38" fmla="*/ 0 w 38"/>
                  <a:gd name="T39" fmla="*/ 26 h 32"/>
                  <a:gd name="T40" fmla="*/ 4 w 38"/>
                  <a:gd name="T41" fmla="*/ 24 h 32"/>
                  <a:gd name="T42" fmla="*/ 6 w 38"/>
                  <a:gd name="T43" fmla="*/ 19 h 32"/>
                  <a:gd name="T44" fmla="*/ 8 w 38"/>
                  <a:gd name="T45" fmla="*/ 19 h 32"/>
                  <a:gd name="T46" fmla="*/ 9 w 38"/>
                  <a:gd name="T47" fmla="*/ 21 h 32"/>
                  <a:gd name="T48" fmla="*/ 13 w 38"/>
                  <a:gd name="T49" fmla="*/ 17 h 32"/>
                  <a:gd name="T50" fmla="*/ 17 w 38"/>
                  <a:gd name="T51" fmla="*/ 17 h 32"/>
                  <a:gd name="T52" fmla="*/ 21 w 38"/>
                  <a:gd name="T53" fmla="*/ 15 h 32"/>
                  <a:gd name="T54" fmla="*/ 23 w 38"/>
                  <a:gd name="T55" fmla="*/ 9 h 32"/>
                  <a:gd name="T56" fmla="*/ 25 w 38"/>
                  <a:gd name="T57" fmla="*/ 7 h 32"/>
                  <a:gd name="T58" fmla="*/ 29 w 38"/>
                  <a:gd name="T59" fmla="*/ 5 h 32"/>
                  <a:gd name="T60" fmla="*/ 32 w 38"/>
                  <a:gd name="T61" fmla="*/ 3 h 32"/>
                  <a:gd name="T62" fmla="*/ 38 w 38"/>
                  <a:gd name="T6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8" h="32">
                    <a:moveTo>
                      <a:pt x="38" y="0"/>
                    </a:moveTo>
                    <a:lnTo>
                      <a:pt x="38" y="2"/>
                    </a:lnTo>
                    <a:lnTo>
                      <a:pt x="36" y="5"/>
                    </a:lnTo>
                    <a:lnTo>
                      <a:pt x="36" y="9"/>
                    </a:lnTo>
                    <a:lnTo>
                      <a:pt x="36" y="11"/>
                    </a:lnTo>
                    <a:lnTo>
                      <a:pt x="36" y="15"/>
                    </a:lnTo>
                    <a:lnTo>
                      <a:pt x="32" y="21"/>
                    </a:lnTo>
                    <a:lnTo>
                      <a:pt x="30" y="21"/>
                    </a:lnTo>
                    <a:lnTo>
                      <a:pt x="29" y="21"/>
                    </a:lnTo>
                    <a:lnTo>
                      <a:pt x="25" y="21"/>
                    </a:lnTo>
                    <a:lnTo>
                      <a:pt x="21" y="21"/>
                    </a:lnTo>
                    <a:lnTo>
                      <a:pt x="17" y="21"/>
                    </a:lnTo>
                    <a:lnTo>
                      <a:pt x="15" y="21"/>
                    </a:lnTo>
                    <a:lnTo>
                      <a:pt x="13" y="21"/>
                    </a:lnTo>
                    <a:lnTo>
                      <a:pt x="8" y="24"/>
                    </a:lnTo>
                    <a:lnTo>
                      <a:pt x="8" y="26"/>
                    </a:lnTo>
                    <a:lnTo>
                      <a:pt x="8" y="32"/>
                    </a:lnTo>
                    <a:lnTo>
                      <a:pt x="4" y="26"/>
                    </a:lnTo>
                    <a:lnTo>
                      <a:pt x="2" y="28"/>
                    </a:lnTo>
                    <a:lnTo>
                      <a:pt x="0" y="26"/>
                    </a:lnTo>
                    <a:lnTo>
                      <a:pt x="4" y="24"/>
                    </a:lnTo>
                    <a:lnTo>
                      <a:pt x="6" y="19"/>
                    </a:lnTo>
                    <a:lnTo>
                      <a:pt x="8" y="19"/>
                    </a:lnTo>
                    <a:lnTo>
                      <a:pt x="9" y="21"/>
                    </a:lnTo>
                    <a:lnTo>
                      <a:pt x="13" y="17"/>
                    </a:lnTo>
                    <a:lnTo>
                      <a:pt x="17" y="17"/>
                    </a:lnTo>
                    <a:lnTo>
                      <a:pt x="21" y="15"/>
                    </a:lnTo>
                    <a:lnTo>
                      <a:pt x="23" y="9"/>
                    </a:lnTo>
                    <a:lnTo>
                      <a:pt x="25" y="7"/>
                    </a:lnTo>
                    <a:lnTo>
                      <a:pt x="29" y="5"/>
                    </a:lnTo>
                    <a:lnTo>
                      <a:pt x="32" y="3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21" name="Freeform 997"/>
              <p:cNvSpPr>
                <a:spLocks/>
              </p:cNvSpPr>
              <p:nvPr/>
            </p:nvSpPr>
            <p:spPr bwMode="auto">
              <a:xfrm>
                <a:off x="3829" y="1672"/>
                <a:ext cx="6" cy="8"/>
              </a:xfrm>
              <a:custGeom>
                <a:avLst/>
                <a:gdLst>
                  <a:gd name="T0" fmla="*/ 6 w 6"/>
                  <a:gd name="T1" fmla="*/ 0 h 8"/>
                  <a:gd name="T2" fmla="*/ 4 w 6"/>
                  <a:gd name="T3" fmla="*/ 2 h 8"/>
                  <a:gd name="T4" fmla="*/ 2 w 6"/>
                  <a:gd name="T5" fmla="*/ 6 h 8"/>
                  <a:gd name="T6" fmla="*/ 0 w 6"/>
                  <a:gd name="T7" fmla="*/ 8 h 8"/>
                  <a:gd name="T8" fmla="*/ 0 w 6"/>
                  <a:gd name="T9" fmla="*/ 4 h 8"/>
                  <a:gd name="T10" fmla="*/ 2 w 6"/>
                  <a:gd name="T11" fmla="*/ 0 h 8"/>
                  <a:gd name="T12" fmla="*/ 6 w 6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8">
                    <a:moveTo>
                      <a:pt x="6" y="0"/>
                    </a:moveTo>
                    <a:lnTo>
                      <a:pt x="4" y="2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22" name="Freeform 998"/>
              <p:cNvSpPr>
                <a:spLocks/>
              </p:cNvSpPr>
              <p:nvPr/>
            </p:nvSpPr>
            <p:spPr bwMode="auto">
              <a:xfrm>
                <a:off x="3862" y="1659"/>
                <a:ext cx="6" cy="4"/>
              </a:xfrm>
              <a:custGeom>
                <a:avLst/>
                <a:gdLst>
                  <a:gd name="T0" fmla="*/ 2 w 6"/>
                  <a:gd name="T1" fmla="*/ 0 h 4"/>
                  <a:gd name="T2" fmla="*/ 6 w 6"/>
                  <a:gd name="T3" fmla="*/ 0 h 4"/>
                  <a:gd name="T4" fmla="*/ 2 w 6"/>
                  <a:gd name="T5" fmla="*/ 4 h 4"/>
                  <a:gd name="T6" fmla="*/ 0 w 6"/>
                  <a:gd name="T7" fmla="*/ 4 h 4"/>
                  <a:gd name="T8" fmla="*/ 2 w 6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4">
                    <a:moveTo>
                      <a:pt x="2" y="0"/>
                    </a:moveTo>
                    <a:lnTo>
                      <a:pt x="6" y="0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23" name="Freeform 999"/>
              <p:cNvSpPr>
                <a:spLocks/>
              </p:cNvSpPr>
              <p:nvPr/>
            </p:nvSpPr>
            <p:spPr bwMode="auto">
              <a:xfrm>
                <a:off x="3900" y="1728"/>
                <a:ext cx="10" cy="11"/>
              </a:xfrm>
              <a:custGeom>
                <a:avLst/>
                <a:gdLst>
                  <a:gd name="T0" fmla="*/ 4 w 10"/>
                  <a:gd name="T1" fmla="*/ 0 h 11"/>
                  <a:gd name="T2" fmla="*/ 6 w 10"/>
                  <a:gd name="T3" fmla="*/ 2 h 11"/>
                  <a:gd name="T4" fmla="*/ 6 w 10"/>
                  <a:gd name="T5" fmla="*/ 0 h 11"/>
                  <a:gd name="T6" fmla="*/ 10 w 10"/>
                  <a:gd name="T7" fmla="*/ 2 h 11"/>
                  <a:gd name="T8" fmla="*/ 8 w 10"/>
                  <a:gd name="T9" fmla="*/ 4 h 11"/>
                  <a:gd name="T10" fmla="*/ 10 w 10"/>
                  <a:gd name="T11" fmla="*/ 7 h 11"/>
                  <a:gd name="T12" fmla="*/ 10 w 10"/>
                  <a:gd name="T13" fmla="*/ 9 h 11"/>
                  <a:gd name="T14" fmla="*/ 8 w 10"/>
                  <a:gd name="T15" fmla="*/ 7 h 11"/>
                  <a:gd name="T16" fmla="*/ 6 w 10"/>
                  <a:gd name="T17" fmla="*/ 11 h 11"/>
                  <a:gd name="T18" fmla="*/ 2 w 10"/>
                  <a:gd name="T19" fmla="*/ 9 h 11"/>
                  <a:gd name="T20" fmla="*/ 0 w 10"/>
                  <a:gd name="T21" fmla="*/ 9 h 11"/>
                  <a:gd name="T22" fmla="*/ 2 w 10"/>
                  <a:gd name="T23" fmla="*/ 5 h 11"/>
                  <a:gd name="T24" fmla="*/ 4 w 10"/>
                  <a:gd name="T25" fmla="*/ 5 h 11"/>
                  <a:gd name="T26" fmla="*/ 4 w 10"/>
                  <a:gd name="T27" fmla="*/ 4 h 11"/>
                  <a:gd name="T28" fmla="*/ 2 w 10"/>
                  <a:gd name="T29" fmla="*/ 4 h 11"/>
                  <a:gd name="T30" fmla="*/ 2 w 10"/>
                  <a:gd name="T31" fmla="*/ 2 h 11"/>
                  <a:gd name="T32" fmla="*/ 4 w 10"/>
                  <a:gd name="T3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" h="11">
                    <a:moveTo>
                      <a:pt x="4" y="0"/>
                    </a:moveTo>
                    <a:lnTo>
                      <a:pt x="6" y="2"/>
                    </a:lnTo>
                    <a:lnTo>
                      <a:pt x="6" y="0"/>
                    </a:lnTo>
                    <a:lnTo>
                      <a:pt x="10" y="2"/>
                    </a:lnTo>
                    <a:lnTo>
                      <a:pt x="8" y="4"/>
                    </a:lnTo>
                    <a:lnTo>
                      <a:pt x="10" y="7"/>
                    </a:lnTo>
                    <a:lnTo>
                      <a:pt x="10" y="9"/>
                    </a:lnTo>
                    <a:lnTo>
                      <a:pt x="8" y="7"/>
                    </a:lnTo>
                    <a:lnTo>
                      <a:pt x="6" y="11"/>
                    </a:lnTo>
                    <a:lnTo>
                      <a:pt x="2" y="9"/>
                    </a:lnTo>
                    <a:lnTo>
                      <a:pt x="0" y="9"/>
                    </a:lnTo>
                    <a:lnTo>
                      <a:pt x="2" y="5"/>
                    </a:lnTo>
                    <a:lnTo>
                      <a:pt x="4" y="5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24" name="Freeform 1000"/>
              <p:cNvSpPr>
                <a:spLocks/>
              </p:cNvSpPr>
              <p:nvPr/>
            </p:nvSpPr>
            <p:spPr bwMode="auto">
              <a:xfrm>
                <a:off x="3883" y="1718"/>
                <a:ext cx="6" cy="6"/>
              </a:xfrm>
              <a:custGeom>
                <a:avLst/>
                <a:gdLst>
                  <a:gd name="T0" fmla="*/ 6 w 6"/>
                  <a:gd name="T1" fmla="*/ 0 h 6"/>
                  <a:gd name="T2" fmla="*/ 6 w 6"/>
                  <a:gd name="T3" fmla="*/ 2 h 6"/>
                  <a:gd name="T4" fmla="*/ 4 w 6"/>
                  <a:gd name="T5" fmla="*/ 4 h 6"/>
                  <a:gd name="T6" fmla="*/ 2 w 6"/>
                  <a:gd name="T7" fmla="*/ 6 h 6"/>
                  <a:gd name="T8" fmla="*/ 0 w 6"/>
                  <a:gd name="T9" fmla="*/ 4 h 6"/>
                  <a:gd name="T10" fmla="*/ 2 w 6"/>
                  <a:gd name="T11" fmla="*/ 2 h 6"/>
                  <a:gd name="T12" fmla="*/ 6 w 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6" y="0"/>
                    </a:moveTo>
                    <a:lnTo>
                      <a:pt x="6" y="2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25" name="Freeform 1001"/>
              <p:cNvSpPr>
                <a:spLocks/>
              </p:cNvSpPr>
              <p:nvPr/>
            </p:nvSpPr>
            <p:spPr bwMode="auto">
              <a:xfrm>
                <a:off x="3862" y="1716"/>
                <a:ext cx="4" cy="10"/>
              </a:xfrm>
              <a:custGeom>
                <a:avLst/>
                <a:gdLst>
                  <a:gd name="T0" fmla="*/ 2 w 4"/>
                  <a:gd name="T1" fmla="*/ 0 h 10"/>
                  <a:gd name="T2" fmla="*/ 2 w 4"/>
                  <a:gd name="T3" fmla="*/ 2 h 10"/>
                  <a:gd name="T4" fmla="*/ 4 w 4"/>
                  <a:gd name="T5" fmla="*/ 2 h 10"/>
                  <a:gd name="T6" fmla="*/ 4 w 4"/>
                  <a:gd name="T7" fmla="*/ 4 h 10"/>
                  <a:gd name="T8" fmla="*/ 2 w 4"/>
                  <a:gd name="T9" fmla="*/ 8 h 10"/>
                  <a:gd name="T10" fmla="*/ 0 w 4"/>
                  <a:gd name="T11" fmla="*/ 10 h 10"/>
                  <a:gd name="T12" fmla="*/ 0 w 4"/>
                  <a:gd name="T13" fmla="*/ 10 h 10"/>
                  <a:gd name="T14" fmla="*/ 0 w 4"/>
                  <a:gd name="T15" fmla="*/ 6 h 10"/>
                  <a:gd name="T16" fmla="*/ 2 w 4"/>
                  <a:gd name="T1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0">
                    <a:moveTo>
                      <a:pt x="2" y="0"/>
                    </a:moveTo>
                    <a:lnTo>
                      <a:pt x="2" y="2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26" name="Freeform 1002"/>
              <p:cNvSpPr>
                <a:spLocks/>
              </p:cNvSpPr>
              <p:nvPr/>
            </p:nvSpPr>
            <p:spPr bwMode="auto">
              <a:xfrm>
                <a:off x="3925" y="1711"/>
                <a:ext cx="7" cy="11"/>
              </a:xfrm>
              <a:custGeom>
                <a:avLst/>
                <a:gdLst>
                  <a:gd name="T0" fmla="*/ 2 w 7"/>
                  <a:gd name="T1" fmla="*/ 0 h 11"/>
                  <a:gd name="T2" fmla="*/ 5 w 7"/>
                  <a:gd name="T3" fmla="*/ 2 h 11"/>
                  <a:gd name="T4" fmla="*/ 7 w 7"/>
                  <a:gd name="T5" fmla="*/ 7 h 11"/>
                  <a:gd name="T6" fmla="*/ 7 w 7"/>
                  <a:gd name="T7" fmla="*/ 11 h 11"/>
                  <a:gd name="T8" fmla="*/ 2 w 7"/>
                  <a:gd name="T9" fmla="*/ 9 h 11"/>
                  <a:gd name="T10" fmla="*/ 0 w 7"/>
                  <a:gd name="T11" fmla="*/ 5 h 11"/>
                  <a:gd name="T12" fmla="*/ 2 w 7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1">
                    <a:moveTo>
                      <a:pt x="2" y="0"/>
                    </a:moveTo>
                    <a:lnTo>
                      <a:pt x="5" y="2"/>
                    </a:lnTo>
                    <a:lnTo>
                      <a:pt x="7" y="7"/>
                    </a:lnTo>
                    <a:lnTo>
                      <a:pt x="7" y="11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27" name="Freeform 1003"/>
              <p:cNvSpPr>
                <a:spLocks/>
              </p:cNvSpPr>
              <p:nvPr/>
            </p:nvSpPr>
            <p:spPr bwMode="auto">
              <a:xfrm>
                <a:off x="3866" y="1722"/>
                <a:ext cx="17" cy="10"/>
              </a:xfrm>
              <a:custGeom>
                <a:avLst/>
                <a:gdLst>
                  <a:gd name="T0" fmla="*/ 3 w 17"/>
                  <a:gd name="T1" fmla="*/ 0 h 10"/>
                  <a:gd name="T2" fmla="*/ 7 w 17"/>
                  <a:gd name="T3" fmla="*/ 4 h 10"/>
                  <a:gd name="T4" fmla="*/ 9 w 17"/>
                  <a:gd name="T5" fmla="*/ 4 h 10"/>
                  <a:gd name="T6" fmla="*/ 11 w 17"/>
                  <a:gd name="T7" fmla="*/ 4 h 10"/>
                  <a:gd name="T8" fmla="*/ 13 w 17"/>
                  <a:gd name="T9" fmla="*/ 0 h 10"/>
                  <a:gd name="T10" fmla="*/ 15 w 17"/>
                  <a:gd name="T11" fmla="*/ 2 h 10"/>
                  <a:gd name="T12" fmla="*/ 17 w 17"/>
                  <a:gd name="T13" fmla="*/ 0 h 10"/>
                  <a:gd name="T14" fmla="*/ 17 w 17"/>
                  <a:gd name="T15" fmla="*/ 4 h 10"/>
                  <a:gd name="T16" fmla="*/ 15 w 17"/>
                  <a:gd name="T17" fmla="*/ 6 h 10"/>
                  <a:gd name="T18" fmla="*/ 15 w 17"/>
                  <a:gd name="T19" fmla="*/ 10 h 10"/>
                  <a:gd name="T20" fmla="*/ 15 w 17"/>
                  <a:gd name="T21" fmla="*/ 10 h 10"/>
                  <a:gd name="T22" fmla="*/ 13 w 17"/>
                  <a:gd name="T23" fmla="*/ 6 h 10"/>
                  <a:gd name="T24" fmla="*/ 11 w 17"/>
                  <a:gd name="T25" fmla="*/ 8 h 10"/>
                  <a:gd name="T26" fmla="*/ 7 w 17"/>
                  <a:gd name="T27" fmla="*/ 10 h 10"/>
                  <a:gd name="T28" fmla="*/ 2 w 17"/>
                  <a:gd name="T29" fmla="*/ 8 h 10"/>
                  <a:gd name="T30" fmla="*/ 0 w 17"/>
                  <a:gd name="T31" fmla="*/ 6 h 10"/>
                  <a:gd name="T32" fmla="*/ 2 w 17"/>
                  <a:gd name="T33" fmla="*/ 4 h 10"/>
                  <a:gd name="T34" fmla="*/ 2 w 17"/>
                  <a:gd name="T35" fmla="*/ 2 h 10"/>
                  <a:gd name="T36" fmla="*/ 2 w 17"/>
                  <a:gd name="T37" fmla="*/ 0 h 10"/>
                  <a:gd name="T38" fmla="*/ 3 w 17"/>
                  <a:gd name="T3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" h="10">
                    <a:moveTo>
                      <a:pt x="3" y="0"/>
                    </a:moveTo>
                    <a:lnTo>
                      <a:pt x="7" y="4"/>
                    </a:lnTo>
                    <a:lnTo>
                      <a:pt x="9" y="4"/>
                    </a:lnTo>
                    <a:lnTo>
                      <a:pt x="11" y="4"/>
                    </a:lnTo>
                    <a:lnTo>
                      <a:pt x="13" y="0"/>
                    </a:lnTo>
                    <a:lnTo>
                      <a:pt x="15" y="2"/>
                    </a:lnTo>
                    <a:lnTo>
                      <a:pt x="17" y="0"/>
                    </a:lnTo>
                    <a:lnTo>
                      <a:pt x="17" y="4"/>
                    </a:lnTo>
                    <a:lnTo>
                      <a:pt x="15" y="6"/>
                    </a:lnTo>
                    <a:lnTo>
                      <a:pt x="15" y="10"/>
                    </a:lnTo>
                    <a:lnTo>
                      <a:pt x="15" y="10"/>
                    </a:lnTo>
                    <a:lnTo>
                      <a:pt x="13" y="6"/>
                    </a:lnTo>
                    <a:lnTo>
                      <a:pt x="11" y="8"/>
                    </a:lnTo>
                    <a:lnTo>
                      <a:pt x="7" y="10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28" name="Freeform 1004"/>
              <p:cNvSpPr>
                <a:spLocks/>
              </p:cNvSpPr>
              <p:nvPr/>
            </p:nvSpPr>
            <p:spPr bwMode="auto">
              <a:xfrm>
                <a:off x="3858" y="1695"/>
                <a:ext cx="2" cy="8"/>
              </a:xfrm>
              <a:custGeom>
                <a:avLst/>
                <a:gdLst>
                  <a:gd name="T0" fmla="*/ 2 w 2"/>
                  <a:gd name="T1" fmla="*/ 0 h 8"/>
                  <a:gd name="T2" fmla="*/ 2 w 2"/>
                  <a:gd name="T3" fmla="*/ 6 h 8"/>
                  <a:gd name="T4" fmla="*/ 2 w 2"/>
                  <a:gd name="T5" fmla="*/ 8 h 8"/>
                  <a:gd name="T6" fmla="*/ 0 w 2"/>
                  <a:gd name="T7" fmla="*/ 8 h 8"/>
                  <a:gd name="T8" fmla="*/ 0 w 2"/>
                  <a:gd name="T9" fmla="*/ 6 h 8"/>
                  <a:gd name="T10" fmla="*/ 2 w 2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8">
                    <a:moveTo>
                      <a:pt x="2" y="0"/>
                    </a:move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29" name="Freeform 1005"/>
              <p:cNvSpPr>
                <a:spLocks/>
              </p:cNvSpPr>
              <p:nvPr/>
            </p:nvSpPr>
            <p:spPr bwMode="auto">
              <a:xfrm>
                <a:off x="3847" y="1707"/>
                <a:ext cx="15" cy="15"/>
              </a:xfrm>
              <a:custGeom>
                <a:avLst/>
                <a:gdLst>
                  <a:gd name="T0" fmla="*/ 5 w 15"/>
                  <a:gd name="T1" fmla="*/ 0 h 15"/>
                  <a:gd name="T2" fmla="*/ 9 w 15"/>
                  <a:gd name="T3" fmla="*/ 2 h 15"/>
                  <a:gd name="T4" fmla="*/ 11 w 15"/>
                  <a:gd name="T5" fmla="*/ 2 h 15"/>
                  <a:gd name="T6" fmla="*/ 15 w 15"/>
                  <a:gd name="T7" fmla="*/ 7 h 15"/>
                  <a:gd name="T8" fmla="*/ 15 w 15"/>
                  <a:gd name="T9" fmla="*/ 9 h 15"/>
                  <a:gd name="T10" fmla="*/ 13 w 15"/>
                  <a:gd name="T11" fmla="*/ 13 h 15"/>
                  <a:gd name="T12" fmla="*/ 9 w 15"/>
                  <a:gd name="T13" fmla="*/ 15 h 15"/>
                  <a:gd name="T14" fmla="*/ 7 w 15"/>
                  <a:gd name="T15" fmla="*/ 13 h 15"/>
                  <a:gd name="T16" fmla="*/ 5 w 15"/>
                  <a:gd name="T17" fmla="*/ 13 h 15"/>
                  <a:gd name="T18" fmla="*/ 2 w 15"/>
                  <a:gd name="T19" fmla="*/ 9 h 15"/>
                  <a:gd name="T20" fmla="*/ 0 w 15"/>
                  <a:gd name="T21" fmla="*/ 6 h 15"/>
                  <a:gd name="T22" fmla="*/ 0 w 15"/>
                  <a:gd name="T23" fmla="*/ 2 h 15"/>
                  <a:gd name="T24" fmla="*/ 5 w 15"/>
                  <a:gd name="T2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" h="15">
                    <a:moveTo>
                      <a:pt x="5" y="0"/>
                    </a:moveTo>
                    <a:lnTo>
                      <a:pt x="9" y="2"/>
                    </a:lnTo>
                    <a:lnTo>
                      <a:pt x="11" y="2"/>
                    </a:lnTo>
                    <a:lnTo>
                      <a:pt x="15" y="7"/>
                    </a:lnTo>
                    <a:lnTo>
                      <a:pt x="15" y="9"/>
                    </a:lnTo>
                    <a:lnTo>
                      <a:pt x="13" y="13"/>
                    </a:lnTo>
                    <a:lnTo>
                      <a:pt x="9" y="15"/>
                    </a:lnTo>
                    <a:lnTo>
                      <a:pt x="7" y="13"/>
                    </a:lnTo>
                    <a:lnTo>
                      <a:pt x="5" y="13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30" name="Freeform 1006"/>
              <p:cNvSpPr>
                <a:spLocks/>
              </p:cNvSpPr>
              <p:nvPr/>
            </p:nvSpPr>
            <p:spPr bwMode="auto">
              <a:xfrm>
                <a:off x="3856" y="1722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4 w 4"/>
                  <a:gd name="T3" fmla="*/ 2 h 4"/>
                  <a:gd name="T4" fmla="*/ 2 w 4"/>
                  <a:gd name="T5" fmla="*/ 4 h 4"/>
                  <a:gd name="T6" fmla="*/ 0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4" y="2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31" name="Freeform 1007"/>
              <p:cNvSpPr>
                <a:spLocks/>
              </p:cNvSpPr>
              <p:nvPr/>
            </p:nvSpPr>
            <p:spPr bwMode="auto">
              <a:xfrm>
                <a:off x="3770" y="1575"/>
                <a:ext cx="2" cy="6"/>
              </a:xfrm>
              <a:custGeom>
                <a:avLst/>
                <a:gdLst>
                  <a:gd name="T0" fmla="*/ 0 w 2"/>
                  <a:gd name="T1" fmla="*/ 0 h 6"/>
                  <a:gd name="T2" fmla="*/ 0 w 2"/>
                  <a:gd name="T3" fmla="*/ 0 h 6"/>
                  <a:gd name="T4" fmla="*/ 2 w 2"/>
                  <a:gd name="T5" fmla="*/ 2 h 6"/>
                  <a:gd name="T6" fmla="*/ 2 w 2"/>
                  <a:gd name="T7" fmla="*/ 2 h 6"/>
                  <a:gd name="T8" fmla="*/ 2 w 2"/>
                  <a:gd name="T9" fmla="*/ 4 h 6"/>
                  <a:gd name="T10" fmla="*/ 2 w 2"/>
                  <a:gd name="T11" fmla="*/ 6 h 6"/>
                  <a:gd name="T12" fmla="*/ 0 w 2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2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32" name="Freeform 1008"/>
              <p:cNvSpPr>
                <a:spLocks/>
              </p:cNvSpPr>
              <p:nvPr/>
            </p:nvSpPr>
            <p:spPr bwMode="auto">
              <a:xfrm>
                <a:off x="3763" y="157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4 h 4"/>
                  <a:gd name="T4" fmla="*/ 0 w 4"/>
                  <a:gd name="T5" fmla="*/ 2 h 4"/>
                  <a:gd name="T6" fmla="*/ 4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4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33" name="Freeform 1009"/>
              <p:cNvSpPr>
                <a:spLocks/>
              </p:cNvSpPr>
              <p:nvPr/>
            </p:nvSpPr>
            <p:spPr bwMode="auto">
              <a:xfrm>
                <a:off x="3759" y="1558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4 w 4"/>
                  <a:gd name="T3" fmla="*/ 2 h 4"/>
                  <a:gd name="T4" fmla="*/ 2 w 4"/>
                  <a:gd name="T5" fmla="*/ 4 h 4"/>
                  <a:gd name="T6" fmla="*/ 0 w 4"/>
                  <a:gd name="T7" fmla="*/ 2 h 4"/>
                  <a:gd name="T8" fmla="*/ 4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34" name="Freeform 1010"/>
              <p:cNvSpPr>
                <a:spLocks/>
              </p:cNvSpPr>
              <p:nvPr/>
            </p:nvSpPr>
            <p:spPr bwMode="auto">
              <a:xfrm>
                <a:off x="3763" y="1526"/>
                <a:ext cx="4" cy="5"/>
              </a:xfrm>
              <a:custGeom>
                <a:avLst/>
                <a:gdLst>
                  <a:gd name="T0" fmla="*/ 0 w 4"/>
                  <a:gd name="T1" fmla="*/ 0 h 5"/>
                  <a:gd name="T2" fmla="*/ 4 w 4"/>
                  <a:gd name="T3" fmla="*/ 4 h 5"/>
                  <a:gd name="T4" fmla="*/ 2 w 4"/>
                  <a:gd name="T5" fmla="*/ 5 h 5"/>
                  <a:gd name="T6" fmla="*/ 0 w 4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5">
                    <a:moveTo>
                      <a:pt x="0" y="0"/>
                    </a:moveTo>
                    <a:lnTo>
                      <a:pt x="4" y="4"/>
                    </a:lnTo>
                    <a:lnTo>
                      <a:pt x="2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35" name="Freeform 1011"/>
              <p:cNvSpPr>
                <a:spLocks/>
              </p:cNvSpPr>
              <p:nvPr/>
            </p:nvSpPr>
            <p:spPr bwMode="auto">
              <a:xfrm>
                <a:off x="3776" y="1611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2 h 4"/>
                  <a:gd name="T4" fmla="*/ 0 w 2"/>
                  <a:gd name="T5" fmla="*/ 4 h 4"/>
                  <a:gd name="T6" fmla="*/ 0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2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36" name="Freeform 1012"/>
              <p:cNvSpPr>
                <a:spLocks/>
              </p:cNvSpPr>
              <p:nvPr/>
            </p:nvSpPr>
            <p:spPr bwMode="auto">
              <a:xfrm>
                <a:off x="3772" y="1585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37" name="Freeform 1013"/>
              <p:cNvSpPr>
                <a:spLocks/>
              </p:cNvSpPr>
              <p:nvPr/>
            </p:nvSpPr>
            <p:spPr bwMode="auto">
              <a:xfrm>
                <a:off x="3763" y="1564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2 h 4"/>
                  <a:gd name="T4" fmla="*/ 2 w 2"/>
                  <a:gd name="T5" fmla="*/ 4 h 4"/>
                  <a:gd name="T6" fmla="*/ 2 w 2"/>
                  <a:gd name="T7" fmla="*/ 4 h 4"/>
                  <a:gd name="T8" fmla="*/ 0 w 2"/>
                  <a:gd name="T9" fmla="*/ 2 h 4"/>
                  <a:gd name="T10" fmla="*/ 2 w 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38" name="Freeform 1014"/>
              <p:cNvSpPr>
                <a:spLocks/>
              </p:cNvSpPr>
              <p:nvPr/>
            </p:nvSpPr>
            <p:spPr bwMode="auto">
              <a:xfrm>
                <a:off x="3761" y="1533"/>
                <a:ext cx="6" cy="2"/>
              </a:xfrm>
              <a:custGeom>
                <a:avLst/>
                <a:gdLst>
                  <a:gd name="T0" fmla="*/ 0 w 6"/>
                  <a:gd name="T1" fmla="*/ 0 h 2"/>
                  <a:gd name="T2" fmla="*/ 6 w 6"/>
                  <a:gd name="T3" fmla="*/ 2 h 2"/>
                  <a:gd name="T4" fmla="*/ 2 w 6"/>
                  <a:gd name="T5" fmla="*/ 2 h 2"/>
                  <a:gd name="T6" fmla="*/ 0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0" y="0"/>
                    </a:moveTo>
                    <a:lnTo>
                      <a:pt x="6" y="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39" name="Freeform 1015"/>
              <p:cNvSpPr>
                <a:spLocks/>
              </p:cNvSpPr>
              <p:nvPr/>
            </p:nvSpPr>
            <p:spPr bwMode="auto">
              <a:xfrm>
                <a:off x="3768" y="1591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4 w 4"/>
                  <a:gd name="T3" fmla="*/ 1 h 3"/>
                  <a:gd name="T4" fmla="*/ 2 w 4"/>
                  <a:gd name="T5" fmla="*/ 3 h 3"/>
                  <a:gd name="T6" fmla="*/ 0 w 4"/>
                  <a:gd name="T7" fmla="*/ 0 h 3"/>
                  <a:gd name="T8" fmla="*/ 0 w 4"/>
                  <a:gd name="T9" fmla="*/ 0 h 3"/>
                  <a:gd name="T10" fmla="*/ 2 w 4"/>
                  <a:gd name="T11" fmla="*/ 0 h 3"/>
                  <a:gd name="T12" fmla="*/ 2 w 4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4" y="1"/>
                    </a:lnTo>
                    <a:lnTo>
                      <a:pt x="2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40" name="Freeform 1016"/>
              <p:cNvSpPr>
                <a:spLocks/>
              </p:cNvSpPr>
              <p:nvPr/>
            </p:nvSpPr>
            <p:spPr bwMode="auto">
              <a:xfrm>
                <a:off x="3768" y="1583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41" name="Freeform 1017"/>
              <p:cNvSpPr>
                <a:spLocks/>
              </p:cNvSpPr>
              <p:nvPr/>
            </p:nvSpPr>
            <p:spPr bwMode="auto">
              <a:xfrm>
                <a:off x="3770" y="1520"/>
                <a:ext cx="4" cy="2"/>
              </a:xfrm>
              <a:custGeom>
                <a:avLst/>
                <a:gdLst>
                  <a:gd name="T0" fmla="*/ 2 w 4"/>
                  <a:gd name="T1" fmla="*/ 0 h 2"/>
                  <a:gd name="T2" fmla="*/ 4 w 4"/>
                  <a:gd name="T3" fmla="*/ 2 h 2"/>
                  <a:gd name="T4" fmla="*/ 0 w 4"/>
                  <a:gd name="T5" fmla="*/ 2 h 2"/>
                  <a:gd name="T6" fmla="*/ 2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lnTo>
                      <a:pt x="4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42" name="Freeform 1018"/>
              <p:cNvSpPr>
                <a:spLocks/>
              </p:cNvSpPr>
              <p:nvPr/>
            </p:nvSpPr>
            <p:spPr bwMode="auto">
              <a:xfrm>
                <a:off x="3763" y="1571"/>
                <a:ext cx="4" cy="2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0 h 2"/>
                  <a:gd name="T4" fmla="*/ 2 w 4"/>
                  <a:gd name="T5" fmla="*/ 2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43" name="Freeform 1019"/>
              <p:cNvSpPr>
                <a:spLocks/>
              </p:cNvSpPr>
              <p:nvPr/>
            </p:nvSpPr>
            <p:spPr bwMode="auto">
              <a:xfrm>
                <a:off x="3814" y="1482"/>
                <a:ext cx="12" cy="6"/>
              </a:xfrm>
              <a:custGeom>
                <a:avLst/>
                <a:gdLst>
                  <a:gd name="T0" fmla="*/ 10 w 12"/>
                  <a:gd name="T1" fmla="*/ 0 h 6"/>
                  <a:gd name="T2" fmla="*/ 12 w 12"/>
                  <a:gd name="T3" fmla="*/ 2 h 6"/>
                  <a:gd name="T4" fmla="*/ 10 w 12"/>
                  <a:gd name="T5" fmla="*/ 4 h 6"/>
                  <a:gd name="T6" fmla="*/ 4 w 12"/>
                  <a:gd name="T7" fmla="*/ 4 h 6"/>
                  <a:gd name="T8" fmla="*/ 2 w 12"/>
                  <a:gd name="T9" fmla="*/ 6 h 6"/>
                  <a:gd name="T10" fmla="*/ 0 w 12"/>
                  <a:gd name="T11" fmla="*/ 6 h 6"/>
                  <a:gd name="T12" fmla="*/ 2 w 12"/>
                  <a:gd name="T13" fmla="*/ 2 h 6"/>
                  <a:gd name="T14" fmla="*/ 6 w 12"/>
                  <a:gd name="T15" fmla="*/ 2 h 6"/>
                  <a:gd name="T16" fmla="*/ 8 w 12"/>
                  <a:gd name="T17" fmla="*/ 0 h 6"/>
                  <a:gd name="T18" fmla="*/ 10 w 12"/>
                  <a:gd name="T1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6">
                    <a:moveTo>
                      <a:pt x="10" y="0"/>
                    </a:moveTo>
                    <a:lnTo>
                      <a:pt x="12" y="2"/>
                    </a:lnTo>
                    <a:lnTo>
                      <a:pt x="10" y="4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6" y="2"/>
                    </a:lnTo>
                    <a:lnTo>
                      <a:pt x="8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44" name="Freeform 1020"/>
              <p:cNvSpPr>
                <a:spLocks/>
              </p:cNvSpPr>
              <p:nvPr/>
            </p:nvSpPr>
            <p:spPr bwMode="auto">
              <a:xfrm>
                <a:off x="3871" y="1396"/>
                <a:ext cx="4" cy="10"/>
              </a:xfrm>
              <a:custGeom>
                <a:avLst/>
                <a:gdLst>
                  <a:gd name="T0" fmla="*/ 2 w 4"/>
                  <a:gd name="T1" fmla="*/ 0 h 10"/>
                  <a:gd name="T2" fmla="*/ 4 w 4"/>
                  <a:gd name="T3" fmla="*/ 4 h 10"/>
                  <a:gd name="T4" fmla="*/ 0 w 4"/>
                  <a:gd name="T5" fmla="*/ 10 h 10"/>
                  <a:gd name="T6" fmla="*/ 0 w 4"/>
                  <a:gd name="T7" fmla="*/ 4 h 10"/>
                  <a:gd name="T8" fmla="*/ 2 w 4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0">
                    <a:moveTo>
                      <a:pt x="2" y="0"/>
                    </a:moveTo>
                    <a:lnTo>
                      <a:pt x="4" y="4"/>
                    </a:lnTo>
                    <a:lnTo>
                      <a:pt x="0" y="10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45" name="Freeform 1021"/>
              <p:cNvSpPr>
                <a:spLocks/>
              </p:cNvSpPr>
              <p:nvPr/>
            </p:nvSpPr>
            <p:spPr bwMode="auto">
              <a:xfrm>
                <a:off x="3894" y="1366"/>
                <a:ext cx="2" cy="3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0 h 3"/>
                  <a:gd name="T4" fmla="*/ 0 w 2"/>
                  <a:gd name="T5" fmla="*/ 3 h 3"/>
                  <a:gd name="T6" fmla="*/ 0 w 2"/>
                  <a:gd name="T7" fmla="*/ 2 h 3"/>
                  <a:gd name="T8" fmla="*/ 0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2" y="0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46" name="Freeform 1022"/>
              <p:cNvSpPr>
                <a:spLocks/>
              </p:cNvSpPr>
              <p:nvPr/>
            </p:nvSpPr>
            <p:spPr bwMode="auto">
              <a:xfrm>
                <a:off x="3812" y="1476"/>
                <a:ext cx="10" cy="4"/>
              </a:xfrm>
              <a:custGeom>
                <a:avLst/>
                <a:gdLst>
                  <a:gd name="T0" fmla="*/ 6 w 10"/>
                  <a:gd name="T1" fmla="*/ 0 h 4"/>
                  <a:gd name="T2" fmla="*/ 10 w 10"/>
                  <a:gd name="T3" fmla="*/ 2 h 4"/>
                  <a:gd name="T4" fmla="*/ 6 w 10"/>
                  <a:gd name="T5" fmla="*/ 4 h 4"/>
                  <a:gd name="T6" fmla="*/ 0 w 10"/>
                  <a:gd name="T7" fmla="*/ 4 h 4"/>
                  <a:gd name="T8" fmla="*/ 6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6" y="0"/>
                    </a:moveTo>
                    <a:lnTo>
                      <a:pt x="10" y="2"/>
                    </a:lnTo>
                    <a:lnTo>
                      <a:pt x="6" y="4"/>
                    </a:lnTo>
                    <a:lnTo>
                      <a:pt x="0" y="4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47" name="Freeform 1023"/>
              <p:cNvSpPr>
                <a:spLocks/>
              </p:cNvSpPr>
              <p:nvPr/>
            </p:nvSpPr>
            <p:spPr bwMode="auto">
              <a:xfrm>
                <a:off x="3892" y="1322"/>
                <a:ext cx="10" cy="9"/>
              </a:xfrm>
              <a:custGeom>
                <a:avLst/>
                <a:gdLst>
                  <a:gd name="T0" fmla="*/ 10 w 10"/>
                  <a:gd name="T1" fmla="*/ 0 h 9"/>
                  <a:gd name="T2" fmla="*/ 10 w 10"/>
                  <a:gd name="T3" fmla="*/ 7 h 9"/>
                  <a:gd name="T4" fmla="*/ 6 w 10"/>
                  <a:gd name="T5" fmla="*/ 6 h 9"/>
                  <a:gd name="T6" fmla="*/ 0 w 10"/>
                  <a:gd name="T7" fmla="*/ 9 h 9"/>
                  <a:gd name="T8" fmla="*/ 0 w 10"/>
                  <a:gd name="T9" fmla="*/ 6 h 9"/>
                  <a:gd name="T10" fmla="*/ 10 w 10"/>
                  <a:gd name="T1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9">
                    <a:moveTo>
                      <a:pt x="10" y="0"/>
                    </a:moveTo>
                    <a:lnTo>
                      <a:pt x="10" y="7"/>
                    </a:lnTo>
                    <a:lnTo>
                      <a:pt x="6" y="6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48" name="Freeform 1024"/>
              <p:cNvSpPr>
                <a:spLocks/>
              </p:cNvSpPr>
              <p:nvPr/>
            </p:nvSpPr>
            <p:spPr bwMode="auto">
              <a:xfrm>
                <a:off x="3776" y="1516"/>
                <a:ext cx="4" cy="6"/>
              </a:xfrm>
              <a:custGeom>
                <a:avLst/>
                <a:gdLst>
                  <a:gd name="T0" fmla="*/ 0 w 4"/>
                  <a:gd name="T1" fmla="*/ 0 h 6"/>
                  <a:gd name="T2" fmla="*/ 2 w 4"/>
                  <a:gd name="T3" fmla="*/ 2 h 6"/>
                  <a:gd name="T4" fmla="*/ 4 w 4"/>
                  <a:gd name="T5" fmla="*/ 4 h 6"/>
                  <a:gd name="T6" fmla="*/ 0 w 4"/>
                  <a:gd name="T7" fmla="*/ 6 h 6"/>
                  <a:gd name="T8" fmla="*/ 0 w 4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lnTo>
                      <a:pt x="2" y="2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49" name="Freeform 1025"/>
              <p:cNvSpPr>
                <a:spLocks/>
              </p:cNvSpPr>
              <p:nvPr/>
            </p:nvSpPr>
            <p:spPr bwMode="auto">
              <a:xfrm>
                <a:off x="3809" y="1491"/>
                <a:ext cx="3" cy="6"/>
              </a:xfrm>
              <a:custGeom>
                <a:avLst/>
                <a:gdLst>
                  <a:gd name="T0" fmla="*/ 3 w 3"/>
                  <a:gd name="T1" fmla="*/ 0 h 6"/>
                  <a:gd name="T2" fmla="*/ 3 w 3"/>
                  <a:gd name="T3" fmla="*/ 4 h 6"/>
                  <a:gd name="T4" fmla="*/ 1 w 3"/>
                  <a:gd name="T5" fmla="*/ 6 h 6"/>
                  <a:gd name="T6" fmla="*/ 0 w 3"/>
                  <a:gd name="T7" fmla="*/ 2 h 6"/>
                  <a:gd name="T8" fmla="*/ 0 w 3"/>
                  <a:gd name="T9" fmla="*/ 2 h 6"/>
                  <a:gd name="T10" fmla="*/ 1 w 3"/>
                  <a:gd name="T11" fmla="*/ 2 h 6"/>
                  <a:gd name="T12" fmla="*/ 1 w 3"/>
                  <a:gd name="T13" fmla="*/ 0 h 6"/>
                  <a:gd name="T14" fmla="*/ 3 w 3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6">
                    <a:moveTo>
                      <a:pt x="3" y="0"/>
                    </a:moveTo>
                    <a:lnTo>
                      <a:pt x="3" y="4"/>
                    </a:lnTo>
                    <a:lnTo>
                      <a:pt x="1" y="6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50" name="Freeform 1026"/>
              <p:cNvSpPr>
                <a:spLocks/>
              </p:cNvSpPr>
              <p:nvPr/>
            </p:nvSpPr>
            <p:spPr bwMode="auto">
              <a:xfrm>
                <a:off x="3805" y="1486"/>
                <a:ext cx="5" cy="4"/>
              </a:xfrm>
              <a:custGeom>
                <a:avLst/>
                <a:gdLst>
                  <a:gd name="T0" fmla="*/ 4 w 5"/>
                  <a:gd name="T1" fmla="*/ 0 h 4"/>
                  <a:gd name="T2" fmla="*/ 5 w 5"/>
                  <a:gd name="T3" fmla="*/ 2 h 4"/>
                  <a:gd name="T4" fmla="*/ 4 w 5"/>
                  <a:gd name="T5" fmla="*/ 4 h 4"/>
                  <a:gd name="T6" fmla="*/ 4 w 5"/>
                  <a:gd name="T7" fmla="*/ 4 h 4"/>
                  <a:gd name="T8" fmla="*/ 4 w 5"/>
                  <a:gd name="T9" fmla="*/ 4 h 4"/>
                  <a:gd name="T10" fmla="*/ 0 w 5"/>
                  <a:gd name="T11" fmla="*/ 0 h 4"/>
                  <a:gd name="T12" fmla="*/ 4 w 5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4" y="0"/>
                    </a:moveTo>
                    <a:lnTo>
                      <a:pt x="5" y="2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51" name="Freeform 1027"/>
              <p:cNvSpPr>
                <a:spLocks/>
              </p:cNvSpPr>
              <p:nvPr/>
            </p:nvSpPr>
            <p:spPr bwMode="auto">
              <a:xfrm>
                <a:off x="3864" y="1413"/>
                <a:ext cx="4" cy="6"/>
              </a:xfrm>
              <a:custGeom>
                <a:avLst/>
                <a:gdLst>
                  <a:gd name="T0" fmla="*/ 2 w 4"/>
                  <a:gd name="T1" fmla="*/ 0 h 6"/>
                  <a:gd name="T2" fmla="*/ 4 w 4"/>
                  <a:gd name="T3" fmla="*/ 2 h 6"/>
                  <a:gd name="T4" fmla="*/ 4 w 4"/>
                  <a:gd name="T5" fmla="*/ 4 h 6"/>
                  <a:gd name="T6" fmla="*/ 2 w 4"/>
                  <a:gd name="T7" fmla="*/ 6 h 6"/>
                  <a:gd name="T8" fmla="*/ 0 w 4"/>
                  <a:gd name="T9" fmla="*/ 4 h 6"/>
                  <a:gd name="T10" fmla="*/ 2 w 4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6">
                    <a:moveTo>
                      <a:pt x="2" y="0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52" name="Freeform 1028"/>
              <p:cNvSpPr>
                <a:spLocks/>
              </p:cNvSpPr>
              <p:nvPr/>
            </p:nvSpPr>
            <p:spPr bwMode="auto">
              <a:xfrm>
                <a:off x="3896" y="1318"/>
                <a:ext cx="6" cy="4"/>
              </a:xfrm>
              <a:custGeom>
                <a:avLst/>
                <a:gdLst>
                  <a:gd name="T0" fmla="*/ 2 w 6"/>
                  <a:gd name="T1" fmla="*/ 0 h 4"/>
                  <a:gd name="T2" fmla="*/ 6 w 6"/>
                  <a:gd name="T3" fmla="*/ 2 h 4"/>
                  <a:gd name="T4" fmla="*/ 0 w 6"/>
                  <a:gd name="T5" fmla="*/ 4 h 4"/>
                  <a:gd name="T6" fmla="*/ 2 w 6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4">
                    <a:moveTo>
                      <a:pt x="2" y="0"/>
                    </a:moveTo>
                    <a:lnTo>
                      <a:pt x="6" y="2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85" name="Group 1230"/>
            <p:cNvGrpSpPr>
              <a:grpSpLocks/>
            </p:cNvGrpSpPr>
            <p:nvPr/>
          </p:nvGrpSpPr>
          <p:grpSpPr bwMode="auto">
            <a:xfrm>
              <a:off x="5084763" y="1935163"/>
              <a:ext cx="5626100" cy="4368800"/>
              <a:chOff x="3203" y="1219"/>
              <a:chExt cx="3544" cy="2752"/>
            </a:xfrm>
            <a:grpFill/>
          </p:grpSpPr>
          <p:sp>
            <p:nvSpPr>
              <p:cNvPr id="1053" name="Freeform 1030"/>
              <p:cNvSpPr>
                <a:spLocks/>
              </p:cNvSpPr>
              <p:nvPr/>
            </p:nvSpPr>
            <p:spPr bwMode="auto">
              <a:xfrm>
                <a:off x="3873" y="1406"/>
                <a:ext cx="6" cy="3"/>
              </a:xfrm>
              <a:custGeom>
                <a:avLst/>
                <a:gdLst>
                  <a:gd name="T0" fmla="*/ 2 w 6"/>
                  <a:gd name="T1" fmla="*/ 0 h 3"/>
                  <a:gd name="T2" fmla="*/ 6 w 6"/>
                  <a:gd name="T3" fmla="*/ 0 h 3"/>
                  <a:gd name="T4" fmla="*/ 0 w 6"/>
                  <a:gd name="T5" fmla="*/ 3 h 3"/>
                  <a:gd name="T6" fmla="*/ 0 w 6"/>
                  <a:gd name="T7" fmla="*/ 2 h 3"/>
                  <a:gd name="T8" fmla="*/ 2 w 6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2" y="0"/>
                    </a:moveTo>
                    <a:lnTo>
                      <a:pt x="6" y="0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54" name="Freeform 1031"/>
              <p:cNvSpPr>
                <a:spLocks/>
              </p:cNvSpPr>
              <p:nvPr/>
            </p:nvSpPr>
            <p:spPr bwMode="auto">
              <a:xfrm>
                <a:off x="3869" y="1348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4 w 4"/>
                  <a:gd name="T3" fmla="*/ 2 h 4"/>
                  <a:gd name="T4" fmla="*/ 2 w 4"/>
                  <a:gd name="T5" fmla="*/ 4 h 4"/>
                  <a:gd name="T6" fmla="*/ 0 w 4"/>
                  <a:gd name="T7" fmla="*/ 4 h 4"/>
                  <a:gd name="T8" fmla="*/ 2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4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55" name="Freeform 1032"/>
              <p:cNvSpPr>
                <a:spLocks/>
              </p:cNvSpPr>
              <p:nvPr/>
            </p:nvSpPr>
            <p:spPr bwMode="auto">
              <a:xfrm>
                <a:off x="3894" y="1305"/>
                <a:ext cx="12" cy="11"/>
              </a:xfrm>
              <a:custGeom>
                <a:avLst/>
                <a:gdLst>
                  <a:gd name="T0" fmla="*/ 10 w 12"/>
                  <a:gd name="T1" fmla="*/ 0 h 11"/>
                  <a:gd name="T2" fmla="*/ 12 w 12"/>
                  <a:gd name="T3" fmla="*/ 5 h 11"/>
                  <a:gd name="T4" fmla="*/ 12 w 12"/>
                  <a:gd name="T5" fmla="*/ 11 h 11"/>
                  <a:gd name="T6" fmla="*/ 6 w 12"/>
                  <a:gd name="T7" fmla="*/ 11 h 11"/>
                  <a:gd name="T8" fmla="*/ 4 w 12"/>
                  <a:gd name="T9" fmla="*/ 11 h 11"/>
                  <a:gd name="T10" fmla="*/ 8 w 12"/>
                  <a:gd name="T11" fmla="*/ 7 h 11"/>
                  <a:gd name="T12" fmla="*/ 6 w 12"/>
                  <a:gd name="T13" fmla="*/ 7 h 11"/>
                  <a:gd name="T14" fmla="*/ 2 w 12"/>
                  <a:gd name="T15" fmla="*/ 11 h 11"/>
                  <a:gd name="T16" fmla="*/ 0 w 12"/>
                  <a:gd name="T17" fmla="*/ 9 h 11"/>
                  <a:gd name="T18" fmla="*/ 2 w 12"/>
                  <a:gd name="T19" fmla="*/ 5 h 11"/>
                  <a:gd name="T20" fmla="*/ 4 w 12"/>
                  <a:gd name="T21" fmla="*/ 5 h 11"/>
                  <a:gd name="T22" fmla="*/ 8 w 12"/>
                  <a:gd name="T23" fmla="*/ 2 h 11"/>
                  <a:gd name="T24" fmla="*/ 8 w 12"/>
                  <a:gd name="T25" fmla="*/ 0 h 11"/>
                  <a:gd name="T26" fmla="*/ 10 w 12"/>
                  <a:gd name="T2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1">
                    <a:moveTo>
                      <a:pt x="10" y="0"/>
                    </a:moveTo>
                    <a:lnTo>
                      <a:pt x="12" y="5"/>
                    </a:lnTo>
                    <a:lnTo>
                      <a:pt x="12" y="11"/>
                    </a:lnTo>
                    <a:lnTo>
                      <a:pt x="6" y="11"/>
                    </a:lnTo>
                    <a:lnTo>
                      <a:pt x="4" y="11"/>
                    </a:lnTo>
                    <a:lnTo>
                      <a:pt x="8" y="7"/>
                    </a:lnTo>
                    <a:lnTo>
                      <a:pt x="6" y="7"/>
                    </a:lnTo>
                    <a:lnTo>
                      <a:pt x="2" y="11"/>
                    </a:lnTo>
                    <a:lnTo>
                      <a:pt x="0" y="9"/>
                    </a:lnTo>
                    <a:lnTo>
                      <a:pt x="2" y="5"/>
                    </a:lnTo>
                    <a:lnTo>
                      <a:pt x="4" y="5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56" name="Freeform 1033"/>
              <p:cNvSpPr>
                <a:spLocks/>
              </p:cNvSpPr>
              <p:nvPr/>
            </p:nvSpPr>
            <p:spPr bwMode="auto">
              <a:xfrm>
                <a:off x="3862" y="1432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2 w 6"/>
                  <a:gd name="T3" fmla="*/ 4 h 4"/>
                  <a:gd name="T4" fmla="*/ 0 w 6"/>
                  <a:gd name="T5" fmla="*/ 4 h 4"/>
                  <a:gd name="T6" fmla="*/ 0 w 6"/>
                  <a:gd name="T7" fmla="*/ 0 h 4"/>
                  <a:gd name="T8" fmla="*/ 6 w 6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lnTo>
                      <a:pt x="2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57" name="Freeform 1034"/>
              <p:cNvSpPr>
                <a:spLocks/>
              </p:cNvSpPr>
              <p:nvPr/>
            </p:nvSpPr>
            <p:spPr bwMode="auto">
              <a:xfrm>
                <a:off x="3852" y="1438"/>
                <a:ext cx="12" cy="6"/>
              </a:xfrm>
              <a:custGeom>
                <a:avLst/>
                <a:gdLst>
                  <a:gd name="T0" fmla="*/ 12 w 12"/>
                  <a:gd name="T1" fmla="*/ 0 h 6"/>
                  <a:gd name="T2" fmla="*/ 8 w 12"/>
                  <a:gd name="T3" fmla="*/ 6 h 6"/>
                  <a:gd name="T4" fmla="*/ 6 w 12"/>
                  <a:gd name="T5" fmla="*/ 6 h 6"/>
                  <a:gd name="T6" fmla="*/ 4 w 12"/>
                  <a:gd name="T7" fmla="*/ 4 h 6"/>
                  <a:gd name="T8" fmla="*/ 0 w 12"/>
                  <a:gd name="T9" fmla="*/ 4 h 6"/>
                  <a:gd name="T10" fmla="*/ 4 w 12"/>
                  <a:gd name="T11" fmla="*/ 2 h 6"/>
                  <a:gd name="T12" fmla="*/ 8 w 12"/>
                  <a:gd name="T13" fmla="*/ 0 h 6"/>
                  <a:gd name="T14" fmla="*/ 12 w 12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6">
                    <a:moveTo>
                      <a:pt x="12" y="0"/>
                    </a:moveTo>
                    <a:lnTo>
                      <a:pt x="8" y="6"/>
                    </a:lnTo>
                    <a:lnTo>
                      <a:pt x="6" y="6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4" y="2"/>
                    </a:lnTo>
                    <a:lnTo>
                      <a:pt x="8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58" name="Freeform 1035"/>
              <p:cNvSpPr>
                <a:spLocks/>
              </p:cNvSpPr>
              <p:nvPr/>
            </p:nvSpPr>
            <p:spPr bwMode="auto">
              <a:xfrm>
                <a:off x="3919" y="1303"/>
                <a:ext cx="6" cy="4"/>
              </a:xfrm>
              <a:custGeom>
                <a:avLst/>
                <a:gdLst>
                  <a:gd name="T0" fmla="*/ 2 w 6"/>
                  <a:gd name="T1" fmla="*/ 0 h 4"/>
                  <a:gd name="T2" fmla="*/ 6 w 6"/>
                  <a:gd name="T3" fmla="*/ 2 h 4"/>
                  <a:gd name="T4" fmla="*/ 6 w 6"/>
                  <a:gd name="T5" fmla="*/ 4 h 4"/>
                  <a:gd name="T6" fmla="*/ 0 w 6"/>
                  <a:gd name="T7" fmla="*/ 2 h 4"/>
                  <a:gd name="T8" fmla="*/ 0 w 6"/>
                  <a:gd name="T9" fmla="*/ 0 h 4"/>
                  <a:gd name="T10" fmla="*/ 2 w 6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4">
                    <a:moveTo>
                      <a:pt x="2" y="0"/>
                    </a:moveTo>
                    <a:lnTo>
                      <a:pt x="6" y="2"/>
                    </a:lnTo>
                    <a:lnTo>
                      <a:pt x="6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59" name="Freeform 1036"/>
              <p:cNvSpPr>
                <a:spLocks/>
              </p:cNvSpPr>
              <p:nvPr/>
            </p:nvSpPr>
            <p:spPr bwMode="auto">
              <a:xfrm>
                <a:off x="3904" y="1305"/>
                <a:ext cx="21" cy="21"/>
              </a:xfrm>
              <a:custGeom>
                <a:avLst/>
                <a:gdLst>
                  <a:gd name="T0" fmla="*/ 9 w 21"/>
                  <a:gd name="T1" fmla="*/ 0 h 21"/>
                  <a:gd name="T2" fmla="*/ 7 w 21"/>
                  <a:gd name="T3" fmla="*/ 9 h 21"/>
                  <a:gd name="T4" fmla="*/ 7 w 21"/>
                  <a:gd name="T5" fmla="*/ 13 h 21"/>
                  <a:gd name="T6" fmla="*/ 9 w 21"/>
                  <a:gd name="T7" fmla="*/ 7 h 21"/>
                  <a:gd name="T8" fmla="*/ 15 w 21"/>
                  <a:gd name="T9" fmla="*/ 7 h 21"/>
                  <a:gd name="T10" fmla="*/ 13 w 21"/>
                  <a:gd name="T11" fmla="*/ 5 h 21"/>
                  <a:gd name="T12" fmla="*/ 13 w 21"/>
                  <a:gd name="T13" fmla="*/ 2 h 21"/>
                  <a:gd name="T14" fmla="*/ 15 w 21"/>
                  <a:gd name="T15" fmla="*/ 3 h 21"/>
                  <a:gd name="T16" fmla="*/ 21 w 21"/>
                  <a:gd name="T17" fmla="*/ 9 h 21"/>
                  <a:gd name="T18" fmla="*/ 15 w 21"/>
                  <a:gd name="T19" fmla="*/ 15 h 21"/>
                  <a:gd name="T20" fmla="*/ 9 w 21"/>
                  <a:gd name="T21" fmla="*/ 17 h 21"/>
                  <a:gd name="T22" fmla="*/ 9 w 21"/>
                  <a:gd name="T23" fmla="*/ 21 h 21"/>
                  <a:gd name="T24" fmla="*/ 6 w 21"/>
                  <a:gd name="T25" fmla="*/ 19 h 21"/>
                  <a:gd name="T26" fmla="*/ 6 w 21"/>
                  <a:gd name="T27" fmla="*/ 17 h 21"/>
                  <a:gd name="T28" fmla="*/ 2 w 21"/>
                  <a:gd name="T29" fmla="*/ 21 h 21"/>
                  <a:gd name="T30" fmla="*/ 0 w 21"/>
                  <a:gd name="T31" fmla="*/ 21 h 21"/>
                  <a:gd name="T32" fmla="*/ 0 w 21"/>
                  <a:gd name="T33" fmla="*/ 17 h 21"/>
                  <a:gd name="T34" fmla="*/ 2 w 21"/>
                  <a:gd name="T35" fmla="*/ 17 h 21"/>
                  <a:gd name="T36" fmla="*/ 2 w 21"/>
                  <a:gd name="T37" fmla="*/ 13 h 21"/>
                  <a:gd name="T38" fmla="*/ 4 w 21"/>
                  <a:gd name="T39" fmla="*/ 9 h 21"/>
                  <a:gd name="T40" fmla="*/ 4 w 21"/>
                  <a:gd name="T41" fmla="*/ 5 h 21"/>
                  <a:gd name="T42" fmla="*/ 9 w 21"/>
                  <a:gd name="T4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21">
                    <a:moveTo>
                      <a:pt x="9" y="0"/>
                    </a:moveTo>
                    <a:lnTo>
                      <a:pt x="7" y="9"/>
                    </a:lnTo>
                    <a:lnTo>
                      <a:pt x="7" y="13"/>
                    </a:lnTo>
                    <a:lnTo>
                      <a:pt x="9" y="7"/>
                    </a:lnTo>
                    <a:lnTo>
                      <a:pt x="15" y="7"/>
                    </a:lnTo>
                    <a:lnTo>
                      <a:pt x="13" y="5"/>
                    </a:lnTo>
                    <a:lnTo>
                      <a:pt x="13" y="2"/>
                    </a:lnTo>
                    <a:lnTo>
                      <a:pt x="15" y="3"/>
                    </a:lnTo>
                    <a:lnTo>
                      <a:pt x="21" y="9"/>
                    </a:lnTo>
                    <a:lnTo>
                      <a:pt x="15" y="15"/>
                    </a:lnTo>
                    <a:lnTo>
                      <a:pt x="9" y="17"/>
                    </a:lnTo>
                    <a:lnTo>
                      <a:pt x="9" y="21"/>
                    </a:lnTo>
                    <a:lnTo>
                      <a:pt x="6" y="19"/>
                    </a:lnTo>
                    <a:lnTo>
                      <a:pt x="6" y="17"/>
                    </a:lnTo>
                    <a:lnTo>
                      <a:pt x="2" y="21"/>
                    </a:lnTo>
                    <a:lnTo>
                      <a:pt x="0" y="21"/>
                    </a:lnTo>
                    <a:lnTo>
                      <a:pt x="0" y="17"/>
                    </a:lnTo>
                    <a:lnTo>
                      <a:pt x="2" y="17"/>
                    </a:lnTo>
                    <a:lnTo>
                      <a:pt x="2" y="13"/>
                    </a:lnTo>
                    <a:lnTo>
                      <a:pt x="4" y="9"/>
                    </a:lnTo>
                    <a:lnTo>
                      <a:pt x="4" y="5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60" name="Freeform 1037"/>
              <p:cNvSpPr>
                <a:spLocks/>
              </p:cNvSpPr>
              <p:nvPr/>
            </p:nvSpPr>
            <p:spPr bwMode="auto">
              <a:xfrm>
                <a:off x="3873" y="1335"/>
                <a:ext cx="4" cy="10"/>
              </a:xfrm>
              <a:custGeom>
                <a:avLst/>
                <a:gdLst>
                  <a:gd name="T0" fmla="*/ 4 w 4"/>
                  <a:gd name="T1" fmla="*/ 0 h 10"/>
                  <a:gd name="T2" fmla="*/ 4 w 4"/>
                  <a:gd name="T3" fmla="*/ 4 h 10"/>
                  <a:gd name="T4" fmla="*/ 0 w 4"/>
                  <a:gd name="T5" fmla="*/ 10 h 10"/>
                  <a:gd name="T6" fmla="*/ 0 w 4"/>
                  <a:gd name="T7" fmla="*/ 6 h 10"/>
                  <a:gd name="T8" fmla="*/ 4 w 4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0">
                    <a:moveTo>
                      <a:pt x="4" y="0"/>
                    </a:moveTo>
                    <a:lnTo>
                      <a:pt x="4" y="4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61" name="Freeform 1038"/>
              <p:cNvSpPr>
                <a:spLocks/>
              </p:cNvSpPr>
              <p:nvPr/>
            </p:nvSpPr>
            <p:spPr bwMode="auto">
              <a:xfrm>
                <a:off x="4014" y="1236"/>
                <a:ext cx="10" cy="8"/>
              </a:xfrm>
              <a:custGeom>
                <a:avLst/>
                <a:gdLst>
                  <a:gd name="T0" fmla="*/ 6 w 10"/>
                  <a:gd name="T1" fmla="*/ 0 h 8"/>
                  <a:gd name="T2" fmla="*/ 10 w 10"/>
                  <a:gd name="T3" fmla="*/ 4 h 8"/>
                  <a:gd name="T4" fmla="*/ 10 w 10"/>
                  <a:gd name="T5" fmla="*/ 6 h 8"/>
                  <a:gd name="T6" fmla="*/ 4 w 10"/>
                  <a:gd name="T7" fmla="*/ 8 h 8"/>
                  <a:gd name="T8" fmla="*/ 4 w 10"/>
                  <a:gd name="T9" fmla="*/ 6 h 8"/>
                  <a:gd name="T10" fmla="*/ 0 w 10"/>
                  <a:gd name="T11" fmla="*/ 2 h 8"/>
                  <a:gd name="T12" fmla="*/ 2 w 10"/>
                  <a:gd name="T13" fmla="*/ 2 h 8"/>
                  <a:gd name="T14" fmla="*/ 4 w 10"/>
                  <a:gd name="T15" fmla="*/ 2 h 8"/>
                  <a:gd name="T16" fmla="*/ 6 w 10"/>
                  <a:gd name="T17" fmla="*/ 0 h 8"/>
                  <a:gd name="T18" fmla="*/ 6 w 10"/>
                  <a:gd name="T1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8">
                    <a:moveTo>
                      <a:pt x="6" y="0"/>
                    </a:moveTo>
                    <a:lnTo>
                      <a:pt x="10" y="4"/>
                    </a:lnTo>
                    <a:lnTo>
                      <a:pt x="10" y="6"/>
                    </a:lnTo>
                    <a:lnTo>
                      <a:pt x="4" y="8"/>
                    </a:lnTo>
                    <a:lnTo>
                      <a:pt x="4" y="6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62" name="Freeform 1039"/>
              <p:cNvSpPr>
                <a:spLocks/>
              </p:cNvSpPr>
              <p:nvPr/>
            </p:nvSpPr>
            <p:spPr bwMode="auto">
              <a:xfrm>
                <a:off x="3999" y="1249"/>
                <a:ext cx="10" cy="6"/>
              </a:xfrm>
              <a:custGeom>
                <a:avLst/>
                <a:gdLst>
                  <a:gd name="T0" fmla="*/ 4 w 10"/>
                  <a:gd name="T1" fmla="*/ 0 h 6"/>
                  <a:gd name="T2" fmla="*/ 8 w 10"/>
                  <a:gd name="T3" fmla="*/ 0 h 6"/>
                  <a:gd name="T4" fmla="*/ 10 w 10"/>
                  <a:gd name="T5" fmla="*/ 2 h 6"/>
                  <a:gd name="T6" fmla="*/ 8 w 10"/>
                  <a:gd name="T7" fmla="*/ 6 h 6"/>
                  <a:gd name="T8" fmla="*/ 4 w 10"/>
                  <a:gd name="T9" fmla="*/ 4 h 6"/>
                  <a:gd name="T10" fmla="*/ 0 w 10"/>
                  <a:gd name="T11" fmla="*/ 2 h 6"/>
                  <a:gd name="T12" fmla="*/ 4 w 10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4" y="0"/>
                    </a:moveTo>
                    <a:lnTo>
                      <a:pt x="8" y="0"/>
                    </a:lnTo>
                    <a:lnTo>
                      <a:pt x="10" y="2"/>
                    </a:lnTo>
                    <a:lnTo>
                      <a:pt x="8" y="6"/>
                    </a:lnTo>
                    <a:lnTo>
                      <a:pt x="4" y="4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63" name="Freeform 1040"/>
              <p:cNvSpPr>
                <a:spLocks/>
              </p:cNvSpPr>
              <p:nvPr/>
            </p:nvSpPr>
            <p:spPr bwMode="auto">
              <a:xfrm>
                <a:off x="3974" y="1257"/>
                <a:ext cx="8" cy="11"/>
              </a:xfrm>
              <a:custGeom>
                <a:avLst/>
                <a:gdLst>
                  <a:gd name="T0" fmla="*/ 2 w 8"/>
                  <a:gd name="T1" fmla="*/ 0 h 11"/>
                  <a:gd name="T2" fmla="*/ 6 w 8"/>
                  <a:gd name="T3" fmla="*/ 2 h 11"/>
                  <a:gd name="T4" fmla="*/ 6 w 8"/>
                  <a:gd name="T5" fmla="*/ 6 h 11"/>
                  <a:gd name="T6" fmla="*/ 8 w 8"/>
                  <a:gd name="T7" fmla="*/ 10 h 11"/>
                  <a:gd name="T8" fmla="*/ 6 w 8"/>
                  <a:gd name="T9" fmla="*/ 11 h 11"/>
                  <a:gd name="T10" fmla="*/ 4 w 8"/>
                  <a:gd name="T11" fmla="*/ 10 h 11"/>
                  <a:gd name="T12" fmla="*/ 0 w 8"/>
                  <a:gd name="T13" fmla="*/ 8 h 11"/>
                  <a:gd name="T14" fmla="*/ 0 w 8"/>
                  <a:gd name="T15" fmla="*/ 2 h 11"/>
                  <a:gd name="T16" fmla="*/ 2 w 8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1">
                    <a:moveTo>
                      <a:pt x="2" y="0"/>
                    </a:moveTo>
                    <a:lnTo>
                      <a:pt x="6" y="2"/>
                    </a:lnTo>
                    <a:lnTo>
                      <a:pt x="6" y="6"/>
                    </a:lnTo>
                    <a:lnTo>
                      <a:pt x="8" y="10"/>
                    </a:lnTo>
                    <a:lnTo>
                      <a:pt x="6" y="11"/>
                    </a:lnTo>
                    <a:lnTo>
                      <a:pt x="4" y="10"/>
                    </a:lnTo>
                    <a:lnTo>
                      <a:pt x="0" y="8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64" name="Freeform 1041"/>
              <p:cNvSpPr>
                <a:spLocks/>
              </p:cNvSpPr>
              <p:nvPr/>
            </p:nvSpPr>
            <p:spPr bwMode="auto">
              <a:xfrm>
                <a:off x="3993" y="1234"/>
                <a:ext cx="19" cy="12"/>
              </a:xfrm>
              <a:custGeom>
                <a:avLst/>
                <a:gdLst>
                  <a:gd name="T0" fmla="*/ 19 w 19"/>
                  <a:gd name="T1" fmla="*/ 0 h 12"/>
                  <a:gd name="T2" fmla="*/ 19 w 19"/>
                  <a:gd name="T3" fmla="*/ 2 h 12"/>
                  <a:gd name="T4" fmla="*/ 10 w 19"/>
                  <a:gd name="T5" fmla="*/ 12 h 12"/>
                  <a:gd name="T6" fmla="*/ 8 w 19"/>
                  <a:gd name="T7" fmla="*/ 12 h 12"/>
                  <a:gd name="T8" fmla="*/ 2 w 19"/>
                  <a:gd name="T9" fmla="*/ 10 h 12"/>
                  <a:gd name="T10" fmla="*/ 0 w 19"/>
                  <a:gd name="T11" fmla="*/ 6 h 12"/>
                  <a:gd name="T12" fmla="*/ 4 w 19"/>
                  <a:gd name="T13" fmla="*/ 8 h 12"/>
                  <a:gd name="T14" fmla="*/ 8 w 19"/>
                  <a:gd name="T15" fmla="*/ 6 h 12"/>
                  <a:gd name="T16" fmla="*/ 10 w 19"/>
                  <a:gd name="T17" fmla="*/ 8 h 12"/>
                  <a:gd name="T18" fmla="*/ 12 w 19"/>
                  <a:gd name="T19" fmla="*/ 4 h 12"/>
                  <a:gd name="T20" fmla="*/ 14 w 19"/>
                  <a:gd name="T21" fmla="*/ 6 h 12"/>
                  <a:gd name="T22" fmla="*/ 19 w 19"/>
                  <a:gd name="T2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" h="12">
                    <a:moveTo>
                      <a:pt x="19" y="0"/>
                    </a:moveTo>
                    <a:lnTo>
                      <a:pt x="19" y="2"/>
                    </a:lnTo>
                    <a:lnTo>
                      <a:pt x="10" y="12"/>
                    </a:lnTo>
                    <a:lnTo>
                      <a:pt x="8" y="12"/>
                    </a:lnTo>
                    <a:lnTo>
                      <a:pt x="2" y="10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8" y="6"/>
                    </a:lnTo>
                    <a:lnTo>
                      <a:pt x="10" y="8"/>
                    </a:lnTo>
                    <a:lnTo>
                      <a:pt x="12" y="4"/>
                    </a:lnTo>
                    <a:lnTo>
                      <a:pt x="14" y="6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65" name="Freeform 1042"/>
              <p:cNvSpPr>
                <a:spLocks/>
              </p:cNvSpPr>
              <p:nvPr/>
            </p:nvSpPr>
            <p:spPr bwMode="auto">
              <a:xfrm>
                <a:off x="3942" y="1274"/>
                <a:ext cx="13" cy="12"/>
              </a:xfrm>
              <a:custGeom>
                <a:avLst/>
                <a:gdLst>
                  <a:gd name="T0" fmla="*/ 11 w 13"/>
                  <a:gd name="T1" fmla="*/ 0 h 12"/>
                  <a:gd name="T2" fmla="*/ 13 w 13"/>
                  <a:gd name="T3" fmla="*/ 4 h 12"/>
                  <a:gd name="T4" fmla="*/ 11 w 13"/>
                  <a:gd name="T5" fmla="*/ 6 h 12"/>
                  <a:gd name="T6" fmla="*/ 11 w 13"/>
                  <a:gd name="T7" fmla="*/ 10 h 12"/>
                  <a:gd name="T8" fmla="*/ 8 w 13"/>
                  <a:gd name="T9" fmla="*/ 10 h 12"/>
                  <a:gd name="T10" fmla="*/ 4 w 13"/>
                  <a:gd name="T11" fmla="*/ 12 h 12"/>
                  <a:gd name="T12" fmla="*/ 0 w 13"/>
                  <a:gd name="T13" fmla="*/ 6 h 12"/>
                  <a:gd name="T14" fmla="*/ 4 w 13"/>
                  <a:gd name="T15" fmla="*/ 6 h 12"/>
                  <a:gd name="T16" fmla="*/ 4 w 13"/>
                  <a:gd name="T17" fmla="*/ 2 h 12"/>
                  <a:gd name="T18" fmla="*/ 9 w 13"/>
                  <a:gd name="T19" fmla="*/ 2 h 12"/>
                  <a:gd name="T20" fmla="*/ 11 w 13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2">
                    <a:moveTo>
                      <a:pt x="11" y="0"/>
                    </a:moveTo>
                    <a:lnTo>
                      <a:pt x="13" y="4"/>
                    </a:lnTo>
                    <a:lnTo>
                      <a:pt x="11" y="6"/>
                    </a:lnTo>
                    <a:lnTo>
                      <a:pt x="11" y="10"/>
                    </a:lnTo>
                    <a:lnTo>
                      <a:pt x="8" y="10"/>
                    </a:lnTo>
                    <a:lnTo>
                      <a:pt x="4" y="12"/>
                    </a:lnTo>
                    <a:lnTo>
                      <a:pt x="0" y="6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9" y="2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66" name="Freeform 1043"/>
              <p:cNvSpPr>
                <a:spLocks/>
              </p:cNvSpPr>
              <p:nvPr/>
            </p:nvSpPr>
            <p:spPr bwMode="auto">
              <a:xfrm>
                <a:off x="3963" y="1253"/>
                <a:ext cx="7" cy="12"/>
              </a:xfrm>
              <a:custGeom>
                <a:avLst/>
                <a:gdLst>
                  <a:gd name="T0" fmla="*/ 2 w 7"/>
                  <a:gd name="T1" fmla="*/ 0 h 12"/>
                  <a:gd name="T2" fmla="*/ 2 w 7"/>
                  <a:gd name="T3" fmla="*/ 6 h 12"/>
                  <a:gd name="T4" fmla="*/ 6 w 7"/>
                  <a:gd name="T5" fmla="*/ 8 h 12"/>
                  <a:gd name="T6" fmla="*/ 7 w 7"/>
                  <a:gd name="T7" fmla="*/ 12 h 12"/>
                  <a:gd name="T8" fmla="*/ 6 w 7"/>
                  <a:gd name="T9" fmla="*/ 12 h 12"/>
                  <a:gd name="T10" fmla="*/ 2 w 7"/>
                  <a:gd name="T11" fmla="*/ 10 h 12"/>
                  <a:gd name="T12" fmla="*/ 0 w 7"/>
                  <a:gd name="T13" fmla="*/ 8 h 12"/>
                  <a:gd name="T14" fmla="*/ 0 w 7"/>
                  <a:gd name="T15" fmla="*/ 2 h 12"/>
                  <a:gd name="T16" fmla="*/ 2 w 7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2">
                    <a:moveTo>
                      <a:pt x="2" y="0"/>
                    </a:moveTo>
                    <a:lnTo>
                      <a:pt x="2" y="6"/>
                    </a:lnTo>
                    <a:lnTo>
                      <a:pt x="6" y="8"/>
                    </a:lnTo>
                    <a:lnTo>
                      <a:pt x="7" y="12"/>
                    </a:lnTo>
                    <a:lnTo>
                      <a:pt x="6" y="12"/>
                    </a:lnTo>
                    <a:lnTo>
                      <a:pt x="2" y="10"/>
                    </a:lnTo>
                    <a:lnTo>
                      <a:pt x="0" y="8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67" name="Freeform 1044"/>
              <p:cNvSpPr>
                <a:spLocks/>
              </p:cNvSpPr>
              <p:nvPr/>
            </p:nvSpPr>
            <p:spPr bwMode="auto">
              <a:xfrm>
                <a:off x="3927" y="1282"/>
                <a:ext cx="15" cy="21"/>
              </a:xfrm>
              <a:custGeom>
                <a:avLst/>
                <a:gdLst>
                  <a:gd name="T0" fmla="*/ 5 w 15"/>
                  <a:gd name="T1" fmla="*/ 0 h 21"/>
                  <a:gd name="T2" fmla="*/ 11 w 15"/>
                  <a:gd name="T3" fmla="*/ 2 h 21"/>
                  <a:gd name="T4" fmla="*/ 11 w 15"/>
                  <a:gd name="T5" fmla="*/ 4 h 21"/>
                  <a:gd name="T6" fmla="*/ 13 w 15"/>
                  <a:gd name="T7" fmla="*/ 4 h 21"/>
                  <a:gd name="T8" fmla="*/ 15 w 15"/>
                  <a:gd name="T9" fmla="*/ 9 h 21"/>
                  <a:gd name="T10" fmla="*/ 13 w 15"/>
                  <a:gd name="T11" fmla="*/ 11 h 21"/>
                  <a:gd name="T12" fmla="*/ 15 w 15"/>
                  <a:gd name="T13" fmla="*/ 13 h 21"/>
                  <a:gd name="T14" fmla="*/ 11 w 15"/>
                  <a:gd name="T15" fmla="*/ 15 h 21"/>
                  <a:gd name="T16" fmla="*/ 9 w 15"/>
                  <a:gd name="T17" fmla="*/ 17 h 21"/>
                  <a:gd name="T18" fmla="*/ 5 w 15"/>
                  <a:gd name="T19" fmla="*/ 17 h 21"/>
                  <a:gd name="T20" fmla="*/ 3 w 15"/>
                  <a:gd name="T21" fmla="*/ 21 h 21"/>
                  <a:gd name="T22" fmla="*/ 3 w 15"/>
                  <a:gd name="T23" fmla="*/ 21 h 21"/>
                  <a:gd name="T24" fmla="*/ 2 w 15"/>
                  <a:gd name="T25" fmla="*/ 17 h 21"/>
                  <a:gd name="T26" fmla="*/ 0 w 15"/>
                  <a:gd name="T27" fmla="*/ 17 h 21"/>
                  <a:gd name="T28" fmla="*/ 2 w 15"/>
                  <a:gd name="T29" fmla="*/ 13 h 21"/>
                  <a:gd name="T30" fmla="*/ 0 w 15"/>
                  <a:gd name="T31" fmla="*/ 13 h 21"/>
                  <a:gd name="T32" fmla="*/ 0 w 15"/>
                  <a:gd name="T33" fmla="*/ 9 h 21"/>
                  <a:gd name="T34" fmla="*/ 5 w 15"/>
                  <a:gd name="T35" fmla="*/ 7 h 21"/>
                  <a:gd name="T36" fmla="*/ 2 w 15"/>
                  <a:gd name="T37" fmla="*/ 5 h 21"/>
                  <a:gd name="T38" fmla="*/ 3 w 15"/>
                  <a:gd name="T39" fmla="*/ 2 h 21"/>
                  <a:gd name="T40" fmla="*/ 5 w 15"/>
                  <a:gd name="T41" fmla="*/ 4 h 21"/>
                  <a:gd name="T42" fmla="*/ 5 w 15"/>
                  <a:gd name="T4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21">
                    <a:moveTo>
                      <a:pt x="5" y="0"/>
                    </a:moveTo>
                    <a:lnTo>
                      <a:pt x="11" y="2"/>
                    </a:lnTo>
                    <a:lnTo>
                      <a:pt x="11" y="4"/>
                    </a:lnTo>
                    <a:lnTo>
                      <a:pt x="13" y="4"/>
                    </a:lnTo>
                    <a:lnTo>
                      <a:pt x="15" y="9"/>
                    </a:lnTo>
                    <a:lnTo>
                      <a:pt x="13" y="11"/>
                    </a:lnTo>
                    <a:lnTo>
                      <a:pt x="15" y="13"/>
                    </a:lnTo>
                    <a:lnTo>
                      <a:pt x="11" y="15"/>
                    </a:lnTo>
                    <a:lnTo>
                      <a:pt x="9" y="17"/>
                    </a:lnTo>
                    <a:lnTo>
                      <a:pt x="5" y="17"/>
                    </a:lnTo>
                    <a:lnTo>
                      <a:pt x="3" y="21"/>
                    </a:lnTo>
                    <a:lnTo>
                      <a:pt x="3" y="21"/>
                    </a:lnTo>
                    <a:lnTo>
                      <a:pt x="2" y="17"/>
                    </a:lnTo>
                    <a:lnTo>
                      <a:pt x="0" y="17"/>
                    </a:lnTo>
                    <a:lnTo>
                      <a:pt x="2" y="13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5" y="7"/>
                    </a:lnTo>
                    <a:lnTo>
                      <a:pt x="2" y="5"/>
                    </a:lnTo>
                    <a:lnTo>
                      <a:pt x="3" y="2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68" name="Freeform 1045"/>
              <p:cNvSpPr>
                <a:spLocks/>
              </p:cNvSpPr>
              <p:nvPr/>
            </p:nvSpPr>
            <p:spPr bwMode="auto">
              <a:xfrm>
                <a:off x="4007" y="1242"/>
                <a:ext cx="7" cy="11"/>
              </a:xfrm>
              <a:custGeom>
                <a:avLst/>
                <a:gdLst>
                  <a:gd name="T0" fmla="*/ 7 w 7"/>
                  <a:gd name="T1" fmla="*/ 0 h 11"/>
                  <a:gd name="T2" fmla="*/ 7 w 7"/>
                  <a:gd name="T3" fmla="*/ 4 h 11"/>
                  <a:gd name="T4" fmla="*/ 5 w 7"/>
                  <a:gd name="T5" fmla="*/ 7 h 11"/>
                  <a:gd name="T6" fmla="*/ 5 w 7"/>
                  <a:gd name="T7" fmla="*/ 11 h 11"/>
                  <a:gd name="T8" fmla="*/ 0 w 7"/>
                  <a:gd name="T9" fmla="*/ 5 h 11"/>
                  <a:gd name="T10" fmla="*/ 7 w 7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1">
                    <a:moveTo>
                      <a:pt x="7" y="0"/>
                    </a:moveTo>
                    <a:lnTo>
                      <a:pt x="7" y="4"/>
                    </a:lnTo>
                    <a:lnTo>
                      <a:pt x="5" y="7"/>
                    </a:lnTo>
                    <a:lnTo>
                      <a:pt x="5" y="11"/>
                    </a:lnTo>
                    <a:lnTo>
                      <a:pt x="0" y="5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69" name="Freeform 1046"/>
              <p:cNvSpPr>
                <a:spLocks/>
              </p:cNvSpPr>
              <p:nvPr/>
            </p:nvSpPr>
            <p:spPr bwMode="auto">
              <a:xfrm>
                <a:off x="4037" y="1219"/>
                <a:ext cx="14" cy="9"/>
              </a:xfrm>
              <a:custGeom>
                <a:avLst/>
                <a:gdLst>
                  <a:gd name="T0" fmla="*/ 8 w 14"/>
                  <a:gd name="T1" fmla="*/ 0 h 9"/>
                  <a:gd name="T2" fmla="*/ 10 w 14"/>
                  <a:gd name="T3" fmla="*/ 2 h 9"/>
                  <a:gd name="T4" fmla="*/ 12 w 14"/>
                  <a:gd name="T5" fmla="*/ 2 h 9"/>
                  <a:gd name="T6" fmla="*/ 10 w 14"/>
                  <a:gd name="T7" fmla="*/ 6 h 9"/>
                  <a:gd name="T8" fmla="*/ 14 w 14"/>
                  <a:gd name="T9" fmla="*/ 6 h 9"/>
                  <a:gd name="T10" fmla="*/ 12 w 14"/>
                  <a:gd name="T11" fmla="*/ 9 h 9"/>
                  <a:gd name="T12" fmla="*/ 8 w 14"/>
                  <a:gd name="T13" fmla="*/ 9 h 9"/>
                  <a:gd name="T14" fmla="*/ 4 w 14"/>
                  <a:gd name="T15" fmla="*/ 7 h 9"/>
                  <a:gd name="T16" fmla="*/ 0 w 14"/>
                  <a:gd name="T17" fmla="*/ 7 h 9"/>
                  <a:gd name="T18" fmla="*/ 0 w 14"/>
                  <a:gd name="T19" fmla="*/ 6 h 9"/>
                  <a:gd name="T20" fmla="*/ 2 w 14"/>
                  <a:gd name="T21" fmla="*/ 4 h 9"/>
                  <a:gd name="T22" fmla="*/ 4 w 14"/>
                  <a:gd name="T23" fmla="*/ 4 h 9"/>
                  <a:gd name="T24" fmla="*/ 6 w 14"/>
                  <a:gd name="T25" fmla="*/ 4 h 9"/>
                  <a:gd name="T26" fmla="*/ 8 w 14"/>
                  <a:gd name="T2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9">
                    <a:moveTo>
                      <a:pt x="8" y="0"/>
                    </a:moveTo>
                    <a:lnTo>
                      <a:pt x="10" y="2"/>
                    </a:lnTo>
                    <a:lnTo>
                      <a:pt x="12" y="2"/>
                    </a:lnTo>
                    <a:lnTo>
                      <a:pt x="10" y="6"/>
                    </a:lnTo>
                    <a:lnTo>
                      <a:pt x="14" y="6"/>
                    </a:lnTo>
                    <a:lnTo>
                      <a:pt x="12" y="9"/>
                    </a:lnTo>
                    <a:lnTo>
                      <a:pt x="8" y="9"/>
                    </a:lnTo>
                    <a:lnTo>
                      <a:pt x="4" y="7"/>
                    </a:lnTo>
                    <a:lnTo>
                      <a:pt x="0" y="7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70" name="Freeform 1047"/>
              <p:cNvSpPr>
                <a:spLocks/>
              </p:cNvSpPr>
              <p:nvPr/>
            </p:nvSpPr>
            <p:spPr bwMode="auto">
              <a:xfrm>
                <a:off x="4030" y="1221"/>
                <a:ext cx="3" cy="4"/>
              </a:xfrm>
              <a:custGeom>
                <a:avLst/>
                <a:gdLst>
                  <a:gd name="T0" fmla="*/ 3 w 3"/>
                  <a:gd name="T1" fmla="*/ 0 h 4"/>
                  <a:gd name="T2" fmla="*/ 3 w 3"/>
                  <a:gd name="T3" fmla="*/ 4 h 4"/>
                  <a:gd name="T4" fmla="*/ 0 w 3"/>
                  <a:gd name="T5" fmla="*/ 2 h 4"/>
                  <a:gd name="T6" fmla="*/ 1 w 3"/>
                  <a:gd name="T7" fmla="*/ 0 h 4"/>
                  <a:gd name="T8" fmla="*/ 3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lnTo>
                      <a:pt x="3" y="4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71" name="Freeform 1048"/>
              <p:cNvSpPr>
                <a:spLocks/>
              </p:cNvSpPr>
              <p:nvPr/>
            </p:nvSpPr>
            <p:spPr bwMode="auto">
              <a:xfrm>
                <a:off x="3906" y="1291"/>
                <a:ext cx="11" cy="16"/>
              </a:xfrm>
              <a:custGeom>
                <a:avLst/>
                <a:gdLst>
                  <a:gd name="T0" fmla="*/ 9 w 11"/>
                  <a:gd name="T1" fmla="*/ 0 h 16"/>
                  <a:gd name="T2" fmla="*/ 11 w 11"/>
                  <a:gd name="T3" fmla="*/ 4 h 16"/>
                  <a:gd name="T4" fmla="*/ 7 w 11"/>
                  <a:gd name="T5" fmla="*/ 6 h 16"/>
                  <a:gd name="T6" fmla="*/ 7 w 11"/>
                  <a:gd name="T7" fmla="*/ 10 h 16"/>
                  <a:gd name="T8" fmla="*/ 2 w 11"/>
                  <a:gd name="T9" fmla="*/ 16 h 16"/>
                  <a:gd name="T10" fmla="*/ 0 w 11"/>
                  <a:gd name="T11" fmla="*/ 14 h 16"/>
                  <a:gd name="T12" fmla="*/ 0 w 11"/>
                  <a:gd name="T13" fmla="*/ 10 h 16"/>
                  <a:gd name="T14" fmla="*/ 5 w 11"/>
                  <a:gd name="T15" fmla="*/ 6 h 16"/>
                  <a:gd name="T16" fmla="*/ 5 w 11"/>
                  <a:gd name="T17" fmla="*/ 2 h 16"/>
                  <a:gd name="T18" fmla="*/ 9 w 11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" h="16">
                    <a:moveTo>
                      <a:pt x="9" y="0"/>
                    </a:moveTo>
                    <a:lnTo>
                      <a:pt x="11" y="4"/>
                    </a:lnTo>
                    <a:lnTo>
                      <a:pt x="7" y="6"/>
                    </a:lnTo>
                    <a:lnTo>
                      <a:pt x="7" y="10"/>
                    </a:lnTo>
                    <a:lnTo>
                      <a:pt x="2" y="16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5" y="6"/>
                    </a:lnTo>
                    <a:lnTo>
                      <a:pt x="5" y="2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72" name="Freeform 1049"/>
              <p:cNvSpPr>
                <a:spLocks/>
              </p:cNvSpPr>
              <p:nvPr/>
            </p:nvSpPr>
            <p:spPr bwMode="auto">
              <a:xfrm>
                <a:off x="4020" y="1226"/>
                <a:ext cx="6" cy="6"/>
              </a:xfrm>
              <a:custGeom>
                <a:avLst/>
                <a:gdLst>
                  <a:gd name="T0" fmla="*/ 4 w 6"/>
                  <a:gd name="T1" fmla="*/ 0 h 6"/>
                  <a:gd name="T2" fmla="*/ 6 w 6"/>
                  <a:gd name="T3" fmla="*/ 2 h 6"/>
                  <a:gd name="T4" fmla="*/ 4 w 6"/>
                  <a:gd name="T5" fmla="*/ 4 h 6"/>
                  <a:gd name="T6" fmla="*/ 2 w 6"/>
                  <a:gd name="T7" fmla="*/ 6 h 6"/>
                  <a:gd name="T8" fmla="*/ 0 w 6"/>
                  <a:gd name="T9" fmla="*/ 2 h 6"/>
                  <a:gd name="T10" fmla="*/ 4 w 6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4" y="0"/>
                    </a:moveTo>
                    <a:lnTo>
                      <a:pt x="6" y="2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73" name="Freeform 1050"/>
              <p:cNvSpPr>
                <a:spLocks/>
              </p:cNvSpPr>
              <p:nvPr/>
            </p:nvSpPr>
            <p:spPr bwMode="auto">
              <a:xfrm>
                <a:off x="3951" y="1265"/>
                <a:ext cx="12" cy="9"/>
              </a:xfrm>
              <a:custGeom>
                <a:avLst/>
                <a:gdLst>
                  <a:gd name="T0" fmla="*/ 6 w 12"/>
                  <a:gd name="T1" fmla="*/ 0 h 9"/>
                  <a:gd name="T2" fmla="*/ 8 w 12"/>
                  <a:gd name="T3" fmla="*/ 2 h 9"/>
                  <a:gd name="T4" fmla="*/ 12 w 12"/>
                  <a:gd name="T5" fmla="*/ 2 h 9"/>
                  <a:gd name="T6" fmla="*/ 12 w 12"/>
                  <a:gd name="T7" fmla="*/ 2 h 9"/>
                  <a:gd name="T8" fmla="*/ 8 w 12"/>
                  <a:gd name="T9" fmla="*/ 3 h 9"/>
                  <a:gd name="T10" fmla="*/ 8 w 12"/>
                  <a:gd name="T11" fmla="*/ 7 h 9"/>
                  <a:gd name="T12" fmla="*/ 8 w 12"/>
                  <a:gd name="T13" fmla="*/ 9 h 9"/>
                  <a:gd name="T14" fmla="*/ 6 w 12"/>
                  <a:gd name="T15" fmla="*/ 9 h 9"/>
                  <a:gd name="T16" fmla="*/ 0 w 12"/>
                  <a:gd name="T17" fmla="*/ 3 h 9"/>
                  <a:gd name="T18" fmla="*/ 6 w 12"/>
                  <a:gd name="T1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9">
                    <a:moveTo>
                      <a:pt x="6" y="0"/>
                    </a:moveTo>
                    <a:lnTo>
                      <a:pt x="8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8" y="3"/>
                    </a:lnTo>
                    <a:lnTo>
                      <a:pt x="8" y="7"/>
                    </a:lnTo>
                    <a:lnTo>
                      <a:pt x="8" y="9"/>
                    </a:lnTo>
                    <a:lnTo>
                      <a:pt x="6" y="9"/>
                    </a:lnTo>
                    <a:lnTo>
                      <a:pt x="0" y="3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74" name="Freeform 1051"/>
              <p:cNvSpPr>
                <a:spLocks/>
              </p:cNvSpPr>
              <p:nvPr/>
            </p:nvSpPr>
            <p:spPr bwMode="auto">
              <a:xfrm>
                <a:off x="3955" y="1257"/>
                <a:ext cx="4" cy="2"/>
              </a:xfrm>
              <a:custGeom>
                <a:avLst/>
                <a:gdLst>
                  <a:gd name="T0" fmla="*/ 4 w 4"/>
                  <a:gd name="T1" fmla="*/ 0 h 2"/>
                  <a:gd name="T2" fmla="*/ 2 w 4"/>
                  <a:gd name="T3" fmla="*/ 2 h 2"/>
                  <a:gd name="T4" fmla="*/ 0 w 4"/>
                  <a:gd name="T5" fmla="*/ 0 h 2"/>
                  <a:gd name="T6" fmla="*/ 4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75" name="Freeform 1052"/>
              <p:cNvSpPr>
                <a:spLocks/>
              </p:cNvSpPr>
              <p:nvPr/>
            </p:nvSpPr>
            <p:spPr bwMode="auto">
              <a:xfrm>
                <a:off x="3929" y="1307"/>
                <a:ext cx="3" cy="3"/>
              </a:xfrm>
              <a:custGeom>
                <a:avLst/>
                <a:gdLst>
                  <a:gd name="T0" fmla="*/ 1 w 3"/>
                  <a:gd name="T1" fmla="*/ 0 h 3"/>
                  <a:gd name="T2" fmla="*/ 3 w 3"/>
                  <a:gd name="T3" fmla="*/ 1 h 3"/>
                  <a:gd name="T4" fmla="*/ 0 w 3"/>
                  <a:gd name="T5" fmla="*/ 3 h 3"/>
                  <a:gd name="T6" fmla="*/ 1 w 3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3" y="1"/>
                    </a:lnTo>
                    <a:lnTo>
                      <a:pt x="0" y="3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76" name="Freeform 1053"/>
              <p:cNvSpPr>
                <a:spLocks/>
              </p:cNvSpPr>
              <p:nvPr/>
            </p:nvSpPr>
            <p:spPr bwMode="auto">
              <a:xfrm>
                <a:off x="3961" y="1268"/>
                <a:ext cx="4" cy="6"/>
              </a:xfrm>
              <a:custGeom>
                <a:avLst/>
                <a:gdLst>
                  <a:gd name="T0" fmla="*/ 2 w 4"/>
                  <a:gd name="T1" fmla="*/ 0 h 6"/>
                  <a:gd name="T2" fmla="*/ 4 w 4"/>
                  <a:gd name="T3" fmla="*/ 4 h 6"/>
                  <a:gd name="T4" fmla="*/ 0 w 4"/>
                  <a:gd name="T5" fmla="*/ 6 h 6"/>
                  <a:gd name="T6" fmla="*/ 2 w 4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6">
                    <a:moveTo>
                      <a:pt x="2" y="0"/>
                    </a:moveTo>
                    <a:lnTo>
                      <a:pt x="4" y="4"/>
                    </a:lnTo>
                    <a:lnTo>
                      <a:pt x="0" y="6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77" name="Freeform 1054"/>
              <p:cNvSpPr>
                <a:spLocks/>
              </p:cNvSpPr>
              <p:nvPr/>
            </p:nvSpPr>
            <p:spPr bwMode="auto">
              <a:xfrm>
                <a:off x="3885" y="1329"/>
                <a:ext cx="5" cy="8"/>
              </a:xfrm>
              <a:custGeom>
                <a:avLst/>
                <a:gdLst>
                  <a:gd name="T0" fmla="*/ 5 w 5"/>
                  <a:gd name="T1" fmla="*/ 0 h 8"/>
                  <a:gd name="T2" fmla="*/ 5 w 5"/>
                  <a:gd name="T3" fmla="*/ 2 h 8"/>
                  <a:gd name="T4" fmla="*/ 0 w 5"/>
                  <a:gd name="T5" fmla="*/ 8 h 8"/>
                  <a:gd name="T6" fmla="*/ 0 w 5"/>
                  <a:gd name="T7" fmla="*/ 2 h 8"/>
                  <a:gd name="T8" fmla="*/ 5 w 5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8">
                    <a:moveTo>
                      <a:pt x="5" y="0"/>
                    </a:moveTo>
                    <a:lnTo>
                      <a:pt x="5" y="2"/>
                    </a:lnTo>
                    <a:lnTo>
                      <a:pt x="0" y="8"/>
                    </a:lnTo>
                    <a:lnTo>
                      <a:pt x="0" y="2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78" name="Freeform 1055"/>
              <p:cNvSpPr>
                <a:spLocks/>
              </p:cNvSpPr>
              <p:nvPr/>
            </p:nvSpPr>
            <p:spPr bwMode="auto">
              <a:xfrm>
                <a:off x="3879" y="1333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2 w 2"/>
                  <a:gd name="T5" fmla="*/ 4 h 4"/>
                  <a:gd name="T6" fmla="*/ 0 w 2"/>
                  <a:gd name="T7" fmla="*/ 2 h 4"/>
                  <a:gd name="T8" fmla="*/ 2 w 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79" name="Freeform 1056"/>
              <p:cNvSpPr>
                <a:spLocks/>
              </p:cNvSpPr>
              <p:nvPr/>
            </p:nvSpPr>
            <p:spPr bwMode="auto">
              <a:xfrm>
                <a:off x="3950" y="1261"/>
                <a:ext cx="5" cy="6"/>
              </a:xfrm>
              <a:custGeom>
                <a:avLst/>
                <a:gdLst>
                  <a:gd name="T0" fmla="*/ 5 w 5"/>
                  <a:gd name="T1" fmla="*/ 0 h 6"/>
                  <a:gd name="T2" fmla="*/ 5 w 5"/>
                  <a:gd name="T3" fmla="*/ 4 h 6"/>
                  <a:gd name="T4" fmla="*/ 3 w 5"/>
                  <a:gd name="T5" fmla="*/ 4 h 6"/>
                  <a:gd name="T6" fmla="*/ 1 w 5"/>
                  <a:gd name="T7" fmla="*/ 4 h 6"/>
                  <a:gd name="T8" fmla="*/ 1 w 5"/>
                  <a:gd name="T9" fmla="*/ 6 h 6"/>
                  <a:gd name="T10" fmla="*/ 0 w 5"/>
                  <a:gd name="T11" fmla="*/ 6 h 6"/>
                  <a:gd name="T12" fmla="*/ 0 w 5"/>
                  <a:gd name="T13" fmla="*/ 2 h 6"/>
                  <a:gd name="T14" fmla="*/ 5 w 5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6">
                    <a:moveTo>
                      <a:pt x="5" y="0"/>
                    </a:moveTo>
                    <a:lnTo>
                      <a:pt x="5" y="4"/>
                    </a:lnTo>
                    <a:lnTo>
                      <a:pt x="3" y="4"/>
                    </a:lnTo>
                    <a:lnTo>
                      <a:pt x="1" y="4"/>
                    </a:lnTo>
                    <a:lnTo>
                      <a:pt x="1" y="6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80" name="Freeform 1057"/>
              <p:cNvSpPr>
                <a:spLocks/>
              </p:cNvSpPr>
              <p:nvPr/>
            </p:nvSpPr>
            <p:spPr bwMode="auto">
              <a:xfrm>
                <a:off x="3991" y="1627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2 h 4"/>
                  <a:gd name="T4" fmla="*/ 0 w 2"/>
                  <a:gd name="T5" fmla="*/ 4 h 4"/>
                  <a:gd name="T6" fmla="*/ 0 w 2"/>
                  <a:gd name="T7" fmla="*/ 2 h 4"/>
                  <a:gd name="T8" fmla="*/ 0 w 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81" name="Freeform 1058"/>
              <p:cNvSpPr>
                <a:spLocks/>
              </p:cNvSpPr>
              <p:nvPr/>
            </p:nvSpPr>
            <p:spPr bwMode="auto">
              <a:xfrm>
                <a:off x="3991" y="1642"/>
                <a:ext cx="8" cy="4"/>
              </a:xfrm>
              <a:custGeom>
                <a:avLst/>
                <a:gdLst>
                  <a:gd name="T0" fmla="*/ 6 w 8"/>
                  <a:gd name="T1" fmla="*/ 0 h 4"/>
                  <a:gd name="T2" fmla="*/ 8 w 8"/>
                  <a:gd name="T3" fmla="*/ 2 h 4"/>
                  <a:gd name="T4" fmla="*/ 4 w 8"/>
                  <a:gd name="T5" fmla="*/ 2 h 4"/>
                  <a:gd name="T6" fmla="*/ 2 w 8"/>
                  <a:gd name="T7" fmla="*/ 4 h 4"/>
                  <a:gd name="T8" fmla="*/ 0 w 8"/>
                  <a:gd name="T9" fmla="*/ 4 h 4"/>
                  <a:gd name="T10" fmla="*/ 2 w 8"/>
                  <a:gd name="T11" fmla="*/ 0 h 4"/>
                  <a:gd name="T12" fmla="*/ 6 w 8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4">
                    <a:moveTo>
                      <a:pt x="6" y="0"/>
                    </a:moveTo>
                    <a:lnTo>
                      <a:pt x="8" y="2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82" name="Freeform 1059"/>
              <p:cNvSpPr>
                <a:spLocks/>
              </p:cNvSpPr>
              <p:nvPr/>
            </p:nvSpPr>
            <p:spPr bwMode="auto">
              <a:xfrm>
                <a:off x="3976" y="1646"/>
                <a:ext cx="15" cy="26"/>
              </a:xfrm>
              <a:custGeom>
                <a:avLst/>
                <a:gdLst>
                  <a:gd name="T0" fmla="*/ 14 w 15"/>
                  <a:gd name="T1" fmla="*/ 0 h 26"/>
                  <a:gd name="T2" fmla="*/ 15 w 15"/>
                  <a:gd name="T3" fmla="*/ 2 h 26"/>
                  <a:gd name="T4" fmla="*/ 14 w 15"/>
                  <a:gd name="T5" fmla="*/ 4 h 26"/>
                  <a:gd name="T6" fmla="*/ 14 w 15"/>
                  <a:gd name="T7" fmla="*/ 6 h 26"/>
                  <a:gd name="T8" fmla="*/ 12 w 15"/>
                  <a:gd name="T9" fmla="*/ 7 h 26"/>
                  <a:gd name="T10" fmla="*/ 15 w 15"/>
                  <a:gd name="T11" fmla="*/ 9 h 26"/>
                  <a:gd name="T12" fmla="*/ 15 w 15"/>
                  <a:gd name="T13" fmla="*/ 11 h 26"/>
                  <a:gd name="T14" fmla="*/ 12 w 15"/>
                  <a:gd name="T15" fmla="*/ 15 h 26"/>
                  <a:gd name="T16" fmla="*/ 12 w 15"/>
                  <a:gd name="T17" fmla="*/ 17 h 26"/>
                  <a:gd name="T18" fmla="*/ 8 w 15"/>
                  <a:gd name="T19" fmla="*/ 21 h 26"/>
                  <a:gd name="T20" fmla="*/ 8 w 15"/>
                  <a:gd name="T21" fmla="*/ 23 h 26"/>
                  <a:gd name="T22" fmla="*/ 8 w 15"/>
                  <a:gd name="T23" fmla="*/ 25 h 26"/>
                  <a:gd name="T24" fmla="*/ 8 w 15"/>
                  <a:gd name="T25" fmla="*/ 26 h 26"/>
                  <a:gd name="T26" fmla="*/ 4 w 15"/>
                  <a:gd name="T27" fmla="*/ 26 h 26"/>
                  <a:gd name="T28" fmla="*/ 2 w 15"/>
                  <a:gd name="T29" fmla="*/ 26 h 26"/>
                  <a:gd name="T30" fmla="*/ 6 w 15"/>
                  <a:gd name="T31" fmla="*/ 23 h 26"/>
                  <a:gd name="T32" fmla="*/ 6 w 15"/>
                  <a:gd name="T33" fmla="*/ 21 h 26"/>
                  <a:gd name="T34" fmla="*/ 4 w 15"/>
                  <a:gd name="T35" fmla="*/ 21 h 26"/>
                  <a:gd name="T36" fmla="*/ 0 w 15"/>
                  <a:gd name="T37" fmla="*/ 15 h 26"/>
                  <a:gd name="T38" fmla="*/ 2 w 15"/>
                  <a:gd name="T39" fmla="*/ 15 h 26"/>
                  <a:gd name="T40" fmla="*/ 0 w 15"/>
                  <a:gd name="T41" fmla="*/ 9 h 26"/>
                  <a:gd name="T42" fmla="*/ 4 w 15"/>
                  <a:gd name="T43" fmla="*/ 7 h 26"/>
                  <a:gd name="T44" fmla="*/ 6 w 15"/>
                  <a:gd name="T45" fmla="*/ 4 h 26"/>
                  <a:gd name="T46" fmla="*/ 8 w 15"/>
                  <a:gd name="T47" fmla="*/ 2 h 26"/>
                  <a:gd name="T48" fmla="*/ 12 w 15"/>
                  <a:gd name="T49" fmla="*/ 2 h 26"/>
                  <a:gd name="T50" fmla="*/ 14 w 15"/>
                  <a:gd name="T5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" h="26">
                    <a:moveTo>
                      <a:pt x="14" y="0"/>
                    </a:moveTo>
                    <a:lnTo>
                      <a:pt x="15" y="2"/>
                    </a:lnTo>
                    <a:lnTo>
                      <a:pt x="14" y="4"/>
                    </a:lnTo>
                    <a:lnTo>
                      <a:pt x="14" y="6"/>
                    </a:lnTo>
                    <a:lnTo>
                      <a:pt x="12" y="7"/>
                    </a:lnTo>
                    <a:lnTo>
                      <a:pt x="15" y="9"/>
                    </a:lnTo>
                    <a:lnTo>
                      <a:pt x="15" y="11"/>
                    </a:lnTo>
                    <a:lnTo>
                      <a:pt x="12" y="15"/>
                    </a:lnTo>
                    <a:lnTo>
                      <a:pt x="12" y="17"/>
                    </a:lnTo>
                    <a:lnTo>
                      <a:pt x="8" y="21"/>
                    </a:lnTo>
                    <a:lnTo>
                      <a:pt x="8" y="23"/>
                    </a:lnTo>
                    <a:lnTo>
                      <a:pt x="8" y="25"/>
                    </a:lnTo>
                    <a:lnTo>
                      <a:pt x="8" y="26"/>
                    </a:lnTo>
                    <a:lnTo>
                      <a:pt x="4" y="26"/>
                    </a:lnTo>
                    <a:lnTo>
                      <a:pt x="2" y="26"/>
                    </a:lnTo>
                    <a:lnTo>
                      <a:pt x="6" y="23"/>
                    </a:lnTo>
                    <a:lnTo>
                      <a:pt x="6" y="21"/>
                    </a:lnTo>
                    <a:lnTo>
                      <a:pt x="4" y="21"/>
                    </a:lnTo>
                    <a:lnTo>
                      <a:pt x="0" y="15"/>
                    </a:lnTo>
                    <a:lnTo>
                      <a:pt x="2" y="15"/>
                    </a:lnTo>
                    <a:lnTo>
                      <a:pt x="0" y="9"/>
                    </a:lnTo>
                    <a:lnTo>
                      <a:pt x="4" y="7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12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83" name="Freeform 1060"/>
              <p:cNvSpPr>
                <a:spLocks/>
              </p:cNvSpPr>
              <p:nvPr/>
            </p:nvSpPr>
            <p:spPr bwMode="auto">
              <a:xfrm>
                <a:off x="3974" y="1598"/>
                <a:ext cx="8" cy="10"/>
              </a:xfrm>
              <a:custGeom>
                <a:avLst/>
                <a:gdLst>
                  <a:gd name="T0" fmla="*/ 4 w 8"/>
                  <a:gd name="T1" fmla="*/ 0 h 10"/>
                  <a:gd name="T2" fmla="*/ 8 w 8"/>
                  <a:gd name="T3" fmla="*/ 0 h 10"/>
                  <a:gd name="T4" fmla="*/ 8 w 8"/>
                  <a:gd name="T5" fmla="*/ 2 h 10"/>
                  <a:gd name="T6" fmla="*/ 4 w 8"/>
                  <a:gd name="T7" fmla="*/ 6 h 10"/>
                  <a:gd name="T8" fmla="*/ 4 w 8"/>
                  <a:gd name="T9" fmla="*/ 10 h 10"/>
                  <a:gd name="T10" fmla="*/ 4 w 8"/>
                  <a:gd name="T11" fmla="*/ 10 h 10"/>
                  <a:gd name="T12" fmla="*/ 0 w 8"/>
                  <a:gd name="T13" fmla="*/ 6 h 10"/>
                  <a:gd name="T14" fmla="*/ 4 w 8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0">
                    <a:moveTo>
                      <a:pt x="4" y="0"/>
                    </a:moveTo>
                    <a:lnTo>
                      <a:pt x="8" y="0"/>
                    </a:lnTo>
                    <a:lnTo>
                      <a:pt x="8" y="2"/>
                    </a:lnTo>
                    <a:lnTo>
                      <a:pt x="4" y="6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0" y="6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84" name="Freeform 1061"/>
              <p:cNvSpPr>
                <a:spLocks/>
              </p:cNvSpPr>
              <p:nvPr/>
            </p:nvSpPr>
            <p:spPr bwMode="auto">
              <a:xfrm>
                <a:off x="3951" y="1663"/>
                <a:ext cx="10" cy="29"/>
              </a:xfrm>
              <a:custGeom>
                <a:avLst/>
                <a:gdLst>
                  <a:gd name="T0" fmla="*/ 8 w 10"/>
                  <a:gd name="T1" fmla="*/ 0 h 29"/>
                  <a:gd name="T2" fmla="*/ 10 w 10"/>
                  <a:gd name="T3" fmla="*/ 2 h 29"/>
                  <a:gd name="T4" fmla="*/ 8 w 10"/>
                  <a:gd name="T5" fmla="*/ 8 h 29"/>
                  <a:gd name="T6" fmla="*/ 6 w 10"/>
                  <a:gd name="T7" fmla="*/ 13 h 29"/>
                  <a:gd name="T8" fmla="*/ 6 w 10"/>
                  <a:gd name="T9" fmla="*/ 19 h 29"/>
                  <a:gd name="T10" fmla="*/ 4 w 10"/>
                  <a:gd name="T11" fmla="*/ 25 h 29"/>
                  <a:gd name="T12" fmla="*/ 2 w 10"/>
                  <a:gd name="T13" fmla="*/ 29 h 29"/>
                  <a:gd name="T14" fmla="*/ 2 w 10"/>
                  <a:gd name="T15" fmla="*/ 27 h 29"/>
                  <a:gd name="T16" fmla="*/ 2 w 10"/>
                  <a:gd name="T17" fmla="*/ 25 h 29"/>
                  <a:gd name="T18" fmla="*/ 0 w 10"/>
                  <a:gd name="T19" fmla="*/ 21 h 29"/>
                  <a:gd name="T20" fmla="*/ 2 w 10"/>
                  <a:gd name="T21" fmla="*/ 11 h 29"/>
                  <a:gd name="T22" fmla="*/ 4 w 10"/>
                  <a:gd name="T23" fmla="*/ 9 h 29"/>
                  <a:gd name="T24" fmla="*/ 6 w 10"/>
                  <a:gd name="T25" fmla="*/ 4 h 29"/>
                  <a:gd name="T26" fmla="*/ 4 w 10"/>
                  <a:gd name="T27" fmla="*/ 4 h 29"/>
                  <a:gd name="T28" fmla="*/ 8 w 10"/>
                  <a:gd name="T2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" h="29">
                    <a:moveTo>
                      <a:pt x="8" y="0"/>
                    </a:moveTo>
                    <a:lnTo>
                      <a:pt x="10" y="2"/>
                    </a:lnTo>
                    <a:lnTo>
                      <a:pt x="8" y="8"/>
                    </a:lnTo>
                    <a:lnTo>
                      <a:pt x="6" y="13"/>
                    </a:lnTo>
                    <a:lnTo>
                      <a:pt x="6" y="19"/>
                    </a:lnTo>
                    <a:lnTo>
                      <a:pt x="4" y="25"/>
                    </a:lnTo>
                    <a:lnTo>
                      <a:pt x="2" y="29"/>
                    </a:lnTo>
                    <a:lnTo>
                      <a:pt x="2" y="27"/>
                    </a:lnTo>
                    <a:lnTo>
                      <a:pt x="2" y="25"/>
                    </a:lnTo>
                    <a:lnTo>
                      <a:pt x="0" y="21"/>
                    </a:lnTo>
                    <a:lnTo>
                      <a:pt x="2" y="11"/>
                    </a:lnTo>
                    <a:lnTo>
                      <a:pt x="4" y="9"/>
                    </a:lnTo>
                    <a:lnTo>
                      <a:pt x="6" y="4"/>
                    </a:lnTo>
                    <a:lnTo>
                      <a:pt x="4" y="4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85" name="Freeform 1062"/>
              <p:cNvSpPr>
                <a:spLocks/>
              </p:cNvSpPr>
              <p:nvPr/>
            </p:nvSpPr>
            <p:spPr bwMode="auto">
              <a:xfrm>
                <a:off x="3869" y="1638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4 h 4"/>
                  <a:gd name="T4" fmla="*/ 0 w 2"/>
                  <a:gd name="T5" fmla="*/ 4 h 4"/>
                  <a:gd name="T6" fmla="*/ 0 w 2"/>
                  <a:gd name="T7" fmla="*/ 2 h 4"/>
                  <a:gd name="T8" fmla="*/ 2 w 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86" name="Freeform 1063"/>
              <p:cNvSpPr>
                <a:spLocks/>
              </p:cNvSpPr>
              <p:nvPr/>
            </p:nvSpPr>
            <p:spPr bwMode="auto">
              <a:xfrm>
                <a:off x="3991" y="1568"/>
                <a:ext cx="14" cy="15"/>
              </a:xfrm>
              <a:custGeom>
                <a:avLst/>
                <a:gdLst>
                  <a:gd name="T0" fmla="*/ 6 w 14"/>
                  <a:gd name="T1" fmla="*/ 0 h 15"/>
                  <a:gd name="T2" fmla="*/ 12 w 14"/>
                  <a:gd name="T3" fmla="*/ 3 h 15"/>
                  <a:gd name="T4" fmla="*/ 14 w 14"/>
                  <a:gd name="T5" fmla="*/ 7 h 15"/>
                  <a:gd name="T6" fmla="*/ 10 w 14"/>
                  <a:gd name="T7" fmla="*/ 5 h 15"/>
                  <a:gd name="T8" fmla="*/ 10 w 14"/>
                  <a:gd name="T9" fmla="*/ 7 h 15"/>
                  <a:gd name="T10" fmla="*/ 12 w 14"/>
                  <a:gd name="T11" fmla="*/ 11 h 15"/>
                  <a:gd name="T12" fmla="*/ 14 w 14"/>
                  <a:gd name="T13" fmla="*/ 11 h 15"/>
                  <a:gd name="T14" fmla="*/ 14 w 14"/>
                  <a:gd name="T15" fmla="*/ 13 h 15"/>
                  <a:gd name="T16" fmla="*/ 12 w 14"/>
                  <a:gd name="T17" fmla="*/ 15 h 15"/>
                  <a:gd name="T18" fmla="*/ 10 w 14"/>
                  <a:gd name="T19" fmla="*/ 11 h 15"/>
                  <a:gd name="T20" fmla="*/ 6 w 14"/>
                  <a:gd name="T21" fmla="*/ 11 h 15"/>
                  <a:gd name="T22" fmla="*/ 4 w 14"/>
                  <a:gd name="T23" fmla="*/ 9 h 15"/>
                  <a:gd name="T24" fmla="*/ 0 w 14"/>
                  <a:gd name="T25" fmla="*/ 7 h 15"/>
                  <a:gd name="T26" fmla="*/ 2 w 14"/>
                  <a:gd name="T27" fmla="*/ 5 h 15"/>
                  <a:gd name="T28" fmla="*/ 6 w 14"/>
                  <a:gd name="T29" fmla="*/ 7 h 15"/>
                  <a:gd name="T30" fmla="*/ 8 w 14"/>
                  <a:gd name="T31" fmla="*/ 5 h 15"/>
                  <a:gd name="T32" fmla="*/ 4 w 14"/>
                  <a:gd name="T33" fmla="*/ 3 h 15"/>
                  <a:gd name="T34" fmla="*/ 4 w 14"/>
                  <a:gd name="T35" fmla="*/ 0 h 15"/>
                  <a:gd name="T36" fmla="*/ 6 w 14"/>
                  <a:gd name="T3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" h="15">
                    <a:moveTo>
                      <a:pt x="6" y="0"/>
                    </a:moveTo>
                    <a:lnTo>
                      <a:pt x="12" y="3"/>
                    </a:lnTo>
                    <a:lnTo>
                      <a:pt x="14" y="7"/>
                    </a:lnTo>
                    <a:lnTo>
                      <a:pt x="10" y="5"/>
                    </a:lnTo>
                    <a:lnTo>
                      <a:pt x="10" y="7"/>
                    </a:lnTo>
                    <a:lnTo>
                      <a:pt x="12" y="11"/>
                    </a:lnTo>
                    <a:lnTo>
                      <a:pt x="14" y="11"/>
                    </a:lnTo>
                    <a:lnTo>
                      <a:pt x="14" y="13"/>
                    </a:lnTo>
                    <a:lnTo>
                      <a:pt x="12" y="15"/>
                    </a:lnTo>
                    <a:lnTo>
                      <a:pt x="10" y="11"/>
                    </a:lnTo>
                    <a:lnTo>
                      <a:pt x="6" y="11"/>
                    </a:lnTo>
                    <a:lnTo>
                      <a:pt x="4" y="9"/>
                    </a:lnTo>
                    <a:lnTo>
                      <a:pt x="0" y="7"/>
                    </a:lnTo>
                    <a:lnTo>
                      <a:pt x="2" y="5"/>
                    </a:lnTo>
                    <a:lnTo>
                      <a:pt x="6" y="7"/>
                    </a:lnTo>
                    <a:lnTo>
                      <a:pt x="8" y="5"/>
                    </a:lnTo>
                    <a:lnTo>
                      <a:pt x="4" y="3"/>
                    </a:lnTo>
                    <a:lnTo>
                      <a:pt x="4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87" name="Freeform 1064"/>
              <p:cNvSpPr>
                <a:spLocks/>
              </p:cNvSpPr>
              <p:nvPr/>
            </p:nvSpPr>
            <p:spPr bwMode="auto">
              <a:xfrm>
                <a:off x="4010" y="1480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2 h 4"/>
                  <a:gd name="T4" fmla="*/ 0 w 2"/>
                  <a:gd name="T5" fmla="*/ 4 h 4"/>
                  <a:gd name="T6" fmla="*/ 0 w 2"/>
                  <a:gd name="T7" fmla="*/ 2 h 4"/>
                  <a:gd name="T8" fmla="*/ 0 w 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88" name="Freeform 1065"/>
              <p:cNvSpPr>
                <a:spLocks/>
              </p:cNvSpPr>
              <p:nvPr/>
            </p:nvSpPr>
            <p:spPr bwMode="auto">
              <a:xfrm>
                <a:off x="4043" y="1579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4 w 4"/>
                  <a:gd name="T3" fmla="*/ 4 h 6"/>
                  <a:gd name="T4" fmla="*/ 2 w 4"/>
                  <a:gd name="T5" fmla="*/ 6 h 6"/>
                  <a:gd name="T6" fmla="*/ 0 w 4"/>
                  <a:gd name="T7" fmla="*/ 4 h 6"/>
                  <a:gd name="T8" fmla="*/ 2 w 4"/>
                  <a:gd name="T9" fmla="*/ 2 h 6"/>
                  <a:gd name="T10" fmla="*/ 4 w 4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4" y="4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89" name="Freeform 1066"/>
              <p:cNvSpPr>
                <a:spLocks/>
              </p:cNvSpPr>
              <p:nvPr/>
            </p:nvSpPr>
            <p:spPr bwMode="auto">
              <a:xfrm>
                <a:off x="4041" y="1575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0 w 2"/>
                  <a:gd name="T3" fmla="*/ 2 h 4"/>
                  <a:gd name="T4" fmla="*/ 0 w 2"/>
                  <a:gd name="T5" fmla="*/ 2 h 4"/>
                  <a:gd name="T6" fmla="*/ 2 w 2"/>
                  <a:gd name="T7" fmla="*/ 4 h 4"/>
                  <a:gd name="T8" fmla="*/ 0 w 2"/>
                  <a:gd name="T9" fmla="*/ 4 h 4"/>
                  <a:gd name="T10" fmla="*/ 0 w 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90" name="Freeform 1067"/>
              <p:cNvSpPr>
                <a:spLocks/>
              </p:cNvSpPr>
              <p:nvPr/>
            </p:nvSpPr>
            <p:spPr bwMode="auto">
              <a:xfrm>
                <a:off x="4033" y="1571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2 h 4"/>
                  <a:gd name="T4" fmla="*/ 2 w 6"/>
                  <a:gd name="T5" fmla="*/ 4 h 4"/>
                  <a:gd name="T6" fmla="*/ 0 w 6"/>
                  <a:gd name="T7" fmla="*/ 4 h 4"/>
                  <a:gd name="T8" fmla="*/ 0 w 6"/>
                  <a:gd name="T9" fmla="*/ 0 h 4"/>
                  <a:gd name="T10" fmla="*/ 6 w 6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lnTo>
                      <a:pt x="6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91" name="Freeform 1068"/>
              <p:cNvSpPr>
                <a:spLocks/>
              </p:cNvSpPr>
              <p:nvPr/>
            </p:nvSpPr>
            <p:spPr bwMode="auto">
              <a:xfrm>
                <a:off x="4054" y="1425"/>
                <a:ext cx="8" cy="7"/>
              </a:xfrm>
              <a:custGeom>
                <a:avLst/>
                <a:gdLst>
                  <a:gd name="T0" fmla="*/ 4 w 8"/>
                  <a:gd name="T1" fmla="*/ 0 h 7"/>
                  <a:gd name="T2" fmla="*/ 8 w 8"/>
                  <a:gd name="T3" fmla="*/ 2 h 7"/>
                  <a:gd name="T4" fmla="*/ 8 w 8"/>
                  <a:gd name="T5" fmla="*/ 4 h 7"/>
                  <a:gd name="T6" fmla="*/ 6 w 8"/>
                  <a:gd name="T7" fmla="*/ 4 h 7"/>
                  <a:gd name="T8" fmla="*/ 6 w 8"/>
                  <a:gd name="T9" fmla="*/ 5 h 7"/>
                  <a:gd name="T10" fmla="*/ 6 w 8"/>
                  <a:gd name="T11" fmla="*/ 7 h 7"/>
                  <a:gd name="T12" fmla="*/ 2 w 8"/>
                  <a:gd name="T13" fmla="*/ 7 h 7"/>
                  <a:gd name="T14" fmla="*/ 0 w 8"/>
                  <a:gd name="T15" fmla="*/ 4 h 7"/>
                  <a:gd name="T16" fmla="*/ 4 w 8"/>
                  <a:gd name="T1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7">
                    <a:moveTo>
                      <a:pt x="4" y="0"/>
                    </a:moveTo>
                    <a:lnTo>
                      <a:pt x="8" y="2"/>
                    </a:lnTo>
                    <a:lnTo>
                      <a:pt x="8" y="4"/>
                    </a:lnTo>
                    <a:lnTo>
                      <a:pt x="6" y="4"/>
                    </a:lnTo>
                    <a:lnTo>
                      <a:pt x="6" y="5"/>
                    </a:lnTo>
                    <a:lnTo>
                      <a:pt x="6" y="7"/>
                    </a:lnTo>
                    <a:lnTo>
                      <a:pt x="2" y="7"/>
                    </a:lnTo>
                    <a:lnTo>
                      <a:pt x="0" y="4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92" name="Freeform 1069"/>
              <p:cNvSpPr>
                <a:spLocks/>
              </p:cNvSpPr>
              <p:nvPr/>
            </p:nvSpPr>
            <p:spPr bwMode="auto">
              <a:xfrm>
                <a:off x="4026" y="1566"/>
                <a:ext cx="4" cy="5"/>
              </a:xfrm>
              <a:custGeom>
                <a:avLst/>
                <a:gdLst>
                  <a:gd name="T0" fmla="*/ 0 w 4"/>
                  <a:gd name="T1" fmla="*/ 0 h 5"/>
                  <a:gd name="T2" fmla="*/ 4 w 4"/>
                  <a:gd name="T3" fmla="*/ 4 h 5"/>
                  <a:gd name="T4" fmla="*/ 2 w 4"/>
                  <a:gd name="T5" fmla="*/ 5 h 5"/>
                  <a:gd name="T6" fmla="*/ 0 w 4"/>
                  <a:gd name="T7" fmla="*/ 4 h 5"/>
                  <a:gd name="T8" fmla="*/ 0 w 4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0" y="0"/>
                    </a:moveTo>
                    <a:lnTo>
                      <a:pt x="4" y="4"/>
                    </a:lnTo>
                    <a:lnTo>
                      <a:pt x="2" y="5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93" name="Freeform 1070"/>
              <p:cNvSpPr>
                <a:spLocks/>
              </p:cNvSpPr>
              <p:nvPr/>
            </p:nvSpPr>
            <p:spPr bwMode="auto">
              <a:xfrm>
                <a:off x="4007" y="1484"/>
                <a:ext cx="5" cy="6"/>
              </a:xfrm>
              <a:custGeom>
                <a:avLst/>
                <a:gdLst>
                  <a:gd name="T0" fmla="*/ 2 w 5"/>
                  <a:gd name="T1" fmla="*/ 0 h 6"/>
                  <a:gd name="T2" fmla="*/ 3 w 5"/>
                  <a:gd name="T3" fmla="*/ 2 h 6"/>
                  <a:gd name="T4" fmla="*/ 5 w 5"/>
                  <a:gd name="T5" fmla="*/ 0 h 6"/>
                  <a:gd name="T6" fmla="*/ 5 w 5"/>
                  <a:gd name="T7" fmla="*/ 4 h 6"/>
                  <a:gd name="T8" fmla="*/ 2 w 5"/>
                  <a:gd name="T9" fmla="*/ 6 h 6"/>
                  <a:gd name="T10" fmla="*/ 0 w 5"/>
                  <a:gd name="T11" fmla="*/ 4 h 6"/>
                  <a:gd name="T12" fmla="*/ 2 w 5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6">
                    <a:moveTo>
                      <a:pt x="2" y="0"/>
                    </a:moveTo>
                    <a:lnTo>
                      <a:pt x="3" y="2"/>
                    </a:lnTo>
                    <a:lnTo>
                      <a:pt x="5" y="0"/>
                    </a:lnTo>
                    <a:lnTo>
                      <a:pt x="5" y="4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94" name="Freeform 1071"/>
              <p:cNvSpPr>
                <a:spLocks/>
              </p:cNvSpPr>
              <p:nvPr/>
            </p:nvSpPr>
            <p:spPr bwMode="auto">
              <a:xfrm>
                <a:off x="4018" y="1568"/>
                <a:ext cx="4" cy="2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0 h 2"/>
                  <a:gd name="T4" fmla="*/ 2 w 4"/>
                  <a:gd name="T5" fmla="*/ 2 h 2"/>
                  <a:gd name="T6" fmla="*/ 0 w 4"/>
                  <a:gd name="T7" fmla="*/ 0 h 2"/>
                  <a:gd name="T8" fmla="*/ 0 w 4"/>
                  <a:gd name="T9" fmla="*/ 0 h 2"/>
                  <a:gd name="T10" fmla="*/ 0 w 4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95" name="Freeform 1072"/>
              <p:cNvSpPr>
                <a:spLocks/>
              </p:cNvSpPr>
              <p:nvPr/>
            </p:nvSpPr>
            <p:spPr bwMode="auto">
              <a:xfrm>
                <a:off x="4052" y="1621"/>
                <a:ext cx="6" cy="4"/>
              </a:xfrm>
              <a:custGeom>
                <a:avLst/>
                <a:gdLst>
                  <a:gd name="T0" fmla="*/ 0 w 6"/>
                  <a:gd name="T1" fmla="*/ 0 h 4"/>
                  <a:gd name="T2" fmla="*/ 6 w 6"/>
                  <a:gd name="T3" fmla="*/ 0 h 4"/>
                  <a:gd name="T4" fmla="*/ 6 w 6"/>
                  <a:gd name="T5" fmla="*/ 4 h 4"/>
                  <a:gd name="T6" fmla="*/ 4 w 6"/>
                  <a:gd name="T7" fmla="*/ 4 h 4"/>
                  <a:gd name="T8" fmla="*/ 0 w 6"/>
                  <a:gd name="T9" fmla="*/ 2 h 4"/>
                  <a:gd name="T10" fmla="*/ 0 w 6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4">
                    <a:moveTo>
                      <a:pt x="0" y="0"/>
                    </a:moveTo>
                    <a:lnTo>
                      <a:pt x="6" y="0"/>
                    </a:lnTo>
                    <a:lnTo>
                      <a:pt x="6" y="4"/>
                    </a:lnTo>
                    <a:lnTo>
                      <a:pt x="4" y="4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96" name="Rectangle 1073"/>
              <p:cNvSpPr>
                <a:spLocks noChangeArrowheads="1"/>
              </p:cNvSpPr>
              <p:nvPr/>
            </p:nvSpPr>
            <p:spPr bwMode="auto">
              <a:xfrm>
                <a:off x="4052" y="1611"/>
                <a:ext cx="4" cy="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97" name="Freeform 1074"/>
              <p:cNvSpPr>
                <a:spLocks/>
              </p:cNvSpPr>
              <p:nvPr/>
            </p:nvSpPr>
            <p:spPr bwMode="auto">
              <a:xfrm>
                <a:off x="4037" y="1610"/>
                <a:ext cx="15" cy="9"/>
              </a:xfrm>
              <a:custGeom>
                <a:avLst/>
                <a:gdLst>
                  <a:gd name="T0" fmla="*/ 8 w 15"/>
                  <a:gd name="T1" fmla="*/ 0 h 9"/>
                  <a:gd name="T2" fmla="*/ 10 w 15"/>
                  <a:gd name="T3" fmla="*/ 1 h 9"/>
                  <a:gd name="T4" fmla="*/ 12 w 15"/>
                  <a:gd name="T5" fmla="*/ 1 h 9"/>
                  <a:gd name="T6" fmla="*/ 14 w 15"/>
                  <a:gd name="T7" fmla="*/ 3 h 9"/>
                  <a:gd name="T8" fmla="*/ 15 w 15"/>
                  <a:gd name="T9" fmla="*/ 5 h 9"/>
                  <a:gd name="T10" fmla="*/ 14 w 15"/>
                  <a:gd name="T11" fmla="*/ 5 h 9"/>
                  <a:gd name="T12" fmla="*/ 10 w 15"/>
                  <a:gd name="T13" fmla="*/ 7 h 9"/>
                  <a:gd name="T14" fmla="*/ 10 w 15"/>
                  <a:gd name="T15" fmla="*/ 9 h 9"/>
                  <a:gd name="T16" fmla="*/ 8 w 15"/>
                  <a:gd name="T17" fmla="*/ 5 h 9"/>
                  <a:gd name="T18" fmla="*/ 4 w 15"/>
                  <a:gd name="T19" fmla="*/ 5 h 9"/>
                  <a:gd name="T20" fmla="*/ 0 w 15"/>
                  <a:gd name="T21" fmla="*/ 7 h 9"/>
                  <a:gd name="T22" fmla="*/ 0 w 15"/>
                  <a:gd name="T23" fmla="*/ 7 h 9"/>
                  <a:gd name="T24" fmla="*/ 6 w 15"/>
                  <a:gd name="T25" fmla="*/ 3 h 9"/>
                  <a:gd name="T26" fmla="*/ 6 w 15"/>
                  <a:gd name="T27" fmla="*/ 1 h 9"/>
                  <a:gd name="T28" fmla="*/ 8 w 15"/>
                  <a:gd name="T2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9">
                    <a:moveTo>
                      <a:pt x="8" y="0"/>
                    </a:moveTo>
                    <a:lnTo>
                      <a:pt x="10" y="1"/>
                    </a:lnTo>
                    <a:lnTo>
                      <a:pt x="12" y="1"/>
                    </a:lnTo>
                    <a:lnTo>
                      <a:pt x="14" y="3"/>
                    </a:lnTo>
                    <a:lnTo>
                      <a:pt x="15" y="5"/>
                    </a:lnTo>
                    <a:lnTo>
                      <a:pt x="14" y="5"/>
                    </a:lnTo>
                    <a:lnTo>
                      <a:pt x="10" y="7"/>
                    </a:lnTo>
                    <a:lnTo>
                      <a:pt x="10" y="9"/>
                    </a:lnTo>
                    <a:lnTo>
                      <a:pt x="8" y="5"/>
                    </a:lnTo>
                    <a:lnTo>
                      <a:pt x="4" y="5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6" y="3"/>
                    </a:lnTo>
                    <a:lnTo>
                      <a:pt x="6" y="1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98" name="Freeform 1075"/>
              <p:cNvSpPr>
                <a:spLocks/>
              </p:cNvSpPr>
              <p:nvPr/>
            </p:nvSpPr>
            <p:spPr bwMode="auto">
              <a:xfrm>
                <a:off x="4033" y="1621"/>
                <a:ext cx="23" cy="23"/>
              </a:xfrm>
              <a:custGeom>
                <a:avLst/>
                <a:gdLst>
                  <a:gd name="T0" fmla="*/ 10 w 23"/>
                  <a:gd name="T1" fmla="*/ 0 h 23"/>
                  <a:gd name="T2" fmla="*/ 12 w 23"/>
                  <a:gd name="T3" fmla="*/ 2 h 23"/>
                  <a:gd name="T4" fmla="*/ 18 w 23"/>
                  <a:gd name="T5" fmla="*/ 2 h 23"/>
                  <a:gd name="T6" fmla="*/ 21 w 23"/>
                  <a:gd name="T7" fmla="*/ 4 h 23"/>
                  <a:gd name="T8" fmla="*/ 21 w 23"/>
                  <a:gd name="T9" fmla="*/ 6 h 23"/>
                  <a:gd name="T10" fmla="*/ 23 w 23"/>
                  <a:gd name="T11" fmla="*/ 6 h 23"/>
                  <a:gd name="T12" fmla="*/ 21 w 23"/>
                  <a:gd name="T13" fmla="*/ 8 h 23"/>
                  <a:gd name="T14" fmla="*/ 19 w 23"/>
                  <a:gd name="T15" fmla="*/ 6 h 23"/>
                  <a:gd name="T16" fmla="*/ 18 w 23"/>
                  <a:gd name="T17" fmla="*/ 10 h 23"/>
                  <a:gd name="T18" fmla="*/ 16 w 23"/>
                  <a:gd name="T19" fmla="*/ 11 h 23"/>
                  <a:gd name="T20" fmla="*/ 10 w 23"/>
                  <a:gd name="T21" fmla="*/ 13 h 23"/>
                  <a:gd name="T22" fmla="*/ 8 w 23"/>
                  <a:gd name="T23" fmla="*/ 19 h 23"/>
                  <a:gd name="T24" fmla="*/ 8 w 23"/>
                  <a:gd name="T25" fmla="*/ 21 h 23"/>
                  <a:gd name="T26" fmla="*/ 6 w 23"/>
                  <a:gd name="T27" fmla="*/ 23 h 23"/>
                  <a:gd name="T28" fmla="*/ 4 w 23"/>
                  <a:gd name="T29" fmla="*/ 23 h 23"/>
                  <a:gd name="T30" fmla="*/ 4 w 23"/>
                  <a:gd name="T31" fmla="*/ 17 h 23"/>
                  <a:gd name="T32" fmla="*/ 6 w 23"/>
                  <a:gd name="T33" fmla="*/ 17 h 23"/>
                  <a:gd name="T34" fmla="*/ 8 w 23"/>
                  <a:gd name="T35" fmla="*/ 15 h 23"/>
                  <a:gd name="T36" fmla="*/ 4 w 23"/>
                  <a:gd name="T37" fmla="*/ 11 h 23"/>
                  <a:gd name="T38" fmla="*/ 2 w 23"/>
                  <a:gd name="T39" fmla="*/ 11 h 23"/>
                  <a:gd name="T40" fmla="*/ 2 w 23"/>
                  <a:gd name="T41" fmla="*/ 10 h 23"/>
                  <a:gd name="T42" fmla="*/ 4 w 23"/>
                  <a:gd name="T43" fmla="*/ 8 h 23"/>
                  <a:gd name="T44" fmla="*/ 4 w 23"/>
                  <a:gd name="T45" fmla="*/ 6 h 23"/>
                  <a:gd name="T46" fmla="*/ 0 w 23"/>
                  <a:gd name="T47" fmla="*/ 6 h 23"/>
                  <a:gd name="T48" fmla="*/ 2 w 23"/>
                  <a:gd name="T49" fmla="*/ 6 h 23"/>
                  <a:gd name="T50" fmla="*/ 2 w 23"/>
                  <a:gd name="T51" fmla="*/ 4 h 23"/>
                  <a:gd name="T52" fmla="*/ 4 w 23"/>
                  <a:gd name="T53" fmla="*/ 4 h 23"/>
                  <a:gd name="T54" fmla="*/ 6 w 23"/>
                  <a:gd name="T55" fmla="*/ 6 h 23"/>
                  <a:gd name="T56" fmla="*/ 8 w 23"/>
                  <a:gd name="T57" fmla="*/ 4 h 23"/>
                  <a:gd name="T58" fmla="*/ 8 w 23"/>
                  <a:gd name="T59" fmla="*/ 4 h 23"/>
                  <a:gd name="T60" fmla="*/ 10 w 23"/>
                  <a:gd name="T6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3" h="23">
                    <a:moveTo>
                      <a:pt x="10" y="0"/>
                    </a:moveTo>
                    <a:lnTo>
                      <a:pt x="12" y="2"/>
                    </a:lnTo>
                    <a:lnTo>
                      <a:pt x="18" y="2"/>
                    </a:lnTo>
                    <a:lnTo>
                      <a:pt x="21" y="4"/>
                    </a:lnTo>
                    <a:lnTo>
                      <a:pt x="21" y="6"/>
                    </a:lnTo>
                    <a:lnTo>
                      <a:pt x="23" y="6"/>
                    </a:lnTo>
                    <a:lnTo>
                      <a:pt x="21" y="8"/>
                    </a:lnTo>
                    <a:lnTo>
                      <a:pt x="19" y="6"/>
                    </a:lnTo>
                    <a:lnTo>
                      <a:pt x="18" y="10"/>
                    </a:lnTo>
                    <a:lnTo>
                      <a:pt x="16" y="11"/>
                    </a:lnTo>
                    <a:lnTo>
                      <a:pt x="10" y="13"/>
                    </a:lnTo>
                    <a:lnTo>
                      <a:pt x="8" y="19"/>
                    </a:lnTo>
                    <a:lnTo>
                      <a:pt x="8" y="21"/>
                    </a:lnTo>
                    <a:lnTo>
                      <a:pt x="6" y="23"/>
                    </a:lnTo>
                    <a:lnTo>
                      <a:pt x="4" y="23"/>
                    </a:lnTo>
                    <a:lnTo>
                      <a:pt x="4" y="17"/>
                    </a:lnTo>
                    <a:lnTo>
                      <a:pt x="6" y="17"/>
                    </a:lnTo>
                    <a:lnTo>
                      <a:pt x="8" y="15"/>
                    </a:lnTo>
                    <a:lnTo>
                      <a:pt x="4" y="11"/>
                    </a:lnTo>
                    <a:lnTo>
                      <a:pt x="2" y="11"/>
                    </a:lnTo>
                    <a:lnTo>
                      <a:pt x="2" y="10"/>
                    </a:lnTo>
                    <a:lnTo>
                      <a:pt x="4" y="8"/>
                    </a:lnTo>
                    <a:lnTo>
                      <a:pt x="4" y="6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6" y="6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99" name="Freeform 1076"/>
              <p:cNvSpPr>
                <a:spLocks/>
              </p:cNvSpPr>
              <p:nvPr/>
            </p:nvSpPr>
            <p:spPr bwMode="auto">
              <a:xfrm>
                <a:off x="3944" y="1979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4 w 6"/>
                  <a:gd name="T3" fmla="*/ 2 h 6"/>
                  <a:gd name="T4" fmla="*/ 6 w 6"/>
                  <a:gd name="T5" fmla="*/ 6 h 6"/>
                  <a:gd name="T6" fmla="*/ 0 w 6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4" y="2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00" name="Freeform 1077"/>
              <p:cNvSpPr>
                <a:spLocks/>
              </p:cNvSpPr>
              <p:nvPr/>
            </p:nvSpPr>
            <p:spPr bwMode="auto">
              <a:xfrm>
                <a:off x="3944" y="1968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4 w 4"/>
                  <a:gd name="T3" fmla="*/ 4 h 4"/>
                  <a:gd name="T4" fmla="*/ 0 w 4"/>
                  <a:gd name="T5" fmla="*/ 2 h 4"/>
                  <a:gd name="T6" fmla="*/ 0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4" y="4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01" name="Freeform 1078"/>
              <p:cNvSpPr>
                <a:spLocks/>
              </p:cNvSpPr>
              <p:nvPr/>
            </p:nvSpPr>
            <p:spPr bwMode="auto">
              <a:xfrm>
                <a:off x="3934" y="1962"/>
                <a:ext cx="6" cy="10"/>
              </a:xfrm>
              <a:custGeom>
                <a:avLst/>
                <a:gdLst>
                  <a:gd name="T0" fmla="*/ 0 w 6"/>
                  <a:gd name="T1" fmla="*/ 0 h 10"/>
                  <a:gd name="T2" fmla="*/ 4 w 6"/>
                  <a:gd name="T3" fmla="*/ 4 h 10"/>
                  <a:gd name="T4" fmla="*/ 6 w 6"/>
                  <a:gd name="T5" fmla="*/ 10 h 10"/>
                  <a:gd name="T6" fmla="*/ 4 w 6"/>
                  <a:gd name="T7" fmla="*/ 10 h 10"/>
                  <a:gd name="T8" fmla="*/ 0 w 6"/>
                  <a:gd name="T9" fmla="*/ 6 h 10"/>
                  <a:gd name="T10" fmla="*/ 2 w 6"/>
                  <a:gd name="T11" fmla="*/ 4 h 10"/>
                  <a:gd name="T12" fmla="*/ 0 w 6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0">
                    <a:moveTo>
                      <a:pt x="0" y="0"/>
                    </a:moveTo>
                    <a:lnTo>
                      <a:pt x="4" y="4"/>
                    </a:lnTo>
                    <a:lnTo>
                      <a:pt x="6" y="10"/>
                    </a:lnTo>
                    <a:lnTo>
                      <a:pt x="4" y="10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02" name="Freeform 1079"/>
              <p:cNvSpPr>
                <a:spLocks/>
              </p:cNvSpPr>
              <p:nvPr/>
            </p:nvSpPr>
            <p:spPr bwMode="auto">
              <a:xfrm>
                <a:off x="3940" y="1972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2 w 4"/>
                  <a:gd name="T3" fmla="*/ 2 h 4"/>
                  <a:gd name="T4" fmla="*/ 4 w 4"/>
                  <a:gd name="T5" fmla="*/ 4 h 4"/>
                  <a:gd name="T6" fmla="*/ 0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2" y="2"/>
                    </a:lnTo>
                    <a:lnTo>
                      <a:pt x="4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03" name="Freeform 1080"/>
              <p:cNvSpPr>
                <a:spLocks/>
              </p:cNvSpPr>
              <p:nvPr/>
            </p:nvSpPr>
            <p:spPr bwMode="auto">
              <a:xfrm>
                <a:off x="3972" y="2000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0 h 2"/>
                  <a:gd name="T4" fmla="*/ 6 w 10"/>
                  <a:gd name="T5" fmla="*/ 2 h 2"/>
                  <a:gd name="T6" fmla="*/ 0 w 1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10" y="0"/>
                    </a:lnTo>
                    <a:lnTo>
                      <a:pt x="6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04" name="Freeform 1081"/>
              <p:cNvSpPr>
                <a:spLocks/>
              </p:cNvSpPr>
              <p:nvPr/>
            </p:nvSpPr>
            <p:spPr bwMode="auto">
              <a:xfrm>
                <a:off x="3934" y="1955"/>
                <a:ext cx="8" cy="9"/>
              </a:xfrm>
              <a:custGeom>
                <a:avLst/>
                <a:gdLst>
                  <a:gd name="T0" fmla="*/ 2 w 8"/>
                  <a:gd name="T1" fmla="*/ 0 h 9"/>
                  <a:gd name="T2" fmla="*/ 8 w 8"/>
                  <a:gd name="T3" fmla="*/ 9 h 9"/>
                  <a:gd name="T4" fmla="*/ 6 w 8"/>
                  <a:gd name="T5" fmla="*/ 9 h 9"/>
                  <a:gd name="T6" fmla="*/ 4 w 8"/>
                  <a:gd name="T7" fmla="*/ 7 h 9"/>
                  <a:gd name="T8" fmla="*/ 0 w 8"/>
                  <a:gd name="T9" fmla="*/ 7 h 9"/>
                  <a:gd name="T10" fmla="*/ 0 w 8"/>
                  <a:gd name="T11" fmla="*/ 1 h 9"/>
                  <a:gd name="T12" fmla="*/ 0 w 8"/>
                  <a:gd name="T13" fmla="*/ 1 h 9"/>
                  <a:gd name="T14" fmla="*/ 2 w 8"/>
                  <a:gd name="T15" fmla="*/ 1 h 9"/>
                  <a:gd name="T16" fmla="*/ 2 w 8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9">
                    <a:moveTo>
                      <a:pt x="2" y="0"/>
                    </a:moveTo>
                    <a:lnTo>
                      <a:pt x="8" y="9"/>
                    </a:lnTo>
                    <a:lnTo>
                      <a:pt x="6" y="9"/>
                    </a:lnTo>
                    <a:lnTo>
                      <a:pt x="4" y="7"/>
                    </a:lnTo>
                    <a:lnTo>
                      <a:pt x="0" y="7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05" name="Freeform 1082"/>
              <p:cNvSpPr>
                <a:spLocks/>
              </p:cNvSpPr>
              <p:nvPr/>
            </p:nvSpPr>
            <p:spPr bwMode="auto">
              <a:xfrm>
                <a:off x="3972" y="1996"/>
                <a:ext cx="10" cy="2"/>
              </a:xfrm>
              <a:custGeom>
                <a:avLst/>
                <a:gdLst>
                  <a:gd name="T0" fmla="*/ 0 w 10"/>
                  <a:gd name="T1" fmla="*/ 0 h 2"/>
                  <a:gd name="T2" fmla="*/ 8 w 10"/>
                  <a:gd name="T3" fmla="*/ 0 h 2"/>
                  <a:gd name="T4" fmla="*/ 10 w 10"/>
                  <a:gd name="T5" fmla="*/ 0 h 2"/>
                  <a:gd name="T6" fmla="*/ 6 w 10"/>
                  <a:gd name="T7" fmla="*/ 2 h 2"/>
                  <a:gd name="T8" fmla="*/ 2 w 10"/>
                  <a:gd name="T9" fmla="*/ 2 h 2"/>
                  <a:gd name="T10" fmla="*/ 0 w 10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lnTo>
                      <a:pt x="8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06" name="Freeform 1083"/>
              <p:cNvSpPr>
                <a:spLocks/>
              </p:cNvSpPr>
              <p:nvPr/>
            </p:nvSpPr>
            <p:spPr bwMode="auto">
              <a:xfrm>
                <a:off x="3976" y="2004"/>
                <a:ext cx="10" cy="2"/>
              </a:xfrm>
              <a:custGeom>
                <a:avLst/>
                <a:gdLst>
                  <a:gd name="T0" fmla="*/ 8 w 10"/>
                  <a:gd name="T1" fmla="*/ 0 h 2"/>
                  <a:gd name="T2" fmla="*/ 10 w 10"/>
                  <a:gd name="T3" fmla="*/ 2 h 2"/>
                  <a:gd name="T4" fmla="*/ 4 w 10"/>
                  <a:gd name="T5" fmla="*/ 2 h 2"/>
                  <a:gd name="T6" fmla="*/ 0 w 10"/>
                  <a:gd name="T7" fmla="*/ 0 h 2"/>
                  <a:gd name="T8" fmla="*/ 2 w 10"/>
                  <a:gd name="T9" fmla="*/ 0 h 2"/>
                  <a:gd name="T10" fmla="*/ 4 w 10"/>
                  <a:gd name="T11" fmla="*/ 0 h 2"/>
                  <a:gd name="T12" fmla="*/ 6 w 10"/>
                  <a:gd name="T13" fmla="*/ 0 h 2"/>
                  <a:gd name="T14" fmla="*/ 8 w 10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2">
                    <a:moveTo>
                      <a:pt x="8" y="0"/>
                    </a:moveTo>
                    <a:lnTo>
                      <a:pt x="10" y="2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07" name="Freeform 1084"/>
              <p:cNvSpPr>
                <a:spLocks/>
              </p:cNvSpPr>
              <p:nvPr/>
            </p:nvSpPr>
            <p:spPr bwMode="auto">
              <a:xfrm>
                <a:off x="3946" y="1972"/>
                <a:ext cx="5" cy="5"/>
              </a:xfrm>
              <a:custGeom>
                <a:avLst/>
                <a:gdLst>
                  <a:gd name="T0" fmla="*/ 0 w 5"/>
                  <a:gd name="T1" fmla="*/ 0 h 5"/>
                  <a:gd name="T2" fmla="*/ 4 w 5"/>
                  <a:gd name="T3" fmla="*/ 2 h 5"/>
                  <a:gd name="T4" fmla="*/ 5 w 5"/>
                  <a:gd name="T5" fmla="*/ 4 h 5"/>
                  <a:gd name="T6" fmla="*/ 4 w 5"/>
                  <a:gd name="T7" fmla="*/ 5 h 5"/>
                  <a:gd name="T8" fmla="*/ 0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lnTo>
                      <a:pt x="4" y="2"/>
                    </a:lnTo>
                    <a:lnTo>
                      <a:pt x="5" y="4"/>
                    </a:lnTo>
                    <a:lnTo>
                      <a:pt x="4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08" name="Freeform 1085"/>
              <p:cNvSpPr>
                <a:spLocks/>
              </p:cNvSpPr>
              <p:nvPr/>
            </p:nvSpPr>
            <p:spPr bwMode="auto">
              <a:xfrm>
                <a:off x="3751" y="1804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4 w 4"/>
                  <a:gd name="T3" fmla="*/ 2 h 4"/>
                  <a:gd name="T4" fmla="*/ 2 w 4"/>
                  <a:gd name="T5" fmla="*/ 4 h 4"/>
                  <a:gd name="T6" fmla="*/ 2 w 4"/>
                  <a:gd name="T7" fmla="*/ 2 h 4"/>
                  <a:gd name="T8" fmla="*/ 0 w 4"/>
                  <a:gd name="T9" fmla="*/ 2 h 4"/>
                  <a:gd name="T10" fmla="*/ 2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4" y="2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09" name="Freeform 1086"/>
              <p:cNvSpPr>
                <a:spLocks/>
              </p:cNvSpPr>
              <p:nvPr/>
            </p:nvSpPr>
            <p:spPr bwMode="auto">
              <a:xfrm>
                <a:off x="3751" y="1802"/>
                <a:ext cx="6" cy="2"/>
              </a:xfrm>
              <a:custGeom>
                <a:avLst/>
                <a:gdLst>
                  <a:gd name="T0" fmla="*/ 0 w 6"/>
                  <a:gd name="T1" fmla="*/ 0 h 2"/>
                  <a:gd name="T2" fmla="*/ 4 w 6"/>
                  <a:gd name="T3" fmla="*/ 0 h 2"/>
                  <a:gd name="T4" fmla="*/ 6 w 6"/>
                  <a:gd name="T5" fmla="*/ 2 h 2"/>
                  <a:gd name="T6" fmla="*/ 6 w 6"/>
                  <a:gd name="T7" fmla="*/ 2 h 2"/>
                  <a:gd name="T8" fmla="*/ 4 w 6"/>
                  <a:gd name="T9" fmla="*/ 2 h 2"/>
                  <a:gd name="T10" fmla="*/ 4 w 6"/>
                  <a:gd name="T11" fmla="*/ 0 h 2"/>
                  <a:gd name="T12" fmla="*/ 2 w 6"/>
                  <a:gd name="T13" fmla="*/ 2 h 2"/>
                  <a:gd name="T14" fmla="*/ 0 w 6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2">
                    <a:moveTo>
                      <a:pt x="0" y="0"/>
                    </a:moveTo>
                    <a:lnTo>
                      <a:pt x="4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10" name="Freeform 1087"/>
              <p:cNvSpPr>
                <a:spLocks/>
              </p:cNvSpPr>
              <p:nvPr/>
            </p:nvSpPr>
            <p:spPr bwMode="auto">
              <a:xfrm>
                <a:off x="3587" y="1541"/>
                <a:ext cx="2" cy="6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0 h 6"/>
                  <a:gd name="T4" fmla="*/ 2 w 2"/>
                  <a:gd name="T5" fmla="*/ 2 h 6"/>
                  <a:gd name="T6" fmla="*/ 2 w 2"/>
                  <a:gd name="T7" fmla="*/ 6 h 6"/>
                  <a:gd name="T8" fmla="*/ 0 w 2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11" name="Freeform 1088"/>
              <p:cNvSpPr>
                <a:spLocks/>
              </p:cNvSpPr>
              <p:nvPr/>
            </p:nvSpPr>
            <p:spPr bwMode="auto">
              <a:xfrm>
                <a:off x="3587" y="1531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2 h 4"/>
                  <a:gd name="T4" fmla="*/ 2 w 2"/>
                  <a:gd name="T5" fmla="*/ 4 h 4"/>
                  <a:gd name="T6" fmla="*/ 0 w 2"/>
                  <a:gd name="T7" fmla="*/ 2 h 4"/>
                  <a:gd name="T8" fmla="*/ 2 w 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2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12" name="Freeform 1089"/>
              <p:cNvSpPr>
                <a:spLocks/>
              </p:cNvSpPr>
              <p:nvPr/>
            </p:nvSpPr>
            <p:spPr bwMode="auto">
              <a:xfrm>
                <a:off x="3591" y="1518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13" name="Freeform 1090"/>
              <p:cNvSpPr>
                <a:spLocks/>
              </p:cNvSpPr>
              <p:nvPr/>
            </p:nvSpPr>
            <p:spPr bwMode="auto">
              <a:xfrm>
                <a:off x="3580" y="1522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4 w 4"/>
                  <a:gd name="T3" fmla="*/ 4 h 4"/>
                  <a:gd name="T4" fmla="*/ 0 w 4"/>
                  <a:gd name="T5" fmla="*/ 4 h 4"/>
                  <a:gd name="T6" fmla="*/ 0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4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14" name="Freeform 1091"/>
              <p:cNvSpPr>
                <a:spLocks/>
              </p:cNvSpPr>
              <p:nvPr/>
            </p:nvSpPr>
            <p:spPr bwMode="auto">
              <a:xfrm>
                <a:off x="3582" y="1518"/>
                <a:ext cx="9" cy="12"/>
              </a:xfrm>
              <a:custGeom>
                <a:avLst/>
                <a:gdLst>
                  <a:gd name="T0" fmla="*/ 2 w 9"/>
                  <a:gd name="T1" fmla="*/ 0 h 12"/>
                  <a:gd name="T2" fmla="*/ 5 w 9"/>
                  <a:gd name="T3" fmla="*/ 8 h 12"/>
                  <a:gd name="T4" fmla="*/ 9 w 9"/>
                  <a:gd name="T5" fmla="*/ 12 h 12"/>
                  <a:gd name="T6" fmla="*/ 7 w 9"/>
                  <a:gd name="T7" fmla="*/ 12 h 12"/>
                  <a:gd name="T8" fmla="*/ 2 w 9"/>
                  <a:gd name="T9" fmla="*/ 6 h 12"/>
                  <a:gd name="T10" fmla="*/ 0 w 9"/>
                  <a:gd name="T11" fmla="*/ 2 h 12"/>
                  <a:gd name="T12" fmla="*/ 2 w 9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2">
                    <a:moveTo>
                      <a:pt x="2" y="0"/>
                    </a:moveTo>
                    <a:lnTo>
                      <a:pt x="5" y="8"/>
                    </a:lnTo>
                    <a:lnTo>
                      <a:pt x="9" y="12"/>
                    </a:lnTo>
                    <a:lnTo>
                      <a:pt x="7" y="12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15" name="Freeform 1092"/>
              <p:cNvSpPr>
                <a:spLocks/>
              </p:cNvSpPr>
              <p:nvPr/>
            </p:nvSpPr>
            <p:spPr bwMode="auto">
              <a:xfrm>
                <a:off x="3586" y="1518"/>
                <a:ext cx="5" cy="6"/>
              </a:xfrm>
              <a:custGeom>
                <a:avLst/>
                <a:gdLst>
                  <a:gd name="T0" fmla="*/ 0 w 5"/>
                  <a:gd name="T1" fmla="*/ 0 h 6"/>
                  <a:gd name="T2" fmla="*/ 0 w 5"/>
                  <a:gd name="T3" fmla="*/ 0 h 6"/>
                  <a:gd name="T4" fmla="*/ 1 w 5"/>
                  <a:gd name="T5" fmla="*/ 0 h 6"/>
                  <a:gd name="T6" fmla="*/ 5 w 5"/>
                  <a:gd name="T7" fmla="*/ 2 h 6"/>
                  <a:gd name="T8" fmla="*/ 5 w 5"/>
                  <a:gd name="T9" fmla="*/ 6 h 6"/>
                  <a:gd name="T10" fmla="*/ 1 w 5"/>
                  <a:gd name="T11" fmla="*/ 4 h 6"/>
                  <a:gd name="T12" fmla="*/ 0 w 5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6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5" y="2"/>
                    </a:lnTo>
                    <a:lnTo>
                      <a:pt x="5" y="6"/>
                    </a:lnTo>
                    <a:lnTo>
                      <a:pt x="1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16" name="Freeform 1093"/>
              <p:cNvSpPr>
                <a:spLocks/>
              </p:cNvSpPr>
              <p:nvPr/>
            </p:nvSpPr>
            <p:spPr bwMode="auto">
              <a:xfrm>
                <a:off x="3523" y="1711"/>
                <a:ext cx="84" cy="97"/>
              </a:xfrm>
              <a:custGeom>
                <a:avLst/>
                <a:gdLst>
                  <a:gd name="T0" fmla="*/ 61 w 84"/>
                  <a:gd name="T1" fmla="*/ 3 h 97"/>
                  <a:gd name="T2" fmla="*/ 55 w 84"/>
                  <a:gd name="T3" fmla="*/ 7 h 97"/>
                  <a:gd name="T4" fmla="*/ 63 w 84"/>
                  <a:gd name="T5" fmla="*/ 5 h 97"/>
                  <a:gd name="T6" fmla="*/ 74 w 84"/>
                  <a:gd name="T7" fmla="*/ 5 h 97"/>
                  <a:gd name="T8" fmla="*/ 78 w 84"/>
                  <a:gd name="T9" fmla="*/ 19 h 97"/>
                  <a:gd name="T10" fmla="*/ 82 w 84"/>
                  <a:gd name="T11" fmla="*/ 21 h 97"/>
                  <a:gd name="T12" fmla="*/ 80 w 84"/>
                  <a:gd name="T13" fmla="*/ 26 h 97"/>
                  <a:gd name="T14" fmla="*/ 76 w 84"/>
                  <a:gd name="T15" fmla="*/ 28 h 97"/>
                  <a:gd name="T16" fmla="*/ 72 w 84"/>
                  <a:gd name="T17" fmla="*/ 34 h 97"/>
                  <a:gd name="T18" fmla="*/ 70 w 84"/>
                  <a:gd name="T19" fmla="*/ 36 h 97"/>
                  <a:gd name="T20" fmla="*/ 70 w 84"/>
                  <a:gd name="T21" fmla="*/ 43 h 97"/>
                  <a:gd name="T22" fmla="*/ 70 w 84"/>
                  <a:gd name="T23" fmla="*/ 51 h 97"/>
                  <a:gd name="T24" fmla="*/ 72 w 84"/>
                  <a:gd name="T25" fmla="*/ 64 h 97"/>
                  <a:gd name="T26" fmla="*/ 68 w 84"/>
                  <a:gd name="T27" fmla="*/ 74 h 97"/>
                  <a:gd name="T28" fmla="*/ 63 w 84"/>
                  <a:gd name="T29" fmla="*/ 80 h 97"/>
                  <a:gd name="T30" fmla="*/ 57 w 84"/>
                  <a:gd name="T31" fmla="*/ 80 h 97"/>
                  <a:gd name="T32" fmla="*/ 45 w 84"/>
                  <a:gd name="T33" fmla="*/ 85 h 97"/>
                  <a:gd name="T34" fmla="*/ 36 w 84"/>
                  <a:gd name="T35" fmla="*/ 89 h 97"/>
                  <a:gd name="T36" fmla="*/ 36 w 84"/>
                  <a:gd name="T37" fmla="*/ 91 h 97"/>
                  <a:gd name="T38" fmla="*/ 19 w 84"/>
                  <a:gd name="T39" fmla="*/ 97 h 97"/>
                  <a:gd name="T40" fmla="*/ 13 w 84"/>
                  <a:gd name="T41" fmla="*/ 93 h 97"/>
                  <a:gd name="T42" fmla="*/ 15 w 84"/>
                  <a:gd name="T43" fmla="*/ 89 h 97"/>
                  <a:gd name="T44" fmla="*/ 7 w 84"/>
                  <a:gd name="T45" fmla="*/ 91 h 97"/>
                  <a:gd name="T46" fmla="*/ 5 w 84"/>
                  <a:gd name="T47" fmla="*/ 87 h 97"/>
                  <a:gd name="T48" fmla="*/ 7 w 84"/>
                  <a:gd name="T49" fmla="*/ 82 h 97"/>
                  <a:gd name="T50" fmla="*/ 0 w 84"/>
                  <a:gd name="T51" fmla="*/ 78 h 97"/>
                  <a:gd name="T52" fmla="*/ 7 w 84"/>
                  <a:gd name="T53" fmla="*/ 74 h 97"/>
                  <a:gd name="T54" fmla="*/ 11 w 84"/>
                  <a:gd name="T55" fmla="*/ 76 h 97"/>
                  <a:gd name="T56" fmla="*/ 13 w 84"/>
                  <a:gd name="T57" fmla="*/ 70 h 97"/>
                  <a:gd name="T58" fmla="*/ 30 w 84"/>
                  <a:gd name="T59" fmla="*/ 66 h 97"/>
                  <a:gd name="T60" fmla="*/ 23 w 84"/>
                  <a:gd name="T61" fmla="*/ 68 h 97"/>
                  <a:gd name="T62" fmla="*/ 13 w 84"/>
                  <a:gd name="T63" fmla="*/ 68 h 97"/>
                  <a:gd name="T64" fmla="*/ 19 w 84"/>
                  <a:gd name="T65" fmla="*/ 61 h 97"/>
                  <a:gd name="T66" fmla="*/ 24 w 84"/>
                  <a:gd name="T67" fmla="*/ 55 h 97"/>
                  <a:gd name="T68" fmla="*/ 17 w 84"/>
                  <a:gd name="T69" fmla="*/ 47 h 97"/>
                  <a:gd name="T70" fmla="*/ 11 w 84"/>
                  <a:gd name="T71" fmla="*/ 47 h 97"/>
                  <a:gd name="T72" fmla="*/ 9 w 84"/>
                  <a:gd name="T73" fmla="*/ 42 h 97"/>
                  <a:gd name="T74" fmla="*/ 13 w 84"/>
                  <a:gd name="T75" fmla="*/ 38 h 97"/>
                  <a:gd name="T76" fmla="*/ 13 w 84"/>
                  <a:gd name="T77" fmla="*/ 36 h 97"/>
                  <a:gd name="T78" fmla="*/ 13 w 84"/>
                  <a:gd name="T79" fmla="*/ 34 h 97"/>
                  <a:gd name="T80" fmla="*/ 13 w 84"/>
                  <a:gd name="T81" fmla="*/ 30 h 97"/>
                  <a:gd name="T82" fmla="*/ 11 w 84"/>
                  <a:gd name="T83" fmla="*/ 24 h 97"/>
                  <a:gd name="T84" fmla="*/ 24 w 84"/>
                  <a:gd name="T85" fmla="*/ 24 h 97"/>
                  <a:gd name="T86" fmla="*/ 30 w 84"/>
                  <a:gd name="T87" fmla="*/ 26 h 97"/>
                  <a:gd name="T88" fmla="*/ 38 w 84"/>
                  <a:gd name="T89" fmla="*/ 22 h 97"/>
                  <a:gd name="T90" fmla="*/ 38 w 84"/>
                  <a:gd name="T91" fmla="*/ 19 h 97"/>
                  <a:gd name="T92" fmla="*/ 32 w 84"/>
                  <a:gd name="T93" fmla="*/ 15 h 97"/>
                  <a:gd name="T94" fmla="*/ 38 w 84"/>
                  <a:gd name="T95" fmla="*/ 13 h 97"/>
                  <a:gd name="T96" fmla="*/ 38 w 84"/>
                  <a:gd name="T97" fmla="*/ 7 h 97"/>
                  <a:gd name="T98" fmla="*/ 45 w 84"/>
                  <a:gd name="T99" fmla="*/ 3 h 97"/>
                  <a:gd name="T100" fmla="*/ 47 w 84"/>
                  <a:gd name="T101" fmla="*/ 3 h 97"/>
                  <a:gd name="T102" fmla="*/ 51 w 84"/>
                  <a:gd name="T103" fmla="*/ 7 h 97"/>
                  <a:gd name="T104" fmla="*/ 51 w 84"/>
                  <a:gd name="T105" fmla="*/ 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4" h="97">
                    <a:moveTo>
                      <a:pt x="55" y="0"/>
                    </a:moveTo>
                    <a:lnTo>
                      <a:pt x="57" y="2"/>
                    </a:lnTo>
                    <a:lnTo>
                      <a:pt x="61" y="3"/>
                    </a:lnTo>
                    <a:lnTo>
                      <a:pt x="57" y="5"/>
                    </a:lnTo>
                    <a:lnTo>
                      <a:pt x="55" y="9"/>
                    </a:lnTo>
                    <a:lnTo>
                      <a:pt x="55" y="7"/>
                    </a:lnTo>
                    <a:lnTo>
                      <a:pt x="59" y="7"/>
                    </a:lnTo>
                    <a:lnTo>
                      <a:pt x="61" y="5"/>
                    </a:lnTo>
                    <a:lnTo>
                      <a:pt x="63" y="5"/>
                    </a:lnTo>
                    <a:lnTo>
                      <a:pt x="66" y="3"/>
                    </a:lnTo>
                    <a:lnTo>
                      <a:pt x="72" y="3"/>
                    </a:lnTo>
                    <a:lnTo>
                      <a:pt x="74" y="5"/>
                    </a:lnTo>
                    <a:lnTo>
                      <a:pt x="74" y="9"/>
                    </a:lnTo>
                    <a:lnTo>
                      <a:pt x="80" y="17"/>
                    </a:lnTo>
                    <a:lnTo>
                      <a:pt x="78" y="19"/>
                    </a:lnTo>
                    <a:lnTo>
                      <a:pt x="82" y="19"/>
                    </a:lnTo>
                    <a:lnTo>
                      <a:pt x="84" y="26"/>
                    </a:lnTo>
                    <a:lnTo>
                      <a:pt x="82" y="21"/>
                    </a:lnTo>
                    <a:lnTo>
                      <a:pt x="80" y="21"/>
                    </a:lnTo>
                    <a:lnTo>
                      <a:pt x="80" y="22"/>
                    </a:lnTo>
                    <a:lnTo>
                      <a:pt x="80" y="26"/>
                    </a:lnTo>
                    <a:lnTo>
                      <a:pt x="82" y="26"/>
                    </a:lnTo>
                    <a:lnTo>
                      <a:pt x="82" y="30"/>
                    </a:lnTo>
                    <a:lnTo>
                      <a:pt x="76" y="28"/>
                    </a:lnTo>
                    <a:lnTo>
                      <a:pt x="76" y="32"/>
                    </a:lnTo>
                    <a:lnTo>
                      <a:pt x="74" y="34"/>
                    </a:lnTo>
                    <a:lnTo>
                      <a:pt x="72" y="34"/>
                    </a:lnTo>
                    <a:lnTo>
                      <a:pt x="72" y="36"/>
                    </a:lnTo>
                    <a:lnTo>
                      <a:pt x="72" y="36"/>
                    </a:lnTo>
                    <a:lnTo>
                      <a:pt x="70" y="36"/>
                    </a:lnTo>
                    <a:lnTo>
                      <a:pt x="68" y="38"/>
                    </a:lnTo>
                    <a:lnTo>
                      <a:pt x="70" y="40"/>
                    </a:lnTo>
                    <a:lnTo>
                      <a:pt x="70" y="43"/>
                    </a:lnTo>
                    <a:lnTo>
                      <a:pt x="72" y="47"/>
                    </a:lnTo>
                    <a:lnTo>
                      <a:pt x="72" y="51"/>
                    </a:lnTo>
                    <a:lnTo>
                      <a:pt x="70" y="51"/>
                    </a:lnTo>
                    <a:lnTo>
                      <a:pt x="72" y="53"/>
                    </a:lnTo>
                    <a:lnTo>
                      <a:pt x="74" y="61"/>
                    </a:lnTo>
                    <a:lnTo>
                      <a:pt x="72" y="64"/>
                    </a:lnTo>
                    <a:lnTo>
                      <a:pt x="70" y="68"/>
                    </a:lnTo>
                    <a:lnTo>
                      <a:pt x="70" y="72"/>
                    </a:lnTo>
                    <a:lnTo>
                      <a:pt x="68" y="74"/>
                    </a:lnTo>
                    <a:lnTo>
                      <a:pt x="64" y="76"/>
                    </a:lnTo>
                    <a:lnTo>
                      <a:pt x="68" y="80"/>
                    </a:lnTo>
                    <a:lnTo>
                      <a:pt x="63" y="80"/>
                    </a:lnTo>
                    <a:lnTo>
                      <a:pt x="61" y="80"/>
                    </a:lnTo>
                    <a:lnTo>
                      <a:pt x="59" y="82"/>
                    </a:lnTo>
                    <a:lnTo>
                      <a:pt x="57" y="80"/>
                    </a:lnTo>
                    <a:lnTo>
                      <a:pt x="57" y="82"/>
                    </a:lnTo>
                    <a:lnTo>
                      <a:pt x="45" y="83"/>
                    </a:lnTo>
                    <a:lnTo>
                      <a:pt x="45" y="85"/>
                    </a:lnTo>
                    <a:lnTo>
                      <a:pt x="44" y="85"/>
                    </a:lnTo>
                    <a:lnTo>
                      <a:pt x="40" y="89"/>
                    </a:lnTo>
                    <a:lnTo>
                      <a:pt x="36" y="89"/>
                    </a:lnTo>
                    <a:lnTo>
                      <a:pt x="38" y="87"/>
                    </a:lnTo>
                    <a:lnTo>
                      <a:pt x="34" y="87"/>
                    </a:lnTo>
                    <a:lnTo>
                      <a:pt x="36" y="91"/>
                    </a:lnTo>
                    <a:lnTo>
                      <a:pt x="30" y="93"/>
                    </a:lnTo>
                    <a:lnTo>
                      <a:pt x="24" y="95"/>
                    </a:lnTo>
                    <a:lnTo>
                      <a:pt x="19" y="97"/>
                    </a:lnTo>
                    <a:lnTo>
                      <a:pt x="17" y="95"/>
                    </a:lnTo>
                    <a:lnTo>
                      <a:pt x="11" y="95"/>
                    </a:lnTo>
                    <a:lnTo>
                      <a:pt x="13" y="93"/>
                    </a:lnTo>
                    <a:lnTo>
                      <a:pt x="9" y="93"/>
                    </a:lnTo>
                    <a:lnTo>
                      <a:pt x="15" y="91"/>
                    </a:lnTo>
                    <a:lnTo>
                      <a:pt x="15" y="89"/>
                    </a:lnTo>
                    <a:lnTo>
                      <a:pt x="9" y="93"/>
                    </a:lnTo>
                    <a:lnTo>
                      <a:pt x="5" y="93"/>
                    </a:lnTo>
                    <a:lnTo>
                      <a:pt x="7" y="91"/>
                    </a:lnTo>
                    <a:lnTo>
                      <a:pt x="13" y="85"/>
                    </a:lnTo>
                    <a:lnTo>
                      <a:pt x="5" y="89"/>
                    </a:lnTo>
                    <a:lnTo>
                      <a:pt x="5" y="87"/>
                    </a:lnTo>
                    <a:lnTo>
                      <a:pt x="2" y="87"/>
                    </a:lnTo>
                    <a:lnTo>
                      <a:pt x="4" y="83"/>
                    </a:lnTo>
                    <a:lnTo>
                      <a:pt x="7" y="82"/>
                    </a:lnTo>
                    <a:lnTo>
                      <a:pt x="11" y="78"/>
                    </a:lnTo>
                    <a:lnTo>
                      <a:pt x="0" y="80"/>
                    </a:lnTo>
                    <a:lnTo>
                      <a:pt x="0" y="78"/>
                    </a:lnTo>
                    <a:lnTo>
                      <a:pt x="5" y="76"/>
                    </a:lnTo>
                    <a:lnTo>
                      <a:pt x="5" y="76"/>
                    </a:lnTo>
                    <a:lnTo>
                      <a:pt x="7" y="74"/>
                    </a:lnTo>
                    <a:lnTo>
                      <a:pt x="9" y="78"/>
                    </a:lnTo>
                    <a:lnTo>
                      <a:pt x="11" y="76"/>
                    </a:lnTo>
                    <a:lnTo>
                      <a:pt x="11" y="76"/>
                    </a:lnTo>
                    <a:lnTo>
                      <a:pt x="11" y="74"/>
                    </a:lnTo>
                    <a:lnTo>
                      <a:pt x="9" y="72"/>
                    </a:lnTo>
                    <a:lnTo>
                      <a:pt x="13" y="70"/>
                    </a:lnTo>
                    <a:lnTo>
                      <a:pt x="15" y="68"/>
                    </a:lnTo>
                    <a:lnTo>
                      <a:pt x="21" y="68"/>
                    </a:lnTo>
                    <a:lnTo>
                      <a:pt x="30" y="66"/>
                    </a:lnTo>
                    <a:lnTo>
                      <a:pt x="26" y="66"/>
                    </a:lnTo>
                    <a:lnTo>
                      <a:pt x="24" y="64"/>
                    </a:lnTo>
                    <a:lnTo>
                      <a:pt x="23" y="68"/>
                    </a:lnTo>
                    <a:lnTo>
                      <a:pt x="19" y="68"/>
                    </a:lnTo>
                    <a:lnTo>
                      <a:pt x="17" y="66"/>
                    </a:lnTo>
                    <a:lnTo>
                      <a:pt x="13" y="68"/>
                    </a:lnTo>
                    <a:lnTo>
                      <a:pt x="9" y="68"/>
                    </a:lnTo>
                    <a:lnTo>
                      <a:pt x="17" y="64"/>
                    </a:lnTo>
                    <a:lnTo>
                      <a:pt x="19" y="61"/>
                    </a:lnTo>
                    <a:lnTo>
                      <a:pt x="19" y="61"/>
                    </a:lnTo>
                    <a:lnTo>
                      <a:pt x="21" y="53"/>
                    </a:lnTo>
                    <a:lnTo>
                      <a:pt x="24" y="55"/>
                    </a:lnTo>
                    <a:lnTo>
                      <a:pt x="26" y="51"/>
                    </a:lnTo>
                    <a:lnTo>
                      <a:pt x="17" y="53"/>
                    </a:lnTo>
                    <a:lnTo>
                      <a:pt x="17" y="47"/>
                    </a:lnTo>
                    <a:lnTo>
                      <a:pt x="11" y="49"/>
                    </a:lnTo>
                    <a:lnTo>
                      <a:pt x="13" y="47"/>
                    </a:lnTo>
                    <a:lnTo>
                      <a:pt x="11" y="47"/>
                    </a:lnTo>
                    <a:lnTo>
                      <a:pt x="9" y="45"/>
                    </a:lnTo>
                    <a:lnTo>
                      <a:pt x="9" y="45"/>
                    </a:lnTo>
                    <a:lnTo>
                      <a:pt x="9" y="42"/>
                    </a:lnTo>
                    <a:lnTo>
                      <a:pt x="15" y="42"/>
                    </a:lnTo>
                    <a:lnTo>
                      <a:pt x="13" y="40"/>
                    </a:lnTo>
                    <a:lnTo>
                      <a:pt x="13" y="38"/>
                    </a:lnTo>
                    <a:lnTo>
                      <a:pt x="19" y="38"/>
                    </a:lnTo>
                    <a:lnTo>
                      <a:pt x="17" y="34"/>
                    </a:lnTo>
                    <a:lnTo>
                      <a:pt x="13" y="36"/>
                    </a:lnTo>
                    <a:lnTo>
                      <a:pt x="7" y="32"/>
                    </a:lnTo>
                    <a:lnTo>
                      <a:pt x="13" y="32"/>
                    </a:lnTo>
                    <a:lnTo>
                      <a:pt x="13" y="34"/>
                    </a:lnTo>
                    <a:lnTo>
                      <a:pt x="15" y="34"/>
                    </a:lnTo>
                    <a:lnTo>
                      <a:pt x="13" y="30"/>
                    </a:lnTo>
                    <a:lnTo>
                      <a:pt x="13" y="30"/>
                    </a:lnTo>
                    <a:lnTo>
                      <a:pt x="13" y="26"/>
                    </a:lnTo>
                    <a:lnTo>
                      <a:pt x="9" y="28"/>
                    </a:lnTo>
                    <a:lnTo>
                      <a:pt x="11" y="24"/>
                    </a:lnTo>
                    <a:lnTo>
                      <a:pt x="15" y="24"/>
                    </a:lnTo>
                    <a:lnTo>
                      <a:pt x="15" y="24"/>
                    </a:lnTo>
                    <a:lnTo>
                      <a:pt x="24" y="24"/>
                    </a:lnTo>
                    <a:lnTo>
                      <a:pt x="24" y="28"/>
                    </a:lnTo>
                    <a:lnTo>
                      <a:pt x="26" y="26"/>
                    </a:lnTo>
                    <a:lnTo>
                      <a:pt x="30" y="26"/>
                    </a:lnTo>
                    <a:lnTo>
                      <a:pt x="34" y="26"/>
                    </a:lnTo>
                    <a:lnTo>
                      <a:pt x="34" y="24"/>
                    </a:lnTo>
                    <a:lnTo>
                      <a:pt x="38" y="22"/>
                    </a:lnTo>
                    <a:lnTo>
                      <a:pt x="42" y="19"/>
                    </a:lnTo>
                    <a:lnTo>
                      <a:pt x="40" y="17"/>
                    </a:lnTo>
                    <a:lnTo>
                      <a:pt x="38" y="19"/>
                    </a:lnTo>
                    <a:lnTo>
                      <a:pt x="38" y="17"/>
                    </a:lnTo>
                    <a:lnTo>
                      <a:pt x="34" y="19"/>
                    </a:lnTo>
                    <a:lnTo>
                      <a:pt x="32" y="15"/>
                    </a:lnTo>
                    <a:lnTo>
                      <a:pt x="36" y="15"/>
                    </a:lnTo>
                    <a:lnTo>
                      <a:pt x="36" y="13"/>
                    </a:lnTo>
                    <a:lnTo>
                      <a:pt x="38" y="13"/>
                    </a:lnTo>
                    <a:lnTo>
                      <a:pt x="40" y="11"/>
                    </a:lnTo>
                    <a:lnTo>
                      <a:pt x="38" y="9"/>
                    </a:lnTo>
                    <a:lnTo>
                      <a:pt x="38" y="7"/>
                    </a:lnTo>
                    <a:lnTo>
                      <a:pt x="40" y="7"/>
                    </a:lnTo>
                    <a:lnTo>
                      <a:pt x="40" y="5"/>
                    </a:lnTo>
                    <a:lnTo>
                      <a:pt x="45" y="3"/>
                    </a:lnTo>
                    <a:lnTo>
                      <a:pt x="45" y="5"/>
                    </a:lnTo>
                    <a:lnTo>
                      <a:pt x="49" y="5"/>
                    </a:lnTo>
                    <a:lnTo>
                      <a:pt x="47" y="3"/>
                    </a:lnTo>
                    <a:lnTo>
                      <a:pt x="49" y="2"/>
                    </a:lnTo>
                    <a:lnTo>
                      <a:pt x="51" y="5"/>
                    </a:lnTo>
                    <a:lnTo>
                      <a:pt x="51" y="7"/>
                    </a:lnTo>
                    <a:lnTo>
                      <a:pt x="49" y="9"/>
                    </a:lnTo>
                    <a:lnTo>
                      <a:pt x="53" y="5"/>
                    </a:lnTo>
                    <a:lnTo>
                      <a:pt x="51" y="2"/>
                    </a:lnTo>
                    <a:lnTo>
                      <a:pt x="55" y="2"/>
                    </a:lnTo>
                    <a:lnTo>
                      <a:pt x="5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17" name="Freeform 1094"/>
              <p:cNvSpPr>
                <a:spLocks/>
              </p:cNvSpPr>
              <p:nvPr/>
            </p:nvSpPr>
            <p:spPr bwMode="auto">
              <a:xfrm>
                <a:off x="3578" y="1652"/>
                <a:ext cx="6" cy="3"/>
              </a:xfrm>
              <a:custGeom>
                <a:avLst/>
                <a:gdLst>
                  <a:gd name="T0" fmla="*/ 0 w 6"/>
                  <a:gd name="T1" fmla="*/ 0 h 3"/>
                  <a:gd name="T2" fmla="*/ 6 w 6"/>
                  <a:gd name="T3" fmla="*/ 1 h 3"/>
                  <a:gd name="T4" fmla="*/ 6 w 6"/>
                  <a:gd name="T5" fmla="*/ 3 h 3"/>
                  <a:gd name="T6" fmla="*/ 2 w 6"/>
                  <a:gd name="T7" fmla="*/ 3 h 3"/>
                  <a:gd name="T8" fmla="*/ 0 w 6"/>
                  <a:gd name="T9" fmla="*/ 1 h 3"/>
                  <a:gd name="T10" fmla="*/ 0 w 6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lnTo>
                      <a:pt x="6" y="1"/>
                    </a:lnTo>
                    <a:lnTo>
                      <a:pt x="6" y="3"/>
                    </a:lnTo>
                    <a:lnTo>
                      <a:pt x="2" y="3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18" name="Freeform 1095"/>
              <p:cNvSpPr>
                <a:spLocks/>
              </p:cNvSpPr>
              <p:nvPr/>
            </p:nvSpPr>
            <p:spPr bwMode="auto">
              <a:xfrm>
                <a:off x="3668" y="1570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1 w 3"/>
                  <a:gd name="T3" fmla="*/ 3 h 3"/>
                  <a:gd name="T4" fmla="*/ 1 w 3"/>
                  <a:gd name="T5" fmla="*/ 3 h 3"/>
                  <a:gd name="T6" fmla="*/ 0 w 3"/>
                  <a:gd name="T7" fmla="*/ 1 h 3"/>
                  <a:gd name="T8" fmla="*/ 0 w 3"/>
                  <a:gd name="T9" fmla="*/ 1 h 3"/>
                  <a:gd name="T10" fmla="*/ 0 w 3"/>
                  <a:gd name="T11" fmla="*/ 0 h 3"/>
                  <a:gd name="T12" fmla="*/ 3 w 3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1" y="3"/>
                    </a:lnTo>
                    <a:lnTo>
                      <a:pt x="1" y="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19" name="Freeform 1096"/>
              <p:cNvSpPr>
                <a:spLocks/>
              </p:cNvSpPr>
              <p:nvPr/>
            </p:nvSpPr>
            <p:spPr bwMode="auto">
              <a:xfrm>
                <a:off x="3666" y="1571"/>
                <a:ext cx="11" cy="12"/>
              </a:xfrm>
              <a:custGeom>
                <a:avLst/>
                <a:gdLst>
                  <a:gd name="T0" fmla="*/ 5 w 11"/>
                  <a:gd name="T1" fmla="*/ 0 h 12"/>
                  <a:gd name="T2" fmla="*/ 7 w 11"/>
                  <a:gd name="T3" fmla="*/ 2 h 12"/>
                  <a:gd name="T4" fmla="*/ 11 w 11"/>
                  <a:gd name="T5" fmla="*/ 2 h 12"/>
                  <a:gd name="T6" fmla="*/ 9 w 11"/>
                  <a:gd name="T7" fmla="*/ 4 h 12"/>
                  <a:gd name="T8" fmla="*/ 9 w 11"/>
                  <a:gd name="T9" fmla="*/ 6 h 12"/>
                  <a:gd name="T10" fmla="*/ 7 w 11"/>
                  <a:gd name="T11" fmla="*/ 8 h 12"/>
                  <a:gd name="T12" fmla="*/ 9 w 11"/>
                  <a:gd name="T13" fmla="*/ 12 h 12"/>
                  <a:gd name="T14" fmla="*/ 7 w 11"/>
                  <a:gd name="T15" fmla="*/ 10 h 12"/>
                  <a:gd name="T16" fmla="*/ 5 w 11"/>
                  <a:gd name="T17" fmla="*/ 8 h 12"/>
                  <a:gd name="T18" fmla="*/ 2 w 11"/>
                  <a:gd name="T19" fmla="*/ 8 h 12"/>
                  <a:gd name="T20" fmla="*/ 0 w 11"/>
                  <a:gd name="T21" fmla="*/ 6 h 12"/>
                  <a:gd name="T22" fmla="*/ 2 w 11"/>
                  <a:gd name="T23" fmla="*/ 4 h 12"/>
                  <a:gd name="T24" fmla="*/ 5 w 11"/>
                  <a:gd name="T25" fmla="*/ 6 h 12"/>
                  <a:gd name="T26" fmla="*/ 5 w 11"/>
                  <a:gd name="T27" fmla="*/ 4 h 12"/>
                  <a:gd name="T28" fmla="*/ 5 w 11"/>
                  <a:gd name="T29" fmla="*/ 2 h 12"/>
                  <a:gd name="T30" fmla="*/ 5 w 11"/>
                  <a:gd name="T3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" h="12">
                    <a:moveTo>
                      <a:pt x="5" y="0"/>
                    </a:moveTo>
                    <a:lnTo>
                      <a:pt x="7" y="2"/>
                    </a:lnTo>
                    <a:lnTo>
                      <a:pt x="11" y="2"/>
                    </a:lnTo>
                    <a:lnTo>
                      <a:pt x="9" y="4"/>
                    </a:lnTo>
                    <a:lnTo>
                      <a:pt x="9" y="6"/>
                    </a:lnTo>
                    <a:lnTo>
                      <a:pt x="7" y="8"/>
                    </a:lnTo>
                    <a:lnTo>
                      <a:pt x="9" y="12"/>
                    </a:lnTo>
                    <a:lnTo>
                      <a:pt x="7" y="10"/>
                    </a:lnTo>
                    <a:lnTo>
                      <a:pt x="5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5" y="6"/>
                    </a:lnTo>
                    <a:lnTo>
                      <a:pt x="5" y="4"/>
                    </a:lnTo>
                    <a:lnTo>
                      <a:pt x="5" y="2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20" name="Freeform 1097"/>
              <p:cNvSpPr>
                <a:spLocks/>
              </p:cNvSpPr>
              <p:nvPr/>
            </p:nvSpPr>
            <p:spPr bwMode="auto">
              <a:xfrm>
                <a:off x="3576" y="1669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0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21" name="Freeform 1098"/>
              <p:cNvSpPr>
                <a:spLocks/>
              </p:cNvSpPr>
              <p:nvPr/>
            </p:nvSpPr>
            <p:spPr bwMode="auto">
              <a:xfrm>
                <a:off x="3677" y="1560"/>
                <a:ext cx="2" cy="6"/>
              </a:xfrm>
              <a:custGeom>
                <a:avLst/>
                <a:gdLst>
                  <a:gd name="T0" fmla="*/ 2 w 2"/>
                  <a:gd name="T1" fmla="*/ 0 h 6"/>
                  <a:gd name="T2" fmla="*/ 0 w 2"/>
                  <a:gd name="T3" fmla="*/ 6 h 6"/>
                  <a:gd name="T4" fmla="*/ 0 w 2"/>
                  <a:gd name="T5" fmla="*/ 4 h 6"/>
                  <a:gd name="T6" fmla="*/ 2 w 2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6">
                    <a:moveTo>
                      <a:pt x="2" y="0"/>
                    </a:moveTo>
                    <a:lnTo>
                      <a:pt x="0" y="6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22" name="Freeform 1099"/>
              <p:cNvSpPr>
                <a:spLocks/>
              </p:cNvSpPr>
              <p:nvPr/>
            </p:nvSpPr>
            <p:spPr bwMode="auto">
              <a:xfrm>
                <a:off x="3580" y="1657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  <a:gd name="T6" fmla="*/ 0 w 2"/>
                  <a:gd name="T7" fmla="*/ 0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23" name="Freeform 1100"/>
              <p:cNvSpPr>
                <a:spLocks/>
              </p:cNvSpPr>
              <p:nvPr/>
            </p:nvSpPr>
            <p:spPr bwMode="auto">
              <a:xfrm>
                <a:off x="3578" y="1659"/>
                <a:ext cx="4" cy="8"/>
              </a:xfrm>
              <a:custGeom>
                <a:avLst/>
                <a:gdLst>
                  <a:gd name="T0" fmla="*/ 2 w 4"/>
                  <a:gd name="T1" fmla="*/ 0 h 8"/>
                  <a:gd name="T2" fmla="*/ 4 w 4"/>
                  <a:gd name="T3" fmla="*/ 0 h 8"/>
                  <a:gd name="T4" fmla="*/ 4 w 4"/>
                  <a:gd name="T5" fmla="*/ 2 h 8"/>
                  <a:gd name="T6" fmla="*/ 2 w 4"/>
                  <a:gd name="T7" fmla="*/ 4 h 8"/>
                  <a:gd name="T8" fmla="*/ 4 w 4"/>
                  <a:gd name="T9" fmla="*/ 8 h 8"/>
                  <a:gd name="T10" fmla="*/ 2 w 4"/>
                  <a:gd name="T11" fmla="*/ 8 h 8"/>
                  <a:gd name="T12" fmla="*/ 0 w 4"/>
                  <a:gd name="T13" fmla="*/ 4 h 8"/>
                  <a:gd name="T14" fmla="*/ 2 w 4"/>
                  <a:gd name="T15" fmla="*/ 2 h 8"/>
                  <a:gd name="T16" fmla="*/ 2 w 4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8">
                    <a:moveTo>
                      <a:pt x="2" y="0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24" name="Freeform 1101"/>
              <p:cNvSpPr>
                <a:spLocks/>
              </p:cNvSpPr>
              <p:nvPr/>
            </p:nvSpPr>
            <p:spPr bwMode="auto">
              <a:xfrm>
                <a:off x="3708" y="1810"/>
                <a:ext cx="3" cy="2"/>
              </a:xfrm>
              <a:custGeom>
                <a:avLst/>
                <a:gdLst>
                  <a:gd name="T0" fmla="*/ 1 w 3"/>
                  <a:gd name="T1" fmla="*/ 0 h 2"/>
                  <a:gd name="T2" fmla="*/ 3 w 3"/>
                  <a:gd name="T3" fmla="*/ 0 h 2"/>
                  <a:gd name="T4" fmla="*/ 3 w 3"/>
                  <a:gd name="T5" fmla="*/ 2 h 2"/>
                  <a:gd name="T6" fmla="*/ 1 w 3"/>
                  <a:gd name="T7" fmla="*/ 2 h 2"/>
                  <a:gd name="T8" fmla="*/ 0 w 3"/>
                  <a:gd name="T9" fmla="*/ 0 h 2"/>
                  <a:gd name="T10" fmla="*/ 1 w 3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lnTo>
                      <a:pt x="3" y="0"/>
                    </a:lnTo>
                    <a:lnTo>
                      <a:pt x="3" y="2"/>
                    </a:lnTo>
                    <a:lnTo>
                      <a:pt x="1" y="2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25" name="Freeform 1102"/>
              <p:cNvSpPr>
                <a:spLocks/>
              </p:cNvSpPr>
              <p:nvPr/>
            </p:nvSpPr>
            <p:spPr bwMode="auto">
              <a:xfrm>
                <a:off x="3607" y="1703"/>
                <a:ext cx="5" cy="8"/>
              </a:xfrm>
              <a:custGeom>
                <a:avLst/>
                <a:gdLst>
                  <a:gd name="T0" fmla="*/ 3 w 5"/>
                  <a:gd name="T1" fmla="*/ 0 h 8"/>
                  <a:gd name="T2" fmla="*/ 5 w 5"/>
                  <a:gd name="T3" fmla="*/ 6 h 8"/>
                  <a:gd name="T4" fmla="*/ 5 w 5"/>
                  <a:gd name="T5" fmla="*/ 8 h 8"/>
                  <a:gd name="T6" fmla="*/ 1 w 5"/>
                  <a:gd name="T7" fmla="*/ 8 h 8"/>
                  <a:gd name="T8" fmla="*/ 0 w 5"/>
                  <a:gd name="T9" fmla="*/ 2 h 8"/>
                  <a:gd name="T10" fmla="*/ 3 w 5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8">
                    <a:moveTo>
                      <a:pt x="3" y="0"/>
                    </a:moveTo>
                    <a:lnTo>
                      <a:pt x="5" y="6"/>
                    </a:lnTo>
                    <a:lnTo>
                      <a:pt x="5" y="8"/>
                    </a:lnTo>
                    <a:lnTo>
                      <a:pt x="1" y="8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26" name="Freeform 1103"/>
              <p:cNvSpPr>
                <a:spLocks/>
              </p:cNvSpPr>
              <p:nvPr/>
            </p:nvSpPr>
            <p:spPr bwMode="auto">
              <a:xfrm>
                <a:off x="3610" y="1699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0 h 4"/>
                  <a:gd name="T4" fmla="*/ 4 w 4"/>
                  <a:gd name="T5" fmla="*/ 4 h 4"/>
                  <a:gd name="T6" fmla="*/ 0 w 4"/>
                  <a:gd name="T7" fmla="*/ 2 h 4"/>
                  <a:gd name="T8" fmla="*/ 2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0"/>
                    </a:lnTo>
                    <a:lnTo>
                      <a:pt x="4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27" name="Freeform 1104"/>
              <p:cNvSpPr>
                <a:spLocks/>
              </p:cNvSpPr>
              <p:nvPr/>
            </p:nvSpPr>
            <p:spPr bwMode="auto">
              <a:xfrm>
                <a:off x="3584" y="1631"/>
                <a:ext cx="13" cy="15"/>
              </a:xfrm>
              <a:custGeom>
                <a:avLst/>
                <a:gdLst>
                  <a:gd name="T0" fmla="*/ 13 w 13"/>
                  <a:gd name="T1" fmla="*/ 0 h 15"/>
                  <a:gd name="T2" fmla="*/ 13 w 13"/>
                  <a:gd name="T3" fmla="*/ 5 h 15"/>
                  <a:gd name="T4" fmla="*/ 11 w 13"/>
                  <a:gd name="T5" fmla="*/ 7 h 15"/>
                  <a:gd name="T6" fmla="*/ 9 w 13"/>
                  <a:gd name="T7" fmla="*/ 11 h 15"/>
                  <a:gd name="T8" fmla="*/ 11 w 13"/>
                  <a:gd name="T9" fmla="*/ 11 h 15"/>
                  <a:gd name="T10" fmla="*/ 7 w 13"/>
                  <a:gd name="T11" fmla="*/ 15 h 15"/>
                  <a:gd name="T12" fmla="*/ 5 w 13"/>
                  <a:gd name="T13" fmla="*/ 13 h 15"/>
                  <a:gd name="T14" fmla="*/ 2 w 13"/>
                  <a:gd name="T15" fmla="*/ 15 h 15"/>
                  <a:gd name="T16" fmla="*/ 0 w 13"/>
                  <a:gd name="T17" fmla="*/ 13 h 15"/>
                  <a:gd name="T18" fmla="*/ 2 w 13"/>
                  <a:gd name="T19" fmla="*/ 11 h 15"/>
                  <a:gd name="T20" fmla="*/ 0 w 13"/>
                  <a:gd name="T21" fmla="*/ 9 h 15"/>
                  <a:gd name="T22" fmla="*/ 2 w 13"/>
                  <a:gd name="T23" fmla="*/ 7 h 15"/>
                  <a:gd name="T24" fmla="*/ 5 w 13"/>
                  <a:gd name="T25" fmla="*/ 9 h 15"/>
                  <a:gd name="T26" fmla="*/ 5 w 13"/>
                  <a:gd name="T27" fmla="*/ 5 h 15"/>
                  <a:gd name="T28" fmla="*/ 13 w 13"/>
                  <a:gd name="T2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" h="15">
                    <a:moveTo>
                      <a:pt x="13" y="0"/>
                    </a:moveTo>
                    <a:lnTo>
                      <a:pt x="13" y="5"/>
                    </a:lnTo>
                    <a:lnTo>
                      <a:pt x="11" y="7"/>
                    </a:lnTo>
                    <a:lnTo>
                      <a:pt x="9" y="11"/>
                    </a:lnTo>
                    <a:lnTo>
                      <a:pt x="11" y="11"/>
                    </a:lnTo>
                    <a:lnTo>
                      <a:pt x="7" y="15"/>
                    </a:lnTo>
                    <a:lnTo>
                      <a:pt x="5" y="13"/>
                    </a:lnTo>
                    <a:lnTo>
                      <a:pt x="2" y="15"/>
                    </a:lnTo>
                    <a:lnTo>
                      <a:pt x="0" y="13"/>
                    </a:lnTo>
                    <a:lnTo>
                      <a:pt x="2" y="11"/>
                    </a:lnTo>
                    <a:lnTo>
                      <a:pt x="0" y="9"/>
                    </a:lnTo>
                    <a:lnTo>
                      <a:pt x="2" y="7"/>
                    </a:lnTo>
                    <a:lnTo>
                      <a:pt x="5" y="9"/>
                    </a:lnTo>
                    <a:lnTo>
                      <a:pt x="5" y="5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28" name="Freeform 1105"/>
              <p:cNvSpPr>
                <a:spLocks/>
              </p:cNvSpPr>
              <p:nvPr/>
            </p:nvSpPr>
            <p:spPr bwMode="auto">
              <a:xfrm>
                <a:off x="3673" y="1564"/>
                <a:ext cx="2" cy="7"/>
              </a:xfrm>
              <a:custGeom>
                <a:avLst/>
                <a:gdLst>
                  <a:gd name="T0" fmla="*/ 0 w 2"/>
                  <a:gd name="T1" fmla="*/ 0 h 7"/>
                  <a:gd name="T2" fmla="*/ 2 w 2"/>
                  <a:gd name="T3" fmla="*/ 2 h 7"/>
                  <a:gd name="T4" fmla="*/ 2 w 2"/>
                  <a:gd name="T5" fmla="*/ 6 h 7"/>
                  <a:gd name="T6" fmla="*/ 2 w 2"/>
                  <a:gd name="T7" fmla="*/ 7 h 7"/>
                  <a:gd name="T8" fmla="*/ 0 w 2"/>
                  <a:gd name="T9" fmla="*/ 6 h 7"/>
                  <a:gd name="T10" fmla="*/ 0 w 2"/>
                  <a:gd name="T11" fmla="*/ 4 h 7"/>
                  <a:gd name="T12" fmla="*/ 0 w 2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7">
                    <a:moveTo>
                      <a:pt x="0" y="0"/>
                    </a:moveTo>
                    <a:lnTo>
                      <a:pt x="2" y="2"/>
                    </a:lnTo>
                    <a:lnTo>
                      <a:pt x="2" y="6"/>
                    </a:lnTo>
                    <a:lnTo>
                      <a:pt x="2" y="7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29" name="Freeform 1106"/>
              <p:cNvSpPr>
                <a:spLocks/>
              </p:cNvSpPr>
              <p:nvPr/>
            </p:nvSpPr>
            <p:spPr bwMode="auto">
              <a:xfrm>
                <a:off x="3616" y="1735"/>
                <a:ext cx="8" cy="10"/>
              </a:xfrm>
              <a:custGeom>
                <a:avLst/>
                <a:gdLst>
                  <a:gd name="T0" fmla="*/ 8 w 8"/>
                  <a:gd name="T1" fmla="*/ 0 h 10"/>
                  <a:gd name="T2" fmla="*/ 6 w 8"/>
                  <a:gd name="T3" fmla="*/ 4 h 10"/>
                  <a:gd name="T4" fmla="*/ 8 w 8"/>
                  <a:gd name="T5" fmla="*/ 6 h 10"/>
                  <a:gd name="T6" fmla="*/ 2 w 8"/>
                  <a:gd name="T7" fmla="*/ 10 h 10"/>
                  <a:gd name="T8" fmla="*/ 0 w 8"/>
                  <a:gd name="T9" fmla="*/ 10 h 10"/>
                  <a:gd name="T10" fmla="*/ 2 w 8"/>
                  <a:gd name="T11" fmla="*/ 6 h 10"/>
                  <a:gd name="T12" fmla="*/ 8 w 8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0">
                    <a:moveTo>
                      <a:pt x="8" y="0"/>
                    </a:moveTo>
                    <a:lnTo>
                      <a:pt x="6" y="4"/>
                    </a:lnTo>
                    <a:lnTo>
                      <a:pt x="8" y="6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30" name="Freeform 1107"/>
              <p:cNvSpPr>
                <a:spLocks/>
              </p:cNvSpPr>
              <p:nvPr/>
            </p:nvSpPr>
            <p:spPr bwMode="auto">
              <a:xfrm>
                <a:off x="3620" y="1762"/>
                <a:ext cx="9" cy="6"/>
              </a:xfrm>
              <a:custGeom>
                <a:avLst/>
                <a:gdLst>
                  <a:gd name="T0" fmla="*/ 4 w 9"/>
                  <a:gd name="T1" fmla="*/ 0 h 6"/>
                  <a:gd name="T2" fmla="*/ 6 w 9"/>
                  <a:gd name="T3" fmla="*/ 2 h 6"/>
                  <a:gd name="T4" fmla="*/ 9 w 9"/>
                  <a:gd name="T5" fmla="*/ 2 h 6"/>
                  <a:gd name="T6" fmla="*/ 4 w 9"/>
                  <a:gd name="T7" fmla="*/ 6 h 6"/>
                  <a:gd name="T8" fmla="*/ 0 w 9"/>
                  <a:gd name="T9" fmla="*/ 2 h 6"/>
                  <a:gd name="T10" fmla="*/ 0 w 9"/>
                  <a:gd name="T11" fmla="*/ 2 h 6"/>
                  <a:gd name="T12" fmla="*/ 0 w 9"/>
                  <a:gd name="T13" fmla="*/ 0 h 6"/>
                  <a:gd name="T14" fmla="*/ 0 w 9"/>
                  <a:gd name="T15" fmla="*/ 0 h 6"/>
                  <a:gd name="T16" fmla="*/ 4 w 9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6">
                    <a:moveTo>
                      <a:pt x="4" y="0"/>
                    </a:moveTo>
                    <a:lnTo>
                      <a:pt x="6" y="2"/>
                    </a:lnTo>
                    <a:lnTo>
                      <a:pt x="9" y="2"/>
                    </a:lnTo>
                    <a:lnTo>
                      <a:pt x="4" y="6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31" name="Freeform 1108"/>
              <p:cNvSpPr>
                <a:spLocks/>
              </p:cNvSpPr>
              <p:nvPr/>
            </p:nvSpPr>
            <p:spPr bwMode="auto">
              <a:xfrm>
                <a:off x="3671" y="1829"/>
                <a:ext cx="8" cy="4"/>
              </a:xfrm>
              <a:custGeom>
                <a:avLst/>
                <a:gdLst>
                  <a:gd name="T0" fmla="*/ 4 w 8"/>
                  <a:gd name="T1" fmla="*/ 0 h 4"/>
                  <a:gd name="T2" fmla="*/ 6 w 8"/>
                  <a:gd name="T3" fmla="*/ 2 h 4"/>
                  <a:gd name="T4" fmla="*/ 8 w 8"/>
                  <a:gd name="T5" fmla="*/ 0 h 4"/>
                  <a:gd name="T6" fmla="*/ 6 w 8"/>
                  <a:gd name="T7" fmla="*/ 4 h 4"/>
                  <a:gd name="T8" fmla="*/ 6 w 8"/>
                  <a:gd name="T9" fmla="*/ 4 h 4"/>
                  <a:gd name="T10" fmla="*/ 4 w 8"/>
                  <a:gd name="T11" fmla="*/ 4 h 4"/>
                  <a:gd name="T12" fmla="*/ 2 w 8"/>
                  <a:gd name="T13" fmla="*/ 2 h 4"/>
                  <a:gd name="T14" fmla="*/ 0 w 8"/>
                  <a:gd name="T15" fmla="*/ 2 h 4"/>
                  <a:gd name="T16" fmla="*/ 4 w 8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4">
                    <a:moveTo>
                      <a:pt x="4" y="0"/>
                    </a:moveTo>
                    <a:lnTo>
                      <a:pt x="6" y="2"/>
                    </a:lnTo>
                    <a:lnTo>
                      <a:pt x="8" y="0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4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32" name="Freeform 1109"/>
              <p:cNvSpPr>
                <a:spLocks/>
              </p:cNvSpPr>
              <p:nvPr/>
            </p:nvSpPr>
            <p:spPr bwMode="auto">
              <a:xfrm>
                <a:off x="3671" y="1583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2 h 4"/>
                  <a:gd name="T4" fmla="*/ 0 w 2"/>
                  <a:gd name="T5" fmla="*/ 4 h 4"/>
                  <a:gd name="T6" fmla="*/ 2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2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33" name="Freeform 1110"/>
              <p:cNvSpPr>
                <a:spLocks/>
              </p:cNvSpPr>
              <p:nvPr/>
            </p:nvSpPr>
            <p:spPr bwMode="auto">
              <a:xfrm>
                <a:off x="3595" y="1629"/>
                <a:ext cx="128" cy="221"/>
              </a:xfrm>
              <a:custGeom>
                <a:avLst/>
                <a:gdLst>
                  <a:gd name="T0" fmla="*/ 40 w 128"/>
                  <a:gd name="T1" fmla="*/ 11 h 221"/>
                  <a:gd name="T2" fmla="*/ 31 w 128"/>
                  <a:gd name="T3" fmla="*/ 28 h 221"/>
                  <a:gd name="T4" fmla="*/ 42 w 128"/>
                  <a:gd name="T5" fmla="*/ 23 h 221"/>
                  <a:gd name="T6" fmla="*/ 65 w 128"/>
                  <a:gd name="T7" fmla="*/ 26 h 221"/>
                  <a:gd name="T8" fmla="*/ 59 w 128"/>
                  <a:gd name="T9" fmla="*/ 45 h 221"/>
                  <a:gd name="T10" fmla="*/ 46 w 128"/>
                  <a:gd name="T11" fmla="*/ 57 h 221"/>
                  <a:gd name="T12" fmla="*/ 46 w 128"/>
                  <a:gd name="T13" fmla="*/ 64 h 221"/>
                  <a:gd name="T14" fmla="*/ 48 w 128"/>
                  <a:gd name="T15" fmla="*/ 68 h 221"/>
                  <a:gd name="T16" fmla="*/ 69 w 128"/>
                  <a:gd name="T17" fmla="*/ 76 h 221"/>
                  <a:gd name="T18" fmla="*/ 84 w 128"/>
                  <a:gd name="T19" fmla="*/ 103 h 221"/>
                  <a:gd name="T20" fmla="*/ 92 w 128"/>
                  <a:gd name="T21" fmla="*/ 116 h 221"/>
                  <a:gd name="T22" fmla="*/ 90 w 128"/>
                  <a:gd name="T23" fmla="*/ 124 h 221"/>
                  <a:gd name="T24" fmla="*/ 93 w 128"/>
                  <a:gd name="T25" fmla="*/ 127 h 221"/>
                  <a:gd name="T26" fmla="*/ 105 w 128"/>
                  <a:gd name="T27" fmla="*/ 148 h 221"/>
                  <a:gd name="T28" fmla="*/ 128 w 128"/>
                  <a:gd name="T29" fmla="*/ 154 h 221"/>
                  <a:gd name="T30" fmla="*/ 118 w 128"/>
                  <a:gd name="T31" fmla="*/ 167 h 221"/>
                  <a:gd name="T32" fmla="*/ 114 w 128"/>
                  <a:gd name="T33" fmla="*/ 173 h 221"/>
                  <a:gd name="T34" fmla="*/ 111 w 128"/>
                  <a:gd name="T35" fmla="*/ 179 h 221"/>
                  <a:gd name="T36" fmla="*/ 116 w 128"/>
                  <a:gd name="T37" fmla="*/ 183 h 221"/>
                  <a:gd name="T38" fmla="*/ 118 w 128"/>
                  <a:gd name="T39" fmla="*/ 192 h 221"/>
                  <a:gd name="T40" fmla="*/ 105 w 128"/>
                  <a:gd name="T41" fmla="*/ 198 h 221"/>
                  <a:gd name="T42" fmla="*/ 84 w 128"/>
                  <a:gd name="T43" fmla="*/ 198 h 221"/>
                  <a:gd name="T44" fmla="*/ 67 w 128"/>
                  <a:gd name="T45" fmla="*/ 204 h 221"/>
                  <a:gd name="T46" fmla="*/ 44 w 128"/>
                  <a:gd name="T47" fmla="*/ 204 h 221"/>
                  <a:gd name="T48" fmla="*/ 36 w 128"/>
                  <a:gd name="T49" fmla="*/ 211 h 221"/>
                  <a:gd name="T50" fmla="*/ 21 w 128"/>
                  <a:gd name="T51" fmla="*/ 213 h 221"/>
                  <a:gd name="T52" fmla="*/ 12 w 128"/>
                  <a:gd name="T53" fmla="*/ 217 h 221"/>
                  <a:gd name="T54" fmla="*/ 13 w 128"/>
                  <a:gd name="T55" fmla="*/ 211 h 221"/>
                  <a:gd name="T56" fmla="*/ 25 w 128"/>
                  <a:gd name="T57" fmla="*/ 194 h 221"/>
                  <a:gd name="T58" fmla="*/ 48 w 128"/>
                  <a:gd name="T59" fmla="*/ 190 h 221"/>
                  <a:gd name="T60" fmla="*/ 52 w 128"/>
                  <a:gd name="T61" fmla="*/ 181 h 221"/>
                  <a:gd name="T62" fmla="*/ 34 w 128"/>
                  <a:gd name="T63" fmla="*/ 181 h 221"/>
                  <a:gd name="T64" fmla="*/ 21 w 128"/>
                  <a:gd name="T65" fmla="*/ 177 h 221"/>
                  <a:gd name="T66" fmla="*/ 12 w 128"/>
                  <a:gd name="T67" fmla="*/ 171 h 221"/>
                  <a:gd name="T68" fmla="*/ 34 w 128"/>
                  <a:gd name="T69" fmla="*/ 156 h 221"/>
                  <a:gd name="T70" fmla="*/ 25 w 128"/>
                  <a:gd name="T71" fmla="*/ 148 h 221"/>
                  <a:gd name="T72" fmla="*/ 40 w 128"/>
                  <a:gd name="T73" fmla="*/ 137 h 221"/>
                  <a:gd name="T74" fmla="*/ 52 w 128"/>
                  <a:gd name="T75" fmla="*/ 135 h 221"/>
                  <a:gd name="T76" fmla="*/ 50 w 128"/>
                  <a:gd name="T77" fmla="*/ 120 h 221"/>
                  <a:gd name="T78" fmla="*/ 44 w 128"/>
                  <a:gd name="T79" fmla="*/ 112 h 221"/>
                  <a:gd name="T80" fmla="*/ 36 w 128"/>
                  <a:gd name="T81" fmla="*/ 97 h 221"/>
                  <a:gd name="T82" fmla="*/ 19 w 128"/>
                  <a:gd name="T83" fmla="*/ 97 h 221"/>
                  <a:gd name="T84" fmla="*/ 25 w 128"/>
                  <a:gd name="T85" fmla="*/ 80 h 221"/>
                  <a:gd name="T86" fmla="*/ 21 w 128"/>
                  <a:gd name="T87" fmla="*/ 63 h 221"/>
                  <a:gd name="T88" fmla="*/ 13 w 128"/>
                  <a:gd name="T89" fmla="*/ 70 h 221"/>
                  <a:gd name="T90" fmla="*/ 12 w 128"/>
                  <a:gd name="T91" fmla="*/ 78 h 221"/>
                  <a:gd name="T92" fmla="*/ 12 w 128"/>
                  <a:gd name="T93" fmla="*/ 72 h 221"/>
                  <a:gd name="T94" fmla="*/ 12 w 128"/>
                  <a:gd name="T95" fmla="*/ 55 h 221"/>
                  <a:gd name="T96" fmla="*/ 8 w 128"/>
                  <a:gd name="T97" fmla="*/ 53 h 221"/>
                  <a:gd name="T98" fmla="*/ 0 w 128"/>
                  <a:gd name="T99" fmla="*/ 47 h 221"/>
                  <a:gd name="T100" fmla="*/ 10 w 128"/>
                  <a:gd name="T101" fmla="*/ 42 h 221"/>
                  <a:gd name="T102" fmla="*/ 12 w 128"/>
                  <a:gd name="T103" fmla="*/ 34 h 221"/>
                  <a:gd name="T104" fmla="*/ 12 w 128"/>
                  <a:gd name="T105" fmla="*/ 32 h 221"/>
                  <a:gd name="T106" fmla="*/ 8 w 128"/>
                  <a:gd name="T107" fmla="*/ 24 h 221"/>
                  <a:gd name="T108" fmla="*/ 10 w 128"/>
                  <a:gd name="T109" fmla="*/ 17 h 221"/>
                  <a:gd name="T110" fmla="*/ 15 w 128"/>
                  <a:gd name="T111" fmla="*/ 11 h 221"/>
                  <a:gd name="T112" fmla="*/ 19 w 128"/>
                  <a:gd name="T113" fmla="*/ 0 h 221"/>
                  <a:gd name="T114" fmla="*/ 29 w 128"/>
                  <a:gd name="T115" fmla="*/ 2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8" h="221">
                    <a:moveTo>
                      <a:pt x="46" y="0"/>
                    </a:moveTo>
                    <a:lnTo>
                      <a:pt x="46" y="0"/>
                    </a:lnTo>
                    <a:lnTo>
                      <a:pt x="46" y="3"/>
                    </a:lnTo>
                    <a:lnTo>
                      <a:pt x="46" y="3"/>
                    </a:lnTo>
                    <a:lnTo>
                      <a:pt x="46" y="7"/>
                    </a:lnTo>
                    <a:lnTo>
                      <a:pt x="42" y="7"/>
                    </a:lnTo>
                    <a:lnTo>
                      <a:pt x="40" y="11"/>
                    </a:lnTo>
                    <a:lnTo>
                      <a:pt x="34" y="17"/>
                    </a:lnTo>
                    <a:lnTo>
                      <a:pt x="32" y="19"/>
                    </a:lnTo>
                    <a:lnTo>
                      <a:pt x="31" y="21"/>
                    </a:lnTo>
                    <a:lnTo>
                      <a:pt x="34" y="21"/>
                    </a:lnTo>
                    <a:lnTo>
                      <a:pt x="36" y="21"/>
                    </a:lnTo>
                    <a:lnTo>
                      <a:pt x="32" y="24"/>
                    </a:lnTo>
                    <a:lnTo>
                      <a:pt x="31" y="28"/>
                    </a:lnTo>
                    <a:lnTo>
                      <a:pt x="31" y="28"/>
                    </a:lnTo>
                    <a:lnTo>
                      <a:pt x="32" y="26"/>
                    </a:lnTo>
                    <a:lnTo>
                      <a:pt x="34" y="26"/>
                    </a:lnTo>
                    <a:lnTo>
                      <a:pt x="36" y="24"/>
                    </a:lnTo>
                    <a:lnTo>
                      <a:pt x="40" y="24"/>
                    </a:lnTo>
                    <a:lnTo>
                      <a:pt x="40" y="23"/>
                    </a:lnTo>
                    <a:lnTo>
                      <a:pt x="42" y="23"/>
                    </a:lnTo>
                    <a:lnTo>
                      <a:pt x="46" y="24"/>
                    </a:lnTo>
                    <a:lnTo>
                      <a:pt x="48" y="24"/>
                    </a:lnTo>
                    <a:lnTo>
                      <a:pt x="48" y="23"/>
                    </a:lnTo>
                    <a:lnTo>
                      <a:pt x="53" y="24"/>
                    </a:lnTo>
                    <a:lnTo>
                      <a:pt x="61" y="24"/>
                    </a:lnTo>
                    <a:lnTo>
                      <a:pt x="61" y="23"/>
                    </a:lnTo>
                    <a:lnTo>
                      <a:pt x="65" y="26"/>
                    </a:lnTo>
                    <a:lnTo>
                      <a:pt x="65" y="30"/>
                    </a:lnTo>
                    <a:lnTo>
                      <a:pt x="63" y="32"/>
                    </a:lnTo>
                    <a:lnTo>
                      <a:pt x="61" y="36"/>
                    </a:lnTo>
                    <a:lnTo>
                      <a:pt x="61" y="38"/>
                    </a:lnTo>
                    <a:lnTo>
                      <a:pt x="59" y="42"/>
                    </a:lnTo>
                    <a:lnTo>
                      <a:pt x="61" y="42"/>
                    </a:lnTo>
                    <a:lnTo>
                      <a:pt x="59" y="45"/>
                    </a:lnTo>
                    <a:lnTo>
                      <a:pt x="55" y="49"/>
                    </a:lnTo>
                    <a:lnTo>
                      <a:pt x="55" y="51"/>
                    </a:lnTo>
                    <a:lnTo>
                      <a:pt x="53" y="53"/>
                    </a:lnTo>
                    <a:lnTo>
                      <a:pt x="52" y="55"/>
                    </a:lnTo>
                    <a:lnTo>
                      <a:pt x="48" y="55"/>
                    </a:lnTo>
                    <a:lnTo>
                      <a:pt x="44" y="57"/>
                    </a:lnTo>
                    <a:lnTo>
                      <a:pt x="46" y="57"/>
                    </a:lnTo>
                    <a:lnTo>
                      <a:pt x="50" y="55"/>
                    </a:lnTo>
                    <a:lnTo>
                      <a:pt x="52" y="57"/>
                    </a:lnTo>
                    <a:lnTo>
                      <a:pt x="52" y="59"/>
                    </a:lnTo>
                    <a:lnTo>
                      <a:pt x="53" y="59"/>
                    </a:lnTo>
                    <a:lnTo>
                      <a:pt x="52" y="63"/>
                    </a:lnTo>
                    <a:lnTo>
                      <a:pt x="48" y="63"/>
                    </a:lnTo>
                    <a:lnTo>
                      <a:pt x="46" y="64"/>
                    </a:lnTo>
                    <a:lnTo>
                      <a:pt x="42" y="66"/>
                    </a:lnTo>
                    <a:lnTo>
                      <a:pt x="38" y="64"/>
                    </a:lnTo>
                    <a:lnTo>
                      <a:pt x="36" y="64"/>
                    </a:lnTo>
                    <a:lnTo>
                      <a:pt x="38" y="66"/>
                    </a:lnTo>
                    <a:lnTo>
                      <a:pt x="42" y="66"/>
                    </a:lnTo>
                    <a:lnTo>
                      <a:pt x="44" y="66"/>
                    </a:lnTo>
                    <a:lnTo>
                      <a:pt x="48" y="68"/>
                    </a:lnTo>
                    <a:lnTo>
                      <a:pt x="52" y="66"/>
                    </a:lnTo>
                    <a:lnTo>
                      <a:pt x="52" y="64"/>
                    </a:lnTo>
                    <a:lnTo>
                      <a:pt x="55" y="66"/>
                    </a:lnTo>
                    <a:lnTo>
                      <a:pt x="59" y="68"/>
                    </a:lnTo>
                    <a:lnTo>
                      <a:pt x="61" y="68"/>
                    </a:lnTo>
                    <a:lnTo>
                      <a:pt x="67" y="76"/>
                    </a:lnTo>
                    <a:lnTo>
                      <a:pt x="69" y="76"/>
                    </a:lnTo>
                    <a:lnTo>
                      <a:pt x="71" y="80"/>
                    </a:lnTo>
                    <a:lnTo>
                      <a:pt x="71" y="87"/>
                    </a:lnTo>
                    <a:lnTo>
                      <a:pt x="74" y="91"/>
                    </a:lnTo>
                    <a:lnTo>
                      <a:pt x="76" y="99"/>
                    </a:lnTo>
                    <a:lnTo>
                      <a:pt x="76" y="99"/>
                    </a:lnTo>
                    <a:lnTo>
                      <a:pt x="78" y="101"/>
                    </a:lnTo>
                    <a:lnTo>
                      <a:pt x="84" y="103"/>
                    </a:lnTo>
                    <a:lnTo>
                      <a:pt x="88" y="104"/>
                    </a:lnTo>
                    <a:lnTo>
                      <a:pt x="90" y="110"/>
                    </a:lnTo>
                    <a:lnTo>
                      <a:pt x="92" y="110"/>
                    </a:lnTo>
                    <a:lnTo>
                      <a:pt x="93" y="112"/>
                    </a:lnTo>
                    <a:lnTo>
                      <a:pt x="95" y="114"/>
                    </a:lnTo>
                    <a:lnTo>
                      <a:pt x="93" y="114"/>
                    </a:lnTo>
                    <a:lnTo>
                      <a:pt x="92" y="116"/>
                    </a:lnTo>
                    <a:lnTo>
                      <a:pt x="95" y="120"/>
                    </a:lnTo>
                    <a:lnTo>
                      <a:pt x="99" y="125"/>
                    </a:lnTo>
                    <a:lnTo>
                      <a:pt x="97" y="125"/>
                    </a:lnTo>
                    <a:lnTo>
                      <a:pt x="95" y="125"/>
                    </a:lnTo>
                    <a:lnTo>
                      <a:pt x="93" y="124"/>
                    </a:lnTo>
                    <a:lnTo>
                      <a:pt x="93" y="124"/>
                    </a:lnTo>
                    <a:lnTo>
                      <a:pt x="90" y="124"/>
                    </a:lnTo>
                    <a:lnTo>
                      <a:pt x="88" y="124"/>
                    </a:lnTo>
                    <a:lnTo>
                      <a:pt x="86" y="124"/>
                    </a:lnTo>
                    <a:lnTo>
                      <a:pt x="88" y="124"/>
                    </a:lnTo>
                    <a:lnTo>
                      <a:pt x="90" y="125"/>
                    </a:lnTo>
                    <a:lnTo>
                      <a:pt x="92" y="124"/>
                    </a:lnTo>
                    <a:lnTo>
                      <a:pt x="93" y="124"/>
                    </a:lnTo>
                    <a:lnTo>
                      <a:pt x="93" y="127"/>
                    </a:lnTo>
                    <a:lnTo>
                      <a:pt x="97" y="129"/>
                    </a:lnTo>
                    <a:lnTo>
                      <a:pt x="99" y="129"/>
                    </a:lnTo>
                    <a:lnTo>
                      <a:pt x="103" y="135"/>
                    </a:lnTo>
                    <a:lnTo>
                      <a:pt x="103" y="139"/>
                    </a:lnTo>
                    <a:lnTo>
                      <a:pt x="99" y="144"/>
                    </a:lnTo>
                    <a:lnTo>
                      <a:pt x="101" y="144"/>
                    </a:lnTo>
                    <a:lnTo>
                      <a:pt x="105" y="148"/>
                    </a:lnTo>
                    <a:lnTo>
                      <a:pt x="105" y="146"/>
                    </a:lnTo>
                    <a:lnTo>
                      <a:pt x="107" y="143"/>
                    </a:lnTo>
                    <a:lnTo>
                      <a:pt x="111" y="141"/>
                    </a:lnTo>
                    <a:lnTo>
                      <a:pt x="120" y="143"/>
                    </a:lnTo>
                    <a:lnTo>
                      <a:pt x="126" y="146"/>
                    </a:lnTo>
                    <a:lnTo>
                      <a:pt x="126" y="150"/>
                    </a:lnTo>
                    <a:lnTo>
                      <a:pt x="128" y="154"/>
                    </a:lnTo>
                    <a:lnTo>
                      <a:pt x="126" y="158"/>
                    </a:lnTo>
                    <a:lnTo>
                      <a:pt x="126" y="164"/>
                    </a:lnTo>
                    <a:lnTo>
                      <a:pt x="124" y="164"/>
                    </a:lnTo>
                    <a:lnTo>
                      <a:pt x="122" y="167"/>
                    </a:lnTo>
                    <a:lnTo>
                      <a:pt x="122" y="165"/>
                    </a:lnTo>
                    <a:lnTo>
                      <a:pt x="120" y="165"/>
                    </a:lnTo>
                    <a:lnTo>
                      <a:pt x="118" y="167"/>
                    </a:lnTo>
                    <a:lnTo>
                      <a:pt x="122" y="167"/>
                    </a:lnTo>
                    <a:lnTo>
                      <a:pt x="120" y="169"/>
                    </a:lnTo>
                    <a:lnTo>
                      <a:pt x="122" y="169"/>
                    </a:lnTo>
                    <a:lnTo>
                      <a:pt x="120" y="171"/>
                    </a:lnTo>
                    <a:lnTo>
                      <a:pt x="118" y="173"/>
                    </a:lnTo>
                    <a:lnTo>
                      <a:pt x="116" y="171"/>
                    </a:lnTo>
                    <a:lnTo>
                      <a:pt x="114" y="173"/>
                    </a:lnTo>
                    <a:lnTo>
                      <a:pt x="113" y="175"/>
                    </a:lnTo>
                    <a:lnTo>
                      <a:pt x="116" y="175"/>
                    </a:lnTo>
                    <a:lnTo>
                      <a:pt x="116" y="177"/>
                    </a:lnTo>
                    <a:lnTo>
                      <a:pt x="114" y="179"/>
                    </a:lnTo>
                    <a:lnTo>
                      <a:pt x="111" y="177"/>
                    </a:lnTo>
                    <a:lnTo>
                      <a:pt x="109" y="181"/>
                    </a:lnTo>
                    <a:lnTo>
                      <a:pt x="111" y="179"/>
                    </a:lnTo>
                    <a:lnTo>
                      <a:pt x="113" y="181"/>
                    </a:lnTo>
                    <a:lnTo>
                      <a:pt x="113" y="181"/>
                    </a:lnTo>
                    <a:lnTo>
                      <a:pt x="113" y="181"/>
                    </a:lnTo>
                    <a:lnTo>
                      <a:pt x="111" y="183"/>
                    </a:lnTo>
                    <a:lnTo>
                      <a:pt x="113" y="183"/>
                    </a:lnTo>
                    <a:lnTo>
                      <a:pt x="114" y="183"/>
                    </a:lnTo>
                    <a:lnTo>
                      <a:pt x="116" y="183"/>
                    </a:lnTo>
                    <a:lnTo>
                      <a:pt x="120" y="181"/>
                    </a:lnTo>
                    <a:lnTo>
                      <a:pt x="126" y="181"/>
                    </a:lnTo>
                    <a:lnTo>
                      <a:pt x="124" y="185"/>
                    </a:lnTo>
                    <a:lnTo>
                      <a:pt x="126" y="186"/>
                    </a:lnTo>
                    <a:lnTo>
                      <a:pt x="124" y="188"/>
                    </a:lnTo>
                    <a:lnTo>
                      <a:pt x="122" y="188"/>
                    </a:lnTo>
                    <a:lnTo>
                      <a:pt x="118" y="192"/>
                    </a:lnTo>
                    <a:lnTo>
                      <a:pt x="118" y="194"/>
                    </a:lnTo>
                    <a:lnTo>
                      <a:pt x="116" y="194"/>
                    </a:lnTo>
                    <a:lnTo>
                      <a:pt x="114" y="194"/>
                    </a:lnTo>
                    <a:lnTo>
                      <a:pt x="113" y="196"/>
                    </a:lnTo>
                    <a:lnTo>
                      <a:pt x="109" y="196"/>
                    </a:lnTo>
                    <a:lnTo>
                      <a:pt x="107" y="198"/>
                    </a:lnTo>
                    <a:lnTo>
                      <a:pt x="105" y="198"/>
                    </a:lnTo>
                    <a:lnTo>
                      <a:pt x="101" y="198"/>
                    </a:lnTo>
                    <a:lnTo>
                      <a:pt x="97" y="198"/>
                    </a:lnTo>
                    <a:lnTo>
                      <a:pt x="92" y="198"/>
                    </a:lnTo>
                    <a:lnTo>
                      <a:pt x="90" y="200"/>
                    </a:lnTo>
                    <a:lnTo>
                      <a:pt x="86" y="198"/>
                    </a:lnTo>
                    <a:lnTo>
                      <a:pt x="86" y="198"/>
                    </a:lnTo>
                    <a:lnTo>
                      <a:pt x="84" y="198"/>
                    </a:lnTo>
                    <a:lnTo>
                      <a:pt x="82" y="198"/>
                    </a:lnTo>
                    <a:lnTo>
                      <a:pt x="80" y="198"/>
                    </a:lnTo>
                    <a:lnTo>
                      <a:pt x="76" y="200"/>
                    </a:lnTo>
                    <a:lnTo>
                      <a:pt x="74" y="200"/>
                    </a:lnTo>
                    <a:lnTo>
                      <a:pt x="71" y="202"/>
                    </a:lnTo>
                    <a:lnTo>
                      <a:pt x="69" y="204"/>
                    </a:lnTo>
                    <a:lnTo>
                      <a:pt x="67" y="204"/>
                    </a:lnTo>
                    <a:lnTo>
                      <a:pt x="63" y="204"/>
                    </a:lnTo>
                    <a:lnTo>
                      <a:pt x="61" y="204"/>
                    </a:lnTo>
                    <a:lnTo>
                      <a:pt x="57" y="202"/>
                    </a:lnTo>
                    <a:lnTo>
                      <a:pt x="53" y="202"/>
                    </a:lnTo>
                    <a:lnTo>
                      <a:pt x="48" y="202"/>
                    </a:lnTo>
                    <a:lnTo>
                      <a:pt x="46" y="204"/>
                    </a:lnTo>
                    <a:lnTo>
                      <a:pt x="44" y="204"/>
                    </a:lnTo>
                    <a:lnTo>
                      <a:pt x="42" y="205"/>
                    </a:lnTo>
                    <a:lnTo>
                      <a:pt x="44" y="209"/>
                    </a:lnTo>
                    <a:lnTo>
                      <a:pt x="42" y="211"/>
                    </a:lnTo>
                    <a:lnTo>
                      <a:pt x="40" y="211"/>
                    </a:lnTo>
                    <a:lnTo>
                      <a:pt x="40" y="213"/>
                    </a:lnTo>
                    <a:lnTo>
                      <a:pt x="38" y="213"/>
                    </a:lnTo>
                    <a:lnTo>
                      <a:pt x="36" y="211"/>
                    </a:lnTo>
                    <a:lnTo>
                      <a:pt x="34" y="211"/>
                    </a:lnTo>
                    <a:lnTo>
                      <a:pt x="32" y="209"/>
                    </a:lnTo>
                    <a:lnTo>
                      <a:pt x="31" y="211"/>
                    </a:lnTo>
                    <a:lnTo>
                      <a:pt x="29" y="211"/>
                    </a:lnTo>
                    <a:lnTo>
                      <a:pt x="27" y="211"/>
                    </a:lnTo>
                    <a:lnTo>
                      <a:pt x="23" y="211"/>
                    </a:lnTo>
                    <a:lnTo>
                      <a:pt x="21" y="213"/>
                    </a:lnTo>
                    <a:lnTo>
                      <a:pt x="19" y="213"/>
                    </a:lnTo>
                    <a:lnTo>
                      <a:pt x="17" y="215"/>
                    </a:lnTo>
                    <a:lnTo>
                      <a:pt x="17" y="215"/>
                    </a:lnTo>
                    <a:lnTo>
                      <a:pt x="15" y="217"/>
                    </a:lnTo>
                    <a:lnTo>
                      <a:pt x="15" y="219"/>
                    </a:lnTo>
                    <a:lnTo>
                      <a:pt x="13" y="221"/>
                    </a:lnTo>
                    <a:lnTo>
                      <a:pt x="12" y="217"/>
                    </a:lnTo>
                    <a:lnTo>
                      <a:pt x="8" y="217"/>
                    </a:lnTo>
                    <a:lnTo>
                      <a:pt x="8" y="219"/>
                    </a:lnTo>
                    <a:lnTo>
                      <a:pt x="6" y="219"/>
                    </a:lnTo>
                    <a:lnTo>
                      <a:pt x="6" y="215"/>
                    </a:lnTo>
                    <a:lnTo>
                      <a:pt x="8" y="213"/>
                    </a:lnTo>
                    <a:lnTo>
                      <a:pt x="10" y="215"/>
                    </a:lnTo>
                    <a:lnTo>
                      <a:pt x="13" y="211"/>
                    </a:lnTo>
                    <a:lnTo>
                      <a:pt x="15" y="209"/>
                    </a:lnTo>
                    <a:lnTo>
                      <a:pt x="17" y="209"/>
                    </a:lnTo>
                    <a:lnTo>
                      <a:pt x="17" y="205"/>
                    </a:lnTo>
                    <a:lnTo>
                      <a:pt x="21" y="205"/>
                    </a:lnTo>
                    <a:lnTo>
                      <a:pt x="21" y="204"/>
                    </a:lnTo>
                    <a:lnTo>
                      <a:pt x="25" y="200"/>
                    </a:lnTo>
                    <a:lnTo>
                      <a:pt x="25" y="194"/>
                    </a:lnTo>
                    <a:lnTo>
                      <a:pt x="29" y="194"/>
                    </a:lnTo>
                    <a:lnTo>
                      <a:pt x="31" y="192"/>
                    </a:lnTo>
                    <a:lnTo>
                      <a:pt x="31" y="190"/>
                    </a:lnTo>
                    <a:lnTo>
                      <a:pt x="36" y="188"/>
                    </a:lnTo>
                    <a:lnTo>
                      <a:pt x="44" y="188"/>
                    </a:lnTo>
                    <a:lnTo>
                      <a:pt x="46" y="190"/>
                    </a:lnTo>
                    <a:lnTo>
                      <a:pt x="48" y="190"/>
                    </a:lnTo>
                    <a:lnTo>
                      <a:pt x="52" y="190"/>
                    </a:lnTo>
                    <a:lnTo>
                      <a:pt x="52" y="185"/>
                    </a:lnTo>
                    <a:lnTo>
                      <a:pt x="55" y="181"/>
                    </a:lnTo>
                    <a:lnTo>
                      <a:pt x="61" y="175"/>
                    </a:lnTo>
                    <a:lnTo>
                      <a:pt x="57" y="177"/>
                    </a:lnTo>
                    <a:lnTo>
                      <a:pt x="55" y="179"/>
                    </a:lnTo>
                    <a:lnTo>
                      <a:pt x="52" y="181"/>
                    </a:lnTo>
                    <a:lnTo>
                      <a:pt x="50" y="183"/>
                    </a:lnTo>
                    <a:lnTo>
                      <a:pt x="48" y="185"/>
                    </a:lnTo>
                    <a:lnTo>
                      <a:pt x="42" y="185"/>
                    </a:lnTo>
                    <a:lnTo>
                      <a:pt x="40" y="181"/>
                    </a:lnTo>
                    <a:lnTo>
                      <a:pt x="36" y="179"/>
                    </a:lnTo>
                    <a:lnTo>
                      <a:pt x="34" y="179"/>
                    </a:lnTo>
                    <a:lnTo>
                      <a:pt x="34" y="181"/>
                    </a:lnTo>
                    <a:lnTo>
                      <a:pt x="29" y="181"/>
                    </a:lnTo>
                    <a:lnTo>
                      <a:pt x="31" y="179"/>
                    </a:lnTo>
                    <a:lnTo>
                      <a:pt x="32" y="177"/>
                    </a:lnTo>
                    <a:lnTo>
                      <a:pt x="29" y="177"/>
                    </a:lnTo>
                    <a:lnTo>
                      <a:pt x="29" y="175"/>
                    </a:lnTo>
                    <a:lnTo>
                      <a:pt x="25" y="175"/>
                    </a:lnTo>
                    <a:lnTo>
                      <a:pt x="21" y="177"/>
                    </a:lnTo>
                    <a:lnTo>
                      <a:pt x="19" y="179"/>
                    </a:lnTo>
                    <a:lnTo>
                      <a:pt x="17" y="177"/>
                    </a:lnTo>
                    <a:lnTo>
                      <a:pt x="17" y="177"/>
                    </a:lnTo>
                    <a:lnTo>
                      <a:pt x="13" y="175"/>
                    </a:lnTo>
                    <a:lnTo>
                      <a:pt x="15" y="175"/>
                    </a:lnTo>
                    <a:lnTo>
                      <a:pt x="15" y="171"/>
                    </a:lnTo>
                    <a:lnTo>
                      <a:pt x="12" y="171"/>
                    </a:lnTo>
                    <a:lnTo>
                      <a:pt x="17" y="169"/>
                    </a:lnTo>
                    <a:lnTo>
                      <a:pt x="19" y="169"/>
                    </a:lnTo>
                    <a:lnTo>
                      <a:pt x="23" y="165"/>
                    </a:lnTo>
                    <a:lnTo>
                      <a:pt x="25" y="165"/>
                    </a:lnTo>
                    <a:lnTo>
                      <a:pt x="27" y="164"/>
                    </a:lnTo>
                    <a:lnTo>
                      <a:pt x="31" y="164"/>
                    </a:lnTo>
                    <a:lnTo>
                      <a:pt x="34" y="156"/>
                    </a:lnTo>
                    <a:lnTo>
                      <a:pt x="32" y="154"/>
                    </a:lnTo>
                    <a:lnTo>
                      <a:pt x="32" y="152"/>
                    </a:lnTo>
                    <a:lnTo>
                      <a:pt x="34" y="150"/>
                    </a:lnTo>
                    <a:lnTo>
                      <a:pt x="32" y="148"/>
                    </a:lnTo>
                    <a:lnTo>
                      <a:pt x="32" y="144"/>
                    </a:lnTo>
                    <a:lnTo>
                      <a:pt x="27" y="146"/>
                    </a:lnTo>
                    <a:lnTo>
                      <a:pt x="25" y="148"/>
                    </a:lnTo>
                    <a:lnTo>
                      <a:pt x="25" y="148"/>
                    </a:lnTo>
                    <a:lnTo>
                      <a:pt x="21" y="148"/>
                    </a:lnTo>
                    <a:lnTo>
                      <a:pt x="23" y="146"/>
                    </a:lnTo>
                    <a:lnTo>
                      <a:pt x="29" y="143"/>
                    </a:lnTo>
                    <a:lnTo>
                      <a:pt x="31" y="139"/>
                    </a:lnTo>
                    <a:lnTo>
                      <a:pt x="36" y="135"/>
                    </a:lnTo>
                    <a:lnTo>
                      <a:pt x="40" y="137"/>
                    </a:lnTo>
                    <a:lnTo>
                      <a:pt x="46" y="135"/>
                    </a:lnTo>
                    <a:lnTo>
                      <a:pt x="48" y="137"/>
                    </a:lnTo>
                    <a:lnTo>
                      <a:pt x="50" y="137"/>
                    </a:lnTo>
                    <a:lnTo>
                      <a:pt x="48" y="137"/>
                    </a:lnTo>
                    <a:lnTo>
                      <a:pt x="48" y="133"/>
                    </a:lnTo>
                    <a:lnTo>
                      <a:pt x="50" y="133"/>
                    </a:lnTo>
                    <a:lnTo>
                      <a:pt x="52" y="135"/>
                    </a:lnTo>
                    <a:lnTo>
                      <a:pt x="53" y="135"/>
                    </a:lnTo>
                    <a:lnTo>
                      <a:pt x="55" y="135"/>
                    </a:lnTo>
                    <a:lnTo>
                      <a:pt x="53" y="135"/>
                    </a:lnTo>
                    <a:lnTo>
                      <a:pt x="50" y="131"/>
                    </a:lnTo>
                    <a:lnTo>
                      <a:pt x="48" y="129"/>
                    </a:lnTo>
                    <a:lnTo>
                      <a:pt x="50" y="125"/>
                    </a:lnTo>
                    <a:lnTo>
                      <a:pt x="50" y="120"/>
                    </a:lnTo>
                    <a:lnTo>
                      <a:pt x="52" y="118"/>
                    </a:lnTo>
                    <a:lnTo>
                      <a:pt x="52" y="116"/>
                    </a:lnTo>
                    <a:lnTo>
                      <a:pt x="53" y="112"/>
                    </a:lnTo>
                    <a:lnTo>
                      <a:pt x="50" y="112"/>
                    </a:lnTo>
                    <a:lnTo>
                      <a:pt x="46" y="116"/>
                    </a:lnTo>
                    <a:lnTo>
                      <a:pt x="46" y="112"/>
                    </a:lnTo>
                    <a:lnTo>
                      <a:pt x="44" y="112"/>
                    </a:lnTo>
                    <a:lnTo>
                      <a:pt x="40" y="104"/>
                    </a:lnTo>
                    <a:lnTo>
                      <a:pt x="44" y="95"/>
                    </a:lnTo>
                    <a:lnTo>
                      <a:pt x="50" y="93"/>
                    </a:lnTo>
                    <a:lnTo>
                      <a:pt x="40" y="93"/>
                    </a:lnTo>
                    <a:lnTo>
                      <a:pt x="38" y="95"/>
                    </a:lnTo>
                    <a:lnTo>
                      <a:pt x="36" y="95"/>
                    </a:lnTo>
                    <a:lnTo>
                      <a:pt x="36" y="97"/>
                    </a:lnTo>
                    <a:lnTo>
                      <a:pt x="32" y="97"/>
                    </a:lnTo>
                    <a:lnTo>
                      <a:pt x="27" y="95"/>
                    </a:lnTo>
                    <a:lnTo>
                      <a:pt x="25" y="95"/>
                    </a:lnTo>
                    <a:lnTo>
                      <a:pt x="29" y="97"/>
                    </a:lnTo>
                    <a:lnTo>
                      <a:pt x="29" y="101"/>
                    </a:lnTo>
                    <a:lnTo>
                      <a:pt x="21" y="95"/>
                    </a:lnTo>
                    <a:lnTo>
                      <a:pt x="19" y="97"/>
                    </a:lnTo>
                    <a:lnTo>
                      <a:pt x="19" y="101"/>
                    </a:lnTo>
                    <a:lnTo>
                      <a:pt x="17" y="97"/>
                    </a:lnTo>
                    <a:lnTo>
                      <a:pt x="17" y="93"/>
                    </a:lnTo>
                    <a:lnTo>
                      <a:pt x="19" y="93"/>
                    </a:lnTo>
                    <a:lnTo>
                      <a:pt x="19" y="91"/>
                    </a:lnTo>
                    <a:lnTo>
                      <a:pt x="21" y="82"/>
                    </a:lnTo>
                    <a:lnTo>
                      <a:pt x="25" y="80"/>
                    </a:lnTo>
                    <a:lnTo>
                      <a:pt x="23" y="76"/>
                    </a:lnTo>
                    <a:lnTo>
                      <a:pt x="21" y="76"/>
                    </a:lnTo>
                    <a:lnTo>
                      <a:pt x="21" y="72"/>
                    </a:lnTo>
                    <a:lnTo>
                      <a:pt x="21" y="68"/>
                    </a:lnTo>
                    <a:lnTo>
                      <a:pt x="25" y="68"/>
                    </a:lnTo>
                    <a:lnTo>
                      <a:pt x="21" y="66"/>
                    </a:lnTo>
                    <a:lnTo>
                      <a:pt x="21" y="63"/>
                    </a:lnTo>
                    <a:lnTo>
                      <a:pt x="19" y="63"/>
                    </a:lnTo>
                    <a:lnTo>
                      <a:pt x="21" y="64"/>
                    </a:lnTo>
                    <a:lnTo>
                      <a:pt x="19" y="70"/>
                    </a:lnTo>
                    <a:lnTo>
                      <a:pt x="17" y="66"/>
                    </a:lnTo>
                    <a:lnTo>
                      <a:pt x="15" y="68"/>
                    </a:lnTo>
                    <a:lnTo>
                      <a:pt x="15" y="70"/>
                    </a:lnTo>
                    <a:lnTo>
                      <a:pt x="13" y="70"/>
                    </a:lnTo>
                    <a:lnTo>
                      <a:pt x="13" y="66"/>
                    </a:lnTo>
                    <a:lnTo>
                      <a:pt x="17" y="61"/>
                    </a:lnTo>
                    <a:lnTo>
                      <a:pt x="13" y="66"/>
                    </a:lnTo>
                    <a:lnTo>
                      <a:pt x="12" y="66"/>
                    </a:lnTo>
                    <a:lnTo>
                      <a:pt x="13" y="72"/>
                    </a:lnTo>
                    <a:lnTo>
                      <a:pt x="12" y="74"/>
                    </a:lnTo>
                    <a:lnTo>
                      <a:pt x="12" y="78"/>
                    </a:lnTo>
                    <a:lnTo>
                      <a:pt x="10" y="82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6" y="82"/>
                    </a:lnTo>
                    <a:lnTo>
                      <a:pt x="8" y="80"/>
                    </a:lnTo>
                    <a:lnTo>
                      <a:pt x="8" y="76"/>
                    </a:lnTo>
                    <a:lnTo>
                      <a:pt x="12" y="72"/>
                    </a:lnTo>
                    <a:lnTo>
                      <a:pt x="10" y="72"/>
                    </a:lnTo>
                    <a:lnTo>
                      <a:pt x="8" y="70"/>
                    </a:lnTo>
                    <a:lnTo>
                      <a:pt x="10" y="68"/>
                    </a:lnTo>
                    <a:lnTo>
                      <a:pt x="10" y="64"/>
                    </a:lnTo>
                    <a:lnTo>
                      <a:pt x="12" y="61"/>
                    </a:lnTo>
                    <a:lnTo>
                      <a:pt x="10" y="59"/>
                    </a:lnTo>
                    <a:lnTo>
                      <a:pt x="12" y="55"/>
                    </a:lnTo>
                    <a:lnTo>
                      <a:pt x="12" y="55"/>
                    </a:lnTo>
                    <a:lnTo>
                      <a:pt x="13" y="49"/>
                    </a:lnTo>
                    <a:lnTo>
                      <a:pt x="15" y="49"/>
                    </a:lnTo>
                    <a:lnTo>
                      <a:pt x="15" y="49"/>
                    </a:lnTo>
                    <a:lnTo>
                      <a:pt x="15" y="45"/>
                    </a:lnTo>
                    <a:lnTo>
                      <a:pt x="10" y="53"/>
                    </a:lnTo>
                    <a:lnTo>
                      <a:pt x="8" y="53"/>
                    </a:lnTo>
                    <a:lnTo>
                      <a:pt x="6" y="53"/>
                    </a:lnTo>
                    <a:lnTo>
                      <a:pt x="4" y="49"/>
                    </a:lnTo>
                    <a:lnTo>
                      <a:pt x="6" y="49"/>
                    </a:lnTo>
                    <a:lnTo>
                      <a:pt x="6" y="49"/>
                    </a:lnTo>
                    <a:lnTo>
                      <a:pt x="4" y="49"/>
                    </a:lnTo>
                    <a:lnTo>
                      <a:pt x="2" y="49"/>
                    </a:lnTo>
                    <a:lnTo>
                      <a:pt x="0" y="47"/>
                    </a:lnTo>
                    <a:lnTo>
                      <a:pt x="2" y="47"/>
                    </a:lnTo>
                    <a:lnTo>
                      <a:pt x="6" y="47"/>
                    </a:lnTo>
                    <a:lnTo>
                      <a:pt x="6" y="45"/>
                    </a:lnTo>
                    <a:lnTo>
                      <a:pt x="8" y="43"/>
                    </a:lnTo>
                    <a:lnTo>
                      <a:pt x="6" y="43"/>
                    </a:lnTo>
                    <a:lnTo>
                      <a:pt x="6" y="42"/>
                    </a:lnTo>
                    <a:lnTo>
                      <a:pt x="10" y="42"/>
                    </a:lnTo>
                    <a:lnTo>
                      <a:pt x="10" y="40"/>
                    </a:lnTo>
                    <a:lnTo>
                      <a:pt x="8" y="40"/>
                    </a:lnTo>
                    <a:lnTo>
                      <a:pt x="8" y="38"/>
                    </a:lnTo>
                    <a:lnTo>
                      <a:pt x="10" y="38"/>
                    </a:lnTo>
                    <a:lnTo>
                      <a:pt x="10" y="38"/>
                    </a:lnTo>
                    <a:lnTo>
                      <a:pt x="10" y="36"/>
                    </a:lnTo>
                    <a:lnTo>
                      <a:pt x="12" y="34"/>
                    </a:lnTo>
                    <a:lnTo>
                      <a:pt x="13" y="36"/>
                    </a:lnTo>
                    <a:lnTo>
                      <a:pt x="12" y="34"/>
                    </a:lnTo>
                    <a:lnTo>
                      <a:pt x="12" y="34"/>
                    </a:lnTo>
                    <a:lnTo>
                      <a:pt x="10" y="34"/>
                    </a:lnTo>
                    <a:lnTo>
                      <a:pt x="8" y="34"/>
                    </a:lnTo>
                    <a:lnTo>
                      <a:pt x="10" y="32"/>
                    </a:lnTo>
                    <a:lnTo>
                      <a:pt x="12" y="32"/>
                    </a:lnTo>
                    <a:lnTo>
                      <a:pt x="8" y="32"/>
                    </a:lnTo>
                    <a:lnTo>
                      <a:pt x="8" y="30"/>
                    </a:lnTo>
                    <a:lnTo>
                      <a:pt x="6" y="26"/>
                    </a:lnTo>
                    <a:lnTo>
                      <a:pt x="10" y="28"/>
                    </a:lnTo>
                    <a:lnTo>
                      <a:pt x="12" y="26"/>
                    </a:lnTo>
                    <a:lnTo>
                      <a:pt x="10" y="26"/>
                    </a:lnTo>
                    <a:lnTo>
                      <a:pt x="8" y="24"/>
                    </a:lnTo>
                    <a:lnTo>
                      <a:pt x="8" y="23"/>
                    </a:lnTo>
                    <a:lnTo>
                      <a:pt x="8" y="23"/>
                    </a:lnTo>
                    <a:lnTo>
                      <a:pt x="8" y="19"/>
                    </a:lnTo>
                    <a:lnTo>
                      <a:pt x="10" y="21"/>
                    </a:lnTo>
                    <a:lnTo>
                      <a:pt x="10" y="21"/>
                    </a:lnTo>
                    <a:lnTo>
                      <a:pt x="10" y="19"/>
                    </a:lnTo>
                    <a:lnTo>
                      <a:pt x="10" y="17"/>
                    </a:lnTo>
                    <a:lnTo>
                      <a:pt x="13" y="19"/>
                    </a:lnTo>
                    <a:lnTo>
                      <a:pt x="13" y="19"/>
                    </a:lnTo>
                    <a:lnTo>
                      <a:pt x="17" y="21"/>
                    </a:lnTo>
                    <a:lnTo>
                      <a:pt x="15" y="17"/>
                    </a:lnTo>
                    <a:lnTo>
                      <a:pt x="13" y="15"/>
                    </a:lnTo>
                    <a:lnTo>
                      <a:pt x="13" y="15"/>
                    </a:lnTo>
                    <a:lnTo>
                      <a:pt x="15" y="11"/>
                    </a:lnTo>
                    <a:lnTo>
                      <a:pt x="13" y="9"/>
                    </a:lnTo>
                    <a:lnTo>
                      <a:pt x="17" y="9"/>
                    </a:lnTo>
                    <a:lnTo>
                      <a:pt x="17" y="5"/>
                    </a:lnTo>
                    <a:lnTo>
                      <a:pt x="17" y="5"/>
                    </a:lnTo>
                    <a:lnTo>
                      <a:pt x="17" y="3"/>
                    </a:lnTo>
                    <a:lnTo>
                      <a:pt x="19" y="2"/>
                    </a:lnTo>
                    <a:lnTo>
                      <a:pt x="19" y="0"/>
                    </a:lnTo>
                    <a:lnTo>
                      <a:pt x="23" y="2"/>
                    </a:lnTo>
                    <a:lnTo>
                      <a:pt x="23" y="3"/>
                    </a:lnTo>
                    <a:lnTo>
                      <a:pt x="25" y="2"/>
                    </a:lnTo>
                    <a:lnTo>
                      <a:pt x="27" y="2"/>
                    </a:lnTo>
                    <a:lnTo>
                      <a:pt x="27" y="3"/>
                    </a:lnTo>
                    <a:lnTo>
                      <a:pt x="29" y="2"/>
                    </a:lnTo>
                    <a:lnTo>
                      <a:pt x="29" y="2"/>
                    </a:lnTo>
                    <a:lnTo>
                      <a:pt x="32" y="2"/>
                    </a:lnTo>
                    <a:lnTo>
                      <a:pt x="36" y="2"/>
                    </a:lnTo>
                    <a:lnTo>
                      <a:pt x="38" y="0"/>
                    </a:lnTo>
                    <a:lnTo>
                      <a:pt x="42" y="2"/>
                    </a:lnTo>
                    <a:lnTo>
                      <a:pt x="42" y="0"/>
                    </a:lnTo>
                    <a:lnTo>
                      <a:pt x="4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34" name="Rectangle 1111"/>
              <p:cNvSpPr>
                <a:spLocks noChangeArrowheads="1"/>
              </p:cNvSpPr>
              <p:nvPr/>
            </p:nvSpPr>
            <p:spPr bwMode="auto">
              <a:xfrm>
                <a:off x="3641" y="1615"/>
                <a:ext cx="1" cy="1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35" name="Freeform 1112"/>
              <p:cNvSpPr>
                <a:spLocks/>
              </p:cNvSpPr>
              <p:nvPr/>
            </p:nvSpPr>
            <p:spPr bwMode="auto">
              <a:xfrm>
                <a:off x="3637" y="1621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2 h 4"/>
                  <a:gd name="T4" fmla="*/ 2 w 2"/>
                  <a:gd name="T5" fmla="*/ 4 h 4"/>
                  <a:gd name="T6" fmla="*/ 0 w 2"/>
                  <a:gd name="T7" fmla="*/ 2 h 4"/>
                  <a:gd name="T8" fmla="*/ 0 w 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2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36" name="Freeform 1113"/>
              <p:cNvSpPr>
                <a:spLocks/>
              </p:cNvSpPr>
              <p:nvPr/>
            </p:nvSpPr>
            <p:spPr bwMode="auto">
              <a:xfrm>
                <a:off x="3637" y="1615"/>
                <a:ext cx="8" cy="6"/>
              </a:xfrm>
              <a:custGeom>
                <a:avLst/>
                <a:gdLst>
                  <a:gd name="T0" fmla="*/ 2 w 8"/>
                  <a:gd name="T1" fmla="*/ 0 h 6"/>
                  <a:gd name="T2" fmla="*/ 4 w 8"/>
                  <a:gd name="T3" fmla="*/ 2 h 6"/>
                  <a:gd name="T4" fmla="*/ 4 w 8"/>
                  <a:gd name="T5" fmla="*/ 4 h 6"/>
                  <a:gd name="T6" fmla="*/ 8 w 8"/>
                  <a:gd name="T7" fmla="*/ 4 h 6"/>
                  <a:gd name="T8" fmla="*/ 8 w 8"/>
                  <a:gd name="T9" fmla="*/ 6 h 6"/>
                  <a:gd name="T10" fmla="*/ 6 w 8"/>
                  <a:gd name="T11" fmla="*/ 6 h 6"/>
                  <a:gd name="T12" fmla="*/ 2 w 8"/>
                  <a:gd name="T13" fmla="*/ 6 h 6"/>
                  <a:gd name="T14" fmla="*/ 2 w 8"/>
                  <a:gd name="T15" fmla="*/ 4 h 6"/>
                  <a:gd name="T16" fmla="*/ 0 w 8"/>
                  <a:gd name="T17" fmla="*/ 6 h 6"/>
                  <a:gd name="T18" fmla="*/ 0 w 8"/>
                  <a:gd name="T19" fmla="*/ 4 h 6"/>
                  <a:gd name="T20" fmla="*/ 0 w 8"/>
                  <a:gd name="T21" fmla="*/ 0 h 6"/>
                  <a:gd name="T22" fmla="*/ 2 w 8"/>
                  <a:gd name="T2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6">
                    <a:moveTo>
                      <a:pt x="2" y="0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8" y="4"/>
                    </a:lnTo>
                    <a:lnTo>
                      <a:pt x="8" y="6"/>
                    </a:lnTo>
                    <a:lnTo>
                      <a:pt x="6" y="6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37" name="Freeform 1114"/>
              <p:cNvSpPr>
                <a:spLocks/>
              </p:cNvSpPr>
              <p:nvPr/>
            </p:nvSpPr>
            <p:spPr bwMode="auto">
              <a:xfrm>
                <a:off x="3591" y="1697"/>
                <a:ext cx="6" cy="8"/>
              </a:xfrm>
              <a:custGeom>
                <a:avLst/>
                <a:gdLst>
                  <a:gd name="T0" fmla="*/ 6 w 6"/>
                  <a:gd name="T1" fmla="*/ 0 h 8"/>
                  <a:gd name="T2" fmla="*/ 6 w 6"/>
                  <a:gd name="T3" fmla="*/ 6 h 8"/>
                  <a:gd name="T4" fmla="*/ 2 w 6"/>
                  <a:gd name="T5" fmla="*/ 8 h 8"/>
                  <a:gd name="T6" fmla="*/ 4 w 6"/>
                  <a:gd name="T7" fmla="*/ 6 h 8"/>
                  <a:gd name="T8" fmla="*/ 0 w 6"/>
                  <a:gd name="T9" fmla="*/ 8 h 8"/>
                  <a:gd name="T10" fmla="*/ 0 w 6"/>
                  <a:gd name="T11" fmla="*/ 2 h 8"/>
                  <a:gd name="T12" fmla="*/ 6 w 6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8">
                    <a:moveTo>
                      <a:pt x="6" y="0"/>
                    </a:moveTo>
                    <a:lnTo>
                      <a:pt x="6" y="6"/>
                    </a:lnTo>
                    <a:lnTo>
                      <a:pt x="2" y="8"/>
                    </a:lnTo>
                    <a:lnTo>
                      <a:pt x="4" y="6"/>
                    </a:lnTo>
                    <a:lnTo>
                      <a:pt x="0" y="8"/>
                    </a:lnTo>
                    <a:lnTo>
                      <a:pt x="0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38" name="Freeform 1115"/>
              <p:cNvSpPr>
                <a:spLocks/>
              </p:cNvSpPr>
              <p:nvPr/>
            </p:nvSpPr>
            <p:spPr bwMode="auto">
              <a:xfrm>
                <a:off x="3595" y="1692"/>
                <a:ext cx="2" cy="3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1 h 3"/>
                  <a:gd name="T4" fmla="*/ 0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2" y="1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39" name="Freeform 1116"/>
              <p:cNvSpPr>
                <a:spLocks/>
              </p:cNvSpPr>
              <p:nvPr/>
            </p:nvSpPr>
            <p:spPr bwMode="auto">
              <a:xfrm>
                <a:off x="3589" y="1676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4 h 4"/>
                  <a:gd name="T4" fmla="*/ 0 w 2"/>
                  <a:gd name="T5" fmla="*/ 4 h 4"/>
                  <a:gd name="T6" fmla="*/ 2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4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40" name="Freeform 1117"/>
              <p:cNvSpPr>
                <a:spLocks/>
              </p:cNvSpPr>
              <p:nvPr/>
            </p:nvSpPr>
            <p:spPr bwMode="auto">
              <a:xfrm>
                <a:off x="3584" y="1646"/>
                <a:ext cx="5" cy="6"/>
              </a:xfrm>
              <a:custGeom>
                <a:avLst/>
                <a:gdLst>
                  <a:gd name="T0" fmla="*/ 3 w 5"/>
                  <a:gd name="T1" fmla="*/ 0 h 6"/>
                  <a:gd name="T2" fmla="*/ 5 w 5"/>
                  <a:gd name="T3" fmla="*/ 2 h 6"/>
                  <a:gd name="T4" fmla="*/ 2 w 5"/>
                  <a:gd name="T5" fmla="*/ 6 h 6"/>
                  <a:gd name="T6" fmla="*/ 0 w 5"/>
                  <a:gd name="T7" fmla="*/ 4 h 6"/>
                  <a:gd name="T8" fmla="*/ 2 w 5"/>
                  <a:gd name="T9" fmla="*/ 2 h 6"/>
                  <a:gd name="T10" fmla="*/ 2 w 5"/>
                  <a:gd name="T11" fmla="*/ 2 h 6"/>
                  <a:gd name="T12" fmla="*/ 3 w 5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6">
                    <a:moveTo>
                      <a:pt x="3" y="0"/>
                    </a:moveTo>
                    <a:lnTo>
                      <a:pt x="5" y="2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41" name="Freeform 1118"/>
              <p:cNvSpPr>
                <a:spLocks/>
              </p:cNvSpPr>
              <p:nvPr/>
            </p:nvSpPr>
            <p:spPr bwMode="auto">
              <a:xfrm>
                <a:off x="3587" y="1652"/>
                <a:ext cx="18" cy="17"/>
              </a:xfrm>
              <a:custGeom>
                <a:avLst/>
                <a:gdLst>
                  <a:gd name="T0" fmla="*/ 8 w 18"/>
                  <a:gd name="T1" fmla="*/ 0 h 17"/>
                  <a:gd name="T2" fmla="*/ 10 w 18"/>
                  <a:gd name="T3" fmla="*/ 3 h 17"/>
                  <a:gd name="T4" fmla="*/ 10 w 18"/>
                  <a:gd name="T5" fmla="*/ 9 h 17"/>
                  <a:gd name="T6" fmla="*/ 14 w 18"/>
                  <a:gd name="T7" fmla="*/ 11 h 17"/>
                  <a:gd name="T8" fmla="*/ 16 w 18"/>
                  <a:gd name="T9" fmla="*/ 11 h 17"/>
                  <a:gd name="T10" fmla="*/ 18 w 18"/>
                  <a:gd name="T11" fmla="*/ 13 h 17"/>
                  <a:gd name="T12" fmla="*/ 14 w 18"/>
                  <a:gd name="T13" fmla="*/ 13 h 17"/>
                  <a:gd name="T14" fmla="*/ 14 w 18"/>
                  <a:gd name="T15" fmla="*/ 17 h 17"/>
                  <a:gd name="T16" fmla="*/ 12 w 18"/>
                  <a:gd name="T17" fmla="*/ 17 h 17"/>
                  <a:gd name="T18" fmla="*/ 12 w 18"/>
                  <a:gd name="T19" fmla="*/ 13 h 17"/>
                  <a:gd name="T20" fmla="*/ 8 w 18"/>
                  <a:gd name="T21" fmla="*/ 13 h 17"/>
                  <a:gd name="T22" fmla="*/ 4 w 18"/>
                  <a:gd name="T23" fmla="*/ 9 h 17"/>
                  <a:gd name="T24" fmla="*/ 6 w 18"/>
                  <a:gd name="T25" fmla="*/ 9 h 17"/>
                  <a:gd name="T26" fmla="*/ 4 w 18"/>
                  <a:gd name="T27" fmla="*/ 7 h 17"/>
                  <a:gd name="T28" fmla="*/ 4 w 18"/>
                  <a:gd name="T29" fmla="*/ 9 h 17"/>
                  <a:gd name="T30" fmla="*/ 0 w 18"/>
                  <a:gd name="T31" fmla="*/ 5 h 17"/>
                  <a:gd name="T32" fmla="*/ 2 w 18"/>
                  <a:gd name="T33" fmla="*/ 5 h 17"/>
                  <a:gd name="T34" fmla="*/ 4 w 18"/>
                  <a:gd name="T35" fmla="*/ 5 h 17"/>
                  <a:gd name="T36" fmla="*/ 2 w 18"/>
                  <a:gd name="T37" fmla="*/ 3 h 17"/>
                  <a:gd name="T38" fmla="*/ 8 w 18"/>
                  <a:gd name="T39" fmla="*/ 5 h 17"/>
                  <a:gd name="T40" fmla="*/ 6 w 18"/>
                  <a:gd name="T41" fmla="*/ 1 h 17"/>
                  <a:gd name="T42" fmla="*/ 8 w 18"/>
                  <a:gd name="T4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" h="17">
                    <a:moveTo>
                      <a:pt x="8" y="0"/>
                    </a:moveTo>
                    <a:lnTo>
                      <a:pt x="10" y="3"/>
                    </a:lnTo>
                    <a:lnTo>
                      <a:pt x="10" y="9"/>
                    </a:lnTo>
                    <a:lnTo>
                      <a:pt x="14" y="11"/>
                    </a:lnTo>
                    <a:lnTo>
                      <a:pt x="16" y="11"/>
                    </a:lnTo>
                    <a:lnTo>
                      <a:pt x="18" y="13"/>
                    </a:lnTo>
                    <a:lnTo>
                      <a:pt x="14" y="13"/>
                    </a:lnTo>
                    <a:lnTo>
                      <a:pt x="14" y="17"/>
                    </a:lnTo>
                    <a:lnTo>
                      <a:pt x="12" y="17"/>
                    </a:lnTo>
                    <a:lnTo>
                      <a:pt x="12" y="13"/>
                    </a:lnTo>
                    <a:lnTo>
                      <a:pt x="8" y="13"/>
                    </a:lnTo>
                    <a:lnTo>
                      <a:pt x="4" y="9"/>
                    </a:lnTo>
                    <a:lnTo>
                      <a:pt x="6" y="9"/>
                    </a:lnTo>
                    <a:lnTo>
                      <a:pt x="4" y="7"/>
                    </a:lnTo>
                    <a:lnTo>
                      <a:pt x="4" y="9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4" y="5"/>
                    </a:lnTo>
                    <a:lnTo>
                      <a:pt x="2" y="3"/>
                    </a:lnTo>
                    <a:lnTo>
                      <a:pt x="8" y="5"/>
                    </a:lnTo>
                    <a:lnTo>
                      <a:pt x="6" y="1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42" name="Freeform 1119"/>
              <p:cNvSpPr>
                <a:spLocks/>
              </p:cNvSpPr>
              <p:nvPr/>
            </p:nvSpPr>
            <p:spPr bwMode="auto">
              <a:xfrm>
                <a:off x="3584" y="1682"/>
                <a:ext cx="3" cy="2"/>
              </a:xfrm>
              <a:custGeom>
                <a:avLst/>
                <a:gdLst>
                  <a:gd name="T0" fmla="*/ 2 w 3"/>
                  <a:gd name="T1" fmla="*/ 0 h 2"/>
                  <a:gd name="T2" fmla="*/ 3 w 3"/>
                  <a:gd name="T3" fmla="*/ 0 h 2"/>
                  <a:gd name="T4" fmla="*/ 0 w 3"/>
                  <a:gd name="T5" fmla="*/ 2 h 2"/>
                  <a:gd name="T6" fmla="*/ 2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43" name="Freeform 1120"/>
              <p:cNvSpPr>
                <a:spLocks/>
              </p:cNvSpPr>
              <p:nvPr/>
            </p:nvSpPr>
            <p:spPr bwMode="auto">
              <a:xfrm>
                <a:off x="3593" y="1678"/>
                <a:ext cx="10" cy="10"/>
              </a:xfrm>
              <a:custGeom>
                <a:avLst/>
                <a:gdLst>
                  <a:gd name="T0" fmla="*/ 4 w 10"/>
                  <a:gd name="T1" fmla="*/ 0 h 10"/>
                  <a:gd name="T2" fmla="*/ 8 w 10"/>
                  <a:gd name="T3" fmla="*/ 4 h 10"/>
                  <a:gd name="T4" fmla="*/ 10 w 10"/>
                  <a:gd name="T5" fmla="*/ 4 h 10"/>
                  <a:gd name="T6" fmla="*/ 10 w 10"/>
                  <a:gd name="T7" fmla="*/ 8 h 10"/>
                  <a:gd name="T8" fmla="*/ 8 w 10"/>
                  <a:gd name="T9" fmla="*/ 10 h 10"/>
                  <a:gd name="T10" fmla="*/ 8 w 10"/>
                  <a:gd name="T11" fmla="*/ 10 h 10"/>
                  <a:gd name="T12" fmla="*/ 0 w 10"/>
                  <a:gd name="T13" fmla="*/ 10 h 10"/>
                  <a:gd name="T14" fmla="*/ 4 w 10"/>
                  <a:gd name="T15" fmla="*/ 8 h 10"/>
                  <a:gd name="T16" fmla="*/ 2 w 10"/>
                  <a:gd name="T17" fmla="*/ 8 h 10"/>
                  <a:gd name="T18" fmla="*/ 6 w 10"/>
                  <a:gd name="T19" fmla="*/ 6 h 10"/>
                  <a:gd name="T20" fmla="*/ 0 w 10"/>
                  <a:gd name="T21" fmla="*/ 4 h 10"/>
                  <a:gd name="T22" fmla="*/ 4 w 10"/>
                  <a:gd name="T2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10">
                    <a:moveTo>
                      <a:pt x="4" y="0"/>
                    </a:moveTo>
                    <a:lnTo>
                      <a:pt x="8" y="4"/>
                    </a:lnTo>
                    <a:lnTo>
                      <a:pt x="10" y="4"/>
                    </a:lnTo>
                    <a:lnTo>
                      <a:pt x="10" y="8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0" y="10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6" y="6"/>
                    </a:lnTo>
                    <a:lnTo>
                      <a:pt x="0" y="4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44" name="Freeform 1121"/>
              <p:cNvSpPr>
                <a:spLocks/>
              </p:cNvSpPr>
              <p:nvPr/>
            </p:nvSpPr>
            <p:spPr bwMode="auto">
              <a:xfrm>
                <a:off x="3597" y="1692"/>
                <a:ext cx="6" cy="9"/>
              </a:xfrm>
              <a:custGeom>
                <a:avLst/>
                <a:gdLst>
                  <a:gd name="T0" fmla="*/ 6 w 6"/>
                  <a:gd name="T1" fmla="*/ 0 h 9"/>
                  <a:gd name="T2" fmla="*/ 4 w 6"/>
                  <a:gd name="T3" fmla="*/ 5 h 9"/>
                  <a:gd name="T4" fmla="*/ 2 w 6"/>
                  <a:gd name="T5" fmla="*/ 9 h 9"/>
                  <a:gd name="T6" fmla="*/ 0 w 6"/>
                  <a:gd name="T7" fmla="*/ 5 h 9"/>
                  <a:gd name="T8" fmla="*/ 6 w 6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9">
                    <a:moveTo>
                      <a:pt x="6" y="0"/>
                    </a:moveTo>
                    <a:lnTo>
                      <a:pt x="4" y="5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45" name="Freeform 1122"/>
              <p:cNvSpPr>
                <a:spLocks/>
              </p:cNvSpPr>
              <p:nvPr/>
            </p:nvSpPr>
            <p:spPr bwMode="auto">
              <a:xfrm>
                <a:off x="3593" y="1669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2 w 2"/>
                  <a:gd name="T5" fmla="*/ 2 h 2"/>
                  <a:gd name="T6" fmla="*/ 0 w 2"/>
                  <a:gd name="T7" fmla="*/ 0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46" name="Rectangle 1123"/>
              <p:cNvSpPr>
                <a:spLocks noChangeArrowheads="1"/>
              </p:cNvSpPr>
              <p:nvPr/>
            </p:nvSpPr>
            <p:spPr bwMode="auto">
              <a:xfrm>
                <a:off x="3597" y="1672"/>
                <a:ext cx="1" cy="1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47" name="Freeform 1124"/>
              <p:cNvSpPr>
                <a:spLocks/>
              </p:cNvSpPr>
              <p:nvPr/>
            </p:nvSpPr>
            <p:spPr bwMode="auto">
              <a:xfrm>
                <a:off x="3835" y="2002"/>
                <a:ext cx="19" cy="38"/>
              </a:xfrm>
              <a:custGeom>
                <a:avLst/>
                <a:gdLst>
                  <a:gd name="T0" fmla="*/ 15 w 19"/>
                  <a:gd name="T1" fmla="*/ 0 h 38"/>
                  <a:gd name="T2" fmla="*/ 17 w 19"/>
                  <a:gd name="T3" fmla="*/ 0 h 38"/>
                  <a:gd name="T4" fmla="*/ 17 w 19"/>
                  <a:gd name="T5" fmla="*/ 6 h 38"/>
                  <a:gd name="T6" fmla="*/ 17 w 19"/>
                  <a:gd name="T7" fmla="*/ 10 h 38"/>
                  <a:gd name="T8" fmla="*/ 19 w 19"/>
                  <a:gd name="T9" fmla="*/ 17 h 38"/>
                  <a:gd name="T10" fmla="*/ 17 w 19"/>
                  <a:gd name="T11" fmla="*/ 25 h 38"/>
                  <a:gd name="T12" fmla="*/ 17 w 19"/>
                  <a:gd name="T13" fmla="*/ 31 h 38"/>
                  <a:gd name="T14" fmla="*/ 15 w 19"/>
                  <a:gd name="T15" fmla="*/ 36 h 38"/>
                  <a:gd name="T16" fmla="*/ 12 w 19"/>
                  <a:gd name="T17" fmla="*/ 38 h 38"/>
                  <a:gd name="T18" fmla="*/ 6 w 19"/>
                  <a:gd name="T19" fmla="*/ 35 h 38"/>
                  <a:gd name="T20" fmla="*/ 6 w 19"/>
                  <a:gd name="T21" fmla="*/ 35 h 38"/>
                  <a:gd name="T22" fmla="*/ 6 w 19"/>
                  <a:gd name="T23" fmla="*/ 33 h 38"/>
                  <a:gd name="T24" fmla="*/ 8 w 19"/>
                  <a:gd name="T25" fmla="*/ 33 h 38"/>
                  <a:gd name="T26" fmla="*/ 8 w 19"/>
                  <a:gd name="T27" fmla="*/ 31 h 38"/>
                  <a:gd name="T28" fmla="*/ 6 w 19"/>
                  <a:gd name="T29" fmla="*/ 31 h 38"/>
                  <a:gd name="T30" fmla="*/ 6 w 19"/>
                  <a:gd name="T31" fmla="*/ 29 h 38"/>
                  <a:gd name="T32" fmla="*/ 2 w 19"/>
                  <a:gd name="T33" fmla="*/ 27 h 38"/>
                  <a:gd name="T34" fmla="*/ 2 w 19"/>
                  <a:gd name="T35" fmla="*/ 25 h 38"/>
                  <a:gd name="T36" fmla="*/ 2 w 19"/>
                  <a:gd name="T37" fmla="*/ 25 h 38"/>
                  <a:gd name="T38" fmla="*/ 2 w 19"/>
                  <a:gd name="T39" fmla="*/ 23 h 38"/>
                  <a:gd name="T40" fmla="*/ 0 w 19"/>
                  <a:gd name="T41" fmla="*/ 21 h 38"/>
                  <a:gd name="T42" fmla="*/ 0 w 19"/>
                  <a:gd name="T43" fmla="*/ 19 h 38"/>
                  <a:gd name="T44" fmla="*/ 2 w 19"/>
                  <a:gd name="T45" fmla="*/ 19 h 38"/>
                  <a:gd name="T46" fmla="*/ 2 w 19"/>
                  <a:gd name="T47" fmla="*/ 17 h 38"/>
                  <a:gd name="T48" fmla="*/ 0 w 19"/>
                  <a:gd name="T49" fmla="*/ 15 h 38"/>
                  <a:gd name="T50" fmla="*/ 2 w 19"/>
                  <a:gd name="T51" fmla="*/ 10 h 38"/>
                  <a:gd name="T52" fmla="*/ 10 w 19"/>
                  <a:gd name="T53" fmla="*/ 8 h 38"/>
                  <a:gd name="T54" fmla="*/ 12 w 19"/>
                  <a:gd name="T55" fmla="*/ 6 h 38"/>
                  <a:gd name="T56" fmla="*/ 14 w 19"/>
                  <a:gd name="T57" fmla="*/ 10 h 38"/>
                  <a:gd name="T58" fmla="*/ 15 w 19"/>
                  <a:gd name="T59" fmla="*/ 10 h 38"/>
                  <a:gd name="T60" fmla="*/ 15 w 19"/>
                  <a:gd name="T61" fmla="*/ 6 h 38"/>
                  <a:gd name="T62" fmla="*/ 14 w 19"/>
                  <a:gd name="T63" fmla="*/ 4 h 38"/>
                  <a:gd name="T64" fmla="*/ 15 w 19"/>
                  <a:gd name="T6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9" h="38">
                    <a:moveTo>
                      <a:pt x="15" y="0"/>
                    </a:moveTo>
                    <a:lnTo>
                      <a:pt x="17" y="0"/>
                    </a:lnTo>
                    <a:lnTo>
                      <a:pt x="17" y="6"/>
                    </a:lnTo>
                    <a:lnTo>
                      <a:pt x="17" y="10"/>
                    </a:lnTo>
                    <a:lnTo>
                      <a:pt x="19" y="17"/>
                    </a:lnTo>
                    <a:lnTo>
                      <a:pt x="17" y="25"/>
                    </a:lnTo>
                    <a:lnTo>
                      <a:pt x="17" y="31"/>
                    </a:lnTo>
                    <a:lnTo>
                      <a:pt x="15" y="36"/>
                    </a:lnTo>
                    <a:lnTo>
                      <a:pt x="12" y="38"/>
                    </a:lnTo>
                    <a:lnTo>
                      <a:pt x="6" y="35"/>
                    </a:lnTo>
                    <a:lnTo>
                      <a:pt x="6" y="35"/>
                    </a:lnTo>
                    <a:lnTo>
                      <a:pt x="6" y="33"/>
                    </a:lnTo>
                    <a:lnTo>
                      <a:pt x="8" y="33"/>
                    </a:lnTo>
                    <a:lnTo>
                      <a:pt x="8" y="31"/>
                    </a:lnTo>
                    <a:lnTo>
                      <a:pt x="6" y="31"/>
                    </a:lnTo>
                    <a:lnTo>
                      <a:pt x="6" y="29"/>
                    </a:lnTo>
                    <a:lnTo>
                      <a:pt x="2" y="27"/>
                    </a:lnTo>
                    <a:lnTo>
                      <a:pt x="2" y="25"/>
                    </a:lnTo>
                    <a:lnTo>
                      <a:pt x="2" y="25"/>
                    </a:lnTo>
                    <a:lnTo>
                      <a:pt x="2" y="23"/>
                    </a:lnTo>
                    <a:lnTo>
                      <a:pt x="0" y="21"/>
                    </a:lnTo>
                    <a:lnTo>
                      <a:pt x="0" y="19"/>
                    </a:lnTo>
                    <a:lnTo>
                      <a:pt x="2" y="19"/>
                    </a:lnTo>
                    <a:lnTo>
                      <a:pt x="2" y="17"/>
                    </a:lnTo>
                    <a:lnTo>
                      <a:pt x="0" y="15"/>
                    </a:lnTo>
                    <a:lnTo>
                      <a:pt x="2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4" y="10"/>
                    </a:lnTo>
                    <a:lnTo>
                      <a:pt x="15" y="10"/>
                    </a:lnTo>
                    <a:lnTo>
                      <a:pt x="15" y="6"/>
                    </a:lnTo>
                    <a:lnTo>
                      <a:pt x="14" y="4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48" name="Freeform 1125"/>
              <p:cNvSpPr>
                <a:spLocks/>
              </p:cNvSpPr>
              <p:nvPr/>
            </p:nvSpPr>
            <p:spPr bwMode="auto">
              <a:xfrm>
                <a:off x="3942" y="2160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6 w 6"/>
                  <a:gd name="T3" fmla="*/ 0 h 6"/>
                  <a:gd name="T4" fmla="*/ 6 w 6"/>
                  <a:gd name="T5" fmla="*/ 4 h 6"/>
                  <a:gd name="T6" fmla="*/ 4 w 6"/>
                  <a:gd name="T7" fmla="*/ 6 h 6"/>
                  <a:gd name="T8" fmla="*/ 0 w 6"/>
                  <a:gd name="T9" fmla="*/ 2 h 6"/>
                  <a:gd name="T10" fmla="*/ 0 w 6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6" y="0"/>
                    </a:lnTo>
                    <a:lnTo>
                      <a:pt x="6" y="4"/>
                    </a:lnTo>
                    <a:lnTo>
                      <a:pt x="4" y="6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49" name="Freeform 1126"/>
              <p:cNvSpPr>
                <a:spLocks/>
              </p:cNvSpPr>
              <p:nvPr/>
            </p:nvSpPr>
            <p:spPr bwMode="auto">
              <a:xfrm>
                <a:off x="3831" y="2042"/>
                <a:ext cx="4" cy="6"/>
              </a:xfrm>
              <a:custGeom>
                <a:avLst/>
                <a:gdLst>
                  <a:gd name="T0" fmla="*/ 2 w 4"/>
                  <a:gd name="T1" fmla="*/ 0 h 6"/>
                  <a:gd name="T2" fmla="*/ 4 w 4"/>
                  <a:gd name="T3" fmla="*/ 2 h 6"/>
                  <a:gd name="T4" fmla="*/ 2 w 4"/>
                  <a:gd name="T5" fmla="*/ 4 h 6"/>
                  <a:gd name="T6" fmla="*/ 2 w 4"/>
                  <a:gd name="T7" fmla="*/ 6 h 6"/>
                  <a:gd name="T8" fmla="*/ 0 w 4"/>
                  <a:gd name="T9" fmla="*/ 6 h 6"/>
                  <a:gd name="T10" fmla="*/ 0 w 4"/>
                  <a:gd name="T11" fmla="*/ 4 h 6"/>
                  <a:gd name="T12" fmla="*/ 2 w 4"/>
                  <a:gd name="T13" fmla="*/ 2 h 6"/>
                  <a:gd name="T14" fmla="*/ 2 w 4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6">
                    <a:moveTo>
                      <a:pt x="2" y="0"/>
                    </a:moveTo>
                    <a:lnTo>
                      <a:pt x="4" y="2"/>
                    </a:lnTo>
                    <a:lnTo>
                      <a:pt x="2" y="4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50" name="Freeform 1127"/>
              <p:cNvSpPr>
                <a:spLocks/>
              </p:cNvSpPr>
              <p:nvPr/>
            </p:nvSpPr>
            <p:spPr bwMode="auto">
              <a:xfrm>
                <a:off x="3910" y="2109"/>
                <a:ext cx="51" cy="36"/>
              </a:xfrm>
              <a:custGeom>
                <a:avLst/>
                <a:gdLst>
                  <a:gd name="T0" fmla="*/ 49 w 51"/>
                  <a:gd name="T1" fmla="*/ 0 h 36"/>
                  <a:gd name="T2" fmla="*/ 51 w 51"/>
                  <a:gd name="T3" fmla="*/ 4 h 36"/>
                  <a:gd name="T4" fmla="*/ 51 w 51"/>
                  <a:gd name="T5" fmla="*/ 8 h 36"/>
                  <a:gd name="T6" fmla="*/ 47 w 51"/>
                  <a:gd name="T7" fmla="*/ 11 h 36"/>
                  <a:gd name="T8" fmla="*/ 45 w 51"/>
                  <a:gd name="T9" fmla="*/ 21 h 36"/>
                  <a:gd name="T10" fmla="*/ 47 w 51"/>
                  <a:gd name="T11" fmla="*/ 25 h 36"/>
                  <a:gd name="T12" fmla="*/ 47 w 51"/>
                  <a:gd name="T13" fmla="*/ 29 h 36"/>
                  <a:gd name="T14" fmla="*/ 47 w 51"/>
                  <a:gd name="T15" fmla="*/ 30 h 36"/>
                  <a:gd name="T16" fmla="*/ 47 w 51"/>
                  <a:gd name="T17" fmla="*/ 36 h 36"/>
                  <a:gd name="T18" fmla="*/ 43 w 51"/>
                  <a:gd name="T19" fmla="*/ 36 h 36"/>
                  <a:gd name="T20" fmla="*/ 34 w 51"/>
                  <a:gd name="T21" fmla="*/ 32 h 36"/>
                  <a:gd name="T22" fmla="*/ 34 w 51"/>
                  <a:gd name="T23" fmla="*/ 30 h 36"/>
                  <a:gd name="T24" fmla="*/ 30 w 51"/>
                  <a:gd name="T25" fmla="*/ 27 h 36"/>
                  <a:gd name="T26" fmla="*/ 28 w 51"/>
                  <a:gd name="T27" fmla="*/ 29 h 36"/>
                  <a:gd name="T28" fmla="*/ 20 w 51"/>
                  <a:gd name="T29" fmla="*/ 25 h 36"/>
                  <a:gd name="T30" fmla="*/ 17 w 51"/>
                  <a:gd name="T31" fmla="*/ 21 h 36"/>
                  <a:gd name="T32" fmla="*/ 13 w 51"/>
                  <a:gd name="T33" fmla="*/ 21 h 36"/>
                  <a:gd name="T34" fmla="*/ 7 w 51"/>
                  <a:gd name="T35" fmla="*/ 15 h 36"/>
                  <a:gd name="T36" fmla="*/ 3 w 51"/>
                  <a:gd name="T37" fmla="*/ 17 h 36"/>
                  <a:gd name="T38" fmla="*/ 0 w 51"/>
                  <a:gd name="T39" fmla="*/ 13 h 36"/>
                  <a:gd name="T40" fmla="*/ 0 w 51"/>
                  <a:gd name="T41" fmla="*/ 8 h 36"/>
                  <a:gd name="T42" fmla="*/ 3 w 51"/>
                  <a:gd name="T43" fmla="*/ 6 h 36"/>
                  <a:gd name="T44" fmla="*/ 5 w 51"/>
                  <a:gd name="T45" fmla="*/ 8 h 36"/>
                  <a:gd name="T46" fmla="*/ 7 w 51"/>
                  <a:gd name="T47" fmla="*/ 6 h 36"/>
                  <a:gd name="T48" fmla="*/ 11 w 51"/>
                  <a:gd name="T49" fmla="*/ 4 h 36"/>
                  <a:gd name="T50" fmla="*/ 15 w 51"/>
                  <a:gd name="T51" fmla="*/ 8 h 36"/>
                  <a:gd name="T52" fmla="*/ 20 w 51"/>
                  <a:gd name="T53" fmla="*/ 8 h 36"/>
                  <a:gd name="T54" fmla="*/ 26 w 51"/>
                  <a:gd name="T55" fmla="*/ 6 h 36"/>
                  <a:gd name="T56" fmla="*/ 34 w 51"/>
                  <a:gd name="T57" fmla="*/ 6 h 36"/>
                  <a:gd name="T58" fmla="*/ 38 w 51"/>
                  <a:gd name="T59" fmla="*/ 2 h 36"/>
                  <a:gd name="T60" fmla="*/ 43 w 51"/>
                  <a:gd name="T61" fmla="*/ 4 h 36"/>
                  <a:gd name="T62" fmla="*/ 45 w 51"/>
                  <a:gd name="T63" fmla="*/ 4 h 36"/>
                  <a:gd name="T64" fmla="*/ 49 w 51"/>
                  <a:gd name="T6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1" h="36">
                    <a:moveTo>
                      <a:pt x="49" y="0"/>
                    </a:moveTo>
                    <a:lnTo>
                      <a:pt x="51" y="4"/>
                    </a:lnTo>
                    <a:lnTo>
                      <a:pt x="51" y="8"/>
                    </a:lnTo>
                    <a:lnTo>
                      <a:pt x="47" y="11"/>
                    </a:lnTo>
                    <a:lnTo>
                      <a:pt x="45" y="21"/>
                    </a:lnTo>
                    <a:lnTo>
                      <a:pt x="47" y="25"/>
                    </a:lnTo>
                    <a:lnTo>
                      <a:pt x="47" y="29"/>
                    </a:lnTo>
                    <a:lnTo>
                      <a:pt x="47" y="30"/>
                    </a:lnTo>
                    <a:lnTo>
                      <a:pt x="47" y="36"/>
                    </a:lnTo>
                    <a:lnTo>
                      <a:pt x="43" y="36"/>
                    </a:lnTo>
                    <a:lnTo>
                      <a:pt x="34" y="32"/>
                    </a:lnTo>
                    <a:lnTo>
                      <a:pt x="34" y="30"/>
                    </a:lnTo>
                    <a:lnTo>
                      <a:pt x="30" y="27"/>
                    </a:lnTo>
                    <a:lnTo>
                      <a:pt x="28" y="29"/>
                    </a:lnTo>
                    <a:lnTo>
                      <a:pt x="20" y="25"/>
                    </a:lnTo>
                    <a:lnTo>
                      <a:pt x="17" y="21"/>
                    </a:lnTo>
                    <a:lnTo>
                      <a:pt x="13" y="21"/>
                    </a:lnTo>
                    <a:lnTo>
                      <a:pt x="7" y="15"/>
                    </a:lnTo>
                    <a:lnTo>
                      <a:pt x="3" y="17"/>
                    </a:lnTo>
                    <a:lnTo>
                      <a:pt x="0" y="13"/>
                    </a:lnTo>
                    <a:lnTo>
                      <a:pt x="0" y="8"/>
                    </a:lnTo>
                    <a:lnTo>
                      <a:pt x="3" y="6"/>
                    </a:lnTo>
                    <a:lnTo>
                      <a:pt x="5" y="8"/>
                    </a:lnTo>
                    <a:lnTo>
                      <a:pt x="7" y="6"/>
                    </a:lnTo>
                    <a:lnTo>
                      <a:pt x="11" y="4"/>
                    </a:lnTo>
                    <a:lnTo>
                      <a:pt x="15" y="8"/>
                    </a:lnTo>
                    <a:lnTo>
                      <a:pt x="20" y="8"/>
                    </a:lnTo>
                    <a:lnTo>
                      <a:pt x="26" y="6"/>
                    </a:lnTo>
                    <a:lnTo>
                      <a:pt x="34" y="6"/>
                    </a:lnTo>
                    <a:lnTo>
                      <a:pt x="38" y="2"/>
                    </a:lnTo>
                    <a:lnTo>
                      <a:pt x="43" y="4"/>
                    </a:lnTo>
                    <a:lnTo>
                      <a:pt x="45" y="4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51" name="Freeform 1128"/>
              <p:cNvSpPr>
                <a:spLocks/>
              </p:cNvSpPr>
              <p:nvPr/>
            </p:nvSpPr>
            <p:spPr bwMode="auto">
              <a:xfrm>
                <a:off x="3862" y="2004"/>
                <a:ext cx="9" cy="6"/>
              </a:xfrm>
              <a:custGeom>
                <a:avLst/>
                <a:gdLst>
                  <a:gd name="T0" fmla="*/ 7 w 9"/>
                  <a:gd name="T1" fmla="*/ 0 h 6"/>
                  <a:gd name="T2" fmla="*/ 7 w 9"/>
                  <a:gd name="T3" fmla="*/ 2 h 6"/>
                  <a:gd name="T4" fmla="*/ 9 w 9"/>
                  <a:gd name="T5" fmla="*/ 4 h 6"/>
                  <a:gd name="T6" fmla="*/ 6 w 9"/>
                  <a:gd name="T7" fmla="*/ 4 h 6"/>
                  <a:gd name="T8" fmla="*/ 2 w 9"/>
                  <a:gd name="T9" fmla="*/ 6 h 6"/>
                  <a:gd name="T10" fmla="*/ 0 w 9"/>
                  <a:gd name="T11" fmla="*/ 6 h 6"/>
                  <a:gd name="T12" fmla="*/ 2 w 9"/>
                  <a:gd name="T13" fmla="*/ 4 h 6"/>
                  <a:gd name="T14" fmla="*/ 6 w 9"/>
                  <a:gd name="T15" fmla="*/ 2 h 6"/>
                  <a:gd name="T16" fmla="*/ 7 w 9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6">
                    <a:moveTo>
                      <a:pt x="7" y="0"/>
                    </a:moveTo>
                    <a:lnTo>
                      <a:pt x="7" y="2"/>
                    </a:lnTo>
                    <a:lnTo>
                      <a:pt x="9" y="4"/>
                    </a:lnTo>
                    <a:lnTo>
                      <a:pt x="6" y="4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6" y="2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52" name="Freeform 1129"/>
              <p:cNvSpPr>
                <a:spLocks/>
              </p:cNvSpPr>
              <p:nvPr/>
            </p:nvSpPr>
            <p:spPr bwMode="auto">
              <a:xfrm>
                <a:off x="3831" y="2044"/>
                <a:ext cx="27" cy="54"/>
              </a:xfrm>
              <a:custGeom>
                <a:avLst/>
                <a:gdLst>
                  <a:gd name="T0" fmla="*/ 18 w 27"/>
                  <a:gd name="T1" fmla="*/ 0 h 54"/>
                  <a:gd name="T2" fmla="*/ 19 w 27"/>
                  <a:gd name="T3" fmla="*/ 2 h 54"/>
                  <a:gd name="T4" fmla="*/ 21 w 27"/>
                  <a:gd name="T5" fmla="*/ 0 h 54"/>
                  <a:gd name="T6" fmla="*/ 25 w 27"/>
                  <a:gd name="T7" fmla="*/ 6 h 54"/>
                  <a:gd name="T8" fmla="*/ 27 w 27"/>
                  <a:gd name="T9" fmla="*/ 8 h 54"/>
                  <a:gd name="T10" fmla="*/ 27 w 27"/>
                  <a:gd name="T11" fmla="*/ 13 h 54"/>
                  <a:gd name="T12" fmla="*/ 27 w 27"/>
                  <a:gd name="T13" fmla="*/ 15 h 54"/>
                  <a:gd name="T14" fmla="*/ 23 w 27"/>
                  <a:gd name="T15" fmla="*/ 17 h 54"/>
                  <a:gd name="T16" fmla="*/ 27 w 27"/>
                  <a:gd name="T17" fmla="*/ 23 h 54"/>
                  <a:gd name="T18" fmla="*/ 27 w 27"/>
                  <a:gd name="T19" fmla="*/ 29 h 54"/>
                  <a:gd name="T20" fmla="*/ 27 w 27"/>
                  <a:gd name="T21" fmla="*/ 36 h 54"/>
                  <a:gd name="T22" fmla="*/ 27 w 27"/>
                  <a:gd name="T23" fmla="*/ 38 h 54"/>
                  <a:gd name="T24" fmla="*/ 27 w 27"/>
                  <a:gd name="T25" fmla="*/ 44 h 54"/>
                  <a:gd name="T26" fmla="*/ 25 w 27"/>
                  <a:gd name="T27" fmla="*/ 48 h 54"/>
                  <a:gd name="T28" fmla="*/ 23 w 27"/>
                  <a:gd name="T29" fmla="*/ 48 h 54"/>
                  <a:gd name="T30" fmla="*/ 21 w 27"/>
                  <a:gd name="T31" fmla="*/ 46 h 54"/>
                  <a:gd name="T32" fmla="*/ 18 w 27"/>
                  <a:gd name="T33" fmla="*/ 44 h 54"/>
                  <a:gd name="T34" fmla="*/ 16 w 27"/>
                  <a:gd name="T35" fmla="*/ 48 h 54"/>
                  <a:gd name="T36" fmla="*/ 16 w 27"/>
                  <a:gd name="T37" fmla="*/ 52 h 54"/>
                  <a:gd name="T38" fmla="*/ 14 w 27"/>
                  <a:gd name="T39" fmla="*/ 54 h 54"/>
                  <a:gd name="T40" fmla="*/ 12 w 27"/>
                  <a:gd name="T41" fmla="*/ 52 h 54"/>
                  <a:gd name="T42" fmla="*/ 10 w 27"/>
                  <a:gd name="T43" fmla="*/ 54 h 54"/>
                  <a:gd name="T44" fmla="*/ 6 w 27"/>
                  <a:gd name="T45" fmla="*/ 50 h 54"/>
                  <a:gd name="T46" fmla="*/ 6 w 27"/>
                  <a:gd name="T47" fmla="*/ 42 h 54"/>
                  <a:gd name="T48" fmla="*/ 4 w 27"/>
                  <a:gd name="T49" fmla="*/ 40 h 54"/>
                  <a:gd name="T50" fmla="*/ 6 w 27"/>
                  <a:gd name="T51" fmla="*/ 34 h 54"/>
                  <a:gd name="T52" fmla="*/ 8 w 27"/>
                  <a:gd name="T53" fmla="*/ 31 h 54"/>
                  <a:gd name="T54" fmla="*/ 8 w 27"/>
                  <a:gd name="T55" fmla="*/ 29 h 54"/>
                  <a:gd name="T56" fmla="*/ 4 w 27"/>
                  <a:gd name="T57" fmla="*/ 29 h 54"/>
                  <a:gd name="T58" fmla="*/ 4 w 27"/>
                  <a:gd name="T59" fmla="*/ 27 h 54"/>
                  <a:gd name="T60" fmla="*/ 6 w 27"/>
                  <a:gd name="T61" fmla="*/ 25 h 54"/>
                  <a:gd name="T62" fmla="*/ 6 w 27"/>
                  <a:gd name="T63" fmla="*/ 19 h 54"/>
                  <a:gd name="T64" fmla="*/ 4 w 27"/>
                  <a:gd name="T65" fmla="*/ 17 h 54"/>
                  <a:gd name="T66" fmla="*/ 2 w 27"/>
                  <a:gd name="T67" fmla="*/ 15 h 54"/>
                  <a:gd name="T68" fmla="*/ 0 w 27"/>
                  <a:gd name="T69" fmla="*/ 12 h 54"/>
                  <a:gd name="T70" fmla="*/ 0 w 27"/>
                  <a:gd name="T71" fmla="*/ 10 h 54"/>
                  <a:gd name="T72" fmla="*/ 0 w 27"/>
                  <a:gd name="T73" fmla="*/ 6 h 54"/>
                  <a:gd name="T74" fmla="*/ 4 w 27"/>
                  <a:gd name="T75" fmla="*/ 8 h 54"/>
                  <a:gd name="T76" fmla="*/ 6 w 27"/>
                  <a:gd name="T77" fmla="*/ 8 h 54"/>
                  <a:gd name="T78" fmla="*/ 14 w 27"/>
                  <a:gd name="T79" fmla="*/ 0 h 54"/>
                  <a:gd name="T80" fmla="*/ 18 w 27"/>
                  <a:gd name="T81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7" h="54">
                    <a:moveTo>
                      <a:pt x="18" y="0"/>
                    </a:moveTo>
                    <a:lnTo>
                      <a:pt x="19" y="2"/>
                    </a:lnTo>
                    <a:lnTo>
                      <a:pt x="21" y="0"/>
                    </a:lnTo>
                    <a:lnTo>
                      <a:pt x="25" y="6"/>
                    </a:lnTo>
                    <a:lnTo>
                      <a:pt x="27" y="8"/>
                    </a:lnTo>
                    <a:lnTo>
                      <a:pt x="27" y="13"/>
                    </a:lnTo>
                    <a:lnTo>
                      <a:pt x="27" y="15"/>
                    </a:lnTo>
                    <a:lnTo>
                      <a:pt x="23" y="17"/>
                    </a:lnTo>
                    <a:lnTo>
                      <a:pt x="27" y="23"/>
                    </a:lnTo>
                    <a:lnTo>
                      <a:pt x="27" y="29"/>
                    </a:lnTo>
                    <a:lnTo>
                      <a:pt x="27" y="36"/>
                    </a:lnTo>
                    <a:lnTo>
                      <a:pt x="27" y="38"/>
                    </a:lnTo>
                    <a:lnTo>
                      <a:pt x="27" y="44"/>
                    </a:lnTo>
                    <a:lnTo>
                      <a:pt x="25" y="48"/>
                    </a:lnTo>
                    <a:lnTo>
                      <a:pt x="23" y="48"/>
                    </a:lnTo>
                    <a:lnTo>
                      <a:pt x="21" y="46"/>
                    </a:lnTo>
                    <a:lnTo>
                      <a:pt x="18" y="44"/>
                    </a:lnTo>
                    <a:lnTo>
                      <a:pt x="16" y="48"/>
                    </a:lnTo>
                    <a:lnTo>
                      <a:pt x="16" y="52"/>
                    </a:lnTo>
                    <a:lnTo>
                      <a:pt x="14" y="54"/>
                    </a:lnTo>
                    <a:lnTo>
                      <a:pt x="12" y="52"/>
                    </a:lnTo>
                    <a:lnTo>
                      <a:pt x="10" y="54"/>
                    </a:lnTo>
                    <a:lnTo>
                      <a:pt x="6" y="50"/>
                    </a:lnTo>
                    <a:lnTo>
                      <a:pt x="6" y="42"/>
                    </a:lnTo>
                    <a:lnTo>
                      <a:pt x="4" y="40"/>
                    </a:lnTo>
                    <a:lnTo>
                      <a:pt x="6" y="34"/>
                    </a:lnTo>
                    <a:lnTo>
                      <a:pt x="8" y="31"/>
                    </a:lnTo>
                    <a:lnTo>
                      <a:pt x="8" y="29"/>
                    </a:lnTo>
                    <a:lnTo>
                      <a:pt x="4" y="29"/>
                    </a:lnTo>
                    <a:lnTo>
                      <a:pt x="4" y="27"/>
                    </a:lnTo>
                    <a:lnTo>
                      <a:pt x="6" y="25"/>
                    </a:lnTo>
                    <a:lnTo>
                      <a:pt x="6" y="19"/>
                    </a:lnTo>
                    <a:lnTo>
                      <a:pt x="4" y="17"/>
                    </a:lnTo>
                    <a:lnTo>
                      <a:pt x="2" y="15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14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53" name="Freeform 1130"/>
              <p:cNvSpPr>
                <a:spLocks/>
              </p:cNvSpPr>
              <p:nvPr/>
            </p:nvSpPr>
            <p:spPr bwMode="auto">
              <a:xfrm>
                <a:off x="3879" y="2017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54" name="Freeform 1131"/>
              <p:cNvSpPr>
                <a:spLocks/>
              </p:cNvSpPr>
              <p:nvPr/>
            </p:nvSpPr>
            <p:spPr bwMode="auto">
              <a:xfrm>
                <a:off x="3755" y="2071"/>
                <a:ext cx="10" cy="6"/>
              </a:xfrm>
              <a:custGeom>
                <a:avLst/>
                <a:gdLst>
                  <a:gd name="T0" fmla="*/ 6 w 10"/>
                  <a:gd name="T1" fmla="*/ 0 h 6"/>
                  <a:gd name="T2" fmla="*/ 10 w 10"/>
                  <a:gd name="T3" fmla="*/ 4 h 6"/>
                  <a:gd name="T4" fmla="*/ 10 w 10"/>
                  <a:gd name="T5" fmla="*/ 6 h 6"/>
                  <a:gd name="T6" fmla="*/ 6 w 10"/>
                  <a:gd name="T7" fmla="*/ 4 h 6"/>
                  <a:gd name="T8" fmla="*/ 0 w 10"/>
                  <a:gd name="T9" fmla="*/ 4 h 6"/>
                  <a:gd name="T10" fmla="*/ 2 w 10"/>
                  <a:gd name="T11" fmla="*/ 2 h 6"/>
                  <a:gd name="T12" fmla="*/ 6 w 10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6" y="0"/>
                    </a:moveTo>
                    <a:lnTo>
                      <a:pt x="10" y="4"/>
                    </a:lnTo>
                    <a:lnTo>
                      <a:pt x="10" y="6"/>
                    </a:lnTo>
                    <a:lnTo>
                      <a:pt x="6" y="4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55" name="Freeform 1132"/>
              <p:cNvSpPr>
                <a:spLocks/>
              </p:cNvSpPr>
              <p:nvPr/>
            </p:nvSpPr>
            <p:spPr bwMode="auto">
              <a:xfrm>
                <a:off x="3721" y="2092"/>
                <a:ext cx="6" cy="7"/>
              </a:xfrm>
              <a:custGeom>
                <a:avLst/>
                <a:gdLst>
                  <a:gd name="T0" fmla="*/ 4 w 6"/>
                  <a:gd name="T1" fmla="*/ 0 h 7"/>
                  <a:gd name="T2" fmla="*/ 6 w 6"/>
                  <a:gd name="T3" fmla="*/ 2 h 7"/>
                  <a:gd name="T4" fmla="*/ 4 w 6"/>
                  <a:gd name="T5" fmla="*/ 4 h 7"/>
                  <a:gd name="T6" fmla="*/ 2 w 6"/>
                  <a:gd name="T7" fmla="*/ 7 h 7"/>
                  <a:gd name="T8" fmla="*/ 0 w 6"/>
                  <a:gd name="T9" fmla="*/ 4 h 7"/>
                  <a:gd name="T10" fmla="*/ 0 w 6"/>
                  <a:gd name="T11" fmla="*/ 2 h 7"/>
                  <a:gd name="T12" fmla="*/ 4 w 6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7">
                    <a:moveTo>
                      <a:pt x="4" y="0"/>
                    </a:moveTo>
                    <a:lnTo>
                      <a:pt x="6" y="2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56" name="Freeform 1133"/>
              <p:cNvSpPr>
                <a:spLocks/>
              </p:cNvSpPr>
              <p:nvPr/>
            </p:nvSpPr>
            <p:spPr bwMode="auto">
              <a:xfrm>
                <a:off x="3738" y="2077"/>
                <a:ext cx="13" cy="9"/>
              </a:xfrm>
              <a:custGeom>
                <a:avLst/>
                <a:gdLst>
                  <a:gd name="T0" fmla="*/ 6 w 13"/>
                  <a:gd name="T1" fmla="*/ 0 h 9"/>
                  <a:gd name="T2" fmla="*/ 10 w 13"/>
                  <a:gd name="T3" fmla="*/ 1 h 9"/>
                  <a:gd name="T4" fmla="*/ 13 w 13"/>
                  <a:gd name="T5" fmla="*/ 1 h 9"/>
                  <a:gd name="T6" fmla="*/ 10 w 13"/>
                  <a:gd name="T7" fmla="*/ 5 h 9"/>
                  <a:gd name="T8" fmla="*/ 8 w 13"/>
                  <a:gd name="T9" fmla="*/ 9 h 9"/>
                  <a:gd name="T10" fmla="*/ 4 w 13"/>
                  <a:gd name="T11" fmla="*/ 7 h 9"/>
                  <a:gd name="T12" fmla="*/ 0 w 13"/>
                  <a:gd name="T13" fmla="*/ 5 h 9"/>
                  <a:gd name="T14" fmla="*/ 2 w 13"/>
                  <a:gd name="T15" fmla="*/ 3 h 9"/>
                  <a:gd name="T16" fmla="*/ 6 w 13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9">
                    <a:moveTo>
                      <a:pt x="6" y="0"/>
                    </a:moveTo>
                    <a:lnTo>
                      <a:pt x="10" y="1"/>
                    </a:lnTo>
                    <a:lnTo>
                      <a:pt x="13" y="1"/>
                    </a:lnTo>
                    <a:lnTo>
                      <a:pt x="10" y="5"/>
                    </a:lnTo>
                    <a:lnTo>
                      <a:pt x="8" y="9"/>
                    </a:lnTo>
                    <a:lnTo>
                      <a:pt x="4" y="7"/>
                    </a:lnTo>
                    <a:lnTo>
                      <a:pt x="0" y="5"/>
                    </a:lnTo>
                    <a:lnTo>
                      <a:pt x="2" y="3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57" name="Freeform 1134"/>
              <p:cNvSpPr>
                <a:spLocks/>
              </p:cNvSpPr>
              <p:nvPr/>
            </p:nvSpPr>
            <p:spPr bwMode="auto">
              <a:xfrm>
                <a:off x="4049" y="2098"/>
                <a:ext cx="3" cy="5"/>
              </a:xfrm>
              <a:custGeom>
                <a:avLst/>
                <a:gdLst>
                  <a:gd name="T0" fmla="*/ 3 w 3"/>
                  <a:gd name="T1" fmla="*/ 0 h 5"/>
                  <a:gd name="T2" fmla="*/ 3 w 3"/>
                  <a:gd name="T3" fmla="*/ 3 h 5"/>
                  <a:gd name="T4" fmla="*/ 2 w 3"/>
                  <a:gd name="T5" fmla="*/ 5 h 5"/>
                  <a:gd name="T6" fmla="*/ 2 w 3"/>
                  <a:gd name="T7" fmla="*/ 5 h 5"/>
                  <a:gd name="T8" fmla="*/ 0 w 3"/>
                  <a:gd name="T9" fmla="*/ 5 h 5"/>
                  <a:gd name="T10" fmla="*/ 0 w 3"/>
                  <a:gd name="T11" fmla="*/ 3 h 5"/>
                  <a:gd name="T12" fmla="*/ 2 w 3"/>
                  <a:gd name="T13" fmla="*/ 0 h 5"/>
                  <a:gd name="T14" fmla="*/ 3 w 3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5">
                    <a:moveTo>
                      <a:pt x="3" y="0"/>
                    </a:moveTo>
                    <a:lnTo>
                      <a:pt x="3" y="3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2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58" name="Freeform 1135"/>
              <p:cNvSpPr>
                <a:spLocks/>
              </p:cNvSpPr>
              <p:nvPr/>
            </p:nvSpPr>
            <p:spPr bwMode="auto">
              <a:xfrm>
                <a:off x="4051" y="2118"/>
                <a:ext cx="7" cy="6"/>
              </a:xfrm>
              <a:custGeom>
                <a:avLst/>
                <a:gdLst>
                  <a:gd name="T0" fmla="*/ 1 w 7"/>
                  <a:gd name="T1" fmla="*/ 0 h 6"/>
                  <a:gd name="T2" fmla="*/ 3 w 7"/>
                  <a:gd name="T3" fmla="*/ 0 h 6"/>
                  <a:gd name="T4" fmla="*/ 5 w 7"/>
                  <a:gd name="T5" fmla="*/ 2 h 6"/>
                  <a:gd name="T6" fmla="*/ 7 w 7"/>
                  <a:gd name="T7" fmla="*/ 4 h 6"/>
                  <a:gd name="T8" fmla="*/ 5 w 7"/>
                  <a:gd name="T9" fmla="*/ 4 h 6"/>
                  <a:gd name="T10" fmla="*/ 3 w 7"/>
                  <a:gd name="T11" fmla="*/ 6 h 6"/>
                  <a:gd name="T12" fmla="*/ 1 w 7"/>
                  <a:gd name="T13" fmla="*/ 4 h 6"/>
                  <a:gd name="T14" fmla="*/ 0 w 7"/>
                  <a:gd name="T15" fmla="*/ 2 h 6"/>
                  <a:gd name="T16" fmla="*/ 0 w 7"/>
                  <a:gd name="T17" fmla="*/ 0 h 6"/>
                  <a:gd name="T18" fmla="*/ 1 w 7"/>
                  <a:gd name="T1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6">
                    <a:moveTo>
                      <a:pt x="1" y="0"/>
                    </a:moveTo>
                    <a:lnTo>
                      <a:pt x="3" y="0"/>
                    </a:lnTo>
                    <a:lnTo>
                      <a:pt x="5" y="2"/>
                    </a:lnTo>
                    <a:lnTo>
                      <a:pt x="7" y="4"/>
                    </a:lnTo>
                    <a:lnTo>
                      <a:pt x="5" y="4"/>
                    </a:lnTo>
                    <a:lnTo>
                      <a:pt x="3" y="6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59" name="Freeform 1136"/>
              <p:cNvSpPr>
                <a:spLocks/>
              </p:cNvSpPr>
              <p:nvPr/>
            </p:nvSpPr>
            <p:spPr bwMode="auto">
              <a:xfrm>
                <a:off x="4092" y="2147"/>
                <a:ext cx="2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60" name="Freeform 1137"/>
              <p:cNvSpPr>
                <a:spLocks/>
              </p:cNvSpPr>
              <p:nvPr/>
            </p:nvSpPr>
            <p:spPr bwMode="auto">
              <a:xfrm>
                <a:off x="4115" y="2124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2 h 4"/>
                  <a:gd name="T4" fmla="*/ 0 w 2"/>
                  <a:gd name="T5" fmla="*/ 4 h 4"/>
                  <a:gd name="T6" fmla="*/ 0 w 2"/>
                  <a:gd name="T7" fmla="*/ 2 h 4"/>
                  <a:gd name="T8" fmla="*/ 2 w 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61" name="Freeform 1138"/>
              <p:cNvSpPr>
                <a:spLocks/>
              </p:cNvSpPr>
              <p:nvPr/>
            </p:nvSpPr>
            <p:spPr bwMode="auto">
              <a:xfrm>
                <a:off x="4092" y="2149"/>
                <a:ext cx="4" cy="8"/>
              </a:xfrm>
              <a:custGeom>
                <a:avLst/>
                <a:gdLst>
                  <a:gd name="T0" fmla="*/ 2 w 4"/>
                  <a:gd name="T1" fmla="*/ 0 h 8"/>
                  <a:gd name="T2" fmla="*/ 2 w 4"/>
                  <a:gd name="T3" fmla="*/ 2 h 8"/>
                  <a:gd name="T4" fmla="*/ 4 w 4"/>
                  <a:gd name="T5" fmla="*/ 6 h 8"/>
                  <a:gd name="T6" fmla="*/ 4 w 4"/>
                  <a:gd name="T7" fmla="*/ 8 h 8"/>
                  <a:gd name="T8" fmla="*/ 2 w 4"/>
                  <a:gd name="T9" fmla="*/ 8 h 8"/>
                  <a:gd name="T10" fmla="*/ 2 w 4"/>
                  <a:gd name="T11" fmla="*/ 4 h 8"/>
                  <a:gd name="T12" fmla="*/ 0 w 4"/>
                  <a:gd name="T13" fmla="*/ 4 h 8"/>
                  <a:gd name="T14" fmla="*/ 2 w 4"/>
                  <a:gd name="T15" fmla="*/ 0 h 8"/>
                  <a:gd name="T16" fmla="*/ 2 w 4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8">
                    <a:moveTo>
                      <a:pt x="2" y="0"/>
                    </a:moveTo>
                    <a:lnTo>
                      <a:pt x="2" y="2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62" name="Freeform 1139"/>
              <p:cNvSpPr>
                <a:spLocks/>
              </p:cNvSpPr>
              <p:nvPr/>
            </p:nvSpPr>
            <p:spPr bwMode="auto">
              <a:xfrm>
                <a:off x="4117" y="2128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2 h 4"/>
                  <a:gd name="T4" fmla="*/ 2 w 2"/>
                  <a:gd name="T5" fmla="*/ 4 h 4"/>
                  <a:gd name="T6" fmla="*/ 2 w 2"/>
                  <a:gd name="T7" fmla="*/ 4 h 4"/>
                  <a:gd name="T8" fmla="*/ 0 w 2"/>
                  <a:gd name="T9" fmla="*/ 4 h 4"/>
                  <a:gd name="T10" fmla="*/ 0 w 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63" name="Freeform 1140"/>
              <p:cNvSpPr>
                <a:spLocks/>
              </p:cNvSpPr>
              <p:nvPr/>
            </p:nvSpPr>
            <p:spPr bwMode="auto">
              <a:xfrm>
                <a:off x="4119" y="2134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64" name="Freeform 1141"/>
              <p:cNvSpPr>
                <a:spLocks/>
              </p:cNvSpPr>
              <p:nvPr/>
            </p:nvSpPr>
            <p:spPr bwMode="auto">
              <a:xfrm>
                <a:off x="4115" y="2052"/>
                <a:ext cx="6" cy="4"/>
              </a:xfrm>
              <a:custGeom>
                <a:avLst/>
                <a:gdLst>
                  <a:gd name="T0" fmla="*/ 2 w 6"/>
                  <a:gd name="T1" fmla="*/ 0 h 4"/>
                  <a:gd name="T2" fmla="*/ 6 w 6"/>
                  <a:gd name="T3" fmla="*/ 2 h 4"/>
                  <a:gd name="T4" fmla="*/ 6 w 6"/>
                  <a:gd name="T5" fmla="*/ 4 h 4"/>
                  <a:gd name="T6" fmla="*/ 4 w 6"/>
                  <a:gd name="T7" fmla="*/ 4 h 4"/>
                  <a:gd name="T8" fmla="*/ 2 w 6"/>
                  <a:gd name="T9" fmla="*/ 4 h 4"/>
                  <a:gd name="T10" fmla="*/ 0 w 6"/>
                  <a:gd name="T11" fmla="*/ 4 h 4"/>
                  <a:gd name="T12" fmla="*/ 2 w 6"/>
                  <a:gd name="T13" fmla="*/ 0 h 4"/>
                  <a:gd name="T14" fmla="*/ 2 w 6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2" y="0"/>
                    </a:moveTo>
                    <a:lnTo>
                      <a:pt x="6" y="2"/>
                    </a:lnTo>
                    <a:lnTo>
                      <a:pt x="6" y="4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65" name="Freeform 1142"/>
              <p:cNvSpPr>
                <a:spLocks/>
              </p:cNvSpPr>
              <p:nvPr/>
            </p:nvSpPr>
            <p:spPr bwMode="auto">
              <a:xfrm>
                <a:off x="4151" y="2143"/>
                <a:ext cx="6" cy="4"/>
              </a:xfrm>
              <a:custGeom>
                <a:avLst/>
                <a:gdLst>
                  <a:gd name="T0" fmla="*/ 4 w 6"/>
                  <a:gd name="T1" fmla="*/ 0 h 4"/>
                  <a:gd name="T2" fmla="*/ 6 w 6"/>
                  <a:gd name="T3" fmla="*/ 2 h 4"/>
                  <a:gd name="T4" fmla="*/ 4 w 6"/>
                  <a:gd name="T5" fmla="*/ 4 h 4"/>
                  <a:gd name="T6" fmla="*/ 4 w 6"/>
                  <a:gd name="T7" fmla="*/ 4 h 4"/>
                  <a:gd name="T8" fmla="*/ 2 w 6"/>
                  <a:gd name="T9" fmla="*/ 4 h 4"/>
                  <a:gd name="T10" fmla="*/ 2 w 6"/>
                  <a:gd name="T11" fmla="*/ 4 h 4"/>
                  <a:gd name="T12" fmla="*/ 0 w 6"/>
                  <a:gd name="T13" fmla="*/ 4 h 4"/>
                  <a:gd name="T14" fmla="*/ 2 w 6"/>
                  <a:gd name="T15" fmla="*/ 2 h 4"/>
                  <a:gd name="T16" fmla="*/ 4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4" y="0"/>
                    </a:moveTo>
                    <a:lnTo>
                      <a:pt x="6" y="2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66" name="Freeform 1143"/>
              <p:cNvSpPr>
                <a:spLocks/>
              </p:cNvSpPr>
              <p:nvPr/>
            </p:nvSpPr>
            <p:spPr bwMode="auto">
              <a:xfrm>
                <a:off x="4167" y="2162"/>
                <a:ext cx="4" cy="8"/>
              </a:xfrm>
              <a:custGeom>
                <a:avLst/>
                <a:gdLst>
                  <a:gd name="T0" fmla="*/ 2 w 4"/>
                  <a:gd name="T1" fmla="*/ 0 h 8"/>
                  <a:gd name="T2" fmla="*/ 2 w 4"/>
                  <a:gd name="T3" fmla="*/ 2 h 8"/>
                  <a:gd name="T4" fmla="*/ 4 w 4"/>
                  <a:gd name="T5" fmla="*/ 4 h 8"/>
                  <a:gd name="T6" fmla="*/ 4 w 4"/>
                  <a:gd name="T7" fmla="*/ 8 h 8"/>
                  <a:gd name="T8" fmla="*/ 2 w 4"/>
                  <a:gd name="T9" fmla="*/ 8 h 8"/>
                  <a:gd name="T10" fmla="*/ 2 w 4"/>
                  <a:gd name="T11" fmla="*/ 4 h 8"/>
                  <a:gd name="T12" fmla="*/ 0 w 4"/>
                  <a:gd name="T13" fmla="*/ 2 h 8"/>
                  <a:gd name="T14" fmla="*/ 2 w 4"/>
                  <a:gd name="T1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8">
                    <a:moveTo>
                      <a:pt x="2" y="0"/>
                    </a:moveTo>
                    <a:lnTo>
                      <a:pt x="2" y="2"/>
                    </a:lnTo>
                    <a:lnTo>
                      <a:pt x="4" y="4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67" name="Freeform 1144"/>
              <p:cNvSpPr>
                <a:spLocks/>
              </p:cNvSpPr>
              <p:nvPr/>
            </p:nvSpPr>
            <p:spPr bwMode="auto">
              <a:xfrm>
                <a:off x="4153" y="2118"/>
                <a:ext cx="10" cy="6"/>
              </a:xfrm>
              <a:custGeom>
                <a:avLst/>
                <a:gdLst>
                  <a:gd name="T0" fmla="*/ 4 w 10"/>
                  <a:gd name="T1" fmla="*/ 0 h 6"/>
                  <a:gd name="T2" fmla="*/ 6 w 10"/>
                  <a:gd name="T3" fmla="*/ 2 h 6"/>
                  <a:gd name="T4" fmla="*/ 8 w 10"/>
                  <a:gd name="T5" fmla="*/ 4 h 6"/>
                  <a:gd name="T6" fmla="*/ 8 w 10"/>
                  <a:gd name="T7" fmla="*/ 2 h 6"/>
                  <a:gd name="T8" fmla="*/ 10 w 10"/>
                  <a:gd name="T9" fmla="*/ 2 h 6"/>
                  <a:gd name="T10" fmla="*/ 10 w 10"/>
                  <a:gd name="T11" fmla="*/ 4 h 6"/>
                  <a:gd name="T12" fmla="*/ 8 w 10"/>
                  <a:gd name="T13" fmla="*/ 4 h 6"/>
                  <a:gd name="T14" fmla="*/ 6 w 10"/>
                  <a:gd name="T15" fmla="*/ 6 h 6"/>
                  <a:gd name="T16" fmla="*/ 4 w 10"/>
                  <a:gd name="T17" fmla="*/ 6 h 6"/>
                  <a:gd name="T18" fmla="*/ 4 w 10"/>
                  <a:gd name="T19" fmla="*/ 4 h 6"/>
                  <a:gd name="T20" fmla="*/ 2 w 10"/>
                  <a:gd name="T21" fmla="*/ 4 h 6"/>
                  <a:gd name="T22" fmla="*/ 0 w 10"/>
                  <a:gd name="T23" fmla="*/ 4 h 6"/>
                  <a:gd name="T24" fmla="*/ 0 w 10"/>
                  <a:gd name="T25" fmla="*/ 4 h 6"/>
                  <a:gd name="T26" fmla="*/ 4 w 10"/>
                  <a:gd name="T2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6">
                    <a:moveTo>
                      <a:pt x="4" y="0"/>
                    </a:moveTo>
                    <a:lnTo>
                      <a:pt x="6" y="2"/>
                    </a:lnTo>
                    <a:lnTo>
                      <a:pt x="8" y="4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0" y="4"/>
                    </a:lnTo>
                    <a:lnTo>
                      <a:pt x="8" y="4"/>
                    </a:lnTo>
                    <a:lnTo>
                      <a:pt x="6" y="6"/>
                    </a:lnTo>
                    <a:lnTo>
                      <a:pt x="4" y="6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68" name="Freeform 1145"/>
              <p:cNvSpPr>
                <a:spLocks/>
              </p:cNvSpPr>
              <p:nvPr/>
            </p:nvSpPr>
            <p:spPr bwMode="auto">
              <a:xfrm>
                <a:off x="4106" y="2164"/>
                <a:ext cx="49" cy="15"/>
              </a:xfrm>
              <a:custGeom>
                <a:avLst/>
                <a:gdLst>
                  <a:gd name="T0" fmla="*/ 4 w 49"/>
                  <a:gd name="T1" fmla="*/ 0 h 15"/>
                  <a:gd name="T2" fmla="*/ 4 w 49"/>
                  <a:gd name="T3" fmla="*/ 0 h 15"/>
                  <a:gd name="T4" fmla="*/ 5 w 49"/>
                  <a:gd name="T5" fmla="*/ 4 h 15"/>
                  <a:gd name="T6" fmla="*/ 7 w 49"/>
                  <a:gd name="T7" fmla="*/ 4 h 15"/>
                  <a:gd name="T8" fmla="*/ 9 w 49"/>
                  <a:gd name="T9" fmla="*/ 2 h 15"/>
                  <a:gd name="T10" fmla="*/ 7 w 49"/>
                  <a:gd name="T11" fmla="*/ 2 h 15"/>
                  <a:gd name="T12" fmla="*/ 7 w 49"/>
                  <a:gd name="T13" fmla="*/ 0 h 15"/>
                  <a:gd name="T14" fmla="*/ 9 w 49"/>
                  <a:gd name="T15" fmla="*/ 0 h 15"/>
                  <a:gd name="T16" fmla="*/ 11 w 49"/>
                  <a:gd name="T17" fmla="*/ 2 h 15"/>
                  <a:gd name="T18" fmla="*/ 9 w 49"/>
                  <a:gd name="T19" fmla="*/ 4 h 15"/>
                  <a:gd name="T20" fmla="*/ 11 w 49"/>
                  <a:gd name="T21" fmla="*/ 4 h 15"/>
                  <a:gd name="T22" fmla="*/ 13 w 49"/>
                  <a:gd name="T23" fmla="*/ 6 h 15"/>
                  <a:gd name="T24" fmla="*/ 15 w 49"/>
                  <a:gd name="T25" fmla="*/ 6 h 15"/>
                  <a:gd name="T26" fmla="*/ 19 w 49"/>
                  <a:gd name="T27" fmla="*/ 6 h 15"/>
                  <a:gd name="T28" fmla="*/ 23 w 49"/>
                  <a:gd name="T29" fmla="*/ 4 h 15"/>
                  <a:gd name="T30" fmla="*/ 28 w 49"/>
                  <a:gd name="T31" fmla="*/ 2 h 15"/>
                  <a:gd name="T32" fmla="*/ 32 w 49"/>
                  <a:gd name="T33" fmla="*/ 4 h 15"/>
                  <a:gd name="T34" fmla="*/ 38 w 49"/>
                  <a:gd name="T35" fmla="*/ 6 h 15"/>
                  <a:gd name="T36" fmla="*/ 40 w 49"/>
                  <a:gd name="T37" fmla="*/ 6 h 15"/>
                  <a:gd name="T38" fmla="*/ 40 w 49"/>
                  <a:gd name="T39" fmla="*/ 8 h 15"/>
                  <a:gd name="T40" fmla="*/ 40 w 49"/>
                  <a:gd name="T41" fmla="*/ 10 h 15"/>
                  <a:gd name="T42" fmla="*/ 42 w 49"/>
                  <a:gd name="T43" fmla="*/ 10 h 15"/>
                  <a:gd name="T44" fmla="*/ 44 w 49"/>
                  <a:gd name="T45" fmla="*/ 10 h 15"/>
                  <a:gd name="T46" fmla="*/ 45 w 49"/>
                  <a:gd name="T47" fmla="*/ 10 h 15"/>
                  <a:gd name="T48" fmla="*/ 47 w 49"/>
                  <a:gd name="T49" fmla="*/ 8 h 15"/>
                  <a:gd name="T50" fmla="*/ 47 w 49"/>
                  <a:gd name="T51" fmla="*/ 6 h 15"/>
                  <a:gd name="T52" fmla="*/ 49 w 49"/>
                  <a:gd name="T53" fmla="*/ 6 h 15"/>
                  <a:gd name="T54" fmla="*/ 49 w 49"/>
                  <a:gd name="T55" fmla="*/ 6 h 15"/>
                  <a:gd name="T56" fmla="*/ 49 w 49"/>
                  <a:gd name="T57" fmla="*/ 10 h 15"/>
                  <a:gd name="T58" fmla="*/ 47 w 49"/>
                  <a:gd name="T59" fmla="*/ 12 h 15"/>
                  <a:gd name="T60" fmla="*/ 45 w 49"/>
                  <a:gd name="T61" fmla="*/ 14 h 15"/>
                  <a:gd name="T62" fmla="*/ 40 w 49"/>
                  <a:gd name="T63" fmla="*/ 14 h 15"/>
                  <a:gd name="T64" fmla="*/ 34 w 49"/>
                  <a:gd name="T65" fmla="*/ 14 h 15"/>
                  <a:gd name="T66" fmla="*/ 30 w 49"/>
                  <a:gd name="T67" fmla="*/ 14 h 15"/>
                  <a:gd name="T68" fmla="*/ 26 w 49"/>
                  <a:gd name="T69" fmla="*/ 15 h 15"/>
                  <a:gd name="T70" fmla="*/ 21 w 49"/>
                  <a:gd name="T71" fmla="*/ 15 h 15"/>
                  <a:gd name="T72" fmla="*/ 21 w 49"/>
                  <a:gd name="T73" fmla="*/ 14 h 15"/>
                  <a:gd name="T74" fmla="*/ 17 w 49"/>
                  <a:gd name="T75" fmla="*/ 12 h 15"/>
                  <a:gd name="T76" fmla="*/ 13 w 49"/>
                  <a:gd name="T77" fmla="*/ 10 h 15"/>
                  <a:gd name="T78" fmla="*/ 11 w 49"/>
                  <a:gd name="T79" fmla="*/ 12 h 15"/>
                  <a:gd name="T80" fmla="*/ 9 w 49"/>
                  <a:gd name="T81" fmla="*/ 10 h 15"/>
                  <a:gd name="T82" fmla="*/ 2 w 49"/>
                  <a:gd name="T83" fmla="*/ 12 h 15"/>
                  <a:gd name="T84" fmla="*/ 0 w 49"/>
                  <a:gd name="T85" fmla="*/ 10 h 15"/>
                  <a:gd name="T86" fmla="*/ 0 w 49"/>
                  <a:gd name="T87" fmla="*/ 8 h 15"/>
                  <a:gd name="T88" fmla="*/ 0 w 49"/>
                  <a:gd name="T89" fmla="*/ 4 h 15"/>
                  <a:gd name="T90" fmla="*/ 2 w 49"/>
                  <a:gd name="T91" fmla="*/ 2 h 15"/>
                  <a:gd name="T92" fmla="*/ 2 w 49"/>
                  <a:gd name="T93" fmla="*/ 4 h 15"/>
                  <a:gd name="T94" fmla="*/ 4 w 49"/>
                  <a:gd name="T95" fmla="*/ 4 h 15"/>
                  <a:gd name="T96" fmla="*/ 4 w 49"/>
                  <a:gd name="T97" fmla="*/ 2 h 15"/>
                  <a:gd name="T98" fmla="*/ 4 w 49"/>
                  <a:gd name="T9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9" h="15">
                    <a:moveTo>
                      <a:pt x="4" y="0"/>
                    </a:moveTo>
                    <a:lnTo>
                      <a:pt x="4" y="0"/>
                    </a:lnTo>
                    <a:lnTo>
                      <a:pt x="5" y="4"/>
                    </a:lnTo>
                    <a:lnTo>
                      <a:pt x="7" y="4"/>
                    </a:lnTo>
                    <a:lnTo>
                      <a:pt x="9" y="2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9" y="0"/>
                    </a:lnTo>
                    <a:lnTo>
                      <a:pt x="11" y="2"/>
                    </a:lnTo>
                    <a:lnTo>
                      <a:pt x="9" y="4"/>
                    </a:lnTo>
                    <a:lnTo>
                      <a:pt x="11" y="4"/>
                    </a:lnTo>
                    <a:lnTo>
                      <a:pt x="13" y="6"/>
                    </a:lnTo>
                    <a:lnTo>
                      <a:pt x="15" y="6"/>
                    </a:lnTo>
                    <a:lnTo>
                      <a:pt x="19" y="6"/>
                    </a:lnTo>
                    <a:lnTo>
                      <a:pt x="23" y="4"/>
                    </a:lnTo>
                    <a:lnTo>
                      <a:pt x="28" y="2"/>
                    </a:lnTo>
                    <a:lnTo>
                      <a:pt x="32" y="4"/>
                    </a:lnTo>
                    <a:lnTo>
                      <a:pt x="38" y="6"/>
                    </a:lnTo>
                    <a:lnTo>
                      <a:pt x="40" y="6"/>
                    </a:lnTo>
                    <a:lnTo>
                      <a:pt x="40" y="8"/>
                    </a:lnTo>
                    <a:lnTo>
                      <a:pt x="40" y="10"/>
                    </a:lnTo>
                    <a:lnTo>
                      <a:pt x="42" y="10"/>
                    </a:lnTo>
                    <a:lnTo>
                      <a:pt x="44" y="10"/>
                    </a:lnTo>
                    <a:lnTo>
                      <a:pt x="45" y="10"/>
                    </a:lnTo>
                    <a:lnTo>
                      <a:pt x="47" y="8"/>
                    </a:lnTo>
                    <a:lnTo>
                      <a:pt x="47" y="6"/>
                    </a:lnTo>
                    <a:lnTo>
                      <a:pt x="49" y="6"/>
                    </a:lnTo>
                    <a:lnTo>
                      <a:pt x="49" y="6"/>
                    </a:lnTo>
                    <a:lnTo>
                      <a:pt x="49" y="10"/>
                    </a:lnTo>
                    <a:lnTo>
                      <a:pt x="47" y="12"/>
                    </a:lnTo>
                    <a:lnTo>
                      <a:pt x="45" y="14"/>
                    </a:lnTo>
                    <a:lnTo>
                      <a:pt x="40" y="14"/>
                    </a:lnTo>
                    <a:lnTo>
                      <a:pt x="34" y="14"/>
                    </a:lnTo>
                    <a:lnTo>
                      <a:pt x="30" y="14"/>
                    </a:lnTo>
                    <a:lnTo>
                      <a:pt x="26" y="15"/>
                    </a:lnTo>
                    <a:lnTo>
                      <a:pt x="21" y="15"/>
                    </a:lnTo>
                    <a:lnTo>
                      <a:pt x="21" y="14"/>
                    </a:lnTo>
                    <a:lnTo>
                      <a:pt x="17" y="12"/>
                    </a:lnTo>
                    <a:lnTo>
                      <a:pt x="13" y="10"/>
                    </a:lnTo>
                    <a:lnTo>
                      <a:pt x="11" y="12"/>
                    </a:lnTo>
                    <a:lnTo>
                      <a:pt x="9" y="10"/>
                    </a:lnTo>
                    <a:lnTo>
                      <a:pt x="2" y="12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69" name="Freeform 1146"/>
              <p:cNvSpPr>
                <a:spLocks/>
              </p:cNvSpPr>
              <p:nvPr/>
            </p:nvSpPr>
            <p:spPr bwMode="auto">
              <a:xfrm>
                <a:off x="4176" y="2147"/>
                <a:ext cx="12" cy="13"/>
              </a:xfrm>
              <a:custGeom>
                <a:avLst/>
                <a:gdLst>
                  <a:gd name="T0" fmla="*/ 12 w 12"/>
                  <a:gd name="T1" fmla="*/ 0 h 13"/>
                  <a:gd name="T2" fmla="*/ 12 w 12"/>
                  <a:gd name="T3" fmla="*/ 2 h 13"/>
                  <a:gd name="T4" fmla="*/ 10 w 12"/>
                  <a:gd name="T5" fmla="*/ 4 h 13"/>
                  <a:gd name="T6" fmla="*/ 10 w 12"/>
                  <a:gd name="T7" fmla="*/ 6 h 13"/>
                  <a:gd name="T8" fmla="*/ 10 w 12"/>
                  <a:gd name="T9" fmla="*/ 8 h 13"/>
                  <a:gd name="T10" fmla="*/ 10 w 12"/>
                  <a:gd name="T11" fmla="*/ 8 h 13"/>
                  <a:gd name="T12" fmla="*/ 8 w 12"/>
                  <a:gd name="T13" fmla="*/ 8 h 13"/>
                  <a:gd name="T14" fmla="*/ 6 w 12"/>
                  <a:gd name="T15" fmla="*/ 10 h 13"/>
                  <a:gd name="T16" fmla="*/ 4 w 12"/>
                  <a:gd name="T17" fmla="*/ 11 h 13"/>
                  <a:gd name="T18" fmla="*/ 2 w 12"/>
                  <a:gd name="T19" fmla="*/ 13 h 13"/>
                  <a:gd name="T20" fmla="*/ 0 w 12"/>
                  <a:gd name="T21" fmla="*/ 11 h 13"/>
                  <a:gd name="T22" fmla="*/ 2 w 12"/>
                  <a:gd name="T23" fmla="*/ 10 h 13"/>
                  <a:gd name="T24" fmla="*/ 2 w 12"/>
                  <a:gd name="T25" fmla="*/ 10 h 13"/>
                  <a:gd name="T26" fmla="*/ 2 w 12"/>
                  <a:gd name="T27" fmla="*/ 8 h 13"/>
                  <a:gd name="T28" fmla="*/ 6 w 12"/>
                  <a:gd name="T29" fmla="*/ 4 h 13"/>
                  <a:gd name="T30" fmla="*/ 10 w 12"/>
                  <a:gd name="T31" fmla="*/ 2 h 13"/>
                  <a:gd name="T32" fmla="*/ 12 w 12"/>
                  <a:gd name="T3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" h="13">
                    <a:moveTo>
                      <a:pt x="12" y="0"/>
                    </a:moveTo>
                    <a:lnTo>
                      <a:pt x="12" y="2"/>
                    </a:lnTo>
                    <a:lnTo>
                      <a:pt x="10" y="4"/>
                    </a:lnTo>
                    <a:lnTo>
                      <a:pt x="10" y="6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8" y="8"/>
                    </a:lnTo>
                    <a:lnTo>
                      <a:pt x="6" y="10"/>
                    </a:lnTo>
                    <a:lnTo>
                      <a:pt x="4" y="11"/>
                    </a:lnTo>
                    <a:lnTo>
                      <a:pt x="2" y="13"/>
                    </a:lnTo>
                    <a:lnTo>
                      <a:pt x="0" y="11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2" y="8"/>
                    </a:lnTo>
                    <a:lnTo>
                      <a:pt x="6" y="4"/>
                    </a:lnTo>
                    <a:lnTo>
                      <a:pt x="10" y="2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70" name="Freeform 1147"/>
              <p:cNvSpPr>
                <a:spLocks/>
              </p:cNvSpPr>
              <p:nvPr/>
            </p:nvSpPr>
            <p:spPr bwMode="auto">
              <a:xfrm>
                <a:off x="4030" y="2075"/>
                <a:ext cx="9" cy="11"/>
              </a:xfrm>
              <a:custGeom>
                <a:avLst/>
                <a:gdLst>
                  <a:gd name="T0" fmla="*/ 3 w 9"/>
                  <a:gd name="T1" fmla="*/ 0 h 11"/>
                  <a:gd name="T2" fmla="*/ 5 w 9"/>
                  <a:gd name="T3" fmla="*/ 2 h 11"/>
                  <a:gd name="T4" fmla="*/ 5 w 9"/>
                  <a:gd name="T5" fmla="*/ 5 h 11"/>
                  <a:gd name="T6" fmla="*/ 7 w 9"/>
                  <a:gd name="T7" fmla="*/ 7 h 11"/>
                  <a:gd name="T8" fmla="*/ 9 w 9"/>
                  <a:gd name="T9" fmla="*/ 7 h 11"/>
                  <a:gd name="T10" fmla="*/ 9 w 9"/>
                  <a:gd name="T11" fmla="*/ 9 h 11"/>
                  <a:gd name="T12" fmla="*/ 9 w 9"/>
                  <a:gd name="T13" fmla="*/ 11 h 11"/>
                  <a:gd name="T14" fmla="*/ 5 w 9"/>
                  <a:gd name="T15" fmla="*/ 9 h 11"/>
                  <a:gd name="T16" fmla="*/ 3 w 9"/>
                  <a:gd name="T17" fmla="*/ 5 h 11"/>
                  <a:gd name="T18" fmla="*/ 3 w 9"/>
                  <a:gd name="T19" fmla="*/ 3 h 11"/>
                  <a:gd name="T20" fmla="*/ 1 w 9"/>
                  <a:gd name="T21" fmla="*/ 3 h 11"/>
                  <a:gd name="T22" fmla="*/ 0 w 9"/>
                  <a:gd name="T23" fmla="*/ 2 h 11"/>
                  <a:gd name="T24" fmla="*/ 3 w 9"/>
                  <a:gd name="T2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1">
                    <a:moveTo>
                      <a:pt x="3" y="0"/>
                    </a:moveTo>
                    <a:lnTo>
                      <a:pt x="5" y="2"/>
                    </a:lnTo>
                    <a:lnTo>
                      <a:pt x="5" y="5"/>
                    </a:lnTo>
                    <a:lnTo>
                      <a:pt x="7" y="7"/>
                    </a:lnTo>
                    <a:lnTo>
                      <a:pt x="9" y="7"/>
                    </a:lnTo>
                    <a:lnTo>
                      <a:pt x="9" y="9"/>
                    </a:lnTo>
                    <a:lnTo>
                      <a:pt x="9" y="11"/>
                    </a:lnTo>
                    <a:lnTo>
                      <a:pt x="5" y="9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71" name="Freeform 1148"/>
              <p:cNvSpPr>
                <a:spLocks/>
              </p:cNvSpPr>
              <p:nvPr/>
            </p:nvSpPr>
            <p:spPr bwMode="auto">
              <a:xfrm>
                <a:off x="4117" y="2143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4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4 h 4"/>
                  <a:gd name="T10" fmla="*/ 2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72" name="Freeform 1149"/>
              <p:cNvSpPr>
                <a:spLocks/>
              </p:cNvSpPr>
              <p:nvPr/>
            </p:nvSpPr>
            <p:spPr bwMode="auto">
              <a:xfrm>
                <a:off x="4047" y="2103"/>
                <a:ext cx="7" cy="14"/>
              </a:xfrm>
              <a:custGeom>
                <a:avLst/>
                <a:gdLst>
                  <a:gd name="T0" fmla="*/ 4 w 7"/>
                  <a:gd name="T1" fmla="*/ 0 h 14"/>
                  <a:gd name="T2" fmla="*/ 5 w 7"/>
                  <a:gd name="T3" fmla="*/ 2 h 14"/>
                  <a:gd name="T4" fmla="*/ 5 w 7"/>
                  <a:gd name="T5" fmla="*/ 6 h 14"/>
                  <a:gd name="T6" fmla="*/ 5 w 7"/>
                  <a:gd name="T7" fmla="*/ 6 h 14"/>
                  <a:gd name="T8" fmla="*/ 7 w 7"/>
                  <a:gd name="T9" fmla="*/ 8 h 14"/>
                  <a:gd name="T10" fmla="*/ 7 w 7"/>
                  <a:gd name="T11" fmla="*/ 10 h 14"/>
                  <a:gd name="T12" fmla="*/ 7 w 7"/>
                  <a:gd name="T13" fmla="*/ 12 h 14"/>
                  <a:gd name="T14" fmla="*/ 7 w 7"/>
                  <a:gd name="T15" fmla="*/ 14 h 14"/>
                  <a:gd name="T16" fmla="*/ 5 w 7"/>
                  <a:gd name="T17" fmla="*/ 12 h 14"/>
                  <a:gd name="T18" fmla="*/ 2 w 7"/>
                  <a:gd name="T19" fmla="*/ 12 h 14"/>
                  <a:gd name="T20" fmla="*/ 2 w 7"/>
                  <a:gd name="T21" fmla="*/ 10 h 14"/>
                  <a:gd name="T22" fmla="*/ 2 w 7"/>
                  <a:gd name="T23" fmla="*/ 8 h 14"/>
                  <a:gd name="T24" fmla="*/ 2 w 7"/>
                  <a:gd name="T25" fmla="*/ 10 h 14"/>
                  <a:gd name="T26" fmla="*/ 0 w 7"/>
                  <a:gd name="T27" fmla="*/ 12 h 14"/>
                  <a:gd name="T28" fmla="*/ 0 w 7"/>
                  <a:gd name="T29" fmla="*/ 10 h 14"/>
                  <a:gd name="T30" fmla="*/ 0 w 7"/>
                  <a:gd name="T31" fmla="*/ 6 h 14"/>
                  <a:gd name="T32" fmla="*/ 2 w 7"/>
                  <a:gd name="T33" fmla="*/ 6 h 14"/>
                  <a:gd name="T34" fmla="*/ 2 w 7"/>
                  <a:gd name="T35" fmla="*/ 6 h 14"/>
                  <a:gd name="T36" fmla="*/ 4 w 7"/>
                  <a:gd name="T3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4">
                    <a:moveTo>
                      <a:pt x="4" y="0"/>
                    </a:moveTo>
                    <a:lnTo>
                      <a:pt x="5" y="2"/>
                    </a:lnTo>
                    <a:lnTo>
                      <a:pt x="5" y="6"/>
                    </a:lnTo>
                    <a:lnTo>
                      <a:pt x="5" y="6"/>
                    </a:lnTo>
                    <a:lnTo>
                      <a:pt x="7" y="8"/>
                    </a:lnTo>
                    <a:lnTo>
                      <a:pt x="7" y="10"/>
                    </a:lnTo>
                    <a:lnTo>
                      <a:pt x="7" y="12"/>
                    </a:lnTo>
                    <a:lnTo>
                      <a:pt x="7" y="14"/>
                    </a:lnTo>
                    <a:lnTo>
                      <a:pt x="5" y="12"/>
                    </a:lnTo>
                    <a:lnTo>
                      <a:pt x="2" y="12"/>
                    </a:lnTo>
                    <a:lnTo>
                      <a:pt x="2" y="10"/>
                    </a:lnTo>
                    <a:lnTo>
                      <a:pt x="2" y="8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73" name="Freeform 1150"/>
              <p:cNvSpPr>
                <a:spLocks/>
              </p:cNvSpPr>
              <p:nvPr/>
            </p:nvSpPr>
            <p:spPr bwMode="auto">
              <a:xfrm>
                <a:off x="4142" y="2101"/>
                <a:ext cx="6" cy="10"/>
              </a:xfrm>
              <a:custGeom>
                <a:avLst/>
                <a:gdLst>
                  <a:gd name="T0" fmla="*/ 2 w 6"/>
                  <a:gd name="T1" fmla="*/ 0 h 10"/>
                  <a:gd name="T2" fmla="*/ 4 w 6"/>
                  <a:gd name="T3" fmla="*/ 0 h 10"/>
                  <a:gd name="T4" fmla="*/ 6 w 6"/>
                  <a:gd name="T5" fmla="*/ 2 h 10"/>
                  <a:gd name="T6" fmla="*/ 6 w 6"/>
                  <a:gd name="T7" fmla="*/ 6 h 10"/>
                  <a:gd name="T8" fmla="*/ 6 w 6"/>
                  <a:gd name="T9" fmla="*/ 10 h 10"/>
                  <a:gd name="T10" fmla="*/ 4 w 6"/>
                  <a:gd name="T11" fmla="*/ 10 h 10"/>
                  <a:gd name="T12" fmla="*/ 0 w 6"/>
                  <a:gd name="T13" fmla="*/ 8 h 10"/>
                  <a:gd name="T14" fmla="*/ 0 w 6"/>
                  <a:gd name="T15" fmla="*/ 8 h 10"/>
                  <a:gd name="T16" fmla="*/ 2 w 6"/>
                  <a:gd name="T17" fmla="*/ 6 h 10"/>
                  <a:gd name="T18" fmla="*/ 2 w 6"/>
                  <a:gd name="T19" fmla="*/ 4 h 10"/>
                  <a:gd name="T20" fmla="*/ 0 w 6"/>
                  <a:gd name="T21" fmla="*/ 2 h 10"/>
                  <a:gd name="T22" fmla="*/ 0 w 6"/>
                  <a:gd name="T23" fmla="*/ 0 h 10"/>
                  <a:gd name="T24" fmla="*/ 2 w 6"/>
                  <a:gd name="T2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" h="10">
                    <a:moveTo>
                      <a:pt x="2" y="0"/>
                    </a:moveTo>
                    <a:lnTo>
                      <a:pt x="4" y="0"/>
                    </a:lnTo>
                    <a:lnTo>
                      <a:pt x="6" y="2"/>
                    </a:lnTo>
                    <a:lnTo>
                      <a:pt x="6" y="6"/>
                    </a:lnTo>
                    <a:lnTo>
                      <a:pt x="6" y="10"/>
                    </a:lnTo>
                    <a:lnTo>
                      <a:pt x="4" y="1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74" name="Freeform 1151"/>
              <p:cNvSpPr>
                <a:spLocks/>
              </p:cNvSpPr>
              <p:nvPr/>
            </p:nvSpPr>
            <p:spPr bwMode="auto">
              <a:xfrm>
                <a:off x="4131" y="2134"/>
                <a:ext cx="3" cy="4"/>
              </a:xfrm>
              <a:custGeom>
                <a:avLst/>
                <a:gdLst>
                  <a:gd name="T0" fmla="*/ 1 w 3"/>
                  <a:gd name="T1" fmla="*/ 0 h 4"/>
                  <a:gd name="T2" fmla="*/ 1 w 3"/>
                  <a:gd name="T3" fmla="*/ 0 h 4"/>
                  <a:gd name="T4" fmla="*/ 3 w 3"/>
                  <a:gd name="T5" fmla="*/ 2 h 4"/>
                  <a:gd name="T6" fmla="*/ 1 w 3"/>
                  <a:gd name="T7" fmla="*/ 4 h 4"/>
                  <a:gd name="T8" fmla="*/ 0 w 3"/>
                  <a:gd name="T9" fmla="*/ 4 h 4"/>
                  <a:gd name="T10" fmla="*/ 1 w 3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75" name="Freeform 1152"/>
              <p:cNvSpPr>
                <a:spLocks/>
              </p:cNvSpPr>
              <p:nvPr/>
            </p:nvSpPr>
            <p:spPr bwMode="auto">
              <a:xfrm>
                <a:off x="4125" y="2067"/>
                <a:ext cx="7" cy="8"/>
              </a:xfrm>
              <a:custGeom>
                <a:avLst/>
                <a:gdLst>
                  <a:gd name="T0" fmla="*/ 6 w 7"/>
                  <a:gd name="T1" fmla="*/ 0 h 8"/>
                  <a:gd name="T2" fmla="*/ 7 w 7"/>
                  <a:gd name="T3" fmla="*/ 2 h 8"/>
                  <a:gd name="T4" fmla="*/ 6 w 7"/>
                  <a:gd name="T5" fmla="*/ 4 h 8"/>
                  <a:gd name="T6" fmla="*/ 6 w 7"/>
                  <a:gd name="T7" fmla="*/ 8 h 8"/>
                  <a:gd name="T8" fmla="*/ 4 w 7"/>
                  <a:gd name="T9" fmla="*/ 6 h 8"/>
                  <a:gd name="T10" fmla="*/ 2 w 7"/>
                  <a:gd name="T11" fmla="*/ 8 h 8"/>
                  <a:gd name="T12" fmla="*/ 0 w 7"/>
                  <a:gd name="T13" fmla="*/ 6 h 8"/>
                  <a:gd name="T14" fmla="*/ 0 w 7"/>
                  <a:gd name="T15" fmla="*/ 2 h 8"/>
                  <a:gd name="T16" fmla="*/ 0 w 7"/>
                  <a:gd name="T17" fmla="*/ 2 h 8"/>
                  <a:gd name="T18" fmla="*/ 4 w 7"/>
                  <a:gd name="T19" fmla="*/ 2 h 8"/>
                  <a:gd name="T20" fmla="*/ 4 w 7"/>
                  <a:gd name="T21" fmla="*/ 2 h 8"/>
                  <a:gd name="T22" fmla="*/ 6 w 7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8">
                    <a:moveTo>
                      <a:pt x="6" y="0"/>
                    </a:moveTo>
                    <a:lnTo>
                      <a:pt x="7" y="2"/>
                    </a:lnTo>
                    <a:lnTo>
                      <a:pt x="6" y="4"/>
                    </a:lnTo>
                    <a:lnTo>
                      <a:pt x="6" y="8"/>
                    </a:lnTo>
                    <a:lnTo>
                      <a:pt x="4" y="6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76" name="Freeform 1153"/>
              <p:cNvSpPr>
                <a:spLocks/>
              </p:cNvSpPr>
              <p:nvPr/>
            </p:nvSpPr>
            <p:spPr bwMode="auto">
              <a:xfrm>
                <a:off x="4169" y="2158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0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77" name="Freeform 1154"/>
              <p:cNvSpPr>
                <a:spLocks/>
              </p:cNvSpPr>
              <p:nvPr/>
            </p:nvSpPr>
            <p:spPr bwMode="auto">
              <a:xfrm>
                <a:off x="4096" y="2088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2 h 4"/>
                  <a:gd name="T4" fmla="*/ 2 w 2"/>
                  <a:gd name="T5" fmla="*/ 4 h 4"/>
                  <a:gd name="T6" fmla="*/ 0 w 2"/>
                  <a:gd name="T7" fmla="*/ 2 h 4"/>
                  <a:gd name="T8" fmla="*/ 2 w 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2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78" name="Freeform 1155"/>
              <p:cNvSpPr>
                <a:spLocks/>
              </p:cNvSpPr>
              <p:nvPr/>
            </p:nvSpPr>
            <p:spPr bwMode="auto">
              <a:xfrm>
                <a:off x="4121" y="2118"/>
                <a:ext cx="8" cy="6"/>
              </a:xfrm>
              <a:custGeom>
                <a:avLst/>
                <a:gdLst>
                  <a:gd name="T0" fmla="*/ 4 w 8"/>
                  <a:gd name="T1" fmla="*/ 0 h 6"/>
                  <a:gd name="T2" fmla="*/ 4 w 8"/>
                  <a:gd name="T3" fmla="*/ 2 h 6"/>
                  <a:gd name="T4" fmla="*/ 8 w 8"/>
                  <a:gd name="T5" fmla="*/ 4 h 6"/>
                  <a:gd name="T6" fmla="*/ 8 w 8"/>
                  <a:gd name="T7" fmla="*/ 6 h 6"/>
                  <a:gd name="T8" fmla="*/ 6 w 8"/>
                  <a:gd name="T9" fmla="*/ 6 h 6"/>
                  <a:gd name="T10" fmla="*/ 2 w 8"/>
                  <a:gd name="T11" fmla="*/ 2 h 6"/>
                  <a:gd name="T12" fmla="*/ 0 w 8"/>
                  <a:gd name="T13" fmla="*/ 2 h 6"/>
                  <a:gd name="T14" fmla="*/ 2 w 8"/>
                  <a:gd name="T15" fmla="*/ 0 h 6"/>
                  <a:gd name="T16" fmla="*/ 4 w 8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6">
                    <a:moveTo>
                      <a:pt x="4" y="0"/>
                    </a:moveTo>
                    <a:lnTo>
                      <a:pt x="4" y="2"/>
                    </a:lnTo>
                    <a:lnTo>
                      <a:pt x="8" y="4"/>
                    </a:lnTo>
                    <a:lnTo>
                      <a:pt x="8" y="6"/>
                    </a:lnTo>
                    <a:lnTo>
                      <a:pt x="6" y="6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79" name="Freeform 1156"/>
              <p:cNvSpPr>
                <a:spLocks/>
              </p:cNvSpPr>
              <p:nvPr/>
            </p:nvSpPr>
            <p:spPr bwMode="auto">
              <a:xfrm>
                <a:off x="4117" y="2094"/>
                <a:ext cx="6" cy="5"/>
              </a:xfrm>
              <a:custGeom>
                <a:avLst/>
                <a:gdLst>
                  <a:gd name="T0" fmla="*/ 2 w 6"/>
                  <a:gd name="T1" fmla="*/ 0 h 5"/>
                  <a:gd name="T2" fmla="*/ 4 w 6"/>
                  <a:gd name="T3" fmla="*/ 2 h 5"/>
                  <a:gd name="T4" fmla="*/ 6 w 6"/>
                  <a:gd name="T5" fmla="*/ 2 h 5"/>
                  <a:gd name="T6" fmla="*/ 6 w 6"/>
                  <a:gd name="T7" fmla="*/ 4 h 5"/>
                  <a:gd name="T8" fmla="*/ 4 w 6"/>
                  <a:gd name="T9" fmla="*/ 5 h 5"/>
                  <a:gd name="T10" fmla="*/ 4 w 6"/>
                  <a:gd name="T11" fmla="*/ 4 h 5"/>
                  <a:gd name="T12" fmla="*/ 2 w 6"/>
                  <a:gd name="T13" fmla="*/ 2 h 5"/>
                  <a:gd name="T14" fmla="*/ 0 w 6"/>
                  <a:gd name="T15" fmla="*/ 0 h 5"/>
                  <a:gd name="T16" fmla="*/ 2 w 6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5">
                    <a:moveTo>
                      <a:pt x="2" y="0"/>
                    </a:moveTo>
                    <a:lnTo>
                      <a:pt x="4" y="2"/>
                    </a:lnTo>
                    <a:lnTo>
                      <a:pt x="6" y="2"/>
                    </a:lnTo>
                    <a:lnTo>
                      <a:pt x="6" y="4"/>
                    </a:lnTo>
                    <a:lnTo>
                      <a:pt x="4" y="5"/>
                    </a:lnTo>
                    <a:lnTo>
                      <a:pt x="4" y="4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0" name="Freeform 1157"/>
              <p:cNvSpPr>
                <a:spLocks/>
              </p:cNvSpPr>
              <p:nvPr/>
            </p:nvSpPr>
            <p:spPr bwMode="auto">
              <a:xfrm>
                <a:off x="4136" y="2134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4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4 h 4"/>
                  <a:gd name="T10" fmla="*/ 0 w 4"/>
                  <a:gd name="T11" fmla="*/ 2 h 4"/>
                  <a:gd name="T12" fmla="*/ 2 w 4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1" name="Freeform 1158"/>
              <p:cNvSpPr>
                <a:spLocks/>
              </p:cNvSpPr>
              <p:nvPr/>
            </p:nvSpPr>
            <p:spPr bwMode="auto">
              <a:xfrm>
                <a:off x="4136" y="2128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2" name="Freeform 1159"/>
              <p:cNvSpPr>
                <a:spLocks/>
              </p:cNvSpPr>
              <p:nvPr/>
            </p:nvSpPr>
            <p:spPr bwMode="auto">
              <a:xfrm>
                <a:off x="4146" y="2124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4 w 4"/>
                  <a:gd name="T3" fmla="*/ 2 h 4"/>
                  <a:gd name="T4" fmla="*/ 2 w 4"/>
                  <a:gd name="T5" fmla="*/ 4 h 4"/>
                  <a:gd name="T6" fmla="*/ 0 w 4"/>
                  <a:gd name="T7" fmla="*/ 2 h 4"/>
                  <a:gd name="T8" fmla="*/ 0 w 4"/>
                  <a:gd name="T9" fmla="*/ 0 h 4"/>
                  <a:gd name="T10" fmla="*/ 4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3" name="Freeform 1160"/>
              <p:cNvSpPr>
                <a:spLocks/>
              </p:cNvSpPr>
              <p:nvPr/>
            </p:nvSpPr>
            <p:spPr bwMode="auto">
              <a:xfrm>
                <a:off x="4131" y="2124"/>
                <a:ext cx="3" cy="4"/>
              </a:xfrm>
              <a:custGeom>
                <a:avLst/>
                <a:gdLst>
                  <a:gd name="T0" fmla="*/ 1 w 3"/>
                  <a:gd name="T1" fmla="*/ 0 h 4"/>
                  <a:gd name="T2" fmla="*/ 3 w 3"/>
                  <a:gd name="T3" fmla="*/ 2 h 4"/>
                  <a:gd name="T4" fmla="*/ 3 w 3"/>
                  <a:gd name="T5" fmla="*/ 4 h 4"/>
                  <a:gd name="T6" fmla="*/ 1 w 3"/>
                  <a:gd name="T7" fmla="*/ 2 h 4"/>
                  <a:gd name="T8" fmla="*/ 0 w 3"/>
                  <a:gd name="T9" fmla="*/ 2 h 4"/>
                  <a:gd name="T10" fmla="*/ 1 w 3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lnTo>
                      <a:pt x="3" y="2"/>
                    </a:lnTo>
                    <a:lnTo>
                      <a:pt x="3" y="4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4" name="Freeform 1161"/>
              <p:cNvSpPr>
                <a:spLocks/>
              </p:cNvSpPr>
              <p:nvPr/>
            </p:nvSpPr>
            <p:spPr bwMode="auto">
              <a:xfrm>
                <a:off x="4132" y="2057"/>
                <a:ext cx="6" cy="2"/>
              </a:xfrm>
              <a:custGeom>
                <a:avLst/>
                <a:gdLst>
                  <a:gd name="T0" fmla="*/ 4 w 6"/>
                  <a:gd name="T1" fmla="*/ 0 h 2"/>
                  <a:gd name="T2" fmla="*/ 6 w 6"/>
                  <a:gd name="T3" fmla="*/ 0 h 2"/>
                  <a:gd name="T4" fmla="*/ 6 w 6"/>
                  <a:gd name="T5" fmla="*/ 2 h 2"/>
                  <a:gd name="T6" fmla="*/ 4 w 6"/>
                  <a:gd name="T7" fmla="*/ 2 h 2"/>
                  <a:gd name="T8" fmla="*/ 0 w 6"/>
                  <a:gd name="T9" fmla="*/ 2 h 2"/>
                  <a:gd name="T10" fmla="*/ 2 w 6"/>
                  <a:gd name="T11" fmla="*/ 0 h 2"/>
                  <a:gd name="T12" fmla="*/ 4 w 6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2">
                    <a:moveTo>
                      <a:pt x="4" y="0"/>
                    </a:moveTo>
                    <a:lnTo>
                      <a:pt x="6" y="0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5" name="Freeform 1162"/>
              <p:cNvSpPr>
                <a:spLocks/>
              </p:cNvSpPr>
              <p:nvPr/>
            </p:nvSpPr>
            <p:spPr bwMode="auto">
              <a:xfrm>
                <a:off x="4140" y="2084"/>
                <a:ext cx="13" cy="10"/>
              </a:xfrm>
              <a:custGeom>
                <a:avLst/>
                <a:gdLst>
                  <a:gd name="T0" fmla="*/ 11 w 13"/>
                  <a:gd name="T1" fmla="*/ 0 h 10"/>
                  <a:gd name="T2" fmla="*/ 11 w 13"/>
                  <a:gd name="T3" fmla="*/ 0 h 10"/>
                  <a:gd name="T4" fmla="*/ 11 w 13"/>
                  <a:gd name="T5" fmla="*/ 2 h 10"/>
                  <a:gd name="T6" fmla="*/ 11 w 13"/>
                  <a:gd name="T7" fmla="*/ 2 h 10"/>
                  <a:gd name="T8" fmla="*/ 13 w 13"/>
                  <a:gd name="T9" fmla="*/ 6 h 10"/>
                  <a:gd name="T10" fmla="*/ 11 w 13"/>
                  <a:gd name="T11" fmla="*/ 10 h 10"/>
                  <a:gd name="T12" fmla="*/ 10 w 13"/>
                  <a:gd name="T13" fmla="*/ 10 h 10"/>
                  <a:gd name="T14" fmla="*/ 6 w 13"/>
                  <a:gd name="T15" fmla="*/ 8 h 10"/>
                  <a:gd name="T16" fmla="*/ 8 w 13"/>
                  <a:gd name="T17" fmla="*/ 8 h 10"/>
                  <a:gd name="T18" fmla="*/ 10 w 13"/>
                  <a:gd name="T19" fmla="*/ 6 h 10"/>
                  <a:gd name="T20" fmla="*/ 10 w 13"/>
                  <a:gd name="T21" fmla="*/ 4 h 10"/>
                  <a:gd name="T22" fmla="*/ 6 w 13"/>
                  <a:gd name="T23" fmla="*/ 4 h 10"/>
                  <a:gd name="T24" fmla="*/ 6 w 13"/>
                  <a:gd name="T25" fmla="*/ 6 h 10"/>
                  <a:gd name="T26" fmla="*/ 6 w 13"/>
                  <a:gd name="T27" fmla="*/ 8 h 10"/>
                  <a:gd name="T28" fmla="*/ 4 w 13"/>
                  <a:gd name="T29" fmla="*/ 8 h 10"/>
                  <a:gd name="T30" fmla="*/ 2 w 13"/>
                  <a:gd name="T31" fmla="*/ 8 h 10"/>
                  <a:gd name="T32" fmla="*/ 0 w 13"/>
                  <a:gd name="T33" fmla="*/ 6 h 10"/>
                  <a:gd name="T34" fmla="*/ 2 w 13"/>
                  <a:gd name="T35" fmla="*/ 4 h 10"/>
                  <a:gd name="T36" fmla="*/ 6 w 13"/>
                  <a:gd name="T37" fmla="*/ 2 h 10"/>
                  <a:gd name="T38" fmla="*/ 8 w 13"/>
                  <a:gd name="T39" fmla="*/ 0 h 10"/>
                  <a:gd name="T40" fmla="*/ 11 w 13"/>
                  <a:gd name="T4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" h="10">
                    <a:moveTo>
                      <a:pt x="11" y="0"/>
                    </a:moveTo>
                    <a:lnTo>
                      <a:pt x="11" y="0"/>
                    </a:lnTo>
                    <a:lnTo>
                      <a:pt x="11" y="2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1" y="10"/>
                    </a:lnTo>
                    <a:lnTo>
                      <a:pt x="10" y="10"/>
                    </a:lnTo>
                    <a:lnTo>
                      <a:pt x="6" y="8"/>
                    </a:lnTo>
                    <a:lnTo>
                      <a:pt x="8" y="8"/>
                    </a:lnTo>
                    <a:lnTo>
                      <a:pt x="10" y="6"/>
                    </a:lnTo>
                    <a:lnTo>
                      <a:pt x="10" y="4"/>
                    </a:lnTo>
                    <a:lnTo>
                      <a:pt x="6" y="4"/>
                    </a:lnTo>
                    <a:lnTo>
                      <a:pt x="6" y="6"/>
                    </a:lnTo>
                    <a:lnTo>
                      <a:pt x="6" y="8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6" y="2"/>
                    </a:lnTo>
                    <a:lnTo>
                      <a:pt x="8" y="0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6" name="Freeform 1163"/>
              <p:cNvSpPr>
                <a:spLocks/>
              </p:cNvSpPr>
              <p:nvPr/>
            </p:nvSpPr>
            <p:spPr bwMode="auto">
              <a:xfrm>
                <a:off x="4100" y="2090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4 w 4"/>
                  <a:gd name="T3" fmla="*/ 0 h 4"/>
                  <a:gd name="T4" fmla="*/ 4 w 4"/>
                  <a:gd name="T5" fmla="*/ 2 h 4"/>
                  <a:gd name="T6" fmla="*/ 4 w 4"/>
                  <a:gd name="T7" fmla="*/ 4 h 4"/>
                  <a:gd name="T8" fmla="*/ 0 w 4"/>
                  <a:gd name="T9" fmla="*/ 0 h 4"/>
                  <a:gd name="T10" fmla="*/ 2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7" name="Freeform 1164"/>
              <p:cNvSpPr>
                <a:spLocks/>
              </p:cNvSpPr>
              <p:nvPr/>
            </p:nvSpPr>
            <p:spPr bwMode="auto">
              <a:xfrm>
                <a:off x="4089" y="2094"/>
                <a:ext cx="32" cy="24"/>
              </a:xfrm>
              <a:custGeom>
                <a:avLst/>
                <a:gdLst>
                  <a:gd name="T0" fmla="*/ 7 w 32"/>
                  <a:gd name="T1" fmla="*/ 0 h 24"/>
                  <a:gd name="T2" fmla="*/ 9 w 32"/>
                  <a:gd name="T3" fmla="*/ 2 h 24"/>
                  <a:gd name="T4" fmla="*/ 13 w 32"/>
                  <a:gd name="T5" fmla="*/ 4 h 24"/>
                  <a:gd name="T6" fmla="*/ 15 w 32"/>
                  <a:gd name="T7" fmla="*/ 5 h 24"/>
                  <a:gd name="T8" fmla="*/ 17 w 32"/>
                  <a:gd name="T9" fmla="*/ 5 h 24"/>
                  <a:gd name="T10" fmla="*/ 19 w 32"/>
                  <a:gd name="T11" fmla="*/ 5 h 24"/>
                  <a:gd name="T12" fmla="*/ 19 w 32"/>
                  <a:gd name="T13" fmla="*/ 5 h 24"/>
                  <a:gd name="T14" fmla="*/ 22 w 32"/>
                  <a:gd name="T15" fmla="*/ 9 h 24"/>
                  <a:gd name="T16" fmla="*/ 24 w 32"/>
                  <a:gd name="T17" fmla="*/ 13 h 24"/>
                  <a:gd name="T18" fmla="*/ 24 w 32"/>
                  <a:gd name="T19" fmla="*/ 13 h 24"/>
                  <a:gd name="T20" fmla="*/ 26 w 32"/>
                  <a:gd name="T21" fmla="*/ 15 h 24"/>
                  <a:gd name="T22" fmla="*/ 24 w 32"/>
                  <a:gd name="T23" fmla="*/ 19 h 24"/>
                  <a:gd name="T24" fmla="*/ 28 w 32"/>
                  <a:gd name="T25" fmla="*/ 21 h 24"/>
                  <a:gd name="T26" fmla="*/ 28 w 32"/>
                  <a:gd name="T27" fmla="*/ 21 h 24"/>
                  <a:gd name="T28" fmla="*/ 32 w 32"/>
                  <a:gd name="T29" fmla="*/ 21 h 24"/>
                  <a:gd name="T30" fmla="*/ 30 w 32"/>
                  <a:gd name="T31" fmla="*/ 24 h 24"/>
                  <a:gd name="T32" fmla="*/ 28 w 32"/>
                  <a:gd name="T33" fmla="*/ 23 h 24"/>
                  <a:gd name="T34" fmla="*/ 26 w 32"/>
                  <a:gd name="T35" fmla="*/ 24 h 24"/>
                  <a:gd name="T36" fmla="*/ 24 w 32"/>
                  <a:gd name="T37" fmla="*/ 23 h 24"/>
                  <a:gd name="T38" fmla="*/ 24 w 32"/>
                  <a:gd name="T39" fmla="*/ 21 h 24"/>
                  <a:gd name="T40" fmla="*/ 24 w 32"/>
                  <a:gd name="T41" fmla="*/ 19 h 24"/>
                  <a:gd name="T42" fmla="*/ 22 w 32"/>
                  <a:gd name="T43" fmla="*/ 17 h 24"/>
                  <a:gd name="T44" fmla="*/ 21 w 32"/>
                  <a:gd name="T45" fmla="*/ 13 h 24"/>
                  <a:gd name="T46" fmla="*/ 19 w 32"/>
                  <a:gd name="T47" fmla="*/ 11 h 24"/>
                  <a:gd name="T48" fmla="*/ 17 w 32"/>
                  <a:gd name="T49" fmla="*/ 11 h 24"/>
                  <a:gd name="T50" fmla="*/ 13 w 32"/>
                  <a:gd name="T51" fmla="*/ 9 h 24"/>
                  <a:gd name="T52" fmla="*/ 13 w 32"/>
                  <a:gd name="T53" fmla="*/ 7 h 24"/>
                  <a:gd name="T54" fmla="*/ 9 w 32"/>
                  <a:gd name="T55" fmla="*/ 7 h 24"/>
                  <a:gd name="T56" fmla="*/ 9 w 32"/>
                  <a:gd name="T57" fmla="*/ 5 h 24"/>
                  <a:gd name="T58" fmla="*/ 7 w 32"/>
                  <a:gd name="T59" fmla="*/ 5 h 24"/>
                  <a:gd name="T60" fmla="*/ 5 w 32"/>
                  <a:gd name="T61" fmla="*/ 4 h 24"/>
                  <a:gd name="T62" fmla="*/ 3 w 32"/>
                  <a:gd name="T63" fmla="*/ 2 h 24"/>
                  <a:gd name="T64" fmla="*/ 2 w 32"/>
                  <a:gd name="T65" fmla="*/ 2 h 24"/>
                  <a:gd name="T66" fmla="*/ 0 w 32"/>
                  <a:gd name="T67" fmla="*/ 2 h 24"/>
                  <a:gd name="T68" fmla="*/ 2 w 32"/>
                  <a:gd name="T69" fmla="*/ 0 h 24"/>
                  <a:gd name="T70" fmla="*/ 7 w 32"/>
                  <a:gd name="T7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2" h="24">
                    <a:moveTo>
                      <a:pt x="7" y="0"/>
                    </a:moveTo>
                    <a:lnTo>
                      <a:pt x="9" y="2"/>
                    </a:lnTo>
                    <a:lnTo>
                      <a:pt x="13" y="4"/>
                    </a:lnTo>
                    <a:lnTo>
                      <a:pt x="15" y="5"/>
                    </a:lnTo>
                    <a:lnTo>
                      <a:pt x="17" y="5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22" y="9"/>
                    </a:lnTo>
                    <a:lnTo>
                      <a:pt x="24" y="13"/>
                    </a:lnTo>
                    <a:lnTo>
                      <a:pt x="24" y="13"/>
                    </a:lnTo>
                    <a:lnTo>
                      <a:pt x="26" y="15"/>
                    </a:lnTo>
                    <a:lnTo>
                      <a:pt x="24" y="19"/>
                    </a:lnTo>
                    <a:lnTo>
                      <a:pt x="28" y="21"/>
                    </a:lnTo>
                    <a:lnTo>
                      <a:pt x="28" y="21"/>
                    </a:lnTo>
                    <a:lnTo>
                      <a:pt x="32" y="21"/>
                    </a:lnTo>
                    <a:lnTo>
                      <a:pt x="30" y="24"/>
                    </a:lnTo>
                    <a:lnTo>
                      <a:pt x="28" y="23"/>
                    </a:lnTo>
                    <a:lnTo>
                      <a:pt x="26" y="24"/>
                    </a:lnTo>
                    <a:lnTo>
                      <a:pt x="24" y="23"/>
                    </a:lnTo>
                    <a:lnTo>
                      <a:pt x="24" y="21"/>
                    </a:lnTo>
                    <a:lnTo>
                      <a:pt x="24" y="19"/>
                    </a:lnTo>
                    <a:lnTo>
                      <a:pt x="22" y="17"/>
                    </a:lnTo>
                    <a:lnTo>
                      <a:pt x="21" y="13"/>
                    </a:lnTo>
                    <a:lnTo>
                      <a:pt x="19" y="11"/>
                    </a:lnTo>
                    <a:lnTo>
                      <a:pt x="17" y="11"/>
                    </a:lnTo>
                    <a:lnTo>
                      <a:pt x="13" y="9"/>
                    </a:lnTo>
                    <a:lnTo>
                      <a:pt x="13" y="7"/>
                    </a:lnTo>
                    <a:lnTo>
                      <a:pt x="9" y="7"/>
                    </a:lnTo>
                    <a:lnTo>
                      <a:pt x="9" y="5"/>
                    </a:lnTo>
                    <a:lnTo>
                      <a:pt x="7" y="5"/>
                    </a:lnTo>
                    <a:lnTo>
                      <a:pt x="5" y="4"/>
                    </a:lnTo>
                    <a:lnTo>
                      <a:pt x="3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8" name="Freeform 1165"/>
              <p:cNvSpPr>
                <a:spLocks/>
              </p:cNvSpPr>
              <p:nvPr/>
            </p:nvSpPr>
            <p:spPr bwMode="auto">
              <a:xfrm>
                <a:off x="4136" y="2061"/>
                <a:ext cx="8" cy="4"/>
              </a:xfrm>
              <a:custGeom>
                <a:avLst/>
                <a:gdLst>
                  <a:gd name="T0" fmla="*/ 6 w 8"/>
                  <a:gd name="T1" fmla="*/ 0 h 4"/>
                  <a:gd name="T2" fmla="*/ 8 w 8"/>
                  <a:gd name="T3" fmla="*/ 2 h 4"/>
                  <a:gd name="T4" fmla="*/ 6 w 8"/>
                  <a:gd name="T5" fmla="*/ 4 h 4"/>
                  <a:gd name="T6" fmla="*/ 2 w 8"/>
                  <a:gd name="T7" fmla="*/ 4 h 4"/>
                  <a:gd name="T8" fmla="*/ 0 w 8"/>
                  <a:gd name="T9" fmla="*/ 4 h 4"/>
                  <a:gd name="T10" fmla="*/ 0 w 8"/>
                  <a:gd name="T11" fmla="*/ 2 h 4"/>
                  <a:gd name="T12" fmla="*/ 4 w 8"/>
                  <a:gd name="T13" fmla="*/ 2 h 4"/>
                  <a:gd name="T14" fmla="*/ 6 w 8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4">
                    <a:moveTo>
                      <a:pt x="6" y="0"/>
                    </a:moveTo>
                    <a:lnTo>
                      <a:pt x="8" y="2"/>
                    </a:lnTo>
                    <a:lnTo>
                      <a:pt x="6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9" name="Freeform 1166"/>
              <p:cNvSpPr>
                <a:spLocks/>
              </p:cNvSpPr>
              <p:nvPr/>
            </p:nvSpPr>
            <p:spPr bwMode="auto">
              <a:xfrm>
                <a:off x="4176" y="2145"/>
                <a:ext cx="4" cy="2"/>
              </a:xfrm>
              <a:custGeom>
                <a:avLst/>
                <a:gdLst>
                  <a:gd name="T0" fmla="*/ 2 w 4"/>
                  <a:gd name="T1" fmla="*/ 0 h 2"/>
                  <a:gd name="T2" fmla="*/ 2 w 4"/>
                  <a:gd name="T3" fmla="*/ 0 h 2"/>
                  <a:gd name="T4" fmla="*/ 4 w 4"/>
                  <a:gd name="T5" fmla="*/ 0 h 2"/>
                  <a:gd name="T6" fmla="*/ 2 w 4"/>
                  <a:gd name="T7" fmla="*/ 2 h 2"/>
                  <a:gd name="T8" fmla="*/ 0 w 4"/>
                  <a:gd name="T9" fmla="*/ 0 h 2"/>
                  <a:gd name="T10" fmla="*/ 2 w 4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lnTo>
                      <a:pt x="2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90" name="Freeform 1167"/>
              <p:cNvSpPr>
                <a:spLocks/>
              </p:cNvSpPr>
              <p:nvPr/>
            </p:nvSpPr>
            <p:spPr bwMode="auto">
              <a:xfrm>
                <a:off x="4260" y="2162"/>
                <a:ext cx="42" cy="23"/>
              </a:xfrm>
              <a:custGeom>
                <a:avLst/>
                <a:gdLst>
                  <a:gd name="T0" fmla="*/ 40 w 42"/>
                  <a:gd name="T1" fmla="*/ 0 h 23"/>
                  <a:gd name="T2" fmla="*/ 42 w 42"/>
                  <a:gd name="T3" fmla="*/ 2 h 23"/>
                  <a:gd name="T4" fmla="*/ 40 w 42"/>
                  <a:gd name="T5" fmla="*/ 2 h 23"/>
                  <a:gd name="T6" fmla="*/ 34 w 42"/>
                  <a:gd name="T7" fmla="*/ 6 h 23"/>
                  <a:gd name="T8" fmla="*/ 31 w 42"/>
                  <a:gd name="T9" fmla="*/ 10 h 23"/>
                  <a:gd name="T10" fmla="*/ 32 w 42"/>
                  <a:gd name="T11" fmla="*/ 14 h 23"/>
                  <a:gd name="T12" fmla="*/ 32 w 42"/>
                  <a:gd name="T13" fmla="*/ 17 h 23"/>
                  <a:gd name="T14" fmla="*/ 27 w 42"/>
                  <a:gd name="T15" fmla="*/ 16 h 23"/>
                  <a:gd name="T16" fmla="*/ 25 w 42"/>
                  <a:gd name="T17" fmla="*/ 17 h 23"/>
                  <a:gd name="T18" fmla="*/ 21 w 42"/>
                  <a:gd name="T19" fmla="*/ 21 h 23"/>
                  <a:gd name="T20" fmla="*/ 17 w 42"/>
                  <a:gd name="T21" fmla="*/ 21 h 23"/>
                  <a:gd name="T22" fmla="*/ 15 w 42"/>
                  <a:gd name="T23" fmla="*/ 23 h 23"/>
                  <a:gd name="T24" fmla="*/ 12 w 42"/>
                  <a:gd name="T25" fmla="*/ 23 h 23"/>
                  <a:gd name="T26" fmla="*/ 8 w 42"/>
                  <a:gd name="T27" fmla="*/ 23 h 23"/>
                  <a:gd name="T28" fmla="*/ 4 w 42"/>
                  <a:gd name="T29" fmla="*/ 21 h 23"/>
                  <a:gd name="T30" fmla="*/ 0 w 42"/>
                  <a:gd name="T31" fmla="*/ 17 h 23"/>
                  <a:gd name="T32" fmla="*/ 0 w 42"/>
                  <a:gd name="T33" fmla="*/ 14 h 23"/>
                  <a:gd name="T34" fmla="*/ 4 w 42"/>
                  <a:gd name="T35" fmla="*/ 12 h 23"/>
                  <a:gd name="T36" fmla="*/ 6 w 42"/>
                  <a:gd name="T37" fmla="*/ 10 h 23"/>
                  <a:gd name="T38" fmla="*/ 10 w 42"/>
                  <a:gd name="T39" fmla="*/ 12 h 23"/>
                  <a:gd name="T40" fmla="*/ 12 w 42"/>
                  <a:gd name="T41" fmla="*/ 10 h 23"/>
                  <a:gd name="T42" fmla="*/ 12 w 42"/>
                  <a:gd name="T43" fmla="*/ 8 h 23"/>
                  <a:gd name="T44" fmla="*/ 12 w 42"/>
                  <a:gd name="T45" fmla="*/ 6 h 23"/>
                  <a:gd name="T46" fmla="*/ 15 w 42"/>
                  <a:gd name="T47" fmla="*/ 6 h 23"/>
                  <a:gd name="T48" fmla="*/ 19 w 42"/>
                  <a:gd name="T49" fmla="*/ 8 h 23"/>
                  <a:gd name="T50" fmla="*/ 25 w 42"/>
                  <a:gd name="T51" fmla="*/ 8 h 23"/>
                  <a:gd name="T52" fmla="*/ 32 w 42"/>
                  <a:gd name="T53" fmla="*/ 4 h 23"/>
                  <a:gd name="T54" fmla="*/ 38 w 42"/>
                  <a:gd name="T55" fmla="*/ 0 h 23"/>
                  <a:gd name="T56" fmla="*/ 40 w 42"/>
                  <a:gd name="T5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2" h="23">
                    <a:moveTo>
                      <a:pt x="40" y="0"/>
                    </a:moveTo>
                    <a:lnTo>
                      <a:pt x="42" y="2"/>
                    </a:lnTo>
                    <a:lnTo>
                      <a:pt x="40" y="2"/>
                    </a:lnTo>
                    <a:lnTo>
                      <a:pt x="34" y="6"/>
                    </a:lnTo>
                    <a:lnTo>
                      <a:pt x="31" y="10"/>
                    </a:lnTo>
                    <a:lnTo>
                      <a:pt x="32" y="14"/>
                    </a:lnTo>
                    <a:lnTo>
                      <a:pt x="32" y="17"/>
                    </a:lnTo>
                    <a:lnTo>
                      <a:pt x="27" y="16"/>
                    </a:lnTo>
                    <a:lnTo>
                      <a:pt x="25" y="17"/>
                    </a:lnTo>
                    <a:lnTo>
                      <a:pt x="21" y="21"/>
                    </a:lnTo>
                    <a:lnTo>
                      <a:pt x="17" y="21"/>
                    </a:lnTo>
                    <a:lnTo>
                      <a:pt x="15" y="23"/>
                    </a:lnTo>
                    <a:lnTo>
                      <a:pt x="12" y="23"/>
                    </a:lnTo>
                    <a:lnTo>
                      <a:pt x="8" y="23"/>
                    </a:lnTo>
                    <a:lnTo>
                      <a:pt x="4" y="21"/>
                    </a:lnTo>
                    <a:lnTo>
                      <a:pt x="0" y="17"/>
                    </a:lnTo>
                    <a:lnTo>
                      <a:pt x="0" y="14"/>
                    </a:lnTo>
                    <a:lnTo>
                      <a:pt x="4" y="12"/>
                    </a:lnTo>
                    <a:lnTo>
                      <a:pt x="6" y="10"/>
                    </a:lnTo>
                    <a:lnTo>
                      <a:pt x="10" y="12"/>
                    </a:lnTo>
                    <a:lnTo>
                      <a:pt x="12" y="10"/>
                    </a:lnTo>
                    <a:lnTo>
                      <a:pt x="12" y="8"/>
                    </a:lnTo>
                    <a:lnTo>
                      <a:pt x="12" y="6"/>
                    </a:lnTo>
                    <a:lnTo>
                      <a:pt x="15" y="6"/>
                    </a:lnTo>
                    <a:lnTo>
                      <a:pt x="19" y="8"/>
                    </a:lnTo>
                    <a:lnTo>
                      <a:pt x="25" y="8"/>
                    </a:lnTo>
                    <a:lnTo>
                      <a:pt x="32" y="4"/>
                    </a:lnTo>
                    <a:lnTo>
                      <a:pt x="38" y="0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91" name="Freeform 1168"/>
              <p:cNvSpPr>
                <a:spLocks/>
              </p:cNvSpPr>
              <p:nvPr/>
            </p:nvSpPr>
            <p:spPr bwMode="auto">
              <a:xfrm>
                <a:off x="3203" y="2098"/>
                <a:ext cx="5" cy="3"/>
              </a:xfrm>
              <a:custGeom>
                <a:avLst/>
                <a:gdLst>
                  <a:gd name="T0" fmla="*/ 0 w 5"/>
                  <a:gd name="T1" fmla="*/ 0 h 3"/>
                  <a:gd name="T2" fmla="*/ 1 w 5"/>
                  <a:gd name="T3" fmla="*/ 1 h 3"/>
                  <a:gd name="T4" fmla="*/ 5 w 5"/>
                  <a:gd name="T5" fmla="*/ 3 h 3"/>
                  <a:gd name="T6" fmla="*/ 3 w 5"/>
                  <a:gd name="T7" fmla="*/ 3 h 3"/>
                  <a:gd name="T8" fmla="*/ 0 w 5"/>
                  <a:gd name="T9" fmla="*/ 3 h 3"/>
                  <a:gd name="T10" fmla="*/ 0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0" y="0"/>
                    </a:moveTo>
                    <a:lnTo>
                      <a:pt x="1" y="1"/>
                    </a:lnTo>
                    <a:lnTo>
                      <a:pt x="5" y="3"/>
                    </a:lnTo>
                    <a:lnTo>
                      <a:pt x="3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92" name="Freeform 1169"/>
              <p:cNvSpPr>
                <a:spLocks/>
              </p:cNvSpPr>
              <p:nvPr/>
            </p:nvSpPr>
            <p:spPr bwMode="auto">
              <a:xfrm>
                <a:off x="3248" y="2115"/>
                <a:ext cx="6" cy="3"/>
              </a:xfrm>
              <a:custGeom>
                <a:avLst/>
                <a:gdLst>
                  <a:gd name="T0" fmla="*/ 4 w 6"/>
                  <a:gd name="T1" fmla="*/ 0 h 3"/>
                  <a:gd name="T2" fmla="*/ 6 w 6"/>
                  <a:gd name="T3" fmla="*/ 0 h 3"/>
                  <a:gd name="T4" fmla="*/ 6 w 6"/>
                  <a:gd name="T5" fmla="*/ 2 h 3"/>
                  <a:gd name="T6" fmla="*/ 6 w 6"/>
                  <a:gd name="T7" fmla="*/ 3 h 3"/>
                  <a:gd name="T8" fmla="*/ 0 w 6"/>
                  <a:gd name="T9" fmla="*/ 2 h 3"/>
                  <a:gd name="T10" fmla="*/ 0 w 6"/>
                  <a:gd name="T11" fmla="*/ 2 h 3"/>
                  <a:gd name="T12" fmla="*/ 4 w 6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3">
                    <a:moveTo>
                      <a:pt x="4" y="0"/>
                    </a:moveTo>
                    <a:lnTo>
                      <a:pt x="6" y="0"/>
                    </a:lnTo>
                    <a:lnTo>
                      <a:pt x="6" y="2"/>
                    </a:lnTo>
                    <a:lnTo>
                      <a:pt x="6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93" name="Freeform 1170"/>
              <p:cNvSpPr>
                <a:spLocks/>
              </p:cNvSpPr>
              <p:nvPr/>
            </p:nvSpPr>
            <p:spPr bwMode="auto">
              <a:xfrm>
                <a:off x="3224" y="2094"/>
                <a:ext cx="3" cy="4"/>
              </a:xfrm>
              <a:custGeom>
                <a:avLst/>
                <a:gdLst>
                  <a:gd name="T0" fmla="*/ 1 w 3"/>
                  <a:gd name="T1" fmla="*/ 0 h 4"/>
                  <a:gd name="T2" fmla="*/ 3 w 3"/>
                  <a:gd name="T3" fmla="*/ 2 h 4"/>
                  <a:gd name="T4" fmla="*/ 1 w 3"/>
                  <a:gd name="T5" fmla="*/ 4 h 4"/>
                  <a:gd name="T6" fmla="*/ 0 w 3"/>
                  <a:gd name="T7" fmla="*/ 2 h 4"/>
                  <a:gd name="T8" fmla="*/ 1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lnTo>
                      <a:pt x="3" y="2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94" name="Freeform 1171"/>
              <p:cNvSpPr>
                <a:spLocks/>
              </p:cNvSpPr>
              <p:nvPr/>
            </p:nvSpPr>
            <p:spPr bwMode="auto">
              <a:xfrm>
                <a:off x="3208" y="2096"/>
                <a:ext cx="4" cy="2"/>
              </a:xfrm>
              <a:custGeom>
                <a:avLst/>
                <a:gdLst>
                  <a:gd name="T0" fmla="*/ 0 w 4"/>
                  <a:gd name="T1" fmla="*/ 0 h 2"/>
                  <a:gd name="T2" fmla="*/ 2 w 4"/>
                  <a:gd name="T3" fmla="*/ 0 h 2"/>
                  <a:gd name="T4" fmla="*/ 4 w 4"/>
                  <a:gd name="T5" fmla="*/ 2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95" name="Freeform 1172"/>
              <p:cNvSpPr>
                <a:spLocks/>
              </p:cNvSpPr>
              <p:nvPr/>
            </p:nvSpPr>
            <p:spPr bwMode="auto">
              <a:xfrm>
                <a:off x="3397" y="2221"/>
                <a:ext cx="6" cy="4"/>
              </a:xfrm>
              <a:custGeom>
                <a:avLst/>
                <a:gdLst>
                  <a:gd name="T0" fmla="*/ 4 w 6"/>
                  <a:gd name="T1" fmla="*/ 0 h 4"/>
                  <a:gd name="T2" fmla="*/ 6 w 6"/>
                  <a:gd name="T3" fmla="*/ 4 h 4"/>
                  <a:gd name="T4" fmla="*/ 6 w 6"/>
                  <a:gd name="T5" fmla="*/ 4 h 4"/>
                  <a:gd name="T6" fmla="*/ 4 w 6"/>
                  <a:gd name="T7" fmla="*/ 4 h 4"/>
                  <a:gd name="T8" fmla="*/ 4 w 6"/>
                  <a:gd name="T9" fmla="*/ 4 h 4"/>
                  <a:gd name="T10" fmla="*/ 0 w 6"/>
                  <a:gd name="T11" fmla="*/ 4 h 4"/>
                  <a:gd name="T12" fmla="*/ 0 w 6"/>
                  <a:gd name="T13" fmla="*/ 0 h 4"/>
                  <a:gd name="T14" fmla="*/ 4 w 6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4" y="0"/>
                    </a:moveTo>
                    <a:lnTo>
                      <a:pt x="6" y="4"/>
                    </a:lnTo>
                    <a:lnTo>
                      <a:pt x="6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96" name="Freeform 1173"/>
              <p:cNvSpPr>
                <a:spLocks/>
              </p:cNvSpPr>
              <p:nvPr/>
            </p:nvSpPr>
            <p:spPr bwMode="auto">
              <a:xfrm>
                <a:off x="3443" y="2307"/>
                <a:ext cx="9" cy="12"/>
              </a:xfrm>
              <a:custGeom>
                <a:avLst/>
                <a:gdLst>
                  <a:gd name="T0" fmla="*/ 9 w 9"/>
                  <a:gd name="T1" fmla="*/ 0 h 12"/>
                  <a:gd name="T2" fmla="*/ 9 w 9"/>
                  <a:gd name="T3" fmla="*/ 6 h 12"/>
                  <a:gd name="T4" fmla="*/ 5 w 9"/>
                  <a:gd name="T5" fmla="*/ 10 h 12"/>
                  <a:gd name="T6" fmla="*/ 2 w 9"/>
                  <a:gd name="T7" fmla="*/ 12 h 12"/>
                  <a:gd name="T8" fmla="*/ 0 w 9"/>
                  <a:gd name="T9" fmla="*/ 12 h 12"/>
                  <a:gd name="T10" fmla="*/ 3 w 9"/>
                  <a:gd name="T11" fmla="*/ 6 h 12"/>
                  <a:gd name="T12" fmla="*/ 3 w 9"/>
                  <a:gd name="T13" fmla="*/ 4 h 12"/>
                  <a:gd name="T14" fmla="*/ 9 w 9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12">
                    <a:moveTo>
                      <a:pt x="9" y="0"/>
                    </a:moveTo>
                    <a:lnTo>
                      <a:pt x="9" y="6"/>
                    </a:lnTo>
                    <a:lnTo>
                      <a:pt x="5" y="10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3" y="6"/>
                    </a:lnTo>
                    <a:lnTo>
                      <a:pt x="3" y="4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97" name="Freeform 1174"/>
              <p:cNvSpPr>
                <a:spLocks/>
              </p:cNvSpPr>
              <p:nvPr/>
            </p:nvSpPr>
            <p:spPr bwMode="auto">
              <a:xfrm>
                <a:off x="3454" y="2298"/>
                <a:ext cx="8" cy="5"/>
              </a:xfrm>
              <a:custGeom>
                <a:avLst/>
                <a:gdLst>
                  <a:gd name="T0" fmla="*/ 4 w 8"/>
                  <a:gd name="T1" fmla="*/ 0 h 5"/>
                  <a:gd name="T2" fmla="*/ 8 w 8"/>
                  <a:gd name="T3" fmla="*/ 2 h 5"/>
                  <a:gd name="T4" fmla="*/ 4 w 8"/>
                  <a:gd name="T5" fmla="*/ 3 h 5"/>
                  <a:gd name="T6" fmla="*/ 0 w 8"/>
                  <a:gd name="T7" fmla="*/ 5 h 5"/>
                  <a:gd name="T8" fmla="*/ 0 w 8"/>
                  <a:gd name="T9" fmla="*/ 0 h 5"/>
                  <a:gd name="T10" fmla="*/ 4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4" y="0"/>
                    </a:moveTo>
                    <a:lnTo>
                      <a:pt x="8" y="2"/>
                    </a:lnTo>
                    <a:lnTo>
                      <a:pt x="4" y="3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98" name="Freeform 1175"/>
              <p:cNvSpPr>
                <a:spLocks/>
              </p:cNvSpPr>
              <p:nvPr/>
            </p:nvSpPr>
            <p:spPr bwMode="auto">
              <a:xfrm>
                <a:off x="3382" y="2303"/>
                <a:ext cx="4" cy="8"/>
              </a:xfrm>
              <a:custGeom>
                <a:avLst/>
                <a:gdLst>
                  <a:gd name="T0" fmla="*/ 2 w 4"/>
                  <a:gd name="T1" fmla="*/ 0 h 8"/>
                  <a:gd name="T2" fmla="*/ 2 w 4"/>
                  <a:gd name="T3" fmla="*/ 0 h 8"/>
                  <a:gd name="T4" fmla="*/ 4 w 4"/>
                  <a:gd name="T5" fmla="*/ 0 h 8"/>
                  <a:gd name="T6" fmla="*/ 4 w 4"/>
                  <a:gd name="T7" fmla="*/ 0 h 8"/>
                  <a:gd name="T8" fmla="*/ 4 w 4"/>
                  <a:gd name="T9" fmla="*/ 6 h 8"/>
                  <a:gd name="T10" fmla="*/ 4 w 4"/>
                  <a:gd name="T11" fmla="*/ 6 h 8"/>
                  <a:gd name="T12" fmla="*/ 2 w 4"/>
                  <a:gd name="T13" fmla="*/ 8 h 8"/>
                  <a:gd name="T14" fmla="*/ 2 w 4"/>
                  <a:gd name="T15" fmla="*/ 8 h 8"/>
                  <a:gd name="T16" fmla="*/ 2 w 4"/>
                  <a:gd name="T17" fmla="*/ 4 h 8"/>
                  <a:gd name="T18" fmla="*/ 0 w 4"/>
                  <a:gd name="T19" fmla="*/ 2 h 8"/>
                  <a:gd name="T20" fmla="*/ 0 w 4"/>
                  <a:gd name="T21" fmla="*/ 0 h 8"/>
                  <a:gd name="T22" fmla="*/ 2 w 4"/>
                  <a:gd name="T23" fmla="*/ 0 h 8"/>
                  <a:gd name="T24" fmla="*/ 2 w 4"/>
                  <a:gd name="T2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8">
                    <a:moveTo>
                      <a:pt x="2" y="0"/>
                    </a:moveTo>
                    <a:lnTo>
                      <a:pt x="2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99" name="Freeform 1176"/>
              <p:cNvSpPr>
                <a:spLocks/>
              </p:cNvSpPr>
              <p:nvPr/>
            </p:nvSpPr>
            <p:spPr bwMode="auto">
              <a:xfrm>
                <a:off x="3378" y="2322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4 w 4"/>
                  <a:gd name="T3" fmla="*/ 2 h 4"/>
                  <a:gd name="T4" fmla="*/ 4 w 4"/>
                  <a:gd name="T5" fmla="*/ 4 h 4"/>
                  <a:gd name="T6" fmla="*/ 2 w 4"/>
                  <a:gd name="T7" fmla="*/ 4 h 4"/>
                  <a:gd name="T8" fmla="*/ 2 w 4"/>
                  <a:gd name="T9" fmla="*/ 4 h 4"/>
                  <a:gd name="T10" fmla="*/ 0 w 4"/>
                  <a:gd name="T11" fmla="*/ 2 h 4"/>
                  <a:gd name="T12" fmla="*/ 2 w 4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00" name="Freeform 1177"/>
              <p:cNvSpPr>
                <a:spLocks/>
              </p:cNvSpPr>
              <p:nvPr/>
            </p:nvSpPr>
            <p:spPr bwMode="auto">
              <a:xfrm>
                <a:off x="3391" y="2317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2 w 2"/>
                  <a:gd name="T7" fmla="*/ 2 h 2"/>
                  <a:gd name="T8" fmla="*/ 2 w 2"/>
                  <a:gd name="T9" fmla="*/ 2 h 2"/>
                  <a:gd name="T10" fmla="*/ 0 w 2"/>
                  <a:gd name="T11" fmla="*/ 2 h 2"/>
                  <a:gd name="T12" fmla="*/ 0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01" name="Freeform 1178"/>
              <p:cNvSpPr>
                <a:spLocks/>
              </p:cNvSpPr>
              <p:nvPr/>
            </p:nvSpPr>
            <p:spPr bwMode="auto">
              <a:xfrm>
                <a:off x="3418" y="2317"/>
                <a:ext cx="8" cy="7"/>
              </a:xfrm>
              <a:custGeom>
                <a:avLst/>
                <a:gdLst>
                  <a:gd name="T0" fmla="*/ 2 w 8"/>
                  <a:gd name="T1" fmla="*/ 0 h 7"/>
                  <a:gd name="T2" fmla="*/ 4 w 8"/>
                  <a:gd name="T3" fmla="*/ 0 h 7"/>
                  <a:gd name="T4" fmla="*/ 8 w 8"/>
                  <a:gd name="T5" fmla="*/ 0 h 7"/>
                  <a:gd name="T6" fmla="*/ 8 w 8"/>
                  <a:gd name="T7" fmla="*/ 5 h 7"/>
                  <a:gd name="T8" fmla="*/ 6 w 8"/>
                  <a:gd name="T9" fmla="*/ 5 h 7"/>
                  <a:gd name="T10" fmla="*/ 4 w 8"/>
                  <a:gd name="T11" fmla="*/ 7 h 7"/>
                  <a:gd name="T12" fmla="*/ 0 w 8"/>
                  <a:gd name="T13" fmla="*/ 5 h 7"/>
                  <a:gd name="T14" fmla="*/ 2 w 8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7">
                    <a:moveTo>
                      <a:pt x="2" y="0"/>
                    </a:moveTo>
                    <a:lnTo>
                      <a:pt x="4" y="0"/>
                    </a:lnTo>
                    <a:lnTo>
                      <a:pt x="8" y="0"/>
                    </a:lnTo>
                    <a:lnTo>
                      <a:pt x="8" y="5"/>
                    </a:lnTo>
                    <a:lnTo>
                      <a:pt x="6" y="5"/>
                    </a:lnTo>
                    <a:lnTo>
                      <a:pt x="4" y="7"/>
                    </a:lnTo>
                    <a:lnTo>
                      <a:pt x="0" y="5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02" name="Freeform 1179"/>
              <p:cNvSpPr>
                <a:spLocks/>
              </p:cNvSpPr>
              <p:nvPr/>
            </p:nvSpPr>
            <p:spPr bwMode="auto">
              <a:xfrm>
                <a:off x="3397" y="2311"/>
                <a:ext cx="15" cy="10"/>
              </a:xfrm>
              <a:custGeom>
                <a:avLst/>
                <a:gdLst>
                  <a:gd name="T0" fmla="*/ 11 w 15"/>
                  <a:gd name="T1" fmla="*/ 0 h 10"/>
                  <a:gd name="T2" fmla="*/ 15 w 15"/>
                  <a:gd name="T3" fmla="*/ 0 h 10"/>
                  <a:gd name="T4" fmla="*/ 15 w 15"/>
                  <a:gd name="T5" fmla="*/ 6 h 10"/>
                  <a:gd name="T6" fmla="*/ 11 w 15"/>
                  <a:gd name="T7" fmla="*/ 6 h 10"/>
                  <a:gd name="T8" fmla="*/ 6 w 15"/>
                  <a:gd name="T9" fmla="*/ 10 h 10"/>
                  <a:gd name="T10" fmla="*/ 2 w 15"/>
                  <a:gd name="T11" fmla="*/ 8 h 10"/>
                  <a:gd name="T12" fmla="*/ 0 w 15"/>
                  <a:gd name="T13" fmla="*/ 4 h 10"/>
                  <a:gd name="T14" fmla="*/ 4 w 15"/>
                  <a:gd name="T15" fmla="*/ 2 h 10"/>
                  <a:gd name="T16" fmla="*/ 6 w 15"/>
                  <a:gd name="T17" fmla="*/ 2 h 10"/>
                  <a:gd name="T18" fmla="*/ 9 w 15"/>
                  <a:gd name="T19" fmla="*/ 0 h 10"/>
                  <a:gd name="T20" fmla="*/ 11 w 1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10">
                    <a:moveTo>
                      <a:pt x="11" y="0"/>
                    </a:moveTo>
                    <a:lnTo>
                      <a:pt x="15" y="0"/>
                    </a:lnTo>
                    <a:lnTo>
                      <a:pt x="15" y="6"/>
                    </a:lnTo>
                    <a:lnTo>
                      <a:pt x="11" y="6"/>
                    </a:lnTo>
                    <a:lnTo>
                      <a:pt x="6" y="10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9" y="0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03" name="Freeform 1180"/>
              <p:cNvSpPr>
                <a:spLocks/>
              </p:cNvSpPr>
              <p:nvPr/>
            </p:nvSpPr>
            <p:spPr bwMode="auto">
              <a:xfrm>
                <a:off x="3281" y="2561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0 w 2"/>
                  <a:gd name="T7" fmla="*/ 0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04" name="Freeform 1181"/>
              <p:cNvSpPr>
                <a:spLocks/>
              </p:cNvSpPr>
              <p:nvPr/>
            </p:nvSpPr>
            <p:spPr bwMode="auto">
              <a:xfrm>
                <a:off x="3285" y="2542"/>
                <a:ext cx="3" cy="3"/>
              </a:xfrm>
              <a:custGeom>
                <a:avLst/>
                <a:gdLst>
                  <a:gd name="T0" fmla="*/ 1 w 3"/>
                  <a:gd name="T1" fmla="*/ 0 h 3"/>
                  <a:gd name="T2" fmla="*/ 3 w 3"/>
                  <a:gd name="T3" fmla="*/ 0 h 3"/>
                  <a:gd name="T4" fmla="*/ 3 w 3"/>
                  <a:gd name="T5" fmla="*/ 3 h 3"/>
                  <a:gd name="T6" fmla="*/ 1 w 3"/>
                  <a:gd name="T7" fmla="*/ 3 h 3"/>
                  <a:gd name="T8" fmla="*/ 0 w 3"/>
                  <a:gd name="T9" fmla="*/ 3 h 3"/>
                  <a:gd name="T10" fmla="*/ 0 w 3"/>
                  <a:gd name="T11" fmla="*/ 2 h 3"/>
                  <a:gd name="T12" fmla="*/ 1 w 3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3" y="0"/>
                    </a:lnTo>
                    <a:lnTo>
                      <a:pt x="3" y="3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05" name="Freeform 1182"/>
              <p:cNvSpPr>
                <a:spLocks/>
              </p:cNvSpPr>
              <p:nvPr/>
            </p:nvSpPr>
            <p:spPr bwMode="auto">
              <a:xfrm>
                <a:off x="3271" y="2561"/>
                <a:ext cx="6" cy="7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0 h 7"/>
                  <a:gd name="T4" fmla="*/ 6 w 6"/>
                  <a:gd name="T5" fmla="*/ 3 h 7"/>
                  <a:gd name="T6" fmla="*/ 6 w 6"/>
                  <a:gd name="T7" fmla="*/ 7 h 7"/>
                  <a:gd name="T8" fmla="*/ 0 w 6"/>
                  <a:gd name="T9" fmla="*/ 5 h 7"/>
                  <a:gd name="T10" fmla="*/ 0 w 6"/>
                  <a:gd name="T11" fmla="*/ 2 h 7"/>
                  <a:gd name="T12" fmla="*/ 0 w 6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lnTo>
                      <a:pt x="2" y="0"/>
                    </a:lnTo>
                    <a:lnTo>
                      <a:pt x="6" y="3"/>
                    </a:lnTo>
                    <a:lnTo>
                      <a:pt x="6" y="7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06" name="Freeform 1183"/>
              <p:cNvSpPr>
                <a:spLocks/>
              </p:cNvSpPr>
              <p:nvPr/>
            </p:nvSpPr>
            <p:spPr bwMode="auto">
              <a:xfrm>
                <a:off x="3243" y="2524"/>
                <a:ext cx="7" cy="4"/>
              </a:xfrm>
              <a:custGeom>
                <a:avLst/>
                <a:gdLst>
                  <a:gd name="T0" fmla="*/ 3 w 7"/>
                  <a:gd name="T1" fmla="*/ 0 h 4"/>
                  <a:gd name="T2" fmla="*/ 5 w 7"/>
                  <a:gd name="T3" fmla="*/ 0 h 4"/>
                  <a:gd name="T4" fmla="*/ 7 w 7"/>
                  <a:gd name="T5" fmla="*/ 2 h 4"/>
                  <a:gd name="T6" fmla="*/ 3 w 7"/>
                  <a:gd name="T7" fmla="*/ 4 h 4"/>
                  <a:gd name="T8" fmla="*/ 1 w 7"/>
                  <a:gd name="T9" fmla="*/ 4 h 4"/>
                  <a:gd name="T10" fmla="*/ 0 w 7"/>
                  <a:gd name="T11" fmla="*/ 4 h 4"/>
                  <a:gd name="T12" fmla="*/ 0 w 7"/>
                  <a:gd name="T13" fmla="*/ 2 h 4"/>
                  <a:gd name="T14" fmla="*/ 1 w 7"/>
                  <a:gd name="T15" fmla="*/ 0 h 4"/>
                  <a:gd name="T16" fmla="*/ 3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3" y="0"/>
                    </a:moveTo>
                    <a:lnTo>
                      <a:pt x="5" y="0"/>
                    </a:lnTo>
                    <a:lnTo>
                      <a:pt x="7" y="2"/>
                    </a:lnTo>
                    <a:lnTo>
                      <a:pt x="3" y="4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07" name="Freeform 1184"/>
              <p:cNvSpPr>
                <a:spLocks/>
              </p:cNvSpPr>
              <p:nvPr/>
            </p:nvSpPr>
            <p:spPr bwMode="auto">
              <a:xfrm>
                <a:off x="3267" y="2534"/>
                <a:ext cx="4" cy="2"/>
              </a:xfrm>
              <a:custGeom>
                <a:avLst/>
                <a:gdLst>
                  <a:gd name="T0" fmla="*/ 2 w 4"/>
                  <a:gd name="T1" fmla="*/ 0 h 2"/>
                  <a:gd name="T2" fmla="*/ 4 w 4"/>
                  <a:gd name="T3" fmla="*/ 2 h 2"/>
                  <a:gd name="T4" fmla="*/ 2 w 4"/>
                  <a:gd name="T5" fmla="*/ 2 h 2"/>
                  <a:gd name="T6" fmla="*/ 0 w 4"/>
                  <a:gd name="T7" fmla="*/ 0 h 2"/>
                  <a:gd name="T8" fmla="*/ 2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lnTo>
                      <a:pt x="4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08" name="Freeform 1185"/>
              <p:cNvSpPr>
                <a:spLocks/>
              </p:cNvSpPr>
              <p:nvPr/>
            </p:nvSpPr>
            <p:spPr bwMode="auto">
              <a:xfrm>
                <a:off x="3260" y="2534"/>
                <a:ext cx="5" cy="2"/>
              </a:xfrm>
              <a:custGeom>
                <a:avLst/>
                <a:gdLst>
                  <a:gd name="T0" fmla="*/ 4 w 5"/>
                  <a:gd name="T1" fmla="*/ 0 h 2"/>
                  <a:gd name="T2" fmla="*/ 5 w 5"/>
                  <a:gd name="T3" fmla="*/ 0 h 2"/>
                  <a:gd name="T4" fmla="*/ 5 w 5"/>
                  <a:gd name="T5" fmla="*/ 2 h 2"/>
                  <a:gd name="T6" fmla="*/ 5 w 5"/>
                  <a:gd name="T7" fmla="*/ 2 h 2"/>
                  <a:gd name="T8" fmla="*/ 5 w 5"/>
                  <a:gd name="T9" fmla="*/ 2 h 2"/>
                  <a:gd name="T10" fmla="*/ 4 w 5"/>
                  <a:gd name="T11" fmla="*/ 2 h 2"/>
                  <a:gd name="T12" fmla="*/ 2 w 5"/>
                  <a:gd name="T13" fmla="*/ 2 h 2"/>
                  <a:gd name="T14" fmla="*/ 0 w 5"/>
                  <a:gd name="T15" fmla="*/ 0 h 2"/>
                  <a:gd name="T16" fmla="*/ 2 w 5"/>
                  <a:gd name="T17" fmla="*/ 0 h 2"/>
                  <a:gd name="T18" fmla="*/ 4 w 5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2">
                    <a:moveTo>
                      <a:pt x="4" y="0"/>
                    </a:moveTo>
                    <a:lnTo>
                      <a:pt x="5" y="0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09" name="Freeform 1186"/>
              <p:cNvSpPr>
                <a:spLocks/>
              </p:cNvSpPr>
              <p:nvPr/>
            </p:nvSpPr>
            <p:spPr bwMode="auto">
              <a:xfrm>
                <a:off x="3286" y="2528"/>
                <a:ext cx="2" cy="6"/>
              </a:xfrm>
              <a:custGeom>
                <a:avLst/>
                <a:gdLst>
                  <a:gd name="T0" fmla="*/ 2 w 2"/>
                  <a:gd name="T1" fmla="*/ 0 h 6"/>
                  <a:gd name="T2" fmla="*/ 2 w 2"/>
                  <a:gd name="T3" fmla="*/ 4 h 6"/>
                  <a:gd name="T4" fmla="*/ 0 w 2"/>
                  <a:gd name="T5" fmla="*/ 6 h 6"/>
                  <a:gd name="T6" fmla="*/ 0 w 2"/>
                  <a:gd name="T7" fmla="*/ 2 h 6"/>
                  <a:gd name="T8" fmla="*/ 2 w 2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6">
                    <a:moveTo>
                      <a:pt x="2" y="0"/>
                    </a:moveTo>
                    <a:lnTo>
                      <a:pt x="2" y="4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10" name="Freeform 1187"/>
              <p:cNvSpPr>
                <a:spLocks/>
              </p:cNvSpPr>
              <p:nvPr/>
            </p:nvSpPr>
            <p:spPr bwMode="auto">
              <a:xfrm>
                <a:off x="3250" y="2528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2 w 2"/>
                  <a:gd name="T5" fmla="*/ 2 h 4"/>
                  <a:gd name="T6" fmla="*/ 2 w 2"/>
                  <a:gd name="T7" fmla="*/ 2 h 4"/>
                  <a:gd name="T8" fmla="*/ 2 w 2"/>
                  <a:gd name="T9" fmla="*/ 2 h 4"/>
                  <a:gd name="T10" fmla="*/ 0 w 2"/>
                  <a:gd name="T11" fmla="*/ 4 h 4"/>
                  <a:gd name="T12" fmla="*/ 0 w 2"/>
                  <a:gd name="T13" fmla="*/ 0 h 4"/>
                  <a:gd name="T14" fmla="*/ 2 w 2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11" name="Freeform 1188"/>
              <p:cNvSpPr>
                <a:spLocks/>
              </p:cNvSpPr>
              <p:nvPr/>
            </p:nvSpPr>
            <p:spPr bwMode="auto">
              <a:xfrm>
                <a:off x="4668" y="2610"/>
                <a:ext cx="21" cy="10"/>
              </a:xfrm>
              <a:custGeom>
                <a:avLst/>
                <a:gdLst>
                  <a:gd name="T0" fmla="*/ 4 w 21"/>
                  <a:gd name="T1" fmla="*/ 0 h 10"/>
                  <a:gd name="T2" fmla="*/ 6 w 21"/>
                  <a:gd name="T3" fmla="*/ 0 h 10"/>
                  <a:gd name="T4" fmla="*/ 7 w 21"/>
                  <a:gd name="T5" fmla="*/ 2 h 10"/>
                  <a:gd name="T6" fmla="*/ 9 w 21"/>
                  <a:gd name="T7" fmla="*/ 2 h 10"/>
                  <a:gd name="T8" fmla="*/ 13 w 21"/>
                  <a:gd name="T9" fmla="*/ 2 h 10"/>
                  <a:gd name="T10" fmla="*/ 15 w 21"/>
                  <a:gd name="T11" fmla="*/ 0 h 10"/>
                  <a:gd name="T12" fmla="*/ 19 w 21"/>
                  <a:gd name="T13" fmla="*/ 2 h 10"/>
                  <a:gd name="T14" fmla="*/ 21 w 21"/>
                  <a:gd name="T15" fmla="*/ 2 h 10"/>
                  <a:gd name="T16" fmla="*/ 21 w 21"/>
                  <a:gd name="T17" fmla="*/ 4 h 10"/>
                  <a:gd name="T18" fmla="*/ 21 w 21"/>
                  <a:gd name="T19" fmla="*/ 6 h 10"/>
                  <a:gd name="T20" fmla="*/ 17 w 21"/>
                  <a:gd name="T21" fmla="*/ 6 h 10"/>
                  <a:gd name="T22" fmla="*/ 13 w 21"/>
                  <a:gd name="T23" fmla="*/ 8 h 10"/>
                  <a:gd name="T24" fmla="*/ 7 w 21"/>
                  <a:gd name="T25" fmla="*/ 10 h 10"/>
                  <a:gd name="T26" fmla="*/ 4 w 21"/>
                  <a:gd name="T27" fmla="*/ 8 h 10"/>
                  <a:gd name="T28" fmla="*/ 2 w 21"/>
                  <a:gd name="T29" fmla="*/ 6 h 10"/>
                  <a:gd name="T30" fmla="*/ 0 w 21"/>
                  <a:gd name="T31" fmla="*/ 6 h 10"/>
                  <a:gd name="T32" fmla="*/ 2 w 21"/>
                  <a:gd name="T33" fmla="*/ 4 h 10"/>
                  <a:gd name="T34" fmla="*/ 2 w 21"/>
                  <a:gd name="T35" fmla="*/ 0 h 10"/>
                  <a:gd name="T36" fmla="*/ 4 w 21"/>
                  <a:gd name="T3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" h="10">
                    <a:moveTo>
                      <a:pt x="4" y="0"/>
                    </a:moveTo>
                    <a:lnTo>
                      <a:pt x="6" y="0"/>
                    </a:lnTo>
                    <a:lnTo>
                      <a:pt x="7" y="2"/>
                    </a:lnTo>
                    <a:lnTo>
                      <a:pt x="9" y="2"/>
                    </a:lnTo>
                    <a:lnTo>
                      <a:pt x="13" y="2"/>
                    </a:lnTo>
                    <a:lnTo>
                      <a:pt x="15" y="0"/>
                    </a:lnTo>
                    <a:lnTo>
                      <a:pt x="19" y="2"/>
                    </a:lnTo>
                    <a:lnTo>
                      <a:pt x="21" y="2"/>
                    </a:lnTo>
                    <a:lnTo>
                      <a:pt x="21" y="4"/>
                    </a:lnTo>
                    <a:lnTo>
                      <a:pt x="21" y="6"/>
                    </a:lnTo>
                    <a:lnTo>
                      <a:pt x="17" y="6"/>
                    </a:lnTo>
                    <a:lnTo>
                      <a:pt x="13" y="8"/>
                    </a:lnTo>
                    <a:lnTo>
                      <a:pt x="7" y="10"/>
                    </a:lnTo>
                    <a:lnTo>
                      <a:pt x="4" y="8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12" name="Freeform 1189"/>
              <p:cNvSpPr>
                <a:spLocks/>
              </p:cNvSpPr>
              <p:nvPr/>
            </p:nvSpPr>
            <p:spPr bwMode="auto">
              <a:xfrm>
                <a:off x="4645" y="2620"/>
                <a:ext cx="10" cy="2"/>
              </a:xfrm>
              <a:custGeom>
                <a:avLst/>
                <a:gdLst>
                  <a:gd name="T0" fmla="*/ 4 w 10"/>
                  <a:gd name="T1" fmla="*/ 0 h 2"/>
                  <a:gd name="T2" fmla="*/ 10 w 10"/>
                  <a:gd name="T3" fmla="*/ 2 h 2"/>
                  <a:gd name="T4" fmla="*/ 4 w 10"/>
                  <a:gd name="T5" fmla="*/ 2 h 2"/>
                  <a:gd name="T6" fmla="*/ 0 w 10"/>
                  <a:gd name="T7" fmla="*/ 2 h 2"/>
                  <a:gd name="T8" fmla="*/ 4 w 10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">
                    <a:moveTo>
                      <a:pt x="4" y="0"/>
                    </a:moveTo>
                    <a:lnTo>
                      <a:pt x="10" y="2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13" name="Freeform 1190"/>
              <p:cNvSpPr>
                <a:spLocks/>
              </p:cNvSpPr>
              <p:nvPr/>
            </p:nvSpPr>
            <p:spPr bwMode="auto">
              <a:xfrm>
                <a:off x="3881" y="2202"/>
                <a:ext cx="6" cy="4"/>
              </a:xfrm>
              <a:custGeom>
                <a:avLst/>
                <a:gdLst>
                  <a:gd name="T0" fmla="*/ 0 w 6"/>
                  <a:gd name="T1" fmla="*/ 0 h 4"/>
                  <a:gd name="T2" fmla="*/ 4 w 6"/>
                  <a:gd name="T3" fmla="*/ 0 h 4"/>
                  <a:gd name="T4" fmla="*/ 6 w 6"/>
                  <a:gd name="T5" fmla="*/ 2 h 4"/>
                  <a:gd name="T6" fmla="*/ 4 w 6"/>
                  <a:gd name="T7" fmla="*/ 4 h 4"/>
                  <a:gd name="T8" fmla="*/ 0 w 6"/>
                  <a:gd name="T9" fmla="*/ 2 h 4"/>
                  <a:gd name="T10" fmla="*/ 0 w 6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4">
                    <a:moveTo>
                      <a:pt x="0" y="0"/>
                    </a:moveTo>
                    <a:lnTo>
                      <a:pt x="4" y="0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14" name="Freeform 1191"/>
              <p:cNvSpPr>
                <a:spLocks/>
              </p:cNvSpPr>
              <p:nvPr/>
            </p:nvSpPr>
            <p:spPr bwMode="auto">
              <a:xfrm>
                <a:off x="3469" y="2706"/>
                <a:ext cx="6" cy="5"/>
              </a:xfrm>
              <a:custGeom>
                <a:avLst/>
                <a:gdLst>
                  <a:gd name="T0" fmla="*/ 2 w 6"/>
                  <a:gd name="T1" fmla="*/ 0 h 5"/>
                  <a:gd name="T2" fmla="*/ 4 w 6"/>
                  <a:gd name="T3" fmla="*/ 0 h 5"/>
                  <a:gd name="T4" fmla="*/ 6 w 6"/>
                  <a:gd name="T5" fmla="*/ 1 h 5"/>
                  <a:gd name="T6" fmla="*/ 6 w 6"/>
                  <a:gd name="T7" fmla="*/ 5 h 5"/>
                  <a:gd name="T8" fmla="*/ 4 w 6"/>
                  <a:gd name="T9" fmla="*/ 5 h 5"/>
                  <a:gd name="T10" fmla="*/ 2 w 6"/>
                  <a:gd name="T11" fmla="*/ 3 h 5"/>
                  <a:gd name="T12" fmla="*/ 0 w 6"/>
                  <a:gd name="T13" fmla="*/ 1 h 5"/>
                  <a:gd name="T14" fmla="*/ 2 w 6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5">
                    <a:moveTo>
                      <a:pt x="2" y="0"/>
                    </a:moveTo>
                    <a:lnTo>
                      <a:pt x="4" y="0"/>
                    </a:lnTo>
                    <a:lnTo>
                      <a:pt x="6" y="1"/>
                    </a:lnTo>
                    <a:lnTo>
                      <a:pt x="6" y="5"/>
                    </a:lnTo>
                    <a:lnTo>
                      <a:pt x="4" y="5"/>
                    </a:lnTo>
                    <a:lnTo>
                      <a:pt x="2" y="3"/>
                    </a:lnTo>
                    <a:lnTo>
                      <a:pt x="0" y="1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15" name="Freeform 1192"/>
              <p:cNvSpPr>
                <a:spLocks/>
              </p:cNvSpPr>
              <p:nvPr/>
            </p:nvSpPr>
            <p:spPr bwMode="auto">
              <a:xfrm>
                <a:off x="3812" y="2839"/>
                <a:ext cx="6" cy="6"/>
              </a:xfrm>
              <a:custGeom>
                <a:avLst/>
                <a:gdLst>
                  <a:gd name="T0" fmla="*/ 2 w 6"/>
                  <a:gd name="T1" fmla="*/ 0 h 6"/>
                  <a:gd name="T2" fmla="*/ 6 w 6"/>
                  <a:gd name="T3" fmla="*/ 2 h 6"/>
                  <a:gd name="T4" fmla="*/ 4 w 6"/>
                  <a:gd name="T5" fmla="*/ 4 h 6"/>
                  <a:gd name="T6" fmla="*/ 2 w 6"/>
                  <a:gd name="T7" fmla="*/ 6 h 6"/>
                  <a:gd name="T8" fmla="*/ 2 w 6"/>
                  <a:gd name="T9" fmla="*/ 6 h 6"/>
                  <a:gd name="T10" fmla="*/ 0 w 6"/>
                  <a:gd name="T11" fmla="*/ 2 h 6"/>
                  <a:gd name="T12" fmla="*/ 2 w 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2" y="0"/>
                    </a:moveTo>
                    <a:lnTo>
                      <a:pt x="6" y="2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16" name="Freeform 1193"/>
              <p:cNvSpPr>
                <a:spLocks/>
              </p:cNvSpPr>
              <p:nvPr/>
            </p:nvSpPr>
            <p:spPr bwMode="auto">
              <a:xfrm>
                <a:off x="3847" y="2774"/>
                <a:ext cx="9" cy="13"/>
              </a:xfrm>
              <a:custGeom>
                <a:avLst/>
                <a:gdLst>
                  <a:gd name="T0" fmla="*/ 9 w 9"/>
                  <a:gd name="T1" fmla="*/ 0 h 13"/>
                  <a:gd name="T2" fmla="*/ 9 w 9"/>
                  <a:gd name="T3" fmla="*/ 2 h 13"/>
                  <a:gd name="T4" fmla="*/ 9 w 9"/>
                  <a:gd name="T5" fmla="*/ 6 h 13"/>
                  <a:gd name="T6" fmla="*/ 7 w 9"/>
                  <a:gd name="T7" fmla="*/ 13 h 13"/>
                  <a:gd name="T8" fmla="*/ 3 w 9"/>
                  <a:gd name="T9" fmla="*/ 13 h 13"/>
                  <a:gd name="T10" fmla="*/ 0 w 9"/>
                  <a:gd name="T11" fmla="*/ 12 h 13"/>
                  <a:gd name="T12" fmla="*/ 2 w 9"/>
                  <a:gd name="T13" fmla="*/ 8 h 13"/>
                  <a:gd name="T14" fmla="*/ 3 w 9"/>
                  <a:gd name="T15" fmla="*/ 8 h 13"/>
                  <a:gd name="T16" fmla="*/ 3 w 9"/>
                  <a:gd name="T17" fmla="*/ 4 h 13"/>
                  <a:gd name="T18" fmla="*/ 9 w 9"/>
                  <a:gd name="T1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9" y="0"/>
                    </a:moveTo>
                    <a:lnTo>
                      <a:pt x="9" y="2"/>
                    </a:lnTo>
                    <a:lnTo>
                      <a:pt x="9" y="6"/>
                    </a:lnTo>
                    <a:lnTo>
                      <a:pt x="7" y="13"/>
                    </a:lnTo>
                    <a:lnTo>
                      <a:pt x="3" y="13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3" y="8"/>
                    </a:lnTo>
                    <a:lnTo>
                      <a:pt x="3" y="4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17" name="Freeform 1194"/>
              <p:cNvSpPr>
                <a:spLocks/>
              </p:cNvSpPr>
              <p:nvPr/>
            </p:nvSpPr>
            <p:spPr bwMode="auto">
              <a:xfrm>
                <a:off x="6739" y="3283"/>
                <a:ext cx="8" cy="8"/>
              </a:xfrm>
              <a:custGeom>
                <a:avLst/>
                <a:gdLst>
                  <a:gd name="T0" fmla="*/ 6 w 8"/>
                  <a:gd name="T1" fmla="*/ 0 h 8"/>
                  <a:gd name="T2" fmla="*/ 8 w 8"/>
                  <a:gd name="T3" fmla="*/ 2 h 8"/>
                  <a:gd name="T4" fmla="*/ 8 w 8"/>
                  <a:gd name="T5" fmla="*/ 6 h 8"/>
                  <a:gd name="T6" fmla="*/ 6 w 8"/>
                  <a:gd name="T7" fmla="*/ 6 h 8"/>
                  <a:gd name="T8" fmla="*/ 4 w 8"/>
                  <a:gd name="T9" fmla="*/ 8 h 8"/>
                  <a:gd name="T10" fmla="*/ 2 w 8"/>
                  <a:gd name="T11" fmla="*/ 4 h 8"/>
                  <a:gd name="T12" fmla="*/ 0 w 8"/>
                  <a:gd name="T13" fmla="*/ 2 h 8"/>
                  <a:gd name="T14" fmla="*/ 6 w 8"/>
                  <a:gd name="T1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8">
                    <a:moveTo>
                      <a:pt x="6" y="0"/>
                    </a:moveTo>
                    <a:lnTo>
                      <a:pt x="8" y="2"/>
                    </a:lnTo>
                    <a:lnTo>
                      <a:pt x="8" y="6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18" name="Freeform 1195"/>
              <p:cNvSpPr>
                <a:spLocks/>
              </p:cNvSpPr>
              <p:nvPr/>
            </p:nvSpPr>
            <p:spPr bwMode="auto">
              <a:xfrm>
                <a:off x="6718" y="3262"/>
                <a:ext cx="6" cy="6"/>
              </a:xfrm>
              <a:custGeom>
                <a:avLst/>
                <a:gdLst>
                  <a:gd name="T0" fmla="*/ 2 w 6"/>
                  <a:gd name="T1" fmla="*/ 0 h 6"/>
                  <a:gd name="T2" fmla="*/ 4 w 6"/>
                  <a:gd name="T3" fmla="*/ 0 h 6"/>
                  <a:gd name="T4" fmla="*/ 6 w 6"/>
                  <a:gd name="T5" fmla="*/ 2 h 6"/>
                  <a:gd name="T6" fmla="*/ 4 w 6"/>
                  <a:gd name="T7" fmla="*/ 6 h 6"/>
                  <a:gd name="T8" fmla="*/ 0 w 6"/>
                  <a:gd name="T9" fmla="*/ 4 h 6"/>
                  <a:gd name="T10" fmla="*/ 2 w 6"/>
                  <a:gd name="T11" fmla="*/ 2 h 6"/>
                  <a:gd name="T12" fmla="*/ 2 w 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2" y="0"/>
                    </a:moveTo>
                    <a:lnTo>
                      <a:pt x="4" y="0"/>
                    </a:lnTo>
                    <a:lnTo>
                      <a:pt x="6" y="2"/>
                    </a:lnTo>
                    <a:lnTo>
                      <a:pt x="4" y="6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19" name="Freeform 1196"/>
              <p:cNvSpPr>
                <a:spLocks/>
              </p:cNvSpPr>
              <p:nvPr/>
            </p:nvSpPr>
            <p:spPr bwMode="auto">
              <a:xfrm>
                <a:off x="6728" y="3266"/>
                <a:ext cx="7" cy="11"/>
              </a:xfrm>
              <a:custGeom>
                <a:avLst/>
                <a:gdLst>
                  <a:gd name="T0" fmla="*/ 3 w 7"/>
                  <a:gd name="T1" fmla="*/ 0 h 11"/>
                  <a:gd name="T2" fmla="*/ 5 w 7"/>
                  <a:gd name="T3" fmla="*/ 0 h 11"/>
                  <a:gd name="T4" fmla="*/ 5 w 7"/>
                  <a:gd name="T5" fmla="*/ 4 h 11"/>
                  <a:gd name="T6" fmla="*/ 5 w 7"/>
                  <a:gd name="T7" fmla="*/ 7 h 11"/>
                  <a:gd name="T8" fmla="*/ 7 w 7"/>
                  <a:gd name="T9" fmla="*/ 9 h 11"/>
                  <a:gd name="T10" fmla="*/ 7 w 7"/>
                  <a:gd name="T11" fmla="*/ 11 h 11"/>
                  <a:gd name="T12" fmla="*/ 2 w 7"/>
                  <a:gd name="T13" fmla="*/ 9 h 11"/>
                  <a:gd name="T14" fmla="*/ 0 w 7"/>
                  <a:gd name="T15" fmla="*/ 6 h 11"/>
                  <a:gd name="T16" fmla="*/ 2 w 7"/>
                  <a:gd name="T17" fmla="*/ 4 h 11"/>
                  <a:gd name="T18" fmla="*/ 2 w 7"/>
                  <a:gd name="T19" fmla="*/ 2 h 11"/>
                  <a:gd name="T20" fmla="*/ 3 w 7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11">
                    <a:moveTo>
                      <a:pt x="3" y="0"/>
                    </a:moveTo>
                    <a:lnTo>
                      <a:pt x="5" y="0"/>
                    </a:lnTo>
                    <a:lnTo>
                      <a:pt x="5" y="4"/>
                    </a:lnTo>
                    <a:lnTo>
                      <a:pt x="5" y="7"/>
                    </a:lnTo>
                    <a:lnTo>
                      <a:pt x="7" y="9"/>
                    </a:lnTo>
                    <a:lnTo>
                      <a:pt x="7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20" name="Freeform 1197"/>
              <p:cNvSpPr>
                <a:spLocks/>
              </p:cNvSpPr>
              <p:nvPr/>
            </p:nvSpPr>
            <p:spPr bwMode="auto">
              <a:xfrm>
                <a:off x="6674" y="3253"/>
                <a:ext cx="50" cy="53"/>
              </a:xfrm>
              <a:custGeom>
                <a:avLst/>
                <a:gdLst>
                  <a:gd name="T0" fmla="*/ 2 w 50"/>
                  <a:gd name="T1" fmla="*/ 0 h 53"/>
                  <a:gd name="T2" fmla="*/ 6 w 50"/>
                  <a:gd name="T3" fmla="*/ 5 h 53"/>
                  <a:gd name="T4" fmla="*/ 8 w 50"/>
                  <a:gd name="T5" fmla="*/ 3 h 53"/>
                  <a:gd name="T6" fmla="*/ 10 w 50"/>
                  <a:gd name="T7" fmla="*/ 5 h 53"/>
                  <a:gd name="T8" fmla="*/ 10 w 50"/>
                  <a:gd name="T9" fmla="*/ 9 h 53"/>
                  <a:gd name="T10" fmla="*/ 16 w 50"/>
                  <a:gd name="T11" fmla="*/ 11 h 53"/>
                  <a:gd name="T12" fmla="*/ 17 w 50"/>
                  <a:gd name="T13" fmla="*/ 15 h 53"/>
                  <a:gd name="T14" fmla="*/ 19 w 50"/>
                  <a:gd name="T15" fmla="*/ 15 h 53"/>
                  <a:gd name="T16" fmla="*/ 27 w 50"/>
                  <a:gd name="T17" fmla="*/ 24 h 53"/>
                  <a:gd name="T18" fmla="*/ 29 w 50"/>
                  <a:gd name="T19" fmla="*/ 32 h 53"/>
                  <a:gd name="T20" fmla="*/ 33 w 50"/>
                  <a:gd name="T21" fmla="*/ 30 h 53"/>
                  <a:gd name="T22" fmla="*/ 35 w 50"/>
                  <a:gd name="T23" fmla="*/ 34 h 53"/>
                  <a:gd name="T24" fmla="*/ 40 w 50"/>
                  <a:gd name="T25" fmla="*/ 41 h 53"/>
                  <a:gd name="T26" fmla="*/ 46 w 50"/>
                  <a:gd name="T27" fmla="*/ 45 h 53"/>
                  <a:gd name="T28" fmla="*/ 48 w 50"/>
                  <a:gd name="T29" fmla="*/ 47 h 53"/>
                  <a:gd name="T30" fmla="*/ 50 w 50"/>
                  <a:gd name="T31" fmla="*/ 53 h 53"/>
                  <a:gd name="T32" fmla="*/ 46 w 50"/>
                  <a:gd name="T33" fmla="*/ 51 h 53"/>
                  <a:gd name="T34" fmla="*/ 44 w 50"/>
                  <a:gd name="T35" fmla="*/ 51 h 53"/>
                  <a:gd name="T36" fmla="*/ 40 w 50"/>
                  <a:gd name="T37" fmla="*/ 47 h 53"/>
                  <a:gd name="T38" fmla="*/ 38 w 50"/>
                  <a:gd name="T39" fmla="*/ 49 h 53"/>
                  <a:gd name="T40" fmla="*/ 35 w 50"/>
                  <a:gd name="T41" fmla="*/ 47 h 53"/>
                  <a:gd name="T42" fmla="*/ 33 w 50"/>
                  <a:gd name="T43" fmla="*/ 43 h 53"/>
                  <a:gd name="T44" fmla="*/ 29 w 50"/>
                  <a:gd name="T45" fmla="*/ 43 h 53"/>
                  <a:gd name="T46" fmla="*/ 27 w 50"/>
                  <a:gd name="T47" fmla="*/ 38 h 53"/>
                  <a:gd name="T48" fmla="*/ 25 w 50"/>
                  <a:gd name="T49" fmla="*/ 38 h 53"/>
                  <a:gd name="T50" fmla="*/ 23 w 50"/>
                  <a:gd name="T51" fmla="*/ 38 h 53"/>
                  <a:gd name="T52" fmla="*/ 21 w 50"/>
                  <a:gd name="T53" fmla="*/ 34 h 53"/>
                  <a:gd name="T54" fmla="*/ 17 w 50"/>
                  <a:gd name="T55" fmla="*/ 30 h 53"/>
                  <a:gd name="T56" fmla="*/ 16 w 50"/>
                  <a:gd name="T57" fmla="*/ 26 h 53"/>
                  <a:gd name="T58" fmla="*/ 14 w 50"/>
                  <a:gd name="T59" fmla="*/ 26 h 53"/>
                  <a:gd name="T60" fmla="*/ 12 w 50"/>
                  <a:gd name="T61" fmla="*/ 24 h 53"/>
                  <a:gd name="T62" fmla="*/ 12 w 50"/>
                  <a:gd name="T63" fmla="*/ 20 h 53"/>
                  <a:gd name="T64" fmla="*/ 8 w 50"/>
                  <a:gd name="T65" fmla="*/ 19 h 53"/>
                  <a:gd name="T66" fmla="*/ 2 w 50"/>
                  <a:gd name="T67" fmla="*/ 9 h 53"/>
                  <a:gd name="T68" fmla="*/ 2 w 50"/>
                  <a:gd name="T69" fmla="*/ 5 h 53"/>
                  <a:gd name="T70" fmla="*/ 0 w 50"/>
                  <a:gd name="T71" fmla="*/ 3 h 53"/>
                  <a:gd name="T72" fmla="*/ 2 w 50"/>
                  <a:gd name="T73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0" h="53">
                    <a:moveTo>
                      <a:pt x="2" y="0"/>
                    </a:moveTo>
                    <a:lnTo>
                      <a:pt x="6" y="5"/>
                    </a:lnTo>
                    <a:lnTo>
                      <a:pt x="8" y="3"/>
                    </a:lnTo>
                    <a:lnTo>
                      <a:pt x="10" y="5"/>
                    </a:lnTo>
                    <a:lnTo>
                      <a:pt x="10" y="9"/>
                    </a:lnTo>
                    <a:lnTo>
                      <a:pt x="16" y="11"/>
                    </a:lnTo>
                    <a:lnTo>
                      <a:pt x="17" y="15"/>
                    </a:lnTo>
                    <a:lnTo>
                      <a:pt x="19" y="15"/>
                    </a:lnTo>
                    <a:lnTo>
                      <a:pt x="27" y="24"/>
                    </a:lnTo>
                    <a:lnTo>
                      <a:pt x="29" y="32"/>
                    </a:lnTo>
                    <a:lnTo>
                      <a:pt x="33" y="30"/>
                    </a:lnTo>
                    <a:lnTo>
                      <a:pt x="35" y="34"/>
                    </a:lnTo>
                    <a:lnTo>
                      <a:pt x="40" y="41"/>
                    </a:lnTo>
                    <a:lnTo>
                      <a:pt x="46" y="45"/>
                    </a:lnTo>
                    <a:lnTo>
                      <a:pt x="48" y="47"/>
                    </a:lnTo>
                    <a:lnTo>
                      <a:pt x="50" y="53"/>
                    </a:lnTo>
                    <a:lnTo>
                      <a:pt x="46" y="51"/>
                    </a:lnTo>
                    <a:lnTo>
                      <a:pt x="44" y="51"/>
                    </a:lnTo>
                    <a:lnTo>
                      <a:pt x="40" y="47"/>
                    </a:lnTo>
                    <a:lnTo>
                      <a:pt x="38" y="49"/>
                    </a:lnTo>
                    <a:lnTo>
                      <a:pt x="35" y="47"/>
                    </a:lnTo>
                    <a:lnTo>
                      <a:pt x="33" y="43"/>
                    </a:lnTo>
                    <a:lnTo>
                      <a:pt x="29" y="43"/>
                    </a:lnTo>
                    <a:lnTo>
                      <a:pt x="27" y="38"/>
                    </a:lnTo>
                    <a:lnTo>
                      <a:pt x="25" y="38"/>
                    </a:lnTo>
                    <a:lnTo>
                      <a:pt x="23" y="38"/>
                    </a:lnTo>
                    <a:lnTo>
                      <a:pt x="21" y="34"/>
                    </a:lnTo>
                    <a:lnTo>
                      <a:pt x="17" y="30"/>
                    </a:lnTo>
                    <a:lnTo>
                      <a:pt x="16" y="26"/>
                    </a:lnTo>
                    <a:lnTo>
                      <a:pt x="14" y="26"/>
                    </a:lnTo>
                    <a:lnTo>
                      <a:pt x="12" y="24"/>
                    </a:lnTo>
                    <a:lnTo>
                      <a:pt x="12" y="20"/>
                    </a:lnTo>
                    <a:lnTo>
                      <a:pt x="8" y="19"/>
                    </a:lnTo>
                    <a:lnTo>
                      <a:pt x="2" y="9"/>
                    </a:lnTo>
                    <a:lnTo>
                      <a:pt x="2" y="5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21" name="Freeform 1198"/>
              <p:cNvSpPr>
                <a:spLocks/>
              </p:cNvSpPr>
              <p:nvPr/>
            </p:nvSpPr>
            <p:spPr bwMode="auto">
              <a:xfrm>
                <a:off x="4891" y="3965"/>
                <a:ext cx="7" cy="6"/>
              </a:xfrm>
              <a:custGeom>
                <a:avLst/>
                <a:gdLst>
                  <a:gd name="T0" fmla="*/ 2 w 7"/>
                  <a:gd name="T1" fmla="*/ 0 h 6"/>
                  <a:gd name="T2" fmla="*/ 4 w 7"/>
                  <a:gd name="T3" fmla="*/ 0 h 6"/>
                  <a:gd name="T4" fmla="*/ 7 w 7"/>
                  <a:gd name="T5" fmla="*/ 6 h 6"/>
                  <a:gd name="T6" fmla="*/ 6 w 7"/>
                  <a:gd name="T7" fmla="*/ 6 h 6"/>
                  <a:gd name="T8" fmla="*/ 4 w 7"/>
                  <a:gd name="T9" fmla="*/ 4 h 6"/>
                  <a:gd name="T10" fmla="*/ 2 w 7"/>
                  <a:gd name="T11" fmla="*/ 4 h 6"/>
                  <a:gd name="T12" fmla="*/ 0 w 7"/>
                  <a:gd name="T13" fmla="*/ 2 h 6"/>
                  <a:gd name="T14" fmla="*/ 0 w 7"/>
                  <a:gd name="T15" fmla="*/ 0 h 6"/>
                  <a:gd name="T16" fmla="*/ 2 w 7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6">
                    <a:moveTo>
                      <a:pt x="2" y="0"/>
                    </a:moveTo>
                    <a:lnTo>
                      <a:pt x="4" y="0"/>
                    </a:lnTo>
                    <a:lnTo>
                      <a:pt x="7" y="6"/>
                    </a:lnTo>
                    <a:lnTo>
                      <a:pt x="6" y="6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22" name="Freeform 1199"/>
              <p:cNvSpPr>
                <a:spLocks/>
              </p:cNvSpPr>
              <p:nvPr/>
            </p:nvSpPr>
            <p:spPr bwMode="auto">
              <a:xfrm>
                <a:off x="4837" y="3851"/>
                <a:ext cx="29" cy="23"/>
              </a:xfrm>
              <a:custGeom>
                <a:avLst/>
                <a:gdLst>
                  <a:gd name="T0" fmla="*/ 8 w 29"/>
                  <a:gd name="T1" fmla="*/ 0 h 23"/>
                  <a:gd name="T2" fmla="*/ 8 w 29"/>
                  <a:gd name="T3" fmla="*/ 0 h 23"/>
                  <a:gd name="T4" fmla="*/ 6 w 29"/>
                  <a:gd name="T5" fmla="*/ 2 h 23"/>
                  <a:gd name="T6" fmla="*/ 6 w 29"/>
                  <a:gd name="T7" fmla="*/ 4 h 23"/>
                  <a:gd name="T8" fmla="*/ 6 w 29"/>
                  <a:gd name="T9" fmla="*/ 8 h 23"/>
                  <a:gd name="T10" fmla="*/ 8 w 29"/>
                  <a:gd name="T11" fmla="*/ 8 h 23"/>
                  <a:gd name="T12" fmla="*/ 12 w 29"/>
                  <a:gd name="T13" fmla="*/ 10 h 23"/>
                  <a:gd name="T14" fmla="*/ 14 w 29"/>
                  <a:gd name="T15" fmla="*/ 10 h 23"/>
                  <a:gd name="T16" fmla="*/ 16 w 29"/>
                  <a:gd name="T17" fmla="*/ 10 h 23"/>
                  <a:gd name="T18" fmla="*/ 18 w 29"/>
                  <a:gd name="T19" fmla="*/ 6 h 23"/>
                  <a:gd name="T20" fmla="*/ 20 w 29"/>
                  <a:gd name="T21" fmla="*/ 4 h 23"/>
                  <a:gd name="T22" fmla="*/ 20 w 29"/>
                  <a:gd name="T23" fmla="*/ 8 h 23"/>
                  <a:gd name="T24" fmla="*/ 18 w 29"/>
                  <a:gd name="T25" fmla="*/ 10 h 23"/>
                  <a:gd name="T26" fmla="*/ 18 w 29"/>
                  <a:gd name="T27" fmla="*/ 13 h 23"/>
                  <a:gd name="T28" fmla="*/ 21 w 29"/>
                  <a:gd name="T29" fmla="*/ 13 h 23"/>
                  <a:gd name="T30" fmla="*/ 25 w 29"/>
                  <a:gd name="T31" fmla="*/ 10 h 23"/>
                  <a:gd name="T32" fmla="*/ 27 w 29"/>
                  <a:gd name="T33" fmla="*/ 11 h 23"/>
                  <a:gd name="T34" fmla="*/ 29 w 29"/>
                  <a:gd name="T35" fmla="*/ 10 h 23"/>
                  <a:gd name="T36" fmla="*/ 29 w 29"/>
                  <a:gd name="T37" fmla="*/ 13 h 23"/>
                  <a:gd name="T38" fmla="*/ 29 w 29"/>
                  <a:gd name="T39" fmla="*/ 15 h 23"/>
                  <a:gd name="T40" fmla="*/ 25 w 29"/>
                  <a:gd name="T41" fmla="*/ 13 h 23"/>
                  <a:gd name="T42" fmla="*/ 21 w 29"/>
                  <a:gd name="T43" fmla="*/ 15 h 23"/>
                  <a:gd name="T44" fmla="*/ 21 w 29"/>
                  <a:gd name="T45" fmla="*/ 17 h 23"/>
                  <a:gd name="T46" fmla="*/ 23 w 29"/>
                  <a:gd name="T47" fmla="*/ 19 h 23"/>
                  <a:gd name="T48" fmla="*/ 27 w 29"/>
                  <a:gd name="T49" fmla="*/ 19 h 23"/>
                  <a:gd name="T50" fmla="*/ 27 w 29"/>
                  <a:gd name="T51" fmla="*/ 21 h 23"/>
                  <a:gd name="T52" fmla="*/ 23 w 29"/>
                  <a:gd name="T53" fmla="*/ 23 h 23"/>
                  <a:gd name="T54" fmla="*/ 21 w 29"/>
                  <a:gd name="T55" fmla="*/ 23 h 23"/>
                  <a:gd name="T56" fmla="*/ 18 w 29"/>
                  <a:gd name="T57" fmla="*/ 21 h 23"/>
                  <a:gd name="T58" fmla="*/ 18 w 29"/>
                  <a:gd name="T59" fmla="*/ 19 h 23"/>
                  <a:gd name="T60" fmla="*/ 18 w 29"/>
                  <a:gd name="T61" fmla="*/ 17 h 23"/>
                  <a:gd name="T62" fmla="*/ 16 w 29"/>
                  <a:gd name="T63" fmla="*/ 21 h 23"/>
                  <a:gd name="T64" fmla="*/ 14 w 29"/>
                  <a:gd name="T65" fmla="*/ 21 h 23"/>
                  <a:gd name="T66" fmla="*/ 10 w 29"/>
                  <a:gd name="T67" fmla="*/ 19 h 23"/>
                  <a:gd name="T68" fmla="*/ 10 w 29"/>
                  <a:gd name="T69" fmla="*/ 17 h 23"/>
                  <a:gd name="T70" fmla="*/ 6 w 29"/>
                  <a:gd name="T71" fmla="*/ 17 h 23"/>
                  <a:gd name="T72" fmla="*/ 4 w 29"/>
                  <a:gd name="T73" fmla="*/ 21 h 23"/>
                  <a:gd name="T74" fmla="*/ 0 w 29"/>
                  <a:gd name="T75" fmla="*/ 21 h 23"/>
                  <a:gd name="T76" fmla="*/ 0 w 29"/>
                  <a:gd name="T77" fmla="*/ 17 h 23"/>
                  <a:gd name="T78" fmla="*/ 2 w 29"/>
                  <a:gd name="T79" fmla="*/ 13 h 23"/>
                  <a:gd name="T80" fmla="*/ 6 w 29"/>
                  <a:gd name="T81" fmla="*/ 11 h 23"/>
                  <a:gd name="T82" fmla="*/ 6 w 29"/>
                  <a:gd name="T83" fmla="*/ 10 h 23"/>
                  <a:gd name="T84" fmla="*/ 4 w 29"/>
                  <a:gd name="T85" fmla="*/ 10 h 23"/>
                  <a:gd name="T86" fmla="*/ 4 w 29"/>
                  <a:gd name="T87" fmla="*/ 6 h 23"/>
                  <a:gd name="T88" fmla="*/ 4 w 29"/>
                  <a:gd name="T89" fmla="*/ 4 h 23"/>
                  <a:gd name="T90" fmla="*/ 6 w 29"/>
                  <a:gd name="T91" fmla="*/ 0 h 23"/>
                  <a:gd name="T92" fmla="*/ 8 w 29"/>
                  <a:gd name="T9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9" h="23">
                    <a:moveTo>
                      <a:pt x="8" y="0"/>
                    </a:moveTo>
                    <a:lnTo>
                      <a:pt x="8" y="0"/>
                    </a:lnTo>
                    <a:lnTo>
                      <a:pt x="6" y="2"/>
                    </a:lnTo>
                    <a:lnTo>
                      <a:pt x="6" y="4"/>
                    </a:lnTo>
                    <a:lnTo>
                      <a:pt x="6" y="8"/>
                    </a:lnTo>
                    <a:lnTo>
                      <a:pt x="8" y="8"/>
                    </a:lnTo>
                    <a:lnTo>
                      <a:pt x="12" y="10"/>
                    </a:lnTo>
                    <a:lnTo>
                      <a:pt x="14" y="10"/>
                    </a:lnTo>
                    <a:lnTo>
                      <a:pt x="16" y="10"/>
                    </a:lnTo>
                    <a:lnTo>
                      <a:pt x="18" y="6"/>
                    </a:lnTo>
                    <a:lnTo>
                      <a:pt x="20" y="4"/>
                    </a:lnTo>
                    <a:lnTo>
                      <a:pt x="20" y="8"/>
                    </a:lnTo>
                    <a:lnTo>
                      <a:pt x="18" y="10"/>
                    </a:lnTo>
                    <a:lnTo>
                      <a:pt x="18" y="13"/>
                    </a:lnTo>
                    <a:lnTo>
                      <a:pt x="21" y="13"/>
                    </a:lnTo>
                    <a:lnTo>
                      <a:pt x="25" y="10"/>
                    </a:lnTo>
                    <a:lnTo>
                      <a:pt x="27" y="11"/>
                    </a:lnTo>
                    <a:lnTo>
                      <a:pt x="29" y="10"/>
                    </a:lnTo>
                    <a:lnTo>
                      <a:pt x="29" y="13"/>
                    </a:lnTo>
                    <a:lnTo>
                      <a:pt x="29" y="15"/>
                    </a:lnTo>
                    <a:lnTo>
                      <a:pt x="25" y="13"/>
                    </a:lnTo>
                    <a:lnTo>
                      <a:pt x="21" y="15"/>
                    </a:lnTo>
                    <a:lnTo>
                      <a:pt x="21" y="17"/>
                    </a:lnTo>
                    <a:lnTo>
                      <a:pt x="23" y="19"/>
                    </a:lnTo>
                    <a:lnTo>
                      <a:pt x="27" y="19"/>
                    </a:lnTo>
                    <a:lnTo>
                      <a:pt x="27" y="21"/>
                    </a:lnTo>
                    <a:lnTo>
                      <a:pt x="23" y="23"/>
                    </a:lnTo>
                    <a:lnTo>
                      <a:pt x="21" y="23"/>
                    </a:lnTo>
                    <a:lnTo>
                      <a:pt x="18" y="21"/>
                    </a:lnTo>
                    <a:lnTo>
                      <a:pt x="18" y="19"/>
                    </a:lnTo>
                    <a:lnTo>
                      <a:pt x="18" y="17"/>
                    </a:lnTo>
                    <a:lnTo>
                      <a:pt x="16" y="21"/>
                    </a:lnTo>
                    <a:lnTo>
                      <a:pt x="14" y="21"/>
                    </a:lnTo>
                    <a:lnTo>
                      <a:pt x="10" y="19"/>
                    </a:lnTo>
                    <a:lnTo>
                      <a:pt x="10" y="17"/>
                    </a:lnTo>
                    <a:lnTo>
                      <a:pt x="6" y="17"/>
                    </a:lnTo>
                    <a:lnTo>
                      <a:pt x="4" y="21"/>
                    </a:lnTo>
                    <a:lnTo>
                      <a:pt x="0" y="21"/>
                    </a:lnTo>
                    <a:lnTo>
                      <a:pt x="0" y="17"/>
                    </a:lnTo>
                    <a:lnTo>
                      <a:pt x="2" y="13"/>
                    </a:lnTo>
                    <a:lnTo>
                      <a:pt x="6" y="11"/>
                    </a:lnTo>
                    <a:lnTo>
                      <a:pt x="6" y="10"/>
                    </a:lnTo>
                    <a:lnTo>
                      <a:pt x="4" y="10"/>
                    </a:lnTo>
                    <a:lnTo>
                      <a:pt x="4" y="6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23" name="Freeform 1200"/>
              <p:cNvSpPr>
                <a:spLocks/>
              </p:cNvSpPr>
              <p:nvPr/>
            </p:nvSpPr>
            <p:spPr bwMode="auto">
              <a:xfrm>
                <a:off x="4847" y="3855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2 w 6"/>
                  <a:gd name="T5" fmla="*/ 4 h 4"/>
                  <a:gd name="T6" fmla="*/ 0 w 6"/>
                  <a:gd name="T7" fmla="*/ 4 h 4"/>
                  <a:gd name="T8" fmla="*/ 0 w 6"/>
                  <a:gd name="T9" fmla="*/ 2 h 4"/>
                  <a:gd name="T10" fmla="*/ 2 w 6"/>
                  <a:gd name="T11" fmla="*/ 0 h 4"/>
                  <a:gd name="T12" fmla="*/ 6 w 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lnTo>
                      <a:pt x="6" y="0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24" name="Freeform 1201"/>
              <p:cNvSpPr>
                <a:spLocks/>
              </p:cNvSpPr>
              <p:nvPr/>
            </p:nvSpPr>
            <p:spPr bwMode="auto">
              <a:xfrm>
                <a:off x="4731" y="3218"/>
                <a:ext cx="9" cy="14"/>
              </a:xfrm>
              <a:custGeom>
                <a:avLst/>
                <a:gdLst>
                  <a:gd name="T0" fmla="*/ 7 w 9"/>
                  <a:gd name="T1" fmla="*/ 0 h 14"/>
                  <a:gd name="T2" fmla="*/ 9 w 9"/>
                  <a:gd name="T3" fmla="*/ 2 h 14"/>
                  <a:gd name="T4" fmla="*/ 9 w 9"/>
                  <a:gd name="T5" fmla="*/ 4 h 14"/>
                  <a:gd name="T6" fmla="*/ 7 w 9"/>
                  <a:gd name="T7" fmla="*/ 6 h 14"/>
                  <a:gd name="T8" fmla="*/ 7 w 9"/>
                  <a:gd name="T9" fmla="*/ 10 h 14"/>
                  <a:gd name="T10" fmla="*/ 4 w 9"/>
                  <a:gd name="T11" fmla="*/ 14 h 14"/>
                  <a:gd name="T12" fmla="*/ 0 w 9"/>
                  <a:gd name="T13" fmla="*/ 8 h 14"/>
                  <a:gd name="T14" fmla="*/ 2 w 9"/>
                  <a:gd name="T15" fmla="*/ 6 h 14"/>
                  <a:gd name="T16" fmla="*/ 2 w 9"/>
                  <a:gd name="T17" fmla="*/ 2 h 14"/>
                  <a:gd name="T18" fmla="*/ 5 w 9"/>
                  <a:gd name="T19" fmla="*/ 2 h 14"/>
                  <a:gd name="T20" fmla="*/ 7 w 9"/>
                  <a:gd name="T2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4">
                    <a:moveTo>
                      <a:pt x="7" y="0"/>
                    </a:moveTo>
                    <a:lnTo>
                      <a:pt x="9" y="2"/>
                    </a:lnTo>
                    <a:lnTo>
                      <a:pt x="9" y="4"/>
                    </a:lnTo>
                    <a:lnTo>
                      <a:pt x="7" y="6"/>
                    </a:lnTo>
                    <a:lnTo>
                      <a:pt x="7" y="10"/>
                    </a:lnTo>
                    <a:lnTo>
                      <a:pt x="4" y="14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5" y="2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25" name="Freeform 1202"/>
              <p:cNvSpPr>
                <a:spLocks/>
              </p:cNvSpPr>
              <p:nvPr/>
            </p:nvSpPr>
            <p:spPr bwMode="auto">
              <a:xfrm>
                <a:off x="4695" y="3233"/>
                <a:ext cx="9" cy="12"/>
              </a:xfrm>
              <a:custGeom>
                <a:avLst/>
                <a:gdLst>
                  <a:gd name="T0" fmla="*/ 1 w 9"/>
                  <a:gd name="T1" fmla="*/ 0 h 12"/>
                  <a:gd name="T2" fmla="*/ 5 w 9"/>
                  <a:gd name="T3" fmla="*/ 2 h 12"/>
                  <a:gd name="T4" fmla="*/ 7 w 9"/>
                  <a:gd name="T5" fmla="*/ 6 h 12"/>
                  <a:gd name="T6" fmla="*/ 9 w 9"/>
                  <a:gd name="T7" fmla="*/ 8 h 12"/>
                  <a:gd name="T8" fmla="*/ 3 w 9"/>
                  <a:gd name="T9" fmla="*/ 12 h 12"/>
                  <a:gd name="T10" fmla="*/ 1 w 9"/>
                  <a:gd name="T11" fmla="*/ 12 h 12"/>
                  <a:gd name="T12" fmla="*/ 0 w 9"/>
                  <a:gd name="T13" fmla="*/ 6 h 12"/>
                  <a:gd name="T14" fmla="*/ 0 w 9"/>
                  <a:gd name="T15" fmla="*/ 0 h 12"/>
                  <a:gd name="T16" fmla="*/ 1 w 9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2">
                    <a:moveTo>
                      <a:pt x="1" y="0"/>
                    </a:moveTo>
                    <a:lnTo>
                      <a:pt x="5" y="2"/>
                    </a:lnTo>
                    <a:lnTo>
                      <a:pt x="7" y="6"/>
                    </a:lnTo>
                    <a:lnTo>
                      <a:pt x="9" y="8"/>
                    </a:lnTo>
                    <a:lnTo>
                      <a:pt x="3" y="12"/>
                    </a:lnTo>
                    <a:lnTo>
                      <a:pt x="1" y="12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26" name="Freeform 1203"/>
              <p:cNvSpPr>
                <a:spLocks/>
              </p:cNvSpPr>
              <p:nvPr/>
            </p:nvSpPr>
            <p:spPr bwMode="auto">
              <a:xfrm>
                <a:off x="4569" y="3089"/>
                <a:ext cx="6" cy="5"/>
              </a:xfrm>
              <a:custGeom>
                <a:avLst/>
                <a:gdLst>
                  <a:gd name="T0" fmla="*/ 2 w 6"/>
                  <a:gd name="T1" fmla="*/ 0 h 5"/>
                  <a:gd name="T2" fmla="*/ 4 w 6"/>
                  <a:gd name="T3" fmla="*/ 2 h 5"/>
                  <a:gd name="T4" fmla="*/ 6 w 6"/>
                  <a:gd name="T5" fmla="*/ 2 h 5"/>
                  <a:gd name="T6" fmla="*/ 4 w 6"/>
                  <a:gd name="T7" fmla="*/ 5 h 5"/>
                  <a:gd name="T8" fmla="*/ 2 w 6"/>
                  <a:gd name="T9" fmla="*/ 3 h 5"/>
                  <a:gd name="T10" fmla="*/ 0 w 6"/>
                  <a:gd name="T11" fmla="*/ 3 h 5"/>
                  <a:gd name="T12" fmla="*/ 2 w 6"/>
                  <a:gd name="T13" fmla="*/ 2 h 5"/>
                  <a:gd name="T14" fmla="*/ 2 w 6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5">
                    <a:moveTo>
                      <a:pt x="2" y="0"/>
                    </a:moveTo>
                    <a:lnTo>
                      <a:pt x="4" y="2"/>
                    </a:lnTo>
                    <a:lnTo>
                      <a:pt x="6" y="2"/>
                    </a:lnTo>
                    <a:lnTo>
                      <a:pt x="4" y="5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27" name="Freeform 1204"/>
              <p:cNvSpPr>
                <a:spLocks/>
              </p:cNvSpPr>
              <p:nvPr/>
            </p:nvSpPr>
            <p:spPr bwMode="auto">
              <a:xfrm>
                <a:off x="4470" y="3066"/>
                <a:ext cx="137" cy="259"/>
              </a:xfrm>
              <a:custGeom>
                <a:avLst/>
                <a:gdLst>
                  <a:gd name="T0" fmla="*/ 125 w 137"/>
                  <a:gd name="T1" fmla="*/ 9 h 259"/>
                  <a:gd name="T2" fmla="*/ 131 w 137"/>
                  <a:gd name="T3" fmla="*/ 19 h 259"/>
                  <a:gd name="T4" fmla="*/ 133 w 137"/>
                  <a:gd name="T5" fmla="*/ 42 h 259"/>
                  <a:gd name="T6" fmla="*/ 133 w 137"/>
                  <a:gd name="T7" fmla="*/ 57 h 259"/>
                  <a:gd name="T8" fmla="*/ 137 w 137"/>
                  <a:gd name="T9" fmla="*/ 68 h 259"/>
                  <a:gd name="T10" fmla="*/ 131 w 137"/>
                  <a:gd name="T11" fmla="*/ 76 h 259"/>
                  <a:gd name="T12" fmla="*/ 124 w 137"/>
                  <a:gd name="T13" fmla="*/ 66 h 259"/>
                  <a:gd name="T14" fmla="*/ 124 w 137"/>
                  <a:gd name="T15" fmla="*/ 80 h 259"/>
                  <a:gd name="T16" fmla="*/ 124 w 137"/>
                  <a:gd name="T17" fmla="*/ 91 h 259"/>
                  <a:gd name="T18" fmla="*/ 120 w 137"/>
                  <a:gd name="T19" fmla="*/ 108 h 259"/>
                  <a:gd name="T20" fmla="*/ 110 w 137"/>
                  <a:gd name="T21" fmla="*/ 135 h 259"/>
                  <a:gd name="T22" fmla="*/ 103 w 137"/>
                  <a:gd name="T23" fmla="*/ 156 h 259"/>
                  <a:gd name="T24" fmla="*/ 87 w 137"/>
                  <a:gd name="T25" fmla="*/ 190 h 259"/>
                  <a:gd name="T26" fmla="*/ 78 w 137"/>
                  <a:gd name="T27" fmla="*/ 215 h 259"/>
                  <a:gd name="T28" fmla="*/ 76 w 137"/>
                  <a:gd name="T29" fmla="*/ 225 h 259"/>
                  <a:gd name="T30" fmla="*/ 70 w 137"/>
                  <a:gd name="T31" fmla="*/ 240 h 259"/>
                  <a:gd name="T32" fmla="*/ 57 w 137"/>
                  <a:gd name="T33" fmla="*/ 251 h 259"/>
                  <a:gd name="T34" fmla="*/ 34 w 137"/>
                  <a:gd name="T35" fmla="*/ 259 h 259"/>
                  <a:gd name="T36" fmla="*/ 26 w 137"/>
                  <a:gd name="T37" fmla="*/ 257 h 259"/>
                  <a:gd name="T38" fmla="*/ 19 w 137"/>
                  <a:gd name="T39" fmla="*/ 251 h 259"/>
                  <a:gd name="T40" fmla="*/ 9 w 137"/>
                  <a:gd name="T41" fmla="*/ 246 h 259"/>
                  <a:gd name="T42" fmla="*/ 4 w 137"/>
                  <a:gd name="T43" fmla="*/ 236 h 259"/>
                  <a:gd name="T44" fmla="*/ 7 w 137"/>
                  <a:gd name="T45" fmla="*/ 217 h 259"/>
                  <a:gd name="T46" fmla="*/ 4 w 137"/>
                  <a:gd name="T47" fmla="*/ 213 h 259"/>
                  <a:gd name="T48" fmla="*/ 0 w 137"/>
                  <a:gd name="T49" fmla="*/ 196 h 259"/>
                  <a:gd name="T50" fmla="*/ 4 w 137"/>
                  <a:gd name="T51" fmla="*/ 177 h 259"/>
                  <a:gd name="T52" fmla="*/ 13 w 137"/>
                  <a:gd name="T53" fmla="*/ 166 h 259"/>
                  <a:gd name="T54" fmla="*/ 19 w 137"/>
                  <a:gd name="T55" fmla="*/ 154 h 259"/>
                  <a:gd name="T56" fmla="*/ 26 w 137"/>
                  <a:gd name="T57" fmla="*/ 139 h 259"/>
                  <a:gd name="T58" fmla="*/ 19 w 137"/>
                  <a:gd name="T59" fmla="*/ 122 h 259"/>
                  <a:gd name="T60" fmla="*/ 17 w 137"/>
                  <a:gd name="T61" fmla="*/ 106 h 259"/>
                  <a:gd name="T62" fmla="*/ 26 w 137"/>
                  <a:gd name="T63" fmla="*/ 87 h 259"/>
                  <a:gd name="T64" fmla="*/ 34 w 137"/>
                  <a:gd name="T65" fmla="*/ 82 h 259"/>
                  <a:gd name="T66" fmla="*/ 45 w 137"/>
                  <a:gd name="T67" fmla="*/ 74 h 259"/>
                  <a:gd name="T68" fmla="*/ 51 w 137"/>
                  <a:gd name="T69" fmla="*/ 78 h 259"/>
                  <a:gd name="T70" fmla="*/ 57 w 137"/>
                  <a:gd name="T71" fmla="*/ 74 h 259"/>
                  <a:gd name="T72" fmla="*/ 64 w 137"/>
                  <a:gd name="T73" fmla="*/ 76 h 259"/>
                  <a:gd name="T74" fmla="*/ 68 w 137"/>
                  <a:gd name="T75" fmla="*/ 66 h 259"/>
                  <a:gd name="T76" fmla="*/ 76 w 137"/>
                  <a:gd name="T77" fmla="*/ 66 h 259"/>
                  <a:gd name="T78" fmla="*/ 82 w 137"/>
                  <a:gd name="T79" fmla="*/ 65 h 259"/>
                  <a:gd name="T80" fmla="*/ 84 w 137"/>
                  <a:gd name="T81" fmla="*/ 55 h 259"/>
                  <a:gd name="T82" fmla="*/ 85 w 137"/>
                  <a:gd name="T83" fmla="*/ 55 h 259"/>
                  <a:gd name="T84" fmla="*/ 93 w 137"/>
                  <a:gd name="T85" fmla="*/ 51 h 259"/>
                  <a:gd name="T86" fmla="*/ 93 w 137"/>
                  <a:gd name="T87" fmla="*/ 47 h 259"/>
                  <a:gd name="T88" fmla="*/ 99 w 137"/>
                  <a:gd name="T89" fmla="*/ 44 h 259"/>
                  <a:gd name="T90" fmla="*/ 97 w 137"/>
                  <a:gd name="T91" fmla="*/ 30 h 259"/>
                  <a:gd name="T92" fmla="*/ 105 w 137"/>
                  <a:gd name="T93" fmla="*/ 36 h 259"/>
                  <a:gd name="T94" fmla="*/ 112 w 137"/>
                  <a:gd name="T95" fmla="*/ 26 h 259"/>
                  <a:gd name="T96" fmla="*/ 114 w 137"/>
                  <a:gd name="T97" fmla="*/ 13 h 259"/>
                  <a:gd name="T98" fmla="*/ 116 w 137"/>
                  <a:gd name="T99" fmla="*/ 9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37" h="259">
                    <a:moveTo>
                      <a:pt x="122" y="0"/>
                    </a:moveTo>
                    <a:lnTo>
                      <a:pt x="124" y="4"/>
                    </a:lnTo>
                    <a:lnTo>
                      <a:pt x="122" y="7"/>
                    </a:lnTo>
                    <a:lnTo>
                      <a:pt x="125" y="9"/>
                    </a:lnTo>
                    <a:lnTo>
                      <a:pt x="125" y="13"/>
                    </a:lnTo>
                    <a:lnTo>
                      <a:pt x="127" y="17"/>
                    </a:lnTo>
                    <a:lnTo>
                      <a:pt x="129" y="17"/>
                    </a:lnTo>
                    <a:lnTo>
                      <a:pt x="131" y="19"/>
                    </a:lnTo>
                    <a:lnTo>
                      <a:pt x="131" y="28"/>
                    </a:lnTo>
                    <a:lnTo>
                      <a:pt x="135" y="30"/>
                    </a:lnTo>
                    <a:lnTo>
                      <a:pt x="133" y="40"/>
                    </a:lnTo>
                    <a:lnTo>
                      <a:pt x="133" y="42"/>
                    </a:lnTo>
                    <a:lnTo>
                      <a:pt x="135" y="47"/>
                    </a:lnTo>
                    <a:lnTo>
                      <a:pt x="135" y="51"/>
                    </a:lnTo>
                    <a:lnTo>
                      <a:pt x="133" y="53"/>
                    </a:lnTo>
                    <a:lnTo>
                      <a:pt x="133" y="57"/>
                    </a:lnTo>
                    <a:lnTo>
                      <a:pt x="137" y="61"/>
                    </a:lnTo>
                    <a:lnTo>
                      <a:pt x="137" y="65"/>
                    </a:lnTo>
                    <a:lnTo>
                      <a:pt x="137" y="66"/>
                    </a:lnTo>
                    <a:lnTo>
                      <a:pt x="137" y="68"/>
                    </a:lnTo>
                    <a:lnTo>
                      <a:pt x="135" y="70"/>
                    </a:lnTo>
                    <a:lnTo>
                      <a:pt x="135" y="74"/>
                    </a:lnTo>
                    <a:lnTo>
                      <a:pt x="133" y="76"/>
                    </a:lnTo>
                    <a:lnTo>
                      <a:pt x="131" y="76"/>
                    </a:lnTo>
                    <a:lnTo>
                      <a:pt x="127" y="70"/>
                    </a:lnTo>
                    <a:lnTo>
                      <a:pt x="127" y="66"/>
                    </a:lnTo>
                    <a:lnTo>
                      <a:pt x="125" y="66"/>
                    </a:lnTo>
                    <a:lnTo>
                      <a:pt x="124" y="66"/>
                    </a:lnTo>
                    <a:lnTo>
                      <a:pt x="124" y="72"/>
                    </a:lnTo>
                    <a:lnTo>
                      <a:pt x="125" y="72"/>
                    </a:lnTo>
                    <a:lnTo>
                      <a:pt x="125" y="76"/>
                    </a:lnTo>
                    <a:lnTo>
                      <a:pt x="124" y="80"/>
                    </a:lnTo>
                    <a:lnTo>
                      <a:pt x="125" y="82"/>
                    </a:lnTo>
                    <a:lnTo>
                      <a:pt x="125" y="86"/>
                    </a:lnTo>
                    <a:lnTo>
                      <a:pt x="124" y="89"/>
                    </a:lnTo>
                    <a:lnTo>
                      <a:pt x="124" y="91"/>
                    </a:lnTo>
                    <a:lnTo>
                      <a:pt x="120" y="97"/>
                    </a:lnTo>
                    <a:lnTo>
                      <a:pt x="118" y="101"/>
                    </a:lnTo>
                    <a:lnTo>
                      <a:pt x="120" y="105"/>
                    </a:lnTo>
                    <a:lnTo>
                      <a:pt x="120" y="108"/>
                    </a:lnTo>
                    <a:lnTo>
                      <a:pt x="118" y="110"/>
                    </a:lnTo>
                    <a:lnTo>
                      <a:pt x="116" y="118"/>
                    </a:lnTo>
                    <a:lnTo>
                      <a:pt x="114" y="129"/>
                    </a:lnTo>
                    <a:lnTo>
                      <a:pt x="110" y="135"/>
                    </a:lnTo>
                    <a:lnTo>
                      <a:pt x="108" y="139"/>
                    </a:lnTo>
                    <a:lnTo>
                      <a:pt x="105" y="145"/>
                    </a:lnTo>
                    <a:lnTo>
                      <a:pt x="105" y="152"/>
                    </a:lnTo>
                    <a:lnTo>
                      <a:pt x="103" y="156"/>
                    </a:lnTo>
                    <a:lnTo>
                      <a:pt x="97" y="171"/>
                    </a:lnTo>
                    <a:lnTo>
                      <a:pt x="93" y="181"/>
                    </a:lnTo>
                    <a:lnTo>
                      <a:pt x="91" y="187"/>
                    </a:lnTo>
                    <a:lnTo>
                      <a:pt x="87" y="190"/>
                    </a:lnTo>
                    <a:lnTo>
                      <a:pt x="85" y="196"/>
                    </a:lnTo>
                    <a:lnTo>
                      <a:pt x="84" y="209"/>
                    </a:lnTo>
                    <a:lnTo>
                      <a:pt x="80" y="215"/>
                    </a:lnTo>
                    <a:lnTo>
                      <a:pt x="78" y="215"/>
                    </a:lnTo>
                    <a:lnTo>
                      <a:pt x="80" y="215"/>
                    </a:lnTo>
                    <a:lnTo>
                      <a:pt x="78" y="221"/>
                    </a:lnTo>
                    <a:lnTo>
                      <a:pt x="76" y="223"/>
                    </a:lnTo>
                    <a:lnTo>
                      <a:pt x="76" y="225"/>
                    </a:lnTo>
                    <a:lnTo>
                      <a:pt x="76" y="230"/>
                    </a:lnTo>
                    <a:lnTo>
                      <a:pt x="72" y="232"/>
                    </a:lnTo>
                    <a:lnTo>
                      <a:pt x="72" y="234"/>
                    </a:lnTo>
                    <a:lnTo>
                      <a:pt x="70" y="240"/>
                    </a:lnTo>
                    <a:lnTo>
                      <a:pt x="68" y="246"/>
                    </a:lnTo>
                    <a:lnTo>
                      <a:pt x="64" y="246"/>
                    </a:lnTo>
                    <a:lnTo>
                      <a:pt x="63" y="249"/>
                    </a:lnTo>
                    <a:lnTo>
                      <a:pt x="57" y="251"/>
                    </a:lnTo>
                    <a:lnTo>
                      <a:pt x="53" y="251"/>
                    </a:lnTo>
                    <a:lnTo>
                      <a:pt x="42" y="251"/>
                    </a:lnTo>
                    <a:lnTo>
                      <a:pt x="38" y="255"/>
                    </a:lnTo>
                    <a:lnTo>
                      <a:pt x="34" y="259"/>
                    </a:lnTo>
                    <a:lnTo>
                      <a:pt x="30" y="257"/>
                    </a:lnTo>
                    <a:lnTo>
                      <a:pt x="28" y="259"/>
                    </a:lnTo>
                    <a:lnTo>
                      <a:pt x="26" y="259"/>
                    </a:lnTo>
                    <a:lnTo>
                      <a:pt x="26" y="257"/>
                    </a:lnTo>
                    <a:lnTo>
                      <a:pt x="24" y="257"/>
                    </a:lnTo>
                    <a:lnTo>
                      <a:pt x="23" y="253"/>
                    </a:lnTo>
                    <a:lnTo>
                      <a:pt x="19" y="251"/>
                    </a:lnTo>
                    <a:lnTo>
                      <a:pt x="19" y="251"/>
                    </a:lnTo>
                    <a:lnTo>
                      <a:pt x="15" y="251"/>
                    </a:lnTo>
                    <a:lnTo>
                      <a:pt x="13" y="249"/>
                    </a:lnTo>
                    <a:lnTo>
                      <a:pt x="11" y="246"/>
                    </a:lnTo>
                    <a:lnTo>
                      <a:pt x="9" y="246"/>
                    </a:lnTo>
                    <a:lnTo>
                      <a:pt x="7" y="242"/>
                    </a:lnTo>
                    <a:lnTo>
                      <a:pt x="5" y="240"/>
                    </a:lnTo>
                    <a:lnTo>
                      <a:pt x="5" y="238"/>
                    </a:lnTo>
                    <a:lnTo>
                      <a:pt x="4" y="236"/>
                    </a:lnTo>
                    <a:lnTo>
                      <a:pt x="4" y="228"/>
                    </a:lnTo>
                    <a:lnTo>
                      <a:pt x="4" y="223"/>
                    </a:lnTo>
                    <a:lnTo>
                      <a:pt x="4" y="219"/>
                    </a:lnTo>
                    <a:lnTo>
                      <a:pt x="7" y="217"/>
                    </a:lnTo>
                    <a:lnTo>
                      <a:pt x="7" y="217"/>
                    </a:lnTo>
                    <a:lnTo>
                      <a:pt x="7" y="217"/>
                    </a:lnTo>
                    <a:lnTo>
                      <a:pt x="5" y="215"/>
                    </a:lnTo>
                    <a:lnTo>
                      <a:pt x="4" y="213"/>
                    </a:lnTo>
                    <a:lnTo>
                      <a:pt x="4" y="209"/>
                    </a:lnTo>
                    <a:lnTo>
                      <a:pt x="0" y="204"/>
                    </a:lnTo>
                    <a:lnTo>
                      <a:pt x="0" y="198"/>
                    </a:lnTo>
                    <a:lnTo>
                      <a:pt x="0" y="196"/>
                    </a:lnTo>
                    <a:lnTo>
                      <a:pt x="0" y="192"/>
                    </a:lnTo>
                    <a:lnTo>
                      <a:pt x="0" y="188"/>
                    </a:lnTo>
                    <a:lnTo>
                      <a:pt x="4" y="183"/>
                    </a:lnTo>
                    <a:lnTo>
                      <a:pt x="4" y="177"/>
                    </a:lnTo>
                    <a:lnTo>
                      <a:pt x="4" y="175"/>
                    </a:lnTo>
                    <a:lnTo>
                      <a:pt x="9" y="175"/>
                    </a:lnTo>
                    <a:lnTo>
                      <a:pt x="11" y="171"/>
                    </a:lnTo>
                    <a:lnTo>
                      <a:pt x="13" y="166"/>
                    </a:lnTo>
                    <a:lnTo>
                      <a:pt x="15" y="162"/>
                    </a:lnTo>
                    <a:lnTo>
                      <a:pt x="17" y="160"/>
                    </a:lnTo>
                    <a:lnTo>
                      <a:pt x="19" y="160"/>
                    </a:lnTo>
                    <a:lnTo>
                      <a:pt x="19" y="154"/>
                    </a:lnTo>
                    <a:lnTo>
                      <a:pt x="23" y="152"/>
                    </a:lnTo>
                    <a:lnTo>
                      <a:pt x="24" y="143"/>
                    </a:lnTo>
                    <a:lnTo>
                      <a:pt x="24" y="141"/>
                    </a:lnTo>
                    <a:lnTo>
                      <a:pt x="26" y="139"/>
                    </a:lnTo>
                    <a:lnTo>
                      <a:pt x="26" y="137"/>
                    </a:lnTo>
                    <a:lnTo>
                      <a:pt x="23" y="133"/>
                    </a:lnTo>
                    <a:lnTo>
                      <a:pt x="24" y="131"/>
                    </a:lnTo>
                    <a:lnTo>
                      <a:pt x="19" y="122"/>
                    </a:lnTo>
                    <a:lnTo>
                      <a:pt x="19" y="116"/>
                    </a:lnTo>
                    <a:lnTo>
                      <a:pt x="17" y="112"/>
                    </a:lnTo>
                    <a:lnTo>
                      <a:pt x="19" y="108"/>
                    </a:lnTo>
                    <a:lnTo>
                      <a:pt x="17" y="106"/>
                    </a:lnTo>
                    <a:lnTo>
                      <a:pt x="17" y="103"/>
                    </a:lnTo>
                    <a:lnTo>
                      <a:pt x="23" y="97"/>
                    </a:lnTo>
                    <a:lnTo>
                      <a:pt x="23" y="95"/>
                    </a:lnTo>
                    <a:lnTo>
                      <a:pt x="26" y="87"/>
                    </a:lnTo>
                    <a:lnTo>
                      <a:pt x="26" y="82"/>
                    </a:lnTo>
                    <a:lnTo>
                      <a:pt x="28" y="80"/>
                    </a:lnTo>
                    <a:lnTo>
                      <a:pt x="32" y="80"/>
                    </a:lnTo>
                    <a:lnTo>
                      <a:pt x="34" y="82"/>
                    </a:lnTo>
                    <a:lnTo>
                      <a:pt x="36" y="80"/>
                    </a:lnTo>
                    <a:lnTo>
                      <a:pt x="42" y="74"/>
                    </a:lnTo>
                    <a:lnTo>
                      <a:pt x="44" y="76"/>
                    </a:lnTo>
                    <a:lnTo>
                      <a:pt x="45" y="74"/>
                    </a:lnTo>
                    <a:lnTo>
                      <a:pt x="47" y="74"/>
                    </a:lnTo>
                    <a:lnTo>
                      <a:pt x="47" y="78"/>
                    </a:lnTo>
                    <a:lnTo>
                      <a:pt x="49" y="78"/>
                    </a:lnTo>
                    <a:lnTo>
                      <a:pt x="51" y="78"/>
                    </a:lnTo>
                    <a:lnTo>
                      <a:pt x="51" y="72"/>
                    </a:lnTo>
                    <a:lnTo>
                      <a:pt x="51" y="72"/>
                    </a:lnTo>
                    <a:lnTo>
                      <a:pt x="53" y="70"/>
                    </a:lnTo>
                    <a:lnTo>
                      <a:pt x="57" y="74"/>
                    </a:lnTo>
                    <a:lnTo>
                      <a:pt x="63" y="70"/>
                    </a:lnTo>
                    <a:lnTo>
                      <a:pt x="63" y="70"/>
                    </a:lnTo>
                    <a:lnTo>
                      <a:pt x="63" y="74"/>
                    </a:lnTo>
                    <a:lnTo>
                      <a:pt x="64" y="76"/>
                    </a:lnTo>
                    <a:lnTo>
                      <a:pt x="66" y="76"/>
                    </a:lnTo>
                    <a:lnTo>
                      <a:pt x="68" y="74"/>
                    </a:lnTo>
                    <a:lnTo>
                      <a:pt x="68" y="72"/>
                    </a:lnTo>
                    <a:lnTo>
                      <a:pt x="68" y="66"/>
                    </a:lnTo>
                    <a:lnTo>
                      <a:pt x="76" y="61"/>
                    </a:lnTo>
                    <a:lnTo>
                      <a:pt x="76" y="63"/>
                    </a:lnTo>
                    <a:lnTo>
                      <a:pt x="76" y="65"/>
                    </a:lnTo>
                    <a:lnTo>
                      <a:pt x="76" y="66"/>
                    </a:lnTo>
                    <a:lnTo>
                      <a:pt x="78" y="68"/>
                    </a:lnTo>
                    <a:lnTo>
                      <a:pt x="80" y="66"/>
                    </a:lnTo>
                    <a:lnTo>
                      <a:pt x="82" y="65"/>
                    </a:lnTo>
                    <a:lnTo>
                      <a:pt x="82" y="65"/>
                    </a:lnTo>
                    <a:lnTo>
                      <a:pt x="80" y="63"/>
                    </a:lnTo>
                    <a:lnTo>
                      <a:pt x="78" y="59"/>
                    </a:lnTo>
                    <a:lnTo>
                      <a:pt x="84" y="57"/>
                    </a:lnTo>
                    <a:lnTo>
                      <a:pt x="84" y="55"/>
                    </a:lnTo>
                    <a:lnTo>
                      <a:pt x="82" y="55"/>
                    </a:lnTo>
                    <a:lnTo>
                      <a:pt x="85" y="51"/>
                    </a:lnTo>
                    <a:lnTo>
                      <a:pt x="85" y="53"/>
                    </a:lnTo>
                    <a:lnTo>
                      <a:pt x="85" y="55"/>
                    </a:lnTo>
                    <a:lnTo>
                      <a:pt x="85" y="59"/>
                    </a:lnTo>
                    <a:lnTo>
                      <a:pt x="91" y="55"/>
                    </a:lnTo>
                    <a:lnTo>
                      <a:pt x="91" y="51"/>
                    </a:lnTo>
                    <a:lnTo>
                      <a:pt x="93" y="51"/>
                    </a:lnTo>
                    <a:lnTo>
                      <a:pt x="95" y="53"/>
                    </a:lnTo>
                    <a:lnTo>
                      <a:pt x="97" y="51"/>
                    </a:lnTo>
                    <a:lnTo>
                      <a:pt x="97" y="49"/>
                    </a:lnTo>
                    <a:lnTo>
                      <a:pt x="93" y="47"/>
                    </a:lnTo>
                    <a:lnTo>
                      <a:pt x="91" y="44"/>
                    </a:lnTo>
                    <a:lnTo>
                      <a:pt x="97" y="44"/>
                    </a:lnTo>
                    <a:lnTo>
                      <a:pt x="99" y="44"/>
                    </a:lnTo>
                    <a:lnTo>
                      <a:pt x="99" y="44"/>
                    </a:lnTo>
                    <a:lnTo>
                      <a:pt x="99" y="42"/>
                    </a:lnTo>
                    <a:lnTo>
                      <a:pt x="95" y="38"/>
                    </a:lnTo>
                    <a:lnTo>
                      <a:pt x="95" y="34"/>
                    </a:lnTo>
                    <a:lnTo>
                      <a:pt x="97" y="30"/>
                    </a:lnTo>
                    <a:lnTo>
                      <a:pt x="99" y="32"/>
                    </a:lnTo>
                    <a:lnTo>
                      <a:pt x="99" y="36"/>
                    </a:lnTo>
                    <a:lnTo>
                      <a:pt x="101" y="36"/>
                    </a:lnTo>
                    <a:lnTo>
                      <a:pt x="105" y="36"/>
                    </a:lnTo>
                    <a:lnTo>
                      <a:pt x="105" y="32"/>
                    </a:lnTo>
                    <a:lnTo>
                      <a:pt x="106" y="28"/>
                    </a:lnTo>
                    <a:lnTo>
                      <a:pt x="110" y="30"/>
                    </a:lnTo>
                    <a:lnTo>
                      <a:pt x="112" y="26"/>
                    </a:lnTo>
                    <a:lnTo>
                      <a:pt x="112" y="21"/>
                    </a:lnTo>
                    <a:lnTo>
                      <a:pt x="116" y="17"/>
                    </a:lnTo>
                    <a:lnTo>
                      <a:pt x="116" y="17"/>
                    </a:lnTo>
                    <a:lnTo>
                      <a:pt x="114" y="13"/>
                    </a:lnTo>
                    <a:lnTo>
                      <a:pt x="114" y="11"/>
                    </a:lnTo>
                    <a:lnTo>
                      <a:pt x="110" y="7"/>
                    </a:lnTo>
                    <a:lnTo>
                      <a:pt x="112" y="7"/>
                    </a:lnTo>
                    <a:lnTo>
                      <a:pt x="116" y="9"/>
                    </a:lnTo>
                    <a:lnTo>
                      <a:pt x="118" y="7"/>
                    </a:lnTo>
                    <a:lnTo>
                      <a:pt x="118" y="5"/>
                    </a:lnTo>
                    <a:lnTo>
                      <a:pt x="1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28" name="Freeform 1205"/>
              <p:cNvSpPr>
                <a:spLocks/>
              </p:cNvSpPr>
              <p:nvPr/>
            </p:nvSpPr>
            <p:spPr bwMode="auto">
              <a:xfrm>
                <a:off x="4595" y="3153"/>
                <a:ext cx="4" cy="10"/>
              </a:xfrm>
              <a:custGeom>
                <a:avLst/>
                <a:gdLst>
                  <a:gd name="T0" fmla="*/ 4 w 4"/>
                  <a:gd name="T1" fmla="*/ 0 h 10"/>
                  <a:gd name="T2" fmla="*/ 2 w 4"/>
                  <a:gd name="T3" fmla="*/ 4 h 10"/>
                  <a:gd name="T4" fmla="*/ 2 w 4"/>
                  <a:gd name="T5" fmla="*/ 6 h 10"/>
                  <a:gd name="T6" fmla="*/ 0 w 4"/>
                  <a:gd name="T7" fmla="*/ 10 h 10"/>
                  <a:gd name="T8" fmla="*/ 0 w 4"/>
                  <a:gd name="T9" fmla="*/ 8 h 10"/>
                  <a:gd name="T10" fmla="*/ 0 w 4"/>
                  <a:gd name="T11" fmla="*/ 6 h 10"/>
                  <a:gd name="T12" fmla="*/ 2 w 4"/>
                  <a:gd name="T13" fmla="*/ 4 h 10"/>
                  <a:gd name="T14" fmla="*/ 2 w 4"/>
                  <a:gd name="T15" fmla="*/ 4 h 10"/>
                  <a:gd name="T16" fmla="*/ 4 w 4"/>
                  <a:gd name="T1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0">
                    <a:moveTo>
                      <a:pt x="4" y="0"/>
                    </a:moveTo>
                    <a:lnTo>
                      <a:pt x="2" y="4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29" name="Freeform 1206"/>
              <p:cNvSpPr>
                <a:spLocks/>
              </p:cNvSpPr>
              <p:nvPr/>
            </p:nvSpPr>
            <p:spPr bwMode="auto">
              <a:xfrm>
                <a:off x="4576" y="3091"/>
                <a:ext cx="2" cy="1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1 h 1"/>
                  <a:gd name="T6" fmla="*/ 0 w 2"/>
                  <a:gd name="T7" fmla="*/ 0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2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30" name="Freeform 1207"/>
              <p:cNvSpPr>
                <a:spLocks/>
              </p:cNvSpPr>
              <p:nvPr/>
            </p:nvSpPr>
            <p:spPr bwMode="auto">
              <a:xfrm>
                <a:off x="4576" y="3081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4 w 4"/>
                  <a:gd name="T3" fmla="*/ 2 h 4"/>
                  <a:gd name="T4" fmla="*/ 2 w 4"/>
                  <a:gd name="T5" fmla="*/ 4 h 4"/>
                  <a:gd name="T6" fmla="*/ 0 w 4"/>
                  <a:gd name="T7" fmla="*/ 2 h 4"/>
                  <a:gd name="T8" fmla="*/ 4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31" name="Freeform 1208"/>
              <p:cNvSpPr>
                <a:spLocks/>
              </p:cNvSpPr>
              <p:nvPr/>
            </p:nvSpPr>
            <p:spPr bwMode="auto">
              <a:xfrm>
                <a:off x="6284" y="3729"/>
                <a:ext cx="7" cy="11"/>
              </a:xfrm>
              <a:custGeom>
                <a:avLst/>
                <a:gdLst>
                  <a:gd name="T0" fmla="*/ 2 w 7"/>
                  <a:gd name="T1" fmla="*/ 0 h 11"/>
                  <a:gd name="T2" fmla="*/ 7 w 7"/>
                  <a:gd name="T3" fmla="*/ 6 h 11"/>
                  <a:gd name="T4" fmla="*/ 7 w 7"/>
                  <a:gd name="T5" fmla="*/ 8 h 11"/>
                  <a:gd name="T6" fmla="*/ 2 w 7"/>
                  <a:gd name="T7" fmla="*/ 11 h 11"/>
                  <a:gd name="T8" fmla="*/ 0 w 7"/>
                  <a:gd name="T9" fmla="*/ 10 h 11"/>
                  <a:gd name="T10" fmla="*/ 0 w 7"/>
                  <a:gd name="T11" fmla="*/ 6 h 11"/>
                  <a:gd name="T12" fmla="*/ 0 w 7"/>
                  <a:gd name="T13" fmla="*/ 4 h 11"/>
                  <a:gd name="T14" fmla="*/ 0 w 7"/>
                  <a:gd name="T15" fmla="*/ 0 h 11"/>
                  <a:gd name="T16" fmla="*/ 2 w 7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1">
                    <a:moveTo>
                      <a:pt x="2" y="0"/>
                    </a:moveTo>
                    <a:lnTo>
                      <a:pt x="7" y="6"/>
                    </a:lnTo>
                    <a:lnTo>
                      <a:pt x="7" y="8"/>
                    </a:lnTo>
                    <a:lnTo>
                      <a:pt x="2" y="11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32" name="Freeform 1209"/>
              <p:cNvSpPr>
                <a:spLocks/>
              </p:cNvSpPr>
              <p:nvPr/>
            </p:nvSpPr>
            <p:spPr bwMode="auto">
              <a:xfrm>
                <a:off x="5731" y="3058"/>
                <a:ext cx="728" cy="650"/>
              </a:xfrm>
              <a:custGeom>
                <a:avLst/>
                <a:gdLst>
                  <a:gd name="T0" fmla="*/ 581 w 728"/>
                  <a:gd name="T1" fmla="*/ 33 h 650"/>
                  <a:gd name="T2" fmla="*/ 600 w 728"/>
                  <a:gd name="T3" fmla="*/ 65 h 650"/>
                  <a:gd name="T4" fmla="*/ 614 w 728"/>
                  <a:gd name="T5" fmla="*/ 114 h 650"/>
                  <a:gd name="T6" fmla="*/ 635 w 728"/>
                  <a:gd name="T7" fmla="*/ 172 h 650"/>
                  <a:gd name="T8" fmla="*/ 654 w 728"/>
                  <a:gd name="T9" fmla="*/ 185 h 650"/>
                  <a:gd name="T10" fmla="*/ 671 w 728"/>
                  <a:gd name="T11" fmla="*/ 219 h 650"/>
                  <a:gd name="T12" fmla="*/ 684 w 728"/>
                  <a:gd name="T13" fmla="*/ 236 h 650"/>
                  <a:gd name="T14" fmla="*/ 701 w 728"/>
                  <a:gd name="T15" fmla="*/ 269 h 650"/>
                  <a:gd name="T16" fmla="*/ 726 w 728"/>
                  <a:gd name="T17" fmla="*/ 307 h 650"/>
                  <a:gd name="T18" fmla="*/ 724 w 728"/>
                  <a:gd name="T19" fmla="*/ 357 h 650"/>
                  <a:gd name="T20" fmla="*/ 703 w 728"/>
                  <a:gd name="T21" fmla="*/ 440 h 650"/>
                  <a:gd name="T22" fmla="*/ 675 w 728"/>
                  <a:gd name="T23" fmla="*/ 484 h 650"/>
                  <a:gd name="T24" fmla="*/ 646 w 728"/>
                  <a:gd name="T25" fmla="*/ 532 h 650"/>
                  <a:gd name="T26" fmla="*/ 610 w 728"/>
                  <a:gd name="T27" fmla="*/ 610 h 650"/>
                  <a:gd name="T28" fmla="*/ 566 w 728"/>
                  <a:gd name="T29" fmla="*/ 621 h 650"/>
                  <a:gd name="T30" fmla="*/ 532 w 728"/>
                  <a:gd name="T31" fmla="*/ 642 h 650"/>
                  <a:gd name="T32" fmla="*/ 520 w 728"/>
                  <a:gd name="T33" fmla="*/ 621 h 650"/>
                  <a:gd name="T34" fmla="*/ 486 w 728"/>
                  <a:gd name="T35" fmla="*/ 637 h 650"/>
                  <a:gd name="T36" fmla="*/ 448 w 728"/>
                  <a:gd name="T37" fmla="*/ 612 h 650"/>
                  <a:gd name="T38" fmla="*/ 427 w 728"/>
                  <a:gd name="T39" fmla="*/ 545 h 650"/>
                  <a:gd name="T40" fmla="*/ 417 w 728"/>
                  <a:gd name="T41" fmla="*/ 539 h 650"/>
                  <a:gd name="T42" fmla="*/ 389 w 728"/>
                  <a:gd name="T43" fmla="*/ 532 h 650"/>
                  <a:gd name="T44" fmla="*/ 421 w 728"/>
                  <a:gd name="T45" fmla="*/ 475 h 650"/>
                  <a:gd name="T46" fmla="*/ 387 w 728"/>
                  <a:gd name="T47" fmla="*/ 503 h 650"/>
                  <a:gd name="T48" fmla="*/ 362 w 728"/>
                  <a:gd name="T49" fmla="*/ 513 h 650"/>
                  <a:gd name="T50" fmla="*/ 355 w 728"/>
                  <a:gd name="T51" fmla="*/ 467 h 650"/>
                  <a:gd name="T52" fmla="*/ 326 w 728"/>
                  <a:gd name="T53" fmla="*/ 448 h 650"/>
                  <a:gd name="T54" fmla="*/ 250 w 728"/>
                  <a:gd name="T55" fmla="*/ 444 h 650"/>
                  <a:gd name="T56" fmla="*/ 179 w 728"/>
                  <a:gd name="T57" fmla="*/ 461 h 650"/>
                  <a:gd name="T58" fmla="*/ 135 w 728"/>
                  <a:gd name="T59" fmla="*/ 486 h 650"/>
                  <a:gd name="T60" fmla="*/ 93 w 728"/>
                  <a:gd name="T61" fmla="*/ 484 h 650"/>
                  <a:gd name="T62" fmla="*/ 55 w 728"/>
                  <a:gd name="T63" fmla="*/ 507 h 650"/>
                  <a:gd name="T64" fmla="*/ 17 w 728"/>
                  <a:gd name="T65" fmla="*/ 501 h 650"/>
                  <a:gd name="T66" fmla="*/ 21 w 728"/>
                  <a:gd name="T67" fmla="*/ 450 h 650"/>
                  <a:gd name="T68" fmla="*/ 15 w 728"/>
                  <a:gd name="T69" fmla="*/ 357 h 650"/>
                  <a:gd name="T70" fmla="*/ 4 w 728"/>
                  <a:gd name="T71" fmla="*/ 297 h 650"/>
                  <a:gd name="T72" fmla="*/ 12 w 728"/>
                  <a:gd name="T73" fmla="*/ 284 h 650"/>
                  <a:gd name="T74" fmla="*/ 29 w 728"/>
                  <a:gd name="T75" fmla="*/ 223 h 650"/>
                  <a:gd name="T76" fmla="*/ 80 w 728"/>
                  <a:gd name="T77" fmla="*/ 191 h 650"/>
                  <a:gd name="T78" fmla="*/ 133 w 728"/>
                  <a:gd name="T79" fmla="*/ 179 h 650"/>
                  <a:gd name="T80" fmla="*/ 187 w 728"/>
                  <a:gd name="T81" fmla="*/ 139 h 650"/>
                  <a:gd name="T82" fmla="*/ 202 w 728"/>
                  <a:gd name="T83" fmla="*/ 114 h 650"/>
                  <a:gd name="T84" fmla="*/ 215 w 728"/>
                  <a:gd name="T85" fmla="*/ 109 h 650"/>
                  <a:gd name="T86" fmla="*/ 233 w 728"/>
                  <a:gd name="T87" fmla="*/ 103 h 650"/>
                  <a:gd name="T88" fmla="*/ 238 w 728"/>
                  <a:gd name="T89" fmla="*/ 84 h 650"/>
                  <a:gd name="T90" fmla="*/ 257 w 728"/>
                  <a:gd name="T91" fmla="*/ 74 h 650"/>
                  <a:gd name="T92" fmla="*/ 275 w 728"/>
                  <a:gd name="T93" fmla="*/ 59 h 650"/>
                  <a:gd name="T94" fmla="*/ 290 w 728"/>
                  <a:gd name="T95" fmla="*/ 90 h 650"/>
                  <a:gd name="T96" fmla="*/ 309 w 728"/>
                  <a:gd name="T97" fmla="*/ 76 h 650"/>
                  <a:gd name="T98" fmla="*/ 330 w 728"/>
                  <a:gd name="T99" fmla="*/ 78 h 650"/>
                  <a:gd name="T100" fmla="*/ 339 w 728"/>
                  <a:gd name="T101" fmla="*/ 48 h 650"/>
                  <a:gd name="T102" fmla="*/ 353 w 728"/>
                  <a:gd name="T103" fmla="*/ 31 h 650"/>
                  <a:gd name="T104" fmla="*/ 387 w 728"/>
                  <a:gd name="T105" fmla="*/ 23 h 650"/>
                  <a:gd name="T106" fmla="*/ 387 w 728"/>
                  <a:gd name="T107" fmla="*/ 12 h 650"/>
                  <a:gd name="T108" fmla="*/ 419 w 728"/>
                  <a:gd name="T109" fmla="*/ 21 h 650"/>
                  <a:gd name="T110" fmla="*/ 440 w 728"/>
                  <a:gd name="T111" fmla="*/ 25 h 650"/>
                  <a:gd name="T112" fmla="*/ 461 w 728"/>
                  <a:gd name="T113" fmla="*/ 25 h 650"/>
                  <a:gd name="T114" fmla="*/ 448 w 728"/>
                  <a:gd name="T115" fmla="*/ 46 h 650"/>
                  <a:gd name="T116" fmla="*/ 440 w 728"/>
                  <a:gd name="T117" fmla="*/ 86 h 650"/>
                  <a:gd name="T118" fmla="*/ 476 w 728"/>
                  <a:gd name="T119" fmla="*/ 113 h 650"/>
                  <a:gd name="T120" fmla="*/ 528 w 728"/>
                  <a:gd name="T121" fmla="*/ 135 h 650"/>
                  <a:gd name="T122" fmla="*/ 549 w 728"/>
                  <a:gd name="T123" fmla="*/ 67 h 650"/>
                  <a:gd name="T124" fmla="*/ 555 w 728"/>
                  <a:gd name="T125" fmla="*/ 27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28" h="650">
                    <a:moveTo>
                      <a:pt x="568" y="0"/>
                    </a:moveTo>
                    <a:lnTo>
                      <a:pt x="568" y="2"/>
                    </a:lnTo>
                    <a:lnTo>
                      <a:pt x="572" y="2"/>
                    </a:lnTo>
                    <a:lnTo>
                      <a:pt x="574" y="8"/>
                    </a:lnTo>
                    <a:lnTo>
                      <a:pt x="576" y="10"/>
                    </a:lnTo>
                    <a:lnTo>
                      <a:pt x="574" y="17"/>
                    </a:lnTo>
                    <a:lnTo>
                      <a:pt x="576" y="21"/>
                    </a:lnTo>
                    <a:lnTo>
                      <a:pt x="579" y="19"/>
                    </a:lnTo>
                    <a:lnTo>
                      <a:pt x="581" y="21"/>
                    </a:lnTo>
                    <a:lnTo>
                      <a:pt x="579" y="23"/>
                    </a:lnTo>
                    <a:lnTo>
                      <a:pt x="579" y="27"/>
                    </a:lnTo>
                    <a:lnTo>
                      <a:pt x="581" y="29"/>
                    </a:lnTo>
                    <a:lnTo>
                      <a:pt x="581" y="33"/>
                    </a:lnTo>
                    <a:lnTo>
                      <a:pt x="583" y="36"/>
                    </a:lnTo>
                    <a:lnTo>
                      <a:pt x="581" y="38"/>
                    </a:lnTo>
                    <a:lnTo>
                      <a:pt x="583" y="42"/>
                    </a:lnTo>
                    <a:lnTo>
                      <a:pt x="585" y="42"/>
                    </a:lnTo>
                    <a:lnTo>
                      <a:pt x="585" y="50"/>
                    </a:lnTo>
                    <a:lnTo>
                      <a:pt x="585" y="57"/>
                    </a:lnTo>
                    <a:lnTo>
                      <a:pt x="587" y="61"/>
                    </a:lnTo>
                    <a:lnTo>
                      <a:pt x="587" y="65"/>
                    </a:lnTo>
                    <a:lnTo>
                      <a:pt x="591" y="71"/>
                    </a:lnTo>
                    <a:lnTo>
                      <a:pt x="593" y="71"/>
                    </a:lnTo>
                    <a:lnTo>
                      <a:pt x="595" y="67"/>
                    </a:lnTo>
                    <a:lnTo>
                      <a:pt x="597" y="67"/>
                    </a:lnTo>
                    <a:lnTo>
                      <a:pt x="600" y="65"/>
                    </a:lnTo>
                    <a:lnTo>
                      <a:pt x="604" y="69"/>
                    </a:lnTo>
                    <a:lnTo>
                      <a:pt x="604" y="71"/>
                    </a:lnTo>
                    <a:lnTo>
                      <a:pt x="608" y="73"/>
                    </a:lnTo>
                    <a:lnTo>
                      <a:pt x="614" y="78"/>
                    </a:lnTo>
                    <a:lnTo>
                      <a:pt x="614" y="82"/>
                    </a:lnTo>
                    <a:lnTo>
                      <a:pt x="612" y="82"/>
                    </a:lnTo>
                    <a:lnTo>
                      <a:pt x="614" y="86"/>
                    </a:lnTo>
                    <a:lnTo>
                      <a:pt x="612" y="90"/>
                    </a:lnTo>
                    <a:lnTo>
                      <a:pt x="614" y="101"/>
                    </a:lnTo>
                    <a:lnTo>
                      <a:pt x="614" y="103"/>
                    </a:lnTo>
                    <a:lnTo>
                      <a:pt x="614" y="105"/>
                    </a:lnTo>
                    <a:lnTo>
                      <a:pt x="614" y="105"/>
                    </a:lnTo>
                    <a:lnTo>
                      <a:pt x="614" y="114"/>
                    </a:lnTo>
                    <a:lnTo>
                      <a:pt x="617" y="122"/>
                    </a:lnTo>
                    <a:lnTo>
                      <a:pt x="619" y="122"/>
                    </a:lnTo>
                    <a:lnTo>
                      <a:pt x="621" y="124"/>
                    </a:lnTo>
                    <a:lnTo>
                      <a:pt x="619" y="126"/>
                    </a:lnTo>
                    <a:lnTo>
                      <a:pt x="621" y="130"/>
                    </a:lnTo>
                    <a:lnTo>
                      <a:pt x="623" y="139"/>
                    </a:lnTo>
                    <a:lnTo>
                      <a:pt x="623" y="147"/>
                    </a:lnTo>
                    <a:lnTo>
                      <a:pt x="621" y="147"/>
                    </a:lnTo>
                    <a:lnTo>
                      <a:pt x="621" y="151"/>
                    </a:lnTo>
                    <a:lnTo>
                      <a:pt x="623" y="154"/>
                    </a:lnTo>
                    <a:lnTo>
                      <a:pt x="623" y="162"/>
                    </a:lnTo>
                    <a:lnTo>
                      <a:pt x="627" y="168"/>
                    </a:lnTo>
                    <a:lnTo>
                      <a:pt x="635" y="172"/>
                    </a:lnTo>
                    <a:lnTo>
                      <a:pt x="637" y="172"/>
                    </a:lnTo>
                    <a:lnTo>
                      <a:pt x="637" y="175"/>
                    </a:lnTo>
                    <a:lnTo>
                      <a:pt x="640" y="175"/>
                    </a:lnTo>
                    <a:lnTo>
                      <a:pt x="644" y="174"/>
                    </a:lnTo>
                    <a:lnTo>
                      <a:pt x="646" y="177"/>
                    </a:lnTo>
                    <a:lnTo>
                      <a:pt x="646" y="179"/>
                    </a:lnTo>
                    <a:lnTo>
                      <a:pt x="642" y="179"/>
                    </a:lnTo>
                    <a:lnTo>
                      <a:pt x="640" y="183"/>
                    </a:lnTo>
                    <a:lnTo>
                      <a:pt x="642" y="181"/>
                    </a:lnTo>
                    <a:lnTo>
                      <a:pt x="646" y="183"/>
                    </a:lnTo>
                    <a:lnTo>
                      <a:pt x="648" y="185"/>
                    </a:lnTo>
                    <a:lnTo>
                      <a:pt x="650" y="183"/>
                    </a:lnTo>
                    <a:lnTo>
                      <a:pt x="654" y="185"/>
                    </a:lnTo>
                    <a:lnTo>
                      <a:pt x="656" y="185"/>
                    </a:lnTo>
                    <a:lnTo>
                      <a:pt x="659" y="191"/>
                    </a:lnTo>
                    <a:lnTo>
                      <a:pt x="663" y="191"/>
                    </a:lnTo>
                    <a:lnTo>
                      <a:pt x="663" y="191"/>
                    </a:lnTo>
                    <a:lnTo>
                      <a:pt x="667" y="195"/>
                    </a:lnTo>
                    <a:lnTo>
                      <a:pt x="667" y="198"/>
                    </a:lnTo>
                    <a:lnTo>
                      <a:pt x="663" y="198"/>
                    </a:lnTo>
                    <a:lnTo>
                      <a:pt x="663" y="202"/>
                    </a:lnTo>
                    <a:lnTo>
                      <a:pt x="665" y="206"/>
                    </a:lnTo>
                    <a:lnTo>
                      <a:pt x="671" y="212"/>
                    </a:lnTo>
                    <a:lnTo>
                      <a:pt x="671" y="214"/>
                    </a:lnTo>
                    <a:lnTo>
                      <a:pt x="673" y="215"/>
                    </a:lnTo>
                    <a:lnTo>
                      <a:pt x="671" y="219"/>
                    </a:lnTo>
                    <a:lnTo>
                      <a:pt x="675" y="221"/>
                    </a:lnTo>
                    <a:lnTo>
                      <a:pt x="675" y="225"/>
                    </a:lnTo>
                    <a:lnTo>
                      <a:pt x="675" y="225"/>
                    </a:lnTo>
                    <a:lnTo>
                      <a:pt x="675" y="235"/>
                    </a:lnTo>
                    <a:lnTo>
                      <a:pt x="677" y="238"/>
                    </a:lnTo>
                    <a:lnTo>
                      <a:pt x="677" y="242"/>
                    </a:lnTo>
                    <a:lnTo>
                      <a:pt x="678" y="240"/>
                    </a:lnTo>
                    <a:lnTo>
                      <a:pt x="682" y="244"/>
                    </a:lnTo>
                    <a:lnTo>
                      <a:pt x="680" y="238"/>
                    </a:lnTo>
                    <a:lnTo>
                      <a:pt x="680" y="236"/>
                    </a:lnTo>
                    <a:lnTo>
                      <a:pt x="680" y="233"/>
                    </a:lnTo>
                    <a:lnTo>
                      <a:pt x="682" y="233"/>
                    </a:lnTo>
                    <a:lnTo>
                      <a:pt x="684" y="236"/>
                    </a:lnTo>
                    <a:lnTo>
                      <a:pt x="692" y="244"/>
                    </a:lnTo>
                    <a:lnTo>
                      <a:pt x="694" y="242"/>
                    </a:lnTo>
                    <a:lnTo>
                      <a:pt x="694" y="240"/>
                    </a:lnTo>
                    <a:lnTo>
                      <a:pt x="694" y="238"/>
                    </a:lnTo>
                    <a:lnTo>
                      <a:pt x="696" y="240"/>
                    </a:lnTo>
                    <a:lnTo>
                      <a:pt x="696" y="244"/>
                    </a:lnTo>
                    <a:lnTo>
                      <a:pt x="698" y="246"/>
                    </a:lnTo>
                    <a:lnTo>
                      <a:pt x="696" y="252"/>
                    </a:lnTo>
                    <a:lnTo>
                      <a:pt x="692" y="256"/>
                    </a:lnTo>
                    <a:lnTo>
                      <a:pt x="696" y="261"/>
                    </a:lnTo>
                    <a:lnTo>
                      <a:pt x="694" y="263"/>
                    </a:lnTo>
                    <a:lnTo>
                      <a:pt x="696" y="265"/>
                    </a:lnTo>
                    <a:lnTo>
                      <a:pt x="701" y="269"/>
                    </a:lnTo>
                    <a:lnTo>
                      <a:pt x="701" y="273"/>
                    </a:lnTo>
                    <a:lnTo>
                      <a:pt x="703" y="273"/>
                    </a:lnTo>
                    <a:lnTo>
                      <a:pt x="703" y="276"/>
                    </a:lnTo>
                    <a:lnTo>
                      <a:pt x="705" y="280"/>
                    </a:lnTo>
                    <a:lnTo>
                      <a:pt x="709" y="278"/>
                    </a:lnTo>
                    <a:lnTo>
                      <a:pt x="711" y="278"/>
                    </a:lnTo>
                    <a:lnTo>
                      <a:pt x="713" y="282"/>
                    </a:lnTo>
                    <a:lnTo>
                      <a:pt x="715" y="288"/>
                    </a:lnTo>
                    <a:lnTo>
                      <a:pt x="717" y="294"/>
                    </a:lnTo>
                    <a:lnTo>
                      <a:pt x="720" y="297"/>
                    </a:lnTo>
                    <a:lnTo>
                      <a:pt x="720" y="301"/>
                    </a:lnTo>
                    <a:lnTo>
                      <a:pt x="722" y="305"/>
                    </a:lnTo>
                    <a:lnTo>
                      <a:pt x="726" y="307"/>
                    </a:lnTo>
                    <a:lnTo>
                      <a:pt x="724" y="311"/>
                    </a:lnTo>
                    <a:lnTo>
                      <a:pt x="726" y="311"/>
                    </a:lnTo>
                    <a:lnTo>
                      <a:pt x="726" y="318"/>
                    </a:lnTo>
                    <a:lnTo>
                      <a:pt x="726" y="322"/>
                    </a:lnTo>
                    <a:lnTo>
                      <a:pt x="728" y="324"/>
                    </a:lnTo>
                    <a:lnTo>
                      <a:pt x="726" y="328"/>
                    </a:lnTo>
                    <a:lnTo>
                      <a:pt x="726" y="337"/>
                    </a:lnTo>
                    <a:lnTo>
                      <a:pt x="726" y="339"/>
                    </a:lnTo>
                    <a:lnTo>
                      <a:pt x="724" y="345"/>
                    </a:lnTo>
                    <a:lnTo>
                      <a:pt x="724" y="349"/>
                    </a:lnTo>
                    <a:lnTo>
                      <a:pt x="722" y="351"/>
                    </a:lnTo>
                    <a:lnTo>
                      <a:pt x="722" y="355"/>
                    </a:lnTo>
                    <a:lnTo>
                      <a:pt x="724" y="357"/>
                    </a:lnTo>
                    <a:lnTo>
                      <a:pt x="726" y="364"/>
                    </a:lnTo>
                    <a:lnTo>
                      <a:pt x="726" y="368"/>
                    </a:lnTo>
                    <a:lnTo>
                      <a:pt x="728" y="376"/>
                    </a:lnTo>
                    <a:lnTo>
                      <a:pt x="726" y="379"/>
                    </a:lnTo>
                    <a:lnTo>
                      <a:pt x="726" y="385"/>
                    </a:lnTo>
                    <a:lnTo>
                      <a:pt x="724" y="391"/>
                    </a:lnTo>
                    <a:lnTo>
                      <a:pt x="720" y="395"/>
                    </a:lnTo>
                    <a:lnTo>
                      <a:pt x="717" y="402"/>
                    </a:lnTo>
                    <a:lnTo>
                      <a:pt x="717" y="408"/>
                    </a:lnTo>
                    <a:lnTo>
                      <a:pt x="711" y="419"/>
                    </a:lnTo>
                    <a:lnTo>
                      <a:pt x="709" y="425"/>
                    </a:lnTo>
                    <a:lnTo>
                      <a:pt x="703" y="438"/>
                    </a:lnTo>
                    <a:lnTo>
                      <a:pt x="703" y="440"/>
                    </a:lnTo>
                    <a:lnTo>
                      <a:pt x="705" y="442"/>
                    </a:lnTo>
                    <a:lnTo>
                      <a:pt x="703" y="448"/>
                    </a:lnTo>
                    <a:lnTo>
                      <a:pt x="703" y="452"/>
                    </a:lnTo>
                    <a:lnTo>
                      <a:pt x="699" y="458"/>
                    </a:lnTo>
                    <a:lnTo>
                      <a:pt x="696" y="459"/>
                    </a:lnTo>
                    <a:lnTo>
                      <a:pt x="696" y="463"/>
                    </a:lnTo>
                    <a:lnTo>
                      <a:pt x="690" y="469"/>
                    </a:lnTo>
                    <a:lnTo>
                      <a:pt x="688" y="471"/>
                    </a:lnTo>
                    <a:lnTo>
                      <a:pt x="690" y="475"/>
                    </a:lnTo>
                    <a:lnTo>
                      <a:pt x="688" y="479"/>
                    </a:lnTo>
                    <a:lnTo>
                      <a:pt x="682" y="482"/>
                    </a:lnTo>
                    <a:lnTo>
                      <a:pt x="675" y="482"/>
                    </a:lnTo>
                    <a:lnTo>
                      <a:pt x="675" y="484"/>
                    </a:lnTo>
                    <a:lnTo>
                      <a:pt x="680" y="484"/>
                    </a:lnTo>
                    <a:lnTo>
                      <a:pt x="677" y="486"/>
                    </a:lnTo>
                    <a:lnTo>
                      <a:pt x="671" y="488"/>
                    </a:lnTo>
                    <a:lnTo>
                      <a:pt x="669" y="494"/>
                    </a:lnTo>
                    <a:lnTo>
                      <a:pt x="665" y="496"/>
                    </a:lnTo>
                    <a:lnTo>
                      <a:pt x="661" y="501"/>
                    </a:lnTo>
                    <a:lnTo>
                      <a:pt x="656" y="505"/>
                    </a:lnTo>
                    <a:lnTo>
                      <a:pt x="659" y="507"/>
                    </a:lnTo>
                    <a:lnTo>
                      <a:pt x="656" y="515"/>
                    </a:lnTo>
                    <a:lnTo>
                      <a:pt x="652" y="515"/>
                    </a:lnTo>
                    <a:lnTo>
                      <a:pt x="654" y="519"/>
                    </a:lnTo>
                    <a:lnTo>
                      <a:pt x="648" y="524"/>
                    </a:lnTo>
                    <a:lnTo>
                      <a:pt x="646" y="532"/>
                    </a:lnTo>
                    <a:lnTo>
                      <a:pt x="642" y="538"/>
                    </a:lnTo>
                    <a:lnTo>
                      <a:pt x="640" y="545"/>
                    </a:lnTo>
                    <a:lnTo>
                      <a:pt x="637" y="545"/>
                    </a:lnTo>
                    <a:lnTo>
                      <a:pt x="625" y="559"/>
                    </a:lnTo>
                    <a:lnTo>
                      <a:pt x="625" y="562"/>
                    </a:lnTo>
                    <a:lnTo>
                      <a:pt x="621" y="564"/>
                    </a:lnTo>
                    <a:lnTo>
                      <a:pt x="621" y="572"/>
                    </a:lnTo>
                    <a:lnTo>
                      <a:pt x="617" y="576"/>
                    </a:lnTo>
                    <a:lnTo>
                      <a:pt x="617" y="587"/>
                    </a:lnTo>
                    <a:lnTo>
                      <a:pt x="612" y="593"/>
                    </a:lnTo>
                    <a:lnTo>
                      <a:pt x="612" y="597"/>
                    </a:lnTo>
                    <a:lnTo>
                      <a:pt x="614" y="604"/>
                    </a:lnTo>
                    <a:lnTo>
                      <a:pt x="610" y="610"/>
                    </a:lnTo>
                    <a:lnTo>
                      <a:pt x="606" y="612"/>
                    </a:lnTo>
                    <a:lnTo>
                      <a:pt x="604" y="612"/>
                    </a:lnTo>
                    <a:lnTo>
                      <a:pt x="604" y="616"/>
                    </a:lnTo>
                    <a:lnTo>
                      <a:pt x="598" y="618"/>
                    </a:lnTo>
                    <a:lnTo>
                      <a:pt x="587" y="616"/>
                    </a:lnTo>
                    <a:lnTo>
                      <a:pt x="574" y="620"/>
                    </a:lnTo>
                    <a:lnTo>
                      <a:pt x="566" y="621"/>
                    </a:lnTo>
                    <a:lnTo>
                      <a:pt x="562" y="621"/>
                    </a:lnTo>
                    <a:lnTo>
                      <a:pt x="558" y="621"/>
                    </a:lnTo>
                    <a:lnTo>
                      <a:pt x="562" y="621"/>
                    </a:lnTo>
                    <a:lnTo>
                      <a:pt x="560" y="623"/>
                    </a:lnTo>
                    <a:lnTo>
                      <a:pt x="562" y="621"/>
                    </a:lnTo>
                    <a:lnTo>
                      <a:pt x="566" y="621"/>
                    </a:lnTo>
                    <a:lnTo>
                      <a:pt x="560" y="627"/>
                    </a:lnTo>
                    <a:lnTo>
                      <a:pt x="551" y="633"/>
                    </a:lnTo>
                    <a:lnTo>
                      <a:pt x="547" y="639"/>
                    </a:lnTo>
                    <a:lnTo>
                      <a:pt x="545" y="641"/>
                    </a:lnTo>
                    <a:lnTo>
                      <a:pt x="543" y="639"/>
                    </a:lnTo>
                    <a:lnTo>
                      <a:pt x="536" y="639"/>
                    </a:lnTo>
                    <a:lnTo>
                      <a:pt x="534" y="641"/>
                    </a:lnTo>
                    <a:lnTo>
                      <a:pt x="534" y="642"/>
                    </a:lnTo>
                    <a:lnTo>
                      <a:pt x="536" y="641"/>
                    </a:lnTo>
                    <a:lnTo>
                      <a:pt x="537" y="646"/>
                    </a:lnTo>
                    <a:lnTo>
                      <a:pt x="534" y="650"/>
                    </a:lnTo>
                    <a:lnTo>
                      <a:pt x="532" y="646"/>
                    </a:lnTo>
                    <a:lnTo>
                      <a:pt x="532" y="642"/>
                    </a:lnTo>
                    <a:lnTo>
                      <a:pt x="528" y="642"/>
                    </a:lnTo>
                    <a:lnTo>
                      <a:pt x="528" y="644"/>
                    </a:lnTo>
                    <a:lnTo>
                      <a:pt x="526" y="639"/>
                    </a:lnTo>
                    <a:lnTo>
                      <a:pt x="520" y="633"/>
                    </a:lnTo>
                    <a:lnTo>
                      <a:pt x="524" y="629"/>
                    </a:lnTo>
                    <a:lnTo>
                      <a:pt x="526" y="629"/>
                    </a:lnTo>
                    <a:lnTo>
                      <a:pt x="526" y="625"/>
                    </a:lnTo>
                    <a:lnTo>
                      <a:pt x="522" y="623"/>
                    </a:lnTo>
                    <a:lnTo>
                      <a:pt x="520" y="625"/>
                    </a:lnTo>
                    <a:lnTo>
                      <a:pt x="516" y="629"/>
                    </a:lnTo>
                    <a:lnTo>
                      <a:pt x="515" y="629"/>
                    </a:lnTo>
                    <a:lnTo>
                      <a:pt x="513" y="625"/>
                    </a:lnTo>
                    <a:lnTo>
                      <a:pt x="520" y="621"/>
                    </a:lnTo>
                    <a:lnTo>
                      <a:pt x="520" y="618"/>
                    </a:lnTo>
                    <a:lnTo>
                      <a:pt x="515" y="612"/>
                    </a:lnTo>
                    <a:lnTo>
                      <a:pt x="507" y="618"/>
                    </a:lnTo>
                    <a:lnTo>
                      <a:pt x="507" y="620"/>
                    </a:lnTo>
                    <a:lnTo>
                      <a:pt x="511" y="621"/>
                    </a:lnTo>
                    <a:lnTo>
                      <a:pt x="511" y="623"/>
                    </a:lnTo>
                    <a:lnTo>
                      <a:pt x="509" y="625"/>
                    </a:lnTo>
                    <a:lnTo>
                      <a:pt x="507" y="623"/>
                    </a:lnTo>
                    <a:lnTo>
                      <a:pt x="501" y="629"/>
                    </a:lnTo>
                    <a:lnTo>
                      <a:pt x="497" y="629"/>
                    </a:lnTo>
                    <a:lnTo>
                      <a:pt x="496" y="631"/>
                    </a:lnTo>
                    <a:lnTo>
                      <a:pt x="488" y="635"/>
                    </a:lnTo>
                    <a:lnTo>
                      <a:pt x="486" y="637"/>
                    </a:lnTo>
                    <a:lnTo>
                      <a:pt x="484" y="637"/>
                    </a:lnTo>
                    <a:lnTo>
                      <a:pt x="480" y="633"/>
                    </a:lnTo>
                    <a:lnTo>
                      <a:pt x="476" y="631"/>
                    </a:lnTo>
                    <a:lnTo>
                      <a:pt x="476" y="629"/>
                    </a:lnTo>
                    <a:lnTo>
                      <a:pt x="473" y="623"/>
                    </a:lnTo>
                    <a:lnTo>
                      <a:pt x="467" y="623"/>
                    </a:lnTo>
                    <a:lnTo>
                      <a:pt x="463" y="620"/>
                    </a:lnTo>
                    <a:lnTo>
                      <a:pt x="459" y="618"/>
                    </a:lnTo>
                    <a:lnTo>
                      <a:pt x="457" y="618"/>
                    </a:lnTo>
                    <a:lnTo>
                      <a:pt x="456" y="620"/>
                    </a:lnTo>
                    <a:lnTo>
                      <a:pt x="452" y="620"/>
                    </a:lnTo>
                    <a:lnTo>
                      <a:pt x="450" y="616"/>
                    </a:lnTo>
                    <a:lnTo>
                      <a:pt x="448" y="612"/>
                    </a:lnTo>
                    <a:lnTo>
                      <a:pt x="442" y="612"/>
                    </a:lnTo>
                    <a:lnTo>
                      <a:pt x="436" y="602"/>
                    </a:lnTo>
                    <a:lnTo>
                      <a:pt x="435" y="597"/>
                    </a:lnTo>
                    <a:lnTo>
                      <a:pt x="433" y="593"/>
                    </a:lnTo>
                    <a:lnTo>
                      <a:pt x="429" y="589"/>
                    </a:lnTo>
                    <a:lnTo>
                      <a:pt x="429" y="583"/>
                    </a:lnTo>
                    <a:lnTo>
                      <a:pt x="429" y="581"/>
                    </a:lnTo>
                    <a:lnTo>
                      <a:pt x="433" y="576"/>
                    </a:lnTo>
                    <a:lnTo>
                      <a:pt x="435" y="568"/>
                    </a:lnTo>
                    <a:lnTo>
                      <a:pt x="435" y="560"/>
                    </a:lnTo>
                    <a:lnTo>
                      <a:pt x="431" y="555"/>
                    </a:lnTo>
                    <a:lnTo>
                      <a:pt x="431" y="551"/>
                    </a:lnTo>
                    <a:lnTo>
                      <a:pt x="427" y="545"/>
                    </a:lnTo>
                    <a:lnTo>
                      <a:pt x="427" y="543"/>
                    </a:lnTo>
                    <a:lnTo>
                      <a:pt x="431" y="545"/>
                    </a:lnTo>
                    <a:lnTo>
                      <a:pt x="433" y="541"/>
                    </a:lnTo>
                    <a:lnTo>
                      <a:pt x="435" y="538"/>
                    </a:lnTo>
                    <a:lnTo>
                      <a:pt x="433" y="538"/>
                    </a:lnTo>
                    <a:lnTo>
                      <a:pt x="429" y="538"/>
                    </a:lnTo>
                    <a:lnTo>
                      <a:pt x="425" y="541"/>
                    </a:lnTo>
                    <a:lnTo>
                      <a:pt x="423" y="541"/>
                    </a:lnTo>
                    <a:lnTo>
                      <a:pt x="419" y="543"/>
                    </a:lnTo>
                    <a:lnTo>
                      <a:pt x="416" y="543"/>
                    </a:lnTo>
                    <a:lnTo>
                      <a:pt x="412" y="543"/>
                    </a:lnTo>
                    <a:lnTo>
                      <a:pt x="410" y="541"/>
                    </a:lnTo>
                    <a:lnTo>
                      <a:pt x="417" y="539"/>
                    </a:lnTo>
                    <a:lnTo>
                      <a:pt x="421" y="532"/>
                    </a:lnTo>
                    <a:lnTo>
                      <a:pt x="419" y="522"/>
                    </a:lnTo>
                    <a:lnTo>
                      <a:pt x="421" y="522"/>
                    </a:lnTo>
                    <a:lnTo>
                      <a:pt x="419" y="517"/>
                    </a:lnTo>
                    <a:lnTo>
                      <a:pt x="419" y="509"/>
                    </a:lnTo>
                    <a:lnTo>
                      <a:pt x="419" y="507"/>
                    </a:lnTo>
                    <a:lnTo>
                      <a:pt x="414" y="513"/>
                    </a:lnTo>
                    <a:lnTo>
                      <a:pt x="412" y="520"/>
                    </a:lnTo>
                    <a:lnTo>
                      <a:pt x="406" y="532"/>
                    </a:lnTo>
                    <a:lnTo>
                      <a:pt x="400" y="530"/>
                    </a:lnTo>
                    <a:lnTo>
                      <a:pt x="395" y="532"/>
                    </a:lnTo>
                    <a:lnTo>
                      <a:pt x="389" y="534"/>
                    </a:lnTo>
                    <a:lnTo>
                      <a:pt x="389" y="532"/>
                    </a:lnTo>
                    <a:lnTo>
                      <a:pt x="391" y="528"/>
                    </a:lnTo>
                    <a:lnTo>
                      <a:pt x="393" y="522"/>
                    </a:lnTo>
                    <a:lnTo>
                      <a:pt x="402" y="524"/>
                    </a:lnTo>
                    <a:lnTo>
                      <a:pt x="404" y="515"/>
                    </a:lnTo>
                    <a:lnTo>
                      <a:pt x="404" y="513"/>
                    </a:lnTo>
                    <a:lnTo>
                      <a:pt x="408" y="507"/>
                    </a:lnTo>
                    <a:lnTo>
                      <a:pt x="408" y="503"/>
                    </a:lnTo>
                    <a:lnTo>
                      <a:pt x="410" y="499"/>
                    </a:lnTo>
                    <a:lnTo>
                      <a:pt x="410" y="496"/>
                    </a:lnTo>
                    <a:lnTo>
                      <a:pt x="417" y="492"/>
                    </a:lnTo>
                    <a:lnTo>
                      <a:pt x="419" y="482"/>
                    </a:lnTo>
                    <a:lnTo>
                      <a:pt x="421" y="479"/>
                    </a:lnTo>
                    <a:lnTo>
                      <a:pt x="421" y="475"/>
                    </a:lnTo>
                    <a:lnTo>
                      <a:pt x="421" y="469"/>
                    </a:lnTo>
                    <a:lnTo>
                      <a:pt x="419" y="465"/>
                    </a:lnTo>
                    <a:lnTo>
                      <a:pt x="419" y="469"/>
                    </a:lnTo>
                    <a:lnTo>
                      <a:pt x="419" y="473"/>
                    </a:lnTo>
                    <a:lnTo>
                      <a:pt x="417" y="477"/>
                    </a:lnTo>
                    <a:lnTo>
                      <a:pt x="412" y="477"/>
                    </a:lnTo>
                    <a:lnTo>
                      <a:pt x="408" y="484"/>
                    </a:lnTo>
                    <a:lnTo>
                      <a:pt x="406" y="490"/>
                    </a:lnTo>
                    <a:lnTo>
                      <a:pt x="400" y="492"/>
                    </a:lnTo>
                    <a:lnTo>
                      <a:pt x="398" y="492"/>
                    </a:lnTo>
                    <a:lnTo>
                      <a:pt x="398" y="496"/>
                    </a:lnTo>
                    <a:lnTo>
                      <a:pt x="391" y="499"/>
                    </a:lnTo>
                    <a:lnTo>
                      <a:pt x="387" y="503"/>
                    </a:lnTo>
                    <a:lnTo>
                      <a:pt x="385" y="507"/>
                    </a:lnTo>
                    <a:lnTo>
                      <a:pt x="383" y="507"/>
                    </a:lnTo>
                    <a:lnTo>
                      <a:pt x="381" y="511"/>
                    </a:lnTo>
                    <a:lnTo>
                      <a:pt x="377" y="511"/>
                    </a:lnTo>
                    <a:lnTo>
                      <a:pt x="375" y="515"/>
                    </a:lnTo>
                    <a:lnTo>
                      <a:pt x="374" y="517"/>
                    </a:lnTo>
                    <a:lnTo>
                      <a:pt x="375" y="520"/>
                    </a:lnTo>
                    <a:lnTo>
                      <a:pt x="375" y="522"/>
                    </a:lnTo>
                    <a:lnTo>
                      <a:pt x="374" y="520"/>
                    </a:lnTo>
                    <a:lnTo>
                      <a:pt x="370" y="522"/>
                    </a:lnTo>
                    <a:lnTo>
                      <a:pt x="368" y="519"/>
                    </a:lnTo>
                    <a:lnTo>
                      <a:pt x="366" y="517"/>
                    </a:lnTo>
                    <a:lnTo>
                      <a:pt x="362" y="513"/>
                    </a:lnTo>
                    <a:lnTo>
                      <a:pt x="364" y="511"/>
                    </a:lnTo>
                    <a:lnTo>
                      <a:pt x="366" y="513"/>
                    </a:lnTo>
                    <a:lnTo>
                      <a:pt x="368" y="511"/>
                    </a:lnTo>
                    <a:lnTo>
                      <a:pt x="368" y="505"/>
                    </a:lnTo>
                    <a:lnTo>
                      <a:pt x="366" y="503"/>
                    </a:lnTo>
                    <a:lnTo>
                      <a:pt x="368" y="499"/>
                    </a:lnTo>
                    <a:lnTo>
                      <a:pt x="364" y="490"/>
                    </a:lnTo>
                    <a:lnTo>
                      <a:pt x="364" y="486"/>
                    </a:lnTo>
                    <a:lnTo>
                      <a:pt x="364" y="482"/>
                    </a:lnTo>
                    <a:lnTo>
                      <a:pt x="360" y="479"/>
                    </a:lnTo>
                    <a:lnTo>
                      <a:pt x="356" y="477"/>
                    </a:lnTo>
                    <a:lnTo>
                      <a:pt x="353" y="471"/>
                    </a:lnTo>
                    <a:lnTo>
                      <a:pt x="355" y="467"/>
                    </a:lnTo>
                    <a:lnTo>
                      <a:pt x="356" y="467"/>
                    </a:lnTo>
                    <a:lnTo>
                      <a:pt x="358" y="465"/>
                    </a:lnTo>
                    <a:lnTo>
                      <a:pt x="355" y="461"/>
                    </a:lnTo>
                    <a:lnTo>
                      <a:pt x="353" y="461"/>
                    </a:lnTo>
                    <a:lnTo>
                      <a:pt x="353" y="459"/>
                    </a:lnTo>
                    <a:lnTo>
                      <a:pt x="345" y="454"/>
                    </a:lnTo>
                    <a:lnTo>
                      <a:pt x="343" y="454"/>
                    </a:lnTo>
                    <a:lnTo>
                      <a:pt x="339" y="454"/>
                    </a:lnTo>
                    <a:lnTo>
                      <a:pt x="335" y="448"/>
                    </a:lnTo>
                    <a:lnTo>
                      <a:pt x="332" y="448"/>
                    </a:lnTo>
                    <a:lnTo>
                      <a:pt x="330" y="448"/>
                    </a:lnTo>
                    <a:lnTo>
                      <a:pt x="328" y="448"/>
                    </a:lnTo>
                    <a:lnTo>
                      <a:pt x="326" y="448"/>
                    </a:lnTo>
                    <a:lnTo>
                      <a:pt x="324" y="450"/>
                    </a:lnTo>
                    <a:lnTo>
                      <a:pt x="320" y="448"/>
                    </a:lnTo>
                    <a:lnTo>
                      <a:pt x="316" y="442"/>
                    </a:lnTo>
                    <a:lnTo>
                      <a:pt x="311" y="437"/>
                    </a:lnTo>
                    <a:lnTo>
                      <a:pt x="305" y="437"/>
                    </a:lnTo>
                    <a:lnTo>
                      <a:pt x="301" y="438"/>
                    </a:lnTo>
                    <a:lnTo>
                      <a:pt x="295" y="437"/>
                    </a:lnTo>
                    <a:lnTo>
                      <a:pt x="290" y="437"/>
                    </a:lnTo>
                    <a:lnTo>
                      <a:pt x="269" y="437"/>
                    </a:lnTo>
                    <a:lnTo>
                      <a:pt x="261" y="438"/>
                    </a:lnTo>
                    <a:lnTo>
                      <a:pt x="257" y="442"/>
                    </a:lnTo>
                    <a:lnTo>
                      <a:pt x="254" y="442"/>
                    </a:lnTo>
                    <a:lnTo>
                      <a:pt x="250" y="444"/>
                    </a:lnTo>
                    <a:lnTo>
                      <a:pt x="244" y="446"/>
                    </a:lnTo>
                    <a:lnTo>
                      <a:pt x="234" y="450"/>
                    </a:lnTo>
                    <a:lnTo>
                      <a:pt x="227" y="450"/>
                    </a:lnTo>
                    <a:lnTo>
                      <a:pt x="223" y="450"/>
                    </a:lnTo>
                    <a:lnTo>
                      <a:pt x="217" y="450"/>
                    </a:lnTo>
                    <a:lnTo>
                      <a:pt x="212" y="448"/>
                    </a:lnTo>
                    <a:lnTo>
                      <a:pt x="210" y="448"/>
                    </a:lnTo>
                    <a:lnTo>
                      <a:pt x="206" y="448"/>
                    </a:lnTo>
                    <a:lnTo>
                      <a:pt x="204" y="448"/>
                    </a:lnTo>
                    <a:lnTo>
                      <a:pt x="198" y="454"/>
                    </a:lnTo>
                    <a:lnTo>
                      <a:pt x="189" y="459"/>
                    </a:lnTo>
                    <a:lnTo>
                      <a:pt x="181" y="463"/>
                    </a:lnTo>
                    <a:lnTo>
                      <a:pt x="179" y="461"/>
                    </a:lnTo>
                    <a:lnTo>
                      <a:pt x="174" y="463"/>
                    </a:lnTo>
                    <a:lnTo>
                      <a:pt x="170" y="467"/>
                    </a:lnTo>
                    <a:lnTo>
                      <a:pt x="168" y="473"/>
                    </a:lnTo>
                    <a:lnTo>
                      <a:pt x="164" y="477"/>
                    </a:lnTo>
                    <a:lnTo>
                      <a:pt x="162" y="479"/>
                    </a:lnTo>
                    <a:lnTo>
                      <a:pt x="160" y="482"/>
                    </a:lnTo>
                    <a:lnTo>
                      <a:pt x="154" y="486"/>
                    </a:lnTo>
                    <a:lnTo>
                      <a:pt x="151" y="484"/>
                    </a:lnTo>
                    <a:lnTo>
                      <a:pt x="147" y="488"/>
                    </a:lnTo>
                    <a:lnTo>
                      <a:pt x="145" y="488"/>
                    </a:lnTo>
                    <a:lnTo>
                      <a:pt x="147" y="484"/>
                    </a:lnTo>
                    <a:lnTo>
                      <a:pt x="139" y="484"/>
                    </a:lnTo>
                    <a:lnTo>
                      <a:pt x="135" y="486"/>
                    </a:lnTo>
                    <a:lnTo>
                      <a:pt x="133" y="484"/>
                    </a:lnTo>
                    <a:lnTo>
                      <a:pt x="132" y="486"/>
                    </a:lnTo>
                    <a:lnTo>
                      <a:pt x="130" y="486"/>
                    </a:lnTo>
                    <a:lnTo>
                      <a:pt x="128" y="482"/>
                    </a:lnTo>
                    <a:lnTo>
                      <a:pt x="124" y="484"/>
                    </a:lnTo>
                    <a:lnTo>
                      <a:pt x="122" y="482"/>
                    </a:lnTo>
                    <a:lnTo>
                      <a:pt x="120" y="482"/>
                    </a:lnTo>
                    <a:lnTo>
                      <a:pt x="113" y="484"/>
                    </a:lnTo>
                    <a:lnTo>
                      <a:pt x="113" y="482"/>
                    </a:lnTo>
                    <a:lnTo>
                      <a:pt x="103" y="484"/>
                    </a:lnTo>
                    <a:lnTo>
                      <a:pt x="99" y="486"/>
                    </a:lnTo>
                    <a:lnTo>
                      <a:pt x="97" y="484"/>
                    </a:lnTo>
                    <a:lnTo>
                      <a:pt x="93" y="484"/>
                    </a:lnTo>
                    <a:lnTo>
                      <a:pt x="82" y="490"/>
                    </a:lnTo>
                    <a:lnTo>
                      <a:pt x="82" y="494"/>
                    </a:lnTo>
                    <a:lnTo>
                      <a:pt x="80" y="496"/>
                    </a:lnTo>
                    <a:lnTo>
                      <a:pt x="78" y="494"/>
                    </a:lnTo>
                    <a:lnTo>
                      <a:pt x="76" y="498"/>
                    </a:lnTo>
                    <a:lnTo>
                      <a:pt x="73" y="496"/>
                    </a:lnTo>
                    <a:lnTo>
                      <a:pt x="71" y="496"/>
                    </a:lnTo>
                    <a:lnTo>
                      <a:pt x="67" y="498"/>
                    </a:lnTo>
                    <a:lnTo>
                      <a:pt x="67" y="501"/>
                    </a:lnTo>
                    <a:lnTo>
                      <a:pt x="61" y="499"/>
                    </a:lnTo>
                    <a:lnTo>
                      <a:pt x="57" y="505"/>
                    </a:lnTo>
                    <a:lnTo>
                      <a:pt x="55" y="505"/>
                    </a:lnTo>
                    <a:lnTo>
                      <a:pt x="55" y="507"/>
                    </a:lnTo>
                    <a:lnTo>
                      <a:pt x="50" y="507"/>
                    </a:lnTo>
                    <a:lnTo>
                      <a:pt x="46" y="509"/>
                    </a:lnTo>
                    <a:lnTo>
                      <a:pt x="44" y="507"/>
                    </a:lnTo>
                    <a:lnTo>
                      <a:pt x="42" y="509"/>
                    </a:lnTo>
                    <a:lnTo>
                      <a:pt x="40" y="507"/>
                    </a:lnTo>
                    <a:lnTo>
                      <a:pt x="36" y="507"/>
                    </a:lnTo>
                    <a:lnTo>
                      <a:pt x="33" y="507"/>
                    </a:lnTo>
                    <a:lnTo>
                      <a:pt x="31" y="505"/>
                    </a:lnTo>
                    <a:lnTo>
                      <a:pt x="29" y="507"/>
                    </a:lnTo>
                    <a:lnTo>
                      <a:pt x="23" y="505"/>
                    </a:lnTo>
                    <a:lnTo>
                      <a:pt x="21" y="503"/>
                    </a:lnTo>
                    <a:lnTo>
                      <a:pt x="17" y="503"/>
                    </a:lnTo>
                    <a:lnTo>
                      <a:pt x="17" y="501"/>
                    </a:lnTo>
                    <a:lnTo>
                      <a:pt x="17" y="498"/>
                    </a:lnTo>
                    <a:lnTo>
                      <a:pt x="10" y="490"/>
                    </a:lnTo>
                    <a:lnTo>
                      <a:pt x="6" y="490"/>
                    </a:lnTo>
                    <a:lnTo>
                      <a:pt x="4" y="488"/>
                    </a:lnTo>
                    <a:lnTo>
                      <a:pt x="4" y="477"/>
                    </a:lnTo>
                    <a:lnTo>
                      <a:pt x="8" y="469"/>
                    </a:lnTo>
                    <a:lnTo>
                      <a:pt x="10" y="473"/>
                    </a:lnTo>
                    <a:lnTo>
                      <a:pt x="17" y="467"/>
                    </a:lnTo>
                    <a:lnTo>
                      <a:pt x="15" y="463"/>
                    </a:lnTo>
                    <a:lnTo>
                      <a:pt x="19" y="459"/>
                    </a:lnTo>
                    <a:lnTo>
                      <a:pt x="19" y="456"/>
                    </a:lnTo>
                    <a:lnTo>
                      <a:pt x="19" y="454"/>
                    </a:lnTo>
                    <a:lnTo>
                      <a:pt x="21" y="450"/>
                    </a:lnTo>
                    <a:lnTo>
                      <a:pt x="23" y="442"/>
                    </a:lnTo>
                    <a:lnTo>
                      <a:pt x="25" y="437"/>
                    </a:lnTo>
                    <a:lnTo>
                      <a:pt x="23" y="435"/>
                    </a:lnTo>
                    <a:lnTo>
                      <a:pt x="25" y="433"/>
                    </a:lnTo>
                    <a:lnTo>
                      <a:pt x="25" y="429"/>
                    </a:lnTo>
                    <a:lnTo>
                      <a:pt x="21" y="419"/>
                    </a:lnTo>
                    <a:lnTo>
                      <a:pt x="21" y="414"/>
                    </a:lnTo>
                    <a:lnTo>
                      <a:pt x="19" y="408"/>
                    </a:lnTo>
                    <a:lnTo>
                      <a:pt x="21" y="404"/>
                    </a:lnTo>
                    <a:lnTo>
                      <a:pt x="19" y="385"/>
                    </a:lnTo>
                    <a:lnTo>
                      <a:pt x="21" y="379"/>
                    </a:lnTo>
                    <a:lnTo>
                      <a:pt x="17" y="366"/>
                    </a:lnTo>
                    <a:lnTo>
                      <a:pt x="15" y="357"/>
                    </a:lnTo>
                    <a:lnTo>
                      <a:pt x="12" y="353"/>
                    </a:lnTo>
                    <a:lnTo>
                      <a:pt x="13" y="334"/>
                    </a:lnTo>
                    <a:lnTo>
                      <a:pt x="10" y="324"/>
                    </a:lnTo>
                    <a:lnTo>
                      <a:pt x="2" y="316"/>
                    </a:lnTo>
                    <a:lnTo>
                      <a:pt x="0" y="309"/>
                    </a:lnTo>
                    <a:lnTo>
                      <a:pt x="2" y="309"/>
                    </a:lnTo>
                    <a:lnTo>
                      <a:pt x="4" y="305"/>
                    </a:lnTo>
                    <a:lnTo>
                      <a:pt x="4" y="313"/>
                    </a:lnTo>
                    <a:lnTo>
                      <a:pt x="8" y="318"/>
                    </a:lnTo>
                    <a:lnTo>
                      <a:pt x="13" y="316"/>
                    </a:lnTo>
                    <a:lnTo>
                      <a:pt x="10" y="311"/>
                    </a:lnTo>
                    <a:lnTo>
                      <a:pt x="6" y="305"/>
                    </a:lnTo>
                    <a:lnTo>
                      <a:pt x="4" y="297"/>
                    </a:lnTo>
                    <a:lnTo>
                      <a:pt x="6" y="294"/>
                    </a:lnTo>
                    <a:lnTo>
                      <a:pt x="10" y="301"/>
                    </a:lnTo>
                    <a:lnTo>
                      <a:pt x="10" y="307"/>
                    </a:lnTo>
                    <a:lnTo>
                      <a:pt x="12" y="309"/>
                    </a:lnTo>
                    <a:lnTo>
                      <a:pt x="13" y="305"/>
                    </a:lnTo>
                    <a:lnTo>
                      <a:pt x="13" y="311"/>
                    </a:lnTo>
                    <a:lnTo>
                      <a:pt x="15" y="315"/>
                    </a:lnTo>
                    <a:lnTo>
                      <a:pt x="19" y="313"/>
                    </a:lnTo>
                    <a:lnTo>
                      <a:pt x="17" y="307"/>
                    </a:lnTo>
                    <a:lnTo>
                      <a:pt x="19" y="301"/>
                    </a:lnTo>
                    <a:lnTo>
                      <a:pt x="17" y="299"/>
                    </a:lnTo>
                    <a:lnTo>
                      <a:pt x="17" y="296"/>
                    </a:lnTo>
                    <a:lnTo>
                      <a:pt x="12" y="284"/>
                    </a:lnTo>
                    <a:lnTo>
                      <a:pt x="12" y="276"/>
                    </a:lnTo>
                    <a:lnTo>
                      <a:pt x="10" y="269"/>
                    </a:lnTo>
                    <a:lnTo>
                      <a:pt x="13" y="257"/>
                    </a:lnTo>
                    <a:lnTo>
                      <a:pt x="19" y="248"/>
                    </a:lnTo>
                    <a:lnTo>
                      <a:pt x="19" y="240"/>
                    </a:lnTo>
                    <a:lnTo>
                      <a:pt x="21" y="236"/>
                    </a:lnTo>
                    <a:lnTo>
                      <a:pt x="19" y="231"/>
                    </a:lnTo>
                    <a:lnTo>
                      <a:pt x="23" y="223"/>
                    </a:lnTo>
                    <a:lnTo>
                      <a:pt x="25" y="217"/>
                    </a:lnTo>
                    <a:lnTo>
                      <a:pt x="31" y="212"/>
                    </a:lnTo>
                    <a:lnTo>
                      <a:pt x="31" y="215"/>
                    </a:lnTo>
                    <a:lnTo>
                      <a:pt x="29" y="221"/>
                    </a:lnTo>
                    <a:lnTo>
                      <a:pt x="29" y="223"/>
                    </a:lnTo>
                    <a:lnTo>
                      <a:pt x="27" y="225"/>
                    </a:lnTo>
                    <a:lnTo>
                      <a:pt x="31" y="227"/>
                    </a:lnTo>
                    <a:lnTo>
                      <a:pt x="34" y="223"/>
                    </a:lnTo>
                    <a:lnTo>
                      <a:pt x="34" y="217"/>
                    </a:lnTo>
                    <a:lnTo>
                      <a:pt x="38" y="212"/>
                    </a:lnTo>
                    <a:lnTo>
                      <a:pt x="50" y="208"/>
                    </a:lnTo>
                    <a:lnTo>
                      <a:pt x="57" y="204"/>
                    </a:lnTo>
                    <a:lnTo>
                      <a:pt x="63" y="198"/>
                    </a:lnTo>
                    <a:lnTo>
                      <a:pt x="65" y="198"/>
                    </a:lnTo>
                    <a:lnTo>
                      <a:pt x="67" y="198"/>
                    </a:lnTo>
                    <a:lnTo>
                      <a:pt x="74" y="196"/>
                    </a:lnTo>
                    <a:lnTo>
                      <a:pt x="76" y="193"/>
                    </a:lnTo>
                    <a:lnTo>
                      <a:pt x="80" y="191"/>
                    </a:lnTo>
                    <a:lnTo>
                      <a:pt x="80" y="193"/>
                    </a:lnTo>
                    <a:lnTo>
                      <a:pt x="84" y="193"/>
                    </a:lnTo>
                    <a:lnTo>
                      <a:pt x="86" y="193"/>
                    </a:lnTo>
                    <a:lnTo>
                      <a:pt x="92" y="193"/>
                    </a:lnTo>
                    <a:lnTo>
                      <a:pt x="99" y="191"/>
                    </a:lnTo>
                    <a:lnTo>
                      <a:pt x="101" y="187"/>
                    </a:lnTo>
                    <a:lnTo>
                      <a:pt x="103" y="185"/>
                    </a:lnTo>
                    <a:lnTo>
                      <a:pt x="116" y="185"/>
                    </a:lnTo>
                    <a:lnTo>
                      <a:pt x="120" y="183"/>
                    </a:lnTo>
                    <a:lnTo>
                      <a:pt x="120" y="181"/>
                    </a:lnTo>
                    <a:lnTo>
                      <a:pt x="126" y="179"/>
                    </a:lnTo>
                    <a:lnTo>
                      <a:pt x="130" y="179"/>
                    </a:lnTo>
                    <a:lnTo>
                      <a:pt x="133" y="179"/>
                    </a:lnTo>
                    <a:lnTo>
                      <a:pt x="139" y="177"/>
                    </a:lnTo>
                    <a:lnTo>
                      <a:pt x="143" y="177"/>
                    </a:lnTo>
                    <a:lnTo>
                      <a:pt x="153" y="175"/>
                    </a:lnTo>
                    <a:lnTo>
                      <a:pt x="164" y="170"/>
                    </a:lnTo>
                    <a:lnTo>
                      <a:pt x="170" y="162"/>
                    </a:lnTo>
                    <a:lnTo>
                      <a:pt x="172" y="160"/>
                    </a:lnTo>
                    <a:lnTo>
                      <a:pt x="172" y="154"/>
                    </a:lnTo>
                    <a:lnTo>
                      <a:pt x="175" y="153"/>
                    </a:lnTo>
                    <a:lnTo>
                      <a:pt x="175" y="151"/>
                    </a:lnTo>
                    <a:lnTo>
                      <a:pt x="181" y="149"/>
                    </a:lnTo>
                    <a:lnTo>
                      <a:pt x="183" y="145"/>
                    </a:lnTo>
                    <a:lnTo>
                      <a:pt x="187" y="143"/>
                    </a:lnTo>
                    <a:lnTo>
                      <a:pt x="187" y="139"/>
                    </a:lnTo>
                    <a:lnTo>
                      <a:pt x="185" y="139"/>
                    </a:lnTo>
                    <a:lnTo>
                      <a:pt x="185" y="130"/>
                    </a:lnTo>
                    <a:lnTo>
                      <a:pt x="183" y="124"/>
                    </a:lnTo>
                    <a:lnTo>
                      <a:pt x="187" y="122"/>
                    </a:lnTo>
                    <a:lnTo>
                      <a:pt x="189" y="118"/>
                    </a:lnTo>
                    <a:lnTo>
                      <a:pt x="193" y="120"/>
                    </a:lnTo>
                    <a:lnTo>
                      <a:pt x="193" y="118"/>
                    </a:lnTo>
                    <a:lnTo>
                      <a:pt x="196" y="116"/>
                    </a:lnTo>
                    <a:lnTo>
                      <a:pt x="196" y="113"/>
                    </a:lnTo>
                    <a:lnTo>
                      <a:pt x="200" y="109"/>
                    </a:lnTo>
                    <a:lnTo>
                      <a:pt x="202" y="107"/>
                    </a:lnTo>
                    <a:lnTo>
                      <a:pt x="200" y="111"/>
                    </a:lnTo>
                    <a:lnTo>
                      <a:pt x="202" y="114"/>
                    </a:lnTo>
                    <a:lnTo>
                      <a:pt x="206" y="122"/>
                    </a:lnTo>
                    <a:lnTo>
                      <a:pt x="212" y="134"/>
                    </a:lnTo>
                    <a:lnTo>
                      <a:pt x="214" y="130"/>
                    </a:lnTo>
                    <a:lnTo>
                      <a:pt x="214" y="126"/>
                    </a:lnTo>
                    <a:lnTo>
                      <a:pt x="214" y="122"/>
                    </a:lnTo>
                    <a:lnTo>
                      <a:pt x="215" y="122"/>
                    </a:lnTo>
                    <a:lnTo>
                      <a:pt x="217" y="124"/>
                    </a:lnTo>
                    <a:lnTo>
                      <a:pt x="217" y="120"/>
                    </a:lnTo>
                    <a:lnTo>
                      <a:pt x="219" y="116"/>
                    </a:lnTo>
                    <a:lnTo>
                      <a:pt x="215" y="116"/>
                    </a:lnTo>
                    <a:lnTo>
                      <a:pt x="212" y="114"/>
                    </a:lnTo>
                    <a:lnTo>
                      <a:pt x="214" y="111"/>
                    </a:lnTo>
                    <a:lnTo>
                      <a:pt x="215" y="109"/>
                    </a:lnTo>
                    <a:lnTo>
                      <a:pt x="210" y="107"/>
                    </a:lnTo>
                    <a:lnTo>
                      <a:pt x="214" y="103"/>
                    </a:lnTo>
                    <a:lnTo>
                      <a:pt x="217" y="107"/>
                    </a:lnTo>
                    <a:lnTo>
                      <a:pt x="217" y="109"/>
                    </a:lnTo>
                    <a:lnTo>
                      <a:pt x="221" y="107"/>
                    </a:lnTo>
                    <a:lnTo>
                      <a:pt x="223" y="109"/>
                    </a:lnTo>
                    <a:lnTo>
                      <a:pt x="225" y="111"/>
                    </a:lnTo>
                    <a:lnTo>
                      <a:pt x="229" y="113"/>
                    </a:lnTo>
                    <a:lnTo>
                      <a:pt x="229" y="111"/>
                    </a:lnTo>
                    <a:lnTo>
                      <a:pt x="234" y="109"/>
                    </a:lnTo>
                    <a:lnTo>
                      <a:pt x="227" y="107"/>
                    </a:lnTo>
                    <a:lnTo>
                      <a:pt x="229" y="105"/>
                    </a:lnTo>
                    <a:lnTo>
                      <a:pt x="233" y="103"/>
                    </a:lnTo>
                    <a:lnTo>
                      <a:pt x="231" y="101"/>
                    </a:lnTo>
                    <a:lnTo>
                      <a:pt x="233" y="97"/>
                    </a:lnTo>
                    <a:lnTo>
                      <a:pt x="231" y="97"/>
                    </a:lnTo>
                    <a:lnTo>
                      <a:pt x="231" y="95"/>
                    </a:lnTo>
                    <a:lnTo>
                      <a:pt x="231" y="94"/>
                    </a:lnTo>
                    <a:lnTo>
                      <a:pt x="229" y="90"/>
                    </a:lnTo>
                    <a:lnTo>
                      <a:pt x="233" y="90"/>
                    </a:lnTo>
                    <a:lnTo>
                      <a:pt x="236" y="86"/>
                    </a:lnTo>
                    <a:lnTo>
                      <a:pt x="240" y="90"/>
                    </a:lnTo>
                    <a:lnTo>
                      <a:pt x="242" y="90"/>
                    </a:lnTo>
                    <a:lnTo>
                      <a:pt x="244" y="86"/>
                    </a:lnTo>
                    <a:lnTo>
                      <a:pt x="238" y="86"/>
                    </a:lnTo>
                    <a:lnTo>
                      <a:pt x="238" y="84"/>
                    </a:lnTo>
                    <a:lnTo>
                      <a:pt x="242" y="80"/>
                    </a:lnTo>
                    <a:lnTo>
                      <a:pt x="246" y="82"/>
                    </a:lnTo>
                    <a:lnTo>
                      <a:pt x="250" y="78"/>
                    </a:lnTo>
                    <a:lnTo>
                      <a:pt x="244" y="76"/>
                    </a:lnTo>
                    <a:lnTo>
                      <a:pt x="246" y="73"/>
                    </a:lnTo>
                    <a:lnTo>
                      <a:pt x="248" y="71"/>
                    </a:lnTo>
                    <a:lnTo>
                      <a:pt x="252" y="71"/>
                    </a:lnTo>
                    <a:lnTo>
                      <a:pt x="252" y="67"/>
                    </a:lnTo>
                    <a:lnTo>
                      <a:pt x="255" y="67"/>
                    </a:lnTo>
                    <a:lnTo>
                      <a:pt x="252" y="69"/>
                    </a:lnTo>
                    <a:lnTo>
                      <a:pt x="254" y="71"/>
                    </a:lnTo>
                    <a:lnTo>
                      <a:pt x="255" y="71"/>
                    </a:lnTo>
                    <a:lnTo>
                      <a:pt x="257" y="74"/>
                    </a:lnTo>
                    <a:lnTo>
                      <a:pt x="261" y="71"/>
                    </a:lnTo>
                    <a:lnTo>
                      <a:pt x="259" y="69"/>
                    </a:lnTo>
                    <a:lnTo>
                      <a:pt x="261" y="65"/>
                    </a:lnTo>
                    <a:lnTo>
                      <a:pt x="265" y="63"/>
                    </a:lnTo>
                    <a:lnTo>
                      <a:pt x="261" y="61"/>
                    </a:lnTo>
                    <a:lnTo>
                      <a:pt x="261" y="59"/>
                    </a:lnTo>
                    <a:lnTo>
                      <a:pt x="265" y="59"/>
                    </a:lnTo>
                    <a:lnTo>
                      <a:pt x="267" y="65"/>
                    </a:lnTo>
                    <a:lnTo>
                      <a:pt x="267" y="61"/>
                    </a:lnTo>
                    <a:lnTo>
                      <a:pt x="271" y="61"/>
                    </a:lnTo>
                    <a:lnTo>
                      <a:pt x="271" y="63"/>
                    </a:lnTo>
                    <a:lnTo>
                      <a:pt x="273" y="63"/>
                    </a:lnTo>
                    <a:lnTo>
                      <a:pt x="275" y="59"/>
                    </a:lnTo>
                    <a:lnTo>
                      <a:pt x="276" y="59"/>
                    </a:lnTo>
                    <a:lnTo>
                      <a:pt x="275" y="57"/>
                    </a:lnTo>
                    <a:lnTo>
                      <a:pt x="276" y="55"/>
                    </a:lnTo>
                    <a:lnTo>
                      <a:pt x="280" y="57"/>
                    </a:lnTo>
                    <a:lnTo>
                      <a:pt x="286" y="59"/>
                    </a:lnTo>
                    <a:lnTo>
                      <a:pt x="288" y="63"/>
                    </a:lnTo>
                    <a:lnTo>
                      <a:pt x="294" y="73"/>
                    </a:lnTo>
                    <a:lnTo>
                      <a:pt x="297" y="73"/>
                    </a:lnTo>
                    <a:lnTo>
                      <a:pt x="299" y="76"/>
                    </a:lnTo>
                    <a:lnTo>
                      <a:pt x="295" y="80"/>
                    </a:lnTo>
                    <a:lnTo>
                      <a:pt x="295" y="84"/>
                    </a:lnTo>
                    <a:lnTo>
                      <a:pt x="294" y="88"/>
                    </a:lnTo>
                    <a:lnTo>
                      <a:pt x="290" y="90"/>
                    </a:lnTo>
                    <a:lnTo>
                      <a:pt x="294" y="90"/>
                    </a:lnTo>
                    <a:lnTo>
                      <a:pt x="297" y="88"/>
                    </a:lnTo>
                    <a:lnTo>
                      <a:pt x="297" y="86"/>
                    </a:lnTo>
                    <a:lnTo>
                      <a:pt x="299" y="86"/>
                    </a:lnTo>
                    <a:lnTo>
                      <a:pt x="301" y="86"/>
                    </a:lnTo>
                    <a:lnTo>
                      <a:pt x="301" y="84"/>
                    </a:lnTo>
                    <a:lnTo>
                      <a:pt x="297" y="82"/>
                    </a:lnTo>
                    <a:lnTo>
                      <a:pt x="299" y="78"/>
                    </a:lnTo>
                    <a:lnTo>
                      <a:pt x="301" y="78"/>
                    </a:lnTo>
                    <a:lnTo>
                      <a:pt x="303" y="80"/>
                    </a:lnTo>
                    <a:lnTo>
                      <a:pt x="305" y="78"/>
                    </a:lnTo>
                    <a:lnTo>
                      <a:pt x="303" y="76"/>
                    </a:lnTo>
                    <a:lnTo>
                      <a:pt x="309" y="76"/>
                    </a:lnTo>
                    <a:lnTo>
                      <a:pt x="316" y="80"/>
                    </a:lnTo>
                    <a:lnTo>
                      <a:pt x="316" y="84"/>
                    </a:lnTo>
                    <a:lnTo>
                      <a:pt x="318" y="80"/>
                    </a:lnTo>
                    <a:lnTo>
                      <a:pt x="318" y="78"/>
                    </a:lnTo>
                    <a:lnTo>
                      <a:pt x="322" y="80"/>
                    </a:lnTo>
                    <a:lnTo>
                      <a:pt x="326" y="84"/>
                    </a:lnTo>
                    <a:lnTo>
                      <a:pt x="330" y="88"/>
                    </a:lnTo>
                    <a:lnTo>
                      <a:pt x="326" y="84"/>
                    </a:lnTo>
                    <a:lnTo>
                      <a:pt x="326" y="80"/>
                    </a:lnTo>
                    <a:lnTo>
                      <a:pt x="324" y="78"/>
                    </a:lnTo>
                    <a:lnTo>
                      <a:pt x="324" y="76"/>
                    </a:lnTo>
                    <a:lnTo>
                      <a:pt x="326" y="78"/>
                    </a:lnTo>
                    <a:lnTo>
                      <a:pt x="330" y="78"/>
                    </a:lnTo>
                    <a:lnTo>
                      <a:pt x="334" y="76"/>
                    </a:lnTo>
                    <a:lnTo>
                      <a:pt x="326" y="74"/>
                    </a:lnTo>
                    <a:lnTo>
                      <a:pt x="326" y="73"/>
                    </a:lnTo>
                    <a:lnTo>
                      <a:pt x="330" y="71"/>
                    </a:lnTo>
                    <a:lnTo>
                      <a:pt x="322" y="71"/>
                    </a:lnTo>
                    <a:lnTo>
                      <a:pt x="320" y="67"/>
                    </a:lnTo>
                    <a:lnTo>
                      <a:pt x="324" y="65"/>
                    </a:lnTo>
                    <a:lnTo>
                      <a:pt x="324" y="61"/>
                    </a:lnTo>
                    <a:lnTo>
                      <a:pt x="326" y="61"/>
                    </a:lnTo>
                    <a:lnTo>
                      <a:pt x="330" y="55"/>
                    </a:lnTo>
                    <a:lnTo>
                      <a:pt x="334" y="50"/>
                    </a:lnTo>
                    <a:lnTo>
                      <a:pt x="335" y="50"/>
                    </a:lnTo>
                    <a:lnTo>
                      <a:pt x="339" y="48"/>
                    </a:lnTo>
                    <a:lnTo>
                      <a:pt x="341" y="50"/>
                    </a:lnTo>
                    <a:lnTo>
                      <a:pt x="341" y="48"/>
                    </a:lnTo>
                    <a:lnTo>
                      <a:pt x="337" y="44"/>
                    </a:lnTo>
                    <a:lnTo>
                      <a:pt x="337" y="42"/>
                    </a:lnTo>
                    <a:lnTo>
                      <a:pt x="341" y="40"/>
                    </a:lnTo>
                    <a:lnTo>
                      <a:pt x="343" y="38"/>
                    </a:lnTo>
                    <a:lnTo>
                      <a:pt x="341" y="36"/>
                    </a:lnTo>
                    <a:lnTo>
                      <a:pt x="343" y="34"/>
                    </a:lnTo>
                    <a:lnTo>
                      <a:pt x="349" y="36"/>
                    </a:lnTo>
                    <a:lnTo>
                      <a:pt x="349" y="34"/>
                    </a:lnTo>
                    <a:lnTo>
                      <a:pt x="347" y="33"/>
                    </a:lnTo>
                    <a:lnTo>
                      <a:pt x="349" y="31"/>
                    </a:lnTo>
                    <a:lnTo>
                      <a:pt x="353" y="31"/>
                    </a:lnTo>
                    <a:lnTo>
                      <a:pt x="355" y="33"/>
                    </a:lnTo>
                    <a:lnTo>
                      <a:pt x="353" y="29"/>
                    </a:lnTo>
                    <a:lnTo>
                      <a:pt x="356" y="29"/>
                    </a:lnTo>
                    <a:lnTo>
                      <a:pt x="356" y="25"/>
                    </a:lnTo>
                    <a:lnTo>
                      <a:pt x="360" y="25"/>
                    </a:lnTo>
                    <a:lnTo>
                      <a:pt x="360" y="23"/>
                    </a:lnTo>
                    <a:lnTo>
                      <a:pt x="364" y="27"/>
                    </a:lnTo>
                    <a:lnTo>
                      <a:pt x="375" y="25"/>
                    </a:lnTo>
                    <a:lnTo>
                      <a:pt x="377" y="23"/>
                    </a:lnTo>
                    <a:lnTo>
                      <a:pt x="381" y="25"/>
                    </a:lnTo>
                    <a:lnTo>
                      <a:pt x="381" y="27"/>
                    </a:lnTo>
                    <a:lnTo>
                      <a:pt x="383" y="23"/>
                    </a:lnTo>
                    <a:lnTo>
                      <a:pt x="387" y="23"/>
                    </a:lnTo>
                    <a:lnTo>
                      <a:pt x="385" y="17"/>
                    </a:lnTo>
                    <a:lnTo>
                      <a:pt x="387" y="13"/>
                    </a:lnTo>
                    <a:lnTo>
                      <a:pt x="381" y="10"/>
                    </a:lnTo>
                    <a:lnTo>
                      <a:pt x="377" y="12"/>
                    </a:lnTo>
                    <a:lnTo>
                      <a:pt x="374" y="10"/>
                    </a:lnTo>
                    <a:lnTo>
                      <a:pt x="375" y="10"/>
                    </a:lnTo>
                    <a:lnTo>
                      <a:pt x="372" y="6"/>
                    </a:lnTo>
                    <a:lnTo>
                      <a:pt x="375" y="4"/>
                    </a:lnTo>
                    <a:lnTo>
                      <a:pt x="377" y="6"/>
                    </a:lnTo>
                    <a:lnTo>
                      <a:pt x="377" y="4"/>
                    </a:lnTo>
                    <a:lnTo>
                      <a:pt x="383" y="8"/>
                    </a:lnTo>
                    <a:lnTo>
                      <a:pt x="387" y="8"/>
                    </a:lnTo>
                    <a:lnTo>
                      <a:pt x="387" y="12"/>
                    </a:lnTo>
                    <a:lnTo>
                      <a:pt x="393" y="10"/>
                    </a:lnTo>
                    <a:lnTo>
                      <a:pt x="393" y="8"/>
                    </a:lnTo>
                    <a:lnTo>
                      <a:pt x="395" y="8"/>
                    </a:lnTo>
                    <a:lnTo>
                      <a:pt x="396" y="12"/>
                    </a:lnTo>
                    <a:lnTo>
                      <a:pt x="396" y="13"/>
                    </a:lnTo>
                    <a:lnTo>
                      <a:pt x="400" y="15"/>
                    </a:lnTo>
                    <a:lnTo>
                      <a:pt x="406" y="17"/>
                    </a:lnTo>
                    <a:lnTo>
                      <a:pt x="410" y="15"/>
                    </a:lnTo>
                    <a:lnTo>
                      <a:pt x="412" y="19"/>
                    </a:lnTo>
                    <a:lnTo>
                      <a:pt x="414" y="19"/>
                    </a:lnTo>
                    <a:lnTo>
                      <a:pt x="414" y="21"/>
                    </a:lnTo>
                    <a:lnTo>
                      <a:pt x="416" y="21"/>
                    </a:lnTo>
                    <a:lnTo>
                      <a:pt x="419" y="21"/>
                    </a:lnTo>
                    <a:lnTo>
                      <a:pt x="423" y="19"/>
                    </a:lnTo>
                    <a:lnTo>
                      <a:pt x="425" y="19"/>
                    </a:lnTo>
                    <a:lnTo>
                      <a:pt x="427" y="23"/>
                    </a:lnTo>
                    <a:lnTo>
                      <a:pt x="427" y="25"/>
                    </a:lnTo>
                    <a:lnTo>
                      <a:pt x="431" y="25"/>
                    </a:lnTo>
                    <a:lnTo>
                      <a:pt x="433" y="27"/>
                    </a:lnTo>
                    <a:lnTo>
                      <a:pt x="435" y="27"/>
                    </a:lnTo>
                    <a:lnTo>
                      <a:pt x="435" y="25"/>
                    </a:lnTo>
                    <a:lnTo>
                      <a:pt x="438" y="23"/>
                    </a:lnTo>
                    <a:lnTo>
                      <a:pt x="440" y="21"/>
                    </a:lnTo>
                    <a:lnTo>
                      <a:pt x="444" y="21"/>
                    </a:lnTo>
                    <a:lnTo>
                      <a:pt x="442" y="23"/>
                    </a:lnTo>
                    <a:lnTo>
                      <a:pt x="440" y="25"/>
                    </a:lnTo>
                    <a:lnTo>
                      <a:pt x="440" y="27"/>
                    </a:lnTo>
                    <a:lnTo>
                      <a:pt x="444" y="27"/>
                    </a:lnTo>
                    <a:lnTo>
                      <a:pt x="444" y="23"/>
                    </a:lnTo>
                    <a:lnTo>
                      <a:pt x="446" y="27"/>
                    </a:lnTo>
                    <a:lnTo>
                      <a:pt x="446" y="29"/>
                    </a:lnTo>
                    <a:lnTo>
                      <a:pt x="450" y="31"/>
                    </a:lnTo>
                    <a:lnTo>
                      <a:pt x="452" y="29"/>
                    </a:lnTo>
                    <a:lnTo>
                      <a:pt x="452" y="27"/>
                    </a:lnTo>
                    <a:lnTo>
                      <a:pt x="450" y="25"/>
                    </a:lnTo>
                    <a:lnTo>
                      <a:pt x="456" y="19"/>
                    </a:lnTo>
                    <a:lnTo>
                      <a:pt x="457" y="19"/>
                    </a:lnTo>
                    <a:lnTo>
                      <a:pt x="457" y="25"/>
                    </a:lnTo>
                    <a:lnTo>
                      <a:pt x="461" y="25"/>
                    </a:lnTo>
                    <a:lnTo>
                      <a:pt x="463" y="23"/>
                    </a:lnTo>
                    <a:lnTo>
                      <a:pt x="467" y="25"/>
                    </a:lnTo>
                    <a:lnTo>
                      <a:pt x="467" y="27"/>
                    </a:lnTo>
                    <a:lnTo>
                      <a:pt x="463" y="31"/>
                    </a:lnTo>
                    <a:lnTo>
                      <a:pt x="461" y="31"/>
                    </a:lnTo>
                    <a:lnTo>
                      <a:pt x="459" y="36"/>
                    </a:lnTo>
                    <a:lnTo>
                      <a:pt x="457" y="36"/>
                    </a:lnTo>
                    <a:lnTo>
                      <a:pt x="456" y="38"/>
                    </a:lnTo>
                    <a:lnTo>
                      <a:pt x="457" y="40"/>
                    </a:lnTo>
                    <a:lnTo>
                      <a:pt x="456" y="46"/>
                    </a:lnTo>
                    <a:lnTo>
                      <a:pt x="452" y="48"/>
                    </a:lnTo>
                    <a:lnTo>
                      <a:pt x="448" y="46"/>
                    </a:lnTo>
                    <a:lnTo>
                      <a:pt x="448" y="46"/>
                    </a:lnTo>
                    <a:lnTo>
                      <a:pt x="446" y="46"/>
                    </a:lnTo>
                    <a:lnTo>
                      <a:pt x="444" y="46"/>
                    </a:lnTo>
                    <a:lnTo>
                      <a:pt x="444" y="50"/>
                    </a:lnTo>
                    <a:lnTo>
                      <a:pt x="440" y="52"/>
                    </a:lnTo>
                    <a:lnTo>
                      <a:pt x="442" y="57"/>
                    </a:lnTo>
                    <a:lnTo>
                      <a:pt x="446" y="55"/>
                    </a:lnTo>
                    <a:lnTo>
                      <a:pt x="444" y="59"/>
                    </a:lnTo>
                    <a:lnTo>
                      <a:pt x="444" y="63"/>
                    </a:lnTo>
                    <a:lnTo>
                      <a:pt x="440" y="67"/>
                    </a:lnTo>
                    <a:lnTo>
                      <a:pt x="438" y="71"/>
                    </a:lnTo>
                    <a:lnTo>
                      <a:pt x="436" y="76"/>
                    </a:lnTo>
                    <a:lnTo>
                      <a:pt x="436" y="80"/>
                    </a:lnTo>
                    <a:lnTo>
                      <a:pt x="440" y="86"/>
                    </a:lnTo>
                    <a:lnTo>
                      <a:pt x="442" y="86"/>
                    </a:lnTo>
                    <a:lnTo>
                      <a:pt x="448" y="90"/>
                    </a:lnTo>
                    <a:lnTo>
                      <a:pt x="448" y="94"/>
                    </a:lnTo>
                    <a:lnTo>
                      <a:pt x="454" y="97"/>
                    </a:lnTo>
                    <a:lnTo>
                      <a:pt x="452" y="99"/>
                    </a:lnTo>
                    <a:lnTo>
                      <a:pt x="456" y="99"/>
                    </a:lnTo>
                    <a:lnTo>
                      <a:pt x="459" y="99"/>
                    </a:lnTo>
                    <a:lnTo>
                      <a:pt x="461" y="101"/>
                    </a:lnTo>
                    <a:lnTo>
                      <a:pt x="463" y="101"/>
                    </a:lnTo>
                    <a:lnTo>
                      <a:pt x="463" y="105"/>
                    </a:lnTo>
                    <a:lnTo>
                      <a:pt x="469" y="107"/>
                    </a:lnTo>
                    <a:lnTo>
                      <a:pt x="473" y="107"/>
                    </a:lnTo>
                    <a:lnTo>
                      <a:pt x="476" y="113"/>
                    </a:lnTo>
                    <a:lnTo>
                      <a:pt x="478" y="114"/>
                    </a:lnTo>
                    <a:lnTo>
                      <a:pt x="484" y="118"/>
                    </a:lnTo>
                    <a:lnTo>
                      <a:pt x="490" y="118"/>
                    </a:lnTo>
                    <a:lnTo>
                      <a:pt x="492" y="120"/>
                    </a:lnTo>
                    <a:lnTo>
                      <a:pt x="497" y="122"/>
                    </a:lnTo>
                    <a:lnTo>
                      <a:pt x="497" y="126"/>
                    </a:lnTo>
                    <a:lnTo>
                      <a:pt x="499" y="128"/>
                    </a:lnTo>
                    <a:lnTo>
                      <a:pt x="499" y="130"/>
                    </a:lnTo>
                    <a:lnTo>
                      <a:pt x="503" y="134"/>
                    </a:lnTo>
                    <a:lnTo>
                      <a:pt x="507" y="135"/>
                    </a:lnTo>
                    <a:lnTo>
                      <a:pt x="511" y="135"/>
                    </a:lnTo>
                    <a:lnTo>
                      <a:pt x="516" y="139"/>
                    </a:lnTo>
                    <a:lnTo>
                      <a:pt x="528" y="135"/>
                    </a:lnTo>
                    <a:lnTo>
                      <a:pt x="534" y="132"/>
                    </a:lnTo>
                    <a:lnTo>
                      <a:pt x="534" y="124"/>
                    </a:lnTo>
                    <a:lnTo>
                      <a:pt x="537" y="120"/>
                    </a:lnTo>
                    <a:lnTo>
                      <a:pt x="539" y="114"/>
                    </a:lnTo>
                    <a:lnTo>
                      <a:pt x="537" y="111"/>
                    </a:lnTo>
                    <a:lnTo>
                      <a:pt x="541" y="107"/>
                    </a:lnTo>
                    <a:lnTo>
                      <a:pt x="541" y="97"/>
                    </a:lnTo>
                    <a:lnTo>
                      <a:pt x="545" y="90"/>
                    </a:lnTo>
                    <a:lnTo>
                      <a:pt x="545" y="88"/>
                    </a:lnTo>
                    <a:lnTo>
                      <a:pt x="549" y="84"/>
                    </a:lnTo>
                    <a:lnTo>
                      <a:pt x="549" y="78"/>
                    </a:lnTo>
                    <a:lnTo>
                      <a:pt x="547" y="74"/>
                    </a:lnTo>
                    <a:lnTo>
                      <a:pt x="549" y="67"/>
                    </a:lnTo>
                    <a:lnTo>
                      <a:pt x="547" y="61"/>
                    </a:lnTo>
                    <a:lnTo>
                      <a:pt x="549" y="52"/>
                    </a:lnTo>
                    <a:lnTo>
                      <a:pt x="551" y="52"/>
                    </a:lnTo>
                    <a:lnTo>
                      <a:pt x="553" y="52"/>
                    </a:lnTo>
                    <a:lnTo>
                      <a:pt x="553" y="50"/>
                    </a:lnTo>
                    <a:lnTo>
                      <a:pt x="551" y="44"/>
                    </a:lnTo>
                    <a:lnTo>
                      <a:pt x="553" y="40"/>
                    </a:lnTo>
                    <a:lnTo>
                      <a:pt x="555" y="38"/>
                    </a:lnTo>
                    <a:lnTo>
                      <a:pt x="557" y="38"/>
                    </a:lnTo>
                    <a:lnTo>
                      <a:pt x="558" y="36"/>
                    </a:lnTo>
                    <a:lnTo>
                      <a:pt x="555" y="34"/>
                    </a:lnTo>
                    <a:lnTo>
                      <a:pt x="553" y="31"/>
                    </a:lnTo>
                    <a:lnTo>
                      <a:pt x="555" y="27"/>
                    </a:lnTo>
                    <a:lnTo>
                      <a:pt x="558" y="21"/>
                    </a:lnTo>
                    <a:lnTo>
                      <a:pt x="560" y="21"/>
                    </a:lnTo>
                    <a:lnTo>
                      <a:pt x="560" y="17"/>
                    </a:lnTo>
                    <a:lnTo>
                      <a:pt x="560" y="15"/>
                    </a:lnTo>
                    <a:lnTo>
                      <a:pt x="562" y="10"/>
                    </a:lnTo>
                    <a:lnTo>
                      <a:pt x="562" y="4"/>
                    </a:lnTo>
                    <a:lnTo>
                      <a:pt x="564" y="0"/>
                    </a:lnTo>
                    <a:lnTo>
                      <a:pt x="56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33" name="Freeform 1210"/>
              <p:cNvSpPr>
                <a:spLocks/>
              </p:cNvSpPr>
              <p:nvPr/>
            </p:nvSpPr>
            <p:spPr bwMode="auto">
              <a:xfrm>
                <a:off x="6183" y="3113"/>
                <a:ext cx="11" cy="12"/>
              </a:xfrm>
              <a:custGeom>
                <a:avLst/>
                <a:gdLst>
                  <a:gd name="T0" fmla="*/ 7 w 11"/>
                  <a:gd name="T1" fmla="*/ 0 h 12"/>
                  <a:gd name="T2" fmla="*/ 7 w 11"/>
                  <a:gd name="T3" fmla="*/ 4 h 12"/>
                  <a:gd name="T4" fmla="*/ 9 w 11"/>
                  <a:gd name="T5" fmla="*/ 2 h 12"/>
                  <a:gd name="T6" fmla="*/ 9 w 11"/>
                  <a:gd name="T7" fmla="*/ 4 h 12"/>
                  <a:gd name="T8" fmla="*/ 7 w 11"/>
                  <a:gd name="T9" fmla="*/ 6 h 12"/>
                  <a:gd name="T10" fmla="*/ 7 w 11"/>
                  <a:gd name="T11" fmla="*/ 8 h 12"/>
                  <a:gd name="T12" fmla="*/ 9 w 11"/>
                  <a:gd name="T13" fmla="*/ 8 h 12"/>
                  <a:gd name="T14" fmla="*/ 11 w 11"/>
                  <a:gd name="T15" fmla="*/ 8 h 12"/>
                  <a:gd name="T16" fmla="*/ 9 w 11"/>
                  <a:gd name="T17" fmla="*/ 12 h 12"/>
                  <a:gd name="T18" fmla="*/ 5 w 11"/>
                  <a:gd name="T19" fmla="*/ 10 h 12"/>
                  <a:gd name="T20" fmla="*/ 2 w 11"/>
                  <a:gd name="T21" fmla="*/ 12 h 12"/>
                  <a:gd name="T22" fmla="*/ 0 w 11"/>
                  <a:gd name="T23" fmla="*/ 12 h 12"/>
                  <a:gd name="T24" fmla="*/ 2 w 11"/>
                  <a:gd name="T25" fmla="*/ 10 h 12"/>
                  <a:gd name="T26" fmla="*/ 2 w 11"/>
                  <a:gd name="T27" fmla="*/ 6 h 12"/>
                  <a:gd name="T28" fmla="*/ 2 w 11"/>
                  <a:gd name="T29" fmla="*/ 4 h 12"/>
                  <a:gd name="T30" fmla="*/ 2 w 11"/>
                  <a:gd name="T31" fmla="*/ 4 h 12"/>
                  <a:gd name="T32" fmla="*/ 4 w 11"/>
                  <a:gd name="T33" fmla="*/ 4 h 12"/>
                  <a:gd name="T34" fmla="*/ 4 w 11"/>
                  <a:gd name="T35" fmla="*/ 2 h 12"/>
                  <a:gd name="T36" fmla="*/ 7 w 11"/>
                  <a:gd name="T3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12">
                    <a:moveTo>
                      <a:pt x="7" y="0"/>
                    </a:moveTo>
                    <a:lnTo>
                      <a:pt x="7" y="4"/>
                    </a:lnTo>
                    <a:lnTo>
                      <a:pt x="9" y="2"/>
                    </a:lnTo>
                    <a:lnTo>
                      <a:pt x="9" y="4"/>
                    </a:lnTo>
                    <a:lnTo>
                      <a:pt x="7" y="6"/>
                    </a:lnTo>
                    <a:lnTo>
                      <a:pt x="7" y="8"/>
                    </a:lnTo>
                    <a:lnTo>
                      <a:pt x="9" y="8"/>
                    </a:lnTo>
                    <a:lnTo>
                      <a:pt x="11" y="8"/>
                    </a:lnTo>
                    <a:lnTo>
                      <a:pt x="9" y="12"/>
                    </a:lnTo>
                    <a:lnTo>
                      <a:pt x="5" y="10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2" y="10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34" name="Freeform 1211"/>
              <p:cNvSpPr>
                <a:spLocks/>
              </p:cNvSpPr>
              <p:nvPr/>
            </p:nvSpPr>
            <p:spPr bwMode="auto">
              <a:xfrm>
                <a:off x="6190" y="3152"/>
                <a:ext cx="4" cy="5"/>
              </a:xfrm>
              <a:custGeom>
                <a:avLst/>
                <a:gdLst>
                  <a:gd name="T0" fmla="*/ 2 w 4"/>
                  <a:gd name="T1" fmla="*/ 0 h 5"/>
                  <a:gd name="T2" fmla="*/ 4 w 4"/>
                  <a:gd name="T3" fmla="*/ 3 h 5"/>
                  <a:gd name="T4" fmla="*/ 2 w 4"/>
                  <a:gd name="T5" fmla="*/ 5 h 5"/>
                  <a:gd name="T6" fmla="*/ 0 w 4"/>
                  <a:gd name="T7" fmla="*/ 3 h 5"/>
                  <a:gd name="T8" fmla="*/ 2 w 4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2" y="0"/>
                    </a:moveTo>
                    <a:lnTo>
                      <a:pt x="4" y="3"/>
                    </a:lnTo>
                    <a:lnTo>
                      <a:pt x="2" y="5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35" name="Freeform 1212"/>
              <p:cNvSpPr>
                <a:spLocks/>
              </p:cNvSpPr>
              <p:nvPr/>
            </p:nvSpPr>
            <p:spPr bwMode="auto">
              <a:xfrm>
                <a:off x="6282" y="3742"/>
                <a:ext cx="9" cy="6"/>
              </a:xfrm>
              <a:custGeom>
                <a:avLst/>
                <a:gdLst>
                  <a:gd name="T0" fmla="*/ 6 w 9"/>
                  <a:gd name="T1" fmla="*/ 0 h 6"/>
                  <a:gd name="T2" fmla="*/ 9 w 9"/>
                  <a:gd name="T3" fmla="*/ 4 h 6"/>
                  <a:gd name="T4" fmla="*/ 9 w 9"/>
                  <a:gd name="T5" fmla="*/ 6 h 6"/>
                  <a:gd name="T6" fmla="*/ 6 w 9"/>
                  <a:gd name="T7" fmla="*/ 4 h 6"/>
                  <a:gd name="T8" fmla="*/ 2 w 9"/>
                  <a:gd name="T9" fmla="*/ 4 h 6"/>
                  <a:gd name="T10" fmla="*/ 0 w 9"/>
                  <a:gd name="T11" fmla="*/ 2 h 6"/>
                  <a:gd name="T12" fmla="*/ 2 w 9"/>
                  <a:gd name="T13" fmla="*/ 0 h 6"/>
                  <a:gd name="T14" fmla="*/ 6 w 9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6">
                    <a:moveTo>
                      <a:pt x="6" y="0"/>
                    </a:moveTo>
                    <a:lnTo>
                      <a:pt x="9" y="4"/>
                    </a:lnTo>
                    <a:lnTo>
                      <a:pt x="9" y="6"/>
                    </a:lnTo>
                    <a:lnTo>
                      <a:pt x="6" y="4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36" name="Freeform 1213"/>
              <p:cNvSpPr>
                <a:spLocks/>
              </p:cNvSpPr>
              <p:nvPr/>
            </p:nvSpPr>
            <p:spPr bwMode="auto">
              <a:xfrm>
                <a:off x="6251" y="3685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2 h 4"/>
                  <a:gd name="T4" fmla="*/ 2 w 2"/>
                  <a:gd name="T5" fmla="*/ 4 h 4"/>
                  <a:gd name="T6" fmla="*/ 0 w 2"/>
                  <a:gd name="T7" fmla="*/ 0 h 4"/>
                  <a:gd name="T8" fmla="*/ 2 w 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2"/>
                    </a:lnTo>
                    <a:lnTo>
                      <a:pt x="2" y="4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37" name="Freeform 1214"/>
              <p:cNvSpPr>
                <a:spLocks/>
              </p:cNvSpPr>
              <p:nvPr/>
            </p:nvSpPr>
            <p:spPr bwMode="auto">
              <a:xfrm>
                <a:off x="6227" y="3739"/>
                <a:ext cx="3" cy="3"/>
              </a:xfrm>
              <a:custGeom>
                <a:avLst/>
                <a:gdLst>
                  <a:gd name="T0" fmla="*/ 1 w 3"/>
                  <a:gd name="T1" fmla="*/ 0 h 3"/>
                  <a:gd name="T2" fmla="*/ 3 w 3"/>
                  <a:gd name="T3" fmla="*/ 3 h 3"/>
                  <a:gd name="T4" fmla="*/ 1 w 3"/>
                  <a:gd name="T5" fmla="*/ 3 h 3"/>
                  <a:gd name="T6" fmla="*/ 0 w 3"/>
                  <a:gd name="T7" fmla="*/ 1 h 3"/>
                  <a:gd name="T8" fmla="*/ 1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3" y="3"/>
                    </a:lnTo>
                    <a:lnTo>
                      <a:pt x="1" y="3"/>
                    </a:lnTo>
                    <a:lnTo>
                      <a:pt x="0" y="1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38" name="Freeform 1215"/>
              <p:cNvSpPr>
                <a:spLocks/>
              </p:cNvSpPr>
              <p:nvPr/>
            </p:nvSpPr>
            <p:spPr bwMode="auto">
              <a:xfrm>
                <a:off x="6223" y="3739"/>
                <a:ext cx="4" cy="5"/>
              </a:xfrm>
              <a:custGeom>
                <a:avLst/>
                <a:gdLst>
                  <a:gd name="T0" fmla="*/ 4 w 4"/>
                  <a:gd name="T1" fmla="*/ 0 h 5"/>
                  <a:gd name="T2" fmla="*/ 4 w 4"/>
                  <a:gd name="T3" fmla="*/ 3 h 5"/>
                  <a:gd name="T4" fmla="*/ 2 w 4"/>
                  <a:gd name="T5" fmla="*/ 5 h 5"/>
                  <a:gd name="T6" fmla="*/ 0 w 4"/>
                  <a:gd name="T7" fmla="*/ 3 h 5"/>
                  <a:gd name="T8" fmla="*/ 0 w 4"/>
                  <a:gd name="T9" fmla="*/ 1 h 5"/>
                  <a:gd name="T10" fmla="*/ 4 w 4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lnTo>
                      <a:pt x="4" y="3"/>
                    </a:lnTo>
                    <a:lnTo>
                      <a:pt x="2" y="5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39" name="Freeform 1216"/>
              <p:cNvSpPr>
                <a:spLocks/>
              </p:cNvSpPr>
              <p:nvPr/>
            </p:nvSpPr>
            <p:spPr bwMode="auto">
              <a:xfrm>
                <a:off x="6268" y="3699"/>
                <a:ext cx="4" cy="1"/>
              </a:xfrm>
              <a:custGeom>
                <a:avLst/>
                <a:gdLst>
                  <a:gd name="T0" fmla="*/ 4 w 4"/>
                  <a:gd name="T1" fmla="*/ 0 h 1"/>
                  <a:gd name="T2" fmla="*/ 2 w 4"/>
                  <a:gd name="T3" fmla="*/ 1 h 1"/>
                  <a:gd name="T4" fmla="*/ 0 w 4"/>
                  <a:gd name="T5" fmla="*/ 0 h 1"/>
                  <a:gd name="T6" fmla="*/ 4 w 4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1">
                    <a:moveTo>
                      <a:pt x="4" y="0"/>
                    </a:moveTo>
                    <a:lnTo>
                      <a:pt x="2" y="1"/>
                    </a:lnTo>
                    <a:lnTo>
                      <a:pt x="0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40" name="Freeform 1217"/>
              <p:cNvSpPr>
                <a:spLocks/>
              </p:cNvSpPr>
              <p:nvPr/>
            </p:nvSpPr>
            <p:spPr bwMode="auto">
              <a:xfrm>
                <a:off x="6284" y="3750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4 h 4"/>
                  <a:gd name="T4" fmla="*/ 0 w 2"/>
                  <a:gd name="T5" fmla="*/ 0 h 4"/>
                  <a:gd name="T6" fmla="*/ 2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4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41" name="Freeform 1218"/>
              <p:cNvSpPr>
                <a:spLocks/>
              </p:cNvSpPr>
              <p:nvPr/>
            </p:nvSpPr>
            <p:spPr bwMode="auto">
              <a:xfrm>
                <a:off x="6423" y="3293"/>
                <a:ext cx="2" cy="3"/>
              </a:xfrm>
              <a:custGeom>
                <a:avLst/>
                <a:gdLst>
                  <a:gd name="T0" fmla="*/ 2 w 2"/>
                  <a:gd name="T1" fmla="*/ 0 h 3"/>
                  <a:gd name="T2" fmla="*/ 2 w 2"/>
                  <a:gd name="T3" fmla="*/ 3 h 3"/>
                  <a:gd name="T4" fmla="*/ 0 w 2"/>
                  <a:gd name="T5" fmla="*/ 1 h 3"/>
                  <a:gd name="T6" fmla="*/ 2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2" y="3"/>
                    </a:lnTo>
                    <a:lnTo>
                      <a:pt x="0" y="1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42" name="Freeform 1219"/>
              <p:cNvSpPr>
                <a:spLocks/>
              </p:cNvSpPr>
              <p:nvPr/>
            </p:nvSpPr>
            <p:spPr bwMode="auto">
              <a:xfrm>
                <a:off x="6227" y="3746"/>
                <a:ext cx="3" cy="4"/>
              </a:xfrm>
              <a:custGeom>
                <a:avLst/>
                <a:gdLst>
                  <a:gd name="T0" fmla="*/ 1 w 3"/>
                  <a:gd name="T1" fmla="*/ 0 h 4"/>
                  <a:gd name="T2" fmla="*/ 3 w 3"/>
                  <a:gd name="T3" fmla="*/ 2 h 4"/>
                  <a:gd name="T4" fmla="*/ 1 w 3"/>
                  <a:gd name="T5" fmla="*/ 4 h 4"/>
                  <a:gd name="T6" fmla="*/ 0 w 3"/>
                  <a:gd name="T7" fmla="*/ 4 h 4"/>
                  <a:gd name="T8" fmla="*/ 0 w 3"/>
                  <a:gd name="T9" fmla="*/ 0 h 4"/>
                  <a:gd name="T10" fmla="*/ 1 w 3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lnTo>
                      <a:pt x="3" y="2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43" name="Freeform 1220"/>
              <p:cNvSpPr>
                <a:spLocks/>
              </p:cNvSpPr>
              <p:nvPr/>
            </p:nvSpPr>
            <p:spPr bwMode="auto">
              <a:xfrm>
                <a:off x="6457" y="3415"/>
                <a:ext cx="2" cy="5"/>
              </a:xfrm>
              <a:custGeom>
                <a:avLst/>
                <a:gdLst>
                  <a:gd name="T0" fmla="*/ 2 w 2"/>
                  <a:gd name="T1" fmla="*/ 0 h 5"/>
                  <a:gd name="T2" fmla="*/ 2 w 2"/>
                  <a:gd name="T3" fmla="*/ 3 h 5"/>
                  <a:gd name="T4" fmla="*/ 0 w 2"/>
                  <a:gd name="T5" fmla="*/ 5 h 5"/>
                  <a:gd name="T6" fmla="*/ 2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2" y="0"/>
                    </a:moveTo>
                    <a:lnTo>
                      <a:pt x="2" y="3"/>
                    </a:lnTo>
                    <a:lnTo>
                      <a:pt x="0" y="5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44" name="Freeform 1221"/>
              <p:cNvSpPr>
                <a:spLocks/>
              </p:cNvSpPr>
              <p:nvPr/>
            </p:nvSpPr>
            <p:spPr bwMode="auto">
              <a:xfrm>
                <a:off x="6429" y="3321"/>
                <a:ext cx="5" cy="8"/>
              </a:xfrm>
              <a:custGeom>
                <a:avLst/>
                <a:gdLst>
                  <a:gd name="T0" fmla="*/ 1 w 5"/>
                  <a:gd name="T1" fmla="*/ 0 h 8"/>
                  <a:gd name="T2" fmla="*/ 3 w 5"/>
                  <a:gd name="T3" fmla="*/ 0 h 8"/>
                  <a:gd name="T4" fmla="*/ 5 w 5"/>
                  <a:gd name="T5" fmla="*/ 0 h 8"/>
                  <a:gd name="T6" fmla="*/ 5 w 5"/>
                  <a:gd name="T7" fmla="*/ 4 h 8"/>
                  <a:gd name="T8" fmla="*/ 5 w 5"/>
                  <a:gd name="T9" fmla="*/ 4 h 8"/>
                  <a:gd name="T10" fmla="*/ 5 w 5"/>
                  <a:gd name="T11" fmla="*/ 8 h 8"/>
                  <a:gd name="T12" fmla="*/ 3 w 5"/>
                  <a:gd name="T13" fmla="*/ 4 h 8"/>
                  <a:gd name="T14" fmla="*/ 0 w 5"/>
                  <a:gd name="T15" fmla="*/ 0 h 8"/>
                  <a:gd name="T16" fmla="*/ 1 w 5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8">
                    <a:moveTo>
                      <a:pt x="1" y="0"/>
                    </a:moveTo>
                    <a:lnTo>
                      <a:pt x="3" y="0"/>
                    </a:lnTo>
                    <a:lnTo>
                      <a:pt x="5" y="0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5" y="8"/>
                    </a:lnTo>
                    <a:lnTo>
                      <a:pt x="3" y="4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45" name="Freeform 1222"/>
              <p:cNvSpPr>
                <a:spLocks/>
              </p:cNvSpPr>
              <p:nvPr/>
            </p:nvSpPr>
            <p:spPr bwMode="auto">
              <a:xfrm>
                <a:off x="6457" y="3350"/>
                <a:ext cx="10" cy="26"/>
              </a:xfrm>
              <a:custGeom>
                <a:avLst/>
                <a:gdLst>
                  <a:gd name="T0" fmla="*/ 8 w 10"/>
                  <a:gd name="T1" fmla="*/ 0 h 26"/>
                  <a:gd name="T2" fmla="*/ 8 w 10"/>
                  <a:gd name="T3" fmla="*/ 0 h 26"/>
                  <a:gd name="T4" fmla="*/ 10 w 10"/>
                  <a:gd name="T5" fmla="*/ 5 h 26"/>
                  <a:gd name="T6" fmla="*/ 8 w 10"/>
                  <a:gd name="T7" fmla="*/ 9 h 26"/>
                  <a:gd name="T8" fmla="*/ 4 w 10"/>
                  <a:gd name="T9" fmla="*/ 15 h 26"/>
                  <a:gd name="T10" fmla="*/ 4 w 10"/>
                  <a:gd name="T11" fmla="*/ 23 h 26"/>
                  <a:gd name="T12" fmla="*/ 4 w 10"/>
                  <a:gd name="T13" fmla="*/ 26 h 26"/>
                  <a:gd name="T14" fmla="*/ 2 w 10"/>
                  <a:gd name="T15" fmla="*/ 24 h 26"/>
                  <a:gd name="T16" fmla="*/ 0 w 10"/>
                  <a:gd name="T17" fmla="*/ 21 h 26"/>
                  <a:gd name="T18" fmla="*/ 2 w 10"/>
                  <a:gd name="T19" fmla="*/ 17 h 26"/>
                  <a:gd name="T20" fmla="*/ 2 w 10"/>
                  <a:gd name="T21" fmla="*/ 13 h 26"/>
                  <a:gd name="T22" fmla="*/ 6 w 10"/>
                  <a:gd name="T23" fmla="*/ 9 h 26"/>
                  <a:gd name="T24" fmla="*/ 8 w 10"/>
                  <a:gd name="T25" fmla="*/ 5 h 26"/>
                  <a:gd name="T26" fmla="*/ 6 w 10"/>
                  <a:gd name="T27" fmla="*/ 4 h 26"/>
                  <a:gd name="T28" fmla="*/ 8 w 10"/>
                  <a:gd name="T2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" h="26">
                    <a:moveTo>
                      <a:pt x="8" y="0"/>
                    </a:moveTo>
                    <a:lnTo>
                      <a:pt x="8" y="0"/>
                    </a:lnTo>
                    <a:lnTo>
                      <a:pt x="10" y="5"/>
                    </a:lnTo>
                    <a:lnTo>
                      <a:pt x="8" y="9"/>
                    </a:lnTo>
                    <a:lnTo>
                      <a:pt x="4" y="15"/>
                    </a:lnTo>
                    <a:lnTo>
                      <a:pt x="4" y="23"/>
                    </a:lnTo>
                    <a:lnTo>
                      <a:pt x="4" y="26"/>
                    </a:lnTo>
                    <a:lnTo>
                      <a:pt x="2" y="24"/>
                    </a:lnTo>
                    <a:lnTo>
                      <a:pt x="0" y="21"/>
                    </a:lnTo>
                    <a:lnTo>
                      <a:pt x="2" y="17"/>
                    </a:lnTo>
                    <a:lnTo>
                      <a:pt x="2" y="13"/>
                    </a:lnTo>
                    <a:lnTo>
                      <a:pt x="6" y="9"/>
                    </a:lnTo>
                    <a:lnTo>
                      <a:pt x="8" y="5"/>
                    </a:lnTo>
                    <a:lnTo>
                      <a:pt x="6" y="4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46" name="Freeform 1223"/>
              <p:cNvSpPr>
                <a:spLocks/>
              </p:cNvSpPr>
              <p:nvPr/>
            </p:nvSpPr>
            <p:spPr bwMode="auto">
              <a:xfrm>
                <a:off x="6185" y="3070"/>
                <a:ext cx="2" cy="1"/>
              </a:xfrm>
              <a:custGeom>
                <a:avLst/>
                <a:gdLst>
                  <a:gd name="T0" fmla="*/ 2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  <a:gd name="T6" fmla="*/ 2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2" y="1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47" name="Freeform 1224"/>
              <p:cNvSpPr>
                <a:spLocks/>
              </p:cNvSpPr>
              <p:nvPr/>
            </p:nvSpPr>
            <p:spPr bwMode="auto">
              <a:xfrm>
                <a:off x="6295" y="3043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48" name="Freeform 1225"/>
              <p:cNvSpPr>
                <a:spLocks/>
              </p:cNvSpPr>
              <p:nvPr/>
            </p:nvSpPr>
            <p:spPr bwMode="auto">
              <a:xfrm>
                <a:off x="6179" y="3113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4 w 4"/>
                  <a:gd name="T3" fmla="*/ 2 h 4"/>
                  <a:gd name="T4" fmla="*/ 2 w 4"/>
                  <a:gd name="T5" fmla="*/ 4 h 4"/>
                  <a:gd name="T6" fmla="*/ 2 w 4"/>
                  <a:gd name="T7" fmla="*/ 4 h 4"/>
                  <a:gd name="T8" fmla="*/ 0 w 4"/>
                  <a:gd name="T9" fmla="*/ 4 h 4"/>
                  <a:gd name="T10" fmla="*/ 0 w 4"/>
                  <a:gd name="T11" fmla="*/ 2 h 4"/>
                  <a:gd name="T12" fmla="*/ 2 w 4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4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49" name="Freeform 1226"/>
              <p:cNvSpPr>
                <a:spLocks/>
              </p:cNvSpPr>
              <p:nvPr/>
            </p:nvSpPr>
            <p:spPr bwMode="auto">
              <a:xfrm>
                <a:off x="6354" y="3207"/>
                <a:ext cx="4" cy="9"/>
              </a:xfrm>
              <a:custGeom>
                <a:avLst/>
                <a:gdLst>
                  <a:gd name="T0" fmla="*/ 4 w 4"/>
                  <a:gd name="T1" fmla="*/ 0 h 9"/>
                  <a:gd name="T2" fmla="*/ 4 w 4"/>
                  <a:gd name="T3" fmla="*/ 7 h 9"/>
                  <a:gd name="T4" fmla="*/ 2 w 4"/>
                  <a:gd name="T5" fmla="*/ 9 h 9"/>
                  <a:gd name="T6" fmla="*/ 0 w 4"/>
                  <a:gd name="T7" fmla="*/ 7 h 9"/>
                  <a:gd name="T8" fmla="*/ 2 w 4"/>
                  <a:gd name="T9" fmla="*/ 5 h 9"/>
                  <a:gd name="T10" fmla="*/ 0 w 4"/>
                  <a:gd name="T11" fmla="*/ 2 h 9"/>
                  <a:gd name="T12" fmla="*/ 2 w 4"/>
                  <a:gd name="T13" fmla="*/ 2 h 9"/>
                  <a:gd name="T14" fmla="*/ 4 w 4"/>
                  <a:gd name="T1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9">
                    <a:moveTo>
                      <a:pt x="4" y="0"/>
                    </a:moveTo>
                    <a:lnTo>
                      <a:pt x="4" y="7"/>
                    </a:lnTo>
                    <a:lnTo>
                      <a:pt x="2" y="9"/>
                    </a:lnTo>
                    <a:lnTo>
                      <a:pt x="0" y="7"/>
                    </a:lnTo>
                    <a:lnTo>
                      <a:pt x="2" y="5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50" name="Freeform 1227"/>
              <p:cNvSpPr>
                <a:spLocks/>
              </p:cNvSpPr>
              <p:nvPr/>
            </p:nvSpPr>
            <p:spPr bwMode="auto">
              <a:xfrm>
                <a:off x="5960" y="3142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4 w 4"/>
                  <a:gd name="T3" fmla="*/ 4 h 4"/>
                  <a:gd name="T4" fmla="*/ 2 w 4"/>
                  <a:gd name="T5" fmla="*/ 4 h 4"/>
                  <a:gd name="T6" fmla="*/ 0 w 4"/>
                  <a:gd name="T7" fmla="*/ 2 h 4"/>
                  <a:gd name="T8" fmla="*/ 0 w 4"/>
                  <a:gd name="T9" fmla="*/ 2 h 4"/>
                  <a:gd name="T10" fmla="*/ 2 w 4"/>
                  <a:gd name="T11" fmla="*/ 0 h 4"/>
                  <a:gd name="T12" fmla="*/ 2 w 4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4" y="4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51" name="Freeform 1228"/>
              <p:cNvSpPr>
                <a:spLocks/>
              </p:cNvSpPr>
              <p:nvPr/>
            </p:nvSpPr>
            <p:spPr bwMode="auto">
              <a:xfrm>
                <a:off x="5958" y="3150"/>
                <a:ext cx="2" cy="7"/>
              </a:xfrm>
              <a:custGeom>
                <a:avLst/>
                <a:gdLst>
                  <a:gd name="T0" fmla="*/ 0 w 2"/>
                  <a:gd name="T1" fmla="*/ 0 h 7"/>
                  <a:gd name="T2" fmla="*/ 2 w 2"/>
                  <a:gd name="T3" fmla="*/ 2 h 7"/>
                  <a:gd name="T4" fmla="*/ 2 w 2"/>
                  <a:gd name="T5" fmla="*/ 7 h 7"/>
                  <a:gd name="T6" fmla="*/ 2 w 2"/>
                  <a:gd name="T7" fmla="*/ 5 h 7"/>
                  <a:gd name="T8" fmla="*/ 0 w 2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7">
                    <a:moveTo>
                      <a:pt x="0" y="0"/>
                    </a:moveTo>
                    <a:lnTo>
                      <a:pt x="2" y="2"/>
                    </a:lnTo>
                    <a:lnTo>
                      <a:pt x="2" y="7"/>
                    </a:lnTo>
                    <a:lnTo>
                      <a:pt x="2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52" name="Rectangle 1229"/>
              <p:cNvSpPr>
                <a:spLocks noChangeArrowheads="1"/>
              </p:cNvSpPr>
              <p:nvPr/>
            </p:nvSpPr>
            <p:spPr bwMode="auto">
              <a:xfrm>
                <a:off x="6181" y="3071"/>
                <a:ext cx="2" cy="1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86" name="Group 1431"/>
            <p:cNvGrpSpPr>
              <a:grpSpLocks/>
            </p:cNvGrpSpPr>
            <p:nvPr/>
          </p:nvGrpSpPr>
          <p:grpSpPr bwMode="auto">
            <a:xfrm>
              <a:off x="3201988" y="836613"/>
              <a:ext cx="7672388" cy="5791200"/>
              <a:chOff x="2017" y="527"/>
              <a:chExt cx="4833" cy="3648"/>
            </a:xfrm>
            <a:grpFill/>
          </p:grpSpPr>
          <p:sp>
            <p:nvSpPr>
              <p:cNvPr id="853" name="Freeform 1231"/>
              <p:cNvSpPr>
                <a:spLocks/>
              </p:cNvSpPr>
              <p:nvPr/>
            </p:nvSpPr>
            <p:spPr bwMode="auto">
              <a:xfrm>
                <a:off x="6072" y="3066"/>
                <a:ext cx="10" cy="7"/>
              </a:xfrm>
              <a:custGeom>
                <a:avLst/>
                <a:gdLst>
                  <a:gd name="T0" fmla="*/ 4 w 10"/>
                  <a:gd name="T1" fmla="*/ 0 h 7"/>
                  <a:gd name="T2" fmla="*/ 6 w 10"/>
                  <a:gd name="T3" fmla="*/ 5 h 7"/>
                  <a:gd name="T4" fmla="*/ 10 w 10"/>
                  <a:gd name="T5" fmla="*/ 7 h 7"/>
                  <a:gd name="T6" fmla="*/ 10 w 10"/>
                  <a:gd name="T7" fmla="*/ 7 h 7"/>
                  <a:gd name="T8" fmla="*/ 6 w 10"/>
                  <a:gd name="T9" fmla="*/ 7 h 7"/>
                  <a:gd name="T10" fmla="*/ 4 w 10"/>
                  <a:gd name="T11" fmla="*/ 7 h 7"/>
                  <a:gd name="T12" fmla="*/ 0 w 10"/>
                  <a:gd name="T13" fmla="*/ 5 h 7"/>
                  <a:gd name="T14" fmla="*/ 0 w 10"/>
                  <a:gd name="T15" fmla="*/ 4 h 7"/>
                  <a:gd name="T16" fmla="*/ 0 w 10"/>
                  <a:gd name="T17" fmla="*/ 4 h 7"/>
                  <a:gd name="T18" fmla="*/ 2 w 10"/>
                  <a:gd name="T19" fmla="*/ 4 h 7"/>
                  <a:gd name="T20" fmla="*/ 2 w 10"/>
                  <a:gd name="T21" fmla="*/ 4 h 7"/>
                  <a:gd name="T22" fmla="*/ 2 w 10"/>
                  <a:gd name="T23" fmla="*/ 4 h 7"/>
                  <a:gd name="T24" fmla="*/ 2 w 10"/>
                  <a:gd name="T25" fmla="*/ 2 h 7"/>
                  <a:gd name="T26" fmla="*/ 2 w 10"/>
                  <a:gd name="T27" fmla="*/ 0 h 7"/>
                  <a:gd name="T28" fmla="*/ 4 w 10"/>
                  <a:gd name="T2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" h="7">
                    <a:moveTo>
                      <a:pt x="4" y="0"/>
                    </a:moveTo>
                    <a:lnTo>
                      <a:pt x="6" y="5"/>
                    </a:lnTo>
                    <a:lnTo>
                      <a:pt x="10" y="7"/>
                    </a:lnTo>
                    <a:lnTo>
                      <a:pt x="10" y="7"/>
                    </a:lnTo>
                    <a:lnTo>
                      <a:pt x="6" y="7"/>
                    </a:lnTo>
                    <a:lnTo>
                      <a:pt x="4" y="7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54" name="Freeform 1232"/>
              <p:cNvSpPr>
                <a:spLocks/>
              </p:cNvSpPr>
              <p:nvPr/>
            </p:nvSpPr>
            <p:spPr bwMode="auto">
              <a:xfrm>
                <a:off x="6169" y="3075"/>
                <a:ext cx="8" cy="4"/>
              </a:xfrm>
              <a:custGeom>
                <a:avLst/>
                <a:gdLst>
                  <a:gd name="T0" fmla="*/ 8 w 8"/>
                  <a:gd name="T1" fmla="*/ 0 h 4"/>
                  <a:gd name="T2" fmla="*/ 6 w 8"/>
                  <a:gd name="T3" fmla="*/ 2 h 4"/>
                  <a:gd name="T4" fmla="*/ 2 w 8"/>
                  <a:gd name="T5" fmla="*/ 2 h 4"/>
                  <a:gd name="T6" fmla="*/ 0 w 8"/>
                  <a:gd name="T7" fmla="*/ 4 h 4"/>
                  <a:gd name="T8" fmla="*/ 0 w 8"/>
                  <a:gd name="T9" fmla="*/ 2 h 4"/>
                  <a:gd name="T10" fmla="*/ 4 w 8"/>
                  <a:gd name="T11" fmla="*/ 0 h 4"/>
                  <a:gd name="T12" fmla="*/ 8 w 8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lnTo>
                      <a:pt x="6" y="2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55" name="Freeform 1233"/>
              <p:cNvSpPr>
                <a:spLocks/>
              </p:cNvSpPr>
              <p:nvPr/>
            </p:nvSpPr>
            <p:spPr bwMode="auto">
              <a:xfrm>
                <a:off x="6293" y="3050"/>
                <a:ext cx="4" cy="6"/>
              </a:xfrm>
              <a:custGeom>
                <a:avLst/>
                <a:gdLst>
                  <a:gd name="T0" fmla="*/ 0 w 4"/>
                  <a:gd name="T1" fmla="*/ 0 h 6"/>
                  <a:gd name="T2" fmla="*/ 2 w 4"/>
                  <a:gd name="T3" fmla="*/ 2 h 6"/>
                  <a:gd name="T4" fmla="*/ 4 w 4"/>
                  <a:gd name="T5" fmla="*/ 4 h 6"/>
                  <a:gd name="T6" fmla="*/ 2 w 4"/>
                  <a:gd name="T7" fmla="*/ 4 h 6"/>
                  <a:gd name="T8" fmla="*/ 0 w 4"/>
                  <a:gd name="T9" fmla="*/ 6 h 6"/>
                  <a:gd name="T10" fmla="*/ 0 w 4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lnTo>
                      <a:pt x="2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56" name="Freeform 1234"/>
              <p:cNvSpPr>
                <a:spLocks/>
              </p:cNvSpPr>
              <p:nvPr/>
            </p:nvSpPr>
            <p:spPr bwMode="auto">
              <a:xfrm>
                <a:off x="6230" y="3171"/>
                <a:ext cx="10" cy="5"/>
              </a:xfrm>
              <a:custGeom>
                <a:avLst/>
                <a:gdLst>
                  <a:gd name="T0" fmla="*/ 4 w 10"/>
                  <a:gd name="T1" fmla="*/ 0 h 5"/>
                  <a:gd name="T2" fmla="*/ 10 w 10"/>
                  <a:gd name="T3" fmla="*/ 0 h 5"/>
                  <a:gd name="T4" fmla="*/ 10 w 10"/>
                  <a:gd name="T5" fmla="*/ 1 h 5"/>
                  <a:gd name="T6" fmla="*/ 6 w 10"/>
                  <a:gd name="T7" fmla="*/ 1 h 5"/>
                  <a:gd name="T8" fmla="*/ 4 w 10"/>
                  <a:gd name="T9" fmla="*/ 5 h 5"/>
                  <a:gd name="T10" fmla="*/ 0 w 10"/>
                  <a:gd name="T11" fmla="*/ 5 h 5"/>
                  <a:gd name="T12" fmla="*/ 0 w 10"/>
                  <a:gd name="T13" fmla="*/ 3 h 5"/>
                  <a:gd name="T14" fmla="*/ 0 w 10"/>
                  <a:gd name="T15" fmla="*/ 3 h 5"/>
                  <a:gd name="T16" fmla="*/ 0 w 10"/>
                  <a:gd name="T17" fmla="*/ 1 h 5"/>
                  <a:gd name="T18" fmla="*/ 0 w 10"/>
                  <a:gd name="T19" fmla="*/ 1 h 5"/>
                  <a:gd name="T20" fmla="*/ 4 w 10"/>
                  <a:gd name="T2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5">
                    <a:moveTo>
                      <a:pt x="4" y="0"/>
                    </a:moveTo>
                    <a:lnTo>
                      <a:pt x="10" y="0"/>
                    </a:lnTo>
                    <a:lnTo>
                      <a:pt x="10" y="1"/>
                    </a:lnTo>
                    <a:lnTo>
                      <a:pt x="6" y="1"/>
                    </a:lnTo>
                    <a:lnTo>
                      <a:pt x="4" y="5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57" name="Freeform 1235"/>
              <p:cNvSpPr>
                <a:spLocks/>
              </p:cNvSpPr>
              <p:nvPr/>
            </p:nvSpPr>
            <p:spPr bwMode="auto">
              <a:xfrm>
                <a:off x="5973" y="3127"/>
                <a:ext cx="4" cy="2"/>
              </a:xfrm>
              <a:custGeom>
                <a:avLst/>
                <a:gdLst>
                  <a:gd name="T0" fmla="*/ 2 w 4"/>
                  <a:gd name="T1" fmla="*/ 0 h 2"/>
                  <a:gd name="T2" fmla="*/ 4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  <a:gd name="T8" fmla="*/ 2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58" name="Freeform 1236"/>
              <p:cNvSpPr>
                <a:spLocks/>
              </p:cNvSpPr>
              <p:nvPr/>
            </p:nvSpPr>
            <p:spPr bwMode="auto">
              <a:xfrm>
                <a:off x="6215" y="3748"/>
                <a:ext cx="69" cy="88"/>
              </a:xfrm>
              <a:custGeom>
                <a:avLst/>
                <a:gdLst>
                  <a:gd name="T0" fmla="*/ 10 w 69"/>
                  <a:gd name="T1" fmla="*/ 2 h 88"/>
                  <a:gd name="T2" fmla="*/ 15 w 69"/>
                  <a:gd name="T3" fmla="*/ 6 h 88"/>
                  <a:gd name="T4" fmla="*/ 17 w 69"/>
                  <a:gd name="T5" fmla="*/ 2 h 88"/>
                  <a:gd name="T6" fmla="*/ 25 w 69"/>
                  <a:gd name="T7" fmla="*/ 12 h 88"/>
                  <a:gd name="T8" fmla="*/ 32 w 69"/>
                  <a:gd name="T9" fmla="*/ 17 h 88"/>
                  <a:gd name="T10" fmla="*/ 38 w 69"/>
                  <a:gd name="T11" fmla="*/ 15 h 88"/>
                  <a:gd name="T12" fmla="*/ 40 w 69"/>
                  <a:gd name="T13" fmla="*/ 15 h 88"/>
                  <a:gd name="T14" fmla="*/ 53 w 69"/>
                  <a:gd name="T15" fmla="*/ 13 h 88"/>
                  <a:gd name="T16" fmla="*/ 59 w 69"/>
                  <a:gd name="T17" fmla="*/ 12 h 88"/>
                  <a:gd name="T18" fmla="*/ 61 w 69"/>
                  <a:gd name="T19" fmla="*/ 12 h 88"/>
                  <a:gd name="T20" fmla="*/ 65 w 69"/>
                  <a:gd name="T21" fmla="*/ 10 h 88"/>
                  <a:gd name="T22" fmla="*/ 69 w 69"/>
                  <a:gd name="T23" fmla="*/ 15 h 88"/>
                  <a:gd name="T24" fmla="*/ 63 w 69"/>
                  <a:gd name="T25" fmla="*/ 29 h 88"/>
                  <a:gd name="T26" fmla="*/ 61 w 69"/>
                  <a:gd name="T27" fmla="*/ 38 h 88"/>
                  <a:gd name="T28" fmla="*/ 61 w 69"/>
                  <a:gd name="T29" fmla="*/ 46 h 88"/>
                  <a:gd name="T30" fmla="*/ 59 w 69"/>
                  <a:gd name="T31" fmla="*/ 52 h 88"/>
                  <a:gd name="T32" fmla="*/ 57 w 69"/>
                  <a:gd name="T33" fmla="*/ 44 h 88"/>
                  <a:gd name="T34" fmla="*/ 53 w 69"/>
                  <a:gd name="T35" fmla="*/ 50 h 88"/>
                  <a:gd name="T36" fmla="*/ 52 w 69"/>
                  <a:gd name="T37" fmla="*/ 59 h 88"/>
                  <a:gd name="T38" fmla="*/ 48 w 69"/>
                  <a:gd name="T39" fmla="*/ 63 h 88"/>
                  <a:gd name="T40" fmla="*/ 48 w 69"/>
                  <a:gd name="T41" fmla="*/ 69 h 88"/>
                  <a:gd name="T42" fmla="*/ 44 w 69"/>
                  <a:gd name="T43" fmla="*/ 76 h 88"/>
                  <a:gd name="T44" fmla="*/ 40 w 69"/>
                  <a:gd name="T45" fmla="*/ 78 h 88"/>
                  <a:gd name="T46" fmla="*/ 44 w 69"/>
                  <a:gd name="T47" fmla="*/ 74 h 88"/>
                  <a:gd name="T48" fmla="*/ 42 w 69"/>
                  <a:gd name="T49" fmla="*/ 69 h 88"/>
                  <a:gd name="T50" fmla="*/ 36 w 69"/>
                  <a:gd name="T51" fmla="*/ 72 h 88"/>
                  <a:gd name="T52" fmla="*/ 34 w 69"/>
                  <a:gd name="T53" fmla="*/ 69 h 88"/>
                  <a:gd name="T54" fmla="*/ 31 w 69"/>
                  <a:gd name="T55" fmla="*/ 74 h 88"/>
                  <a:gd name="T56" fmla="*/ 27 w 69"/>
                  <a:gd name="T57" fmla="*/ 74 h 88"/>
                  <a:gd name="T58" fmla="*/ 25 w 69"/>
                  <a:gd name="T59" fmla="*/ 84 h 88"/>
                  <a:gd name="T60" fmla="*/ 17 w 69"/>
                  <a:gd name="T61" fmla="*/ 88 h 88"/>
                  <a:gd name="T62" fmla="*/ 15 w 69"/>
                  <a:gd name="T63" fmla="*/ 82 h 88"/>
                  <a:gd name="T64" fmla="*/ 12 w 69"/>
                  <a:gd name="T65" fmla="*/ 84 h 88"/>
                  <a:gd name="T66" fmla="*/ 8 w 69"/>
                  <a:gd name="T67" fmla="*/ 84 h 88"/>
                  <a:gd name="T68" fmla="*/ 6 w 69"/>
                  <a:gd name="T69" fmla="*/ 84 h 88"/>
                  <a:gd name="T70" fmla="*/ 8 w 69"/>
                  <a:gd name="T71" fmla="*/ 76 h 88"/>
                  <a:gd name="T72" fmla="*/ 4 w 69"/>
                  <a:gd name="T73" fmla="*/ 71 h 88"/>
                  <a:gd name="T74" fmla="*/ 2 w 69"/>
                  <a:gd name="T75" fmla="*/ 69 h 88"/>
                  <a:gd name="T76" fmla="*/ 4 w 69"/>
                  <a:gd name="T77" fmla="*/ 55 h 88"/>
                  <a:gd name="T78" fmla="*/ 0 w 69"/>
                  <a:gd name="T79" fmla="*/ 48 h 88"/>
                  <a:gd name="T80" fmla="*/ 6 w 69"/>
                  <a:gd name="T81" fmla="*/ 48 h 88"/>
                  <a:gd name="T82" fmla="*/ 6 w 69"/>
                  <a:gd name="T83" fmla="*/ 44 h 88"/>
                  <a:gd name="T84" fmla="*/ 4 w 69"/>
                  <a:gd name="T85" fmla="*/ 42 h 88"/>
                  <a:gd name="T86" fmla="*/ 4 w 69"/>
                  <a:gd name="T87" fmla="*/ 29 h 88"/>
                  <a:gd name="T88" fmla="*/ 4 w 69"/>
                  <a:gd name="T89" fmla="*/ 17 h 88"/>
                  <a:gd name="T90" fmla="*/ 4 w 69"/>
                  <a:gd name="T91" fmla="*/ 6 h 88"/>
                  <a:gd name="T92" fmla="*/ 6 w 69"/>
                  <a:gd name="T93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9" h="88">
                    <a:moveTo>
                      <a:pt x="6" y="0"/>
                    </a:moveTo>
                    <a:lnTo>
                      <a:pt x="10" y="2"/>
                    </a:lnTo>
                    <a:lnTo>
                      <a:pt x="13" y="4"/>
                    </a:lnTo>
                    <a:lnTo>
                      <a:pt x="15" y="6"/>
                    </a:lnTo>
                    <a:lnTo>
                      <a:pt x="15" y="4"/>
                    </a:lnTo>
                    <a:lnTo>
                      <a:pt x="17" y="2"/>
                    </a:lnTo>
                    <a:lnTo>
                      <a:pt x="17" y="8"/>
                    </a:lnTo>
                    <a:lnTo>
                      <a:pt x="25" y="12"/>
                    </a:lnTo>
                    <a:lnTo>
                      <a:pt x="29" y="15"/>
                    </a:lnTo>
                    <a:lnTo>
                      <a:pt x="32" y="17"/>
                    </a:lnTo>
                    <a:lnTo>
                      <a:pt x="34" y="15"/>
                    </a:lnTo>
                    <a:lnTo>
                      <a:pt x="38" y="15"/>
                    </a:lnTo>
                    <a:lnTo>
                      <a:pt x="40" y="19"/>
                    </a:lnTo>
                    <a:lnTo>
                      <a:pt x="40" y="15"/>
                    </a:lnTo>
                    <a:lnTo>
                      <a:pt x="44" y="13"/>
                    </a:lnTo>
                    <a:lnTo>
                      <a:pt x="53" y="13"/>
                    </a:lnTo>
                    <a:lnTo>
                      <a:pt x="55" y="13"/>
                    </a:lnTo>
                    <a:lnTo>
                      <a:pt x="59" y="12"/>
                    </a:lnTo>
                    <a:lnTo>
                      <a:pt x="61" y="12"/>
                    </a:lnTo>
                    <a:lnTo>
                      <a:pt x="61" y="12"/>
                    </a:lnTo>
                    <a:lnTo>
                      <a:pt x="63" y="10"/>
                    </a:lnTo>
                    <a:lnTo>
                      <a:pt x="65" y="10"/>
                    </a:lnTo>
                    <a:lnTo>
                      <a:pt x="69" y="12"/>
                    </a:lnTo>
                    <a:lnTo>
                      <a:pt x="69" y="15"/>
                    </a:lnTo>
                    <a:lnTo>
                      <a:pt x="67" y="25"/>
                    </a:lnTo>
                    <a:lnTo>
                      <a:pt x="63" y="29"/>
                    </a:lnTo>
                    <a:lnTo>
                      <a:pt x="63" y="34"/>
                    </a:lnTo>
                    <a:lnTo>
                      <a:pt x="61" y="38"/>
                    </a:lnTo>
                    <a:lnTo>
                      <a:pt x="61" y="44"/>
                    </a:lnTo>
                    <a:lnTo>
                      <a:pt x="61" y="46"/>
                    </a:lnTo>
                    <a:lnTo>
                      <a:pt x="61" y="48"/>
                    </a:lnTo>
                    <a:lnTo>
                      <a:pt x="59" y="52"/>
                    </a:lnTo>
                    <a:lnTo>
                      <a:pt x="59" y="50"/>
                    </a:lnTo>
                    <a:lnTo>
                      <a:pt x="57" y="44"/>
                    </a:lnTo>
                    <a:lnTo>
                      <a:pt x="55" y="48"/>
                    </a:lnTo>
                    <a:lnTo>
                      <a:pt x="53" y="50"/>
                    </a:lnTo>
                    <a:lnTo>
                      <a:pt x="52" y="57"/>
                    </a:lnTo>
                    <a:lnTo>
                      <a:pt x="52" y="59"/>
                    </a:lnTo>
                    <a:lnTo>
                      <a:pt x="48" y="59"/>
                    </a:lnTo>
                    <a:lnTo>
                      <a:pt x="48" y="63"/>
                    </a:lnTo>
                    <a:lnTo>
                      <a:pt x="46" y="67"/>
                    </a:lnTo>
                    <a:lnTo>
                      <a:pt x="48" y="69"/>
                    </a:lnTo>
                    <a:lnTo>
                      <a:pt x="48" y="71"/>
                    </a:lnTo>
                    <a:lnTo>
                      <a:pt x="44" y="76"/>
                    </a:lnTo>
                    <a:lnTo>
                      <a:pt x="42" y="76"/>
                    </a:lnTo>
                    <a:lnTo>
                      <a:pt x="40" y="78"/>
                    </a:lnTo>
                    <a:lnTo>
                      <a:pt x="40" y="72"/>
                    </a:lnTo>
                    <a:lnTo>
                      <a:pt x="44" y="74"/>
                    </a:lnTo>
                    <a:lnTo>
                      <a:pt x="44" y="71"/>
                    </a:lnTo>
                    <a:lnTo>
                      <a:pt x="42" y="69"/>
                    </a:lnTo>
                    <a:lnTo>
                      <a:pt x="38" y="69"/>
                    </a:lnTo>
                    <a:lnTo>
                      <a:pt x="36" y="72"/>
                    </a:lnTo>
                    <a:lnTo>
                      <a:pt x="34" y="72"/>
                    </a:lnTo>
                    <a:lnTo>
                      <a:pt x="34" y="69"/>
                    </a:lnTo>
                    <a:lnTo>
                      <a:pt x="32" y="72"/>
                    </a:lnTo>
                    <a:lnTo>
                      <a:pt x="31" y="74"/>
                    </a:lnTo>
                    <a:lnTo>
                      <a:pt x="29" y="76"/>
                    </a:lnTo>
                    <a:lnTo>
                      <a:pt x="27" y="74"/>
                    </a:lnTo>
                    <a:lnTo>
                      <a:pt x="25" y="80"/>
                    </a:lnTo>
                    <a:lnTo>
                      <a:pt x="25" y="84"/>
                    </a:lnTo>
                    <a:lnTo>
                      <a:pt x="21" y="88"/>
                    </a:lnTo>
                    <a:lnTo>
                      <a:pt x="17" y="88"/>
                    </a:lnTo>
                    <a:lnTo>
                      <a:pt x="15" y="86"/>
                    </a:lnTo>
                    <a:lnTo>
                      <a:pt x="15" y="82"/>
                    </a:lnTo>
                    <a:lnTo>
                      <a:pt x="13" y="86"/>
                    </a:lnTo>
                    <a:lnTo>
                      <a:pt x="12" y="84"/>
                    </a:lnTo>
                    <a:lnTo>
                      <a:pt x="8" y="84"/>
                    </a:lnTo>
                    <a:lnTo>
                      <a:pt x="8" y="84"/>
                    </a:lnTo>
                    <a:lnTo>
                      <a:pt x="6" y="84"/>
                    </a:lnTo>
                    <a:lnTo>
                      <a:pt x="6" y="84"/>
                    </a:lnTo>
                    <a:lnTo>
                      <a:pt x="6" y="80"/>
                    </a:lnTo>
                    <a:lnTo>
                      <a:pt x="8" y="76"/>
                    </a:lnTo>
                    <a:lnTo>
                      <a:pt x="4" y="76"/>
                    </a:lnTo>
                    <a:lnTo>
                      <a:pt x="4" y="71"/>
                    </a:lnTo>
                    <a:lnTo>
                      <a:pt x="4" y="71"/>
                    </a:lnTo>
                    <a:lnTo>
                      <a:pt x="2" y="69"/>
                    </a:lnTo>
                    <a:lnTo>
                      <a:pt x="2" y="57"/>
                    </a:lnTo>
                    <a:lnTo>
                      <a:pt x="4" y="55"/>
                    </a:lnTo>
                    <a:lnTo>
                      <a:pt x="0" y="53"/>
                    </a:lnTo>
                    <a:lnTo>
                      <a:pt x="0" y="48"/>
                    </a:lnTo>
                    <a:lnTo>
                      <a:pt x="2" y="44"/>
                    </a:lnTo>
                    <a:lnTo>
                      <a:pt x="6" y="48"/>
                    </a:lnTo>
                    <a:lnTo>
                      <a:pt x="10" y="48"/>
                    </a:lnTo>
                    <a:lnTo>
                      <a:pt x="6" y="44"/>
                    </a:lnTo>
                    <a:lnTo>
                      <a:pt x="6" y="42"/>
                    </a:lnTo>
                    <a:lnTo>
                      <a:pt x="4" y="42"/>
                    </a:lnTo>
                    <a:lnTo>
                      <a:pt x="4" y="36"/>
                    </a:lnTo>
                    <a:lnTo>
                      <a:pt x="4" y="29"/>
                    </a:lnTo>
                    <a:lnTo>
                      <a:pt x="4" y="21"/>
                    </a:lnTo>
                    <a:lnTo>
                      <a:pt x="4" y="17"/>
                    </a:lnTo>
                    <a:lnTo>
                      <a:pt x="4" y="10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59" name="Freeform 1237"/>
              <p:cNvSpPr>
                <a:spLocks/>
              </p:cNvSpPr>
              <p:nvPr/>
            </p:nvSpPr>
            <p:spPr bwMode="auto">
              <a:xfrm>
                <a:off x="6116" y="3060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2 w 4"/>
                  <a:gd name="T3" fmla="*/ 4 h 6"/>
                  <a:gd name="T4" fmla="*/ 2 w 4"/>
                  <a:gd name="T5" fmla="*/ 6 h 6"/>
                  <a:gd name="T6" fmla="*/ 0 w 4"/>
                  <a:gd name="T7" fmla="*/ 2 h 6"/>
                  <a:gd name="T8" fmla="*/ 0 w 4"/>
                  <a:gd name="T9" fmla="*/ 0 h 6"/>
                  <a:gd name="T10" fmla="*/ 4 w 4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2" y="4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60" name="Rectangle 1238"/>
              <p:cNvSpPr>
                <a:spLocks noChangeArrowheads="1"/>
              </p:cNvSpPr>
              <p:nvPr/>
            </p:nvSpPr>
            <p:spPr bwMode="auto">
              <a:xfrm>
                <a:off x="6234" y="3182"/>
                <a:ext cx="2" cy="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61" name="Freeform 1239"/>
              <p:cNvSpPr>
                <a:spLocks/>
              </p:cNvSpPr>
              <p:nvPr/>
            </p:nvSpPr>
            <p:spPr bwMode="auto">
              <a:xfrm>
                <a:off x="6188" y="3060"/>
                <a:ext cx="6" cy="8"/>
              </a:xfrm>
              <a:custGeom>
                <a:avLst/>
                <a:gdLst>
                  <a:gd name="T0" fmla="*/ 4 w 6"/>
                  <a:gd name="T1" fmla="*/ 0 h 8"/>
                  <a:gd name="T2" fmla="*/ 6 w 6"/>
                  <a:gd name="T3" fmla="*/ 2 h 8"/>
                  <a:gd name="T4" fmla="*/ 2 w 6"/>
                  <a:gd name="T5" fmla="*/ 6 h 8"/>
                  <a:gd name="T6" fmla="*/ 2 w 6"/>
                  <a:gd name="T7" fmla="*/ 8 h 8"/>
                  <a:gd name="T8" fmla="*/ 0 w 6"/>
                  <a:gd name="T9" fmla="*/ 6 h 8"/>
                  <a:gd name="T10" fmla="*/ 0 w 6"/>
                  <a:gd name="T11" fmla="*/ 4 h 8"/>
                  <a:gd name="T12" fmla="*/ 4 w 6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lnTo>
                      <a:pt x="6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62" name="Freeform 1240"/>
              <p:cNvSpPr>
                <a:spLocks/>
              </p:cNvSpPr>
              <p:nvPr/>
            </p:nvSpPr>
            <p:spPr bwMode="auto">
              <a:xfrm>
                <a:off x="6175" y="3073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63" name="Freeform 1241"/>
              <p:cNvSpPr>
                <a:spLocks/>
              </p:cNvSpPr>
              <p:nvPr/>
            </p:nvSpPr>
            <p:spPr bwMode="auto">
              <a:xfrm>
                <a:off x="6213" y="3714"/>
                <a:ext cx="8" cy="19"/>
              </a:xfrm>
              <a:custGeom>
                <a:avLst/>
                <a:gdLst>
                  <a:gd name="T0" fmla="*/ 6 w 8"/>
                  <a:gd name="T1" fmla="*/ 0 h 19"/>
                  <a:gd name="T2" fmla="*/ 8 w 8"/>
                  <a:gd name="T3" fmla="*/ 2 h 19"/>
                  <a:gd name="T4" fmla="*/ 8 w 8"/>
                  <a:gd name="T5" fmla="*/ 7 h 19"/>
                  <a:gd name="T6" fmla="*/ 8 w 8"/>
                  <a:gd name="T7" fmla="*/ 9 h 19"/>
                  <a:gd name="T8" fmla="*/ 6 w 8"/>
                  <a:gd name="T9" fmla="*/ 15 h 19"/>
                  <a:gd name="T10" fmla="*/ 6 w 8"/>
                  <a:gd name="T11" fmla="*/ 17 h 19"/>
                  <a:gd name="T12" fmla="*/ 2 w 8"/>
                  <a:gd name="T13" fmla="*/ 19 h 19"/>
                  <a:gd name="T14" fmla="*/ 0 w 8"/>
                  <a:gd name="T15" fmla="*/ 17 h 19"/>
                  <a:gd name="T16" fmla="*/ 0 w 8"/>
                  <a:gd name="T17" fmla="*/ 15 h 19"/>
                  <a:gd name="T18" fmla="*/ 0 w 8"/>
                  <a:gd name="T19" fmla="*/ 11 h 19"/>
                  <a:gd name="T20" fmla="*/ 2 w 8"/>
                  <a:gd name="T21" fmla="*/ 9 h 19"/>
                  <a:gd name="T22" fmla="*/ 2 w 8"/>
                  <a:gd name="T23" fmla="*/ 5 h 19"/>
                  <a:gd name="T24" fmla="*/ 4 w 8"/>
                  <a:gd name="T25" fmla="*/ 2 h 19"/>
                  <a:gd name="T26" fmla="*/ 6 w 8"/>
                  <a:gd name="T2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19">
                    <a:moveTo>
                      <a:pt x="6" y="0"/>
                    </a:moveTo>
                    <a:lnTo>
                      <a:pt x="8" y="2"/>
                    </a:lnTo>
                    <a:lnTo>
                      <a:pt x="8" y="7"/>
                    </a:lnTo>
                    <a:lnTo>
                      <a:pt x="8" y="9"/>
                    </a:lnTo>
                    <a:lnTo>
                      <a:pt x="6" y="15"/>
                    </a:lnTo>
                    <a:lnTo>
                      <a:pt x="6" y="17"/>
                    </a:lnTo>
                    <a:lnTo>
                      <a:pt x="2" y="19"/>
                    </a:lnTo>
                    <a:lnTo>
                      <a:pt x="0" y="17"/>
                    </a:lnTo>
                    <a:lnTo>
                      <a:pt x="0" y="15"/>
                    </a:lnTo>
                    <a:lnTo>
                      <a:pt x="0" y="11"/>
                    </a:lnTo>
                    <a:lnTo>
                      <a:pt x="2" y="9"/>
                    </a:lnTo>
                    <a:lnTo>
                      <a:pt x="2" y="5"/>
                    </a:lnTo>
                    <a:lnTo>
                      <a:pt x="4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64" name="Freeform 1242"/>
              <p:cNvSpPr>
                <a:spLocks/>
              </p:cNvSpPr>
              <p:nvPr/>
            </p:nvSpPr>
            <p:spPr bwMode="auto">
              <a:xfrm>
                <a:off x="6242" y="3824"/>
                <a:ext cx="5" cy="10"/>
              </a:xfrm>
              <a:custGeom>
                <a:avLst/>
                <a:gdLst>
                  <a:gd name="T0" fmla="*/ 5 w 5"/>
                  <a:gd name="T1" fmla="*/ 0 h 10"/>
                  <a:gd name="T2" fmla="*/ 5 w 5"/>
                  <a:gd name="T3" fmla="*/ 2 h 10"/>
                  <a:gd name="T4" fmla="*/ 4 w 5"/>
                  <a:gd name="T5" fmla="*/ 4 h 10"/>
                  <a:gd name="T6" fmla="*/ 2 w 5"/>
                  <a:gd name="T7" fmla="*/ 10 h 10"/>
                  <a:gd name="T8" fmla="*/ 0 w 5"/>
                  <a:gd name="T9" fmla="*/ 8 h 10"/>
                  <a:gd name="T10" fmla="*/ 4 w 5"/>
                  <a:gd name="T11" fmla="*/ 4 h 10"/>
                  <a:gd name="T12" fmla="*/ 4 w 5"/>
                  <a:gd name="T13" fmla="*/ 0 h 10"/>
                  <a:gd name="T14" fmla="*/ 5 w 5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10">
                    <a:moveTo>
                      <a:pt x="5" y="0"/>
                    </a:moveTo>
                    <a:lnTo>
                      <a:pt x="5" y="2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0" y="8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65" name="Freeform 1243"/>
              <p:cNvSpPr>
                <a:spLocks/>
              </p:cNvSpPr>
              <p:nvPr/>
            </p:nvSpPr>
            <p:spPr bwMode="auto">
              <a:xfrm>
                <a:off x="6164" y="3079"/>
                <a:ext cx="5" cy="4"/>
              </a:xfrm>
              <a:custGeom>
                <a:avLst/>
                <a:gdLst>
                  <a:gd name="T0" fmla="*/ 5 w 5"/>
                  <a:gd name="T1" fmla="*/ 0 h 4"/>
                  <a:gd name="T2" fmla="*/ 5 w 5"/>
                  <a:gd name="T3" fmla="*/ 2 h 4"/>
                  <a:gd name="T4" fmla="*/ 2 w 5"/>
                  <a:gd name="T5" fmla="*/ 4 h 4"/>
                  <a:gd name="T6" fmla="*/ 0 w 5"/>
                  <a:gd name="T7" fmla="*/ 2 h 4"/>
                  <a:gd name="T8" fmla="*/ 5 w 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5" y="0"/>
                    </a:moveTo>
                    <a:lnTo>
                      <a:pt x="5" y="2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66" name="Freeform 1244"/>
              <p:cNvSpPr>
                <a:spLocks/>
              </p:cNvSpPr>
              <p:nvPr/>
            </p:nvSpPr>
            <p:spPr bwMode="auto">
              <a:xfrm>
                <a:off x="6265" y="3809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3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67" name="Freeform 1245"/>
              <p:cNvSpPr>
                <a:spLocks/>
              </p:cNvSpPr>
              <p:nvPr/>
            </p:nvSpPr>
            <p:spPr bwMode="auto">
              <a:xfrm>
                <a:off x="6112" y="3599"/>
                <a:ext cx="29" cy="12"/>
              </a:xfrm>
              <a:custGeom>
                <a:avLst/>
                <a:gdLst>
                  <a:gd name="T0" fmla="*/ 19 w 29"/>
                  <a:gd name="T1" fmla="*/ 0 h 12"/>
                  <a:gd name="T2" fmla="*/ 19 w 29"/>
                  <a:gd name="T3" fmla="*/ 4 h 12"/>
                  <a:gd name="T4" fmla="*/ 21 w 29"/>
                  <a:gd name="T5" fmla="*/ 6 h 12"/>
                  <a:gd name="T6" fmla="*/ 23 w 29"/>
                  <a:gd name="T7" fmla="*/ 6 h 12"/>
                  <a:gd name="T8" fmla="*/ 21 w 29"/>
                  <a:gd name="T9" fmla="*/ 6 h 12"/>
                  <a:gd name="T10" fmla="*/ 25 w 29"/>
                  <a:gd name="T11" fmla="*/ 6 h 12"/>
                  <a:gd name="T12" fmla="*/ 27 w 29"/>
                  <a:gd name="T13" fmla="*/ 6 h 12"/>
                  <a:gd name="T14" fmla="*/ 29 w 29"/>
                  <a:gd name="T15" fmla="*/ 8 h 12"/>
                  <a:gd name="T16" fmla="*/ 27 w 29"/>
                  <a:gd name="T17" fmla="*/ 10 h 12"/>
                  <a:gd name="T18" fmla="*/ 19 w 29"/>
                  <a:gd name="T19" fmla="*/ 8 h 12"/>
                  <a:gd name="T20" fmla="*/ 19 w 29"/>
                  <a:gd name="T21" fmla="*/ 10 h 12"/>
                  <a:gd name="T22" fmla="*/ 17 w 29"/>
                  <a:gd name="T23" fmla="*/ 10 h 12"/>
                  <a:gd name="T24" fmla="*/ 17 w 29"/>
                  <a:gd name="T25" fmla="*/ 12 h 12"/>
                  <a:gd name="T26" fmla="*/ 15 w 29"/>
                  <a:gd name="T27" fmla="*/ 12 h 12"/>
                  <a:gd name="T28" fmla="*/ 14 w 29"/>
                  <a:gd name="T29" fmla="*/ 10 h 12"/>
                  <a:gd name="T30" fmla="*/ 12 w 29"/>
                  <a:gd name="T31" fmla="*/ 10 h 12"/>
                  <a:gd name="T32" fmla="*/ 8 w 29"/>
                  <a:gd name="T33" fmla="*/ 10 h 12"/>
                  <a:gd name="T34" fmla="*/ 6 w 29"/>
                  <a:gd name="T35" fmla="*/ 10 h 12"/>
                  <a:gd name="T36" fmla="*/ 2 w 29"/>
                  <a:gd name="T37" fmla="*/ 10 h 12"/>
                  <a:gd name="T38" fmla="*/ 0 w 29"/>
                  <a:gd name="T39" fmla="*/ 8 h 12"/>
                  <a:gd name="T40" fmla="*/ 0 w 29"/>
                  <a:gd name="T41" fmla="*/ 6 h 12"/>
                  <a:gd name="T42" fmla="*/ 4 w 29"/>
                  <a:gd name="T43" fmla="*/ 4 h 12"/>
                  <a:gd name="T44" fmla="*/ 14 w 29"/>
                  <a:gd name="T45" fmla="*/ 0 h 12"/>
                  <a:gd name="T46" fmla="*/ 17 w 29"/>
                  <a:gd name="T47" fmla="*/ 2 h 12"/>
                  <a:gd name="T48" fmla="*/ 19 w 29"/>
                  <a:gd name="T4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12">
                    <a:moveTo>
                      <a:pt x="19" y="0"/>
                    </a:moveTo>
                    <a:lnTo>
                      <a:pt x="19" y="4"/>
                    </a:lnTo>
                    <a:lnTo>
                      <a:pt x="21" y="6"/>
                    </a:lnTo>
                    <a:lnTo>
                      <a:pt x="23" y="6"/>
                    </a:lnTo>
                    <a:lnTo>
                      <a:pt x="21" y="6"/>
                    </a:lnTo>
                    <a:lnTo>
                      <a:pt x="25" y="6"/>
                    </a:lnTo>
                    <a:lnTo>
                      <a:pt x="27" y="6"/>
                    </a:lnTo>
                    <a:lnTo>
                      <a:pt x="29" y="8"/>
                    </a:lnTo>
                    <a:lnTo>
                      <a:pt x="27" y="10"/>
                    </a:lnTo>
                    <a:lnTo>
                      <a:pt x="19" y="8"/>
                    </a:lnTo>
                    <a:lnTo>
                      <a:pt x="19" y="10"/>
                    </a:lnTo>
                    <a:lnTo>
                      <a:pt x="17" y="10"/>
                    </a:lnTo>
                    <a:lnTo>
                      <a:pt x="17" y="12"/>
                    </a:lnTo>
                    <a:lnTo>
                      <a:pt x="15" y="12"/>
                    </a:lnTo>
                    <a:lnTo>
                      <a:pt x="14" y="10"/>
                    </a:lnTo>
                    <a:lnTo>
                      <a:pt x="12" y="10"/>
                    </a:lnTo>
                    <a:lnTo>
                      <a:pt x="8" y="10"/>
                    </a:lnTo>
                    <a:lnTo>
                      <a:pt x="6" y="10"/>
                    </a:lnTo>
                    <a:lnTo>
                      <a:pt x="2" y="10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4" y="4"/>
                    </a:lnTo>
                    <a:lnTo>
                      <a:pt x="14" y="0"/>
                    </a:lnTo>
                    <a:lnTo>
                      <a:pt x="17" y="2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68" name="Freeform 1246"/>
              <p:cNvSpPr>
                <a:spLocks/>
              </p:cNvSpPr>
              <p:nvPr/>
            </p:nvSpPr>
            <p:spPr bwMode="auto">
              <a:xfrm>
                <a:off x="6076" y="3064"/>
                <a:ext cx="23" cy="13"/>
              </a:xfrm>
              <a:custGeom>
                <a:avLst/>
                <a:gdLst>
                  <a:gd name="T0" fmla="*/ 0 w 23"/>
                  <a:gd name="T1" fmla="*/ 0 h 13"/>
                  <a:gd name="T2" fmla="*/ 2 w 23"/>
                  <a:gd name="T3" fmla="*/ 0 h 13"/>
                  <a:gd name="T4" fmla="*/ 4 w 23"/>
                  <a:gd name="T5" fmla="*/ 2 h 13"/>
                  <a:gd name="T6" fmla="*/ 6 w 23"/>
                  <a:gd name="T7" fmla="*/ 2 h 13"/>
                  <a:gd name="T8" fmla="*/ 8 w 23"/>
                  <a:gd name="T9" fmla="*/ 4 h 13"/>
                  <a:gd name="T10" fmla="*/ 10 w 23"/>
                  <a:gd name="T11" fmla="*/ 4 h 13"/>
                  <a:gd name="T12" fmla="*/ 11 w 23"/>
                  <a:gd name="T13" fmla="*/ 2 h 13"/>
                  <a:gd name="T14" fmla="*/ 15 w 23"/>
                  <a:gd name="T15" fmla="*/ 2 h 13"/>
                  <a:gd name="T16" fmla="*/ 19 w 23"/>
                  <a:gd name="T17" fmla="*/ 0 h 13"/>
                  <a:gd name="T18" fmla="*/ 19 w 23"/>
                  <a:gd name="T19" fmla="*/ 0 h 13"/>
                  <a:gd name="T20" fmla="*/ 21 w 23"/>
                  <a:gd name="T21" fmla="*/ 4 h 13"/>
                  <a:gd name="T22" fmla="*/ 23 w 23"/>
                  <a:gd name="T23" fmla="*/ 4 h 13"/>
                  <a:gd name="T24" fmla="*/ 21 w 23"/>
                  <a:gd name="T25" fmla="*/ 6 h 13"/>
                  <a:gd name="T26" fmla="*/ 21 w 23"/>
                  <a:gd name="T27" fmla="*/ 7 h 13"/>
                  <a:gd name="T28" fmla="*/ 19 w 23"/>
                  <a:gd name="T29" fmla="*/ 7 h 13"/>
                  <a:gd name="T30" fmla="*/ 13 w 23"/>
                  <a:gd name="T31" fmla="*/ 13 h 13"/>
                  <a:gd name="T32" fmla="*/ 8 w 23"/>
                  <a:gd name="T33" fmla="*/ 11 h 13"/>
                  <a:gd name="T34" fmla="*/ 6 w 23"/>
                  <a:gd name="T35" fmla="*/ 7 h 13"/>
                  <a:gd name="T36" fmla="*/ 2 w 23"/>
                  <a:gd name="T37" fmla="*/ 6 h 13"/>
                  <a:gd name="T38" fmla="*/ 2 w 23"/>
                  <a:gd name="T39" fmla="*/ 0 h 13"/>
                  <a:gd name="T40" fmla="*/ 0 w 23"/>
                  <a:gd name="T4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13">
                    <a:moveTo>
                      <a:pt x="0" y="0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8" y="4"/>
                    </a:lnTo>
                    <a:lnTo>
                      <a:pt x="10" y="4"/>
                    </a:lnTo>
                    <a:lnTo>
                      <a:pt x="11" y="2"/>
                    </a:lnTo>
                    <a:lnTo>
                      <a:pt x="15" y="2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21" y="4"/>
                    </a:lnTo>
                    <a:lnTo>
                      <a:pt x="23" y="4"/>
                    </a:lnTo>
                    <a:lnTo>
                      <a:pt x="21" y="6"/>
                    </a:lnTo>
                    <a:lnTo>
                      <a:pt x="21" y="7"/>
                    </a:lnTo>
                    <a:lnTo>
                      <a:pt x="19" y="7"/>
                    </a:lnTo>
                    <a:lnTo>
                      <a:pt x="13" y="13"/>
                    </a:lnTo>
                    <a:lnTo>
                      <a:pt x="8" y="11"/>
                    </a:lnTo>
                    <a:lnTo>
                      <a:pt x="6" y="7"/>
                    </a:lnTo>
                    <a:lnTo>
                      <a:pt x="2" y="6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69" name="Freeform 1247"/>
              <p:cNvSpPr>
                <a:spLocks/>
              </p:cNvSpPr>
              <p:nvPr/>
            </p:nvSpPr>
            <p:spPr bwMode="auto">
              <a:xfrm>
                <a:off x="5729" y="3342"/>
                <a:ext cx="2" cy="8"/>
              </a:xfrm>
              <a:custGeom>
                <a:avLst/>
                <a:gdLst>
                  <a:gd name="T0" fmla="*/ 0 w 2"/>
                  <a:gd name="T1" fmla="*/ 0 h 8"/>
                  <a:gd name="T2" fmla="*/ 2 w 2"/>
                  <a:gd name="T3" fmla="*/ 4 h 8"/>
                  <a:gd name="T4" fmla="*/ 0 w 2"/>
                  <a:gd name="T5" fmla="*/ 6 h 8"/>
                  <a:gd name="T6" fmla="*/ 0 w 2"/>
                  <a:gd name="T7" fmla="*/ 6 h 8"/>
                  <a:gd name="T8" fmla="*/ 0 w 2"/>
                  <a:gd name="T9" fmla="*/ 8 h 8"/>
                  <a:gd name="T10" fmla="*/ 0 w 2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8">
                    <a:moveTo>
                      <a:pt x="0" y="0"/>
                    </a:moveTo>
                    <a:lnTo>
                      <a:pt x="2" y="4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70" name="Freeform 1248"/>
              <p:cNvSpPr>
                <a:spLocks/>
              </p:cNvSpPr>
              <p:nvPr/>
            </p:nvSpPr>
            <p:spPr bwMode="auto">
              <a:xfrm>
                <a:off x="5783" y="3249"/>
                <a:ext cx="1" cy="5"/>
              </a:xfrm>
              <a:custGeom>
                <a:avLst/>
                <a:gdLst>
                  <a:gd name="T0" fmla="*/ 1 w 1"/>
                  <a:gd name="T1" fmla="*/ 0 h 5"/>
                  <a:gd name="T2" fmla="*/ 1 w 1"/>
                  <a:gd name="T3" fmla="*/ 4 h 5"/>
                  <a:gd name="T4" fmla="*/ 0 w 1"/>
                  <a:gd name="T5" fmla="*/ 5 h 5"/>
                  <a:gd name="T6" fmla="*/ 0 w 1"/>
                  <a:gd name="T7" fmla="*/ 4 h 5"/>
                  <a:gd name="T8" fmla="*/ 1 w 1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5">
                    <a:moveTo>
                      <a:pt x="1" y="0"/>
                    </a:moveTo>
                    <a:lnTo>
                      <a:pt x="1" y="4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71" name="Freeform 1249"/>
              <p:cNvSpPr>
                <a:spLocks/>
              </p:cNvSpPr>
              <p:nvPr/>
            </p:nvSpPr>
            <p:spPr bwMode="auto">
              <a:xfrm>
                <a:off x="5725" y="3352"/>
                <a:ext cx="4" cy="11"/>
              </a:xfrm>
              <a:custGeom>
                <a:avLst/>
                <a:gdLst>
                  <a:gd name="T0" fmla="*/ 2 w 4"/>
                  <a:gd name="T1" fmla="*/ 0 h 11"/>
                  <a:gd name="T2" fmla="*/ 4 w 4"/>
                  <a:gd name="T3" fmla="*/ 5 h 11"/>
                  <a:gd name="T4" fmla="*/ 4 w 4"/>
                  <a:gd name="T5" fmla="*/ 11 h 11"/>
                  <a:gd name="T6" fmla="*/ 0 w 4"/>
                  <a:gd name="T7" fmla="*/ 3 h 11"/>
                  <a:gd name="T8" fmla="*/ 2 w 4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1">
                    <a:moveTo>
                      <a:pt x="2" y="0"/>
                    </a:moveTo>
                    <a:lnTo>
                      <a:pt x="4" y="5"/>
                    </a:lnTo>
                    <a:lnTo>
                      <a:pt x="4" y="11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72" name="Freeform 1250"/>
              <p:cNvSpPr>
                <a:spLocks/>
              </p:cNvSpPr>
              <p:nvPr/>
            </p:nvSpPr>
            <p:spPr bwMode="auto">
              <a:xfrm>
                <a:off x="6730" y="3809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3 w 3"/>
                  <a:gd name="T3" fmla="*/ 2 h 2"/>
                  <a:gd name="T4" fmla="*/ 1 w 3"/>
                  <a:gd name="T5" fmla="*/ 2 h 2"/>
                  <a:gd name="T6" fmla="*/ 0 w 3"/>
                  <a:gd name="T7" fmla="*/ 2 h 2"/>
                  <a:gd name="T8" fmla="*/ 3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3" y="2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73" name="Freeform 1251"/>
              <p:cNvSpPr>
                <a:spLocks/>
              </p:cNvSpPr>
              <p:nvPr/>
            </p:nvSpPr>
            <p:spPr bwMode="auto">
              <a:xfrm>
                <a:off x="6731" y="3809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2 w 4"/>
                  <a:gd name="T3" fmla="*/ 4 h 4"/>
                  <a:gd name="T4" fmla="*/ 0 w 4"/>
                  <a:gd name="T5" fmla="*/ 4 h 4"/>
                  <a:gd name="T6" fmla="*/ 2 w 4"/>
                  <a:gd name="T7" fmla="*/ 2 h 4"/>
                  <a:gd name="T8" fmla="*/ 4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2" y="4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74" name="Freeform 1252"/>
              <p:cNvSpPr>
                <a:spLocks/>
              </p:cNvSpPr>
              <p:nvPr/>
            </p:nvSpPr>
            <p:spPr bwMode="auto">
              <a:xfrm>
                <a:off x="6579" y="3979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75" name="Freeform 1253"/>
              <p:cNvSpPr>
                <a:spLocks/>
              </p:cNvSpPr>
              <p:nvPr/>
            </p:nvSpPr>
            <p:spPr bwMode="auto">
              <a:xfrm>
                <a:off x="6798" y="3676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76" name="Freeform 1254"/>
              <p:cNvSpPr>
                <a:spLocks/>
              </p:cNvSpPr>
              <p:nvPr/>
            </p:nvSpPr>
            <p:spPr bwMode="auto">
              <a:xfrm>
                <a:off x="6792" y="3693"/>
                <a:ext cx="4" cy="2"/>
              </a:xfrm>
              <a:custGeom>
                <a:avLst/>
                <a:gdLst>
                  <a:gd name="T0" fmla="*/ 4 w 4"/>
                  <a:gd name="T1" fmla="*/ 0 h 2"/>
                  <a:gd name="T2" fmla="*/ 4 w 4"/>
                  <a:gd name="T3" fmla="*/ 2 h 2"/>
                  <a:gd name="T4" fmla="*/ 2 w 4"/>
                  <a:gd name="T5" fmla="*/ 2 h 2"/>
                  <a:gd name="T6" fmla="*/ 0 w 4"/>
                  <a:gd name="T7" fmla="*/ 0 h 2"/>
                  <a:gd name="T8" fmla="*/ 4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4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77" name="Freeform 1255"/>
              <p:cNvSpPr>
                <a:spLocks/>
              </p:cNvSpPr>
              <p:nvPr/>
            </p:nvSpPr>
            <p:spPr bwMode="auto">
              <a:xfrm>
                <a:off x="6802" y="3672"/>
                <a:ext cx="4" cy="7"/>
              </a:xfrm>
              <a:custGeom>
                <a:avLst/>
                <a:gdLst>
                  <a:gd name="T0" fmla="*/ 2 w 4"/>
                  <a:gd name="T1" fmla="*/ 0 h 7"/>
                  <a:gd name="T2" fmla="*/ 2 w 4"/>
                  <a:gd name="T3" fmla="*/ 2 h 7"/>
                  <a:gd name="T4" fmla="*/ 4 w 4"/>
                  <a:gd name="T5" fmla="*/ 4 h 7"/>
                  <a:gd name="T6" fmla="*/ 2 w 4"/>
                  <a:gd name="T7" fmla="*/ 4 h 7"/>
                  <a:gd name="T8" fmla="*/ 2 w 4"/>
                  <a:gd name="T9" fmla="*/ 6 h 7"/>
                  <a:gd name="T10" fmla="*/ 2 w 4"/>
                  <a:gd name="T11" fmla="*/ 7 h 7"/>
                  <a:gd name="T12" fmla="*/ 0 w 4"/>
                  <a:gd name="T13" fmla="*/ 4 h 7"/>
                  <a:gd name="T14" fmla="*/ 2 w 4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7">
                    <a:moveTo>
                      <a:pt x="2" y="0"/>
                    </a:moveTo>
                    <a:lnTo>
                      <a:pt x="2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6"/>
                    </a:lnTo>
                    <a:lnTo>
                      <a:pt x="2" y="7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78" name="Freeform 1256"/>
              <p:cNvSpPr>
                <a:spLocks/>
              </p:cNvSpPr>
              <p:nvPr/>
            </p:nvSpPr>
            <p:spPr bwMode="auto">
              <a:xfrm>
                <a:off x="6505" y="4167"/>
                <a:ext cx="9" cy="8"/>
              </a:xfrm>
              <a:custGeom>
                <a:avLst/>
                <a:gdLst>
                  <a:gd name="T0" fmla="*/ 7 w 9"/>
                  <a:gd name="T1" fmla="*/ 0 h 8"/>
                  <a:gd name="T2" fmla="*/ 9 w 9"/>
                  <a:gd name="T3" fmla="*/ 4 h 8"/>
                  <a:gd name="T4" fmla="*/ 7 w 9"/>
                  <a:gd name="T5" fmla="*/ 8 h 8"/>
                  <a:gd name="T6" fmla="*/ 4 w 9"/>
                  <a:gd name="T7" fmla="*/ 8 h 8"/>
                  <a:gd name="T8" fmla="*/ 0 w 9"/>
                  <a:gd name="T9" fmla="*/ 6 h 8"/>
                  <a:gd name="T10" fmla="*/ 2 w 9"/>
                  <a:gd name="T11" fmla="*/ 4 h 8"/>
                  <a:gd name="T12" fmla="*/ 5 w 9"/>
                  <a:gd name="T13" fmla="*/ 4 h 8"/>
                  <a:gd name="T14" fmla="*/ 7 w 9"/>
                  <a:gd name="T1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8">
                    <a:moveTo>
                      <a:pt x="7" y="0"/>
                    </a:moveTo>
                    <a:lnTo>
                      <a:pt x="9" y="4"/>
                    </a:lnTo>
                    <a:lnTo>
                      <a:pt x="7" y="8"/>
                    </a:lnTo>
                    <a:lnTo>
                      <a:pt x="4" y="8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5" y="4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79" name="Freeform 1257"/>
              <p:cNvSpPr>
                <a:spLocks/>
              </p:cNvSpPr>
              <p:nvPr/>
            </p:nvSpPr>
            <p:spPr bwMode="auto">
              <a:xfrm>
                <a:off x="6558" y="3971"/>
                <a:ext cx="17" cy="19"/>
              </a:xfrm>
              <a:custGeom>
                <a:avLst/>
                <a:gdLst>
                  <a:gd name="T0" fmla="*/ 12 w 17"/>
                  <a:gd name="T1" fmla="*/ 0 h 19"/>
                  <a:gd name="T2" fmla="*/ 15 w 17"/>
                  <a:gd name="T3" fmla="*/ 4 h 19"/>
                  <a:gd name="T4" fmla="*/ 17 w 17"/>
                  <a:gd name="T5" fmla="*/ 8 h 19"/>
                  <a:gd name="T6" fmla="*/ 17 w 17"/>
                  <a:gd name="T7" fmla="*/ 8 h 19"/>
                  <a:gd name="T8" fmla="*/ 17 w 17"/>
                  <a:gd name="T9" fmla="*/ 10 h 19"/>
                  <a:gd name="T10" fmla="*/ 15 w 17"/>
                  <a:gd name="T11" fmla="*/ 10 h 19"/>
                  <a:gd name="T12" fmla="*/ 13 w 17"/>
                  <a:gd name="T13" fmla="*/ 10 h 19"/>
                  <a:gd name="T14" fmla="*/ 12 w 17"/>
                  <a:gd name="T15" fmla="*/ 10 h 19"/>
                  <a:gd name="T16" fmla="*/ 13 w 17"/>
                  <a:gd name="T17" fmla="*/ 10 h 19"/>
                  <a:gd name="T18" fmla="*/ 15 w 17"/>
                  <a:gd name="T19" fmla="*/ 11 h 19"/>
                  <a:gd name="T20" fmla="*/ 17 w 17"/>
                  <a:gd name="T21" fmla="*/ 11 h 19"/>
                  <a:gd name="T22" fmla="*/ 17 w 17"/>
                  <a:gd name="T23" fmla="*/ 13 h 19"/>
                  <a:gd name="T24" fmla="*/ 15 w 17"/>
                  <a:gd name="T25" fmla="*/ 15 h 19"/>
                  <a:gd name="T26" fmla="*/ 15 w 17"/>
                  <a:gd name="T27" fmla="*/ 13 h 19"/>
                  <a:gd name="T28" fmla="*/ 10 w 17"/>
                  <a:gd name="T29" fmla="*/ 15 h 19"/>
                  <a:gd name="T30" fmla="*/ 8 w 17"/>
                  <a:gd name="T31" fmla="*/ 17 h 19"/>
                  <a:gd name="T32" fmla="*/ 6 w 17"/>
                  <a:gd name="T33" fmla="*/ 17 h 19"/>
                  <a:gd name="T34" fmla="*/ 6 w 17"/>
                  <a:gd name="T35" fmla="*/ 15 h 19"/>
                  <a:gd name="T36" fmla="*/ 4 w 17"/>
                  <a:gd name="T37" fmla="*/ 17 h 19"/>
                  <a:gd name="T38" fmla="*/ 2 w 17"/>
                  <a:gd name="T39" fmla="*/ 19 h 19"/>
                  <a:gd name="T40" fmla="*/ 0 w 17"/>
                  <a:gd name="T41" fmla="*/ 19 h 19"/>
                  <a:gd name="T42" fmla="*/ 0 w 17"/>
                  <a:gd name="T43" fmla="*/ 17 h 19"/>
                  <a:gd name="T44" fmla="*/ 4 w 17"/>
                  <a:gd name="T45" fmla="*/ 13 h 19"/>
                  <a:gd name="T46" fmla="*/ 4 w 17"/>
                  <a:gd name="T47" fmla="*/ 13 h 19"/>
                  <a:gd name="T48" fmla="*/ 4 w 17"/>
                  <a:gd name="T49" fmla="*/ 11 h 19"/>
                  <a:gd name="T50" fmla="*/ 8 w 17"/>
                  <a:gd name="T51" fmla="*/ 10 h 19"/>
                  <a:gd name="T52" fmla="*/ 8 w 17"/>
                  <a:gd name="T53" fmla="*/ 8 h 19"/>
                  <a:gd name="T54" fmla="*/ 8 w 17"/>
                  <a:gd name="T55" fmla="*/ 4 h 19"/>
                  <a:gd name="T56" fmla="*/ 8 w 17"/>
                  <a:gd name="T57" fmla="*/ 2 h 19"/>
                  <a:gd name="T58" fmla="*/ 12 w 17"/>
                  <a:gd name="T5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7" h="19">
                    <a:moveTo>
                      <a:pt x="12" y="0"/>
                    </a:moveTo>
                    <a:lnTo>
                      <a:pt x="15" y="4"/>
                    </a:lnTo>
                    <a:lnTo>
                      <a:pt x="17" y="8"/>
                    </a:lnTo>
                    <a:lnTo>
                      <a:pt x="17" y="8"/>
                    </a:lnTo>
                    <a:lnTo>
                      <a:pt x="17" y="10"/>
                    </a:lnTo>
                    <a:lnTo>
                      <a:pt x="15" y="10"/>
                    </a:lnTo>
                    <a:lnTo>
                      <a:pt x="13" y="10"/>
                    </a:lnTo>
                    <a:lnTo>
                      <a:pt x="12" y="10"/>
                    </a:lnTo>
                    <a:lnTo>
                      <a:pt x="13" y="10"/>
                    </a:lnTo>
                    <a:lnTo>
                      <a:pt x="15" y="11"/>
                    </a:lnTo>
                    <a:lnTo>
                      <a:pt x="17" y="11"/>
                    </a:lnTo>
                    <a:lnTo>
                      <a:pt x="17" y="13"/>
                    </a:lnTo>
                    <a:lnTo>
                      <a:pt x="15" y="15"/>
                    </a:lnTo>
                    <a:lnTo>
                      <a:pt x="15" y="13"/>
                    </a:lnTo>
                    <a:lnTo>
                      <a:pt x="10" y="15"/>
                    </a:lnTo>
                    <a:lnTo>
                      <a:pt x="8" y="17"/>
                    </a:lnTo>
                    <a:lnTo>
                      <a:pt x="6" y="17"/>
                    </a:lnTo>
                    <a:lnTo>
                      <a:pt x="6" y="15"/>
                    </a:lnTo>
                    <a:lnTo>
                      <a:pt x="4" y="17"/>
                    </a:lnTo>
                    <a:lnTo>
                      <a:pt x="2" y="19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4" y="13"/>
                    </a:lnTo>
                    <a:lnTo>
                      <a:pt x="4" y="13"/>
                    </a:lnTo>
                    <a:lnTo>
                      <a:pt x="4" y="11"/>
                    </a:lnTo>
                    <a:lnTo>
                      <a:pt x="8" y="10"/>
                    </a:lnTo>
                    <a:lnTo>
                      <a:pt x="8" y="8"/>
                    </a:lnTo>
                    <a:lnTo>
                      <a:pt x="8" y="4"/>
                    </a:lnTo>
                    <a:lnTo>
                      <a:pt x="8" y="2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80" name="Freeform 1258"/>
              <p:cNvSpPr>
                <a:spLocks/>
              </p:cNvSpPr>
              <p:nvPr/>
            </p:nvSpPr>
            <p:spPr bwMode="auto">
              <a:xfrm>
                <a:off x="6745" y="3613"/>
                <a:ext cx="105" cy="217"/>
              </a:xfrm>
              <a:custGeom>
                <a:avLst/>
                <a:gdLst>
                  <a:gd name="T0" fmla="*/ 28 w 105"/>
                  <a:gd name="T1" fmla="*/ 4 h 217"/>
                  <a:gd name="T2" fmla="*/ 28 w 105"/>
                  <a:gd name="T3" fmla="*/ 17 h 217"/>
                  <a:gd name="T4" fmla="*/ 34 w 105"/>
                  <a:gd name="T5" fmla="*/ 11 h 217"/>
                  <a:gd name="T6" fmla="*/ 34 w 105"/>
                  <a:gd name="T7" fmla="*/ 17 h 217"/>
                  <a:gd name="T8" fmla="*/ 44 w 105"/>
                  <a:gd name="T9" fmla="*/ 21 h 217"/>
                  <a:gd name="T10" fmla="*/ 42 w 105"/>
                  <a:gd name="T11" fmla="*/ 26 h 217"/>
                  <a:gd name="T12" fmla="*/ 49 w 105"/>
                  <a:gd name="T13" fmla="*/ 30 h 217"/>
                  <a:gd name="T14" fmla="*/ 49 w 105"/>
                  <a:gd name="T15" fmla="*/ 44 h 217"/>
                  <a:gd name="T16" fmla="*/ 42 w 105"/>
                  <a:gd name="T17" fmla="*/ 49 h 217"/>
                  <a:gd name="T18" fmla="*/ 46 w 105"/>
                  <a:gd name="T19" fmla="*/ 61 h 217"/>
                  <a:gd name="T20" fmla="*/ 42 w 105"/>
                  <a:gd name="T21" fmla="*/ 72 h 217"/>
                  <a:gd name="T22" fmla="*/ 42 w 105"/>
                  <a:gd name="T23" fmla="*/ 80 h 217"/>
                  <a:gd name="T24" fmla="*/ 49 w 105"/>
                  <a:gd name="T25" fmla="*/ 84 h 217"/>
                  <a:gd name="T26" fmla="*/ 55 w 105"/>
                  <a:gd name="T27" fmla="*/ 86 h 217"/>
                  <a:gd name="T28" fmla="*/ 55 w 105"/>
                  <a:gd name="T29" fmla="*/ 76 h 217"/>
                  <a:gd name="T30" fmla="*/ 57 w 105"/>
                  <a:gd name="T31" fmla="*/ 70 h 217"/>
                  <a:gd name="T32" fmla="*/ 61 w 105"/>
                  <a:gd name="T33" fmla="*/ 76 h 217"/>
                  <a:gd name="T34" fmla="*/ 61 w 105"/>
                  <a:gd name="T35" fmla="*/ 87 h 217"/>
                  <a:gd name="T36" fmla="*/ 63 w 105"/>
                  <a:gd name="T37" fmla="*/ 101 h 217"/>
                  <a:gd name="T38" fmla="*/ 78 w 105"/>
                  <a:gd name="T39" fmla="*/ 114 h 217"/>
                  <a:gd name="T40" fmla="*/ 95 w 105"/>
                  <a:gd name="T41" fmla="*/ 103 h 217"/>
                  <a:gd name="T42" fmla="*/ 99 w 105"/>
                  <a:gd name="T43" fmla="*/ 106 h 217"/>
                  <a:gd name="T44" fmla="*/ 97 w 105"/>
                  <a:gd name="T45" fmla="*/ 114 h 217"/>
                  <a:gd name="T46" fmla="*/ 91 w 105"/>
                  <a:gd name="T47" fmla="*/ 131 h 217"/>
                  <a:gd name="T48" fmla="*/ 86 w 105"/>
                  <a:gd name="T49" fmla="*/ 135 h 217"/>
                  <a:gd name="T50" fmla="*/ 84 w 105"/>
                  <a:gd name="T51" fmla="*/ 148 h 217"/>
                  <a:gd name="T52" fmla="*/ 80 w 105"/>
                  <a:gd name="T53" fmla="*/ 147 h 217"/>
                  <a:gd name="T54" fmla="*/ 59 w 105"/>
                  <a:gd name="T55" fmla="*/ 156 h 217"/>
                  <a:gd name="T56" fmla="*/ 59 w 105"/>
                  <a:gd name="T57" fmla="*/ 158 h 217"/>
                  <a:gd name="T58" fmla="*/ 57 w 105"/>
                  <a:gd name="T59" fmla="*/ 169 h 217"/>
                  <a:gd name="T60" fmla="*/ 49 w 105"/>
                  <a:gd name="T61" fmla="*/ 183 h 217"/>
                  <a:gd name="T62" fmla="*/ 36 w 105"/>
                  <a:gd name="T63" fmla="*/ 196 h 217"/>
                  <a:gd name="T64" fmla="*/ 13 w 105"/>
                  <a:gd name="T65" fmla="*/ 217 h 217"/>
                  <a:gd name="T66" fmla="*/ 7 w 105"/>
                  <a:gd name="T67" fmla="*/ 211 h 217"/>
                  <a:gd name="T68" fmla="*/ 6 w 105"/>
                  <a:gd name="T69" fmla="*/ 207 h 217"/>
                  <a:gd name="T70" fmla="*/ 0 w 105"/>
                  <a:gd name="T71" fmla="*/ 206 h 217"/>
                  <a:gd name="T72" fmla="*/ 19 w 105"/>
                  <a:gd name="T73" fmla="*/ 185 h 217"/>
                  <a:gd name="T74" fmla="*/ 21 w 105"/>
                  <a:gd name="T75" fmla="*/ 175 h 217"/>
                  <a:gd name="T76" fmla="*/ 11 w 105"/>
                  <a:gd name="T77" fmla="*/ 160 h 217"/>
                  <a:gd name="T78" fmla="*/ 4 w 105"/>
                  <a:gd name="T79" fmla="*/ 145 h 217"/>
                  <a:gd name="T80" fmla="*/ 19 w 105"/>
                  <a:gd name="T81" fmla="*/ 137 h 217"/>
                  <a:gd name="T82" fmla="*/ 28 w 105"/>
                  <a:gd name="T83" fmla="*/ 120 h 217"/>
                  <a:gd name="T84" fmla="*/ 32 w 105"/>
                  <a:gd name="T85" fmla="*/ 112 h 217"/>
                  <a:gd name="T86" fmla="*/ 36 w 105"/>
                  <a:gd name="T87" fmla="*/ 106 h 217"/>
                  <a:gd name="T88" fmla="*/ 38 w 105"/>
                  <a:gd name="T89" fmla="*/ 93 h 217"/>
                  <a:gd name="T90" fmla="*/ 42 w 105"/>
                  <a:gd name="T91" fmla="*/ 86 h 217"/>
                  <a:gd name="T92" fmla="*/ 36 w 105"/>
                  <a:gd name="T93" fmla="*/ 82 h 217"/>
                  <a:gd name="T94" fmla="*/ 34 w 105"/>
                  <a:gd name="T95" fmla="*/ 68 h 217"/>
                  <a:gd name="T96" fmla="*/ 38 w 105"/>
                  <a:gd name="T97" fmla="*/ 65 h 217"/>
                  <a:gd name="T98" fmla="*/ 38 w 105"/>
                  <a:gd name="T99" fmla="*/ 61 h 217"/>
                  <a:gd name="T100" fmla="*/ 34 w 105"/>
                  <a:gd name="T101" fmla="*/ 57 h 217"/>
                  <a:gd name="T102" fmla="*/ 32 w 105"/>
                  <a:gd name="T103" fmla="*/ 65 h 217"/>
                  <a:gd name="T104" fmla="*/ 28 w 105"/>
                  <a:gd name="T105" fmla="*/ 42 h 217"/>
                  <a:gd name="T106" fmla="*/ 28 w 105"/>
                  <a:gd name="T107" fmla="*/ 32 h 217"/>
                  <a:gd name="T108" fmla="*/ 25 w 105"/>
                  <a:gd name="T109" fmla="*/ 25 h 217"/>
                  <a:gd name="T110" fmla="*/ 26 w 105"/>
                  <a:gd name="T111" fmla="*/ 15 h 217"/>
                  <a:gd name="T112" fmla="*/ 25 w 105"/>
                  <a:gd name="T113" fmla="*/ 2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5" h="217">
                    <a:moveTo>
                      <a:pt x="26" y="0"/>
                    </a:moveTo>
                    <a:lnTo>
                      <a:pt x="28" y="2"/>
                    </a:lnTo>
                    <a:lnTo>
                      <a:pt x="28" y="2"/>
                    </a:lnTo>
                    <a:lnTo>
                      <a:pt x="28" y="4"/>
                    </a:lnTo>
                    <a:lnTo>
                      <a:pt x="28" y="7"/>
                    </a:lnTo>
                    <a:lnTo>
                      <a:pt x="28" y="11"/>
                    </a:lnTo>
                    <a:lnTo>
                      <a:pt x="30" y="13"/>
                    </a:lnTo>
                    <a:lnTo>
                      <a:pt x="28" y="17"/>
                    </a:lnTo>
                    <a:lnTo>
                      <a:pt x="32" y="19"/>
                    </a:lnTo>
                    <a:lnTo>
                      <a:pt x="32" y="15"/>
                    </a:lnTo>
                    <a:lnTo>
                      <a:pt x="32" y="13"/>
                    </a:lnTo>
                    <a:lnTo>
                      <a:pt x="34" y="11"/>
                    </a:lnTo>
                    <a:lnTo>
                      <a:pt x="36" y="13"/>
                    </a:lnTo>
                    <a:lnTo>
                      <a:pt x="36" y="15"/>
                    </a:lnTo>
                    <a:lnTo>
                      <a:pt x="34" y="15"/>
                    </a:lnTo>
                    <a:lnTo>
                      <a:pt x="34" y="17"/>
                    </a:lnTo>
                    <a:lnTo>
                      <a:pt x="36" y="17"/>
                    </a:lnTo>
                    <a:lnTo>
                      <a:pt x="38" y="19"/>
                    </a:lnTo>
                    <a:lnTo>
                      <a:pt x="42" y="19"/>
                    </a:lnTo>
                    <a:lnTo>
                      <a:pt x="44" y="21"/>
                    </a:lnTo>
                    <a:lnTo>
                      <a:pt x="40" y="23"/>
                    </a:lnTo>
                    <a:lnTo>
                      <a:pt x="38" y="25"/>
                    </a:lnTo>
                    <a:lnTo>
                      <a:pt x="40" y="25"/>
                    </a:lnTo>
                    <a:lnTo>
                      <a:pt x="42" y="26"/>
                    </a:lnTo>
                    <a:lnTo>
                      <a:pt x="40" y="28"/>
                    </a:lnTo>
                    <a:lnTo>
                      <a:pt x="44" y="32"/>
                    </a:lnTo>
                    <a:lnTo>
                      <a:pt x="47" y="30"/>
                    </a:lnTo>
                    <a:lnTo>
                      <a:pt x="49" y="30"/>
                    </a:lnTo>
                    <a:lnTo>
                      <a:pt x="49" y="32"/>
                    </a:lnTo>
                    <a:lnTo>
                      <a:pt x="49" y="38"/>
                    </a:lnTo>
                    <a:lnTo>
                      <a:pt x="49" y="42"/>
                    </a:lnTo>
                    <a:lnTo>
                      <a:pt x="49" y="44"/>
                    </a:lnTo>
                    <a:lnTo>
                      <a:pt x="47" y="47"/>
                    </a:lnTo>
                    <a:lnTo>
                      <a:pt x="46" y="47"/>
                    </a:lnTo>
                    <a:lnTo>
                      <a:pt x="44" y="47"/>
                    </a:lnTo>
                    <a:lnTo>
                      <a:pt x="42" y="49"/>
                    </a:lnTo>
                    <a:lnTo>
                      <a:pt x="46" y="51"/>
                    </a:lnTo>
                    <a:lnTo>
                      <a:pt x="46" y="55"/>
                    </a:lnTo>
                    <a:lnTo>
                      <a:pt x="47" y="59"/>
                    </a:lnTo>
                    <a:lnTo>
                      <a:pt x="46" y="61"/>
                    </a:lnTo>
                    <a:lnTo>
                      <a:pt x="47" y="63"/>
                    </a:lnTo>
                    <a:lnTo>
                      <a:pt x="47" y="66"/>
                    </a:lnTo>
                    <a:lnTo>
                      <a:pt x="44" y="68"/>
                    </a:lnTo>
                    <a:lnTo>
                      <a:pt x="42" y="72"/>
                    </a:lnTo>
                    <a:lnTo>
                      <a:pt x="46" y="74"/>
                    </a:lnTo>
                    <a:lnTo>
                      <a:pt x="44" y="76"/>
                    </a:lnTo>
                    <a:lnTo>
                      <a:pt x="42" y="78"/>
                    </a:lnTo>
                    <a:lnTo>
                      <a:pt x="42" y="80"/>
                    </a:lnTo>
                    <a:lnTo>
                      <a:pt x="44" y="80"/>
                    </a:lnTo>
                    <a:lnTo>
                      <a:pt x="46" y="82"/>
                    </a:lnTo>
                    <a:lnTo>
                      <a:pt x="46" y="84"/>
                    </a:lnTo>
                    <a:lnTo>
                      <a:pt x="49" y="84"/>
                    </a:lnTo>
                    <a:lnTo>
                      <a:pt x="51" y="86"/>
                    </a:lnTo>
                    <a:lnTo>
                      <a:pt x="53" y="89"/>
                    </a:lnTo>
                    <a:lnTo>
                      <a:pt x="55" y="87"/>
                    </a:lnTo>
                    <a:lnTo>
                      <a:pt x="55" y="86"/>
                    </a:lnTo>
                    <a:lnTo>
                      <a:pt x="53" y="82"/>
                    </a:lnTo>
                    <a:lnTo>
                      <a:pt x="53" y="80"/>
                    </a:lnTo>
                    <a:lnTo>
                      <a:pt x="55" y="78"/>
                    </a:lnTo>
                    <a:lnTo>
                      <a:pt x="55" y="76"/>
                    </a:lnTo>
                    <a:lnTo>
                      <a:pt x="55" y="72"/>
                    </a:lnTo>
                    <a:lnTo>
                      <a:pt x="53" y="70"/>
                    </a:lnTo>
                    <a:lnTo>
                      <a:pt x="53" y="68"/>
                    </a:lnTo>
                    <a:lnTo>
                      <a:pt x="57" y="70"/>
                    </a:lnTo>
                    <a:lnTo>
                      <a:pt x="57" y="70"/>
                    </a:lnTo>
                    <a:lnTo>
                      <a:pt x="59" y="72"/>
                    </a:lnTo>
                    <a:lnTo>
                      <a:pt x="59" y="76"/>
                    </a:lnTo>
                    <a:lnTo>
                      <a:pt x="61" y="76"/>
                    </a:lnTo>
                    <a:lnTo>
                      <a:pt x="61" y="78"/>
                    </a:lnTo>
                    <a:lnTo>
                      <a:pt x="59" y="82"/>
                    </a:lnTo>
                    <a:lnTo>
                      <a:pt x="61" y="84"/>
                    </a:lnTo>
                    <a:lnTo>
                      <a:pt x="61" y="87"/>
                    </a:lnTo>
                    <a:lnTo>
                      <a:pt x="65" y="93"/>
                    </a:lnTo>
                    <a:lnTo>
                      <a:pt x="63" y="97"/>
                    </a:lnTo>
                    <a:lnTo>
                      <a:pt x="61" y="99"/>
                    </a:lnTo>
                    <a:lnTo>
                      <a:pt x="63" y="101"/>
                    </a:lnTo>
                    <a:lnTo>
                      <a:pt x="65" y="105"/>
                    </a:lnTo>
                    <a:lnTo>
                      <a:pt x="67" y="105"/>
                    </a:lnTo>
                    <a:lnTo>
                      <a:pt x="74" y="112"/>
                    </a:lnTo>
                    <a:lnTo>
                      <a:pt x="78" y="114"/>
                    </a:lnTo>
                    <a:lnTo>
                      <a:pt x="80" y="112"/>
                    </a:lnTo>
                    <a:lnTo>
                      <a:pt x="84" y="112"/>
                    </a:lnTo>
                    <a:lnTo>
                      <a:pt x="91" y="105"/>
                    </a:lnTo>
                    <a:lnTo>
                      <a:pt x="95" y="103"/>
                    </a:lnTo>
                    <a:lnTo>
                      <a:pt x="99" y="103"/>
                    </a:lnTo>
                    <a:lnTo>
                      <a:pt x="99" y="105"/>
                    </a:lnTo>
                    <a:lnTo>
                      <a:pt x="97" y="105"/>
                    </a:lnTo>
                    <a:lnTo>
                      <a:pt x="99" y="106"/>
                    </a:lnTo>
                    <a:lnTo>
                      <a:pt x="103" y="108"/>
                    </a:lnTo>
                    <a:lnTo>
                      <a:pt x="105" y="110"/>
                    </a:lnTo>
                    <a:lnTo>
                      <a:pt x="101" y="112"/>
                    </a:lnTo>
                    <a:lnTo>
                      <a:pt x="97" y="114"/>
                    </a:lnTo>
                    <a:lnTo>
                      <a:pt x="97" y="120"/>
                    </a:lnTo>
                    <a:lnTo>
                      <a:pt x="97" y="122"/>
                    </a:lnTo>
                    <a:lnTo>
                      <a:pt x="97" y="124"/>
                    </a:lnTo>
                    <a:lnTo>
                      <a:pt x="91" y="131"/>
                    </a:lnTo>
                    <a:lnTo>
                      <a:pt x="89" y="135"/>
                    </a:lnTo>
                    <a:lnTo>
                      <a:pt x="89" y="135"/>
                    </a:lnTo>
                    <a:lnTo>
                      <a:pt x="87" y="135"/>
                    </a:lnTo>
                    <a:lnTo>
                      <a:pt x="86" y="135"/>
                    </a:lnTo>
                    <a:lnTo>
                      <a:pt x="82" y="137"/>
                    </a:lnTo>
                    <a:lnTo>
                      <a:pt x="80" y="143"/>
                    </a:lnTo>
                    <a:lnTo>
                      <a:pt x="80" y="147"/>
                    </a:lnTo>
                    <a:lnTo>
                      <a:pt x="84" y="148"/>
                    </a:lnTo>
                    <a:lnTo>
                      <a:pt x="82" y="148"/>
                    </a:lnTo>
                    <a:lnTo>
                      <a:pt x="80" y="152"/>
                    </a:lnTo>
                    <a:lnTo>
                      <a:pt x="78" y="150"/>
                    </a:lnTo>
                    <a:lnTo>
                      <a:pt x="80" y="147"/>
                    </a:lnTo>
                    <a:lnTo>
                      <a:pt x="76" y="147"/>
                    </a:lnTo>
                    <a:lnTo>
                      <a:pt x="70" y="147"/>
                    </a:lnTo>
                    <a:lnTo>
                      <a:pt x="67" y="147"/>
                    </a:lnTo>
                    <a:lnTo>
                      <a:pt x="59" y="156"/>
                    </a:lnTo>
                    <a:lnTo>
                      <a:pt x="57" y="156"/>
                    </a:lnTo>
                    <a:lnTo>
                      <a:pt x="53" y="158"/>
                    </a:lnTo>
                    <a:lnTo>
                      <a:pt x="57" y="158"/>
                    </a:lnTo>
                    <a:lnTo>
                      <a:pt x="59" y="158"/>
                    </a:lnTo>
                    <a:lnTo>
                      <a:pt x="63" y="162"/>
                    </a:lnTo>
                    <a:lnTo>
                      <a:pt x="61" y="164"/>
                    </a:lnTo>
                    <a:lnTo>
                      <a:pt x="61" y="166"/>
                    </a:lnTo>
                    <a:lnTo>
                      <a:pt x="57" y="169"/>
                    </a:lnTo>
                    <a:lnTo>
                      <a:pt x="53" y="177"/>
                    </a:lnTo>
                    <a:lnTo>
                      <a:pt x="51" y="179"/>
                    </a:lnTo>
                    <a:lnTo>
                      <a:pt x="49" y="181"/>
                    </a:lnTo>
                    <a:lnTo>
                      <a:pt x="49" y="183"/>
                    </a:lnTo>
                    <a:lnTo>
                      <a:pt x="47" y="185"/>
                    </a:lnTo>
                    <a:lnTo>
                      <a:pt x="46" y="187"/>
                    </a:lnTo>
                    <a:lnTo>
                      <a:pt x="42" y="188"/>
                    </a:lnTo>
                    <a:lnTo>
                      <a:pt x="36" y="196"/>
                    </a:lnTo>
                    <a:lnTo>
                      <a:pt x="30" y="202"/>
                    </a:lnTo>
                    <a:lnTo>
                      <a:pt x="25" y="207"/>
                    </a:lnTo>
                    <a:lnTo>
                      <a:pt x="19" y="211"/>
                    </a:lnTo>
                    <a:lnTo>
                      <a:pt x="13" y="217"/>
                    </a:lnTo>
                    <a:lnTo>
                      <a:pt x="9" y="217"/>
                    </a:lnTo>
                    <a:lnTo>
                      <a:pt x="9" y="215"/>
                    </a:lnTo>
                    <a:lnTo>
                      <a:pt x="9" y="213"/>
                    </a:lnTo>
                    <a:lnTo>
                      <a:pt x="7" y="211"/>
                    </a:lnTo>
                    <a:lnTo>
                      <a:pt x="7" y="211"/>
                    </a:lnTo>
                    <a:lnTo>
                      <a:pt x="6" y="211"/>
                    </a:lnTo>
                    <a:lnTo>
                      <a:pt x="6" y="209"/>
                    </a:lnTo>
                    <a:lnTo>
                      <a:pt x="6" y="207"/>
                    </a:lnTo>
                    <a:lnTo>
                      <a:pt x="4" y="207"/>
                    </a:lnTo>
                    <a:lnTo>
                      <a:pt x="4" y="209"/>
                    </a:lnTo>
                    <a:lnTo>
                      <a:pt x="0" y="207"/>
                    </a:lnTo>
                    <a:lnTo>
                      <a:pt x="0" y="206"/>
                    </a:lnTo>
                    <a:lnTo>
                      <a:pt x="2" y="204"/>
                    </a:lnTo>
                    <a:lnTo>
                      <a:pt x="7" y="200"/>
                    </a:lnTo>
                    <a:lnTo>
                      <a:pt x="11" y="194"/>
                    </a:lnTo>
                    <a:lnTo>
                      <a:pt x="19" y="185"/>
                    </a:lnTo>
                    <a:lnTo>
                      <a:pt x="21" y="181"/>
                    </a:lnTo>
                    <a:lnTo>
                      <a:pt x="21" y="177"/>
                    </a:lnTo>
                    <a:lnTo>
                      <a:pt x="21" y="177"/>
                    </a:lnTo>
                    <a:lnTo>
                      <a:pt x="21" y="175"/>
                    </a:lnTo>
                    <a:lnTo>
                      <a:pt x="21" y="167"/>
                    </a:lnTo>
                    <a:lnTo>
                      <a:pt x="19" y="166"/>
                    </a:lnTo>
                    <a:lnTo>
                      <a:pt x="13" y="164"/>
                    </a:lnTo>
                    <a:lnTo>
                      <a:pt x="11" y="160"/>
                    </a:lnTo>
                    <a:lnTo>
                      <a:pt x="6" y="156"/>
                    </a:lnTo>
                    <a:lnTo>
                      <a:pt x="4" y="154"/>
                    </a:lnTo>
                    <a:lnTo>
                      <a:pt x="2" y="148"/>
                    </a:lnTo>
                    <a:lnTo>
                      <a:pt x="4" y="145"/>
                    </a:lnTo>
                    <a:lnTo>
                      <a:pt x="6" y="141"/>
                    </a:lnTo>
                    <a:lnTo>
                      <a:pt x="13" y="137"/>
                    </a:lnTo>
                    <a:lnTo>
                      <a:pt x="17" y="137"/>
                    </a:lnTo>
                    <a:lnTo>
                      <a:pt x="19" y="137"/>
                    </a:lnTo>
                    <a:lnTo>
                      <a:pt x="23" y="137"/>
                    </a:lnTo>
                    <a:lnTo>
                      <a:pt x="25" y="135"/>
                    </a:lnTo>
                    <a:lnTo>
                      <a:pt x="25" y="133"/>
                    </a:lnTo>
                    <a:lnTo>
                      <a:pt x="28" y="120"/>
                    </a:lnTo>
                    <a:lnTo>
                      <a:pt x="28" y="116"/>
                    </a:lnTo>
                    <a:lnTo>
                      <a:pt x="32" y="116"/>
                    </a:lnTo>
                    <a:lnTo>
                      <a:pt x="34" y="114"/>
                    </a:lnTo>
                    <a:lnTo>
                      <a:pt x="32" y="112"/>
                    </a:lnTo>
                    <a:lnTo>
                      <a:pt x="32" y="110"/>
                    </a:lnTo>
                    <a:lnTo>
                      <a:pt x="32" y="108"/>
                    </a:lnTo>
                    <a:lnTo>
                      <a:pt x="36" y="106"/>
                    </a:lnTo>
                    <a:lnTo>
                      <a:pt x="36" y="106"/>
                    </a:lnTo>
                    <a:lnTo>
                      <a:pt x="34" y="105"/>
                    </a:lnTo>
                    <a:lnTo>
                      <a:pt x="36" y="103"/>
                    </a:lnTo>
                    <a:lnTo>
                      <a:pt x="36" y="101"/>
                    </a:lnTo>
                    <a:lnTo>
                      <a:pt x="38" y="93"/>
                    </a:lnTo>
                    <a:lnTo>
                      <a:pt x="38" y="91"/>
                    </a:lnTo>
                    <a:lnTo>
                      <a:pt x="38" y="89"/>
                    </a:lnTo>
                    <a:lnTo>
                      <a:pt x="38" y="89"/>
                    </a:lnTo>
                    <a:lnTo>
                      <a:pt x="42" y="86"/>
                    </a:lnTo>
                    <a:lnTo>
                      <a:pt x="40" y="86"/>
                    </a:lnTo>
                    <a:lnTo>
                      <a:pt x="40" y="84"/>
                    </a:lnTo>
                    <a:lnTo>
                      <a:pt x="38" y="82"/>
                    </a:lnTo>
                    <a:lnTo>
                      <a:pt x="36" y="82"/>
                    </a:lnTo>
                    <a:lnTo>
                      <a:pt x="34" y="82"/>
                    </a:lnTo>
                    <a:lnTo>
                      <a:pt x="32" y="74"/>
                    </a:lnTo>
                    <a:lnTo>
                      <a:pt x="32" y="68"/>
                    </a:lnTo>
                    <a:lnTo>
                      <a:pt x="34" y="68"/>
                    </a:lnTo>
                    <a:lnTo>
                      <a:pt x="34" y="70"/>
                    </a:lnTo>
                    <a:lnTo>
                      <a:pt x="36" y="70"/>
                    </a:lnTo>
                    <a:lnTo>
                      <a:pt x="36" y="68"/>
                    </a:lnTo>
                    <a:lnTo>
                      <a:pt x="38" y="65"/>
                    </a:lnTo>
                    <a:lnTo>
                      <a:pt x="40" y="63"/>
                    </a:lnTo>
                    <a:lnTo>
                      <a:pt x="38" y="59"/>
                    </a:lnTo>
                    <a:lnTo>
                      <a:pt x="38" y="59"/>
                    </a:lnTo>
                    <a:lnTo>
                      <a:pt x="38" y="61"/>
                    </a:lnTo>
                    <a:lnTo>
                      <a:pt x="38" y="63"/>
                    </a:lnTo>
                    <a:lnTo>
                      <a:pt x="36" y="63"/>
                    </a:lnTo>
                    <a:lnTo>
                      <a:pt x="36" y="59"/>
                    </a:lnTo>
                    <a:lnTo>
                      <a:pt x="34" y="57"/>
                    </a:lnTo>
                    <a:lnTo>
                      <a:pt x="34" y="59"/>
                    </a:lnTo>
                    <a:lnTo>
                      <a:pt x="34" y="61"/>
                    </a:lnTo>
                    <a:lnTo>
                      <a:pt x="34" y="65"/>
                    </a:lnTo>
                    <a:lnTo>
                      <a:pt x="32" y="65"/>
                    </a:lnTo>
                    <a:lnTo>
                      <a:pt x="32" y="61"/>
                    </a:lnTo>
                    <a:lnTo>
                      <a:pt x="32" y="55"/>
                    </a:lnTo>
                    <a:lnTo>
                      <a:pt x="30" y="45"/>
                    </a:lnTo>
                    <a:lnTo>
                      <a:pt x="28" y="42"/>
                    </a:lnTo>
                    <a:lnTo>
                      <a:pt x="28" y="36"/>
                    </a:lnTo>
                    <a:lnTo>
                      <a:pt x="30" y="34"/>
                    </a:lnTo>
                    <a:lnTo>
                      <a:pt x="32" y="32"/>
                    </a:lnTo>
                    <a:lnTo>
                      <a:pt x="28" y="32"/>
                    </a:lnTo>
                    <a:lnTo>
                      <a:pt x="26" y="34"/>
                    </a:lnTo>
                    <a:lnTo>
                      <a:pt x="25" y="34"/>
                    </a:lnTo>
                    <a:lnTo>
                      <a:pt x="23" y="26"/>
                    </a:lnTo>
                    <a:lnTo>
                      <a:pt x="25" y="25"/>
                    </a:lnTo>
                    <a:lnTo>
                      <a:pt x="25" y="25"/>
                    </a:lnTo>
                    <a:lnTo>
                      <a:pt x="26" y="25"/>
                    </a:lnTo>
                    <a:lnTo>
                      <a:pt x="26" y="17"/>
                    </a:lnTo>
                    <a:lnTo>
                      <a:pt x="26" y="15"/>
                    </a:lnTo>
                    <a:lnTo>
                      <a:pt x="23" y="5"/>
                    </a:lnTo>
                    <a:lnTo>
                      <a:pt x="21" y="2"/>
                    </a:lnTo>
                    <a:lnTo>
                      <a:pt x="21" y="2"/>
                    </a:lnTo>
                    <a:lnTo>
                      <a:pt x="25" y="2"/>
                    </a:lnTo>
                    <a:lnTo>
                      <a:pt x="2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81" name="Freeform 1259"/>
              <p:cNvSpPr>
                <a:spLocks/>
              </p:cNvSpPr>
              <p:nvPr/>
            </p:nvSpPr>
            <p:spPr bwMode="auto">
              <a:xfrm>
                <a:off x="6556" y="3796"/>
                <a:ext cx="185" cy="181"/>
              </a:xfrm>
              <a:custGeom>
                <a:avLst/>
                <a:gdLst>
                  <a:gd name="T0" fmla="*/ 160 w 185"/>
                  <a:gd name="T1" fmla="*/ 5 h 181"/>
                  <a:gd name="T2" fmla="*/ 166 w 185"/>
                  <a:gd name="T3" fmla="*/ 7 h 181"/>
                  <a:gd name="T4" fmla="*/ 164 w 185"/>
                  <a:gd name="T5" fmla="*/ 15 h 181"/>
                  <a:gd name="T6" fmla="*/ 170 w 185"/>
                  <a:gd name="T7" fmla="*/ 19 h 181"/>
                  <a:gd name="T8" fmla="*/ 175 w 185"/>
                  <a:gd name="T9" fmla="*/ 19 h 181"/>
                  <a:gd name="T10" fmla="*/ 177 w 185"/>
                  <a:gd name="T11" fmla="*/ 17 h 181"/>
                  <a:gd name="T12" fmla="*/ 185 w 185"/>
                  <a:gd name="T13" fmla="*/ 17 h 181"/>
                  <a:gd name="T14" fmla="*/ 183 w 185"/>
                  <a:gd name="T15" fmla="*/ 21 h 181"/>
                  <a:gd name="T16" fmla="*/ 177 w 185"/>
                  <a:gd name="T17" fmla="*/ 32 h 181"/>
                  <a:gd name="T18" fmla="*/ 179 w 185"/>
                  <a:gd name="T19" fmla="*/ 42 h 181"/>
                  <a:gd name="T20" fmla="*/ 162 w 185"/>
                  <a:gd name="T21" fmla="*/ 59 h 181"/>
                  <a:gd name="T22" fmla="*/ 151 w 185"/>
                  <a:gd name="T23" fmla="*/ 72 h 181"/>
                  <a:gd name="T24" fmla="*/ 137 w 185"/>
                  <a:gd name="T25" fmla="*/ 80 h 181"/>
                  <a:gd name="T26" fmla="*/ 137 w 185"/>
                  <a:gd name="T27" fmla="*/ 91 h 181"/>
                  <a:gd name="T28" fmla="*/ 135 w 185"/>
                  <a:gd name="T29" fmla="*/ 99 h 181"/>
                  <a:gd name="T30" fmla="*/ 135 w 185"/>
                  <a:gd name="T31" fmla="*/ 99 h 181"/>
                  <a:gd name="T32" fmla="*/ 130 w 185"/>
                  <a:gd name="T33" fmla="*/ 97 h 181"/>
                  <a:gd name="T34" fmla="*/ 126 w 185"/>
                  <a:gd name="T35" fmla="*/ 99 h 181"/>
                  <a:gd name="T36" fmla="*/ 116 w 185"/>
                  <a:gd name="T37" fmla="*/ 95 h 181"/>
                  <a:gd name="T38" fmla="*/ 116 w 185"/>
                  <a:gd name="T39" fmla="*/ 103 h 181"/>
                  <a:gd name="T40" fmla="*/ 107 w 185"/>
                  <a:gd name="T41" fmla="*/ 105 h 181"/>
                  <a:gd name="T42" fmla="*/ 101 w 185"/>
                  <a:gd name="T43" fmla="*/ 116 h 181"/>
                  <a:gd name="T44" fmla="*/ 92 w 185"/>
                  <a:gd name="T45" fmla="*/ 131 h 181"/>
                  <a:gd name="T46" fmla="*/ 78 w 185"/>
                  <a:gd name="T47" fmla="*/ 150 h 181"/>
                  <a:gd name="T48" fmla="*/ 73 w 185"/>
                  <a:gd name="T49" fmla="*/ 158 h 181"/>
                  <a:gd name="T50" fmla="*/ 69 w 185"/>
                  <a:gd name="T51" fmla="*/ 160 h 181"/>
                  <a:gd name="T52" fmla="*/ 55 w 185"/>
                  <a:gd name="T53" fmla="*/ 171 h 181"/>
                  <a:gd name="T54" fmla="*/ 55 w 185"/>
                  <a:gd name="T55" fmla="*/ 171 h 181"/>
                  <a:gd name="T56" fmla="*/ 36 w 185"/>
                  <a:gd name="T57" fmla="*/ 181 h 181"/>
                  <a:gd name="T58" fmla="*/ 27 w 185"/>
                  <a:gd name="T59" fmla="*/ 179 h 181"/>
                  <a:gd name="T60" fmla="*/ 23 w 185"/>
                  <a:gd name="T61" fmla="*/ 169 h 181"/>
                  <a:gd name="T62" fmla="*/ 17 w 185"/>
                  <a:gd name="T63" fmla="*/ 166 h 181"/>
                  <a:gd name="T64" fmla="*/ 12 w 185"/>
                  <a:gd name="T65" fmla="*/ 164 h 181"/>
                  <a:gd name="T66" fmla="*/ 4 w 185"/>
                  <a:gd name="T67" fmla="*/ 160 h 181"/>
                  <a:gd name="T68" fmla="*/ 2 w 185"/>
                  <a:gd name="T69" fmla="*/ 152 h 181"/>
                  <a:gd name="T70" fmla="*/ 12 w 185"/>
                  <a:gd name="T71" fmla="*/ 146 h 181"/>
                  <a:gd name="T72" fmla="*/ 8 w 185"/>
                  <a:gd name="T73" fmla="*/ 139 h 181"/>
                  <a:gd name="T74" fmla="*/ 15 w 185"/>
                  <a:gd name="T75" fmla="*/ 131 h 181"/>
                  <a:gd name="T76" fmla="*/ 19 w 185"/>
                  <a:gd name="T77" fmla="*/ 126 h 181"/>
                  <a:gd name="T78" fmla="*/ 31 w 185"/>
                  <a:gd name="T79" fmla="*/ 118 h 181"/>
                  <a:gd name="T80" fmla="*/ 36 w 185"/>
                  <a:gd name="T81" fmla="*/ 112 h 181"/>
                  <a:gd name="T82" fmla="*/ 44 w 185"/>
                  <a:gd name="T83" fmla="*/ 105 h 181"/>
                  <a:gd name="T84" fmla="*/ 57 w 185"/>
                  <a:gd name="T85" fmla="*/ 93 h 181"/>
                  <a:gd name="T86" fmla="*/ 67 w 185"/>
                  <a:gd name="T87" fmla="*/ 93 h 181"/>
                  <a:gd name="T88" fmla="*/ 69 w 185"/>
                  <a:gd name="T89" fmla="*/ 87 h 181"/>
                  <a:gd name="T90" fmla="*/ 92 w 185"/>
                  <a:gd name="T91" fmla="*/ 74 h 181"/>
                  <a:gd name="T92" fmla="*/ 103 w 185"/>
                  <a:gd name="T93" fmla="*/ 68 h 181"/>
                  <a:gd name="T94" fmla="*/ 120 w 185"/>
                  <a:gd name="T95" fmla="*/ 51 h 181"/>
                  <a:gd name="T96" fmla="*/ 124 w 185"/>
                  <a:gd name="T97" fmla="*/ 40 h 181"/>
                  <a:gd name="T98" fmla="*/ 135 w 185"/>
                  <a:gd name="T99" fmla="*/ 32 h 181"/>
                  <a:gd name="T100" fmla="*/ 145 w 185"/>
                  <a:gd name="T101" fmla="*/ 21 h 181"/>
                  <a:gd name="T102" fmla="*/ 155 w 185"/>
                  <a:gd name="T103" fmla="*/ 4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5" h="181">
                    <a:moveTo>
                      <a:pt x="160" y="0"/>
                    </a:moveTo>
                    <a:lnTo>
                      <a:pt x="164" y="0"/>
                    </a:lnTo>
                    <a:lnTo>
                      <a:pt x="160" y="4"/>
                    </a:lnTo>
                    <a:lnTo>
                      <a:pt x="160" y="5"/>
                    </a:lnTo>
                    <a:lnTo>
                      <a:pt x="162" y="7"/>
                    </a:lnTo>
                    <a:lnTo>
                      <a:pt x="164" y="9"/>
                    </a:lnTo>
                    <a:lnTo>
                      <a:pt x="166" y="7"/>
                    </a:lnTo>
                    <a:lnTo>
                      <a:pt x="166" y="7"/>
                    </a:lnTo>
                    <a:lnTo>
                      <a:pt x="166" y="9"/>
                    </a:lnTo>
                    <a:lnTo>
                      <a:pt x="168" y="9"/>
                    </a:lnTo>
                    <a:lnTo>
                      <a:pt x="166" y="11"/>
                    </a:lnTo>
                    <a:lnTo>
                      <a:pt x="164" y="15"/>
                    </a:lnTo>
                    <a:lnTo>
                      <a:pt x="164" y="15"/>
                    </a:lnTo>
                    <a:lnTo>
                      <a:pt x="166" y="21"/>
                    </a:lnTo>
                    <a:lnTo>
                      <a:pt x="168" y="21"/>
                    </a:lnTo>
                    <a:lnTo>
                      <a:pt x="170" y="19"/>
                    </a:lnTo>
                    <a:lnTo>
                      <a:pt x="172" y="17"/>
                    </a:lnTo>
                    <a:lnTo>
                      <a:pt x="174" y="17"/>
                    </a:lnTo>
                    <a:lnTo>
                      <a:pt x="175" y="17"/>
                    </a:lnTo>
                    <a:lnTo>
                      <a:pt x="175" y="19"/>
                    </a:lnTo>
                    <a:lnTo>
                      <a:pt x="177" y="21"/>
                    </a:lnTo>
                    <a:lnTo>
                      <a:pt x="181" y="19"/>
                    </a:lnTo>
                    <a:lnTo>
                      <a:pt x="179" y="19"/>
                    </a:lnTo>
                    <a:lnTo>
                      <a:pt x="177" y="17"/>
                    </a:lnTo>
                    <a:lnTo>
                      <a:pt x="181" y="13"/>
                    </a:lnTo>
                    <a:lnTo>
                      <a:pt x="183" y="13"/>
                    </a:lnTo>
                    <a:lnTo>
                      <a:pt x="183" y="17"/>
                    </a:lnTo>
                    <a:lnTo>
                      <a:pt x="185" y="17"/>
                    </a:lnTo>
                    <a:lnTo>
                      <a:pt x="183" y="21"/>
                    </a:lnTo>
                    <a:lnTo>
                      <a:pt x="179" y="23"/>
                    </a:lnTo>
                    <a:lnTo>
                      <a:pt x="181" y="23"/>
                    </a:lnTo>
                    <a:lnTo>
                      <a:pt x="183" y="21"/>
                    </a:lnTo>
                    <a:lnTo>
                      <a:pt x="181" y="26"/>
                    </a:lnTo>
                    <a:lnTo>
                      <a:pt x="179" y="24"/>
                    </a:lnTo>
                    <a:lnTo>
                      <a:pt x="177" y="28"/>
                    </a:lnTo>
                    <a:lnTo>
                      <a:pt x="177" y="32"/>
                    </a:lnTo>
                    <a:lnTo>
                      <a:pt x="179" y="36"/>
                    </a:lnTo>
                    <a:lnTo>
                      <a:pt x="179" y="38"/>
                    </a:lnTo>
                    <a:lnTo>
                      <a:pt x="181" y="40"/>
                    </a:lnTo>
                    <a:lnTo>
                      <a:pt x="179" y="42"/>
                    </a:lnTo>
                    <a:lnTo>
                      <a:pt x="170" y="49"/>
                    </a:lnTo>
                    <a:lnTo>
                      <a:pt x="168" y="51"/>
                    </a:lnTo>
                    <a:lnTo>
                      <a:pt x="162" y="59"/>
                    </a:lnTo>
                    <a:lnTo>
                      <a:pt x="162" y="59"/>
                    </a:lnTo>
                    <a:lnTo>
                      <a:pt x="160" y="59"/>
                    </a:lnTo>
                    <a:lnTo>
                      <a:pt x="156" y="63"/>
                    </a:lnTo>
                    <a:lnTo>
                      <a:pt x="155" y="66"/>
                    </a:lnTo>
                    <a:lnTo>
                      <a:pt x="151" y="72"/>
                    </a:lnTo>
                    <a:lnTo>
                      <a:pt x="151" y="74"/>
                    </a:lnTo>
                    <a:lnTo>
                      <a:pt x="145" y="76"/>
                    </a:lnTo>
                    <a:lnTo>
                      <a:pt x="139" y="78"/>
                    </a:lnTo>
                    <a:lnTo>
                      <a:pt x="137" y="80"/>
                    </a:lnTo>
                    <a:lnTo>
                      <a:pt x="135" y="85"/>
                    </a:lnTo>
                    <a:lnTo>
                      <a:pt x="135" y="89"/>
                    </a:lnTo>
                    <a:lnTo>
                      <a:pt x="135" y="91"/>
                    </a:lnTo>
                    <a:lnTo>
                      <a:pt x="137" y="91"/>
                    </a:lnTo>
                    <a:lnTo>
                      <a:pt x="139" y="95"/>
                    </a:lnTo>
                    <a:lnTo>
                      <a:pt x="139" y="99"/>
                    </a:lnTo>
                    <a:lnTo>
                      <a:pt x="137" y="101"/>
                    </a:lnTo>
                    <a:lnTo>
                      <a:pt x="135" y="99"/>
                    </a:lnTo>
                    <a:lnTo>
                      <a:pt x="135" y="95"/>
                    </a:lnTo>
                    <a:lnTo>
                      <a:pt x="135" y="95"/>
                    </a:lnTo>
                    <a:lnTo>
                      <a:pt x="134" y="95"/>
                    </a:lnTo>
                    <a:lnTo>
                      <a:pt x="135" y="99"/>
                    </a:lnTo>
                    <a:lnTo>
                      <a:pt x="134" y="101"/>
                    </a:lnTo>
                    <a:lnTo>
                      <a:pt x="132" y="99"/>
                    </a:lnTo>
                    <a:lnTo>
                      <a:pt x="128" y="99"/>
                    </a:lnTo>
                    <a:lnTo>
                      <a:pt x="130" y="97"/>
                    </a:lnTo>
                    <a:lnTo>
                      <a:pt x="130" y="97"/>
                    </a:lnTo>
                    <a:lnTo>
                      <a:pt x="128" y="95"/>
                    </a:lnTo>
                    <a:lnTo>
                      <a:pt x="126" y="97"/>
                    </a:lnTo>
                    <a:lnTo>
                      <a:pt x="126" y="99"/>
                    </a:lnTo>
                    <a:lnTo>
                      <a:pt x="122" y="99"/>
                    </a:lnTo>
                    <a:lnTo>
                      <a:pt x="122" y="99"/>
                    </a:lnTo>
                    <a:lnTo>
                      <a:pt x="120" y="95"/>
                    </a:lnTo>
                    <a:lnTo>
                      <a:pt x="116" y="95"/>
                    </a:lnTo>
                    <a:lnTo>
                      <a:pt x="120" y="97"/>
                    </a:lnTo>
                    <a:lnTo>
                      <a:pt x="120" y="99"/>
                    </a:lnTo>
                    <a:lnTo>
                      <a:pt x="118" y="103"/>
                    </a:lnTo>
                    <a:lnTo>
                      <a:pt x="116" y="103"/>
                    </a:lnTo>
                    <a:lnTo>
                      <a:pt x="113" y="103"/>
                    </a:lnTo>
                    <a:lnTo>
                      <a:pt x="113" y="106"/>
                    </a:lnTo>
                    <a:lnTo>
                      <a:pt x="109" y="106"/>
                    </a:lnTo>
                    <a:lnTo>
                      <a:pt x="107" y="105"/>
                    </a:lnTo>
                    <a:lnTo>
                      <a:pt x="107" y="106"/>
                    </a:lnTo>
                    <a:lnTo>
                      <a:pt x="103" y="108"/>
                    </a:lnTo>
                    <a:lnTo>
                      <a:pt x="101" y="112"/>
                    </a:lnTo>
                    <a:lnTo>
                      <a:pt x="101" y="116"/>
                    </a:lnTo>
                    <a:lnTo>
                      <a:pt x="99" y="118"/>
                    </a:lnTo>
                    <a:lnTo>
                      <a:pt x="95" y="124"/>
                    </a:lnTo>
                    <a:lnTo>
                      <a:pt x="94" y="127"/>
                    </a:lnTo>
                    <a:lnTo>
                      <a:pt x="92" y="131"/>
                    </a:lnTo>
                    <a:lnTo>
                      <a:pt x="84" y="137"/>
                    </a:lnTo>
                    <a:lnTo>
                      <a:pt x="82" y="139"/>
                    </a:lnTo>
                    <a:lnTo>
                      <a:pt x="80" y="145"/>
                    </a:lnTo>
                    <a:lnTo>
                      <a:pt x="78" y="150"/>
                    </a:lnTo>
                    <a:lnTo>
                      <a:pt x="74" y="154"/>
                    </a:lnTo>
                    <a:lnTo>
                      <a:pt x="74" y="156"/>
                    </a:lnTo>
                    <a:lnTo>
                      <a:pt x="74" y="156"/>
                    </a:lnTo>
                    <a:lnTo>
                      <a:pt x="73" y="158"/>
                    </a:lnTo>
                    <a:lnTo>
                      <a:pt x="74" y="158"/>
                    </a:lnTo>
                    <a:lnTo>
                      <a:pt x="76" y="158"/>
                    </a:lnTo>
                    <a:lnTo>
                      <a:pt x="74" y="160"/>
                    </a:lnTo>
                    <a:lnTo>
                      <a:pt x="69" y="160"/>
                    </a:lnTo>
                    <a:lnTo>
                      <a:pt x="63" y="162"/>
                    </a:lnTo>
                    <a:lnTo>
                      <a:pt x="61" y="166"/>
                    </a:lnTo>
                    <a:lnTo>
                      <a:pt x="61" y="169"/>
                    </a:lnTo>
                    <a:lnTo>
                      <a:pt x="55" y="171"/>
                    </a:lnTo>
                    <a:lnTo>
                      <a:pt x="57" y="167"/>
                    </a:lnTo>
                    <a:lnTo>
                      <a:pt x="54" y="166"/>
                    </a:lnTo>
                    <a:lnTo>
                      <a:pt x="55" y="169"/>
                    </a:lnTo>
                    <a:lnTo>
                      <a:pt x="55" y="171"/>
                    </a:lnTo>
                    <a:lnTo>
                      <a:pt x="52" y="173"/>
                    </a:lnTo>
                    <a:lnTo>
                      <a:pt x="46" y="177"/>
                    </a:lnTo>
                    <a:lnTo>
                      <a:pt x="40" y="179"/>
                    </a:lnTo>
                    <a:lnTo>
                      <a:pt x="36" y="181"/>
                    </a:lnTo>
                    <a:lnTo>
                      <a:pt x="33" y="179"/>
                    </a:lnTo>
                    <a:lnTo>
                      <a:pt x="33" y="177"/>
                    </a:lnTo>
                    <a:lnTo>
                      <a:pt x="27" y="181"/>
                    </a:lnTo>
                    <a:lnTo>
                      <a:pt x="27" y="179"/>
                    </a:lnTo>
                    <a:lnTo>
                      <a:pt x="29" y="177"/>
                    </a:lnTo>
                    <a:lnTo>
                      <a:pt x="27" y="175"/>
                    </a:lnTo>
                    <a:lnTo>
                      <a:pt x="23" y="173"/>
                    </a:lnTo>
                    <a:lnTo>
                      <a:pt x="23" y="169"/>
                    </a:lnTo>
                    <a:lnTo>
                      <a:pt x="21" y="167"/>
                    </a:lnTo>
                    <a:lnTo>
                      <a:pt x="19" y="167"/>
                    </a:lnTo>
                    <a:lnTo>
                      <a:pt x="17" y="166"/>
                    </a:lnTo>
                    <a:lnTo>
                      <a:pt x="17" y="166"/>
                    </a:lnTo>
                    <a:lnTo>
                      <a:pt x="17" y="162"/>
                    </a:lnTo>
                    <a:lnTo>
                      <a:pt x="14" y="160"/>
                    </a:lnTo>
                    <a:lnTo>
                      <a:pt x="12" y="162"/>
                    </a:lnTo>
                    <a:lnTo>
                      <a:pt x="12" y="164"/>
                    </a:lnTo>
                    <a:lnTo>
                      <a:pt x="10" y="164"/>
                    </a:lnTo>
                    <a:lnTo>
                      <a:pt x="10" y="162"/>
                    </a:lnTo>
                    <a:lnTo>
                      <a:pt x="6" y="162"/>
                    </a:lnTo>
                    <a:lnTo>
                      <a:pt x="4" y="160"/>
                    </a:lnTo>
                    <a:lnTo>
                      <a:pt x="2" y="158"/>
                    </a:lnTo>
                    <a:lnTo>
                      <a:pt x="2" y="154"/>
                    </a:lnTo>
                    <a:lnTo>
                      <a:pt x="4" y="154"/>
                    </a:lnTo>
                    <a:lnTo>
                      <a:pt x="2" y="152"/>
                    </a:lnTo>
                    <a:lnTo>
                      <a:pt x="0" y="152"/>
                    </a:lnTo>
                    <a:lnTo>
                      <a:pt x="4" y="148"/>
                    </a:lnTo>
                    <a:lnTo>
                      <a:pt x="8" y="146"/>
                    </a:lnTo>
                    <a:lnTo>
                      <a:pt x="12" y="146"/>
                    </a:lnTo>
                    <a:lnTo>
                      <a:pt x="12" y="146"/>
                    </a:lnTo>
                    <a:lnTo>
                      <a:pt x="12" y="145"/>
                    </a:lnTo>
                    <a:lnTo>
                      <a:pt x="8" y="143"/>
                    </a:lnTo>
                    <a:lnTo>
                      <a:pt x="8" y="139"/>
                    </a:lnTo>
                    <a:lnTo>
                      <a:pt x="12" y="135"/>
                    </a:lnTo>
                    <a:lnTo>
                      <a:pt x="12" y="133"/>
                    </a:lnTo>
                    <a:lnTo>
                      <a:pt x="14" y="131"/>
                    </a:lnTo>
                    <a:lnTo>
                      <a:pt x="15" y="131"/>
                    </a:lnTo>
                    <a:lnTo>
                      <a:pt x="17" y="135"/>
                    </a:lnTo>
                    <a:lnTo>
                      <a:pt x="17" y="133"/>
                    </a:lnTo>
                    <a:lnTo>
                      <a:pt x="17" y="127"/>
                    </a:lnTo>
                    <a:lnTo>
                      <a:pt x="19" y="126"/>
                    </a:lnTo>
                    <a:lnTo>
                      <a:pt x="21" y="126"/>
                    </a:lnTo>
                    <a:lnTo>
                      <a:pt x="27" y="120"/>
                    </a:lnTo>
                    <a:lnTo>
                      <a:pt x="29" y="120"/>
                    </a:lnTo>
                    <a:lnTo>
                      <a:pt x="31" y="118"/>
                    </a:lnTo>
                    <a:lnTo>
                      <a:pt x="31" y="114"/>
                    </a:lnTo>
                    <a:lnTo>
                      <a:pt x="33" y="112"/>
                    </a:lnTo>
                    <a:lnTo>
                      <a:pt x="34" y="110"/>
                    </a:lnTo>
                    <a:lnTo>
                      <a:pt x="36" y="112"/>
                    </a:lnTo>
                    <a:lnTo>
                      <a:pt x="36" y="114"/>
                    </a:lnTo>
                    <a:lnTo>
                      <a:pt x="36" y="110"/>
                    </a:lnTo>
                    <a:lnTo>
                      <a:pt x="40" y="106"/>
                    </a:lnTo>
                    <a:lnTo>
                      <a:pt x="44" y="105"/>
                    </a:lnTo>
                    <a:lnTo>
                      <a:pt x="48" y="101"/>
                    </a:lnTo>
                    <a:lnTo>
                      <a:pt x="50" y="99"/>
                    </a:lnTo>
                    <a:lnTo>
                      <a:pt x="55" y="93"/>
                    </a:lnTo>
                    <a:lnTo>
                      <a:pt x="57" y="93"/>
                    </a:lnTo>
                    <a:lnTo>
                      <a:pt x="59" y="95"/>
                    </a:lnTo>
                    <a:lnTo>
                      <a:pt x="63" y="93"/>
                    </a:lnTo>
                    <a:lnTo>
                      <a:pt x="65" y="93"/>
                    </a:lnTo>
                    <a:lnTo>
                      <a:pt x="67" y="93"/>
                    </a:lnTo>
                    <a:lnTo>
                      <a:pt x="71" y="97"/>
                    </a:lnTo>
                    <a:lnTo>
                      <a:pt x="71" y="93"/>
                    </a:lnTo>
                    <a:lnTo>
                      <a:pt x="69" y="89"/>
                    </a:lnTo>
                    <a:lnTo>
                      <a:pt x="69" y="87"/>
                    </a:lnTo>
                    <a:lnTo>
                      <a:pt x="76" y="84"/>
                    </a:lnTo>
                    <a:lnTo>
                      <a:pt x="78" y="84"/>
                    </a:lnTo>
                    <a:lnTo>
                      <a:pt x="86" y="78"/>
                    </a:lnTo>
                    <a:lnTo>
                      <a:pt x="92" y="74"/>
                    </a:lnTo>
                    <a:lnTo>
                      <a:pt x="95" y="74"/>
                    </a:lnTo>
                    <a:lnTo>
                      <a:pt x="95" y="72"/>
                    </a:lnTo>
                    <a:lnTo>
                      <a:pt x="99" y="70"/>
                    </a:lnTo>
                    <a:lnTo>
                      <a:pt x="103" y="68"/>
                    </a:lnTo>
                    <a:lnTo>
                      <a:pt x="111" y="65"/>
                    </a:lnTo>
                    <a:lnTo>
                      <a:pt x="118" y="55"/>
                    </a:lnTo>
                    <a:lnTo>
                      <a:pt x="118" y="53"/>
                    </a:lnTo>
                    <a:lnTo>
                      <a:pt x="120" y="51"/>
                    </a:lnTo>
                    <a:lnTo>
                      <a:pt x="120" y="47"/>
                    </a:lnTo>
                    <a:lnTo>
                      <a:pt x="122" y="44"/>
                    </a:lnTo>
                    <a:lnTo>
                      <a:pt x="124" y="44"/>
                    </a:lnTo>
                    <a:lnTo>
                      <a:pt x="124" y="40"/>
                    </a:lnTo>
                    <a:lnTo>
                      <a:pt x="126" y="36"/>
                    </a:lnTo>
                    <a:lnTo>
                      <a:pt x="130" y="34"/>
                    </a:lnTo>
                    <a:lnTo>
                      <a:pt x="132" y="34"/>
                    </a:lnTo>
                    <a:lnTo>
                      <a:pt x="135" y="32"/>
                    </a:lnTo>
                    <a:lnTo>
                      <a:pt x="137" y="30"/>
                    </a:lnTo>
                    <a:lnTo>
                      <a:pt x="141" y="24"/>
                    </a:lnTo>
                    <a:lnTo>
                      <a:pt x="143" y="24"/>
                    </a:lnTo>
                    <a:lnTo>
                      <a:pt x="145" y="21"/>
                    </a:lnTo>
                    <a:lnTo>
                      <a:pt x="149" y="11"/>
                    </a:lnTo>
                    <a:lnTo>
                      <a:pt x="151" y="7"/>
                    </a:lnTo>
                    <a:lnTo>
                      <a:pt x="153" y="4"/>
                    </a:lnTo>
                    <a:lnTo>
                      <a:pt x="155" y="4"/>
                    </a:lnTo>
                    <a:lnTo>
                      <a:pt x="16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82" name="Freeform 1260"/>
              <p:cNvSpPr>
                <a:spLocks/>
              </p:cNvSpPr>
              <p:nvPr/>
            </p:nvSpPr>
            <p:spPr bwMode="auto">
              <a:xfrm>
                <a:off x="6480" y="4095"/>
                <a:ext cx="11" cy="11"/>
              </a:xfrm>
              <a:custGeom>
                <a:avLst/>
                <a:gdLst>
                  <a:gd name="T0" fmla="*/ 9 w 11"/>
                  <a:gd name="T1" fmla="*/ 0 h 11"/>
                  <a:gd name="T2" fmla="*/ 11 w 11"/>
                  <a:gd name="T3" fmla="*/ 0 h 11"/>
                  <a:gd name="T4" fmla="*/ 11 w 11"/>
                  <a:gd name="T5" fmla="*/ 2 h 11"/>
                  <a:gd name="T6" fmla="*/ 8 w 11"/>
                  <a:gd name="T7" fmla="*/ 6 h 11"/>
                  <a:gd name="T8" fmla="*/ 9 w 11"/>
                  <a:gd name="T9" fmla="*/ 9 h 11"/>
                  <a:gd name="T10" fmla="*/ 9 w 11"/>
                  <a:gd name="T11" fmla="*/ 11 h 11"/>
                  <a:gd name="T12" fmla="*/ 6 w 11"/>
                  <a:gd name="T13" fmla="*/ 9 h 11"/>
                  <a:gd name="T14" fmla="*/ 2 w 11"/>
                  <a:gd name="T15" fmla="*/ 11 h 11"/>
                  <a:gd name="T16" fmla="*/ 0 w 11"/>
                  <a:gd name="T17" fmla="*/ 8 h 11"/>
                  <a:gd name="T18" fmla="*/ 9 w 11"/>
                  <a:gd name="T1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" h="11">
                    <a:moveTo>
                      <a:pt x="9" y="0"/>
                    </a:moveTo>
                    <a:lnTo>
                      <a:pt x="11" y="0"/>
                    </a:lnTo>
                    <a:lnTo>
                      <a:pt x="11" y="2"/>
                    </a:lnTo>
                    <a:lnTo>
                      <a:pt x="8" y="6"/>
                    </a:lnTo>
                    <a:lnTo>
                      <a:pt x="9" y="9"/>
                    </a:lnTo>
                    <a:lnTo>
                      <a:pt x="9" y="11"/>
                    </a:lnTo>
                    <a:lnTo>
                      <a:pt x="6" y="9"/>
                    </a:lnTo>
                    <a:lnTo>
                      <a:pt x="2" y="11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83" name="Freeform 1261"/>
              <p:cNvSpPr>
                <a:spLocks/>
              </p:cNvSpPr>
              <p:nvPr/>
            </p:nvSpPr>
            <p:spPr bwMode="auto">
              <a:xfrm>
                <a:off x="6733" y="3801"/>
                <a:ext cx="6" cy="8"/>
              </a:xfrm>
              <a:custGeom>
                <a:avLst/>
                <a:gdLst>
                  <a:gd name="T0" fmla="*/ 2 w 6"/>
                  <a:gd name="T1" fmla="*/ 0 h 8"/>
                  <a:gd name="T2" fmla="*/ 6 w 6"/>
                  <a:gd name="T3" fmla="*/ 2 h 8"/>
                  <a:gd name="T4" fmla="*/ 4 w 6"/>
                  <a:gd name="T5" fmla="*/ 4 h 8"/>
                  <a:gd name="T6" fmla="*/ 2 w 6"/>
                  <a:gd name="T7" fmla="*/ 4 h 8"/>
                  <a:gd name="T8" fmla="*/ 0 w 6"/>
                  <a:gd name="T9" fmla="*/ 6 h 8"/>
                  <a:gd name="T10" fmla="*/ 0 w 6"/>
                  <a:gd name="T11" fmla="*/ 8 h 8"/>
                  <a:gd name="T12" fmla="*/ 0 w 6"/>
                  <a:gd name="T13" fmla="*/ 6 h 8"/>
                  <a:gd name="T14" fmla="*/ 0 w 6"/>
                  <a:gd name="T15" fmla="*/ 4 h 8"/>
                  <a:gd name="T16" fmla="*/ 2 w 6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lnTo>
                      <a:pt x="6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84" name="Freeform 1262"/>
              <p:cNvSpPr>
                <a:spLocks/>
              </p:cNvSpPr>
              <p:nvPr/>
            </p:nvSpPr>
            <p:spPr bwMode="auto">
              <a:xfrm>
                <a:off x="6558" y="3939"/>
                <a:ext cx="4" cy="2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0 h 2"/>
                  <a:gd name="T4" fmla="*/ 4 w 4"/>
                  <a:gd name="T5" fmla="*/ 2 h 2"/>
                  <a:gd name="T6" fmla="*/ 2 w 4"/>
                  <a:gd name="T7" fmla="*/ 2 h 2"/>
                  <a:gd name="T8" fmla="*/ 0 w 4"/>
                  <a:gd name="T9" fmla="*/ 0 h 2"/>
                  <a:gd name="T10" fmla="*/ 0 w 4"/>
                  <a:gd name="T11" fmla="*/ 0 h 2"/>
                  <a:gd name="T12" fmla="*/ 0 w 4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85" name="Freeform 1263"/>
              <p:cNvSpPr>
                <a:spLocks/>
              </p:cNvSpPr>
              <p:nvPr/>
            </p:nvSpPr>
            <p:spPr bwMode="auto">
              <a:xfrm>
                <a:off x="3330" y="1385"/>
                <a:ext cx="160" cy="97"/>
              </a:xfrm>
              <a:custGeom>
                <a:avLst/>
                <a:gdLst>
                  <a:gd name="T0" fmla="*/ 36 w 160"/>
                  <a:gd name="T1" fmla="*/ 5 h 97"/>
                  <a:gd name="T2" fmla="*/ 44 w 160"/>
                  <a:gd name="T3" fmla="*/ 15 h 97"/>
                  <a:gd name="T4" fmla="*/ 46 w 160"/>
                  <a:gd name="T5" fmla="*/ 24 h 97"/>
                  <a:gd name="T6" fmla="*/ 44 w 160"/>
                  <a:gd name="T7" fmla="*/ 36 h 97"/>
                  <a:gd name="T8" fmla="*/ 54 w 160"/>
                  <a:gd name="T9" fmla="*/ 30 h 97"/>
                  <a:gd name="T10" fmla="*/ 63 w 160"/>
                  <a:gd name="T11" fmla="*/ 23 h 97"/>
                  <a:gd name="T12" fmla="*/ 69 w 160"/>
                  <a:gd name="T13" fmla="*/ 19 h 97"/>
                  <a:gd name="T14" fmla="*/ 76 w 160"/>
                  <a:gd name="T15" fmla="*/ 17 h 97"/>
                  <a:gd name="T16" fmla="*/ 88 w 160"/>
                  <a:gd name="T17" fmla="*/ 15 h 97"/>
                  <a:gd name="T18" fmla="*/ 92 w 160"/>
                  <a:gd name="T19" fmla="*/ 17 h 97"/>
                  <a:gd name="T20" fmla="*/ 103 w 160"/>
                  <a:gd name="T21" fmla="*/ 17 h 97"/>
                  <a:gd name="T22" fmla="*/ 113 w 160"/>
                  <a:gd name="T23" fmla="*/ 13 h 97"/>
                  <a:gd name="T24" fmla="*/ 120 w 160"/>
                  <a:gd name="T25" fmla="*/ 2 h 97"/>
                  <a:gd name="T26" fmla="*/ 132 w 160"/>
                  <a:gd name="T27" fmla="*/ 7 h 97"/>
                  <a:gd name="T28" fmla="*/ 141 w 160"/>
                  <a:gd name="T29" fmla="*/ 3 h 97"/>
                  <a:gd name="T30" fmla="*/ 143 w 160"/>
                  <a:gd name="T31" fmla="*/ 9 h 97"/>
                  <a:gd name="T32" fmla="*/ 147 w 160"/>
                  <a:gd name="T33" fmla="*/ 15 h 97"/>
                  <a:gd name="T34" fmla="*/ 145 w 160"/>
                  <a:gd name="T35" fmla="*/ 26 h 97"/>
                  <a:gd name="T36" fmla="*/ 158 w 160"/>
                  <a:gd name="T37" fmla="*/ 32 h 97"/>
                  <a:gd name="T38" fmla="*/ 153 w 160"/>
                  <a:gd name="T39" fmla="*/ 42 h 97"/>
                  <a:gd name="T40" fmla="*/ 155 w 160"/>
                  <a:gd name="T41" fmla="*/ 57 h 97"/>
                  <a:gd name="T42" fmla="*/ 147 w 160"/>
                  <a:gd name="T43" fmla="*/ 59 h 97"/>
                  <a:gd name="T44" fmla="*/ 143 w 160"/>
                  <a:gd name="T45" fmla="*/ 68 h 97"/>
                  <a:gd name="T46" fmla="*/ 136 w 160"/>
                  <a:gd name="T47" fmla="*/ 68 h 97"/>
                  <a:gd name="T48" fmla="*/ 113 w 160"/>
                  <a:gd name="T49" fmla="*/ 84 h 97"/>
                  <a:gd name="T50" fmla="*/ 103 w 160"/>
                  <a:gd name="T51" fmla="*/ 87 h 97"/>
                  <a:gd name="T52" fmla="*/ 96 w 160"/>
                  <a:gd name="T53" fmla="*/ 85 h 97"/>
                  <a:gd name="T54" fmla="*/ 86 w 160"/>
                  <a:gd name="T55" fmla="*/ 91 h 97"/>
                  <a:gd name="T56" fmla="*/ 65 w 160"/>
                  <a:gd name="T57" fmla="*/ 91 h 97"/>
                  <a:gd name="T58" fmla="*/ 52 w 160"/>
                  <a:gd name="T59" fmla="*/ 84 h 97"/>
                  <a:gd name="T60" fmla="*/ 38 w 160"/>
                  <a:gd name="T61" fmla="*/ 82 h 97"/>
                  <a:gd name="T62" fmla="*/ 19 w 160"/>
                  <a:gd name="T63" fmla="*/ 85 h 97"/>
                  <a:gd name="T64" fmla="*/ 21 w 160"/>
                  <a:gd name="T65" fmla="*/ 72 h 97"/>
                  <a:gd name="T66" fmla="*/ 29 w 160"/>
                  <a:gd name="T67" fmla="*/ 74 h 97"/>
                  <a:gd name="T68" fmla="*/ 40 w 160"/>
                  <a:gd name="T69" fmla="*/ 66 h 97"/>
                  <a:gd name="T70" fmla="*/ 31 w 160"/>
                  <a:gd name="T71" fmla="*/ 66 h 97"/>
                  <a:gd name="T72" fmla="*/ 29 w 160"/>
                  <a:gd name="T73" fmla="*/ 63 h 97"/>
                  <a:gd name="T74" fmla="*/ 29 w 160"/>
                  <a:gd name="T75" fmla="*/ 53 h 97"/>
                  <a:gd name="T76" fmla="*/ 8 w 160"/>
                  <a:gd name="T77" fmla="*/ 53 h 97"/>
                  <a:gd name="T78" fmla="*/ 12 w 160"/>
                  <a:gd name="T79" fmla="*/ 45 h 97"/>
                  <a:gd name="T80" fmla="*/ 21 w 160"/>
                  <a:gd name="T81" fmla="*/ 42 h 97"/>
                  <a:gd name="T82" fmla="*/ 27 w 160"/>
                  <a:gd name="T83" fmla="*/ 45 h 97"/>
                  <a:gd name="T84" fmla="*/ 40 w 160"/>
                  <a:gd name="T85" fmla="*/ 38 h 97"/>
                  <a:gd name="T86" fmla="*/ 27 w 160"/>
                  <a:gd name="T87" fmla="*/ 38 h 97"/>
                  <a:gd name="T88" fmla="*/ 42 w 160"/>
                  <a:gd name="T89" fmla="*/ 32 h 97"/>
                  <a:gd name="T90" fmla="*/ 35 w 160"/>
                  <a:gd name="T91" fmla="*/ 26 h 97"/>
                  <a:gd name="T92" fmla="*/ 27 w 160"/>
                  <a:gd name="T93" fmla="*/ 30 h 97"/>
                  <a:gd name="T94" fmla="*/ 19 w 160"/>
                  <a:gd name="T95" fmla="*/ 26 h 97"/>
                  <a:gd name="T96" fmla="*/ 6 w 160"/>
                  <a:gd name="T97" fmla="*/ 32 h 97"/>
                  <a:gd name="T98" fmla="*/ 8 w 160"/>
                  <a:gd name="T99" fmla="*/ 28 h 97"/>
                  <a:gd name="T100" fmla="*/ 8 w 160"/>
                  <a:gd name="T101" fmla="*/ 19 h 97"/>
                  <a:gd name="T102" fmla="*/ 17 w 160"/>
                  <a:gd name="T103" fmla="*/ 21 h 97"/>
                  <a:gd name="T104" fmla="*/ 15 w 160"/>
                  <a:gd name="T105" fmla="*/ 15 h 97"/>
                  <a:gd name="T106" fmla="*/ 17 w 160"/>
                  <a:gd name="T107" fmla="*/ 13 h 97"/>
                  <a:gd name="T108" fmla="*/ 25 w 160"/>
                  <a:gd name="T109" fmla="*/ 11 h 97"/>
                  <a:gd name="T110" fmla="*/ 33 w 160"/>
                  <a:gd name="T111" fmla="*/ 17 h 97"/>
                  <a:gd name="T112" fmla="*/ 27 w 160"/>
                  <a:gd name="T113" fmla="*/ 5 h 97"/>
                  <a:gd name="T114" fmla="*/ 29 w 160"/>
                  <a:gd name="T115" fmla="*/ 2 h 97"/>
                  <a:gd name="T116" fmla="*/ 23 w 160"/>
                  <a:gd name="T117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60" h="97">
                    <a:moveTo>
                      <a:pt x="29" y="0"/>
                    </a:moveTo>
                    <a:lnTo>
                      <a:pt x="33" y="0"/>
                    </a:lnTo>
                    <a:lnTo>
                      <a:pt x="35" y="0"/>
                    </a:lnTo>
                    <a:lnTo>
                      <a:pt x="36" y="3"/>
                    </a:lnTo>
                    <a:lnTo>
                      <a:pt x="36" y="5"/>
                    </a:lnTo>
                    <a:lnTo>
                      <a:pt x="42" y="9"/>
                    </a:lnTo>
                    <a:lnTo>
                      <a:pt x="44" y="11"/>
                    </a:lnTo>
                    <a:lnTo>
                      <a:pt x="46" y="9"/>
                    </a:lnTo>
                    <a:lnTo>
                      <a:pt x="48" y="13"/>
                    </a:lnTo>
                    <a:lnTo>
                      <a:pt x="44" y="15"/>
                    </a:lnTo>
                    <a:lnTo>
                      <a:pt x="48" y="17"/>
                    </a:lnTo>
                    <a:lnTo>
                      <a:pt x="50" y="19"/>
                    </a:lnTo>
                    <a:lnTo>
                      <a:pt x="46" y="21"/>
                    </a:lnTo>
                    <a:lnTo>
                      <a:pt x="44" y="21"/>
                    </a:lnTo>
                    <a:lnTo>
                      <a:pt x="46" y="24"/>
                    </a:lnTo>
                    <a:lnTo>
                      <a:pt x="44" y="26"/>
                    </a:lnTo>
                    <a:lnTo>
                      <a:pt x="48" y="26"/>
                    </a:lnTo>
                    <a:lnTo>
                      <a:pt x="48" y="28"/>
                    </a:lnTo>
                    <a:lnTo>
                      <a:pt x="46" y="32"/>
                    </a:lnTo>
                    <a:lnTo>
                      <a:pt x="44" y="36"/>
                    </a:lnTo>
                    <a:lnTo>
                      <a:pt x="48" y="36"/>
                    </a:lnTo>
                    <a:lnTo>
                      <a:pt x="50" y="42"/>
                    </a:lnTo>
                    <a:lnTo>
                      <a:pt x="50" y="36"/>
                    </a:lnTo>
                    <a:lnTo>
                      <a:pt x="52" y="34"/>
                    </a:lnTo>
                    <a:lnTo>
                      <a:pt x="54" y="30"/>
                    </a:lnTo>
                    <a:lnTo>
                      <a:pt x="57" y="28"/>
                    </a:lnTo>
                    <a:lnTo>
                      <a:pt x="57" y="32"/>
                    </a:lnTo>
                    <a:lnTo>
                      <a:pt x="61" y="32"/>
                    </a:lnTo>
                    <a:lnTo>
                      <a:pt x="63" y="28"/>
                    </a:lnTo>
                    <a:lnTo>
                      <a:pt x="63" y="23"/>
                    </a:lnTo>
                    <a:lnTo>
                      <a:pt x="61" y="21"/>
                    </a:lnTo>
                    <a:lnTo>
                      <a:pt x="61" y="13"/>
                    </a:lnTo>
                    <a:lnTo>
                      <a:pt x="65" y="9"/>
                    </a:lnTo>
                    <a:lnTo>
                      <a:pt x="67" y="11"/>
                    </a:lnTo>
                    <a:lnTo>
                      <a:pt x="69" y="19"/>
                    </a:lnTo>
                    <a:lnTo>
                      <a:pt x="71" y="19"/>
                    </a:lnTo>
                    <a:lnTo>
                      <a:pt x="71" y="24"/>
                    </a:lnTo>
                    <a:lnTo>
                      <a:pt x="75" y="24"/>
                    </a:lnTo>
                    <a:lnTo>
                      <a:pt x="76" y="21"/>
                    </a:lnTo>
                    <a:lnTo>
                      <a:pt x="76" y="17"/>
                    </a:lnTo>
                    <a:lnTo>
                      <a:pt x="76" y="13"/>
                    </a:lnTo>
                    <a:lnTo>
                      <a:pt x="84" y="9"/>
                    </a:lnTo>
                    <a:lnTo>
                      <a:pt x="88" y="11"/>
                    </a:lnTo>
                    <a:lnTo>
                      <a:pt x="88" y="15"/>
                    </a:lnTo>
                    <a:lnTo>
                      <a:pt x="88" y="15"/>
                    </a:lnTo>
                    <a:lnTo>
                      <a:pt x="88" y="19"/>
                    </a:lnTo>
                    <a:lnTo>
                      <a:pt x="92" y="24"/>
                    </a:lnTo>
                    <a:lnTo>
                      <a:pt x="90" y="32"/>
                    </a:lnTo>
                    <a:lnTo>
                      <a:pt x="96" y="23"/>
                    </a:lnTo>
                    <a:lnTo>
                      <a:pt x="92" y="17"/>
                    </a:lnTo>
                    <a:lnTo>
                      <a:pt x="92" y="9"/>
                    </a:lnTo>
                    <a:lnTo>
                      <a:pt x="96" y="9"/>
                    </a:lnTo>
                    <a:lnTo>
                      <a:pt x="97" y="11"/>
                    </a:lnTo>
                    <a:lnTo>
                      <a:pt x="99" y="9"/>
                    </a:lnTo>
                    <a:lnTo>
                      <a:pt x="103" y="17"/>
                    </a:lnTo>
                    <a:lnTo>
                      <a:pt x="107" y="17"/>
                    </a:lnTo>
                    <a:lnTo>
                      <a:pt x="109" y="11"/>
                    </a:lnTo>
                    <a:lnTo>
                      <a:pt x="111" y="9"/>
                    </a:lnTo>
                    <a:lnTo>
                      <a:pt x="113" y="9"/>
                    </a:lnTo>
                    <a:lnTo>
                      <a:pt x="113" y="13"/>
                    </a:lnTo>
                    <a:lnTo>
                      <a:pt x="116" y="11"/>
                    </a:lnTo>
                    <a:lnTo>
                      <a:pt x="118" y="11"/>
                    </a:lnTo>
                    <a:lnTo>
                      <a:pt x="120" y="9"/>
                    </a:lnTo>
                    <a:lnTo>
                      <a:pt x="118" y="5"/>
                    </a:lnTo>
                    <a:lnTo>
                      <a:pt x="120" y="2"/>
                    </a:lnTo>
                    <a:lnTo>
                      <a:pt x="122" y="3"/>
                    </a:lnTo>
                    <a:lnTo>
                      <a:pt x="126" y="2"/>
                    </a:lnTo>
                    <a:lnTo>
                      <a:pt x="130" y="2"/>
                    </a:lnTo>
                    <a:lnTo>
                      <a:pt x="130" y="5"/>
                    </a:lnTo>
                    <a:lnTo>
                      <a:pt x="132" y="7"/>
                    </a:lnTo>
                    <a:lnTo>
                      <a:pt x="130" y="9"/>
                    </a:lnTo>
                    <a:lnTo>
                      <a:pt x="132" y="13"/>
                    </a:lnTo>
                    <a:lnTo>
                      <a:pt x="136" y="13"/>
                    </a:lnTo>
                    <a:lnTo>
                      <a:pt x="136" y="9"/>
                    </a:lnTo>
                    <a:lnTo>
                      <a:pt x="141" y="3"/>
                    </a:lnTo>
                    <a:lnTo>
                      <a:pt x="145" y="3"/>
                    </a:lnTo>
                    <a:lnTo>
                      <a:pt x="149" y="5"/>
                    </a:lnTo>
                    <a:lnTo>
                      <a:pt x="145" y="5"/>
                    </a:lnTo>
                    <a:lnTo>
                      <a:pt x="143" y="7"/>
                    </a:lnTo>
                    <a:lnTo>
                      <a:pt x="143" y="9"/>
                    </a:lnTo>
                    <a:lnTo>
                      <a:pt x="139" y="11"/>
                    </a:lnTo>
                    <a:lnTo>
                      <a:pt x="141" y="15"/>
                    </a:lnTo>
                    <a:lnTo>
                      <a:pt x="143" y="15"/>
                    </a:lnTo>
                    <a:lnTo>
                      <a:pt x="147" y="13"/>
                    </a:lnTo>
                    <a:lnTo>
                      <a:pt x="147" y="15"/>
                    </a:lnTo>
                    <a:lnTo>
                      <a:pt x="149" y="21"/>
                    </a:lnTo>
                    <a:lnTo>
                      <a:pt x="145" y="21"/>
                    </a:lnTo>
                    <a:lnTo>
                      <a:pt x="143" y="24"/>
                    </a:lnTo>
                    <a:lnTo>
                      <a:pt x="145" y="26"/>
                    </a:lnTo>
                    <a:lnTo>
                      <a:pt x="145" y="26"/>
                    </a:lnTo>
                    <a:lnTo>
                      <a:pt x="149" y="26"/>
                    </a:lnTo>
                    <a:lnTo>
                      <a:pt x="151" y="28"/>
                    </a:lnTo>
                    <a:lnTo>
                      <a:pt x="149" y="32"/>
                    </a:lnTo>
                    <a:lnTo>
                      <a:pt x="151" y="30"/>
                    </a:lnTo>
                    <a:lnTo>
                      <a:pt x="158" y="32"/>
                    </a:lnTo>
                    <a:lnTo>
                      <a:pt x="160" y="34"/>
                    </a:lnTo>
                    <a:lnTo>
                      <a:pt x="158" y="36"/>
                    </a:lnTo>
                    <a:lnTo>
                      <a:pt x="156" y="38"/>
                    </a:lnTo>
                    <a:lnTo>
                      <a:pt x="153" y="38"/>
                    </a:lnTo>
                    <a:lnTo>
                      <a:pt x="153" y="42"/>
                    </a:lnTo>
                    <a:lnTo>
                      <a:pt x="151" y="44"/>
                    </a:lnTo>
                    <a:lnTo>
                      <a:pt x="151" y="47"/>
                    </a:lnTo>
                    <a:lnTo>
                      <a:pt x="155" y="51"/>
                    </a:lnTo>
                    <a:lnTo>
                      <a:pt x="156" y="53"/>
                    </a:lnTo>
                    <a:lnTo>
                      <a:pt x="155" y="57"/>
                    </a:lnTo>
                    <a:lnTo>
                      <a:pt x="151" y="59"/>
                    </a:lnTo>
                    <a:lnTo>
                      <a:pt x="151" y="55"/>
                    </a:lnTo>
                    <a:lnTo>
                      <a:pt x="147" y="53"/>
                    </a:lnTo>
                    <a:lnTo>
                      <a:pt x="145" y="55"/>
                    </a:lnTo>
                    <a:lnTo>
                      <a:pt x="147" y="59"/>
                    </a:lnTo>
                    <a:lnTo>
                      <a:pt x="145" y="61"/>
                    </a:lnTo>
                    <a:lnTo>
                      <a:pt x="145" y="63"/>
                    </a:lnTo>
                    <a:lnTo>
                      <a:pt x="145" y="64"/>
                    </a:lnTo>
                    <a:lnTo>
                      <a:pt x="145" y="66"/>
                    </a:lnTo>
                    <a:lnTo>
                      <a:pt x="143" y="68"/>
                    </a:lnTo>
                    <a:lnTo>
                      <a:pt x="137" y="66"/>
                    </a:lnTo>
                    <a:lnTo>
                      <a:pt x="137" y="64"/>
                    </a:lnTo>
                    <a:lnTo>
                      <a:pt x="136" y="64"/>
                    </a:lnTo>
                    <a:lnTo>
                      <a:pt x="136" y="66"/>
                    </a:lnTo>
                    <a:lnTo>
                      <a:pt x="136" y="68"/>
                    </a:lnTo>
                    <a:lnTo>
                      <a:pt x="134" y="70"/>
                    </a:lnTo>
                    <a:lnTo>
                      <a:pt x="126" y="72"/>
                    </a:lnTo>
                    <a:lnTo>
                      <a:pt x="122" y="76"/>
                    </a:lnTo>
                    <a:lnTo>
                      <a:pt x="115" y="84"/>
                    </a:lnTo>
                    <a:lnTo>
                      <a:pt x="113" y="84"/>
                    </a:lnTo>
                    <a:lnTo>
                      <a:pt x="113" y="84"/>
                    </a:lnTo>
                    <a:lnTo>
                      <a:pt x="111" y="84"/>
                    </a:lnTo>
                    <a:lnTo>
                      <a:pt x="109" y="84"/>
                    </a:lnTo>
                    <a:lnTo>
                      <a:pt x="107" y="82"/>
                    </a:lnTo>
                    <a:lnTo>
                      <a:pt x="103" y="87"/>
                    </a:lnTo>
                    <a:lnTo>
                      <a:pt x="101" y="87"/>
                    </a:lnTo>
                    <a:lnTo>
                      <a:pt x="99" y="89"/>
                    </a:lnTo>
                    <a:lnTo>
                      <a:pt x="99" y="87"/>
                    </a:lnTo>
                    <a:lnTo>
                      <a:pt x="99" y="85"/>
                    </a:lnTo>
                    <a:lnTo>
                      <a:pt x="96" y="85"/>
                    </a:lnTo>
                    <a:lnTo>
                      <a:pt x="96" y="89"/>
                    </a:lnTo>
                    <a:lnTo>
                      <a:pt x="92" y="93"/>
                    </a:lnTo>
                    <a:lnTo>
                      <a:pt x="88" y="93"/>
                    </a:lnTo>
                    <a:lnTo>
                      <a:pt x="86" y="91"/>
                    </a:lnTo>
                    <a:lnTo>
                      <a:pt x="86" y="91"/>
                    </a:lnTo>
                    <a:lnTo>
                      <a:pt x="86" y="97"/>
                    </a:lnTo>
                    <a:lnTo>
                      <a:pt x="80" y="97"/>
                    </a:lnTo>
                    <a:lnTo>
                      <a:pt x="78" y="97"/>
                    </a:lnTo>
                    <a:lnTo>
                      <a:pt x="71" y="97"/>
                    </a:lnTo>
                    <a:lnTo>
                      <a:pt x="65" y="91"/>
                    </a:lnTo>
                    <a:lnTo>
                      <a:pt x="61" y="91"/>
                    </a:lnTo>
                    <a:lnTo>
                      <a:pt x="57" y="93"/>
                    </a:lnTo>
                    <a:lnTo>
                      <a:pt x="56" y="91"/>
                    </a:lnTo>
                    <a:lnTo>
                      <a:pt x="52" y="87"/>
                    </a:lnTo>
                    <a:lnTo>
                      <a:pt x="52" y="84"/>
                    </a:lnTo>
                    <a:lnTo>
                      <a:pt x="48" y="85"/>
                    </a:lnTo>
                    <a:lnTo>
                      <a:pt x="46" y="84"/>
                    </a:lnTo>
                    <a:lnTo>
                      <a:pt x="44" y="82"/>
                    </a:lnTo>
                    <a:lnTo>
                      <a:pt x="42" y="84"/>
                    </a:lnTo>
                    <a:lnTo>
                      <a:pt x="38" y="82"/>
                    </a:lnTo>
                    <a:lnTo>
                      <a:pt x="35" y="85"/>
                    </a:lnTo>
                    <a:lnTo>
                      <a:pt x="29" y="85"/>
                    </a:lnTo>
                    <a:lnTo>
                      <a:pt x="25" y="84"/>
                    </a:lnTo>
                    <a:lnTo>
                      <a:pt x="25" y="84"/>
                    </a:lnTo>
                    <a:lnTo>
                      <a:pt x="19" y="85"/>
                    </a:lnTo>
                    <a:lnTo>
                      <a:pt x="21" y="78"/>
                    </a:lnTo>
                    <a:lnTo>
                      <a:pt x="21" y="78"/>
                    </a:lnTo>
                    <a:lnTo>
                      <a:pt x="19" y="76"/>
                    </a:lnTo>
                    <a:lnTo>
                      <a:pt x="19" y="72"/>
                    </a:lnTo>
                    <a:lnTo>
                      <a:pt x="21" y="72"/>
                    </a:lnTo>
                    <a:lnTo>
                      <a:pt x="21" y="70"/>
                    </a:lnTo>
                    <a:lnTo>
                      <a:pt x="23" y="72"/>
                    </a:lnTo>
                    <a:lnTo>
                      <a:pt x="25" y="76"/>
                    </a:lnTo>
                    <a:lnTo>
                      <a:pt x="27" y="74"/>
                    </a:lnTo>
                    <a:lnTo>
                      <a:pt x="29" y="74"/>
                    </a:lnTo>
                    <a:lnTo>
                      <a:pt x="31" y="72"/>
                    </a:lnTo>
                    <a:lnTo>
                      <a:pt x="31" y="70"/>
                    </a:lnTo>
                    <a:lnTo>
                      <a:pt x="35" y="70"/>
                    </a:lnTo>
                    <a:lnTo>
                      <a:pt x="36" y="68"/>
                    </a:lnTo>
                    <a:lnTo>
                      <a:pt x="40" y="66"/>
                    </a:lnTo>
                    <a:lnTo>
                      <a:pt x="42" y="68"/>
                    </a:lnTo>
                    <a:lnTo>
                      <a:pt x="42" y="66"/>
                    </a:lnTo>
                    <a:lnTo>
                      <a:pt x="38" y="64"/>
                    </a:lnTo>
                    <a:lnTo>
                      <a:pt x="33" y="68"/>
                    </a:lnTo>
                    <a:lnTo>
                      <a:pt x="31" y="66"/>
                    </a:lnTo>
                    <a:lnTo>
                      <a:pt x="33" y="64"/>
                    </a:lnTo>
                    <a:lnTo>
                      <a:pt x="35" y="61"/>
                    </a:lnTo>
                    <a:lnTo>
                      <a:pt x="36" y="59"/>
                    </a:lnTo>
                    <a:lnTo>
                      <a:pt x="33" y="63"/>
                    </a:lnTo>
                    <a:lnTo>
                      <a:pt x="29" y="63"/>
                    </a:lnTo>
                    <a:lnTo>
                      <a:pt x="29" y="61"/>
                    </a:lnTo>
                    <a:lnTo>
                      <a:pt x="25" y="59"/>
                    </a:lnTo>
                    <a:lnTo>
                      <a:pt x="25" y="57"/>
                    </a:lnTo>
                    <a:lnTo>
                      <a:pt x="29" y="55"/>
                    </a:lnTo>
                    <a:lnTo>
                      <a:pt x="29" y="53"/>
                    </a:lnTo>
                    <a:lnTo>
                      <a:pt x="25" y="53"/>
                    </a:lnTo>
                    <a:lnTo>
                      <a:pt x="17" y="53"/>
                    </a:lnTo>
                    <a:lnTo>
                      <a:pt x="12" y="51"/>
                    </a:lnTo>
                    <a:lnTo>
                      <a:pt x="12" y="53"/>
                    </a:lnTo>
                    <a:lnTo>
                      <a:pt x="8" y="53"/>
                    </a:lnTo>
                    <a:lnTo>
                      <a:pt x="6" y="49"/>
                    </a:lnTo>
                    <a:lnTo>
                      <a:pt x="2" y="45"/>
                    </a:lnTo>
                    <a:lnTo>
                      <a:pt x="4" y="45"/>
                    </a:lnTo>
                    <a:lnTo>
                      <a:pt x="8" y="44"/>
                    </a:lnTo>
                    <a:lnTo>
                      <a:pt x="12" y="45"/>
                    </a:lnTo>
                    <a:lnTo>
                      <a:pt x="14" y="44"/>
                    </a:lnTo>
                    <a:lnTo>
                      <a:pt x="17" y="44"/>
                    </a:lnTo>
                    <a:lnTo>
                      <a:pt x="19" y="45"/>
                    </a:lnTo>
                    <a:lnTo>
                      <a:pt x="21" y="44"/>
                    </a:lnTo>
                    <a:lnTo>
                      <a:pt x="21" y="42"/>
                    </a:lnTo>
                    <a:lnTo>
                      <a:pt x="21" y="42"/>
                    </a:lnTo>
                    <a:lnTo>
                      <a:pt x="23" y="42"/>
                    </a:lnTo>
                    <a:lnTo>
                      <a:pt x="23" y="44"/>
                    </a:lnTo>
                    <a:lnTo>
                      <a:pt x="25" y="44"/>
                    </a:lnTo>
                    <a:lnTo>
                      <a:pt x="27" y="45"/>
                    </a:lnTo>
                    <a:lnTo>
                      <a:pt x="29" y="44"/>
                    </a:lnTo>
                    <a:lnTo>
                      <a:pt x="31" y="44"/>
                    </a:lnTo>
                    <a:lnTo>
                      <a:pt x="38" y="44"/>
                    </a:lnTo>
                    <a:lnTo>
                      <a:pt x="40" y="40"/>
                    </a:lnTo>
                    <a:lnTo>
                      <a:pt x="40" y="38"/>
                    </a:lnTo>
                    <a:lnTo>
                      <a:pt x="38" y="38"/>
                    </a:lnTo>
                    <a:lnTo>
                      <a:pt x="36" y="40"/>
                    </a:lnTo>
                    <a:lnTo>
                      <a:pt x="33" y="40"/>
                    </a:lnTo>
                    <a:lnTo>
                      <a:pt x="27" y="40"/>
                    </a:lnTo>
                    <a:lnTo>
                      <a:pt x="27" y="38"/>
                    </a:lnTo>
                    <a:lnTo>
                      <a:pt x="33" y="36"/>
                    </a:lnTo>
                    <a:lnTo>
                      <a:pt x="35" y="36"/>
                    </a:lnTo>
                    <a:lnTo>
                      <a:pt x="38" y="34"/>
                    </a:lnTo>
                    <a:lnTo>
                      <a:pt x="40" y="34"/>
                    </a:lnTo>
                    <a:lnTo>
                      <a:pt x="42" y="32"/>
                    </a:lnTo>
                    <a:lnTo>
                      <a:pt x="38" y="30"/>
                    </a:lnTo>
                    <a:lnTo>
                      <a:pt x="36" y="32"/>
                    </a:lnTo>
                    <a:lnTo>
                      <a:pt x="35" y="30"/>
                    </a:lnTo>
                    <a:lnTo>
                      <a:pt x="35" y="28"/>
                    </a:lnTo>
                    <a:lnTo>
                      <a:pt x="35" y="26"/>
                    </a:lnTo>
                    <a:lnTo>
                      <a:pt x="33" y="30"/>
                    </a:lnTo>
                    <a:lnTo>
                      <a:pt x="31" y="30"/>
                    </a:lnTo>
                    <a:lnTo>
                      <a:pt x="31" y="26"/>
                    </a:lnTo>
                    <a:lnTo>
                      <a:pt x="29" y="28"/>
                    </a:lnTo>
                    <a:lnTo>
                      <a:pt x="27" y="30"/>
                    </a:lnTo>
                    <a:lnTo>
                      <a:pt x="25" y="30"/>
                    </a:lnTo>
                    <a:lnTo>
                      <a:pt x="25" y="26"/>
                    </a:lnTo>
                    <a:lnTo>
                      <a:pt x="21" y="28"/>
                    </a:lnTo>
                    <a:lnTo>
                      <a:pt x="19" y="28"/>
                    </a:lnTo>
                    <a:lnTo>
                      <a:pt x="19" y="26"/>
                    </a:lnTo>
                    <a:lnTo>
                      <a:pt x="19" y="24"/>
                    </a:lnTo>
                    <a:lnTo>
                      <a:pt x="17" y="28"/>
                    </a:lnTo>
                    <a:lnTo>
                      <a:pt x="14" y="28"/>
                    </a:lnTo>
                    <a:lnTo>
                      <a:pt x="12" y="32"/>
                    </a:lnTo>
                    <a:lnTo>
                      <a:pt x="6" y="32"/>
                    </a:lnTo>
                    <a:lnTo>
                      <a:pt x="4" y="28"/>
                    </a:lnTo>
                    <a:lnTo>
                      <a:pt x="0" y="26"/>
                    </a:lnTo>
                    <a:lnTo>
                      <a:pt x="2" y="23"/>
                    </a:lnTo>
                    <a:lnTo>
                      <a:pt x="4" y="24"/>
                    </a:lnTo>
                    <a:lnTo>
                      <a:pt x="8" y="28"/>
                    </a:lnTo>
                    <a:lnTo>
                      <a:pt x="10" y="28"/>
                    </a:lnTo>
                    <a:lnTo>
                      <a:pt x="8" y="24"/>
                    </a:lnTo>
                    <a:lnTo>
                      <a:pt x="6" y="21"/>
                    </a:lnTo>
                    <a:lnTo>
                      <a:pt x="8" y="19"/>
                    </a:lnTo>
                    <a:lnTo>
                      <a:pt x="8" y="19"/>
                    </a:lnTo>
                    <a:lnTo>
                      <a:pt x="14" y="24"/>
                    </a:lnTo>
                    <a:lnTo>
                      <a:pt x="15" y="24"/>
                    </a:lnTo>
                    <a:lnTo>
                      <a:pt x="14" y="23"/>
                    </a:lnTo>
                    <a:lnTo>
                      <a:pt x="15" y="21"/>
                    </a:lnTo>
                    <a:lnTo>
                      <a:pt x="17" y="21"/>
                    </a:lnTo>
                    <a:lnTo>
                      <a:pt x="12" y="19"/>
                    </a:lnTo>
                    <a:lnTo>
                      <a:pt x="10" y="17"/>
                    </a:lnTo>
                    <a:lnTo>
                      <a:pt x="14" y="15"/>
                    </a:lnTo>
                    <a:lnTo>
                      <a:pt x="17" y="17"/>
                    </a:lnTo>
                    <a:lnTo>
                      <a:pt x="15" y="15"/>
                    </a:lnTo>
                    <a:lnTo>
                      <a:pt x="14" y="13"/>
                    </a:lnTo>
                    <a:lnTo>
                      <a:pt x="12" y="11"/>
                    </a:lnTo>
                    <a:lnTo>
                      <a:pt x="14" y="7"/>
                    </a:lnTo>
                    <a:lnTo>
                      <a:pt x="15" y="9"/>
                    </a:lnTo>
                    <a:lnTo>
                      <a:pt x="17" y="13"/>
                    </a:lnTo>
                    <a:lnTo>
                      <a:pt x="19" y="11"/>
                    </a:lnTo>
                    <a:lnTo>
                      <a:pt x="15" y="7"/>
                    </a:lnTo>
                    <a:lnTo>
                      <a:pt x="19" y="5"/>
                    </a:lnTo>
                    <a:lnTo>
                      <a:pt x="21" y="7"/>
                    </a:lnTo>
                    <a:lnTo>
                      <a:pt x="25" y="11"/>
                    </a:lnTo>
                    <a:lnTo>
                      <a:pt x="23" y="13"/>
                    </a:lnTo>
                    <a:lnTo>
                      <a:pt x="27" y="13"/>
                    </a:lnTo>
                    <a:lnTo>
                      <a:pt x="29" y="11"/>
                    </a:lnTo>
                    <a:lnTo>
                      <a:pt x="33" y="13"/>
                    </a:lnTo>
                    <a:lnTo>
                      <a:pt x="33" y="17"/>
                    </a:lnTo>
                    <a:lnTo>
                      <a:pt x="35" y="15"/>
                    </a:lnTo>
                    <a:lnTo>
                      <a:pt x="35" y="13"/>
                    </a:lnTo>
                    <a:lnTo>
                      <a:pt x="31" y="9"/>
                    </a:lnTo>
                    <a:lnTo>
                      <a:pt x="27" y="5"/>
                    </a:lnTo>
                    <a:lnTo>
                      <a:pt x="27" y="5"/>
                    </a:lnTo>
                    <a:lnTo>
                      <a:pt x="29" y="5"/>
                    </a:lnTo>
                    <a:lnTo>
                      <a:pt x="33" y="5"/>
                    </a:lnTo>
                    <a:lnTo>
                      <a:pt x="35" y="3"/>
                    </a:lnTo>
                    <a:lnTo>
                      <a:pt x="31" y="3"/>
                    </a:lnTo>
                    <a:lnTo>
                      <a:pt x="29" y="2"/>
                    </a:lnTo>
                    <a:lnTo>
                      <a:pt x="27" y="2"/>
                    </a:lnTo>
                    <a:lnTo>
                      <a:pt x="25" y="3"/>
                    </a:lnTo>
                    <a:lnTo>
                      <a:pt x="23" y="3"/>
                    </a:lnTo>
                    <a:lnTo>
                      <a:pt x="23" y="2"/>
                    </a:lnTo>
                    <a:lnTo>
                      <a:pt x="23" y="0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86" name="Freeform 1264"/>
              <p:cNvSpPr>
                <a:spLocks/>
              </p:cNvSpPr>
              <p:nvPr/>
            </p:nvSpPr>
            <p:spPr bwMode="auto">
              <a:xfrm>
                <a:off x="3386" y="1480"/>
                <a:ext cx="3" cy="6"/>
              </a:xfrm>
              <a:custGeom>
                <a:avLst/>
                <a:gdLst>
                  <a:gd name="T0" fmla="*/ 1 w 3"/>
                  <a:gd name="T1" fmla="*/ 0 h 6"/>
                  <a:gd name="T2" fmla="*/ 3 w 3"/>
                  <a:gd name="T3" fmla="*/ 4 h 6"/>
                  <a:gd name="T4" fmla="*/ 0 w 3"/>
                  <a:gd name="T5" fmla="*/ 6 h 6"/>
                  <a:gd name="T6" fmla="*/ 0 w 3"/>
                  <a:gd name="T7" fmla="*/ 4 h 6"/>
                  <a:gd name="T8" fmla="*/ 0 w 3"/>
                  <a:gd name="T9" fmla="*/ 2 h 6"/>
                  <a:gd name="T10" fmla="*/ 1 w 3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6">
                    <a:moveTo>
                      <a:pt x="1" y="0"/>
                    </a:moveTo>
                    <a:lnTo>
                      <a:pt x="3" y="4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87" name="Freeform 1265"/>
              <p:cNvSpPr>
                <a:spLocks/>
              </p:cNvSpPr>
              <p:nvPr/>
            </p:nvSpPr>
            <p:spPr bwMode="auto">
              <a:xfrm>
                <a:off x="2073" y="2866"/>
                <a:ext cx="5" cy="5"/>
              </a:xfrm>
              <a:custGeom>
                <a:avLst/>
                <a:gdLst>
                  <a:gd name="T0" fmla="*/ 5 w 5"/>
                  <a:gd name="T1" fmla="*/ 0 h 5"/>
                  <a:gd name="T2" fmla="*/ 5 w 5"/>
                  <a:gd name="T3" fmla="*/ 2 h 5"/>
                  <a:gd name="T4" fmla="*/ 2 w 5"/>
                  <a:gd name="T5" fmla="*/ 5 h 5"/>
                  <a:gd name="T6" fmla="*/ 0 w 5"/>
                  <a:gd name="T7" fmla="*/ 3 h 5"/>
                  <a:gd name="T8" fmla="*/ 3 w 5"/>
                  <a:gd name="T9" fmla="*/ 0 h 5"/>
                  <a:gd name="T10" fmla="*/ 5 w 5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lnTo>
                      <a:pt x="5" y="2"/>
                    </a:lnTo>
                    <a:lnTo>
                      <a:pt x="2" y="5"/>
                    </a:lnTo>
                    <a:lnTo>
                      <a:pt x="0" y="3"/>
                    </a:lnTo>
                    <a:lnTo>
                      <a:pt x="3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88" name="Freeform 1266"/>
              <p:cNvSpPr>
                <a:spLocks/>
              </p:cNvSpPr>
              <p:nvPr/>
            </p:nvSpPr>
            <p:spPr bwMode="auto">
              <a:xfrm>
                <a:off x="2054" y="2854"/>
                <a:ext cx="3" cy="4"/>
              </a:xfrm>
              <a:custGeom>
                <a:avLst/>
                <a:gdLst>
                  <a:gd name="T0" fmla="*/ 1 w 3"/>
                  <a:gd name="T1" fmla="*/ 0 h 4"/>
                  <a:gd name="T2" fmla="*/ 3 w 3"/>
                  <a:gd name="T3" fmla="*/ 4 h 4"/>
                  <a:gd name="T4" fmla="*/ 0 w 3"/>
                  <a:gd name="T5" fmla="*/ 2 h 4"/>
                  <a:gd name="T6" fmla="*/ 1 w 3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lnTo>
                      <a:pt x="3" y="4"/>
                    </a:lnTo>
                    <a:lnTo>
                      <a:pt x="0" y="2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89" name="Freeform 1267"/>
              <p:cNvSpPr>
                <a:spLocks/>
              </p:cNvSpPr>
              <p:nvPr/>
            </p:nvSpPr>
            <p:spPr bwMode="auto">
              <a:xfrm>
                <a:off x="2040" y="2858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4 w 4"/>
                  <a:gd name="T3" fmla="*/ 0 h 4"/>
                  <a:gd name="T4" fmla="*/ 4 w 4"/>
                  <a:gd name="T5" fmla="*/ 4 h 4"/>
                  <a:gd name="T6" fmla="*/ 0 w 4"/>
                  <a:gd name="T7" fmla="*/ 4 h 4"/>
                  <a:gd name="T8" fmla="*/ 0 w 4"/>
                  <a:gd name="T9" fmla="*/ 2 h 4"/>
                  <a:gd name="T10" fmla="*/ 2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4" y="0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90" name="Freeform 1268"/>
              <p:cNvSpPr>
                <a:spLocks/>
              </p:cNvSpPr>
              <p:nvPr/>
            </p:nvSpPr>
            <p:spPr bwMode="auto">
              <a:xfrm>
                <a:off x="2059" y="2862"/>
                <a:ext cx="6" cy="4"/>
              </a:xfrm>
              <a:custGeom>
                <a:avLst/>
                <a:gdLst>
                  <a:gd name="T0" fmla="*/ 4 w 6"/>
                  <a:gd name="T1" fmla="*/ 0 h 4"/>
                  <a:gd name="T2" fmla="*/ 6 w 6"/>
                  <a:gd name="T3" fmla="*/ 0 h 4"/>
                  <a:gd name="T4" fmla="*/ 4 w 6"/>
                  <a:gd name="T5" fmla="*/ 4 h 4"/>
                  <a:gd name="T6" fmla="*/ 0 w 6"/>
                  <a:gd name="T7" fmla="*/ 0 h 4"/>
                  <a:gd name="T8" fmla="*/ 4 w 6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4">
                    <a:moveTo>
                      <a:pt x="4" y="0"/>
                    </a:moveTo>
                    <a:lnTo>
                      <a:pt x="6" y="0"/>
                    </a:lnTo>
                    <a:lnTo>
                      <a:pt x="4" y="4"/>
                    </a:lnTo>
                    <a:lnTo>
                      <a:pt x="0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91" name="Freeform 1269"/>
              <p:cNvSpPr>
                <a:spLocks/>
              </p:cNvSpPr>
              <p:nvPr/>
            </p:nvSpPr>
            <p:spPr bwMode="auto">
              <a:xfrm>
                <a:off x="2042" y="2848"/>
                <a:ext cx="12" cy="23"/>
              </a:xfrm>
              <a:custGeom>
                <a:avLst/>
                <a:gdLst>
                  <a:gd name="T0" fmla="*/ 4 w 12"/>
                  <a:gd name="T1" fmla="*/ 0 h 23"/>
                  <a:gd name="T2" fmla="*/ 6 w 12"/>
                  <a:gd name="T3" fmla="*/ 2 h 23"/>
                  <a:gd name="T4" fmla="*/ 6 w 12"/>
                  <a:gd name="T5" fmla="*/ 8 h 23"/>
                  <a:gd name="T6" fmla="*/ 8 w 12"/>
                  <a:gd name="T7" fmla="*/ 10 h 23"/>
                  <a:gd name="T8" fmla="*/ 8 w 12"/>
                  <a:gd name="T9" fmla="*/ 14 h 23"/>
                  <a:gd name="T10" fmla="*/ 12 w 12"/>
                  <a:gd name="T11" fmla="*/ 18 h 23"/>
                  <a:gd name="T12" fmla="*/ 10 w 12"/>
                  <a:gd name="T13" fmla="*/ 21 h 23"/>
                  <a:gd name="T14" fmla="*/ 4 w 12"/>
                  <a:gd name="T15" fmla="*/ 23 h 23"/>
                  <a:gd name="T16" fmla="*/ 2 w 12"/>
                  <a:gd name="T17" fmla="*/ 21 h 23"/>
                  <a:gd name="T18" fmla="*/ 4 w 12"/>
                  <a:gd name="T19" fmla="*/ 18 h 23"/>
                  <a:gd name="T20" fmla="*/ 8 w 12"/>
                  <a:gd name="T21" fmla="*/ 16 h 23"/>
                  <a:gd name="T22" fmla="*/ 4 w 12"/>
                  <a:gd name="T23" fmla="*/ 10 h 23"/>
                  <a:gd name="T24" fmla="*/ 4 w 12"/>
                  <a:gd name="T25" fmla="*/ 4 h 23"/>
                  <a:gd name="T26" fmla="*/ 0 w 12"/>
                  <a:gd name="T27" fmla="*/ 4 h 23"/>
                  <a:gd name="T28" fmla="*/ 0 w 12"/>
                  <a:gd name="T29" fmla="*/ 2 h 23"/>
                  <a:gd name="T30" fmla="*/ 4 w 12"/>
                  <a:gd name="T3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" h="23">
                    <a:moveTo>
                      <a:pt x="4" y="0"/>
                    </a:moveTo>
                    <a:lnTo>
                      <a:pt x="6" y="2"/>
                    </a:lnTo>
                    <a:lnTo>
                      <a:pt x="6" y="8"/>
                    </a:lnTo>
                    <a:lnTo>
                      <a:pt x="8" y="10"/>
                    </a:lnTo>
                    <a:lnTo>
                      <a:pt x="8" y="14"/>
                    </a:lnTo>
                    <a:lnTo>
                      <a:pt x="12" y="18"/>
                    </a:lnTo>
                    <a:lnTo>
                      <a:pt x="10" y="21"/>
                    </a:lnTo>
                    <a:lnTo>
                      <a:pt x="4" y="23"/>
                    </a:lnTo>
                    <a:lnTo>
                      <a:pt x="2" y="21"/>
                    </a:lnTo>
                    <a:lnTo>
                      <a:pt x="4" y="18"/>
                    </a:lnTo>
                    <a:lnTo>
                      <a:pt x="8" y="16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92" name="Freeform 1270"/>
              <p:cNvSpPr>
                <a:spLocks/>
              </p:cNvSpPr>
              <p:nvPr/>
            </p:nvSpPr>
            <p:spPr bwMode="auto">
              <a:xfrm>
                <a:off x="2587" y="2523"/>
                <a:ext cx="6" cy="3"/>
              </a:xfrm>
              <a:custGeom>
                <a:avLst/>
                <a:gdLst>
                  <a:gd name="T0" fmla="*/ 0 w 6"/>
                  <a:gd name="T1" fmla="*/ 0 h 3"/>
                  <a:gd name="T2" fmla="*/ 6 w 6"/>
                  <a:gd name="T3" fmla="*/ 1 h 3"/>
                  <a:gd name="T4" fmla="*/ 0 w 6"/>
                  <a:gd name="T5" fmla="*/ 3 h 3"/>
                  <a:gd name="T6" fmla="*/ 0 w 6"/>
                  <a:gd name="T7" fmla="*/ 1 h 3"/>
                  <a:gd name="T8" fmla="*/ 0 w 6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lnTo>
                      <a:pt x="6" y="1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93" name="Freeform 1271"/>
              <p:cNvSpPr>
                <a:spLocks/>
              </p:cNvSpPr>
              <p:nvPr/>
            </p:nvSpPr>
            <p:spPr bwMode="auto">
              <a:xfrm>
                <a:off x="2536" y="2511"/>
                <a:ext cx="5" cy="2"/>
              </a:xfrm>
              <a:custGeom>
                <a:avLst/>
                <a:gdLst>
                  <a:gd name="T0" fmla="*/ 3 w 5"/>
                  <a:gd name="T1" fmla="*/ 0 h 2"/>
                  <a:gd name="T2" fmla="*/ 5 w 5"/>
                  <a:gd name="T3" fmla="*/ 2 h 2"/>
                  <a:gd name="T4" fmla="*/ 0 w 5"/>
                  <a:gd name="T5" fmla="*/ 2 h 2"/>
                  <a:gd name="T6" fmla="*/ 3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3" y="0"/>
                    </a:moveTo>
                    <a:lnTo>
                      <a:pt x="5" y="2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94" name="Freeform 1272"/>
              <p:cNvSpPr>
                <a:spLocks/>
              </p:cNvSpPr>
              <p:nvPr/>
            </p:nvSpPr>
            <p:spPr bwMode="auto">
              <a:xfrm>
                <a:off x="2587" y="2511"/>
                <a:ext cx="4" cy="6"/>
              </a:xfrm>
              <a:custGeom>
                <a:avLst/>
                <a:gdLst>
                  <a:gd name="T0" fmla="*/ 2 w 4"/>
                  <a:gd name="T1" fmla="*/ 0 h 6"/>
                  <a:gd name="T2" fmla="*/ 4 w 4"/>
                  <a:gd name="T3" fmla="*/ 4 h 6"/>
                  <a:gd name="T4" fmla="*/ 2 w 4"/>
                  <a:gd name="T5" fmla="*/ 6 h 6"/>
                  <a:gd name="T6" fmla="*/ 0 w 4"/>
                  <a:gd name="T7" fmla="*/ 4 h 6"/>
                  <a:gd name="T8" fmla="*/ 2 w 4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2" y="0"/>
                    </a:moveTo>
                    <a:lnTo>
                      <a:pt x="4" y="4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95" name="Freeform 1273"/>
              <p:cNvSpPr>
                <a:spLocks/>
              </p:cNvSpPr>
              <p:nvPr/>
            </p:nvSpPr>
            <p:spPr bwMode="auto">
              <a:xfrm>
                <a:off x="2568" y="2517"/>
                <a:ext cx="6" cy="6"/>
              </a:xfrm>
              <a:custGeom>
                <a:avLst/>
                <a:gdLst>
                  <a:gd name="T0" fmla="*/ 4 w 6"/>
                  <a:gd name="T1" fmla="*/ 0 h 6"/>
                  <a:gd name="T2" fmla="*/ 6 w 6"/>
                  <a:gd name="T3" fmla="*/ 6 h 6"/>
                  <a:gd name="T4" fmla="*/ 2 w 6"/>
                  <a:gd name="T5" fmla="*/ 6 h 6"/>
                  <a:gd name="T6" fmla="*/ 0 w 6"/>
                  <a:gd name="T7" fmla="*/ 2 h 6"/>
                  <a:gd name="T8" fmla="*/ 4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4" y="0"/>
                    </a:moveTo>
                    <a:lnTo>
                      <a:pt x="6" y="6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96" name="Freeform 1274"/>
              <p:cNvSpPr>
                <a:spLocks/>
              </p:cNvSpPr>
              <p:nvPr/>
            </p:nvSpPr>
            <p:spPr bwMode="auto">
              <a:xfrm>
                <a:off x="2562" y="2503"/>
                <a:ext cx="8" cy="6"/>
              </a:xfrm>
              <a:custGeom>
                <a:avLst/>
                <a:gdLst>
                  <a:gd name="T0" fmla="*/ 8 w 8"/>
                  <a:gd name="T1" fmla="*/ 0 h 6"/>
                  <a:gd name="T2" fmla="*/ 6 w 8"/>
                  <a:gd name="T3" fmla="*/ 2 h 6"/>
                  <a:gd name="T4" fmla="*/ 6 w 8"/>
                  <a:gd name="T5" fmla="*/ 6 h 6"/>
                  <a:gd name="T6" fmla="*/ 2 w 8"/>
                  <a:gd name="T7" fmla="*/ 4 h 6"/>
                  <a:gd name="T8" fmla="*/ 0 w 8"/>
                  <a:gd name="T9" fmla="*/ 2 h 6"/>
                  <a:gd name="T10" fmla="*/ 4 w 8"/>
                  <a:gd name="T11" fmla="*/ 0 h 6"/>
                  <a:gd name="T12" fmla="*/ 8 w 8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6">
                    <a:moveTo>
                      <a:pt x="8" y="0"/>
                    </a:moveTo>
                    <a:lnTo>
                      <a:pt x="6" y="2"/>
                    </a:lnTo>
                    <a:lnTo>
                      <a:pt x="6" y="6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97" name="Freeform 1275"/>
              <p:cNvSpPr>
                <a:spLocks/>
              </p:cNvSpPr>
              <p:nvPr/>
            </p:nvSpPr>
            <p:spPr bwMode="auto">
              <a:xfrm>
                <a:off x="2492" y="2498"/>
                <a:ext cx="32" cy="13"/>
              </a:xfrm>
              <a:custGeom>
                <a:avLst/>
                <a:gdLst>
                  <a:gd name="T0" fmla="*/ 4 w 32"/>
                  <a:gd name="T1" fmla="*/ 0 h 13"/>
                  <a:gd name="T2" fmla="*/ 17 w 32"/>
                  <a:gd name="T3" fmla="*/ 2 h 13"/>
                  <a:gd name="T4" fmla="*/ 25 w 32"/>
                  <a:gd name="T5" fmla="*/ 2 h 13"/>
                  <a:gd name="T6" fmla="*/ 27 w 32"/>
                  <a:gd name="T7" fmla="*/ 2 h 13"/>
                  <a:gd name="T8" fmla="*/ 28 w 32"/>
                  <a:gd name="T9" fmla="*/ 4 h 13"/>
                  <a:gd name="T10" fmla="*/ 32 w 32"/>
                  <a:gd name="T11" fmla="*/ 5 h 13"/>
                  <a:gd name="T12" fmla="*/ 27 w 32"/>
                  <a:gd name="T13" fmla="*/ 11 h 13"/>
                  <a:gd name="T14" fmla="*/ 21 w 32"/>
                  <a:gd name="T15" fmla="*/ 13 h 13"/>
                  <a:gd name="T16" fmla="*/ 19 w 32"/>
                  <a:gd name="T17" fmla="*/ 11 h 13"/>
                  <a:gd name="T18" fmla="*/ 11 w 32"/>
                  <a:gd name="T19" fmla="*/ 13 h 13"/>
                  <a:gd name="T20" fmla="*/ 9 w 32"/>
                  <a:gd name="T21" fmla="*/ 13 h 13"/>
                  <a:gd name="T22" fmla="*/ 2 w 32"/>
                  <a:gd name="T23" fmla="*/ 13 h 13"/>
                  <a:gd name="T24" fmla="*/ 0 w 32"/>
                  <a:gd name="T25" fmla="*/ 9 h 13"/>
                  <a:gd name="T26" fmla="*/ 0 w 32"/>
                  <a:gd name="T27" fmla="*/ 7 h 13"/>
                  <a:gd name="T28" fmla="*/ 0 w 32"/>
                  <a:gd name="T29" fmla="*/ 5 h 13"/>
                  <a:gd name="T30" fmla="*/ 4 w 32"/>
                  <a:gd name="T31" fmla="*/ 4 h 13"/>
                  <a:gd name="T32" fmla="*/ 4 w 32"/>
                  <a:gd name="T3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" h="13">
                    <a:moveTo>
                      <a:pt x="4" y="0"/>
                    </a:moveTo>
                    <a:lnTo>
                      <a:pt x="17" y="2"/>
                    </a:lnTo>
                    <a:lnTo>
                      <a:pt x="25" y="2"/>
                    </a:lnTo>
                    <a:lnTo>
                      <a:pt x="27" y="2"/>
                    </a:lnTo>
                    <a:lnTo>
                      <a:pt x="28" y="4"/>
                    </a:lnTo>
                    <a:lnTo>
                      <a:pt x="32" y="5"/>
                    </a:lnTo>
                    <a:lnTo>
                      <a:pt x="27" y="11"/>
                    </a:lnTo>
                    <a:lnTo>
                      <a:pt x="21" y="13"/>
                    </a:lnTo>
                    <a:lnTo>
                      <a:pt x="19" y="11"/>
                    </a:lnTo>
                    <a:lnTo>
                      <a:pt x="11" y="13"/>
                    </a:lnTo>
                    <a:lnTo>
                      <a:pt x="9" y="13"/>
                    </a:lnTo>
                    <a:lnTo>
                      <a:pt x="2" y="13"/>
                    </a:lnTo>
                    <a:lnTo>
                      <a:pt x="0" y="9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4" y="4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98" name="Freeform 1276"/>
              <p:cNvSpPr>
                <a:spLocks/>
              </p:cNvSpPr>
              <p:nvPr/>
            </p:nvSpPr>
            <p:spPr bwMode="auto">
              <a:xfrm>
                <a:off x="2522" y="2505"/>
                <a:ext cx="8" cy="4"/>
              </a:xfrm>
              <a:custGeom>
                <a:avLst/>
                <a:gdLst>
                  <a:gd name="T0" fmla="*/ 4 w 8"/>
                  <a:gd name="T1" fmla="*/ 0 h 4"/>
                  <a:gd name="T2" fmla="*/ 8 w 8"/>
                  <a:gd name="T3" fmla="*/ 2 h 4"/>
                  <a:gd name="T4" fmla="*/ 8 w 8"/>
                  <a:gd name="T5" fmla="*/ 4 h 4"/>
                  <a:gd name="T6" fmla="*/ 0 w 8"/>
                  <a:gd name="T7" fmla="*/ 4 h 4"/>
                  <a:gd name="T8" fmla="*/ 4 w 8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">
                    <a:moveTo>
                      <a:pt x="4" y="0"/>
                    </a:moveTo>
                    <a:lnTo>
                      <a:pt x="8" y="2"/>
                    </a:lnTo>
                    <a:lnTo>
                      <a:pt x="8" y="4"/>
                    </a:lnTo>
                    <a:lnTo>
                      <a:pt x="0" y="4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99" name="Freeform 1277"/>
              <p:cNvSpPr>
                <a:spLocks/>
              </p:cNvSpPr>
              <p:nvPr/>
            </p:nvSpPr>
            <p:spPr bwMode="auto">
              <a:xfrm>
                <a:off x="2467" y="2503"/>
                <a:ext cx="6" cy="4"/>
              </a:xfrm>
              <a:custGeom>
                <a:avLst/>
                <a:gdLst>
                  <a:gd name="T0" fmla="*/ 0 w 6"/>
                  <a:gd name="T1" fmla="*/ 0 h 4"/>
                  <a:gd name="T2" fmla="*/ 2 w 6"/>
                  <a:gd name="T3" fmla="*/ 2 h 4"/>
                  <a:gd name="T4" fmla="*/ 6 w 6"/>
                  <a:gd name="T5" fmla="*/ 2 h 4"/>
                  <a:gd name="T6" fmla="*/ 4 w 6"/>
                  <a:gd name="T7" fmla="*/ 4 h 4"/>
                  <a:gd name="T8" fmla="*/ 0 w 6"/>
                  <a:gd name="T9" fmla="*/ 4 h 4"/>
                  <a:gd name="T10" fmla="*/ 0 w 6"/>
                  <a:gd name="T11" fmla="*/ 0 h 4"/>
                  <a:gd name="T12" fmla="*/ 0 w 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4">
                    <a:moveTo>
                      <a:pt x="0" y="0"/>
                    </a:moveTo>
                    <a:lnTo>
                      <a:pt x="2" y="2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00" name="Freeform 1278"/>
              <p:cNvSpPr>
                <a:spLocks/>
              </p:cNvSpPr>
              <p:nvPr/>
            </p:nvSpPr>
            <p:spPr bwMode="auto">
              <a:xfrm>
                <a:off x="2362" y="2471"/>
                <a:ext cx="113" cy="46"/>
              </a:xfrm>
              <a:custGeom>
                <a:avLst/>
                <a:gdLst>
                  <a:gd name="T0" fmla="*/ 78 w 113"/>
                  <a:gd name="T1" fmla="*/ 4 h 46"/>
                  <a:gd name="T2" fmla="*/ 82 w 113"/>
                  <a:gd name="T3" fmla="*/ 4 h 46"/>
                  <a:gd name="T4" fmla="*/ 90 w 113"/>
                  <a:gd name="T5" fmla="*/ 10 h 46"/>
                  <a:gd name="T6" fmla="*/ 97 w 113"/>
                  <a:gd name="T7" fmla="*/ 12 h 46"/>
                  <a:gd name="T8" fmla="*/ 96 w 113"/>
                  <a:gd name="T9" fmla="*/ 13 h 46"/>
                  <a:gd name="T10" fmla="*/ 82 w 113"/>
                  <a:gd name="T11" fmla="*/ 12 h 46"/>
                  <a:gd name="T12" fmla="*/ 84 w 113"/>
                  <a:gd name="T13" fmla="*/ 12 h 46"/>
                  <a:gd name="T14" fmla="*/ 94 w 113"/>
                  <a:gd name="T15" fmla="*/ 17 h 46"/>
                  <a:gd name="T16" fmla="*/ 101 w 113"/>
                  <a:gd name="T17" fmla="*/ 19 h 46"/>
                  <a:gd name="T18" fmla="*/ 111 w 113"/>
                  <a:gd name="T19" fmla="*/ 23 h 46"/>
                  <a:gd name="T20" fmla="*/ 111 w 113"/>
                  <a:gd name="T21" fmla="*/ 29 h 46"/>
                  <a:gd name="T22" fmla="*/ 109 w 113"/>
                  <a:gd name="T23" fmla="*/ 32 h 46"/>
                  <a:gd name="T24" fmla="*/ 99 w 113"/>
                  <a:gd name="T25" fmla="*/ 31 h 46"/>
                  <a:gd name="T26" fmla="*/ 94 w 113"/>
                  <a:gd name="T27" fmla="*/ 29 h 46"/>
                  <a:gd name="T28" fmla="*/ 82 w 113"/>
                  <a:gd name="T29" fmla="*/ 29 h 46"/>
                  <a:gd name="T30" fmla="*/ 73 w 113"/>
                  <a:gd name="T31" fmla="*/ 34 h 46"/>
                  <a:gd name="T32" fmla="*/ 71 w 113"/>
                  <a:gd name="T33" fmla="*/ 31 h 46"/>
                  <a:gd name="T34" fmla="*/ 65 w 113"/>
                  <a:gd name="T35" fmla="*/ 32 h 46"/>
                  <a:gd name="T36" fmla="*/ 61 w 113"/>
                  <a:gd name="T37" fmla="*/ 31 h 46"/>
                  <a:gd name="T38" fmla="*/ 59 w 113"/>
                  <a:gd name="T39" fmla="*/ 36 h 46"/>
                  <a:gd name="T40" fmla="*/ 52 w 113"/>
                  <a:gd name="T41" fmla="*/ 46 h 46"/>
                  <a:gd name="T42" fmla="*/ 50 w 113"/>
                  <a:gd name="T43" fmla="*/ 44 h 46"/>
                  <a:gd name="T44" fmla="*/ 48 w 113"/>
                  <a:gd name="T45" fmla="*/ 40 h 46"/>
                  <a:gd name="T46" fmla="*/ 44 w 113"/>
                  <a:gd name="T47" fmla="*/ 34 h 46"/>
                  <a:gd name="T48" fmla="*/ 38 w 113"/>
                  <a:gd name="T49" fmla="*/ 34 h 46"/>
                  <a:gd name="T50" fmla="*/ 25 w 113"/>
                  <a:gd name="T51" fmla="*/ 34 h 46"/>
                  <a:gd name="T52" fmla="*/ 14 w 113"/>
                  <a:gd name="T53" fmla="*/ 32 h 46"/>
                  <a:gd name="T54" fmla="*/ 12 w 113"/>
                  <a:gd name="T55" fmla="*/ 38 h 46"/>
                  <a:gd name="T56" fmla="*/ 6 w 113"/>
                  <a:gd name="T57" fmla="*/ 31 h 46"/>
                  <a:gd name="T58" fmla="*/ 0 w 113"/>
                  <a:gd name="T59" fmla="*/ 29 h 46"/>
                  <a:gd name="T60" fmla="*/ 6 w 113"/>
                  <a:gd name="T61" fmla="*/ 23 h 46"/>
                  <a:gd name="T62" fmla="*/ 14 w 113"/>
                  <a:gd name="T63" fmla="*/ 25 h 46"/>
                  <a:gd name="T64" fmla="*/ 16 w 113"/>
                  <a:gd name="T65" fmla="*/ 27 h 46"/>
                  <a:gd name="T66" fmla="*/ 23 w 113"/>
                  <a:gd name="T67" fmla="*/ 27 h 46"/>
                  <a:gd name="T68" fmla="*/ 31 w 113"/>
                  <a:gd name="T69" fmla="*/ 29 h 46"/>
                  <a:gd name="T70" fmla="*/ 40 w 113"/>
                  <a:gd name="T71" fmla="*/ 27 h 46"/>
                  <a:gd name="T72" fmla="*/ 36 w 113"/>
                  <a:gd name="T73" fmla="*/ 21 h 46"/>
                  <a:gd name="T74" fmla="*/ 33 w 113"/>
                  <a:gd name="T75" fmla="*/ 17 h 46"/>
                  <a:gd name="T76" fmla="*/ 33 w 113"/>
                  <a:gd name="T77" fmla="*/ 10 h 46"/>
                  <a:gd name="T78" fmla="*/ 23 w 113"/>
                  <a:gd name="T79" fmla="*/ 4 h 46"/>
                  <a:gd name="T80" fmla="*/ 21 w 113"/>
                  <a:gd name="T81" fmla="*/ 4 h 46"/>
                  <a:gd name="T82" fmla="*/ 21 w 113"/>
                  <a:gd name="T83" fmla="*/ 0 h 46"/>
                  <a:gd name="T84" fmla="*/ 31 w 113"/>
                  <a:gd name="T85" fmla="*/ 2 h 46"/>
                  <a:gd name="T86" fmla="*/ 40 w 113"/>
                  <a:gd name="T87" fmla="*/ 2 h 46"/>
                  <a:gd name="T88" fmla="*/ 48 w 113"/>
                  <a:gd name="T89" fmla="*/ 4 h 46"/>
                  <a:gd name="T90" fmla="*/ 50 w 113"/>
                  <a:gd name="T91" fmla="*/ 4 h 46"/>
                  <a:gd name="T92" fmla="*/ 59 w 113"/>
                  <a:gd name="T93" fmla="*/ 0 h 46"/>
                  <a:gd name="T94" fmla="*/ 63 w 113"/>
                  <a:gd name="T95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3" h="46">
                    <a:moveTo>
                      <a:pt x="63" y="0"/>
                    </a:moveTo>
                    <a:lnTo>
                      <a:pt x="78" y="4"/>
                    </a:lnTo>
                    <a:lnTo>
                      <a:pt x="80" y="6"/>
                    </a:lnTo>
                    <a:lnTo>
                      <a:pt x="82" y="4"/>
                    </a:lnTo>
                    <a:lnTo>
                      <a:pt x="86" y="4"/>
                    </a:lnTo>
                    <a:lnTo>
                      <a:pt x="90" y="10"/>
                    </a:lnTo>
                    <a:lnTo>
                      <a:pt x="96" y="12"/>
                    </a:lnTo>
                    <a:lnTo>
                      <a:pt x="97" y="12"/>
                    </a:lnTo>
                    <a:lnTo>
                      <a:pt x="99" y="12"/>
                    </a:lnTo>
                    <a:lnTo>
                      <a:pt x="96" y="13"/>
                    </a:lnTo>
                    <a:lnTo>
                      <a:pt x="88" y="13"/>
                    </a:lnTo>
                    <a:lnTo>
                      <a:pt x="82" y="12"/>
                    </a:lnTo>
                    <a:lnTo>
                      <a:pt x="80" y="12"/>
                    </a:lnTo>
                    <a:lnTo>
                      <a:pt x="84" y="12"/>
                    </a:lnTo>
                    <a:lnTo>
                      <a:pt x="90" y="15"/>
                    </a:lnTo>
                    <a:lnTo>
                      <a:pt x="94" y="17"/>
                    </a:lnTo>
                    <a:lnTo>
                      <a:pt x="97" y="17"/>
                    </a:lnTo>
                    <a:lnTo>
                      <a:pt x="101" y="19"/>
                    </a:lnTo>
                    <a:lnTo>
                      <a:pt x="105" y="19"/>
                    </a:lnTo>
                    <a:lnTo>
                      <a:pt x="111" y="23"/>
                    </a:lnTo>
                    <a:lnTo>
                      <a:pt x="113" y="27"/>
                    </a:lnTo>
                    <a:lnTo>
                      <a:pt x="111" y="29"/>
                    </a:lnTo>
                    <a:lnTo>
                      <a:pt x="109" y="29"/>
                    </a:lnTo>
                    <a:lnTo>
                      <a:pt x="109" y="32"/>
                    </a:lnTo>
                    <a:lnTo>
                      <a:pt x="103" y="31"/>
                    </a:lnTo>
                    <a:lnTo>
                      <a:pt x="99" y="31"/>
                    </a:lnTo>
                    <a:lnTo>
                      <a:pt x="96" y="29"/>
                    </a:lnTo>
                    <a:lnTo>
                      <a:pt x="94" y="29"/>
                    </a:lnTo>
                    <a:lnTo>
                      <a:pt x="88" y="29"/>
                    </a:lnTo>
                    <a:lnTo>
                      <a:pt x="82" y="29"/>
                    </a:lnTo>
                    <a:lnTo>
                      <a:pt x="76" y="34"/>
                    </a:lnTo>
                    <a:lnTo>
                      <a:pt x="73" y="34"/>
                    </a:lnTo>
                    <a:lnTo>
                      <a:pt x="71" y="34"/>
                    </a:lnTo>
                    <a:lnTo>
                      <a:pt x="71" y="31"/>
                    </a:lnTo>
                    <a:lnTo>
                      <a:pt x="67" y="29"/>
                    </a:lnTo>
                    <a:lnTo>
                      <a:pt x="65" y="32"/>
                    </a:lnTo>
                    <a:lnTo>
                      <a:pt x="63" y="32"/>
                    </a:lnTo>
                    <a:lnTo>
                      <a:pt x="61" y="31"/>
                    </a:lnTo>
                    <a:lnTo>
                      <a:pt x="59" y="34"/>
                    </a:lnTo>
                    <a:lnTo>
                      <a:pt x="59" y="36"/>
                    </a:lnTo>
                    <a:lnTo>
                      <a:pt x="56" y="42"/>
                    </a:lnTo>
                    <a:lnTo>
                      <a:pt x="52" y="46"/>
                    </a:lnTo>
                    <a:lnTo>
                      <a:pt x="50" y="46"/>
                    </a:lnTo>
                    <a:lnTo>
                      <a:pt x="50" y="44"/>
                    </a:lnTo>
                    <a:lnTo>
                      <a:pt x="46" y="42"/>
                    </a:lnTo>
                    <a:lnTo>
                      <a:pt x="48" y="40"/>
                    </a:lnTo>
                    <a:lnTo>
                      <a:pt x="46" y="34"/>
                    </a:lnTo>
                    <a:lnTo>
                      <a:pt x="44" y="34"/>
                    </a:lnTo>
                    <a:lnTo>
                      <a:pt x="40" y="34"/>
                    </a:lnTo>
                    <a:lnTo>
                      <a:pt x="38" y="34"/>
                    </a:lnTo>
                    <a:lnTo>
                      <a:pt x="36" y="34"/>
                    </a:lnTo>
                    <a:lnTo>
                      <a:pt x="25" y="34"/>
                    </a:lnTo>
                    <a:lnTo>
                      <a:pt x="23" y="32"/>
                    </a:lnTo>
                    <a:lnTo>
                      <a:pt x="14" y="32"/>
                    </a:lnTo>
                    <a:lnTo>
                      <a:pt x="12" y="34"/>
                    </a:lnTo>
                    <a:lnTo>
                      <a:pt x="12" y="38"/>
                    </a:lnTo>
                    <a:lnTo>
                      <a:pt x="10" y="36"/>
                    </a:lnTo>
                    <a:lnTo>
                      <a:pt x="6" y="31"/>
                    </a:lnTo>
                    <a:lnTo>
                      <a:pt x="2" y="31"/>
                    </a:lnTo>
                    <a:lnTo>
                      <a:pt x="0" y="29"/>
                    </a:lnTo>
                    <a:lnTo>
                      <a:pt x="2" y="25"/>
                    </a:lnTo>
                    <a:lnTo>
                      <a:pt x="6" y="23"/>
                    </a:lnTo>
                    <a:lnTo>
                      <a:pt x="8" y="27"/>
                    </a:lnTo>
                    <a:lnTo>
                      <a:pt x="14" y="25"/>
                    </a:lnTo>
                    <a:lnTo>
                      <a:pt x="16" y="27"/>
                    </a:lnTo>
                    <a:lnTo>
                      <a:pt x="16" y="27"/>
                    </a:lnTo>
                    <a:lnTo>
                      <a:pt x="19" y="27"/>
                    </a:lnTo>
                    <a:lnTo>
                      <a:pt x="23" y="27"/>
                    </a:lnTo>
                    <a:lnTo>
                      <a:pt x="29" y="27"/>
                    </a:lnTo>
                    <a:lnTo>
                      <a:pt x="31" y="29"/>
                    </a:lnTo>
                    <a:lnTo>
                      <a:pt x="33" y="27"/>
                    </a:lnTo>
                    <a:lnTo>
                      <a:pt x="40" y="27"/>
                    </a:lnTo>
                    <a:lnTo>
                      <a:pt x="42" y="25"/>
                    </a:lnTo>
                    <a:lnTo>
                      <a:pt x="36" y="21"/>
                    </a:lnTo>
                    <a:lnTo>
                      <a:pt x="35" y="21"/>
                    </a:lnTo>
                    <a:lnTo>
                      <a:pt x="33" y="17"/>
                    </a:lnTo>
                    <a:lnTo>
                      <a:pt x="33" y="13"/>
                    </a:lnTo>
                    <a:lnTo>
                      <a:pt x="33" y="10"/>
                    </a:lnTo>
                    <a:lnTo>
                      <a:pt x="33" y="8"/>
                    </a:lnTo>
                    <a:lnTo>
                      <a:pt x="23" y="4"/>
                    </a:lnTo>
                    <a:lnTo>
                      <a:pt x="23" y="4"/>
                    </a:lnTo>
                    <a:lnTo>
                      <a:pt x="21" y="4"/>
                    </a:lnTo>
                    <a:lnTo>
                      <a:pt x="19" y="2"/>
                    </a:lnTo>
                    <a:lnTo>
                      <a:pt x="21" y="0"/>
                    </a:lnTo>
                    <a:lnTo>
                      <a:pt x="27" y="0"/>
                    </a:lnTo>
                    <a:lnTo>
                      <a:pt x="31" y="2"/>
                    </a:lnTo>
                    <a:lnTo>
                      <a:pt x="33" y="0"/>
                    </a:lnTo>
                    <a:lnTo>
                      <a:pt x="40" y="2"/>
                    </a:lnTo>
                    <a:lnTo>
                      <a:pt x="44" y="4"/>
                    </a:lnTo>
                    <a:lnTo>
                      <a:pt x="48" y="4"/>
                    </a:lnTo>
                    <a:lnTo>
                      <a:pt x="50" y="4"/>
                    </a:lnTo>
                    <a:lnTo>
                      <a:pt x="50" y="4"/>
                    </a:lnTo>
                    <a:lnTo>
                      <a:pt x="52" y="2"/>
                    </a:lnTo>
                    <a:lnTo>
                      <a:pt x="59" y="0"/>
                    </a:lnTo>
                    <a:lnTo>
                      <a:pt x="61" y="0"/>
                    </a:lnTo>
                    <a:lnTo>
                      <a:pt x="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01" name="Freeform 1279"/>
              <p:cNvSpPr>
                <a:spLocks/>
              </p:cNvSpPr>
              <p:nvPr/>
            </p:nvSpPr>
            <p:spPr bwMode="auto">
              <a:xfrm>
                <a:off x="3458" y="918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2 w 2"/>
                  <a:gd name="T5" fmla="*/ 2 h 2"/>
                  <a:gd name="T6" fmla="*/ 0 w 2"/>
                  <a:gd name="T7" fmla="*/ 0 h 2"/>
                  <a:gd name="T8" fmla="*/ 0 w 2"/>
                  <a:gd name="T9" fmla="*/ 0 h 2"/>
                  <a:gd name="T10" fmla="*/ 2 w 2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02" name="Freeform 1280"/>
              <p:cNvSpPr>
                <a:spLocks/>
              </p:cNvSpPr>
              <p:nvPr/>
            </p:nvSpPr>
            <p:spPr bwMode="auto">
              <a:xfrm>
                <a:off x="3456" y="923"/>
                <a:ext cx="4" cy="8"/>
              </a:xfrm>
              <a:custGeom>
                <a:avLst/>
                <a:gdLst>
                  <a:gd name="T0" fmla="*/ 4 w 4"/>
                  <a:gd name="T1" fmla="*/ 0 h 8"/>
                  <a:gd name="T2" fmla="*/ 4 w 4"/>
                  <a:gd name="T3" fmla="*/ 4 h 8"/>
                  <a:gd name="T4" fmla="*/ 2 w 4"/>
                  <a:gd name="T5" fmla="*/ 8 h 8"/>
                  <a:gd name="T6" fmla="*/ 2 w 4"/>
                  <a:gd name="T7" fmla="*/ 8 h 8"/>
                  <a:gd name="T8" fmla="*/ 0 w 4"/>
                  <a:gd name="T9" fmla="*/ 8 h 8"/>
                  <a:gd name="T10" fmla="*/ 2 w 4"/>
                  <a:gd name="T11" fmla="*/ 2 h 8"/>
                  <a:gd name="T12" fmla="*/ 4 w 4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8">
                    <a:moveTo>
                      <a:pt x="4" y="0"/>
                    </a:moveTo>
                    <a:lnTo>
                      <a:pt x="4" y="4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03" name="Freeform 1281"/>
              <p:cNvSpPr>
                <a:spLocks/>
              </p:cNvSpPr>
              <p:nvPr/>
            </p:nvSpPr>
            <p:spPr bwMode="auto">
              <a:xfrm>
                <a:off x="3300" y="1223"/>
                <a:ext cx="42" cy="23"/>
              </a:xfrm>
              <a:custGeom>
                <a:avLst/>
                <a:gdLst>
                  <a:gd name="T0" fmla="*/ 34 w 42"/>
                  <a:gd name="T1" fmla="*/ 0 h 23"/>
                  <a:gd name="T2" fmla="*/ 38 w 42"/>
                  <a:gd name="T3" fmla="*/ 0 h 23"/>
                  <a:gd name="T4" fmla="*/ 38 w 42"/>
                  <a:gd name="T5" fmla="*/ 3 h 23"/>
                  <a:gd name="T6" fmla="*/ 42 w 42"/>
                  <a:gd name="T7" fmla="*/ 5 h 23"/>
                  <a:gd name="T8" fmla="*/ 42 w 42"/>
                  <a:gd name="T9" fmla="*/ 15 h 23"/>
                  <a:gd name="T10" fmla="*/ 36 w 42"/>
                  <a:gd name="T11" fmla="*/ 19 h 23"/>
                  <a:gd name="T12" fmla="*/ 34 w 42"/>
                  <a:gd name="T13" fmla="*/ 19 h 23"/>
                  <a:gd name="T14" fmla="*/ 30 w 42"/>
                  <a:gd name="T15" fmla="*/ 21 h 23"/>
                  <a:gd name="T16" fmla="*/ 26 w 42"/>
                  <a:gd name="T17" fmla="*/ 17 h 23"/>
                  <a:gd name="T18" fmla="*/ 23 w 42"/>
                  <a:gd name="T19" fmla="*/ 19 h 23"/>
                  <a:gd name="T20" fmla="*/ 21 w 42"/>
                  <a:gd name="T21" fmla="*/ 21 h 23"/>
                  <a:gd name="T22" fmla="*/ 13 w 42"/>
                  <a:gd name="T23" fmla="*/ 19 h 23"/>
                  <a:gd name="T24" fmla="*/ 5 w 42"/>
                  <a:gd name="T25" fmla="*/ 21 h 23"/>
                  <a:gd name="T26" fmla="*/ 0 w 42"/>
                  <a:gd name="T27" fmla="*/ 23 h 23"/>
                  <a:gd name="T28" fmla="*/ 0 w 42"/>
                  <a:gd name="T29" fmla="*/ 21 h 23"/>
                  <a:gd name="T30" fmla="*/ 2 w 42"/>
                  <a:gd name="T31" fmla="*/ 17 h 23"/>
                  <a:gd name="T32" fmla="*/ 2 w 42"/>
                  <a:gd name="T33" fmla="*/ 15 h 23"/>
                  <a:gd name="T34" fmla="*/ 5 w 42"/>
                  <a:gd name="T35" fmla="*/ 15 h 23"/>
                  <a:gd name="T36" fmla="*/ 7 w 42"/>
                  <a:gd name="T37" fmla="*/ 11 h 23"/>
                  <a:gd name="T38" fmla="*/ 11 w 42"/>
                  <a:gd name="T39" fmla="*/ 9 h 23"/>
                  <a:gd name="T40" fmla="*/ 13 w 42"/>
                  <a:gd name="T41" fmla="*/ 5 h 23"/>
                  <a:gd name="T42" fmla="*/ 23 w 42"/>
                  <a:gd name="T43" fmla="*/ 5 h 23"/>
                  <a:gd name="T44" fmla="*/ 34 w 42"/>
                  <a:gd name="T4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2" h="23">
                    <a:moveTo>
                      <a:pt x="34" y="0"/>
                    </a:moveTo>
                    <a:lnTo>
                      <a:pt x="38" y="0"/>
                    </a:lnTo>
                    <a:lnTo>
                      <a:pt x="38" y="3"/>
                    </a:lnTo>
                    <a:lnTo>
                      <a:pt x="42" y="5"/>
                    </a:lnTo>
                    <a:lnTo>
                      <a:pt x="42" y="15"/>
                    </a:lnTo>
                    <a:lnTo>
                      <a:pt x="36" y="19"/>
                    </a:lnTo>
                    <a:lnTo>
                      <a:pt x="34" y="19"/>
                    </a:lnTo>
                    <a:lnTo>
                      <a:pt x="30" y="21"/>
                    </a:lnTo>
                    <a:lnTo>
                      <a:pt x="26" y="17"/>
                    </a:lnTo>
                    <a:lnTo>
                      <a:pt x="23" y="19"/>
                    </a:lnTo>
                    <a:lnTo>
                      <a:pt x="21" y="21"/>
                    </a:lnTo>
                    <a:lnTo>
                      <a:pt x="13" y="19"/>
                    </a:lnTo>
                    <a:lnTo>
                      <a:pt x="5" y="21"/>
                    </a:lnTo>
                    <a:lnTo>
                      <a:pt x="0" y="23"/>
                    </a:lnTo>
                    <a:lnTo>
                      <a:pt x="0" y="21"/>
                    </a:lnTo>
                    <a:lnTo>
                      <a:pt x="2" y="17"/>
                    </a:lnTo>
                    <a:lnTo>
                      <a:pt x="2" y="15"/>
                    </a:lnTo>
                    <a:lnTo>
                      <a:pt x="5" y="15"/>
                    </a:lnTo>
                    <a:lnTo>
                      <a:pt x="7" y="11"/>
                    </a:lnTo>
                    <a:lnTo>
                      <a:pt x="11" y="9"/>
                    </a:lnTo>
                    <a:lnTo>
                      <a:pt x="13" y="5"/>
                    </a:lnTo>
                    <a:lnTo>
                      <a:pt x="23" y="5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04" name="Freeform 1282"/>
              <p:cNvSpPr>
                <a:spLocks/>
              </p:cNvSpPr>
              <p:nvPr/>
            </p:nvSpPr>
            <p:spPr bwMode="auto">
              <a:xfrm>
                <a:off x="3424" y="1002"/>
                <a:ext cx="7" cy="5"/>
              </a:xfrm>
              <a:custGeom>
                <a:avLst/>
                <a:gdLst>
                  <a:gd name="T0" fmla="*/ 2 w 7"/>
                  <a:gd name="T1" fmla="*/ 0 h 5"/>
                  <a:gd name="T2" fmla="*/ 5 w 7"/>
                  <a:gd name="T3" fmla="*/ 0 h 5"/>
                  <a:gd name="T4" fmla="*/ 7 w 7"/>
                  <a:gd name="T5" fmla="*/ 3 h 5"/>
                  <a:gd name="T6" fmla="*/ 5 w 7"/>
                  <a:gd name="T7" fmla="*/ 5 h 5"/>
                  <a:gd name="T8" fmla="*/ 2 w 7"/>
                  <a:gd name="T9" fmla="*/ 5 h 5"/>
                  <a:gd name="T10" fmla="*/ 0 w 7"/>
                  <a:gd name="T11" fmla="*/ 3 h 5"/>
                  <a:gd name="T12" fmla="*/ 0 w 7"/>
                  <a:gd name="T13" fmla="*/ 1 h 5"/>
                  <a:gd name="T14" fmla="*/ 2 w 7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5">
                    <a:moveTo>
                      <a:pt x="2" y="0"/>
                    </a:moveTo>
                    <a:lnTo>
                      <a:pt x="5" y="0"/>
                    </a:lnTo>
                    <a:lnTo>
                      <a:pt x="7" y="3"/>
                    </a:lnTo>
                    <a:lnTo>
                      <a:pt x="5" y="5"/>
                    </a:lnTo>
                    <a:lnTo>
                      <a:pt x="2" y="5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05" name="Freeform 1283"/>
              <p:cNvSpPr>
                <a:spLocks/>
              </p:cNvSpPr>
              <p:nvPr/>
            </p:nvSpPr>
            <p:spPr bwMode="auto">
              <a:xfrm>
                <a:off x="3446" y="1049"/>
                <a:ext cx="20" cy="21"/>
              </a:xfrm>
              <a:custGeom>
                <a:avLst/>
                <a:gdLst>
                  <a:gd name="T0" fmla="*/ 12 w 20"/>
                  <a:gd name="T1" fmla="*/ 0 h 21"/>
                  <a:gd name="T2" fmla="*/ 14 w 20"/>
                  <a:gd name="T3" fmla="*/ 0 h 21"/>
                  <a:gd name="T4" fmla="*/ 14 w 20"/>
                  <a:gd name="T5" fmla="*/ 4 h 21"/>
                  <a:gd name="T6" fmla="*/ 12 w 20"/>
                  <a:gd name="T7" fmla="*/ 4 h 21"/>
                  <a:gd name="T8" fmla="*/ 10 w 20"/>
                  <a:gd name="T9" fmla="*/ 6 h 21"/>
                  <a:gd name="T10" fmla="*/ 12 w 20"/>
                  <a:gd name="T11" fmla="*/ 8 h 21"/>
                  <a:gd name="T12" fmla="*/ 12 w 20"/>
                  <a:gd name="T13" fmla="*/ 10 h 21"/>
                  <a:gd name="T14" fmla="*/ 14 w 20"/>
                  <a:gd name="T15" fmla="*/ 14 h 21"/>
                  <a:gd name="T16" fmla="*/ 16 w 20"/>
                  <a:gd name="T17" fmla="*/ 15 h 21"/>
                  <a:gd name="T18" fmla="*/ 16 w 20"/>
                  <a:gd name="T19" fmla="*/ 14 h 21"/>
                  <a:gd name="T20" fmla="*/ 18 w 20"/>
                  <a:gd name="T21" fmla="*/ 10 h 21"/>
                  <a:gd name="T22" fmla="*/ 20 w 20"/>
                  <a:gd name="T23" fmla="*/ 12 h 21"/>
                  <a:gd name="T24" fmla="*/ 20 w 20"/>
                  <a:gd name="T25" fmla="*/ 17 h 21"/>
                  <a:gd name="T26" fmla="*/ 18 w 20"/>
                  <a:gd name="T27" fmla="*/ 19 h 21"/>
                  <a:gd name="T28" fmla="*/ 16 w 20"/>
                  <a:gd name="T29" fmla="*/ 21 h 21"/>
                  <a:gd name="T30" fmla="*/ 14 w 20"/>
                  <a:gd name="T31" fmla="*/ 21 h 21"/>
                  <a:gd name="T32" fmla="*/ 14 w 20"/>
                  <a:gd name="T33" fmla="*/ 19 h 21"/>
                  <a:gd name="T34" fmla="*/ 12 w 20"/>
                  <a:gd name="T35" fmla="*/ 19 h 21"/>
                  <a:gd name="T36" fmla="*/ 8 w 20"/>
                  <a:gd name="T37" fmla="*/ 19 h 21"/>
                  <a:gd name="T38" fmla="*/ 4 w 20"/>
                  <a:gd name="T39" fmla="*/ 21 h 21"/>
                  <a:gd name="T40" fmla="*/ 0 w 20"/>
                  <a:gd name="T41" fmla="*/ 17 h 21"/>
                  <a:gd name="T42" fmla="*/ 0 w 20"/>
                  <a:gd name="T43" fmla="*/ 15 h 21"/>
                  <a:gd name="T44" fmla="*/ 0 w 20"/>
                  <a:gd name="T45" fmla="*/ 10 h 21"/>
                  <a:gd name="T46" fmla="*/ 0 w 20"/>
                  <a:gd name="T47" fmla="*/ 2 h 21"/>
                  <a:gd name="T48" fmla="*/ 4 w 20"/>
                  <a:gd name="T49" fmla="*/ 2 h 21"/>
                  <a:gd name="T50" fmla="*/ 4 w 20"/>
                  <a:gd name="T51" fmla="*/ 2 h 21"/>
                  <a:gd name="T52" fmla="*/ 8 w 20"/>
                  <a:gd name="T53" fmla="*/ 2 h 21"/>
                  <a:gd name="T54" fmla="*/ 12 w 20"/>
                  <a:gd name="T5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" h="21">
                    <a:moveTo>
                      <a:pt x="12" y="0"/>
                    </a:moveTo>
                    <a:lnTo>
                      <a:pt x="14" y="0"/>
                    </a:lnTo>
                    <a:lnTo>
                      <a:pt x="14" y="4"/>
                    </a:lnTo>
                    <a:lnTo>
                      <a:pt x="12" y="4"/>
                    </a:lnTo>
                    <a:lnTo>
                      <a:pt x="10" y="6"/>
                    </a:lnTo>
                    <a:lnTo>
                      <a:pt x="12" y="8"/>
                    </a:lnTo>
                    <a:lnTo>
                      <a:pt x="12" y="10"/>
                    </a:lnTo>
                    <a:lnTo>
                      <a:pt x="14" y="14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8" y="10"/>
                    </a:lnTo>
                    <a:lnTo>
                      <a:pt x="20" y="12"/>
                    </a:lnTo>
                    <a:lnTo>
                      <a:pt x="20" y="17"/>
                    </a:lnTo>
                    <a:lnTo>
                      <a:pt x="18" y="19"/>
                    </a:lnTo>
                    <a:lnTo>
                      <a:pt x="16" y="21"/>
                    </a:lnTo>
                    <a:lnTo>
                      <a:pt x="14" y="21"/>
                    </a:lnTo>
                    <a:lnTo>
                      <a:pt x="14" y="19"/>
                    </a:lnTo>
                    <a:lnTo>
                      <a:pt x="12" y="19"/>
                    </a:lnTo>
                    <a:lnTo>
                      <a:pt x="8" y="19"/>
                    </a:lnTo>
                    <a:lnTo>
                      <a:pt x="4" y="21"/>
                    </a:lnTo>
                    <a:lnTo>
                      <a:pt x="0" y="17"/>
                    </a:lnTo>
                    <a:lnTo>
                      <a:pt x="0" y="15"/>
                    </a:lnTo>
                    <a:lnTo>
                      <a:pt x="0" y="10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8" y="2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06" name="Freeform 1284"/>
              <p:cNvSpPr>
                <a:spLocks/>
              </p:cNvSpPr>
              <p:nvPr/>
            </p:nvSpPr>
            <p:spPr bwMode="auto">
              <a:xfrm>
                <a:off x="3445" y="937"/>
                <a:ext cx="5" cy="5"/>
              </a:xfrm>
              <a:custGeom>
                <a:avLst/>
                <a:gdLst>
                  <a:gd name="T0" fmla="*/ 0 w 5"/>
                  <a:gd name="T1" fmla="*/ 0 h 5"/>
                  <a:gd name="T2" fmla="*/ 1 w 5"/>
                  <a:gd name="T3" fmla="*/ 0 h 5"/>
                  <a:gd name="T4" fmla="*/ 3 w 5"/>
                  <a:gd name="T5" fmla="*/ 4 h 5"/>
                  <a:gd name="T6" fmla="*/ 5 w 5"/>
                  <a:gd name="T7" fmla="*/ 4 h 5"/>
                  <a:gd name="T8" fmla="*/ 5 w 5"/>
                  <a:gd name="T9" fmla="*/ 5 h 5"/>
                  <a:gd name="T10" fmla="*/ 3 w 5"/>
                  <a:gd name="T11" fmla="*/ 5 h 5"/>
                  <a:gd name="T12" fmla="*/ 1 w 5"/>
                  <a:gd name="T13" fmla="*/ 4 h 5"/>
                  <a:gd name="T14" fmla="*/ 0 w 5"/>
                  <a:gd name="T15" fmla="*/ 0 h 5"/>
                  <a:gd name="T16" fmla="*/ 0 w 5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lnTo>
                      <a:pt x="1" y="0"/>
                    </a:lnTo>
                    <a:lnTo>
                      <a:pt x="3" y="4"/>
                    </a:lnTo>
                    <a:lnTo>
                      <a:pt x="5" y="4"/>
                    </a:lnTo>
                    <a:lnTo>
                      <a:pt x="5" y="5"/>
                    </a:lnTo>
                    <a:lnTo>
                      <a:pt x="3" y="5"/>
                    </a:lnTo>
                    <a:lnTo>
                      <a:pt x="1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07" name="Freeform 1285"/>
              <p:cNvSpPr>
                <a:spLocks/>
              </p:cNvSpPr>
              <p:nvPr/>
            </p:nvSpPr>
            <p:spPr bwMode="auto">
              <a:xfrm>
                <a:off x="3441" y="1082"/>
                <a:ext cx="4" cy="5"/>
              </a:xfrm>
              <a:custGeom>
                <a:avLst/>
                <a:gdLst>
                  <a:gd name="T0" fmla="*/ 4 w 4"/>
                  <a:gd name="T1" fmla="*/ 0 h 5"/>
                  <a:gd name="T2" fmla="*/ 4 w 4"/>
                  <a:gd name="T3" fmla="*/ 2 h 5"/>
                  <a:gd name="T4" fmla="*/ 2 w 4"/>
                  <a:gd name="T5" fmla="*/ 5 h 5"/>
                  <a:gd name="T6" fmla="*/ 0 w 4"/>
                  <a:gd name="T7" fmla="*/ 3 h 5"/>
                  <a:gd name="T8" fmla="*/ 0 w 4"/>
                  <a:gd name="T9" fmla="*/ 2 h 5"/>
                  <a:gd name="T10" fmla="*/ 2 w 4"/>
                  <a:gd name="T11" fmla="*/ 0 h 5"/>
                  <a:gd name="T12" fmla="*/ 4 w 4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lnTo>
                      <a:pt x="4" y="2"/>
                    </a:lnTo>
                    <a:lnTo>
                      <a:pt x="2" y="5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08" name="Freeform 1286"/>
              <p:cNvSpPr>
                <a:spLocks/>
              </p:cNvSpPr>
              <p:nvPr/>
            </p:nvSpPr>
            <p:spPr bwMode="auto">
              <a:xfrm>
                <a:off x="3467" y="941"/>
                <a:ext cx="6" cy="13"/>
              </a:xfrm>
              <a:custGeom>
                <a:avLst/>
                <a:gdLst>
                  <a:gd name="T0" fmla="*/ 6 w 6"/>
                  <a:gd name="T1" fmla="*/ 0 h 13"/>
                  <a:gd name="T2" fmla="*/ 6 w 6"/>
                  <a:gd name="T3" fmla="*/ 3 h 13"/>
                  <a:gd name="T4" fmla="*/ 4 w 6"/>
                  <a:gd name="T5" fmla="*/ 5 h 13"/>
                  <a:gd name="T6" fmla="*/ 4 w 6"/>
                  <a:gd name="T7" fmla="*/ 9 h 13"/>
                  <a:gd name="T8" fmla="*/ 4 w 6"/>
                  <a:gd name="T9" fmla="*/ 11 h 13"/>
                  <a:gd name="T10" fmla="*/ 2 w 6"/>
                  <a:gd name="T11" fmla="*/ 13 h 13"/>
                  <a:gd name="T12" fmla="*/ 0 w 6"/>
                  <a:gd name="T13" fmla="*/ 13 h 13"/>
                  <a:gd name="T14" fmla="*/ 0 w 6"/>
                  <a:gd name="T15" fmla="*/ 11 h 13"/>
                  <a:gd name="T16" fmla="*/ 0 w 6"/>
                  <a:gd name="T17" fmla="*/ 11 h 13"/>
                  <a:gd name="T18" fmla="*/ 0 w 6"/>
                  <a:gd name="T19" fmla="*/ 11 h 13"/>
                  <a:gd name="T20" fmla="*/ 2 w 6"/>
                  <a:gd name="T21" fmla="*/ 7 h 13"/>
                  <a:gd name="T22" fmla="*/ 2 w 6"/>
                  <a:gd name="T23" fmla="*/ 3 h 13"/>
                  <a:gd name="T24" fmla="*/ 6 w 6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" h="13">
                    <a:moveTo>
                      <a:pt x="6" y="0"/>
                    </a:moveTo>
                    <a:lnTo>
                      <a:pt x="6" y="3"/>
                    </a:lnTo>
                    <a:lnTo>
                      <a:pt x="4" y="5"/>
                    </a:lnTo>
                    <a:lnTo>
                      <a:pt x="4" y="9"/>
                    </a:lnTo>
                    <a:lnTo>
                      <a:pt x="4" y="11"/>
                    </a:lnTo>
                    <a:lnTo>
                      <a:pt x="2" y="13"/>
                    </a:lnTo>
                    <a:lnTo>
                      <a:pt x="0" y="13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2" y="7"/>
                    </a:lnTo>
                    <a:lnTo>
                      <a:pt x="2" y="3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09" name="Freeform 1287"/>
              <p:cNvSpPr>
                <a:spLocks/>
              </p:cNvSpPr>
              <p:nvPr/>
            </p:nvSpPr>
            <p:spPr bwMode="auto">
              <a:xfrm>
                <a:off x="3488" y="727"/>
                <a:ext cx="4" cy="10"/>
              </a:xfrm>
              <a:custGeom>
                <a:avLst/>
                <a:gdLst>
                  <a:gd name="T0" fmla="*/ 4 w 4"/>
                  <a:gd name="T1" fmla="*/ 0 h 10"/>
                  <a:gd name="T2" fmla="*/ 4 w 4"/>
                  <a:gd name="T3" fmla="*/ 0 h 10"/>
                  <a:gd name="T4" fmla="*/ 4 w 4"/>
                  <a:gd name="T5" fmla="*/ 8 h 10"/>
                  <a:gd name="T6" fmla="*/ 4 w 4"/>
                  <a:gd name="T7" fmla="*/ 10 h 10"/>
                  <a:gd name="T8" fmla="*/ 2 w 4"/>
                  <a:gd name="T9" fmla="*/ 10 h 10"/>
                  <a:gd name="T10" fmla="*/ 2 w 4"/>
                  <a:gd name="T11" fmla="*/ 10 h 10"/>
                  <a:gd name="T12" fmla="*/ 0 w 4"/>
                  <a:gd name="T13" fmla="*/ 4 h 10"/>
                  <a:gd name="T14" fmla="*/ 0 w 4"/>
                  <a:gd name="T15" fmla="*/ 0 h 10"/>
                  <a:gd name="T16" fmla="*/ 4 w 4"/>
                  <a:gd name="T1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0">
                    <a:moveTo>
                      <a:pt x="4" y="0"/>
                    </a:moveTo>
                    <a:lnTo>
                      <a:pt x="4" y="0"/>
                    </a:lnTo>
                    <a:lnTo>
                      <a:pt x="4" y="8"/>
                    </a:lnTo>
                    <a:lnTo>
                      <a:pt x="4" y="10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10" name="Freeform 1288"/>
              <p:cNvSpPr>
                <a:spLocks/>
              </p:cNvSpPr>
              <p:nvPr/>
            </p:nvSpPr>
            <p:spPr bwMode="auto">
              <a:xfrm>
                <a:off x="2936" y="1082"/>
                <a:ext cx="4" cy="5"/>
              </a:xfrm>
              <a:custGeom>
                <a:avLst/>
                <a:gdLst>
                  <a:gd name="T0" fmla="*/ 2 w 4"/>
                  <a:gd name="T1" fmla="*/ 0 h 5"/>
                  <a:gd name="T2" fmla="*/ 2 w 4"/>
                  <a:gd name="T3" fmla="*/ 2 h 5"/>
                  <a:gd name="T4" fmla="*/ 4 w 4"/>
                  <a:gd name="T5" fmla="*/ 3 h 5"/>
                  <a:gd name="T6" fmla="*/ 2 w 4"/>
                  <a:gd name="T7" fmla="*/ 5 h 5"/>
                  <a:gd name="T8" fmla="*/ 2 w 4"/>
                  <a:gd name="T9" fmla="*/ 5 h 5"/>
                  <a:gd name="T10" fmla="*/ 0 w 4"/>
                  <a:gd name="T11" fmla="*/ 2 h 5"/>
                  <a:gd name="T12" fmla="*/ 2 w 4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5">
                    <a:moveTo>
                      <a:pt x="2" y="0"/>
                    </a:moveTo>
                    <a:lnTo>
                      <a:pt x="2" y="2"/>
                    </a:lnTo>
                    <a:lnTo>
                      <a:pt x="4" y="3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11" name="Freeform 1289"/>
              <p:cNvSpPr>
                <a:spLocks/>
              </p:cNvSpPr>
              <p:nvPr/>
            </p:nvSpPr>
            <p:spPr bwMode="auto">
              <a:xfrm>
                <a:off x="2936" y="1063"/>
                <a:ext cx="7" cy="5"/>
              </a:xfrm>
              <a:custGeom>
                <a:avLst/>
                <a:gdLst>
                  <a:gd name="T0" fmla="*/ 2 w 7"/>
                  <a:gd name="T1" fmla="*/ 0 h 5"/>
                  <a:gd name="T2" fmla="*/ 6 w 7"/>
                  <a:gd name="T3" fmla="*/ 1 h 5"/>
                  <a:gd name="T4" fmla="*/ 7 w 7"/>
                  <a:gd name="T5" fmla="*/ 3 h 5"/>
                  <a:gd name="T6" fmla="*/ 4 w 7"/>
                  <a:gd name="T7" fmla="*/ 5 h 5"/>
                  <a:gd name="T8" fmla="*/ 4 w 7"/>
                  <a:gd name="T9" fmla="*/ 3 h 5"/>
                  <a:gd name="T10" fmla="*/ 0 w 7"/>
                  <a:gd name="T11" fmla="*/ 3 h 5"/>
                  <a:gd name="T12" fmla="*/ 0 w 7"/>
                  <a:gd name="T13" fmla="*/ 1 h 5"/>
                  <a:gd name="T14" fmla="*/ 0 w 7"/>
                  <a:gd name="T15" fmla="*/ 0 h 5"/>
                  <a:gd name="T16" fmla="*/ 2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2" y="0"/>
                    </a:moveTo>
                    <a:lnTo>
                      <a:pt x="6" y="1"/>
                    </a:lnTo>
                    <a:lnTo>
                      <a:pt x="7" y="3"/>
                    </a:lnTo>
                    <a:lnTo>
                      <a:pt x="4" y="5"/>
                    </a:lnTo>
                    <a:lnTo>
                      <a:pt x="4" y="3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12" name="Freeform 1290"/>
              <p:cNvSpPr>
                <a:spLocks/>
              </p:cNvSpPr>
              <p:nvPr/>
            </p:nvSpPr>
            <p:spPr bwMode="auto">
              <a:xfrm>
                <a:off x="2930" y="1091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13" name="Freeform 1291"/>
              <p:cNvSpPr>
                <a:spLocks/>
              </p:cNvSpPr>
              <p:nvPr/>
            </p:nvSpPr>
            <p:spPr bwMode="auto">
              <a:xfrm>
                <a:off x="2928" y="1019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4 w 4"/>
                  <a:gd name="T3" fmla="*/ 2 h 4"/>
                  <a:gd name="T4" fmla="*/ 2 w 4"/>
                  <a:gd name="T5" fmla="*/ 4 h 4"/>
                  <a:gd name="T6" fmla="*/ 0 w 4"/>
                  <a:gd name="T7" fmla="*/ 4 h 4"/>
                  <a:gd name="T8" fmla="*/ 2 w 4"/>
                  <a:gd name="T9" fmla="*/ 0 h 4"/>
                  <a:gd name="T10" fmla="*/ 2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4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14" name="Freeform 1292"/>
              <p:cNvSpPr>
                <a:spLocks/>
              </p:cNvSpPr>
              <p:nvPr/>
            </p:nvSpPr>
            <p:spPr bwMode="auto">
              <a:xfrm>
                <a:off x="2934" y="1103"/>
                <a:ext cx="4" cy="0"/>
              </a:xfrm>
              <a:custGeom>
                <a:avLst/>
                <a:gdLst>
                  <a:gd name="T0" fmla="*/ 0 w 4"/>
                  <a:gd name="T1" fmla="*/ 2 w 4"/>
                  <a:gd name="T2" fmla="*/ 4 w 4"/>
                  <a:gd name="T3" fmla="*/ 4 w 4"/>
                  <a:gd name="T4" fmla="*/ 0 w 4"/>
                  <a:gd name="T5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2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15" name="Freeform 1293"/>
              <p:cNvSpPr>
                <a:spLocks/>
              </p:cNvSpPr>
              <p:nvPr/>
            </p:nvSpPr>
            <p:spPr bwMode="auto">
              <a:xfrm>
                <a:off x="2934" y="1095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2 w 2"/>
                  <a:gd name="T7" fmla="*/ 0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16" name="Rectangle 1294"/>
              <p:cNvSpPr>
                <a:spLocks noChangeArrowheads="1"/>
              </p:cNvSpPr>
              <p:nvPr/>
            </p:nvSpPr>
            <p:spPr bwMode="auto">
              <a:xfrm>
                <a:off x="2936" y="1091"/>
                <a:ext cx="2" cy="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17" name="Freeform 1295"/>
              <p:cNvSpPr>
                <a:spLocks/>
              </p:cNvSpPr>
              <p:nvPr/>
            </p:nvSpPr>
            <p:spPr bwMode="auto">
              <a:xfrm>
                <a:off x="2926" y="1133"/>
                <a:ext cx="10" cy="8"/>
              </a:xfrm>
              <a:custGeom>
                <a:avLst/>
                <a:gdLst>
                  <a:gd name="T0" fmla="*/ 8 w 10"/>
                  <a:gd name="T1" fmla="*/ 0 h 8"/>
                  <a:gd name="T2" fmla="*/ 10 w 10"/>
                  <a:gd name="T3" fmla="*/ 2 h 8"/>
                  <a:gd name="T4" fmla="*/ 10 w 10"/>
                  <a:gd name="T5" fmla="*/ 4 h 8"/>
                  <a:gd name="T6" fmla="*/ 6 w 10"/>
                  <a:gd name="T7" fmla="*/ 4 h 8"/>
                  <a:gd name="T8" fmla="*/ 2 w 10"/>
                  <a:gd name="T9" fmla="*/ 8 h 8"/>
                  <a:gd name="T10" fmla="*/ 0 w 10"/>
                  <a:gd name="T11" fmla="*/ 8 h 8"/>
                  <a:gd name="T12" fmla="*/ 0 w 10"/>
                  <a:gd name="T13" fmla="*/ 4 h 8"/>
                  <a:gd name="T14" fmla="*/ 2 w 10"/>
                  <a:gd name="T15" fmla="*/ 4 h 8"/>
                  <a:gd name="T16" fmla="*/ 2 w 10"/>
                  <a:gd name="T17" fmla="*/ 4 h 8"/>
                  <a:gd name="T18" fmla="*/ 2 w 10"/>
                  <a:gd name="T19" fmla="*/ 2 h 8"/>
                  <a:gd name="T20" fmla="*/ 6 w 10"/>
                  <a:gd name="T21" fmla="*/ 2 h 8"/>
                  <a:gd name="T22" fmla="*/ 8 w 10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8">
                    <a:moveTo>
                      <a:pt x="8" y="0"/>
                    </a:moveTo>
                    <a:lnTo>
                      <a:pt x="10" y="2"/>
                    </a:lnTo>
                    <a:lnTo>
                      <a:pt x="10" y="4"/>
                    </a:lnTo>
                    <a:lnTo>
                      <a:pt x="6" y="4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6" y="2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18" name="Freeform 1296"/>
              <p:cNvSpPr>
                <a:spLocks/>
              </p:cNvSpPr>
              <p:nvPr/>
            </p:nvSpPr>
            <p:spPr bwMode="auto">
              <a:xfrm>
                <a:off x="3475" y="868"/>
                <a:ext cx="6" cy="15"/>
              </a:xfrm>
              <a:custGeom>
                <a:avLst/>
                <a:gdLst>
                  <a:gd name="T0" fmla="*/ 6 w 6"/>
                  <a:gd name="T1" fmla="*/ 0 h 15"/>
                  <a:gd name="T2" fmla="*/ 6 w 6"/>
                  <a:gd name="T3" fmla="*/ 2 h 15"/>
                  <a:gd name="T4" fmla="*/ 6 w 6"/>
                  <a:gd name="T5" fmla="*/ 4 h 15"/>
                  <a:gd name="T6" fmla="*/ 6 w 6"/>
                  <a:gd name="T7" fmla="*/ 8 h 15"/>
                  <a:gd name="T8" fmla="*/ 4 w 6"/>
                  <a:gd name="T9" fmla="*/ 12 h 15"/>
                  <a:gd name="T10" fmla="*/ 2 w 6"/>
                  <a:gd name="T11" fmla="*/ 15 h 15"/>
                  <a:gd name="T12" fmla="*/ 0 w 6"/>
                  <a:gd name="T13" fmla="*/ 14 h 15"/>
                  <a:gd name="T14" fmla="*/ 0 w 6"/>
                  <a:gd name="T15" fmla="*/ 10 h 15"/>
                  <a:gd name="T16" fmla="*/ 2 w 6"/>
                  <a:gd name="T17" fmla="*/ 4 h 15"/>
                  <a:gd name="T18" fmla="*/ 2 w 6"/>
                  <a:gd name="T19" fmla="*/ 2 h 15"/>
                  <a:gd name="T20" fmla="*/ 6 w 6"/>
                  <a:gd name="T21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15">
                    <a:moveTo>
                      <a:pt x="6" y="0"/>
                    </a:moveTo>
                    <a:lnTo>
                      <a:pt x="6" y="2"/>
                    </a:lnTo>
                    <a:lnTo>
                      <a:pt x="6" y="4"/>
                    </a:lnTo>
                    <a:lnTo>
                      <a:pt x="6" y="8"/>
                    </a:lnTo>
                    <a:lnTo>
                      <a:pt x="4" y="12"/>
                    </a:lnTo>
                    <a:lnTo>
                      <a:pt x="2" y="15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19" name="Freeform 1297"/>
              <p:cNvSpPr>
                <a:spLocks/>
              </p:cNvSpPr>
              <p:nvPr/>
            </p:nvSpPr>
            <p:spPr bwMode="auto">
              <a:xfrm>
                <a:off x="3347" y="1129"/>
                <a:ext cx="39" cy="16"/>
              </a:xfrm>
              <a:custGeom>
                <a:avLst/>
                <a:gdLst>
                  <a:gd name="T0" fmla="*/ 10 w 39"/>
                  <a:gd name="T1" fmla="*/ 0 h 16"/>
                  <a:gd name="T2" fmla="*/ 19 w 39"/>
                  <a:gd name="T3" fmla="*/ 2 h 16"/>
                  <a:gd name="T4" fmla="*/ 27 w 39"/>
                  <a:gd name="T5" fmla="*/ 6 h 16"/>
                  <a:gd name="T6" fmla="*/ 29 w 39"/>
                  <a:gd name="T7" fmla="*/ 10 h 16"/>
                  <a:gd name="T8" fmla="*/ 27 w 39"/>
                  <a:gd name="T9" fmla="*/ 10 h 16"/>
                  <a:gd name="T10" fmla="*/ 21 w 39"/>
                  <a:gd name="T11" fmla="*/ 8 h 16"/>
                  <a:gd name="T12" fmla="*/ 16 w 39"/>
                  <a:gd name="T13" fmla="*/ 4 h 16"/>
                  <a:gd name="T14" fmla="*/ 14 w 39"/>
                  <a:gd name="T15" fmla="*/ 4 h 16"/>
                  <a:gd name="T16" fmla="*/ 12 w 39"/>
                  <a:gd name="T17" fmla="*/ 6 h 16"/>
                  <a:gd name="T18" fmla="*/ 14 w 39"/>
                  <a:gd name="T19" fmla="*/ 8 h 16"/>
                  <a:gd name="T20" fmla="*/ 18 w 39"/>
                  <a:gd name="T21" fmla="*/ 8 h 16"/>
                  <a:gd name="T22" fmla="*/ 21 w 39"/>
                  <a:gd name="T23" fmla="*/ 10 h 16"/>
                  <a:gd name="T24" fmla="*/ 25 w 39"/>
                  <a:gd name="T25" fmla="*/ 12 h 16"/>
                  <a:gd name="T26" fmla="*/ 35 w 39"/>
                  <a:gd name="T27" fmla="*/ 12 h 16"/>
                  <a:gd name="T28" fmla="*/ 39 w 39"/>
                  <a:gd name="T29" fmla="*/ 12 h 16"/>
                  <a:gd name="T30" fmla="*/ 39 w 39"/>
                  <a:gd name="T31" fmla="*/ 14 h 16"/>
                  <a:gd name="T32" fmla="*/ 33 w 39"/>
                  <a:gd name="T33" fmla="*/ 16 h 16"/>
                  <a:gd name="T34" fmla="*/ 23 w 39"/>
                  <a:gd name="T35" fmla="*/ 14 h 16"/>
                  <a:gd name="T36" fmla="*/ 16 w 39"/>
                  <a:gd name="T37" fmla="*/ 16 h 16"/>
                  <a:gd name="T38" fmla="*/ 12 w 39"/>
                  <a:gd name="T39" fmla="*/ 14 h 16"/>
                  <a:gd name="T40" fmla="*/ 6 w 39"/>
                  <a:gd name="T41" fmla="*/ 10 h 16"/>
                  <a:gd name="T42" fmla="*/ 2 w 39"/>
                  <a:gd name="T43" fmla="*/ 8 h 16"/>
                  <a:gd name="T44" fmla="*/ 0 w 39"/>
                  <a:gd name="T45" fmla="*/ 6 h 16"/>
                  <a:gd name="T46" fmla="*/ 2 w 39"/>
                  <a:gd name="T47" fmla="*/ 4 h 16"/>
                  <a:gd name="T48" fmla="*/ 6 w 39"/>
                  <a:gd name="T49" fmla="*/ 2 h 16"/>
                  <a:gd name="T50" fmla="*/ 6 w 39"/>
                  <a:gd name="T51" fmla="*/ 0 h 16"/>
                  <a:gd name="T52" fmla="*/ 10 w 39"/>
                  <a:gd name="T5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9" h="16">
                    <a:moveTo>
                      <a:pt x="10" y="0"/>
                    </a:moveTo>
                    <a:lnTo>
                      <a:pt x="19" y="2"/>
                    </a:lnTo>
                    <a:lnTo>
                      <a:pt x="27" y="6"/>
                    </a:lnTo>
                    <a:lnTo>
                      <a:pt x="29" y="10"/>
                    </a:lnTo>
                    <a:lnTo>
                      <a:pt x="27" y="10"/>
                    </a:lnTo>
                    <a:lnTo>
                      <a:pt x="21" y="8"/>
                    </a:lnTo>
                    <a:lnTo>
                      <a:pt x="16" y="4"/>
                    </a:lnTo>
                    <a:lnTo>
                      <a:pt x="14" y="4"/>
                    </a:lnTo>
                    <a:lnTo>
                      <a:pt x="12" y="6"/>
                    </a:lnTo>
                    <a:lnTo>
                      <a:pt x="14" y="8"/>
                    </a:lnTo>
                    <a:lnTo>
                      <a:pt x="18" y="8"/>
                    </a:lnTo>
                    <a:lnTo>
                      <a:pt x="21" y="10"/>
                    </a:lnTo>
                    <a:lnTo>
                      <a:pt x="25" y="12"/>
                    </a:lnTo>
                    <a:lnTo>
                      <a:pt x="35" y="12"/>
                    </a:lnTo>
                    <a:lnTo>
                      <a:pt x="39" y="12"/>
                    </a:lnTo>
                    <a:lnTo>
                      <a:pt x="39" y="14"/>
                    </a:lnTo>
                    <a:lnTo>
                      <a:pt x="33" y="16"/>
                    </a:lnTo>
                    <a:lnTo>
                      <a:pt x="23" y="14"/>
                    </a:lnTo>
                    <a:lnTo>
                      <a:pt x="16" y="16"/>
                    </a:lnTo>
                    <a:lnTo>
                      <a:pt x="12" y="14"/>
                    </a:lnTo>
                    <a:lnTo>
                      <a:pt x="6" y="10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20" name="Freeform 1298"/>
              <p:cNvSpPr>
                <a:spLocks/>
              </p:cNvSpPr>
              <p:nvPr/>
            </p:nvSpPr>
            <p:spPr bwMode="auto">
              <a:xfrm>
                <a:off x="3464" y="815"/>
                <a:ext cx="9" cy="9"/>
              </a:xfrm>
              <a:custGeom>
                <a:avLst/>
                <a:gdLst>
                  <a:gd name="T0" fmla="*/ 7 w 9"/>
                  <a:gd name="T1" fmla="*/ 0 h 9"/>
                  <a:gd name="T2" fmla="*/ 9 w 9"/>
                  <a:gd name="T3" fmla="*/ 2 h 9"/>
                  <a:gd name="T4" fmla="*/ 9 w 9"/>
                  <a:gd name="T5" fmla="*/ 6 h 9"/>
                  <a:gd name="T6" fmla="*/ 7 w 9"/>
                  <a:gd name="T7" fmla="*/ 9 h 9"/>
                  <a:gd name="T8" fmla="*/ 2 w 9"/>
                  <a:gd name="T9" fmla="*/ 7 h 9"/>
                  <a:gd name="T10" fmla="*/ 2 w 9"/>
                  <a:gd name="T11" fmla="*/ 9 h 9"/>
                  <a:gd name="T12" fmla="*/ 0 w 9"/>
                  <a:gd name="T13" fmla="*/ 9 h 9"/>
                  <a:gd name="T14" fmla="*/ 0 w 9"/>
                  <a:gd name="T15" fmla="*/ 7 h 9"/>
                  <a:gd name="T16" fmla="*/ 2 w 9"/>
                  <a:gd name="T17" fmla="*/ 2 h 9"/>
                  <a:gd name="T18" fmla="*/ 7 w 9"/>
                  <a:gd name="T1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9">
                    <a:moveTo>
                      <a:pt x="7" y="0"/>
                    </a:moveTo>
                    <a:lnTo>
                      <a:pt x="9" y="2"/>
                    </a:lnTo>
                    <a:lnTo>
                      <a:pt x="9" y="6"/>
                    </a:lnTo>
                    <a:lnTo>
                      <a:pt x="7" y="9"/>
                    </a:lnTo>
                    <a:lnTo>
                      <a:pt x="2" y="7"/>
                    </a:lnTo>
                    <a:lnTo>
                      <a:pt x="2" y="9"/>
                    </a:lnTo>
                    <a:lnTo>
                      <a:pt x="0" y="9"/>
                    </a:lnTo>
                    <a:lnTo>
                      <a:pt x="0" y="7"/>
                    </a:lnTo>
                    <a:lnTo>
                      <a:pt x="2" y="2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21" name="Freeform 1299"/>
              <p:cNvSpPr>
                <a:spLocks/>
              </p:cNvSpPr>
              <p:nvPr/>
            </p:nvSpPr>
            <p:spPr bwMode="auto">
              <a:xfrm>
                <a:off x="2924" y="1148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4 w 4"/>
                  <a:gd name="T3" fmla="*/ 2 h 4"/>
                  <a:gd name="T4" fmla="*/ 2 w 4"/>
                  <a:gd name="T5" fmla="*/ 4 h 4"/>
                  <a:gd name="T6" fmla="*/ 0 w 4"/>
                  <a:gd name="T7" fmla="*/ 4 h 4"/>
                  <a:gd name="T8" fmla="*/ 0 w 4"/>
                  <a:gd name="T9" fmla="*/ 0 h 4"/>
                  <a:gd name="T10" fmla="*/ 0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4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22" name="Freeform 1300"/>
              <p:cNvSpPr>
                <a:spLocks/>
              </p:cNvSpPr>
              <p:nvPr/>
            </p:nvSpPr>
            <p:spPr bwMode="auto">
              <a:xfrm>
                <a:off x="3448" y="994"/>
                <a:ext cx="8" cy="34"/>
              </a:xfrm>
              <a:custGeom>
                <a:avLst/>
                <a:gdLst>
                  <a:gd name="T0" fmla="*/ 4 w 8"/>
                  <a:gd name="T1" fmla="*/ 0 h 34"/>
                  <a:gd name="T2" fmla="*/ 6 w 8"/>
                  <a:gd name="T3" fmla="*/ 2 h 34"/>
                  <a:gd name="T4" fmla="*/ 6 w 8"/>
                  <a:gd name="T5" fmla="*/ 6 h 34"/>
                  <a:gd name="T6" fmla="*/ 4 w 8"/>
                  <a:gd name="T7" fmla="*/ 9 h 34"/>
                  <a:gd name="T8" fmla="*/ 6 w 8"/>
                  <a:gd name="T9" fmla="*/ 15 h 34"/>
                  <a:gd name="T10" fmla="*/ 8 w 8"/>
                  <a:gd name="T11" fmla="*/ 19 h 34"/>
                  <a:gd name="T12" fmla="*/ 8 w 8"/>
                  <a:gd name="T13" fmla="*/ 25 h 34"/>
                  <a:gd name="T14" fmla="*/ 6 w 8"/>
                  <a:gd name="T15" fmla="*/ 27 h 34"/>
                  <a:gd name="T16" fmla="*/ 6 w 8"/>
                  <a:gd name="T17" fmla="*/ 32 h 34"/>
                  <a:gd name="T18" fmla="*/ 4 w 8"/>
                  <a:gd name="T19" fmla="*/ 34 h 34"/>
                  <a:gd name="T20" fmla="*/ 4 w 8"/>
                  <a:gd name="T21" fmla="*/ 32 h 34"/>
                  <a:gd name="T22" fmla="*/ 4 w 8"/>
                  <a:gd name="T23" fmla="*/ 29 h 34"/>
                  <a:gd name="T24" fmla="*/ 4 w 8"/>
                  <a:gd name="T25" fmla="*/ 25 h 34"/>
                  <a:gd name="T26" fmla="*/ 4 w 8"/>
                  <a:gd name="T27" fmla="*/ 19 h 34"/>
                  <a:gd name="T28" fmla="*/ 2 w 8"/>
                  <a:gd name="T29" fmla="*/ 15 h 34"/>
                  <a:gd name="T30" fmla="*/ 2 w 8"/>
                  <a:gd name="T31" fmla="*/ 9 h 34"/>
                  <a:gd name="T32" fmla="*/ 4 w 8"/>
                  <a:gd name="T33" fmla="*/ 8 h 34"/>
                  <a:gd name="T34" fmla="*/ 4 w 8"/>
                  <a:gd name="T35" fmla="*/ 6 h 34"/>
                  <a:gd name="T36" fmla="*/ 2 w 8"/>
                  <a:gd name="T37" fmla="*/ 4 h 34"/>
                  <a:gd name="T38" fmla="*/ 0 w 8"/>
                  <a:gd name="T39" fmla="*/ 2 h 34"/>
                  <a:gd name="T40" fmla="*/ 4 w 8"/>
                  <a:gd name="T4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" h="34">
                    <a:moveTo>
                      <a:pt x="4" y="0"/>
                    </a:moveTo>
                    <a:lnTo>
                      <a:pt x="6" y="2"/>
                    </a:lnTo>
                    <a:lnTo>
                      <a:pt x="6" y="6"/>
                    </a:lnTo>
                    <a:lnTo>
                      <a:pt x="4" y="9"/>
                    </a:lnTo>
                    <a:lnTo>
                      <a:pt x="6" y="15"/>
                    </a:lnTo>
                    <a:lnTo>
                      <a:pt x="8" y="19"/>
                    </a:lnTo>
                    <a:lnTo>
                      <a:pt x="8" y="25"/>
                    </a:lnTo>
                    <a:lnTo>
                      <a:pt x="6" y="27"/>
                    </a:lnTo>
                    <a:lnTo>
                      <a:pt x="6" y="32"/>
                    </a:lnTo>
                    <a:lnTo>
                      <a:pt x="4" y="34"/>
                    </a:lnTo>
                    <a:lnTo>
                      <a:pt x="4" y="32"/>
                    </a:lnTo>
                    <a:lnTo>
                      <a:pt x="4" y="29"/>
                    </a:lnTo>
                    <a:lnTo>
                      <a:pt x="4" y="25"/>
                    </a:lnTo>
                    <a:lnTo>
                      <a:pt x="4" y="19"/>
                    </a:lnTo>
                    <a:lnTo>
                      <a:pt x="2" y="15"/>
                    </a:lnTo>
                    <a:lnTo>
                      <a:pt x="2" y="9"/>
                    </a:lnTo>
                    <a:lnTo>
                      <a:pt x="4" y="8"/>
                    </a:lnTo>
                    <a:lnTo>
                      <a:pt x="4" y="6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23" name="Rectangle 1301"/>
              <p:cNvSpPr>
                <a:spLocks noChangeArrowheads="1"/>
              </p:cNvSpPr>
              <p:nvPr/>
            </p:nvSpPr>
            <p:spPr bwMode="auto">
              <a:xfrm>
                <a:off x="2942" y="1091"/>
                <a:ext cx="1" cy="1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24" name="Freeform 1302"/>
              <p:cNvSpPr>
                <a:spLocks/>
              </p:cNvSpPr>
              <p:nvPr/>
            </p:nvSpPr>
            <p:spPr bwMode="auto">
              <a:xfrm>
                <a:off x="2926" y="1112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2 h 4"/>
                  <a:gd name="T4" fmla="*/ 6 w 6"/>
                  <a:gd name="T5" fmla="*/ 2 h 4"/>
                  <a:gd name="T6" fmla="*/ 2 w 6"/>
                  <a:gd name="T7" fmla="*/ 4 h 4"/>
                  <a:gd name="T8" fmla="*/ 0 w 6"/>
                  <a:gd name="T9" fmla="*/ 2 h 4"/>
                  <a:gd name="T10" fmla="*/ 2 w 6"/>
                  <a:gd name="T11" fmla="*/ 0 h 4"/>
                  <a:gd name="T12" fmla="*/ 6 w 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lnTo>
                      <a:pt x="6" y="2"/>
                    </a:lnTo>
                    <a:lnTo>
                      <a:pt x="6" y="2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25" name="Freeform 1303"/>
              <p:cNvSpPr>
                <a:spLocks/>
              </p:cNvSpPr>
              <p:nvPr/>
            </p:nvSpPr>
            <p:spPr bwMode="auto">
              <a:xfrm>
                <a:off x="2932" y="1072"/>
                <a:ext cx="6" cy="2"/>
              </a:xfrm>
              <a:custGeom>
                <a:avLst/>
                <a:gdLst>
                  <a:gd name="T0" fmla="*/ 0 w 6"/>
                  <a:gd name="T1" fmla="*/ 0 h 2"/>
                  <a:gd name="T2" fmla="*/ 2 w 6"/>
                  <a:gd name="T3" fmla="*/ 0 h 2"/>
                  <a:gd name="T4" fmla="*/ 6 w 6"/>
                  <a:gd name="T5" fmla="*/ 0 h 2"/>
                  <a:gd name="T6" fmla="*/ 4 w 6"/>
                  <a:gd name="T7" fmla="*/ 2 h 2"/>
                  <a:gd name="T8" fmla="*/ 0 w 6"/>
                  <a:gd name="T9" fmla="*/ 2 h 2"/>
                  <a:gd name="T10" fmla="*/ 0 w 6"/>
                  <a:gd name="T11" fmla="*/ 0 h 2"/>
                  <a:gd name="T12" fmla="*/ 0 w 6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2">
                    <a:moveTo>
                      <a:pt x="0" y="0"/>
                    </a:moveTo>
                    <a:lnTo>
                      <a:pt x="2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26" name="Freeform 1304"/>
              <p:cNvSpPr>
                <a:spLocks/>
              </p:cNvSpPr>
              <p:nvPr/>
            </p:nvSpPr>
            <p:spPr bwMode="auto">
              <a:xfrm>
                <a:off x="3134" y="649"/>
                <a:ext cx="4" cy="8"/>
              </a:xfrm>
              <a:custGeom>
                <a:avLst/>
                <a:gdLst>
                  <a:gd name="T0" fmla="*/ 2 w 4"/>
                  <a:gd name="T1" fmla="*/ 0 h 8"/>
                  <a:gd name="T2" fmla="*/ 2 w 4"/>
                  <a:gd name="T3" fmla="*/ 2 h 8"/>
                  <a:gd name="T4" fmla="*/ 2 w 4"/>
                  <a:gd name="T5" fmla="*/ 6 h 8"/>
                  <a:gd name="T6" fmla="*/ 4 w 4"/>
                  <a:gd name="T7" fmla="*/ 6 h 8"/>
                  <a:gd name="T8" fmla="*/ 2 w 4"/>
                  <a:gd name="T9" fmla="*/ 8 h 8"/>
                  <a:gd name="T10" fmla="*/ 0 w 4"/>
                  <a:gd name="T11" fmla="*/ 4 h 8"/>
                  <a:gd name="T12" fmla="*/ 0 w 4"/>
                  <a:gd name="T13" fmla="*/ 2 h 8"/>
                  <a:gd name="T14" fmla="*/ 2 w 4"/>
                  <a:gd name="T1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8">
                    <a:moveTo>
                      <a:pt x="2" y="0"/>
                    </a:moveTo>
                    <a:lnTo>
                      <a:pt x="2" y="2"/>
                    </a:lnTo>
                    <a:lnTo>
                      <a:pt x="2" y="6"/>
                    </a:lnTo>
                    <a:lnTo>
                      <a:pt x="4" y="6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27" name="Freeform 1305"/>
              <p:cNvSpPr>
                <a:spLocks/>
              </p:cNvSpPr>
              <p:nvPr/>
            </p:nvSpPr>
            <p:spPr bwMode="auto">
              <a:xfrm>
                <a:off x="3483" y="714"/>
                <a:ext cx="5" cy="13"/>
              </a:xfrm>
              <a:custGeom>
                <a:avLst/>
                <a:gdLst>
                  <a:gd name="T0" fmla="*/ 5 w 5"/>
                  <a:gd name="T1" fmla="*/ 0 h 13"/>
                  <a:gd name="T2" fmla="*/ 5 w 5"/>
                  <a:gd name="T3" fmla="*/ 2 h 13"/>
                  <a:gd name="T4" fmla="*/ 5 w 5"/>
                  <a:gd name="T5" fmla="*/ 6 h 13"/>
                  <a:gd name="T6" fmla="*/ 5 w 5"/>
                  <a:gd name="T7" fmla="*/ 6 h 13"/>
                  <a:gd name="T8" fmla="*/ 5 w 5"/>
                  <a:gd name="T9" fmla="*/ 9 h 13"/>
                  <a:gd name="T10" fmla="*/ 2 w 5"/>
                  <a:gd name="T11" fmla="*/ 13 h 13"/>
                  <a:gd name="T12" fmla="*/ 2 w 5"/>
                  <a:gd name="T13" fmla="*/ 11 h 13"/>
                  <a:gd name="T14" fmla="*/ 2 w 5"/>
                  <a:gd name="T15" fmla="*/ 7 h 13"/>
                  <a:gd name="T16" fmla="*/ 0 w 5"/>
                  <a:gd name="T17" fmla="*/ 6 h 13"/>
                  <a:gd name="T18" fmla="*/ 2 w 5"/>
                  <a:gd name="T19" fmla="*/ 2 h 13"/>
                  <a:gd name="T20" fmla="*/ 5 w 5"/>
                  <a:gd name="T2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13">
                    <a:moveTo>
                      <a:pt x="5" y="0"/>
                    </a:moveTo>
                    <a:lnTo>
                      <a:pt x="5" y="2"/>
                    </a:lnTo>
                    <a:lnTo>
                      <a:pt x="5" y="6"/>
                    </a:lnTo>
                    <a:lnTo>
                      <a:pt x="5" y="6"/>
                    </a:lnTo>
                    <a:lnTo>
                      <a:pt x="5" y="9"/>
                    </a:lnTo>
                    <a:lnTo>
                      <a:pt x="2" y="13"/>
                    </a:lnTo>
                    <a:lnTo>
                      <a:pt x="2" y="11"/>
                    </a:lnTo>
                    <a:lnTo>
                      <a:pt x="2" y="7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28" name="Freeform 1306"/>
              <p:cNvSpPr>
                <a:spLocks/>
              </p:cNvSpPr>
              <p:nvPr/>
            </p:nvSpPr>
            <p:spPr bwMode="auto">
              <a:xfrm>
                <a:off x="3277" y="592"/>
                <a:ext cx="9" cy="13"/>
              </a:xfrm>
              <a:custGeom>
                <a:avLst/>
                <a:gdLst>
                  <a:gd name="T0" fmla="*/ 4 w 9"/>
                  <a:gd name="T1" fmla="*/ 0 h 13"/>
                  <a:gd name="T2" fmla="*/ 4 w 9"/>
                  <a:gd name="T3" fmla="*/ 2 h 13"/>
                  <a:gd name="T4" fmla="*/ 6 w 9"/>
                  <a:gd name="T5" fmla="*/ 4 h 13"/>
                  <a:gd name="T6" fmla="*/ 9 w 9"/>
                  <a:gd name="T7" fmla="*/ 9 h 13"/>
                  <a:gd name="T8" fmla="*/ 8 w 9"/>
                  <a:gd name="T9" fmla="*/ 9 h 13"/>
                  <a:gd name="T10" fmla="*/ 6 w 9"/>
                  <a:gd name="T11" fmla="*/ 13 h 13"/>
                  <a:gd name="T12" fmla="*/ 4 w 9"/>
                  <a:gd name="T13" fmla="*/ 13 h 13"/>
                  <a:gd name="T14" fmla="*/ 4 w 9"/>
                  <a:gd name="T15" fmla="*/ 11 h 13"/>
                  <a:gd name="T16" fmla="*/ 2 w 9"/>
                  <a:gd name="T17" fmla="*/ 6 h 13"/>
                  <a:gd name="T18" fmla="*/ 0 w 9"/>
                  <a:gd name="T19" fmla="*/ 4 h 13"/>
                  <a:gd name="T20" fmla="*/ 2 w 9"/>
                  <a:gd name="T21" fmla="*/ 4 h 13"/>
                  <a:gd name="T22" fmla="*/ 2 w 9"/>
                  <a:gd name="T23" fmla="*/ 2 h 13"/>
                  <a:gd name="T24" fmla="*/ 4 w 9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3">
                    <a:moveTo>
                      <a:pt x="4" y="0"/>
                    </a:moveTo>
                    <a:lnTo>
                      <a:pt x="4" y="2"/>
                    </a:lnTo>
                    <a:lnTo>
                      <a:pt x="6" y="4"/>
                    </a:lnTo>
                    <a:lnTo>
                      <a:pt x="9" y="9"/>
                    </a:lnTo>
                    <a:lnTo>
                      <a:pt x="8" y="9"/>
                    </a:lnTo>
                    <a:lnTo>
                      <a:pt x="6" y="13"/>
                    </a:lnTo>
                    <a:lnTo>
                      <a:pt x="4" y="13"/>
                    </a:lnTo>
                    <a:lnTo>
                      <a:pt x="4" y="11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29" name="Freeform 1307"/>
              <p:cNvSpPr>
                <a:spLocks/>
              </p:cNvSpPr>
              <p:nvPr/>
            </p:nvSpPr>
            <p:spPr bwMode="auto">
              <a:xfrm>
                <a:off x="3178" y="639"/>
                <a:ext cx="9" cy="14"/>
              </a:xfrm>
              <a:custGeom>
                <a:avLst/>
                <a:gdLst>
                  <a:gd name="T0" fmla="*/ 2 w 9"/>
                  <a:gd name="T1" fmla="*/ 0 h 14"/>
                  <a:gd name="T2" fmla="*/ 6 w 9"/>
                  <a:gd name="T3" fmla="*/ 4 h 14"/>
                  <a:gd name="T4" fmla="*/ 7 w 9"/>
                  <a:gd name="T5" fmla="*/ 8 h 14"/>
                  <a:gd name="T6" fmla="*/ 9 w 9"/>
                  <a:gd name="T7" fmla="*/ 12 h 14"/>
                  <a:gd name="T8" fmla="*/ 7 w 9"/>
                  <a:gd name="T9" fmla="*/ 14 h 14"/>
                  <a:gd name="T10" fmla="*/ 6 w 9"/>
                  <a:gd name="T11" fmla="*/ 14 h 14"/>
                  <a:gd name="T12" fmla="*/ 4 w 9"/>
                  <a:gd name="T13" fmla="*/ 14 h 14"/>
                  <a:gd name="T14" fmla="*/ 2 w 9"/>
                  <a:gd name="T15" fmla="*/ 12 h 14"/>
                  <a:gd name="T16" fmla="*/ 2 w 9"/>
                  <a:gd name="T17" fmla="*/ 6 h 14"/>
                  <a:gd name="T18" fmla="*/ 0 w 9"/>
                  <a:gd name="T19" fmla="*/ 4 h 14"/>
                  <a:gd name="T20" fmla="*/ 0 w 9"/>
                  <a:gd name="T21" fmla="*/ 0 h 14"/>
                  <a:gd name="T22" fmla="*/ 2 w 9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14">
                    <a:moveTo>
                      <a:pt x="2" y="0"/>
                    </a:moveTo>
                    <a:lnTo>
                      <a:pt x="6" y="4"/>
                    </a:lnTo>
                    <a:lnTo>
                      <a:pt x="7" y="8"/>
                    </a:lnTo>
                    <a:lnTo>
                      <a:pt x="9" y="12"/>
                    </a:lnTo>
                    <a:lnTo>
                      <a:pt x="7" y="14"/>
                    </a:lnTo>
                    <a:lnTo>
                      <a:pt x="6" y="14"/>
                    </a:lnTo>
                    <a:lnTo>
                      <a:pt x="4" y="14"/>
                    </a:lnTo>
                    <a:lnTo>
                      <a:pt x="2" y="12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30" name="Freeform 1308"/>
              <p:cNvSpPr>
                <a:spLocks/>
              </p:cNvSpPr>
              <p:nvPr/>
            </p:nvSpPr>
            <p:spPr bwMode="auto">
              <a:xfrm>
                <a:off x="3121" y="639"/>
                <a:ext cx="11" cy="42"/>
              </a:xfrm>
              <a:custGeom>
                <a:avLst/>
                <a:gdLst>
                  <a:gd name="T0" fmla="*/ 5 w 11"/>
                  <a:gd name="T1" fmla="*/ 0 h 42"/>
                  <a:gd name="T2" fmla="*/ 5 w 11"/>
                  <a:gd name="T3" fmla="*/ 2 h 42"/>
                  <a:gd name="T4" fmla="*/ 5 w 11"/>
                  <a:gd name="T5" fmla="*/ 8 h 42"/>
                  <a:gd name="T6" fmla="*/ 7 w 11"/>
                  <a:gd name="T7" fmla="*/ 12 h 42"/>
                  <a:gd name="T8" fmla="*/ 7 w 11"/>
                  <a:gd name="T9" fmla="*/ 18 h 42"/>
                  <a:gd name="T10" fmla="*/ 5 w 11"/>
                  <a:gd name="T11" fmla="*/ 23 h 42"/>
                  <a:gd name="T12" fmla="*/ 5 w 11"/>
                  <a:gd name="T13" fmla="*/ 29 h 42"/>
                  <a:gd name="T14" fmla="*/ 11 w 11"/>
                  <a:gd name="T15" fmla="*/ 33 h 42"/>
                  <a:gd name="T16" fmla="*/ 11 w 11"/>
                  <a:gd name="T17" fmla="*/ 39 h 42"/>
                  <a:gd name="T18" fmla="*/ 9 w 11"/>
                  <a:gd name="T19" fmla="*/ 42 h 42"/>
                  <a:gd name="T20" fmla="*/ 7 w 11"/>
                  <a:gd name="T21" fmla="*/ 40 h 42"/>
                  <a:gd name="T22" fmla="*/ 3 w 11"/>
                  <a:gd name="T23" fmla="*/ 35 h 42"/>
                  <a:gd name="T24" fmla="*/ 3 w 11"/>
                  <a:gd name="T25" fmla="*/ 29 h 42"/>
                  <a:gd name="T26" fmla="*/ 0 w 11"/>
                  <a:gd name="T27" fmla="*/ 21 h 42"/>
                  <a:gd name="T28" fmla="*/ 0 w 11"/>
                  <a:gd name="T29" fmla="*/ 18 h 42"/>
                  <a:gd name="T30" fmla="*/ 2 w 11"/>
                  <a:gd name="T31" fmla="*/ 14 h 42"/>
                  <a:gd name="T32" fmla="*/ 2 w 11"/>
                  <a:gd name="T33" fmla="*/ 4 h 42"/>
                  <a:gd name="T34" fmla="*/ 5 w 11"/>
                  <a:gd name="T35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" h="42">
                    <a:moveTo>
                      <a:pt x="5" y="0"/>
                    </a:moveTo>
                    <a:lnTo>
                      <a:pt x="5" y="2"/>
                    </a:lnTo>
                    <a:lnTo>
                      <a:pt x="5" y="8"/>
                    </a:lnTo>
                    <a:lnTo>
                      <a:pt x="7" y="12"/>
                    </a:lnTo>
                    <a:lnTo>
                      <a:pt x="7" y="18"/>
                    </a:lnTo>
                    <a:lnTo>
                      <a:pt x="5" y="23"/>
                    </a:lnTo>
                    <a:lnTo>
                      <a:pt x="5" y="29"/>
                    </a:lnTo>
                    <a:lnTo>
                      <a:pt x="11" y="33"/>
                    </a:lnTo>
                    <a:lnTo>
                      <a:pt x="11" y="39"/>
                    </a:lnTo>
                    <a:lnTo>
                      <a:pt x="9" y="42"/>
                    </a:lnTo>
                    <a:lnTo>
                      <a:pt x="7" y="40"/>
                    </a:lnTo>
                    <a:lnTo>
                      <a:pt x="3" y="35"/>
                    </a:lnTo>
                    <a:lnTo>
                      <a:pt x="3" y="29"/>
                    </a:lnTo>
                    <a:lnTo>
                      <a:pt x="0" y="21"/>
                    </a:lnTo>
                    <a:lnTo>
                      <a:pt x="0" y="18"/>
                    </a:lnTo>
                    <a:lnTo>
                      <a:pt x="2" y="14"/>
                    </a:lnTo>
                    <a:lnTo>
                      <a:pt x="2" y="4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31" name="Freeform 1309"/>
              <p:cNvSpPr>
                <a:spLocks/>
              </p:cNvSpPr>
              <p:nvPr/>
            </p:nvSpPr>
            <p:spPr bwMode="auto">
              <a:xfrm>
                <a:off x="3351" y="1148"/>
                <a:ext cx="6" cy="6"/>
              </a:xfrm>
              <a:custGeom>
                <a:avLst/>
                <a:gdLst>
                  <a:gd name="T0" fmla="*/ 6 w 6"/>
                  <a:gd name="T1" fmla="*/ 0 h 6"/>
                  <a:gd name="T2" fmla="*/ 4 w 6"/>
                  <a:gd name="T3" fmla="*/ 2 h 6"/>
                  <a:gd name="T4" fmla="*/ 4 w 6"/>
                  <a:gd name="T5" fmla="*/ 4 h 6"/>
                  <a:gd name="T6" fmla="*/ 2 w 6"/>
                  <a:gd name="T7" fmla="*/ 6 h 6"/>
                  <a:gd name="T8" fmla="*/ 0 w 6"/>
                  <a:gd name="T9" fmla="*/ 4 h 6"/>
                  <a:gd name="T10" fmla="*/ 0 w 6"/>
                  <a:gd name="T11" fmla="*/ 2 h 6"/>
                  <a:gd name="T12" fmla="*/ 6 w 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6" y="0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32" name="Freeform 1310"/>
              <p:cNvSpPr>
                <a:spLocks/>
              </p:cNvSpPr>
              <p:nvPr/>
            </p:nvSpPr>
            <p:spPr bwMode="auto">
              <a:xfrm>
                <a:off x="3184" y="676"/>
                <a:ext cx="9" cy="11"/>
              </a:xfrm>
              <a:custGeom>
                <a:avLst/>
                <a:gdLst>
                  <a:gd name="T0" fmla="*/ 3 w 9"/>
                  <a:gd name="T1" fmla="*/ 0 h 11"/>
                  <a:gd name="T2" fmla="*/ 5 w 9"/>
                  <a:gd name="T3" fmla="*/ 2 h 11"/>
                  <a:gd name="T4" fmla="*/ 5 w 9"/>
                  <a:gd name="T5" fmla="*/ 5 h 11"/>
                  <a:gd name="T6" fmla="*/ 9 w 9"/>
                  <a:gd name="T7" fmla="*/ 5 h 11"/>
                  <a:gd name="T8" fmla="*/ 9 w 9"/>
                  <a:gd name="T9" fmla="*/ 9 h 11"/>
                  <a:gd name="T10" fmla="*/ 7 w 9"/>
                  <a:gd name="T11" fmla="*/ 11 h 11"/>
                  <a:gd name="T12" fmla="*/ 3 w 9"/>
                  <a:gd name="T13" fmla="*/ 11 h 11"/>
                  <a:gd name="T14" fmla="*/ 1 w 9"/>
                  <a:gd name="T15" fmla="*/ 11 h 11"/>
                  <a:gd name="T16" fmla="*/ 0 w 9"/>
                  <a:gd name="T17" fmla="*/ 7 h 11"/>
                  <a:gd name="T18" fmla="*/ 0 w 9"/>
                  <a:gd name="T19" fmla="*/ 5 h 11"/>
                  <a:gd name="T20" fmla="*/ 1 w 9"/>
                  <a:gd name="T21" fmla="*/ 2 h 11"/>
                  <a:gd name="T22" fmla="*/ 3 w 9"/>
                  <a:gd name="T2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11">
                    <a:moveTo>
                      <a:pt x="3" y="0"/>
                    </a:moveTo>
                    <a:lnTo>
                      <a:pt x="5" y="2"/>
                    </a:lnTo>
                    <a:lnTo>
                      <a:pt x="5" y="5"/>
                    </a:lnTo>
                    <a:lnTo>
                      <a:pt x="9" y="5"/>
                    </a:lnTo>
                    <a:lnTo>
                      <a:pt x="9" y="9"/>
                    </a:lnTo>
                    <a:lnTo>
                      <a:pt x="7" y="11"/>
                    </a:lnTo>
                    <a:lnTo>
                      <a:pt x="3" y="11"/>
                    </a:lnTo>
                    <a:lnTo>
                      <a:pt x="1" y="11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1" y="2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33" name="Freeform 1311"/>
              <p:cNvSpPr>
                <a:spLocks/>
              </p:cNvSpPr>
              <p:nvPr/>
            </p:nvSpPr>
            <p:spPr bwMode="auto">
              <a:xfrm>
                <a:off x="3269" y="601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2 h 4"/>
                  <a:gd name="T4" fmla="*/ 2 w 2"/>
                  <a:gd name="T5" fmla="*/ 4 h 4"/>
                  <a:gd name="T6" fmla="*/ 0 w 2"/>
                  <a:gd name="T7" fmla="*/ 4 h 4"/>
                  <a:gd name="T8" fmla="*/ 0 w 2"/>
                  <a:gd name="T9" fmla="*/ 4 h 4"/>
                  <a:gd name="T10" fmla="*/ 0 w 2"/>
                  <a:gd name="T11" fmla="*/ 0 h 4"/>
                  <a:gd name="T12" fmla="*/ 0 w 2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34" name="Freeform 1312"/>
              <p:cNvSpPr>
                <a:spLocks/>
              </p:cNvSpPr>
              <p:nvPr/>
            </p:nvSpPr>
            <p:spPr bwMode="auto">
              <a:xfrm>
                <a:off x="3214" y="609"/>
                <a:ext cx="13" cy="17"/>
              </a:xfrm>
              <a:custGeom>
                <a:avLst/>
                <a:gdLst>
                  <a:gd name="T0" fmla="*/ 6 w 13"/>
                  <a:gd name="T1" fmla="*/ 0 h 17"/>
                  <a:gd name="T2" fmla="*/ 8 w 13"/>
                  <a:gd name="T3" fmla="*/ 2 h 17"/>
                  <a:gd name="T4" fmla="*/ 11 w 13"/>
                  <a:gd name="T5" fmla="*/ 6 h 17"/>
                  <a:gd name="T6" fmla="*/ 13 w 13"/>
                  <a:gd name="T7" fmla="*/ 6 h 17"/>
                  <a:gd name="T8" fmla="*/ 13 w 13"/>
                  <a:gd name="T9" fmla="*/ 8 h 17"/>
                  <a:gd name="T10" fmla="*/ 13 w 13"/>
                  <a:gd name="T11" fmla="*/ 9 h 17"/>
                  <a:gd name="T12" fmla="*/ 11 w 13"/>
                  <a:gd name="T13" fmla="*/ 13 h 17"/>
                  <a:gd name="T14" fmla="*/ 11 w 13"/>
                  <a:gd name="T15" fmla="*/ 17 h 17"/>
                  <a:gd name="T16" fmla="*/ 8 w 13"/>
                  <a:gd name="T17" fmla="*/ 17 h 17"/>
                  <a:gd name="T18" fmla="*/ 4 w 13"/>
                  <a:gd name="T19" fmla="*/ 11 h 17"/>
                  <a:gd name="T20" fmla="*/ 0 w 13"/>
                  <a:gd name="T21" fmla="*/ 11 h 17"/>
                  <a:gd name="T22" fmla="*/ 0 w 13"/>
                  <a:gd name="T23" fmla="*/ 8 h 17"/>
                  <a:gd name="T24" fmla="*/ 2 w 13"/>
                  <a:gd name="T25" fmla="*/ 8 h 17"/>
                  <a:gd name="T26" fmla="*/ 4 w 13"/>
                  <a:gd name="T27" fmla="*/ 9 h 17"/>
                  <a:gd name="T28" fmla="*/ 6 w 13"/>
                  <a:gd name="T29" fmla="*/ 8 h 17"/>
                  <a:gd name="T30" fmla="*/ 4 w 13"/>
                  <a:gd name="T31" fmla="*/ 6 h 17"/>
                  <a:gd name="T32" fmla="*/ 4 w 13"/>
                  <a:gd name="T33" fmla="*/ 2 h 17"/>
                  <a:gd name="T34" fmla="*/ 6 w 13"/>
                  <a:gd name="T3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" h="17">
                    <a:moveTo>
                      <a:pt x="6" y="0"/>
                    </a:moveTo>
                    <a:lnTo>
                      <a:pt x="8" y="2"/>
                    </a:lnTo>
                    <a:lnTo>
                      <a:pt x="11" y="6"/>
                    </a:lnTo>
                    <a:lnTo>
                      <a:pt x="13" y="6"/>
                    </a:lnTo>
                    <a:lnTo>
                      <a:pt x="13" y="8"/>
                    </a:lnTo>
                    <a:lnTo>
                      <a:pt x="13" y="9"/>
                    </a:lnTo>
                    <a:lnTo>
                      <a:pt x="11" y="13"/>
                    </a:lnTo>
                    <a:lnTo>
                      <a:pt x="11" y="17"/>
                    </a:lnTo>
                    <a:lnTo>
                      <a:pt x="8" y="17"/>
                    </a:lnTo>
                    <a:lnTo>
                      <a:pt x="4" y="11"/>
                    </a:lnTo>
                    <a:lnTo>
                      <a:pt x="0" y="11"/>
                    </a:lnTo>
                    <a:lnTo>
                      <a:pt x="0" y="8"/>
                    </a:lnTo>
                    <a:lnTo>
                      <a:pt x="2" y="8"/>
                    </a:lnTo>
                    <a:lnTo>
                      <a:pt x="4" y="9"/>
                    </a:lnTo>
                    <a:lnTo>
                      <a:pt x="6" y="8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35" name="Freeform 1313"/>
              <p:cNvSpPr>
                <a:spLocks/>
              </p:cNvSpPr>
              <p:nvPr/>
            </p:nvSpPr>
            <p:spPr bwMode="auto">
              <a:xfrm>
                <a:off x="3185" y="691"/>
                <a:ext cx="8" cy="13"/>
              </a:xfrm>
              <a:custGeom>
                <a:avLst/>
                <a:gdLst>
                  <a:gd name="T0" fmla="*/ 4 w 8"/>
                  <a:gd name="T1" fmla="*/ 0 h 13"/>
                  <a:gd name="T2" fmla="*/ 6 w 8"/>
                  <a:gd name="T3" fmla="*/ 0 h 13"/>
                  <a:gd name="T4" fmla="*/ 8 w 8"/>
                  <a:gd name="T5" fmla="*/ 4 h 13"/>
                  <a:gd name="T6" fmla="*/ 8 w 8"/>
                  <a:gd name="T7" fmla="*/ 11 h 13"/>
                  <a:gd name="T8" fmla="*/ 6 w 8"/>
                  <a:gd name="T9" fmla="*/ 13 h 13"/>
                  <a:gd name="T10" fmla="*/ 2 w 8"/>
                  <a:gd name="T11" fmla="*/ 9 h 13"/>
                  <a:gd name="T12" fmla="*/ 2 w 8"/>
                  <a:gd name="T13" fmla="*/ 6 h 13"/>
                  <a:gd name="T14" fmla="*/ 0 w 8"/>
                  <a:gd name="T15" fmla="*/ 4 h 13"/>
                  <a:gd name="T16" fmla="*/ 2 w 8"/>
                  <a:gd name="T17" fmla="*/ 0 h 13"/>
                  <a:gd name="T18" fmla="*/ 4 w 8"/>
                  <a:gd name="T1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3">
                    <a:moveTo>
                      <a:pt x="4" y="0"/>
                    </a:moveTo>
                    <a:lnTo>
                      <a:pt x="6" y="0"/>
                    </a:lnTo>
                    <a:lnTo>
                      <a:pt x="8" y="4"/>
                    </a:lnTo>
                    <a:lnTo>
                      <a:pt x="8" y="11"/>
                    </a:lnTo>
                    <a:lnTo>
                      <a:pt x="6" y="13"/>
                    </a:lnTo>
                    <a:lnTo>
                      <a:pt x="2" y="9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36" name="Freeform 1314"/>
              <p:cNvSpPr>
                <a:spLocks/>
              </p:cNvSpPr>
              <p:nvPr/>
            </p:nvSpPr>
            <p:spPr bwMode="auto">
              <a:xfrm>
                <a:off x="3193" y="615"/>
                <a:ext cx="10" cy="9"/>
              </a:xfrm>
              <a:custGeom>
                <a:avLst/>
                <a:gdLst>
                  <a:gd name="T0" fmla="*/ 2 w 10"/>
                  <a:gd name="T1" fmla="*/ 0 h 9"/>
                  <a:gd name="T2" fmla="*/ 4 w 10"/>
                  <a:gd name="T3" fmla="*/ 2 h 9"/>
                  <a:gd name="T4" fmla="*/ 6 w 10"/>
                  <a:gd name="T5" fmla="*/ 3 h 9"/>
                  <a:gd name="T6" fmla="*/ 8 w 10"/>
                  <a:gd name="T7" fmla="*/ 5 h 9"/>
                  <a:gd name="T8" fmla="*/ 10 w 10"/>
                  <a:gd name="T9" fmla="*/ 7 h 9"/>
                  <a:gd name="T10" fmla="*/ 10 w 10"/>
                  <a:gd name="T11" fmla="*/ 9 h 9"/>
                  <a:gd name="T12" fmla="*/ 6 w 10"/>
                  <a:gd name="T13" fmla="*/ 7 h 9"/>
                  <a:gd name="T14" fmla="*/ 4 w 10"/>
                  <a:gd name="T15" fmla="*/ 7 h 9"/>
                  <a:gd name="T16" fmla="*/ 0 w 10"/>
                  <a:gd name="T17" fmla="*/ 5 h 9"/>
                  <a:gd name="T18" fmla="*/ 0 w 10"/>
                  <a:gd name="T19" fmla="*/ 3 h 9"/>
                  <a:gd name="T20" fmla="*/ 0 w 10"/>
                  <a:gd name="T21" fmla="*/ 2 h 9"/>
                  <a:gd name="T22" fmla="*/ 2 w 10"/>
                  <a:gd name="T2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9">
                    <a:moveTo>
                      <a:pt x="2" y="0"/>
                    </a:moveTo>
                    <a:lnTo>
                      <a:pt x="4" y="2"/>
                    </a:lnTo>
                    <a:lnTo>
                      <a:pt x="6" y="3"/>
                    </a:lnTo>
                    <a:lnTo>
                      <a:pt x="8" y="5"/>
                    </a:lnTo>
                    <a:lnTo>
                      <a:pt x="10" y="7"/>
                    </a:lnTo>
                    <a:lnTo>
                      <a:pt x="10" y="9"/>
                    </a:lnTo>
                    <a:lnTo>
                      <a:pt x="6" y="7"/>
                    </a:lnTo>
                    <a:lnTo>
                      <a:pt x="4" y="7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37" name="Freeform 1315"/>
              <p:cNvSpPr>
                <a:spLocks/>
              </p:cNvSpPr>
              <p:nvPr/>
            </p:nvSpPr>
            <p:spPr bwMode="auto">
              <a:xfrm>
                <a:off x="3210" y="618"/>
                <a:ext cx="4" cy="6"/>
              </a:xfrm>
              <a:custGeom>
                <a:avLst/>
                <a:gdLst>
                  <a:gd name="T0" fmla="*/ 2 w 4"/>
                  <a:gd name="T1" fmla="*/ 0 h 6"/>
                  <a:gd name="T2" fmla="*/ 4 w 4"/>
                  <a:gd name="T3" fmla="*/ 2 h 6"/>
                  <a:gd name="T4" fmla="*/ 4 w 4"/>
                  <a:gd name="T5" fmla="*/ 6 h 6"/>
                  <a:gd name="T6" fmla="*/ 2 w 4"/>
                  <a:gd name="T7" fmla="*/ 6 h 6"/>
                  <a:gd name="T8" fmla="*/ 0 w 4"/>
                  <a:gd name="T9" fmla="*/ 0 h 6"/>
                  <a:gd name="T10" fmla="*/ 2 w 4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6">
                    <a:moveTo>
                      <a:pt x="2" y="0"/>
                    </a:moveTo>
                    <a:lnTo>
                      <a:pt x="4" y="2"/>
                    </a:lnTo>
                    <a:lnTo>
                      <a:pt x="4" y="6"/>
                    </a:lnTo>
                    <a:lnTo>
                      <a:pt x="2" y="6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38" name="Freeform 1316"/>
              <p:cNvSpPr>
                <a:spLocks/>
              </p:cNvSpPr>
              <p:nvPr/>
            </p:nvSpPr>
            <p:spPr bwMode="auto">
              <a:xfrm>
                <a:off x="2932" y="708"/>
                <a:ext cx="6" cy="8"/>
              </a:xfrm>
              <a:custGeom>
                <a:avLst/>
                <a:gdLst>
                  <a:gd name="T0" fmla="*/ 4 w 6"/>
                  <a:gd name="T1" fmla="*/ 0 h 8"/>
                  <a:gd name="T2" fmla="*/ 6 w 6"/>
                  <a:gd name="T3" fmla="*/ 4 h 8"/>
                  <a:gd name="T4" fmla="*/ 6 w 6"/>
                  <a:gd name="T5" fmla="*/ 8 h 8"/>
                  <a:gd name="T6" fmla="*/ 2 w 6"/>
                  <a:gd name="T7" fmla="*/ 6 h 8"/>
                  <a:gd name="T8" fmla="*/ 2 w 6"/>
                  <a:gd name="T9" fmla="*/ 4 h 8"/>
                  <a:gd name="T10" fmla="*/ 0 w 6"/>
                  <a:gd name="T11" fmla="*/ 2 h 8"/>
                  <a:gd name="T12" fmla="*/ 4 w 6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lnTo>
                      <a:pt x="6" y="4"/>
                    </a:lnTo>
                    <a:lnTo>
                      <a:pt x="6" y="8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39" name="Freeform 1317"/>
              <p:cNvSpPr>
                <a:spLocks/>
              </p:cNvSpPr>
              <p:nvPr/>
            </p:nvSpPr>
            <p:spPr bwMode="auto">
              <a:xfrm>
                <a:off x="3290" y="586"/>
                <a:ext cx="6" cy="6"/>
              </a:xfrm>
              <a:custGeom>
                <a:avLst/>
                <a:gdLst>
                  <a:gd name="T0" fmla="*/ 2 w 6"/>
                  <a:gd name="T1" fmla="*/ 0 h 6"/>
                  <a:gd name="T2" fmla="*/ 4 w 6"/>
                  <a:gd name="T3" fmla="*/ 0 h 6"/>
                  <a:gd name="T4" fmla="*/ 6 w 6"/>
                  <a:gd name="T5" fmla="*/ 2 h 6"/>
                  <a:gd name="T6" fmla="*/ 4 w 6"/>
                  <a:gd name="T7" fmla="*/ 4 h 6"/>
                  <a:gd name="T8" fmla="*/ 4 w 6"/>
                  <a:gd name="T9" fmla="*/ 6 h 6"/>
                  <a:gd name="T10" fmla="*/ 2 w 6"/>
                  <a:gd name="T11" fmla="*/ 6 h 6"/>
                  <a:gd name="T12" fmla="*/ 0 w 6"/>
                  <a:gd name="T13" fmla="*/ 2 h 6"/>
                  <a:gd name="T14" fmla="*/ 2 w 6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6">
                    <a:moveTo>
                      <a:pt x="2" y="0"/>
                    </a:moveTo>
                    <a:lnTo>
                      <a:pt x="4" y="0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40" name="Freeform 1318"/>
              <p:cNvSpPr>
                <a:spLocks/>
              </p:cNvSpPr>
              <p:nvPr/>
            </p:nvSpPr>
            <p:spPr bwMode="auto">
              <a:xfrm>
                <a:off x="3292" y="594"/>
                <a:ext cx="6" cy="5"/>
              </a:xfrm>
              <a:custGeom>
                <a:avLst/>
                <a:gdLst>
                  <a:gd name="T0" fmla="*/ 6 w 6"/>
                  <a:gd name="T1" fmla="*/ 0 h 5"/>
                  <a:gd name="T2" fmla="*/ 6 w 6"/>
                  <a:gd name="T3" fmla="*/ 4 h 5"/>
                  <a:gd name="T4" fmla="*/ 4 w 6"/>
                  <a:gd name="T5" fmla="*/ 5 h 5"/>
                  <a:gd name="T6" fmla="*/ 2 w 6"/>
                  <a:gd name="T7" fmla="*/ 5 h 5"/>
                  <a:gd name="T8" fmla="*/ 0 w 6"/>
                  <a:gd name="T9" fmla="*/ 4 h 5"/>
                  <a:gd name="T10" fmla="*/ 0 w 6"/>
                  <a:gd name="T11" fmla="*/ 2 h 5"/>
                  <a:gd name="T12" fmla="*/ 4 w 6"/>
                  <a:gd name="T13" fmla="*/ 0 h 5"/>
                  <a:gd name="T14" fmla="*/ 6 w 6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5">
                    <a:moveTo>
                      <a:pt x="6" y="0"/>
                    </a:moveTo>
                    <a:lnTo>
                      <a:pt x="6" y="4"/>
                    </a:lnTo>
                    <a:lnTo>
                      <a:pt x="4" y="5"/>
                    </a:lnTo>
                    <a:lnTo>
                      <a:pt x="2" y="5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41" name="Freeform 1319"/>
              <p:cNvSpPr>
                <a:spLocks/>
              </p:cNvSpPr>
              <p:nvPr/>
            </p:nvSpPr>
            <p:spPr bwMode="auto">
              <a:xfrm>
                <a:off x="3361" y="1150"/>
                <a:ext cx="32" cy="31"/>
              </a:xfrm>
              <a:custGeom>
                <a:avLst/>
                <a:gdLst>
                  <a:gd name="T0" fmla="*/ 2 w 32"/>
                  <a:gd name="T1" fmla="*/ 0 h 31"/>
                  <a:gd name="T2" fmla="*/ 5 w 32"/>
                  <a:gd name="T3" fmla="*/ 2 h 31"/>
                  <a:gd name="T4" fmla="*/ 7 w 32"/>
                  <a:gd name="T5" fmla="*/ 2 h 31"/>
                  <a:gd name="T6" fmla="*/ 11 w 32"/>
                  <a:gd name="T7" fmla="*/ 2 h 31"/>
                  <a:gd name="T8" fmla="*/ 15 w 32"/>
                  <a:gd name="T9" fmla="*/ 6 h 31"/>
                  <a:gd name="T10" fmla="*/ 19 w 32"/>
                  <a:gd name="T11" fmla="*/ 6 h 31"/>
                  <a:gd name="T12" fmla="*/ 21 w 32"/>
                  <a:gd name="T13" fmla="*/ 6 h 31"/>
                  <a:gd name="T14" fmla="*/ 23 w 32"/>
                  <a:gd name="T15" fmla="*/ 12 h 31"/>
                  <a:gd name="T16" fmla="*/ 32 w 32"/>
                  <a:gd name="T17" fmla="*/ 15 h 31"/>
                  <a:gd name="T18" fmla="*/ 32 w 32"/>
                  <a:gd name="T19" fmla="*/ 19 h 31"/>
                  <a:gd name="T20" fmla="*/ 32 w 32"/>
                  <a:gd name="T21" fmla="*/ 19 h 31"/>
                  <a:gd name="T22" fmla="*/ 30 w 32"/>
                  <a:gd name="T23" fmla="*/ 19 h 31"/>
                  <a:gd name="T24" fmla="*/ 26 w 32"/>
                  <a:gd name="T25" fmla="*/ 17 h 31"/>
                  <a:gd name="T26" fmla="*/ 25 w 32"/>
                  <a:gd name="T27" fmla="*/ 15 h 31"/>
                  <a:gd name="T28" fmla="*/ 23 w 32"/>
                  <a:gd name="T29" fmla="*/ 15 h 31"/>
                  <a:gd name="T30" fmla="*/ 21 w 32"/>
                  <a:gd name="T31" fmla="*/ 17 h 31"/>
                  <a:gd name="T32" fmla="*/ 21 w 32"/>
                  <a:gd name="T33" fmla="*/ 17 h 31"/>
                  <a:gd name="T34" fmla="*/ 21 w 32"/>
                  <a:gd name="T35" fmla="*/ 21 h 31"/>
                  <a:gd name="T36" fmla="*/ 23 w 32"/>
                  <a:gd name="T37" fmla="*/ 21 h 31"/>
                  <a:gd name="T38" fmla="*/ 26 w 32"/>
                  <a:gd name="T39" fmla="*/ 21 h 31"/>
                  <a:gd name="T40" fmla="*/ 30 w 32"/>
                  <a:gd name="T41" fmla="*/ 25 h 31"/>
                  <a:gd name="T42" fmla="*/ 28 w 32"/>
                  <a:gd name="T43" fmla="*/ 27 h 31"/>
                  <a:gd name="T44" fmla="*/ 28 w 32"/>
                  <a:gd name="T45" fmla="*/ 29 h 31"/>
                  <a:gd name="T46" fmla="*/ 26 w 32"/>
                  <a:gd name="T47" fmla="*/ 31 h 31"/>
                  <a:gd name="T48" fmla="*/ 23 w 32"/>
                  <a:gd name="T49" fmla="*/ 29 h 31"/>
                  <a:gd name="T50" fmla="*/ 23 w 32"/>
                  <a:gd name="T51" fmla="*/ 27 h 31"/>
                  <a:gd name="T52" fmla="*/ 21 w 32"/>
                  <a:gd name="T53" fmla="*/ 27 h 31"/>
                  <a:gd name="T54" fmla="*/ 17 w 32"/>
                  <a:gd name="T55" fmla="*/ 25 h 31"/>
                  <a:gd name="T56" fmla="*/ 13 w 32"/>
                  <a:gd name="T57" fmla="*/ 21 h 31"/>
                  <a:gd name="T58" fmla="*/ 9 w 32"/>
                  <a:gd name="T59" fmla="*/ 17 h 31"/>
                  <a:gd name="T60" fmla="*/ 5 w 32"/>
                  <a:gd name="T61" fmla="*/ 17 h 31"/>
                  <a:gd name="T62" fmla="*/ 4 w 32"/>
                  <a:gd name="T63" fmla="*/ 14 h 31"/>
                  <a:gd name="T64" fmla="*/ 2 w 32"/>
                  <a:gd name="T65" fmla="*/ 8 h 31"/>
                  <a:gd name="T66" fmla="*/ 2 w 32"/>
                  <a:gd name="T67" fmla="*/ 6 h 31"/>
                  <a:gd name="T68" fmla="*/ 0 w 32"/>
                  <a:gd name="T69" fmla="*/ 4 h 31"/>
                  <a:gd name="T70" fmla="*/ 0 w 32"/>
                  <a:gd name="T71" fmla="*/ 2 h 31"/>
                  <a:gd name="T72" fmla="*/ 2 w 32"/>
                  <a:gd name="T73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2" h="31">
                    <a:moveTo>
                      <a:pt x="2" y="0"/>
                    </a:moveTo>
                    <a:lnTo>
                      <a:pt x="5" y="2"/>
                    </a:lnTo>
                    <a:lnTo>
                      <a:pt x="7" y="2"/>
                    </a:lnTo>
                    <a:lnTo>
                      <a:pt x="11" y="2"/>
                    </a:lnTo>
                    <a:lnTo>
                      <a:pt x="15" y="6"/>
                    </a:lnTo>
                    <a:lnTo>
                      <a:pt x="19" y="6"/>
                    </a:lnTo>
                    <a:lnTo>
                      <a:pt x="21" y="6"/>
                    </a:lnTo>
                    <a:lnTo>
                      <a:pt x="23" y="12"/>
                    </a:lnTo>
                    <a:lnTo>
                      <a:pt x="32" y="15"/>
                    </a:lnTo>
                    <a:lnTo>
                      <a:pt x="32" y="19"/>
                    </a:lnTo>
                    <a:lnTo>
                      <a:pt x="32" y="19"/>
                    </a:lnTo>
                    <a:lnTo>
                      <a:pt x="30" y="19"/>
                    </a:lnTo>
                    <a:lnTo>
                      <a:pt x="26" y="17"/>
                    </a:lnTo>
                    <a:lnTo>
                      <a:pt x="25" y="15"/>
                    </a:lnTo>
                    <a:lnTo>
                      <a:pt x="23" y="15"/>
                    </a:lnTo>
                    <a:lnTo>
                      <a:pt x="21" y="17"/>
                    </a:lnTo>
                    <a:lnTo>
                      <a:pt x="21" y="17"/>
                    </a:lnTo>
                    <a:lnTo>
                      <a:pt x="21" y="21"/>
                    </a:lnTo>
                    <a:lnTo>
                      <a:pt x="23" y="21"/>
                    </a:lnTo>
                    <a:lnTo>
                      <a:pt x="26" y="21"/>
                    </a:lnTo>
                    <a:lnTo>
                      <a:pt x="30" y="25"/>
                    </a:lnTo>
                    <a:lnTo>
                      <a:pt x="28" y="27"/>
                    </a:lnTo>
                    <a:lnTo>
                      <a:pt x="28" y="29"/>
                    </a:lnTo>
                    <a:lnTo>
                      <a:pt x="26" y="31"/>
                    </a:lnTo>
                    <a:lnTo>
                      <a:pt x="23" y="29"/>
                    </a:lnTo>
                    <a:lnTo>
                      <a:pt x="23" y="27"/>
                    </a:lnTo>
                    <a:lnTo>
                      <a:pt x="21" y="27"/>
                    </a:lnTo>
                    <a:lnTo>
                      <a:pt x="17" y="25"/>
                    </a:lnTo>
                    <a:lnTo>
                      <a:pt x="13" y="21"/>
                    </a:lnTo>
                    <a:lnTo>
                      <a:pt x="9" y="17"/>
                    </a:lnTo>
                    <a:lnTo>
                      <a:pt x="5" y="17"/>
                    </a:lnTo>
                    <a:lnTo>
                      <a:pt x="4" y="14"/>
                    </a:lnTo>
                    <a:lnTo>
                      <a:pt x="2" y="8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42" name="Freeform 1320"/>
              <p:cNvSpPr>
                <a:spLocks/>
              </p:cNvSpPr>
              <p:nvPr/>
            </p:nvSpPr>
            <p:spPr bwMode="auto">
              <a:xfrm>
                <a:off x="2789" y="866"/>
                <a:ext cx="15" cy="8"/>
              </a:xfrm>
              <a:custGeom>
                <a:avLst/>
                <a:gdLst>
                  <a:gd name="T0" fmla="*/ 6 w 15"/>
                  <a:gd name="T1" fmla="*/ 0 h 8"/>
                  <a:gd name="T2" fmla="*/ 12 w 15"/>
                  <a:gd name="T3" fmla="*/ 2 h 8"/>
                  <a:gd name="T4" fmla="*/ 15 w 15"/>
                  <a:gd name="T5" fmla="*/ 6 h 8"/>
                  <a:gd name="T6" fmla="*/ 12 w 15"/>
                  <a:gd name="T7" fmla="*/ 8 h 8"/>
                  <a:gd name="T8" fmla="*/ 10 w 15"/>
                  <a:gd name="T9" fmla="*/ 6 h 8"/>
                  <a:gd name="T10" fmla="*/ 4 w 15"/>
                  <a:gd name="T11" fmla="*/ 6 h 8"/>
                  <a:gd name="T12" fmla="*/ 0 w 15"/>
                  <a:gd name="T13" fmla="*/ 2 h 8"/>
                  <a:gd name="T14" fmla="*/ 2 w 15"/>
                  <a:gd name="T15" fmla="*/ 0 h 8"/>
                  <a:gd name="T16" fmla="*/ 6 w 15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8">
                    <a:moveTo>
                      <a:pt x="6" y="0"/>
                    </a:moveTo>
                    <a:lnTo>
                      <a:pt x="12" y="2"/>
                    </a:lnTo>
                    <a:lnTo>
                      <a:pt x="15" y="6"/>
                    </a:lnTo>
                    <a:lnTo>
                      <a:pt x="12" y="8"/>
                    </a:lnTo>
                    <a:lnTo>
                      <a:pt x="10" y="6"/>
                    </a:lnTo>
                    <a:lnTo>
                      <a:pt x="4" y="6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43" name="Freeform 1321"/>
              <p:cNvSpPr>
                <a:spLocks/>
              </p:cNvSpPr>
              <p:nvPr/>
            </p:nvSpPr>
            <p:spPr bwMode="auto">
              <a:xfrm>
                <a:off x="2932" y="1124"/>
                <a:ext cx="2" cy="1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1 h 1"/>
                  <a:gd name="T6" fmla="*/ 0 w 2"/>
                  <a:gd name="T7" fmla="*/ 1 h 1"/>
                  <a:gd name="T8" fmla="*/ 0 w 2"/>
                  <a:gd name="T9" fmla="*/ 0 h 1"/>
                  <a:gd name="T10" fmla="*/ 0 w 2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44" name="Freeform 1322"/>
              <p:cNvSpPr>
                <a:spLocks/>
              </p:cNvSpPr>
              <p:nvPr/>
            </p:nvSpPr>
            <p:spPr bwMode="auto">
              <a:xfrm>
                <a:off x="3420" y="996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4 w 4"/>
                  <a:gd name="T3" fmla="*/ 2 h 4"/>
                  <a:gd name="T4" fmla="*/ 2 w 4"/>
                  <a:gd name="T5" fmla="*/ 4 h 4"/>
                  <a:gd name="T6" fmla="*/ 0 w 4"/>
                  <a:gd name="T7" fmla="*/ 2 h 4"/>
                  <a:gd name="T8" fmla="*/ 2 w 4"/>
                  <a:gd name="T9" fmla="*/ 0 h 4"/>
                  <a:gd name="T10" fmla="*/ 2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45" name="Freeform 1323"/>
              <p:cNvSpPr>
                <a:spLocks/>
              </p:cNvSpPr>
              <p:nvPr/>
            </p:nvSpPr>
            <p:spPr bwMode="auto">
              <a:xfrm>
                <a:off x="3424" y="1066"/>
                <a:ext cx="7" cy="12"/>
              </a:xfrm>
              <a:custGeom>
                <a:avLst/>
                <a:gdLst>
                  <a:gd name="T0" fmla="*/ 2 w 7"/>
                  <a:gd name="T1" fmla="*/ 0 h 12"/>
                  <a:gd name="T2" fmla="*/ 3 w 7"/>
                  <a:gd name="T3" fmla="*/ 0 h 12"/>
                  <a:gd name="T4" fmla="*/ 7 w 7"/>
                  <a:gd name="T5" fmla="*/ 2 h 12"/>
                  <a:gd name="T6" fmla="*/ 7 w 7"/>
                  <a:gd name="T7" fmla="*/ 6 h 12"/>
                  <a:gd name="T8" fmla="*/ 5 w 7"/>
                  <a:gd name="T9" fmla="*/ 8 h 12"/>
                  <a:gd name="T10" fmla="*/ 5 w 7"/>
                  <a:gd name="T11" fmla="*/ 12 h 12"/>
                  <a:gd name="T12" fmla="*/ 3 w 7"/>
                  <a:gd name="T13" fmla="*/ 12 h 12"/>
                  <a:gd name="T14" fmla="*/ 2 w 7"/>
                  <a:gd name="T15" fmla="*/ 10 h 12"/>
                  <a:gd name="T16" fmla="*/ 0 w 7"/>
                  <a:gd name="T17" fmla="*/ 6 h 12"/>
                  <a:gd name="T18" fmla="*/ 0 w 7"/>
                  <a:gd name="T19" fmla="*/ 2 h 12"/>
                  <a:gd name="T20" fmla="*/ 2 w 7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12">
                    <a:moveTo>
                      <a:pt x="2" y="0"/>
                    </a:moveTo>
                    <a:lnTo>
                      <a:pt x="3" y="0"/>
                    </a:lnTo>
                    <a:lnTo>
                      <a:pt x="7" y="2"/>
                    </a:lnTo>
                    <a:lnTo>
                      <a:pt x="7" y="6"/>
                    </a:lnTo>
                    <a:lnTo>
                      <a:pt x="5" y="8"/>
                    </a:lnTo>
                    <a:lnTo>
                      <a:pt x="5" y="12"/>
                    </a:lnTo>
                    <a:lnTo>
                      <a:pt x="3" y="12"/>
                    </a:lnTo>
                    <a:lnTo>
                      <a:pt x="2" y="10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46" name="Freeform 1324"/>
              <p:cNvSpPr>
                <a:spLocks/>
              </p:cNvSpPr>
              <p:nvPr/>
            </p:nvSpPr>
            <p:spPr bwMode="auto">
              <a:xfrm>
                <a:off x="3500" y="708"/>
                <a:ext cx="4" cy="17"/>
              </a:xfrm>
              <a:custGeom>
                <a:avLst/>
                <a:gdLst>
                  <a:gd name="T0" fmla="*/ 2 w 4"/>
                  <a:gd name="T1" fmla="*/ 0 h 17"/>
                  <a:gd name="T2" fmla="*/ 4 w 4"/>
                  <a:gd name="T3" fmla="*/ 4 h 17"/>
                  <a:gd name="T4" fmla="*/ 2 w 4"/>
                  <a:gd name="T5" fmla="*/ 6 h 17"/>
                  <a:gd name="T6" fmla="*/ 4 w 4"/>
                  <a:gd name="T7" fmla="*/ 12 h 17"/>
                  <a:gd name="T8" fmla="*/ 2 w 4"/>
                  <a:gd name="T9" fmla="*/ 15 h 17"/>
                  <a:gd name="T10" fmla="*/ 2 w 4"/>
                  <a:gd name="T11" fmla="*/ 17 h 17"/>
                  <a:gd name="T12" fmla="*/ 0 w 4"/>
                  <a:gd name="T13" fmla="*/ 12 h 17"/>
                  <a:gd name="T14" fmla="*/ 0 w 4"/>
                  <a:gd name="T15" fmla="*/ 8 h 17"/>
                  <a:gd name="T16" fmla="*/ 0 w 4"/>
                  <a:gd name="T17" fmla="*/ 4 h 17"/>
                  <a:gd name="T18" fmla="*/ 0 w 4"/>
                  <a:gd name="T19" fmla="*/ 4 h 17"/>
                  <a:gd name="T20" fmla="*/ 0 w 4"/>
                  <a:gd name="T21" fmla="*/ 2 h 17"/>
                  <a:gd name="T22" fmla="*/ 2 w 4"/>
                  <a:gd name="T2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17">
                    <a:moveTo>
                      <a:pt x="2" y="0"/>
                    </a:moveTo>
                    <a:lnTo>
                      <a:pt x="4" y="4"/>
                    </a:lnTo>
                    <a:lnTo>
                      <a:pt x="2" y="6"/>
                    </a:lnTo>
                    <a:lnTo>
                      <a:pt x="4" y="12"/>
                    </a:lnTo>
                    <a:lnTo>
                      <a:pt x="2" y="15"/>
                    </a:lnTo>
                    <a:lnTo>
                      <a:pt x="2" y="17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47" name="Freeform 1325"/>
              <p:cNvSpPr>
                <a:spLocks/>
              </p:cNvSpPr>
              <p:nvPr/>
            </p:nvSpPr>
            <p:spPr bwMode="auto">
              <a:xfrm>
                <a:off x="3403" y="1143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3 w 3"/>
                  <a:gd name="T3" fmla="*/ 2 h 2"/>
                  <a:gd name="T4" fmla="*/ 2 w 3"/>
                  <a:gd name="T5" fmla="*/ 2 h 2"/>
                  <a:gd name="T6" fmla="*/ 0 w 3"/>
                  <a:gd name="T7" fmla="*/ 2 h 2"/>
                  <a:gd name="T8" fmla="*/ 0 w 3"/>
                  <a:gd name="T9" fmla="*/ 0 h 2"/>
                  <a:gd name="T10" fmla="*/ 3 w 3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3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48" name="Freeform 1326"/>
              <p:cNvSpPr>
                <a:spLocks/>
              </p:cNvSpPr>
              <p:nvPr/>
            </p:nvSpPr>
            <p:spPr bwMode="auto">
              <a:xfrm>
                <a:off x="3361" y="1145"/>
                <a:ext cx="36" cy="15"/>
              </a:xfrm>
              <a:custGeom>
                <a:avLst/>
                <a:gdLst>
                  <a:gd name="T0" fmla="*/ 21 w 36"/>
                  <a:gd name="T1" fmla="*/ 0 h 15"/>
                  <a:gd name="T2" fmla="*/ 25 w 36"/>
                  <a:gd name="T3" fmla="*/ 0 h 15"/>
                  <a:gd name="T4" fmla="*/ 28 w 36"/>
                  <a:gd name="T5" fmla="*/ 3 h 15"/>
                  <a:gd name="T6" fmla="*/ 32 w 36"/>
                  <a:gd name="T7" fmla="*/ 3 h 15"/>
                  <a:gd name="T8" fmla="*/ 36 w 36"/>
                  <a:gd name="T9" fmla="*/ 7 h 15"/>
                  <a:gd name="T10" fmla="*/ 34 w 36"/>
                  <a:gd name="T11" fmla="*/ 7 h 15"/>
                  <a:gd name="T12" fmla="*/ 34 w 36"/>
                  <a:gd name="T13" fmla="*/ 9 h 15"/>
                  <a:gd name="T14" fmla="*/ 34 w 36"/>
                  <a:gd name="T15" fmla="*/ 11 h 15"/>
                  <a:gd name="T16" fmla="*/ 34 w 36"/>
                  <a:gd name="T17" fmla="*/ 13 h 15"/>
                  <a:gd name="T18" fmla="*/ 32 w 36"/>
                  <a:gd name="T19" fmla="*/ 15 h 15"/>
                  <a:gd name="T20" fmla="*/ 30 w 36"/>
                  <a:gd name="T21" fmla="*/ 13 h 15"/>
                  <a:gd name="T22" fmla="*/ 26 w 36"/>
                  <a:gd name="T23" fmla="*/ 13 h 15"/>
                  <a:gd name="T24" fmla="*/ 25 w 36"/>
                  <a:gd name="T25" fmla="*/ 11 h 15"/>
                  <a:gd name="T26" fmla="*/ 25 w 36"/>
                  <a:gd name="T27" fmla="*/ 9 h 15"/>
                  <a:gd name="T28" fmla="*/ 23 w 36"/>
                  <a:gd name="T29" fmla="*/ 9 h 15"/>
                  <a:gd name="T30" fmla="*/ 21 w 36"/>
                  <a:gd name="T31" fmla="*/ 9 h 15"/>
                  <a:gd name="T32" fmla="*/ 17 w 36"/>
                  <a:gd name="T33" fmla="*/ 7 h 15"/>
                  <a:gd name="T34" fmla="*/ 11 w 36"/>
                  <a:gd name="T35" fmla="*/ 5 h 15"/>
                  <a:gd name="T36" fmla="*/ 7 w 36"/>
                  <a:gd name="T37" fmla="*/ 3 h 15"/>
                  <a:gd name="T38" fmla="*/ 2 w 36"/>
                  <a:gd name="T39" fmla="*/ 3 h 15"/>
                  <a:gd name="T40" fmla="*/ 0 w 36"/>
                  <a:gd name="T41" fmla="*/ 1 h 15"/>
                  <a:gd name="T42" fmla="*/ 0 w 36"/>
                  <a:gd name="T43" fmla="*/ 1 h 15"/>
                  <a:gd name="T44" fmla="*/ 2 w 36"/>
                  <a:gd name="T45" fmla="*/ 1 h 15"/>
                  <a:gd name="T46" fmla="*/ 2 w 36"/>
                  <a:gd name="T47" fmla="*/ 1 h 15"/>
                  <a:gd name="T48" fmla="*/ 5 w 36"/>
                  <a:gd name="T49" fmla="*/ 1 h 15"/>
                  <a:gd name="T50" fmla="*/ 9 w 36"/>
                  <a:gd name="T51" fmla="*/ 0 h 15"/>
                  <a:gd name="T52" fmla="*/ 13 w 36"/>
                  <a:gd name="T53" fmla="*/ 1 h 15"/>
                  <a:gd name="T54" fmla="*/ 21 w 36"/>
                  <a:gd name="T5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15">
                    <a:moveTo>
                      <a:pt x="21" y="0"/>
                    </a:moveTo>
                    <a:lnTo>
                      <a:pt x="25" y="0"/>
                    </a:lnTo>
                    <a:lnTo>
                      <a:pt x="28" y="3"/>
                    </a:lnTo>
                    <a:lnTo>
                      <a:pt x="32" y="3"/>
                    </a:lnTo>
                    <a:lnTo>
                      <a:pt x="36" y="7"/>
                    </a:lnTo>
                    <a:lnTo>
                      <a:pt x="34" y="7"/>
                    </a:lnTo>
                    <a:lnTo>
                      <a:pt x="34" y="9"/>
                    </a:lnTo>
                    <a:lnTo>
                      <a:pt x="34" y="11"/>
                    </a:lnTo>
                    <a:lnTo>
                      <a:pt x="34" y="13"/>
                    </a:lnTo>
                    <a:lnTo>
                      <a:pt x="32" y="15"/>
                    </a:lnTo>
                    <a:lnTo>
                      <a:pt x="30" y="13"/>
                    </a:lnTo>
                    <a:lnTo>
                      <a:pt x="26" y="13"/>
                    </a:lnTo>
                    <a:lnTo>
                      <a:pt x="25" y="11"/>
                    </a:lnTo>
                    <a:lnTo>
                      <a:pt x="25" y="9"/>
                    </a:lnTo>
                    <a:lnTo>
                      <a:pt x="23" y="9"/>
                    </a:lnTo>
                    <a:lnTo>
                      <a:pt x="21" y="9"/>
                    </a:lnTo>
                    <a:lnTo>
                      <a:pt x="17" y="7"/>
                    </a:lnTo>
                    <a:lnTo>
                      <a:pt x="11" y="5"/>
                    </a:lnTo>
                    <a:lnTo>
                      <a:pt x="7" y="3"/>
                    </a:lnTo>
                    <a:lnTo>
                      <a:pt x="2" y="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5" y="1"/>
                    </a:lnTo>
                    <a:lnTo>
                      <a:pt x="9" y="0"/>
                    </a:lnTo>
                    <a:lnTo>
                      <a:pt x="13" y="1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49" name="Freeform 1327"/>
              <p:cNvSpPr>
                <a:spLocks/>
              </p:cNvSpPr>
              <p:nvPr/>
            </p:nvSpPr>
            <p:spPr bwMode="auto">
              <a:xfrm>
                <a:off x="3403" y="1087"/>
                <a:ext cx="21" cy="18"/>
              </a:xfrm>
              <a:custGeom>
                <a:avLst/>
                <a:gdLst>
                  <a:gd name="T0" fmla="*/ 13 w 21"/>
                  <a:gd name="T1" fmla="*/ 0 h 18"/>
                  <a:gd name="T2" fmla="*/ 21 w 21"/>
                  <a:gd name="T3" fmla="*/ 4 h 18"/>
                  <a:gd name="T4" fmla="*/ 21 w 21"/>
                  <a:gd name="T5" fmla="*/ 10 h 18"/>
                  <a:gd name="T6" fmla="*/ 19 w 21"/>
                  <a:gd name="T7" fmla="*/ 12 h 18"/>
                  <a:gd name="T8" fmla="*/ 19 w 21"/>
                  <a:gd name="T9" fmla="*/ 16 h 18"/>
                  <a:gd name="T10" fmla="*/ 15 w 21"/>
                  <a:gd name="T11" fmla="*/ 18 h 18"/>
                  <a:gd name="T12" fmla="*/ 11 w 21"/>
                  <a:gd name="T13" fmla="*/ 16 h 18"/>
                  <a:gd name="T14" fmla="*/ 9 w 21"/>
                  <a:gd name="T15" fmla="*/ 16 h 18"/>
                  <a:gd name="T16" fmla="*/ 5 w 21"/>
                  <a:gd name="T17" fmla="*/ 14 h 18"/>
                  <a:gd name="T18" fmla="*/ 2 w 21"/>
                  <a:gd name="T19" fmla="*/ 12 h 18"/>
                  <a:gd name="T20" fmla="*/ 0 w 21"/>
                  <a:gd name="T21" fmla="*/ 10 h 18"/>
                  <a:gd name="T22" fmla="*/ 0 w 21"/>
                  <a:gd name="T23" fmla="*/ 8 h 18"/>
                  <a:gd name="T24" fmla="*/ 3 w 21"/>
                  <a:gd name="T25" fmla="*/ 2 h 18"/>
                  <a:gd name="T26" fmla="*/ 7 w 21"/>
                  <a:gd name="T27" fmla="*/ 2 h 18"/>
                  <a:gd name="T28" fmla="*/ 13 w 21"/>
                  <a:gd name="T2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18">
                    <a:moveTo>
                      <a:pt x="13" y="0"/>
                    </a:moveTo>
                    <a:lnTo>
                      <a:pt x="21" y="4"/>
                    </a:lnTo>
                    <a:lnTo>
                      <a:pt x="21" y="10"/>
                    </a:lnTo>
                    <a:lnTo>
                      <a:pt x="19" y="12"/>
                    </a:lnTo>
                    <a:lnTo>
                      <a:pt x="19" y="16"/>
                    </a:lnTo>
                    <a:lnTo>
                      <a:pt x="15" y="18"/>
                    </a:lnTo>
                    <a:lnTo>
                      <a:pt x="11" y="16"/>
                    </a:lnTo>
                    <a:lnTo>
                      <a:pt x="9" y="16"/>
                    </a:lnTo>
                    <a:lnTo>
                      <a:pt x="5" y="14"/>
                    </a:lnTo>
                    <a:lnTo>
                      <a:pt x="2" y="12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3" y="2"/>
                    </a:lnTo>
                    <a:lnTo>
                      <a:pt x="7" y="2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50" name="Freeform 1328"/>
              <p:cNvSpPr>
                <a:spLocks/>
              </p:cNvSpPr>
              <p:nvPr/>
            </p:nvSpPr>
            <p:spPr bwMode="auto">
              <a:xfrm>
                <a:off x="2808" y="866"/>
                <a:ext cx="13" cy="6"/>
              </a:xfrm>
              <a:custGeom>
                <a:avLst/>
                <a:gdLst>
                  <a:gd name="T0" fmla="*/ 0 w 13"/>
                  <a:gd name="T1" fmla="*/ 0 h 6"/>
                  <a:gd name="T2" fmla="*/ 2 w 13"/>
                  <a:gd name="T3" fmla="*/ 0 h 6"/>
                  <a:gd name="T4" fmla="*/ 6 w 13"/>
                  <a:gd name="T5" fmla="*/ 0 h 6"/>
                  <a:gd name="T6" fmla="*/ 8 w 13"/>
                  <a:gd name="T7" fmla="*/ 4 h 6"/>
                  <a:gd name="T8" fmla="*/ 12 w 13"/>
                  <a:gd name="T9" fmla="*/ 4 h 6"/>
                  <a:gd name="T10" fmla="*/ 13 w 13"/>
                  <a:gd name="T11" fmla="*/ 6 h 6"/>
                  <a:gd name="T12" fmla="*/ 10 w 13"/>
                  <a:gd name="T13" fmla="*/ 6 h 6"/>
                  <a:gd name="T14" fmla="*/ 8 w 13"/>
                  <a:gd name="T15" fmla="*/ 6 h 6"/>
                  <a:gd name="T16" fmla="*/ 2 w 13"/>
                  <a:gd name="T17" fmla="*/ 4 h 6"/>
                  <a:gd name="T18" fmla="*/ 0 w 13"/>
                  <a:gd name="T19" fmla="*/ 2 h 6"/>
                  <a:gd name="T20" fmla="*/ 0 w 13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6">
                    <a:moveTo>
                      <a:pt x="0" y="0"/>
                    </a:moveTo>
                    <a:lnTo>
                      <a:pt x="2" y="0"/>
                    </a:lnTo>
                    <a:lnTo>
                      <a:pt x="6" y="0"/>
                    </a:lnTo>
                    <a:lnTo>
                      <a:pt x="8" y="4"/>
                    </a:lnTo>
                    <a:lnTo>
                      <a:pt x="12" y="4"/>
                    </a:lnTo>
                    <a:lnTo>
                      <a:pt x="13" y="6"/>
                    </a:lnTo>
                    <a:lnTo>
                      <a:pt x="10" y="6"/>
                    </a:lnTo>
                    <a:lnTo>
                      <a:pt x="8" y="6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51" name="Freeform 1329"/>
              <p:cNvSpPr>
                <a:spLocks/>
              </p:cNvSpPr>
              <p:nvPr/>
            </p:nvSpPr>
            <p:spPr bwMode="auto">
              <a:xfrm>
                <a:off x="3060" y="1457"/>
                <a:ext cx="7" cy="8"/>
              </a:xfrm>
              <a:custGeom>
                <a:avLst/>
                <a:gdLst>
                  <a:gd name="T0" fmla="*/ 2 w 7"/>
                  <a:gd name="T1" fmla="*/ 0 h 8"/>
                  <a:gd name="T2" fmla="*/ 3 w 7"/>
                  <a:gd name="T3" fmla="*/ 4 h 8"/>
                  <a:gd name="T4" fmla="*/ 7 w 7"/>
                  <a:gd name="T5" fmla="*/ 4 h 8"/>
                  <a:gd name="T6" fmla="*/ 7 w 7"/>
                  <a:gd name="T7" fmla="*/ 8 h 8"/>
                  <a:gd name="T8" fmla="*/ 7 w 7"/>
                  <a:gd name="T9" fmla="*/ 8 h 8"/>
                  <a:gd name="T10" fmla="*/ 5 w 7"/>
                  <a:gd name="T11" fmla="*/ 8 h 8"/>
                  <a:gd name="T12" fmla="*/ 3 w 7"/>
                  <a:gd name="T13" fmla="*/ 6 h 8"/>
                  <a:gd name="T14" fmla="*/ 0 w 7"/>
                  <a:gd name="T15" fmla="*/ 2 h 8"/>
                  <a:gd name="T16" fmla="*/ 0 w 7"/>
                  <a:gd name="T17" fmla="*/ 0 h 8"/>
                  <a:gd name="T18" fmla="*/ 2 w 7"/>
                  <a:gd name="T1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8">
                    <a:moveTo>
                      <a:pt x="2" y="0"/>
                    </a:moveTo>
                    <a:lnTo>
                      <a:pt x="3" y="4"/>
                    </a:lnTo>
                    <a:lnTo>
                      <a:pt x="7" y="4"/>
                    </a:lnTo>
                    <a:lnTo>
                      <a:pt x="7" y="8"/>
                    </a:lnTo>
                    <a:lnTo>
                      <a:pt x="7" y="8"/>
                    </a:lnTo>
                    <a:lnTo>
                      <a:pt x="5" y="8"/>
                    </a:lnTo>
                    <a:lnTo>
                      <a:pt x="3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52" name="Freeform 1330"/>
              <p:cNvSpPr>
                <a:spLocks/>
              </p:cNvSpPr>
              <p:nvPr/>
            </p:nvSpPr>
            <p:spPr bwMode="auto">
              <a:xfrm>
                <a:off x="3083" y="1415"/>
                <a:ext cx="5" cy="14"/>
              </a:xfrm>
              <a:custGeom>
                <a:avLst/>
                <a:gdLst>
                  <a:gd name="T0" fmla="*/ 1 w 5"/>
                  <a:gd name="T1" fmla="*/ 0 h 14"/>
                  <a:gd name="T2" fmla="*/ 1 w 5"/>
                  <a:gd name="T3" fmla="*/ 2 h 14"/>
                  <a:gd name="T4" fmla="*/ 3 w 5"/>
                  <a:gd name="T5" fmla="*/ 4 h 14"/>
                  <a:gd name="T6" fmla="*/ 5 w 5"/>
                  <a:gd name="T7" fmla="*/ 6 h 14"/>
                  <a:gd name="T8" fmla="*/ 5 w 5"/>
                  <a:gd name="T9" fmla="*/ 10 h 14"/>
                  <a:gd name="T10" fmla="*/ 5 w 5"/>
                  <a:gd name="T11" fmla="*/ 14 h 14"/>
                  <a:gd name="T12" fmla="*/ 3 w 5"/>
                  <a:gd name="T13" fmla="*/ 14 h 14"/>
                  <a:gd name="T14" fmla="*/ 1 w 5"/>
                  <a:gd name="T15" fmla="*/ 12 h 14"/>
                  <a:gd name="T16" fmla="*/ 1 w 5"/>
                  <a:gd name="T17" fmla="*/ 6 h 14"/>
                  <a:gd name="T18" fmla="*/ 1 w 5"/>
                  <a:gd name="T19" fmla="*/ 4 h 14"/>
                  <a:gd name="T20" fmla="*/ 0 w 5"/>
                  <a:gd name="T21" fmla="*/ 2 h 14"/>
                  <a:gd name="T22" fmla="*/ 1 w 5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" h="14">
                    <a:moveTo>
                      <a:pt x="1" y="0"/>
                    </a:moveTo>
                    <a:lnTo>
                      <a:pt x="1" y="2"/>
                    </a:lnTo>
                    <a:lnTo>
                      <a:pt x="3" y="4"/>
                    </a:lnTo>
                    <a:lnTo>
                      <a:pt x="5" y="6"/>
                    </a:lnTo>
                    <a:lnTo>
                      <a:pt x="5" y="10"/>
                    </a:lnTo>
                    <a:lnTo>
                      <a:pt x="5" y="14"/>
                    </a:lnTo>
                    <a:lnTo>
                      <a:pt x="3" y="14"/>
                    </a:lnTo>
                    <a:lnTo>
                      <a:pt x="1" y="12"/>
                    </a:lnTo>
                    <a:lnTo>
                      <a:pt x="1" y="6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53" name="Freeform 1331"/>
              <p:cNvSpPr>
                <a:spLocks/>
              </p:cNvSpPr>
              <p:nvPr/>
            </p:nvSpPr>
            <p:spPr bwMode="auto">
              <a:xfrm>
                <a:off x="3340" y="1221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0 h 4"/>
                  <a:gd name="T4" fmla="*/ 2 w 2"/>
                  <a:gd name="T5" fmla="*/ 4 h 4"/>
                  <a:gd name="T6" fmla="*/ 2 w 2"/>
                  <a:gd name="T7" fmla="*/ 4 h 4"/>
                  <a:gd name="T8" fmla="*/ 0 w 2"/>
                  <a:gd name="T9" fmla="*/ 2 h 4"/>
                  <a:gd name="T10" fmla="*/ 0 w 2"/>
                  <a:gd name="T11" fmla="*/ 0 h 4"/>
                  <a:gd name="T12" fmla="*/ 0 w 2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54" name="Freeform 1332"/>
              <p:cNvSpPr>
                <a:spLocks/>
              </p:cNvSpPr>
              <p:nvPr/>
            </p:nvSpPr>
            <p:spPr bwMode="auto">
              <a:xfrm>
                <a:off x="3361" y="1274"/>
                <a:ext cx="4" cy="2"/>
              </a:xfrm>
              <a:custGeom>
                <a:avLst/>
                <a:gdLst>
                  <a:gd name="T0" fmla="*/ 4 w 4"/>
                  <a:gd name="T1" fmla="*/ 0 h 2"/>
                  <a:gd name="T2" fmla="*/ 4 w 4"/>
                  <a:gd name="T3" fmla="*/ 2 h 2"/>
                  <a:gd name="T4" fmla="*/ 2 w 4"/>
                  <a:gd name="T5" fmla="*/ 2 h 2"/>
                  <a:gd name="T6" fmla="*/ 0 w 4"/>
                  <a:gd name="T7" fmla="*/ 2 h 2"/>
                  <a:gd name="T8" fmla="*/ 0 w 4"/>
                  <a:gd name="T9" fmla="*/ 0 h 2"/>
                  <a:gd name="T10" fmla="*/ 4 w 4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4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55" name="Freeform 1333"/>
              <p:cNvSpPr>
                <a:spLocks/>
              </p:cNvSpPr>
              <p:nvPr/>
            </p:nvSpPr>
            <p:spPr bwMode="auto">
              <a:xfrm>
                <a:off x="3048" y="1490"/>
                <a:ext cx="2" cy="1"/>
              </a:xfrm>
              <a:custGeom>
                <a:avLst/>
                <a:gdLst>
                  <a:gd name="T0" fmla="*/ 2 w 2"/>
                  <a:gd name="T1" fmla="*/ 0 h 1"/>
                  <a:gd name="T2" fmla="*/ 2 w 2"/>
                  <a:gd name="T3" fmla="*/ 1 h 1"/>
                  <a:gd name="T4" fmla="*/ 2 w 2"/>
                  <a:gd name="T5" fmla="*/ 1 h 1"/>
                  <a:gd name="T6" fmla="*/ 0 w 2"/>
                  <a:gd name="T7" fmla="*/ 0 h 1"/>
                  <a:gd name="T8" fmla="*/ 2 w 2"/>
                  <a:gd name="T9" fmla="*/ 0 h 1"/>
                  <a:gd name="T10" fmla="*/ 2 w 2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2" y="1"/>
                    </a:lnTo>
                    <a:lnTo>
                      <a:pt x="2" y="1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56" name="Freeform 1334"/>
              <p:cNvSpPr>
                <a:spLocks/>
              </p:cNvSpPr>
              <p:nvPr/>
            </p:nvSpPr>
            <p:spPr bwMode="auto">
              <a:xfrm>
                <a:off x="3048" y="1495"/>
                <a:ext cx="0" cy="4"/>
              </a:xfrm>
              <a:custGeom>
                <a:avLst/>
                <a:gdLst>
                  <a:gd name="T0" fmla="*/ 0 h 4"/>
                  <a:gd name="T1" fmla="*/ 2 h 4"/>
                  <a:gd name="T2" fmla="*/ 4 h 4"/>
                  <a:gd name="T3" fmla="*/ 2 h 4"/>
                  <a:gd name="T4" fmla="*/ 0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4">
                    <a:moveTo>
                      <a:pt x="0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57" name="Freeform 1335"/>
              <p:cNvSpPr>
                <a:spLocks/>
              </p:cNvSpPr>
              <p:nvPr/>
            </p:nvSpPr>
            <p:spPr bwMode="auto">
              <a:xfrm>
                <a:off x="3062" y="1476"/>
                <a:ext cx="1" cy="4"/>
              </a:xfrm>
              <a:custGeom>
                <a:avLst/>
                <a:gdLst>
                  <a:gd name="T0" fmla="*/ 1 w 1"/>
                  <a:gd name="T1" fmla="*/ 0 h 4"/>
                  <a:gd name="T2" fmla="*/ 1 w 1"/>
                  <a:gd name="T3" fmla="*/ 2 h 4"/>
                  <a:gd name="T4" fmla="*/ 0 w 1"/>
                  <a:gd name="T5" fmla="*/ 4 h 4"/>
                  <a:gd name="T6" fmla="*/ 0 w 1"/>
                  <a:gd name="T7" fmla="*/ 2 h 4"/>
                  <a:gd name="T8" fmla="*/ 1 w 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4">
                    <a:moveTo>
                      <a:pt x="1" y="0"/>
                    </a:moveTo>
                    <a:lnTo>
                      <a:pt x="1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58" name="Freeform 1336"/>
              <p:cNvSpPr>
                <a:spLocks/>
              </p:cNvSpPr>
              <p:nvPr/>
            </p:nvSpPr>
            <p:spPr bwMode="auto">
              <a:xfrm>
                <a:off x="3323" y="1244"/>
                <a:ext cx="3" cy="2"/>
              </a:xfrm>
              <a:custGeom>
                <a:avLst/>
                <a:gdLst>
                  <a:gd name="T0" fmla="*/ 2 w 3"/>
                  <a:gd name="T1" fmla="*/ 0 h 2"/>
                  <a:gd name="T2" fmla="*/ 3 w 3"/>
                  <a:gd name="T3" fmla="*/ 0 h 2"/>
                  <a:gd name="T4" fmla="*/ 3 w 3"/>
                  <a:gd name="T5" fmla="*/ 2 h 2"/>
                  <a:gd name="T6" fmla="*/ 2 w 3"/>
                  <a:gd name="T7" fmla="*/ 2 h 2"/>
                  <a:gd name="T8" fmla="*/ 0 w 3"/>
                  <a:gd name="T9" fmla="*/ 2 h 2"/>
                  <a:gd name="T10" fmla="*/ 0 w 3"/>
                  <a:gd name="T11" fmla="*/ 2 h 2"/>
                  <a:gd name="T12" fmla="*/ 2 w 3"/>
                  <a:gd name="T13" fmla="*/ 0 h 2"/>
                  <a:gd name="T14" fmla="*/ 2 w 3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lnTo>
                      <a:pt x="3" y="0"/>
                    </a:lnTo>
                    <a:lnTo>
                      <a:pt x="3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59" name="Freeform 1337"/>
              <p:cNvSpPr>
                <a:spLocks/>
              </p:cNvSpPr>
              <p:nvPr/>
            </p:nvSpPr>
            <p:spPr bwMode="auto">
              <a:xfrm>
                <a:off x="3307" y="1228"/>
                <a:ext cx="4" cy="2"/>
              </a:xfrm>
              <a:custGeom>
                <a:avLst/>
                <a:gdLst>
                  <a:gd name="T0" fmla="*/ 4 w 4"/>
                  <a:gd name="T1" fmla="*/ 0 h 2"/>
                  <a:gd name="T2" fmla="*/ 2 w 4"/>
                  <a:gd name="T3" fmla="*/ 2 h 2"/>
                  <a:gd name="T4" fmla="*/ 0 w 4"/>
                  <a:gd name="T5" fmla="*/ 2 h 2"/>
                  <a:gd name="T6" fmla="*/ 0 w 4"/>
                  <a:gd name="T7" fmla="*/ 2 h 2"/>
                  <a:gd name="T8" fmla="*/ 2 w 4"/>
                  <a:gd name="T9" fmla="*/ 0 h 2"/>
                  <a:gd name="T10" fmla="*/ 4 w 4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2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60" name="Freeform 1338"/>
              <p:cNvSpPr>
                <a:spLocks/>
              </p:cNvSpPr>
              <p:nvPr/>
            </p:nvSpPr>
            <p:spPr bwMode="auto">
              <a:xfrm>
                <a:off x="3130" y="1388"/>
                <a:ext cx="10" cy="10"/>
              </a:xfrm>
              <a:custGeom>
                <a:avLst/>
                <a:gdLst>
                  <a:gd name="T0" fmla="*/ 6 w 10"/>
                  <a:gd name="T1" fmla="*/ 0 h 10"/>
                  <a:gd name="T2" fmla="*/ 6 w 10"/>
                  <a:gd name="T3" fmla="*/ 2 h 10"/>
                  <a:gd name="T4" fmla="*/ 8 w 10"/>
                  <a:gd name="T5" fmla="*/ 2 h 10"/>
                  <a:gd name="T6" fmla="*/ 10 w 10"/>
                  <a:gd name="T7" fmla="*/ 6 h 10"/>
                  <a:gd name="T8" fmla="*/ 10 w 10"/>
                  <a:gd name="T9" fmla="*/ 8 h 10"/>
                  <a:gd name="T10" fmla="*/ 6 w 10"/>
                  <a:gd name="T11" fmla="*/ 8 h 10"/>
                  <a:gd name="T12" fmla="*/ 4 w 10"/>
                  <a:gd name="T13" fmla="*/ 10 h 10"/>
                  <a:gd name="T14" fmla="*/ 2 w 10"/>
                  <a:gd name="T15" fmla="*/ 10 h 10"/>
                  <a:gd name="T16" fmla="*/ 2 w 10"/>
                  <a:gd name="T17" fmla="*/ 8 h 10"/>
                  <a:gd name="T18" fmla="*/ 0 w 10"/>
                  <a:gd name="T19" fmla="*/ 6 h 10"/>
                  <a:gd name="T20" fmla="*/ 0 w 10"/>
                  <a:gd name="T21" fmla="*/ 4 h 10"/>
                  <a:gd name="T22" fmla="*/ 0 w 10"/>
                  <a:gd name="T23" fmla="*/ 2 h 10"/>
                  <a:gd name="T24" fmla="*/ 4 w 10"/>
                  <a:gd name="T25" fmla="*/ 0 h 10"/>
                  <a:gd name="T26" fmla="*/ 6 w 10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10">
                    <a:moveTo>
                      <a:pt x="6" y="0"/>
                    </a:moveTo>
                    <a:lnTo>
                      <a:pt x="6" y="2"/>
                    </a:lnTo>
                    <a:lnTo>
                      <a:pt x="8" y="2"/>
                    </a:lnTo>
                    <a:lnTo>
                      <a:pt x="10" y="6"/>
                    </a:lnTo>
                    <a:lnTo>
                      <a:pt x="10" y="8"/>
                    </a:lnTo>
                    <a:lnTo>
                      <a:pt x="6" y="8"/>
                    </a:lnTo>
                    <a:lnTo>
                      <a:pt x="4" y="10"/>
                    </a:lnTo>
                    <a:lnTo>
                      <a:pt x="2" y="10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61" name="Freeform 1339"/>
              <p:cNvSpPr>
                <a:spLocks/>
              </p:cNvSpPr>
              <p:nvPr/>
            </p:nvSpPr>
            <p:spPr bwMode="auto">
              <a:xfrm>
                <a:off x="3105" y="1400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0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62" name="Freeform 1340"/>
              <p:cNvSpPr>
                <a:spLocks/>
              </p:cNvSpPr>
              <p:nvPr/>
            </p:nvSpPr>
            <p:spPr bwMode="auto">
              <a:xfrm>
                <a:off x="3100" y="1406"/>
                <a:ext cx="3" cy="2"/>
              </a:xfrm>
              <a:custGeom>
                <a:avLst/>
                <a:gdLst>
                  <a:gd name="T0" fmla="*/ 2 w 3"/>
                  <a:gd name="T1" fmla="*/ 0 h 2"/>
                  <a:gd name="T2" fmla="*/ 3 w 3"/>
                  <a:gd name="T3" fmla="*/ 2 h 2"/>
                  <a:gd name="T4" fmla="*/ 2 w 3"/>
                  <a:gd name="T5" fmla="*/ 2 h 2"/>
                  <a:gd name="T6" fmla="*/ 2 w 3"/>
                  <a:gd name="T7" fmla="*/ 2 h 2"/>
                  <a:gd name="T8" fmla="*/ 0 w 3"/>
                  <a:gd name="T9" fmla="*/ 0 h 2"/>
                  <a:gd name="T10" fmla="*/ 2 w 3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lnTo>
                      <a:pt x="3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63" name="Freeform 1341"/>
              <p:cNvSpPr>
                <a:spLocks/>
              </p:cNvSpPr>
              <p:nvPr/>
            </p:nvSpPr>
            <p:spPr bwMode="auto">
              <a:xfrm>
                <a:off x="2943" y="1535"/>
                <a:ext cx="6" cy="4"/>
              </a:xfrm>
              <a:custGeom>
                <a:avLst/>
                <a:gdLst>
                  <a:gd name="T0" fmla="*/ 2 w 6"/>
                  <a:gd name="T1" fmla="*/ 0 h 4"/>
                  <a:gd name="T2" fmla="*/ 6 w 6"/>
                  <a:gd name="T3" fmla="*/ 0 h 4"/>
                  <a:gd name="T4" fmla="*/ 6 w 6"/>
                  <a:gd name="T5" fmla="*/ 2 h 4"/>
                  <a:gd name="T6" fmla="*/ 4 w 6"/>
                  <a:gd name="T7" fmla="*/ 4 h 4"/>
                  <a:gd name="T8" fmla="*/ 2 w 6"/>
                  <a:gd name="T9" fmla="*/ 2 h 4"/>
                  <a:gd name="T10" fmla="*/ 2 w 6"/>
                  <a:gd name="T11" fmla="*/ 2 h 4"/>
                  <a:gd name="T12" fmla="*/ 0 w 6"/>
                  <a:gd name="T13" fmla="*/ 0 h 4"/>
                  <a:gd name="T14" fmla="*/ 2 w 6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2" y="0"/>
                    </a:moveTo>
                    <a:lnTo>
                      <a:pt x="6" y="0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64" name="Freeform 1342"/>
              <p:cNvSpPr>
                <a:spLocks/>
              </p:cNvSpPr>
              <p:nvPr/>
            </p:nvSpPr>
            <p:spPr bwMode="auto">
              <a:xfrm>
                <a:off x="2902" y="1383"/>
                <a:ext cx="5" cy="2"/>
              </a:xfrm>
              <a:custGeom>
                <a:avLst/>
                <a:gdLst>
                  <a:gd name="T0" fmla="*/ 3 w 5"/>
                  <a:gd name="T1" fmla="*/ 0 h 2"/>
                  <a:gd name="T2" fmla="*/ 3 w 5"/>
                  <a:gd name="T3" fmla="*/ 0 h 2"/>
                  <a:gd name="T4" fmla="*/ 5 w 5"/>
                  <a:gd name="T5" fmla="*/ 2 h 2"/>
                  <a:gd name="T6" fmla="*/ 1 w 5"/>
                  <a:gd name="T7" fmla="*/ 2 h 2"/>
                  <a:gd name="T8" fmla="*/ 0 w 5"/>
                  <a:gd name="T9" fmla="*/ 2 h 2"/>
                  <a:gd name="T10" fmla="*/ 1 w 5"/>
                  <a:gd name="T11" fmla="*/ 0 h 2"/>
                  <a:gd name="T12" fmla="*/ 3 w 5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2">
                    <a:moveTo>
                      <a:pt x="3" y="0"/>
                    </a:moveTo>
                    <a:lnTo>
                      <a:pt x="3" y="0"/>
                    </a:lnTo>
                    <a:lnTo>
                      <a:pt x="5" y="2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65" name="Freeform 1343"/>
              <p:cNvSpPr>
                <a:spLocks/>
              </p:cNvSpPr>
              <p:nvPr/>
            </p:nvSpPr>
            <p:spPr bwMode="auto">
              <a:xfrm>
                <a:off x="3144" y="1392"/>
                <a:ext cx="1" cy="6"/>
              </a:xfrm>
              <a:custGeom>
                <a:avLst/>
                <a:gdLst>
                  <a:gd name="T0" fmla="*/ 1 w 1"/>
                  <a:gd name="T1" fmla="*/ 0 h 6"/>
                  <a:gd name="T2" fmla="*/ 1 w 1"/>
                  <a:gd name="T3" fmla="*/ 2 h 6"/>
                  <a:gd name="T4" fmla="*/ 1 w 1"/>
                  <a:gd name="T5" fmla="*/ 4 h 6"/>
                  <a:gd name="T6" fmla="*/ 1 w 1"/>
                  <a:gd name="T7" fmla="*/ 6 h 6"/>
                  <a:gd name="T8" fmla="*/ 0 w 1"/>
                  <a:gd name="T9" fmla="*/ 4 h 6"/>
                  <a:gd name="T10" fmla="*/ 0 w 1"/>
                  <a:gd name="T11" fmla="*/ 2 h 6"/>
                  <a:gd name="T12" fmla="*/ 1 w 1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6">
                    <a:moveTo>
                      <a:pt x="1" y="0"/>
                    </a:moveTo>
                    <a:lnTo>
                      <a:pt x="1" y="2"/>
                    </a:lnTo>
                    <a:lnTo>
                      <a:pt x="1" y="4"/>
                    </a:lnTo>
                    <a:lnTo>
                      <a:pt x="1" y="6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66" name="Freeform 1344"/>
              <p:cNvSpPr>
                <a:spLocks/>
              </p:cNvSpPr>
              <p:nvPr/>
            </p:nvSpPr>
            <p:spPr bwMode="auto">
              <a:xfrm>
                <a:off x="2964" y="1533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2 h 2"/>
                  <a:gd name="T8" fmla="*/ 0 w 2"/>
                  <a:gd name="T9" fmla="*/ 0 h 2"/>
                  <a:gd name="T10" fmla="*/ 2 w 2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67" name="Freeform 1345"/>
              <p:cNvSpPr>
                <a:spLocks/>
              </p:cNvSpPr>
              <p:nvPr/>
            </p:nvSpPr>
            <p:spPr bwMode="auto">
              <a:xfrm>
                <a:off x="2902" y="1377"/>
                <a:ext cx="3" cy="4"/>
              </a:xfrm>
              <a:custGeom>
                <a:avLst/>
                <a:gdLst>
                  <a:gd name="T0" fmla="*/ 1 w 3"/>
                  <a:gd name="T1" fmla="*/ 0 h 4"/>
                  <a:gd name="T2" fmla="*/ 3 w 3"/>
                  <a:gd name="T3" fmla="*/ 2 h 4"/>
                  <a:gd name="T4" fmla="*/ 3 w 3"/>
                  <a:gd name="T5" fmla="*/ 4 h 4"/>
                  <a:gd name="T6" fmla="*/ 1 w 3"/>
                  <a:gd name="T7" fmla="*/ 4 h 4"/>
                  <a:gd name="T8" fmla="*/ 0 w 3"/>
                  <a:gd name="T9" fmla="*/ 2 h 4"/>
                  <a:gd name="T10" fmla="*/ 1 w 3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lnTo>
                      <a:pt x="3" y="2"/>
                    </a:lnTo>
                    <a:lnTo>
                      <a:pt x="3" y="4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68" name="Freeform 1346"/>
              <p:cNvSpPr>
                <a:spLocks/>
              </p:cNvSpPr>
              <p:nvPr/>
            </p:nvSpPr>
            <p:spPr bwMode="auto">
              <a:xfrm>
                <a:off x="2938" y="1122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0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69" name="Freeform 1347"/>
              <p:cNvSpPr>
                <a:spLocks/>
              </p:cNvSpPr>
              <p:nvPr/>
            </p:nvSpPr>
            <p:spPr bwMode="auto">
              <a:xfrm>
                <a:off x="3046" y="1482"/>
                <a:ext cx="8" cy="4"/>
              </a:xfrm>
              <a:custGeom>
                <a:avLst/>
                <a:gdLst>
                  <a:gd name="T0" fmla="*/ 2 w 8"/>
                  <a:gd name="T1" fmla="*/ 0 h 4"/>
                  <a:gd name="T2" fmla="*/ 4 w 8"/>
                  <a:gd name="T3" fmla="*/ 2 h 4"/>
                  <a:gd name="T4" fmla="*/ 6 w 8"/>
                  <a:gd name="T5" fmla="*/ 2 h 4"/>
                  <a:gd name="T6" fmla="*/ 8 w 8"/>
                  <a:gd name="T7" fmla="*/ 4 h 4"/>
                  <a:gd name="T8" fmla="*/ 8 w 8"/>
                  <a:gd name="T9" fmla="*/ 4 h 4"/>
                  <a:gd name="T10" fmla="*/ 4 w 8"/>
                  <a:gd name="T11" fmla="*/ 4 h 4"/>
                  <a:gd name="T12" fmla="*/ 2 w 8"/>
                  <a:gd name="T13" fmla="*/ 4 h 4"/>
                  <a:gd name="T14" fmla="*/ 0 w 8"/>
                  <a:gd name="T15" fmla="*/ 2 h 4"/>
                  <a:gd name="T16" fmla="*/ 0 w 8"/>
                  <a:gd name="T17" fmla="*/ 0 h 4"/>
                  <a:gd name="T18" fmla="*/ 2 w 8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4">
                    <a:moveTo>
                      <a:pt x="2" y="0"/>
                    </a:moveTo>
                    <a:lnTo>
                      <a:pt x="4" y="2"/>
                    </a:lnTo>
                    <a:lnTo>
                      <a:pt x="6" y="2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70" name="Freeform 1348"/>
              <p:cNvSpPr>
                <a:spLocks/>
              </p:cNvSpPr>
              <p:nvPr/>
            </p:nvSpPr>
            <p:spPr bwMode="auto">
              <a:xfrm>
                <a:off x="2970" y="1533"/>
                <a:ext cx="6" cy="2"/>
              </a:xfrm>
              <a:custGeom>
                <a:avLst/>
                <a:gdLst>
                  <a:gd name="T0" fmla="*/ 6 w 6"/>
                  <a:gd name="T1" fmla="*/ 0 h 2"/>
                  <a:gd name="T2" fmla="*/ 6 w 6"/>
                  <a:gd name="T3" fmla="*/ 0 h 2"/>
                  <a:gd name="T4" fmla="*/ 4 w 6"/>
                  <a:gd name="T5" fmla="*/ 2 h 2"/>
                  <a:gd name="T6" fmla="*/ 2 w 6"/>
                  <a:gd name="T7" fmla="*/ 2 h 2"/>
                  <a:gd name="T8" fmla="*/ 0 w 6"/>
                  <a:gd name="T9" fmla="*/ 2 h 2"/>
                  <a:gd name="T10" fmla="*/ 4 w 6"/>
                  <a:gd name="T11" fmla="*/ 0 h 2"/>
                  <a:gd name="T12" fmla="*/ 6 w 6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2">
                    <a:moveTo>
                      <a:pt x="6" y="0"/>
                    </a:moveTo>
                    <a:lnTo>
                      <a:pt x="6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71" name="Freeform 1349"/>
              <p:cNvSpPr>
                <a:spLocks/>
              </p:cNvSpPr>
              <p:nvPr/>
            </p:nvSpPr>
            <p:spPr bwMode="auto">
              <a:xfrm>
                <a:off x="2983" y="1552"/>
                <a:ext cx="4" cy="6"/>
              </a:xfrm>
              <a:custGeom>
                <a:avLst/>
                <a:gdLst>
                  <a:gd name="T0" fmla="*/ 2 w 4"/>
                  <a:gd name="T1" fmla="*/ 0 h 6"/>
                  <a:gd name="T2" fmla="*/ 4 w 4"/>
                  <a:gd name="T3" fmla="*/ 0 h 6"/>
                  <a:gd name="T4" fmla="*/ 4 w 4"/>
                  <a:gd name="T5" fmla="*/ 2 h 6"/>
                  <a:gd name="T6" fmla="*/ 2 w 4"/>
                  <a:gd name="T7" fmla="*/ 4 h 6"/>
                  <a:gd name="T8" fmla="*/ 2 w 4"/>
                  <a:gd name="T9" fmla="*/ 6 h 6"/>
                  <a:gd name="T10" fmla="*/ 2 w 4"/>
                  <a:gd name="T11" fmla="*/ 6 h 6"/>
                  <a:gd name="T12" fmla="*/ 0 w 4"/>
                  <a:gd name="T13" fmla="*/ 2 h 6"/>
                  <a:gd name="T14" fmla="*/ 2 w 4"/>
                  <a:gd name="T15" fmla="*/ 2 h 6"/>
                  <a:gd name="T16" fmla="*/ 2 w 4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6">
                    <a:moveTo>
                      <a:pt x="2" y="0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72" name="Freeform 1350"/>
              <p:cNvSpPr>
                <a:spLocks/>
              </p:cNvSpPr>
              <p:nvPr/>
            </p:nvSpPr>
            <p:spPr bwMode="auto">
              <a:xfrm>
                <a:off x="3027" y="1537"/>
                <a:ext cx="4" cy="2"/>
              </a:xfrm>
              <a:custGeom>
                <a:avLst/>
                <a:gdLst>
                  <a:gd name="T0" fmla="*/ 4 w 4"/>
                  <a:gd name="T1" fmla="*/ 0 h 2"/>
                  <a:gd name="T2" fmla="*/ 4 w 4"/>
                  <a:gd name="T3" fmla="*/ 2 h 2"/>
                  <a:gd name="T4" fmla="*/ 2 w 4"/>
                  <a:gd name="T5" fmla="*/ 2 h 2"/>
                  <a:gd name="T6" fmla="*/ 0 w 4"/>
                  <a:gd name="T7" fmla="*/ 0 h 2"/>
                  <a:gd name="T8" fmla="*/ 2 w 4"/>
                  <a:gd name="T9" fmla="*/ 0 h 2"/>
                  <a:gd name="T10" fmla="*/ 4 w 4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4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73" name="Freeform 1351"/>
              <p:cNvSpPr>
                <a:spLocks/>
              </p:cNvSpPr>
              <p:nvPr/>
            </p:nvSpPr>
            <p:spPr bwMode="auto">
              <a:xfrm>
                <a:off x="3046" y="1501"/>
                <a:ext cx="0" cy="2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74" name="Freeform 1352"/>
              <p:cNvSpPr>
                <a:spLocks/>
              </p:cNvSpPr>
              <p:nvPr/>
            </p:nvSpPr>
            <p:spPr bwMode="auto">
              <a:xfrm>
                <a:off x="3004" y="1566"/>
                <a:ext cx="6" cy="4"/>
              </a:xfrm>
              <a:custGeom>
                <a:avLst/>
                <a:gdLst>
                  <a:gd name="T0" fmla="*/ 4 w 6"/>
                  <a:gd name="T1" fmla="*/ 0 h 4"/>
                  <a:gd name="T2" fmla="*/ 6 w 6"/>
                  <a:gd name="T3" fmla="*/ 2 h 4"/>
                  <a:gd name="T4" fmla="*/ 4 w 6"/>
                  <a:gd name="T5" fmla="*/ 4 h 4"/>
                  <a:gd name="T6" fmla="*/ 2 w 6"/>
                  <a:gd name="T7" fmla="*/ 4 h 4"/>
                  <a:gd name="T8" fmla="*/ 0 w 6"/>
                  <a:gd name="T9" fmla="*/ 4 h 4"/>
                  <a:gd name="T10" fmla="*/ 0 w 6"/>
                  <a:gd name="T11" fmla="*/ 4 h 4"/>
                  <a:gd name="T12" fmla="*/ 2 w 6"/>
                  <a:gd name="T13" fmla="*/ 2 h 4"/>
                  <a:gd name="T14" fmla="*/ 4 w 6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4" y="0"/>
                    </a:moveTo>
                    <a:lnTo>
                      <a:pt x="6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75" name="Freeform 1353"/>
              <p:cNvSpPr>
                <a:spLocks/>
              </p:cNvSpPr>
              <p:nvPr/>
            </p:nvSpPr>
            <p:spPr bwMode="auto">
              <a:xfrm>
                <a:off x="3006" y="1558"/>
                <a:ext cx="10" cy="6"/>
              </a:xfrm>
              <a:custGeom>
                <a:avLst/>
                <a:gdLst>
                  <a:gd name="T0" fmla="*/ 0 w 10"/>
                  <a:gd name="T1" fmla="*/ 0 h 6"/>
                  <a:gd name="T2" fmla="*/ 4 w 10"/>
                  <a:gd name="T3" fmla="*/ 0 h 6"/>
                  <a:gd name="T4" fmla="*/ 10 w 10"/>
                  <a:gd name="T5" fmla="*/ 4 h 6"/>
                  <a:gd name="T6" fmla="*/ 6 w 10"/>
                  <a:gd name="T7" fmla="*/ 6 h 6"/>
                  <a:gd name="T8" fmla="*/ 4 w 10"/>
                  <a:gd name="T9" fmla="*/ 6 h 6"/>
                  <a:gd name="T10" fmla="*/ 0 w 10"/>
                  <a:gd name="T11" fmla="*/ 2 h 6"/>
                  <a:gd name="T12" fmla="*/ 0 w 10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0" y="0"/>
                    </a:moveTo>
                    <a:lnTo>
                      <a:pt x="4" y="0"/>
                    </a:lnTo>
                    <a:lnTo>
                      <a:pt x="10" y="4"/>
                    </a:lnTo>
                    <a:lnTo>
                      <a:pt x="6" y="6"/>
                    </a:lnTo>
                    <a:lnTo>
                      <a:pt x="4" y="6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76" name="Freeform 1354"/>
              <p:cNvSpPr>
                <a:spLocks/>
              </p:cNvSpPr>
              <p:nvPr/>
            </p:nvSpPr>
            <p:spPr bwMode="auto">
              <a:xfrm>
                <a:off x="2905" y="1337"/>
                <a:ext cx="8" cy="4"/>
              </a:xfrm>
              <a:custGeom>
                <a:avLst/>
                <a:gdLst>
                  <a:gd name="T0" fmla="*/ 4 w 8"/>
                  <a:gd name="T1" fmla="*/ 0 h 4"/>
                  <a:gd name="T2" fmla="*/ 8 w 8"/>
                  <a:gd name="T3" fmla="*/ 2 h 4"/>
                  <a:gd name="T4" fmla="*/ 6 w 8"/>
                  <a:gd name="T5" fmla="*/ 4 h 4"/>
                  <a:gd name="T6" fmla="*/ 2 w 8"/>
                  <a:gd name="T7" fmla="*/ 4 h 4"/>
                  <a:gd name="T8" fmla="*/ 0 w 8"/>
                  <a:gd name="T9" fmla="*/ 2 h 4"/>
                  <a:gd name="T10" fmla="*/ 2 w 8"/>
                  <a:gd name="T11" fmla="*/ 2 h 4"/>
                  <a:gd name="T12" fmla="*/ 4 w 8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4">
                    <a:moveTo>
                      <a:pt x="4" y="0"/>
                    </a:moveTo>
                    <a:lnTo>
                      <a:pt x="8" y="2"/>
                    </a:lnTo>
                    <a:lnTo>
                      <a:pt x="6" y="4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77" name="Freeform 1355"/>
              <p:cNvSpPr>
                <a:spLocks/>
              </p:cNvSpPr>
              <p:nvPr/>
            </p:nvSpPr>
            <p:spPr bwMode="auto">
              <a:xfrm>
                <a:off x="2953" y="1177"/>
                <a:ext cx="8" cy="8"/>
              </a:xfrm>
              <a:custGeom>
                <a:avLst/>
                <a:gdLst>
                  <a:gd name="T0" fmla="*/ 4 w 8"/>
                  <a:gd name="T1" fmla="*/ 0 h 8"/>
                  <a:gd name="T2" fmla="*/ 6 w 8"/>
                  <a:gd name="T3" fmla="*/ 2 h 8"/>
                  <a:gd name="T4" fmla="*/ 8 w 8"/>
                  <a:gd name="T5" fmla="*/ 6 h 8"/>
                  <a:gd name="T6" fmla="*/ 4 w 8"/>
                  <a:gd name="T7" fmla="*/ 8 h 8"/>
                  <a:gd name="T8" fmla="*/ 2 w 8"/>
                  <a:gd name="T9" fmla="*/ 8 h 8"/>
                  <a:gd name="T10" fmla="*/ 0 w 8"/>
                  <a:gd name="T11" fmla="*/ 8 h 8"/>
                  <a:gd name="T12" fmla="*/ 0 w 8"/>
                  <a:gd name="T13" fmla="*/ 0 h 8"/>
                  <a:gd name="T14" fmla="*/ 4 w 8"/>
                  <a:gd name="T1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8">
                    <a:moveTo>
                      <a:pt x="4" y="0"/>
                    </a:moveTo>
                    <a:lnTo>
                      <a:pt x="6" y="2"/>
                    </a:lnTo>
                    <a:lnTo>
                      <a:pt x="8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78" name="Freeform 1356"/>
              <p:cNvSpPr>
                <a:spLocks/>
              </p:cNvSpPr>
              <p:nvPr/>
            </p:nvSpPr>
            <p:spPr bwMode="auto">
              <a:xfrm>
                <a:off x="2951" y="1164"/>
                <a:ext cx="10" cy="5"/>
              </a:xfrm>
              <a:custGeom>
                <a:avLst/>
                <a:gdLst>
                  <a:gd name="T0" fmla="*/ 4 w 10"/>
                  <a:gd name="T1" fmla="*/ 0 h 5"/>
                  <a:gd name="T2" fmla="*/ 6 w 10"/>
                  <a:gd name="T3" fmla="*/ 1 h 5"/>
                  <a:gd name="T4" fmla="*/ 10 w 10"/>
                  <a:gd name="T5" fmla="*/ 1 h 5"/>
                  <a:gd name="T6" fmla="*/ 10 w 10"/>
                  <a:gd name="T7" fmla="*/ 3 h 5"/>
                  <a:gd name="T8" fmla="*/ 6 w 10"/>
                  <a:gd name="T9" fmla="*/ 3 h 5"/>
                  <a:gd name="T10" fmla="*/ 4 w 10"/>
                  <a:gd name="T11" fmla="*/ 5 h 5"/>
                  <a:gd name="T12" fmla="*/ 2 w 10"/>
                  <a:gd name="T13" fmla="*/ 5 h 5"/>
                  <a:gd name="T14" fmla="*/ 0 w 10"/>
                  <a:gd name="T15" fmla="*/ 3 h 5"/>
                  <a:gd name="T16" fmla="*/ 2 w 10"/>
                  <a:gd name="T17" fmla="*/ 1 h 5"/>
                  <a:gd name="T18" fmla="*/ 4 w 10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5">
                    <a:moveTo>
                      <a:pt x="4" y="0"/>
                    </a:moveTo>
                    <a:lnTo>
                      <a:pt x="6" y="1"/>
                    </a:lnTo>
                    <a:lnTo>
                      <a:pt x="10" y="1"/>
                    </a:lnTo>
                    <a:lnTo>
                      <a:pt x="10" y="3"/>
                    </a:lnTo>
                    <a:lnTo>
                      <a:pt x="6" y="3"/>
                    </a:lnTo>
                    <a:lnTo>
                      <a:pt x="4" y="5"/>
                    </a:lnTo>
                    <a:lnTo>
                      <a:pt x="2" y="5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79" name="Freeform 1357"/>
              <p:cNvSpPr>
                <a:spLocks/>
              </p:cNvSpPr>
              <p:nvPr/>
            </p:nvSpPr>
            <p:spPr bwMode="auto">
              <a:xfrm>
                <a:off x="2961" y="1194"/>
                <a:ext cx="5" cy="4"/>
              </a:xfrm>
              <a:custGeom>
                <a:avLst/>
                <a:gdLst>
                  <a:gd name="T0" fmla="*/ 1 w 5"/>
                  <a:gd name="T1" fmla="*/ 0 h 4"/>
                  <a:gd name="T2" fmla="*/ 1 w 5"/>
                  <a:gd name="T3" fmla="*/ 0 h 4"/>
                  <a:gd name="T4" fmla="*/ 3 w 5"/>
                  <a:gd name="T5" fmla="*/ 2 h 4"/>
                  <a:gd name="T6" fmla="*/ 5 w 5"/>
                  <a:gd name="T7" fmla="*/ 2 h 4"/>
                  <a:gd name="T8" fmla="*/ 5 w 5"/>
                  <a:gd name="T9" fmla="*/ 4 h 4"/>
                  <a:gd name="T10" fmla="*/ 3 w 5"/>
                  <a:gd name="T11" fmla="*/ 4 h 4"/>
                  <a:gd name="T12" fmla="*/ 0 w 5"/>
                  <a:gd name="T13" fmla="*/ 2 h 4"/>
                  <a:gd name="T14" fmla="*/ 1 w 5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4">
                    <a:moveTo>
                      <a:pt x="1" y="0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5" y="2"/>
                    </a:lnTo>
                    <a:lnTo>
                      <a:pt x="5" y="4"/>
                    </a:lnTo>
                    <a:lnTo>
                      <a:pt x="3" y="4"/>
                    </a:lnTo>
                    <a:lnTo>
                      <a:pt x="0" y="2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80" name="Freeform 1358"/>
              <p:cNvSpPr>
                <a:spLocks/>
              </p:cNvSpPr>
              <p:nvPr/>
            </p:nvSpPr>
            <p:spPr bwMode="auto">
              <a:xfrm>
                <a:off x="2964" y="1204"/>
                <a:ext cx="4" cy="3"/>
              </a:xfrm>
              <a:custGeom>
                <a:avLst/>
                <a:gdLst>
                  <a:gd name="T0" fmla="*/ 0 w 4"/>
                  <a:gd name="T1" fmla="*/ 0 h 3"/>
                  <a:gd name="T2" fmla="*/ 2 w 4"/>
                  <a:gd name="T3" fmla="*/ 0 h 3"/>
                  <a:gd name="T4" fmla="*/ 4 w 4"/>
                  <a:gd name="T5" fmla="*/ 2 h 3"/>
                  <a:gd name="T6" fmla="*/ 2 w 4"/>
                  <a:gd name="T7" fmla="*/ 3 h 3"/>
                  <a:gd name="T8" fmla="*/ 0 w 4"/>
                  <a:gd name="T9" fmla="*/ 2 h 3"/>
                  <a:gd name="T10" fmla="*/ 0 w 4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81" name="Freeform 1359"/>
              <p:cNvSpPr>
                <a:spLocks/>
              </p:cNvSpPr>
              <p:nvPr/>
            </p:nvSpPr>
            <p:spPr bwMode="auto">
              <a:xfrm>
                <a:off x="2962" y="1234"/>
                <a:ext cx="8" cy="12"/>
              </a:xfrm>
              <a:custGeom>
                <a:avLst/>
                <a:gdLst>
                  <a:gd name="T0" fmla="*/ 8 w 8"/>
                  <a:gd name="T1" fmla="*/ 0 h 12"/>
                  <a:gd name="T2" fmla="*/ 8 w 8"/>
                  <a:gd name="T3" fmla="*/ 2 h 12"/>
                  <a:gd name="T4" fmla="*/ 6 w 8"/>
                  <a:gd name="T5" fmla="*/ 4 h 12"/>
                  <a:gd name="T6" fmla="*/ 4 w 8"/>
                  <a:gd name="T7" fmla="*/ 10 h 12"/>
                  <a:gd name="T8" fmla="*/ 2 w 8"/>
                  <a:gd name="T9" fmla="*/ 12 h 12"/>
                  <a:gd name="T10" fmla="*/ 0 w 8"/>
                  <a:gd name="T11" fmla="*/ 10 h 12"/>
                  <a:gd name="T12" fmla="*/ 2 w 8"/>
                  <a:gd name="T13" fmla="*/ 6 h 12"/>
                  <a:gd name="T14" fmla="*/ 2 w 8"/>
                  <a:gd name="T15" fmla="*/ 4 h 12"/>
                  <a:gd name="T16" fmla="*/ 0 w 8"/>
                  <a:gd name="T17" fmla="*/ 4 h 12"/>
                  <a:gd name="T18" fmla="*/ 0 w 8"/>
                  <a:gd name="T19" fmla="*/ 2 h 12"/>
                  <a:gd name="T20" fmla="*/ 2 w 8"/>
                  <a:gd name="T21" fmla="*/ 0 h 12"/>
                  <a:gd name="T22" fmla="*/ 6 w 8"/>
                  <a:gd name="T23" fmla="*/ 0 h 12"/>
                  <a:gd name="T24" fmla="*/ 8 w 8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2">
                    <a:moveTo>
                      <a:pt x="8" y="0"/>
                    </a:moveTo>
                    <a:lnTo>
                      <a:pt x="8" y="2"/>
                    </a:lnTo>
                    <a:lnTo>
                      <a:pt x="6" y="4"/>
                    </a:lnTo>
                    <a:lnTo>
                      <a:pt x="4" y="10"/>
                    </a:lnTo>
                    <a:lnTo>
                      <a:pt x="2" y="12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82" name="Freeform 1360"/>
              <p:cNvSpPr>
                <a:spLocks/>
              </p:cNvSpPr>
              <p:nvPr/>
            </p:nvSpPr>
            <p:spPr bwMode="auto">
              <a:xfrm>
                <a:off x="2938" y="1291"/>
                <a:ext cx="7" cy="4"/>
              </a:xfrm>
              <a:custGeom>
                <a:avLst/>
                <a:gdLst>
                  <a:gd name="T0" fmla="*/ 4 w 7"/>
                  <a:gd name="T1" fmla="*/ 0 h 4"/>
                  <a:gd name="T2" fmla="*/ 7 w 7"/>
                  <a:gd name="T3" fmla="*/ 2 h 4"/>
                  <a:gd name="T4" fmla="*/ 7 w 7"/>
                  <a:gd name="T5" fmla="*/ 4 h 4"/>
                  <a:gd name="T6" fmla="*/ 2 w 7"/>
                  <a:gd name="T7" fmla="*/ 4 h 4"/>
                  <a:gd name="T8" fmla="*/ 0 w 7"/>
                  <a:gd name="T9" fmla="*/ 4 h 4"/>
                  <a:gd name="T10" fmla="*/ 0 w 7"/>
                  <a:gd name="T11" fmla="*/ 2 h 4"/>
                  <a:gd name="T12" fmla="*/ 4 w 7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4">
                    <a:moveTo>
                      <a:pt x="4" y="0"/>
                    </a:moveTo>
                    <a:lnTo>
                      <a:pt x="7" y="2"/>
                    </a:lnTo>
                    <a:lnTo>
                      <a:pt x="7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83" name="Freeform 1361"/>
              <p:cNvSpPr>
                <a:spLocks/>
              </p:cNvSpPr>
              <p:nvPr/>
            </p:nvSpPr>
            <p:spPr bwMode="auto">
              <a:xfrm>
                <a:off x="2942" y="1177"/>
                <a:ext cx="5" cy="9"/>
              </a:xfrm>
              <a:custGeom>
                <a:avLst/>
                <a:gdLst>
                  <a:gd name="T0" fmla="*/ 5 w 5"/>
                  <a:gd name="T1" fmla="*/ 0 h 9"/>
                  <a:gd name="T2" fmla="*/ 3 w 5"/>
                  <a:gd name="T3" fmla="*/ 4 h 9"/>
                  <a:gd name="T4" fmla="*/ 5 w 5"/>
                  <a:gd name="T5" fmla="*/ 6 h 9"/>
                  <a:gd name="T6" fmla="*/ 1 w 5"/>
                  <a:gd name="T7" fmla="*/ 9 h 9"/>
                  <a:gd name="T8" fmla="*/ 0 w 5"/>
                  <a:gd name="T9" fmla="*/ 8 h 9"/>
                  <a:gd name="T10" fmla="*/ 0 w 5"/>
                  <a:gd name="T11" fmla="*/ 4 h 9"/>
                  <a:gd name="T12" fmla="*/ 0 w 5"/>
                  <a:gd name="T13" fmla="*/ 2 h 9"/>
                  <a:gd name="T14" fmla="*/ 5 w 5"/>
                  <a:gd name="T1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9">
                    <a:moveTo>
                      <a:pt x="5" y="0"/>
                    </a:moveTo>
                    <a:lnTo>
                      <a:pt x="3" y="4"/>
                    </a:lnTo>
                    <a:lnTo>
                      <a:pt x="5" y="6"/>
                    </a:lnTo>
                    <a:lnTo>
                      <a:pt x="1" y="9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84" name="Freeform 1362"/>
              <p:cNvSpPr>
                <a:spLocks/>
              </p:cNvSpPr>
              <p:nvPr/>
            </p:nvSpPr>
            <p:spPr bwMode="auto">
              <a:xfrm>
                <a:off x="2938" y="1103"/>
                <a:ext cx="4" cy="3"/>
              </a:xfrm>
              <a:custGeom>
                <a:avLst/>
                <a:gdLst>
                  <a:gd name="T0" fmla="*/ 2 w 4"/>
                  <a:gd name="T1" fmla="*/ 0 h 3"/>
                  <a:gd name="T2" fmla="*/ 4 w 4"/>
                  <a:gd name="T3" fmla="*/ 2 h 3"/>
                  <a:gd name="T4" fmla="*/ 4 w 4"/>
                  <a:gd name="T5" fmla="*/ 3 h 3"/>
                  <a:gd name="T6" fmla="*/ 2 w 4"/>
                  <a:gd name="T7" fmla="*/ 3 h 3"/>
                  <a:gd name="T8" fmla="*/ 2 w 4"/>
                  <a:gd name="T9" fmla="*/ 3 h 3"/>
                  <a:gd name="T10" fmla="*/ 0 w 4"/>
                  <a:gd name="T11" fmla="*/ 2 h 3"/>
                  <a:gd name="T12" fmla="*/ 2 w 4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4" y="2"/>
                    </a:lnTo>
                    <a:lnTo>
                      <a:pt x="4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85" name="Freeform 1363"/>
              <p:cNvSpPr>
                <a:spLocks/>
              </p:cNvSpPr>
              <p:nvPr/>
            </p:nvSpPr>
            <p:spPr bwMode="auto">
              <a:xfrm>
                <a:off x="2930" y="1032"/>
                <a:ext cx="15" cy="8"/>
              </a:xfrm>
              <a:custGeom>
                <a:avLst/>
                <a:gdLst>
                  <a:gd name="T0" fmla="*/ 2 w 15"/>
                  <a:gd name="T1" fmla="*/ 0 h 8"/>
                  <a:gd name="T2" fmla="*/ 6 w 15"/>
                  <a:gd name="T3" fmla="*/ 2 h 8"/>
                  <a:gd name="T4" fmla="*/ 8 w 15"/>
                  <a:gd name="T5" fmla="*/ 2 h 8"/>
                  <a:gd name="T6" fmla="*/ 12 w 15"/>
                  <a:gd name="T7" fmla="*/ 2 h 8"/>
                  <a:gd name="T8" fmla="*/ 15 w 15"/>
                  <a:gd name="T9" fmla="*/ 4 h 8"/>
                  <a:gd name="T10" fmla="*/ 13 w 15"/>
                  <a:gd name="T11" fmla="*/ 8 h 8"/>
                  <a:gd name="T12" fmla="*/ 13 w 15"/>
                  <a:gd name="T13" fmla="*/ 6 h 8"/>
                  <a:gd name="T14" fmla="*/ 10 w 15"/>
                  <a:gd name="T15" fmla="*/ 4 h 8"/>
                  <a:gd name="T16" fmla="*/ 4 w 15"/>
                  <a:gd name="T17" fmla="*/ 4 h 8"/>
                  <a:gd name="T18" fmla="*/ 2 w 15"/>
                  <a:gd name="T19" fmla="*/ 4 h 8"/>
                  <a:gd name="T20" fmla="*/ 0 w 15"/>
                  <a:gd name="T21" fmla="*/ 4 h 8"/>
                  <a:gd name="T22" fmla="*/ 0 w 15"/>
                  <a:gd name="T23" fmla="*/ 2 h 8"/>
                  <a:gd name="T24" fmla="*/ 0 w 15"/>
                  <a:gd name="T25" fmla="*/ 0 h 8"/>
                  <a:gd name="T26" fmla="*/ 2 w 15"/>
                  <a:gd name="T2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8">
                    <a:moveTo>
                      <a:pt x="2" y="0"/>
                    </a:moveTo>
                    <a:lnTo>
                      <a:pt x="6" y="2"/>
                    </a:lnTo>
                    <a:lnTo>
                      <a:pt x="8" y="2"/>
                    </a:lnTo>
                    <a:lnTo>
                      <a:pt x="12" y="2"/>
                    </a:lnTo>
                    <a:lnTo>
                      <a:pt x="15" y="4"/>
                    </a:lnTo>
                    <a:lnTo>
                      <a:pt x="13" y="8"/>
                    </a:lnTo>
                    <a:lnTo>
                      <a:pt x="13" y="6"/>
                    </a:lnTo>
                    <a:lnTo>
                      <a:pt x="10" y="4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86" name="Freeform 1364"/>
              <p:cNvSpPr>
                <a:spLocks/>
              </p:cNvSpPr>
              <p:nvPr/>
            </p:nvSpPr>
            <p:spPr bwMode="auto">
              <a:xfrm>
                <a:off x="2940" y="1118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2 w 3"/>
                  <a:gd name="T3" fmla="*/ 2 h 2"/>
                  <a:gd name="T4" fmla="*/ 2 w 3"/>
                  <a:gd name="T5" fmla="*/ 2 h 2"/>
                  <a:gd name="T6" fmla="*/ 0 w 3"/>
                  <a:gd name="T7" fmla="*/ 2 h 2"/>
                  <a:gd name="T8" fmla="*/ 3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2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87" name="Freeform 1365"/>
              <p:cNvSpPr>
                <a:spLocks/>
              </p:cNvSpPr>
              <p:nvPr/>
            </p:nvSpPr>
            <p:spPr bwMode="auto">
              <a:xfrm>
                <a:off x="2801" y="580"/>
                <a:ext cx="760" cy="982"/>
              </a:xfrm>
              <a:custGeom>
                <a:avLst/>
                <a:gdLst>
                  <a:gd name="T0" fmla="*/ 562 w 760"/>
                  <a:gd name="T1" fmla="*/ 38 h 982"/>
                  <a:gd name="T2" fmla="*/ 543 w 760"/>
                  <a:gd name="T3" fmla="*/ 48 h 982"/>
                  <a:gd name="T4" fmla="*/ 615 w 760"/>
                  <a:gd name="T5" fmla="*/ 71 h 982"/>
                  <a:gd name="T6" fmla="*/ 621 w 760"/>
                  <a:gd name="T7" fmla="*/ 117 h 982"/>
                  <a:gd name="T8" fmla="*/ 525 w 760"/>
                  <a:gd name="T9" fmla="*/ 138 h 982"/>
                  <a:gd name="T10" fmla="*/ 619 w 760"/>
                  <a:gd name="T11" fmla="*/ 149 h 982"/>
                  <a:gd name="T12" fmla="*/ 590 w 760"/>
                  <a:gd name="T13" fmla="*/ 221 h 982"/>
                  <a:gd name="T14" fmla="*/ 695 w 760"/>
                  <a:gd name="T15" fmla="*/ 159 h 982"/>
                  <a:gd name="T16" fmla="*/ 705 w 760"/>
                  <a:gd name="T17" fmla="*/ 214 h 982"/>
                  <a:gd name="T18" fmla="*/ 655 w 760"/>
                  <a:gd name="T19" fmla="*/ 242 h 982"/>
                  <a:gd name="T20" fmla="*/ 640 w 760"/>
                  <a:gd name="T21" fmla="*/ 345 h 982"/>
                  <a:gd name="T22" fmla="*/ 665 w 760"/>
                  <a:gd name="T23" fmla="*/ 391 h 982"/>
                  <a:gd name="T24" fmla="*/ 605 w 760"/>
                  <a:gd name="T25" fmla="*/ 425 h 982"/>
                  <a:gd name="T26" fmla="*/ 634 w 760"/>
                  <a:gd name="T27" fmla="*/ 481 h 982"/>
                  <a:gd name="T28" fmla="*/ 621 w 760"/>
                  <a:gd name="T29" fmla="*/ 486 h 982"/>
                  <a:gd name="T30" fmla="*/ 602 w 760"/>
                  <a:gd name="T31" fmla="*/ 536 h 982"/>
                  <a:gd name="T32" fmla="*/ 583 w 760"/>
                  <a:gd name="T33" fmla="*/ 542 h 982"/>
                  <a:gd name="T34" fmla="*/ 518 w 760"/>
                  <a:gd name="T35" fmla="*/ 557 h 982"/>
                  <a:gd name="T36" fmla="*/ 537 w 760"/>
                  <a:gd name="T37" fmla="*/ 576 h 982"/>
                  <a:gd name="T38" fmla="*/ 585 w 760"/>
                  <a:gd name="T39" fmla="*/ 618 h 982"/>
                  <a:gd name="T40" fmla="*/ 577 w 760"/>
                  <a:gd name="T41" fmla="*/ 650 h 982"/>
                  <a:gd name="T42" fmla="*/ 503 w 760"/>
                  <a:gd name="T43" fmla="*/ 624 h 982"/>
                  <a:gd name="T44" fmla="*/ 495 w 760"/>
                  <a:gd name="T45" fmla="*/ 664 h 982"/>
                  <a:gd name="T46" fmla="*/ 575 w 760"/>
                  <a:gd name="T47" fmla="*/ 681 h 982"/>
                  <a:gd name="T48" fmla="*/ 518 w 760"/>
                  <a:gd name="T49" fmla="*/ 723 h 982"/>
                  <a:gd name="T50" fmla="*/ 438 w 760"/>
                  <a:gd name="T51" fmla="*/ 744 h 982"/>
                  <a:gd name="T52" fmla="*/ 392 w 760"/>
                  <a:gd name="T53" fmla="*/ 786 h 982"/>
                  <a:gd name="T54" fmla="*/ 337 w 760"/>
                  <a:gd name="T55" fmla="*/ 797 h 982"/>
                  <a:gd name="T56" fmla="*/ 280 w 760"/>
                  <a:gd name="T57" fmla="*/ 828 h 982"/>
                  <a:gd name="T58" fmla="*/ 266 w 760"/>
                  <a:gd name="T59" fmla="*/ 879 h 982"/>
                  <a:gd name="T60" fmla="*/ 234 w 760"/>
                  <a:gd name="T61" fmla="*/ 904 h 982"/>
                  <a:gd name="T62" fmla="*/ 232 w 760"/>
                  <a:gd name="T63" fmla="*/ 951 h 982"/>
                  <a:gd name="T64" fmla="*/ 205 w 760"/>
                  <a:gd name="T65" fmla="*/ 970 h 982"/>
                  <a:gd name="T66" fmla="*/ 192 w 760"/>
                  <a:gd name="T67" fmla="*/ 944 h 982"/>
                  <a:gd name="T68" fmla="*/ 133 w 760"/>
                  <a:gd name="T69" fmla="*/ 934 h 982"/>
                  <a:gd name="T70" fmla="*/ 127 w 760"/>
                  <a:gd name="T71" fmla="*/ 879 h 982"/>
                  <a:gd name="T72" fmla="*/ 121 w 760"/>
                  <a:gd name="T73" fmla="*/ 849 h 982"/>
                  <a:gd name="T74" fmla="*/ 120 w 760"/>
                  <a:gd name="T75" fmla="*/ 826 h 982"/>
                  <a:gd name="T76" fmla="*/ 112 w 760"/>
                  <a:gd name="T77" fmla="*/ 789 h 982"/>
                  <a:gd name="T78" fmla="*/ 104 w 760"/>
                  <a:gd name="T79" fmla="*/ 767 h 982"/>
                  <a:gd name="T80" fmla="*/ 120 w 760"/>
                  <a:gd name="T81" fmla="*/ 730 h 982"/>
                  <a:gd name="T82" fmla="*/ 125 w 760"/>
                  <a:gd name="T83" fmla="*/ 727 h 982"/>
                  <a:gd name="T84" fmla="*/ 154 w 760"/>
                  <a:gd name="T85" fmla="*/ 704 h 982"/>
                  <a:gd name="T86" fmla="*/ 169 w 760"/>
                  <a:gd name="T87" fmla="*/ 683 h 982"/>
                  <a:gd name="T88" fmla="*/ 123 w 760"/>
                  <a:gd name="T89" fmla="*/ 620 h 982"/>
                  <a:gd name="T90" fmla="*/ 163 w 760"/>
                  <a:gd name="T91" fmla="*/ 606 h 982"/>
                  <a:gd name="T92" fmla="*/ 156 w 760"/>
                  <a:gd name="T93" fmla="*/ 580 h 982"/>
                  <a:gd name="T94" fmla="*/ 144 w 760"/>
                  <a:gd name="T95" fmla="*/ 561 h 982"/>
                  <a:gd name="T96" fmla="*/ 144 w 760"/>
                  <a:gd name="T97" fmla="*/ 500 h 982"/>
                  <a:gd name="T98" fmla="*/ 137 w 760"/>
                  <a:gd name="T99" fmla="*/ 406 h 982"/>
                  <a:gd name="T100" fmla="*/ 51 w 760"/>
                  <a:gd name="T101" fmla="*/ 362 h 982"/>
                  <a:gd name="T102" fmla="*/ 5 w 760"/>
                  <a:gd name="T103" fmla="*/ 322 h 982"/>
                  <a:gd name="T104" fmla="*/ 45 w 760"/>
                  <a:gd name="T105" fmla="*/ 290 h 982"/>
                  <a:gd name="T106" fmla="*/ 5 w 760"/>
                  <a:gd name="T107" fmla="*/ 235 h 982"/>
                  <a:gd name="T108" fmla="*/ 142 w 760"/>
                  <a:gd name="T109" fmla="*/ 185 h 982"/>
                  <a:gd name="T110" fmla="*/ 146 w 760"/>
                  <a:gd name="T111" fmla="*/ 130 h 982"/>
                  <a:gd name="T112" fmla="*/ 215 w 760"/>
                  <a:gd name="T113" fmla="*/ 86 h 982"/>
                  <a:gd name="T114" fmla="*/ 297 w 760"/>
                  <a:gd name="T115" fmla="*/ 56 h 982"/>
                  <a:gd name="T116" fmla="*/ 331 w 760"/>
                  <a:gd name="T117" fmla="*/ 103 h 982"/>
                  <a:gd name="T118" fmla="*/ 405 w 760"/>
                  <a:gd name="T119" fmla="*/ 124 h 982"/>
                  <a:gd name="T120" fmla="*/ 445 w 760"/>
                  <a:gd name="T121" fmla="*/ 63 h 982"/>
                  <a:gd name="T122" fmla="*/ 459 w 760"/>
                  <a:gd name="T123" fmla="*/ 21 h 982"/>
                  <a:gd name="T124" fmla="*/ 522 w 760"/>
                  <a:gd name="T125" fmla="*/ 10 h 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60" h="982">
                    <a:moveTo>
                      <a:pt x="524" y="0"/>
                    </a:moveTo>
                    <a:lnTo>
                      <a:pt x="527" y="0"/>
                    </a:lnTo>
                    <a:lnTo>
                      <a:pt x="535" y="0"/>
                    </a:lnTo>
                    <a:lnTo>
                      <a:pt x="537" y="2"/>
                    </a:lnTo>
                    <a:lnTo>
                      <a:pt x="537" y="4"/>
                    </a:lnTo>
                    <a:lnTo>
                      <a:pt x="539" y="2"/>
                    </a:lnTo>
                    <a:lnTo>
                      <a:pt x="541" y="2"/>
                    </a:lnTo>
                    <a:lnTo>
                      <a:pt x="544" y="2"/>
                    </a:lnTo>
                    <a:lnTo>
                      <a:pt x="550" y="2"/>
                    </a:lnTo>
                    <a:lnTo>
                      <a:pt x="552" y="4"/>
                    </a:lnTo>
                    <a:lnTo>
                      <a:pt x="556" y="4"/>
                    </a:lnTo>
                    <a:lnTo>
                      <a:pt x="558" y="4"/>
                    </a:lnTo>
                    <a:lnTo>
                      <a:pt x="560" y="4"/>
                    </a:lnTo>
                    <a:lnTo>
                      <a:pt x="560" y="8"/>
                    </a:lnTo>
                    <a:lnTo>
                      <a:pt x="565" y="10"/>
                    </a:lnTo>
                    <a:lnTo>
                      <a:pt x="567" y="10"/>
                    </a:lnTo>
                    <a:lnTo>
                      <a:pt x="567" y="8"/>
                    </a:lnTo>
                    <a:lnTo>
                      <a:pt x="569" y="8"/>
                    </a:lnTo>
                    <a:lnTo>
                      <a:pt x="575" y="12"/>
                    </a:lnTo>
                    <a:lnTo>
                      <a:pt x="577" y="12"/>
                    </a:lnTo>
                    <a:lnTo>
                      <a:pt x="581" y="16"/>
                    </a:lnTo>
                    <a:lnTo>
                      <a:pt x="588" y="16"/>
                    </a:lnTo>
                    <a:lnTo>
                      <a:pt x="590" y="18"/>
                    </a:lnTo>
                    <a:lnTo>
                      <a:pt x="594" y="16"/>
                    </a:lnTo>
                    <a:lnTo>
                      <a:pt x="596" y="18"/>
                    </a:lnTo>
                    <a:lnTo>
                      <a:pt x="596" y="19"/>
                    </a:lnTo>
                    <a:lnTo>
                      <a:pt x="600" y="18"/>
                    </a:lnTo>
                    <a:lnTo>
                      <a:pt x="604" y="19"/>
                    </a:lnTo>
                    <a:lnTo>
                      <a:pt x="605" y="21"/>
                    </a:lnTo>
                    <a:lnTo>
                      <a:pt x="611" y="23"/>
                    </a:lnTo>
                    <a:lnTo>
                      <a:pt x="615" y="25"/>
                    </a:lnTo>
                    <a:lnTo>
                      <a:pt x="617" y="29"/>
                    </a:lnTo>
                    <a:lnTo>
                      <a:pt x="621" y="31"/>
                    </a:lnTo>
                    <a:lnTo>
                      <a:pt x="625" y="35"/>
                    </a:lnTo>
                    <a:lnTo>
                      <a:pt x="625" y="37"/>
                    </a:lnTo>
                    <a:lnTo>
                      <a:pt x="623" y="38"/>
                    </a:lnTo>
                    <a:lnTo>
                      <a:pt x="619" y="38"/>
                    </a:lnTo>
                    <a:lnTo>
                      <a:pt x="617" y="38"/>
                    </a:lnTo>
                    <a:lnTo>
                      <a:pt x="615" y="40"/>
                    </a:lnTo>
                    <a:lnTo>
                      <a:pt x="613" y="42"/>
                    </a:lnTo>
                    <a:lnTo>
                      <a:pt x="609" y="42"/>
                    </a:lnTo>
                    <a:lnTo>
                      <a:pt x="607" y="42"/>
                    </a:lnTo>
                    <a:lnTo>
                      <a:pt x="605" y="42"/>
                    </a:lnTo>
                    <a:lnTo>
                      <a:pt x="602" y="42"/>
                    </a:lnTo>
                    <a:lnTo>
                      <a:pt x="594" y="38"/>
                    </a:lnTo>
                    <a:lnTo>
                      <a:pt x="590" y="38"/>
                    </a:lnTo>
                    <a:lnTo>
                      <a:pt x="588" y="38"/>
                    </a:lnTo>
                    <a:lnTo>
                      <a:pt x="585" y="37"/>
                    </a:lnTo>
                    <a:lnTo>
                      <a:pt x="581" y="37"/>
                    </a:lnTo>
                    <a:lnTo>
                      <a:pt x="579" y="38"/>
                    </a:lnTo>
                    <a:lnTo>
                      <a:pt x="577" y="38"/>
                    </a:lnTo>
                    <a:lnTo>
                      <a:pt x="577" y="37"/>
                    </a:lnTo>
                    <a:lnTo>
                      <a:pt x="573" y="37"/>
                    </a:lnTo>
                    <a:lnTo>
                      <a:pt x="567" y="38"/>
                    </a:lnTo>
                    <a:lnTo>
                      <a:pt x="564" y="40"/>
                    </a:lnTo>
                    <a:lnTo>
                      <a:pt x="562" y="38"/>
                    </a:lnTo>
                    <a:lnTo>
                      <a:pt x="558" y="38"/>
                    </a:lnTo>
                    <a:lnTo>
                      <a:pt x="554" y="42"/>
                    </a:lnTo>
                    <a:lnTo>
                      <a:pt x="548" y="40"/>
                    </a:lnTo>
                    <a:lnTo>
                      <a:pt x="546" y="38"/>
                    </a:lnTo>
                    <a:lnTo>
                      <a:pt x="546" y="35"/>
                    </a:lnTo>
                    <a:lnTo>
                      <a:pt x="548" y="33"/>
                    </a:lnTo>
                    <a:lnTo>
                      <a:pt x="550" y="33"/>
                    </a:lnTo>
                    <a:lnTo>
                      <a:pt x="552" y="31"/>
                    </a:lnTo>
                    <a:lnTo>
                      <a:pt x="550" y="31"/>
                    </a:lnTo>
                    <a:lnTo>
                      <a:pt x="548" y="29"/>
                    </a:lnTo>
                    <a:lnTo>
                      <a:pt x="544" y="31"/>
                    </a:lnTo>
                    <a:lnTo>
                      <a:pt x="541" y="33"/>
                    </a:lnTo>
                    <a:lnTo>
                      <a:pt x="543" y="37"/>
                    </a:lnTo>
                    <a:lnTo>
                      <a:pt x="544" y="38"/>
                    </a:lnTo>
                    <a:lnTo>
                      <a:pt x="546" y="40"/>
                    </a:lnTo>
                    <a:lnTo>
                      <a:pt x="544" y="42"/>
                    </a:lnTo>
                    <a:lnTo>
                      <a:pt x="543" y="44"/>
                    </a:lnTo>
                    <a:lnTo>
                      <a:pt x="541" y="42"/>
                    </a:lnTo>
                    <a:lnTo>
                      <a:pt x="539" y="42"/>
                    </a:lnTo>
                    <a:lnTo>
                      <a:pt x="535" y="44"/>
                    </a:lnTo>
                    <a:lnTo>
                      <a:pt x="533" y="44"/>
                    </a:lnTo>
                    <a:lnTo>
                      <a:pt x="529" y="44"/>
                    </a:lnTo>
                    <a:lnTo>
                      <a:pt x="525" y="44"/>
                    </a:lnTo>
                    <a:lnTo>
                      <a:pt x="522" y="44"/>
                    </a:lnTo>
                    <a:lnTo>
                      <a:pt x="516" y="46"/>
                    </a:lnTo>
                    <a:lnTo>
                      <a:pt x="510" y="50"/>
                    </a:lnTo>
                    <a:lnTo>
                      <a:pt x="510" y="54"/>
                    </a:lnTo>
                    <a:lnTo>
                      <a:pt x="510" y="58"/>
                    </a:lnTo>
                    <a:lnTo>
                      <a:pt x="508" y="59"/>
                    </a:lnTo>
                    <a:lnTo>
                      <a:pt x="508" y="61"/>
                    </a:lnTo>
                    <a:lnTo>
                      <a:pt x="508" y="63"/>
                    </a:lnTo>
                    <a:lnTo>
                      <a:pt x="512" y="63"/>
                    </a:lnTo>
                    <a:lnTo>
                      <a:pt x="512" y="59"/>
                    </a:lnTo>
                    <a:lnTo>
                      <a:pt x="512" y="58"/>
                    </a:lnTo>
                    <a:lnTo>
                      <a:pt x="512" y="56"/>
                    </a:lnTo>
                    <a:lnTo>
                      <a:pt x="514" y="54"/>
                    </a:lnTo>
                    <a:lnTo>
                      <a:pt x="518" y="54"/>
                    </a:lnTo>
                    <a:lnTo>
                      <a:pt x="520" y="54"/>
                    </a:lnTo>
                    <a:lnTo>
                      <a:pt x="522" y="54"/>
                    </a:lnTo>
                    <a:lnTo>
                      <a:pt x="520" y="58"/>
                    </a:lnTo>
                    <a:lnTo>
                      <a:pt x="518" y="59"/>
                    </a:lnTo>
                    <a:lnTo>
                      <a:pt x="520" y="61"/>
                    </a:lnTo>
                    <a:lnTo>
                      <a:pt x="520" y="61"/>
                    </a:lnTo>
                    <a:lnTo>
                      <a:pt x="522" y="59"/>
                    </a:lnTo>
                    <a:lnTo>
                      <a:pt x="524" y="54"/>
                    </a:lnTo>
                    <a:lnTo>
                      <a:pt x="524" y="54"/>
                    </a:lnTo>
                    <a:lnTo>
                      <a:pt x="525" y="52"/>
                    </a:lnTo>
                    <a:lnTo>
                      <a:pt x="525" y="50"/>
                    </a:lnTo>
                    <a:lnTo>
                      <a:pt x="527" y="50"/>
                    </a:lnTo>
                    <a:lnTo>
                      <a:pt x="529" y="48"/>
                    </a:lnTo>
                    <a:lnTo>
                      <a:pt x="529" y="48"/>
                    </a:lnTo>
                    <a:lnTo>
                      <a:pt x="531" y="48"/>
                    </a:lnTo>
                    <a:lnTo>
                      <a:pt x="537" y="48"/>
                    </a:lnTo>
                    <a:lnTo>
                      <a:pt x="539" y="48"/>
                    </a:lnTo>
                    <a:lnTo>
                      <a:pt x="543" y="48"/>
                    </a:lnTo>
                    <a:lnTo>
                      <a:pt x="543" y="48"/>
                    </a:lnTo>
                    <a:lnTo>
                      <a:pt x="544" y="50"/>
                    </a:lnTo>
                    <a:lnTo>
                      <a:pt x="546" y="54"/>
                    </a:lnTo>
                    <a:lnTo>
                      <a:pt x="548" y="56"/>
                    </a:lnTo>
                    <a:lnTo>
                      <a:pt x="550" y="56"/>
                    </a:lnTo>
                    <a:lnTo>
                      <a:pt x="550" y="54"/>
                    </a:lnTo>
                    <a:lnTo>
                      <a:pt x="548" y="50"/>
                    </a:lnTo>
                    <a:lnTo>
                      <a:pt x="550" y="48"/>
                    </a:lnTo>
                    <a:lnTo>
                      <a:pt x="554" y="48"/>
                    </a:lnTo>
                    <a:lnTo>
                      <a:pt x="556" y="48"/>
                    </a:lnTo>
                    <a:lnTo>
                      <a:pt x="560" y="48"/>
                    </a:lnTo>
                    <a:lnTo>
                      <a:pt x="565" y="46"/>
                    </a:lnTo>
                    <a:lnTo>
                      <a:pt x="569" y="44"/>
                    </a:lnTo>
                    <a:lnTo>
                      <a:pt x="573" y="44"/>
                    </a:lnTo>
                    <a:lnTo>
                      <a:pt x="581" y="42"/>
                    </a:lnTo>
                    <a:lnTo>
                      <a:pt x="585" y="44"/>
                    </a:lnTo>
                    <a:lnTo>
                      <a:pt x="588" y="46"/>
                    </a:lnTo>
                    <a:lnTo>
                      <a:pt x="592" y="48"/>
                    </a:lnTo>
                    <a:lnTo>
                      <a:pt x="594" y="48"/>
                    </a:lnTo>
                    <a:lnTo>
                      <a:pt x="598" y="50"/>
                    </a:lnTo>
                    <a:lnTo>
                      <a:pt x="600" y="52"/>
                    </a:lnTo>
                    <a:lnTo>
                      <a:pt x="602" y="52"/>
                    </a:lnTo>
                    <a:lnTo>
                      <a:pt x="605" y="52"/>
                    </a:lnTo>
                    <a:lnTo>
                      <a:pt x="607" y="50"/>
                    </a:lnTo>
                    <a:lnTo>
                      <a:pt x="609" y="52"/>
                    </a:lnTo>
                    <a:lnTo>
                      <a:pt x="609" y="54"/>
                    </a:lnTo>
                    <a:lnTo>
                      <a:pt x="611" y="54"/>
                    </a:lnTo>
                    <a:lnTo>
                      <a:pt x="615" y="50"/>
                    </a:lnTo>
                    <a:lnTo>
                      <a:pt x="617" y="50"/>
                    </a:lnTo>
                    <a:lnTo>
                      <a:pt x="621" y="50"/>
                    </a:lnTo>
                    <a:lnTo>
                      <a:pt x="625" y="48"/>
                    </a:lnTo>
                    <a:lnTo>
                      <a:pt x="628" y="46"/>
                    </a:lnTo>
                    <a:lnTo>
                      <a:pt x="630" y="44"/>
                    </a:lnTo>
                    <a:lnTo>
                      <a:pt x="632" y="46"/>
                    </a:lnTo>
                    <a:lnTo>
                      <a:pt x="634" y="48"/>
                    </a:lnTo>
                    <a:lnTo>
                      <a:pt x="636" y="50"/>
                    </a:lnTo>
                    <a:lnTo>
                      <a:pt x="636" y="52"/>
                    </a:lnTo>
                    <a:lnTo>
                      <a:pt x="636" y="54"/>
                    </a:lnTo>
                    <a:lnTo>
                      <a:pt x="634" y="56"/>
                    </a:lnTo>
                    <a:lnTo>
                      <a:pt x="636" y="56"/>
                    </a:lnTo>
                    <a:lnTo>
                      <a:pt x="638" y="58"/>
                    </a:lnTo>
                    <a:lnTo>
                      <a:pt x="638" y="59"/>
                    </a:lnTo>
                    <a:lnTo>
                      <a:pt x="632" y="65"/>
                    </a:lnTo>
                    <a:lnTo>
                      <a:pt x="626" y="65"/>
                    </a:lnTo>
                    <a:lnTo>
                      <a:pt x="625" y="65"/>
                    </a:lnTo>
                    <a:lnTo>
                      <a:pt x="621" y="63"/>
                    </a:lnTo>
                    <a:lnTo>
                      <a:pt x="619" y="61"/>
                    </a:lnTo>
                    <a:lnTo>
                      <a:pt x="619" y="63"/>
                    </a:lnTo>
                    <a:lnTo>
                      <a:pt x="619" y="65"/>
                    </a:lnTo>
                    <a:lnTo>
                      <a:pt x="621" y="67"/>
                    </a:lnTo>
                    <a:lnTo>
                      <a:pt x="623" y="69"/>
                    </a:lnTo>
                    <a:lnTo>
                      <a:pt x="621" y="69"/>
                    </a:lnTo>
                    <a:lnTo>
                      <a:pt x="619" y="69"/>
                    </a:lnTo>
                    <a:lnTo>
                      <a:pt x="617" y="67"/>
                    </a:lnTo>
                    <a:lnTo>
                      <a:pt x="615" y="67"/>
                    </a:lnTo>
                    <a:lnTo>
                      <a:pt x="615" y="69"/>
                    </a:lnTo>
                    <a:lnTo>
                      <a:pt x="615" y="71"/>
                    </a:lnTo>
                    <a:lnTo>
                      <a:pt x="619" y="73"/>
                    </a:lnTo>
                    <a:lnTo>
                      <a:pt x="623" y="73"/>
                    </a:lnTo>
                    <a:lnTo>
                      <a:pt x="625" y="75"/>
                    </a:lnTo>
                    <a:lnTo>
                      <a:pt x="628" y="73"/>
                    </a:lnTo>
                    <a:lnTo>
                      <a:pt x="634" y="71"/>
                    </a:lnTo>
                    <a:lnTo>
                      <a:pt x="636" y="71"/>
                    </a:lnTo>
                    <a:lnTo>
                      <a:pt x="636" y="73"/>
                    </a:lnTo>
                    <a:lnTo>
                      <a:pt x="638" y="71"/>
                    </a:lnTo>
                    <a:lnTo>
                      <a:pt x="638" y="69"/>
                    </a:lnTo>
                    <a:lnTo>
                      <a:pt x="640" y="69"/>
                    </a:lnTo>
                    <a:lnTo>
                      <a:pt x="647" y="69"/>
                    </a:lnTo>
                    <a:lnTo>
                      <a:pt x="649" y="69"/>
                    </a:lnTo>
                    <a:lnTo>
                      <a:pt x="649" y="71"/>
                    </a:lnTo>
                    <a:lnTo>
                      <a:pt x="651" y="73"/>
                    </a:lnTo>
                    <a:lnTo>
                      <a:pt x="653" y="73"/>
                    </a:lnTo>
                    <a:lnTo>
                      <a:pt x="655" y="71"/>
                    </a:lnTo>
                    <a:lnTo>
                      <a:pt x="657" y="71"/>
                    </a:lnTo>
                    <a:lnTo>
                      <a:pt x="657" y="75"/>
                    </a:lnTo>
                    <a:lnTo>
                      <a:pt x="659" y="77"/>
                    </a:lnTo>
                    <a:lnTo>
                      <a:pt x="665" y="77"/>
                    </a:lnTo>
                    <a:lnTo>
                      <a:pt x="666" y="79"/>
                    </a:lnTo>
                    <a:lnTo>
                      <a:pt x="666" y="80"/>
                    </a:lnTo>
                    <a:lnTo>
                      <a:pt x="670" y="84"/>
                    </a:lnTo>
                    <a:lnTo>
                      <a:pt x="674" y="86"/>
                    </a:lnTo>
                    <a:lnTo>
                      <a:pt x="678" y="88"/>
                    </a:lnTo>
                    <a:lnTo>
                      <a:pt x="678" y="90"/>
                    </a:lnTo>
                    <a:lnTo>
                      <a:pt x="678" y="94"/>
                    </a:lnTo>
                    <a:lnTo>
                      <a:pt x="678" y="94"/>
                    </a:lnTo>
                    <a:lnTo>
                      <a:pt x="676" y="96"/>
                    </a:lnTo>
                    <a:lnTo>
                      <a:pt x="676" y="99"/>
                    </a:lnTo>
                    <a:lnTo>
                      <a:pt x="674" y="99"/>
                    </a:lnTo>
                    <a:lnTo>
                      <a:pt x="670" y="103"/>
                    </a:lnTo>
                    <a:lnTo>
                      <a:pt x="668" y="103"/>
                    </a:lnTo>
                    <a:lnTo>
                      <a:pt x="666" y="103"/>
                    </a:lnTo>
                    <a:lnTo>
                      <a:pt x="666" y="103"/>
                    </a:lnTo>
                    <a:lnTo>
                      <a:pt x="666" y="105"/>
                    </a:lnTo>
                    <a:lnTo>
                      <a:pt x="665" y="107"/>
                    </a:lnTo>
                    <a:lnTo>
                      <a:pt x="661" y="109"/>
                    </a:lnTo>
                    <a:lnTo>
                      <a:pt x="655" y="111"/>
                    </a:lnTo>
                    <a:lnTo>
                      <a:pt x="651" y="111"/>
                    </a:lnTo>
                    <a:lnTo>
                      <a:pt x="649" y="113"/>
                    </a:lnTo>
                    <a:lnTo>
                      <a:pt x="647" y="113"/>
                    </a:lnTo>
                    <a:lnTo>
                      <a:pt x="645" y="109"/>
                    </a:lnTo>
                    <a:lnTo>
                      <a:pt x="644" y="109"/>
                    </a:lnTo>
                    <a:lnTo>
                      <a:pt x="642" y="109"/>
                    </a:lnTo>
                    <a:lnTo>
                      <a:pt x="642" y="111"/>
                    </a:lnTo>
                    <a:lnTo>
                      <a:pt x="644" y="113"/>
                    </a:lnTo>
                    <a:lnTo>
                      <a:pt x="644" y="113"/>
                    </a:lnTo>
                    <a:lnTo>
                      <a:pt x="640" y="113"/>
                    </a:lnTo>
                    <a:lnTo>
                      <a:pt x="638" y="113"/>
                    </a:lnTo>
                    <a:lnTo>
                      <a:pt x="634" y="115"/>
                    </a:lnTo>
                    <a:lnTo>
                      <a:pt x="632" y="115"/>
                    </a:lnTo>
                    <a:lnTo>
                      <a:pt x="630" y="113"/>
                    </a:lnTo>
                    <a:lnTo>
                      <a:pt x="626" y="113"/>
                    </a:lnTo>
                    <a:lnTo>
                      <a:pt x="625" y="115"/>
                    </a:lnTo>
                    <a:lnTo>
                      <a:pt x="621" y="117"/>
                    </a:lnTo>
                    <a:lnTo>
                      <a:pt x="617" y="117"/>
                    </a:lnTo>
                    <a:lnTo>
                      <a:pt x="615" y="115"/>
                    </a:lnTo>
                    <a:lnTo>
                      <a:pt x="613" y="115"/>
                    </a:lnTo>
                    <a:lnTo>
                      <a:pt x="609" y="115"/>
                    </a:lnTo>
                    <a:lnTo>
                      <a:pt x="607" y="113"/>
                    </a:lnTo>
                    <a:lnTo>
                      <a:pt x="605" y="115"/>
                    </a:lnTo>
                    <a:lnTo>
                      <a:pt x="602" y="115"/>
                    </a:lnTo>
                    <a:lnTo>
                      <a:pt x="600" y="115"/>
                    </a:lnTo>
                    <a:lnTo>
                      <a:pt x="596" y="111"/>
                    </a:lnTo>
                    <a:lnTo>
                      <a:pt x="594" y="111"/>
                    </a:lnTo>
                    <a:lnTo>
                      <a:pt x="592" y="111"/>
                    </a:lnTo>
                    <a:lnTo>
                      <a:pt x="588" y="111"/>
                    </a:lnTo>
                    <a:lnTo>
                      <a:pt x="585" y="109"/>
                    </a:lnTo>
                    <a:lnTo>
                      <a:pt x="583" y="109"/>
                    </a:lnTo>
                    <a:lnTo>
                      <a:pt x="579" y="111"/>
                    </a:lnTo>
                    <a:lnTo>
                      <a:pt x="577" y="109"/>
                    </a:lnTo>
                    <a:lnTo>
                      <a:pt x="573" y="109"/>
                    </a:lnTo>
                    <a:lnTo>
                      <a:pt x="571" y="109"/>
                    </a:lnTo>
                    <a:lnTo>
                      <a:pt x="569" y="111"/>
                    </a:lnTo>
                    <a:lnTo>
                      <a:pt x="565" y="113"/>
                    </a:lnTo>
                    <a:lnTo>
                      <a:pt x="562" y="111"/>
                    </a:lnTo>
                    <a:lnTo>
                      <a:pt x="560" y="113"/>
                    </a:lnTo>
                    <a:lnTo>
                      <a:pt x="558" y="115"/>
                    </a:lnTo>
                    <a:lnTo>
                      <a:pt x="558" y="115"/>
                    </a:lnTo>
                    <a:lnTo>
                      <a:pt x="556" y="111"/>
                    </a:lnTo>
                    <a:lnTo>
                      <a:pt x="554" y="111"/>
                    </a:lnTo>
                    <a:lnTo>
                      <a:pt x="552" y="111"/>
                    </a:lnTo>
                    <a:lnTo>
                      <a:pt x="550" y="109"/>
                    </a:lnTo>
                    <a:lnTo>
                      <a:pt x="548" y="109"/>
                    </a:lnTo>
                    <a:lnTo>
                      <a:pt x="548" y="111"/>
                    </a:lnTo>
                    <a:lnTo>
                      <a:pt x="548" y="111"/>
                    </a:lnTo>
                    <a:lnTo>
                      <a:pt x="552" y="111"/>
                    </a:lnTo>
                    <a:lnTo>
                      <a:pt x="554" y="113"/>
                    </a:lnTo>
                    <a:lnTo>
                      <a:pt x="556" y="115"/>
                    </a:lnTo>
                    <a:lnTo>
                      <a:pt x="554" y="117"/>
                    </a:lnTo>
                    <a:lnTo>
                      <a:pt x="552" y="119"/>
                    </a:lnTo>
                    <a:lnTo>
                      <a:pt x="550" y="119"/>
                    </a:lnTo>
                    <a:lnTo>
                      <a:pt x="548" y="119"/>
                    </a:lnTo>
                    <a:lnTo>
                      <a:pt x="544" y="120"/>
                    </a:lnTo>
                    <a:lnTo>
                      <a:pt x="541" y="120"/>
                    </a:lnTo>
                    <a:lnTo>
                      <a:pt x="537" y="122"/>
                    </a:lnTo>
                    <a:lnTo>
                      <a:pt x="533" y="122"/>
                    </a:lnTo>
                    <a:lnTo>
                      <a:pt x="533" y="124"/>
                    </a:lnTo>
                    <a:lnTo>
                      <a:pt x="529" y="124"/>
                    </a:lnTo>
                    <a:lnTo>
                      <a:pt x="527" y="124"/>
                    </a:lnTo>
                    <a:lnTo>
                      <a:pt x="524" y="128"/>
                    </a:lnTo>
                    <a:lnTo>
                      <a:pt x="520" y="128"/>
                    </a:lnTo>
                    <a:lnTo>
                      <a:pt x="518" y="130"/>
                    </a:lnTo>
                    <a:lnTo>
                      <a:pt x="518" y="132"/>
                    </a:lnTo>
                    <a:lnTo>
                      <a:pt x="520" y="134"/>
                    </a:lnTo>
                    <a:lnTo>
                      <a:pt x="522" y="136"/>
                    </a:lnTo>
                    <a:lnTo>
                      <a:pt x="522" y="140"/>
                    </a:lnTo>
                    <a:lnTo>
                      <a:pt x="522" y="141"/>
                    </a:lnTo>
                    <a:lnTo>
                      <a:pt x="524" y="141"/>
                    </a:lnTo>
                    <a:lnTo>
                      <a:pt x="525" y="140"/>
                    </a:lnTo>
                    <a:lnTo>
                      <a:pt x="525" y="138"/>
                    </a:lnTo>
                    <a:lnTo>
                      <a:pt x="529" y="134"/>
                    </a:lnTo>
                    <a:lnTo>
                      <a:pt x="531" y="134"/>
                    </a:lnTo>
                    <a:lnTo>
                      <a:pt x="535" y="132"/>
                    </a:lnTo>
                    <a:lnTo>
                      <a:pt x="537" y="132"/>
                    </a:lnTo>
                    <a:lnTo>
                      <a:pt x="541" y="132"/>
                    </a:lnTo>
                    <a:lnTo>
                      <a:pt x="541" y="130"/>
                    </a:lnTo>
                    <a:lnTo>
                      <a:pt x="544" y="128"/>
                    </a:lnTo>
                    <a:lnTo>
                      <a:pt x="548" y="128"/>
                    </a:lnTo>
                    <a:lnTo>
                      <a:pt x="556" y="124"/>
                    </a:lnTo>
                    <a:lnTo>
                      <a:pt x="558" y="124"/>
                    </a:lnTo>
                    <a:lnTo>
                      <a:pt x="558" y="126"/>
                    </a:lnTo>
                    <a:lnTo>
                      <a:pt x="558" y="128"/>
                    </a:lnTo>
                    <a:lnTo>
                      <a:pt x="558" y="128"/>
                    </a:lnTo>
                    <a:lnTo>
                      <a:pt x="562" y="126"/>
                    </a:lnTo>
                    <a:lnTo>
                      <a:pt x="562" y="124"/>
                    </a:lnTo>
                    <a:lnTo>
                      <a:pt x="564" y="120"/>
                    </a:lnTo>
                    <a:lnTo>
                      <a:pt x="565" y="120"/>
                    </a:lnTo>
                    <a:lnTo>
                      <a:pt x="569" y="120"/>
                    </a:lnTo>
                    <a:lnTo>
                      <a:pt x="571" y="120"/>
                    </a:lnTo>
                    <a:lnTo>
                      <a:pt x="575" y="120"/>
                    </a:lnTo>
                    <a:lnTo>
                      <a:pt x="581" y="120"/>
                    </a:lnTo>
                    <a:lnTo>
                      <a:pt x="583" y="122"/>
                    </a:lnTo>
                    <a:lnTo>
                      <a:pt x="586" y="122"/>
                    </a:lnTo>
                    <a:lnTo>
                      <a:pt x="596" y="122"/>
                    </a:lnTo>
                    <a:lnTo>
                      <a:pt x="598" y="122"/>
                    </a:lnTo>
                    <a:lnTo>
                      <a:pt x="602" y="124"/>
                    </a:lnTo>
                    <a:lnTo>
                      <a:pt x="607" y="126"/>
                    </a:lnTo>
                    <a:lnTo>
                      <a:pt x="613" y="126"/>
                    </a:lnTo>
                    <a:lnTo>
                      <a:pt x="617" y="126"/>
                    </a:lnTo>
                    <a:lnTo>
                      <a:pt x="617" y="128"/>
                    </a:lnTo>
                    <a:lnTo>
                      <a:pt x="619" y="128"/>
                    </a:lnTo>
                    <a:lnTo>
                      <a:pt x="617" y="130"/>
                    </a:lnTo>
                    <a:lnTo>
                      <a:pt x="615" y="132"/>
                    </a:lnTo>
                    <a:lnTo>
                      <a:pt x="615" y="136"/>
                    </a:lnTo>
                    <a:lnTo>
                      <a:pt x="613" y="140"/>
                    </a:lnTo>
                    <a:lnTo>
                      <a:pt x="611" y="140"/>
                    </a:lnTo>
                    <a:lnTo>
                      <a:pt x="602" y="141"/>
                    </a:lnTo>
                    <a:lnTo>
                      <a:pt x="598" y="141"/>
                    </a:lnTo>
                    <a:lnTo>
                      <a:pt x="596" y="143"/>
                    </a:lnTo>
                    <a:lnTo>
                      <a:pt x="596" y="141"/>
                    </a:lnTo>
                    <a:lnTo>
                      <a:pt x="594" y="141"/>
                    </a:lnTo>
                    <a:lnTo>
                      <a:pt x="594" y="145"/>
                    </a:lnTo>
                    <a:lnTo>
                      <a:pt x="594" y="147"/>
                    </a:lnTo>
                    <a:lnTo>
                      <a:pt x="592" y="149"/>
                    </a:lnTo>
                    <a:lnTo>
                      <a:pt x="592" y="151"/>
                    </a:lnTo>
                    <a:lnTo>
                      <a:pt x="594" y="153"/>
                    </a:lnTo>
                    <a:lnTo>
                      <a:pt x="598" y="151"/>
                    </a:lnTo>
                    <a:lnTo>
                      <a:pt x="604" y="149"/>
                    </a:lnTo>
                    <a:lnTo>
                      <a:pt x="607" y="147"/>
                    </a:lnTo>
                    <a:lnTo>
                      <a:pt x="607" y="147"/>
                    </a:lnTo>
                    <a:lnTo>
                      <a:pt x="609" y="147"/>
                    </a:lnTo>
                    <a:lnTo>
                      <a:pt x="611" y="147"/>
                    </a:lnTo>
                    <a:lnTo>
                      <a:pt x="613" y="147"/>
                    </a:lnTo>
                    <a:lnTo>
                      <a:pt x="615" y="149"/>
                    </a:lnTo>
                    <a:lnTo>
                      <a:pt x="617" y="149"/>
                    </a:lnTo>
                    <a:lnTo>
                      <a:pt x="619" y="149"/>
                    </a:lnTo>
                    <a:lnTo>
                      <a:pt x="619" y="149"/>
                    </a:lnTo>
                    <a:lnTo>
                      <a:pt x="621" y="149"/>
                    </a:lnTo>
                    <a:lnTo>
                      <a:pt x="625" y="151"/>
                    </a:lnTo>
                    <a:lnTo>
                      <a:pt x="625" y="151"/>
                    </a:lnTo>
                    <a:lnTo>
                      <a:pt x="626" y="149"/>
                    </a:lnTo>
                    <a:lnTo>
                      <a:pt x="628" y="149"/>
                    </a:lnTo>
                    <a:lnTo>
                      <a:pt x="630" y="149"/>
                    </a:lnTo>
                    <a:lnTo>
                      <a:pt x="632" y="151"/>
                    </a:lnTo>
                    <a:lnTo>
                      <a:pt x="634" y="147"/>
                    </a:lnTo>
                    <a:lnTo>
                      <a:pt x="636" y="141"/>
                    </a:lnTo>
                    <a:lnTo>
                      <a:pt x="636" y="136"/>
                    </a:lnTo>
                    <a:lnTo>
                      <a:pt x="638" y="134"/>
                    </a:lnTo>
                    <a:lnTo>
                      <a:pt x="636" y="134"/>
                    </a:lnTo>
                    <a:lnTo>
                      <a:pt x="638" y="130"/>
                    </a:lnTo>
                    <a:lnTo>
                      <a:pt x="640" y="128"/>
                    </a:lnTo>
                    <a:lnTo>
                      <a:pt x="644" y="128"/>
                    </a:lnTo>
                    <a:lnTo>
                      <a:pt x="647" y="130"/>
                    </a:lnTo>
                    <a:lnTo>
                      <a:pt x="653" y="130"/>
                    </a:lnTo>
                    <a:lnTo>
                      <a:pt x="657" y="130"/>
                    </a:lnTo>
                    <a:lnTo>
                      <a:pt x="659" y="130"/>
                    </a:lnTo>
                    <a:lnTo>
                      <a:pt x="659" y="134"/>
                    </a:lnTo>
                    <a:lnTo>
                      <a:pt x="659" y="140"/>
                    </a:lnTo>
                    <a:lnTo>
                      <a:pt x="659" y="143"/>
                    </a:lnTo>
                    <a:lnTo>
                      <a:pt x="657" y="147"/>
                    </a:lnTo>
                    <a:lnTo>
                      <a:pt x="653" y="153"/>
                    </a:lnTo>
                    <a:lnTo>
                      <a:pt x="653" y="157"/>
                    </a:lnTo>
                    <a:lnTo>
                      <a:pt x="651" y="160"/>
                    </a:lnTo>
                    <a:lnTo>
                      <a:pt x="642" y="170"/>
                    </a:lnTo>
                    <a:lnTo>
                      <a:pt x="640" y="170"/>
                    </a:lnTo>
                    <a:lnTo>
                      <a:pt x="638" y="170"/>
                    </a:lnTo>
                    <a:lnTo>
                      <a:pt x="636" y="170"/>
                    </a:lnTo>
                    <a:lnTo>
                      <a:pt x="632" y="172"/>
                    </a:lnTo>
                    <a:lnTo>
                      <a:pt x="630" y="172"/>
                    </a:lnTo>
                    <a:lnTo>
                      <a:pt x="630" y="172"/>
                    </a:lnTo>
                    <a:lnTo>
                      <a:pt x="626" y="176"/>
                    </a:lnTo>
                    <a:lnTo>
                      <a:pt x="626" y="180"/>
                    </a:lnTo>
                    <a:lnTo>
                      <a:pt x="625" y="180"/>
                    </a:lnTo>
                    <a:lnTo>
                      <a:pt x="621" y="183"/>
                    </a:lnTo>
                    <a:lnTo>
                      <a:pt x="619" y="181"/>
                    </a:lnTo>
                    <a:lnTo>
                      <a:pt x="619" y="181"/>
                    </a:lnTo>
                    <a:lnTo>
                      <a:pt x="617" y="183"/>
                    </a:lnTo>
                    <a:lnTo>
                      <a:pt x="619" y="185"/>
                    </a:lnTo>
                    <a:lnTo>
                      <a:pt x="617" y="187"/>
                    </a:lnTo>
                    <a:lnTo>
                      <a:pt x="613" y="193"/>
                    </a:lnTo>
                    <a:lnTo>
                      <a:pt x="611" y="195"/>
                    </a:lnTo>
                    <a:lnTo>
                      <a:pt x="609" y="197"/>
                    </a:lnTo>
                    <a:lnTo>
                      <a:pt x="605" y="200"/>
                    </a:lnTo>
                    <a:lnTo>
                      <a:pt x="602" y="204"/>
                    </a:lnTo>
                    <a:lnTo>
                      <a:pt x="598" y="204"/>
                    </a:lnTo>
                    <a:lnTo>
                      <a:pt x="594" y="208"/>
                    </a:lnTo>
                    <a:lnTo>
                      <a:pt x="594" y="210"/>
                    </a:lnTo>
                    <a:lnTo>
                      <a:pt x="590" y="210"/>
                    </a:lnTo>
                    <a:lnTo>
                      <a:pt x="590" y="214"/>
                    </a:lnTo>
                    <a:lnTo>
                      <a:pt x="590" y="216"/>
                    </a:lnTo>
                    <a:lnTo>
                      <a:pt x="588" y="220"/>
                    </a:lnTo>
                    <a:lnTo>
                      <a:pt x="590" y="221"/>
                    </a:lnTo>
                    <a:lnTo>
                      <a:pt x="590" y="220"/>
                    </a:lnTo>
                    <a:lnTo>
                      <a:pt x="592" y="218"/>
                    </a:lnTo>
                    <a:lnTo>
                      <a:pt x="594" y="214"/>
                    </a:lnTo>
                    <a:lnTo>
                      <a:pt x="598" y="210"/>
                    </a:lnTo>
                    <a:lnTo>
                      <a:pt x="602" y="206"/>
                    </a:lnTo>
                    <a:lnTo>
                      <a:pt x="602" y="206"/>
                    </a:lnTo>
                    <a:lnTo>
                      <a:pt x="604" y="208"/>
                    </a:lnTo>
                    <a:lnTo>
                      <a:pt x="605" y="204"/>
                    </a:lnTo>
                    <a:lnTo>
                      <a:pt x="613" y="200"/>
                    </a:lnTo>
                    <a:lnTo>
                      <a:pt x="615" y="200"/>
                    </a:lnTo>
                    <a:lnTo>
                      <a:pt x="615" y="197"/>
                    </a:lnTo>
                    <a:lnTo>
                      <a:pt x="621" y="191"/>
                    </a:lnTo>
                    <a:lnTo>
                      <a:pt x="625" y="187"/>
                    </a:lnTo>
                    <a:lnTo>
                      <a:pt x="628" y="187"/>
                    </a:lnTo>
                    <a:lnTo>
                      <a:pt x="630" y="187"/>
                    </a:lnTo>
                    <a:lnTo>
                      <a:pt x="632" y="187"/>
                    </a:lnTo>
                    <a:lnTo>
                      <a:pt x="636" y="185"/>
                    </a:lnTo>
                    <a:lnTo>
                      <a:pt x="636" y="183"/>
                    </a:lnTo>
                    <a:lnTo>
                      <a:pt x="640" y="183"/>
                    </a:lnTo>
                    <a:lnTo>
                      <a:pt x="644" y="183"/>
                    </a:lnTo>
                    <a:lnTo>
                      <a:pt x="649" y="180"/>
                    </a:lnTo>
                    <a:lnTo>
                      <a:pt x="653" y="178"/>
                    </a:lnTo>
                    <a:lnTo>
                      <a:pt x="655" y="178"/>
                    </a:lnTo>
                    <a:lnTo>
                      <a:pt x="659" y="174"/>
                    </a:lnTo>
                    <a:lnTo>
                      <a:pt x="661" y="172"/>
                    </a:lnTo>
                    <a:lnTo>
                      <a:pt x="663" y="172"/>
                    </a:lnTo>
                    <a:lnTo>
                      <a:pt x="665" y="170"/>
                    </a:lnTo>
                    <a:lnTo>
                      <a:pt x="670" y="164"/>
                    </a:lnTo>
                    <a:lnTo>
                      <a:pt x="672" y="162"/>
                    </a:lnTo>
                    <a:lnTo>
                      <a:pt x="672" y="159"/>
                    </a:lnTo>
                    <a:lnTo>
                      <a:pt x="674" y="157"/>
                    </a:lnTo>
                    <a:lnTo>
                      <a:pt x="674" y="155"/>
                    </a:lnTo>
                    <a:lnTo>
                      <a:pt x="676" y="155"/>
                    </a:lnTo>
                    <a:lnTo>
                      <a:pt x="676" y="157"/>
                    </a:lnTo>
                    <a:lnTo>
                      <a:pt x="678" y="159"/>
                    </a:lnTo>
                    <a:lnTo>
                      <a:pt x="678" y="160"/>
                    </a:lnTo>
                    <a:lnTo>
                      <a:pt x="676" y="164"/>
                    </a:lnTo>
                    <a:lnTo>
                      <a:pt x="678" y="166"/>
                    </a:lnTo>
                    <a:lnTo>
                      <a:pt x="680" y="170"/>
                    </a:lnTo>
                    <a:lnTo>
                      <a:pt x="678" y="172"/>
                    </a:lnTo>
                    <a:lnTo>
                      <a:pt x="678" y="174"/>
                    </a:lnTo>
                    <a:lnTo>
                      <a:pt x="680" y="172"/>
                    </a:lnTo>
                    <a:lnTo>
                      <a:pt x="680" y="168"/>
                    </a:lnTo>
                    <a:lnTo>
                      <a:pt x="682" y="166"/>
                    </a:lnTo>
                    <a:lnTo>
                      <a:pt x="682" y="164"/>
                    </a:lnTo>
                    <a:lnTo>
                      <a:pt x="682" y="162"/>
                    </a:lnTo>
                    <a:lnTo>
                      <a:pt x="682" y="160"/>
                    </a:lnTo>
                    <a:lnTo>
                      <a:pt x="684" y="160"/>
                    </a:lnTo>
                    <a:lnTo>
                      <a:pt x="684" y="164"/>
                    </a:lnTo>
                    <a:lnTo>
                      <a:pt x="685" y="166"/>
                    </a:lnTo>
                    <a:lnTo>
                      <a:pt x="689" y="166"/>
                    </a:lnTo>
                    <a:lnTo>
                      <a:pt x="693" y="164"/>
                    </a:lnTo>
                    <a:lnTo>
                      <a:pt x="693" y="162"/>
                    </a:lnTo>
                    <a:lnTo>
                      <a:pt x="693" y="160"/>
                    </a:lnTo>
                    <a:lnTo>
                      <a:pt x="693" y="159"/>
                    </a:lnTo>
                    <a:lnTo>
                      <a:pt x="695" y="159"/>
                    </a:lnTo>
                    <a:lnTo>
                      <a:pt x="695" y="157"/>
                    </a:lnTo>
                    <a:lnTo>
                      <a:pt x="697" y="153"/>
                    </a:lnTo>
                    <a:lnTo>
                      <a:pt x="695" y="151"/>
                    </a:lnTo>
                    <a:lnTo>
                      <a:pt x="697" y="147"/>
                    </a:lnTo>
                    <a:lnTo>
                      <a:pt x="699" y="147"/>
                    </a:lnTo>
                    <a:lnTo>
                      <a:pt x="699" y="149"/>
                    </a:lnTo>
                    <a:lnTo>
                      <a:pt x="703" y="151"/>
                    </a:lnTo>
                    <a:lnTo>
                      <a:pt x="706" y="149"/>
                    </a:lnTo>
                    <a:lnTo>
                      <a:pt x="708" y="147"/>
                    </a:lnTo>
                    <a:lnTo>
                      <a:pt x="714" y="145"/>
                    </a:lnTo>
                    <a:lnTo>
                      <a:pt x="718" y="145"/>
                    </a:lnTo>
                    <a:lnTo>
                      <a:pt x="720" y="145"/>
                    </a:lnTo>
                    <a:lnTo>
                      <a:pt x="724" y="145"/>
                    </a:lnTo>
                    <a:lnTo>
                      <a:pt x="729" y="147"/>
                    </a:lnTo>
                    <a:lnTo>
                      <a:pt x="733" y="149"/>
                    </a:lnTo>
                    <a:lnTo>
                      <a:pt x="737" y="149"/>
                    </a:lnTo>
                    <a:lnTo>
                      <a:pt x="741" y="151"/>
                    </a:lnTo>
                    <a:lnTo>
                      <a:pt x="743" y="153"/>
                    </a:lnTo>
                    <a:lnTo>
                      <a:pt x="745" y="155"/>
                    </a:lnTo>
                    <a:lnTo>
                      <a:pt x="748" y="155"/>
                    </a:lnTo>
                    <a:lnTo>
                      <a:pt x="750" y="159"/>
                    </a:lnTo>
                    <a:lnTo>
                      <a:pt x="750" y="160"/>
                    </a:lnTo>
                    <a:lnTo>
                      <a:pt x="756" y="164"/>
                    </a:lnTo>
                    <a:lnTo>
                      <a:pt x="756" y="166"/>
                    </a:lnTo>
                    <a:lnTo>
                      <a:pt x="758" y="170"/>
                    </a:lnTo>
                    <a:lnTo>
                      <a:pt x="760" y="174"/>
                    </a:lnTo>
                    <a:lnTo>
                      <a:pt x="760" y="178"/>
                    </a:lnTo>
                    <a:lnTo>
                      <a:pt x="758" y="181"/>
                    </a:lnTo>
                    <a:lnTo>
                      <a:pt x="754" y="181"/>
                    </a:lnTo>
                    <a:lnTo>
                      <a:pt x="752" y="185"/>
                    </a:lnTo>
                    <a:lnTo>
                      <a:pt x="750" y="185"/>
                    </a:lnTo>
                    <a:lnTo>
                      <a:pt x="748" y="187"/>
                    </a:lnTo>
                    <a:lnTo>
                      <a:pt x="746" y="189"/>
                    </a:lnTo>
                    <a:lnTo>
                      <a:pt x="743" y="195"/>
                    </a:lnTo>
                    <a:lnTo>
                      <a:pt x="741" y="197"/>
                    </a:lnTo>
                    <a:lnTo>
                      <a:pt x="739" y="197"/>
                    </a:lnTo>
                    <a:lnTo>
                      <a:pt x="737" y="197"/>
                    </a:lnTo>
                    <a:lnTo>
                      <a:pt x="731" y="193"/>
                    </a:lnTo>
                    <a:lnTo>
                      <a:pt x="729" y="193"/>
                    </a:lnTo>
                    <a:lnTo>
                      <a:pt x="727" y="195"/>
                    </a:lnTo>
                    <a:lnTo>
                      <a:pt x="726" y="199"/>
                    </a:lnTo>
                    <a:lnTo>
                      <a:pt x="726" y="200"/>
                    </a:lnTo>
                    <a:lnTo>
                      <a:pt x="726" y="200"/>
                    </a:lnTo>
                    <a:lnTo>
                      <a:pt x="726" y="202"/>
                    </a:lnTo>
                    <a:lnTo>
                      <a:pt x="727" y="206"/>
                    </a:lnTo>
                    <a:lnTo>
                      <a:pt x="729" y="206"/>
                    </a:lnTo>
                    <a:lnTo>
                      <a:pt x="729" y="208"/>
                    </a:lnTo>
                    <a:lnTo>
                      <a:pt x="727" y="212"/>
                    </a:lnTo>
                    <a:lnTo>
                      <a:pt x="726" y="210"/>
                    </a:lnTo>
                    <a:lnTo>
                      <a:pt x="724" y="212"/>
                    </a:lnTo>
                    <a:lnTo>
                      <a:pt x="718" y="214"/>
                    </a:lnTo>
                    <a:lnTo>
                      <a:pt x="714" y="216"/>
                    </a:lnTo>
                    <a:lnTo>
                      <a:pt x="712" y="216"/>
                    </a:lnTo>
                    <a:lnTo>
                      <a:pt x="708" y="218"/>
                    </a:lnTo>
                    <a:lnTo>
                      <a:pt x="706" y="216"/>
                    </a:lnTo>
                    <a:lnTo>
                      <a:pt x="705" y="214"/>
                    </a:lnTo>
                    <a:lnTo>
                      <a:pt x="701" y="214"/>
                    </a:lnTo>
                    <a:lnTo>
                      <a:pt x="701" y="212"/>
                    </a:lnTo>
                    <a:lnTo>
                      <a:pt x="697" y="212"/>
                    </a:lnTo>
                    <a:lnTo>
                      <a:pt x="697" y="212"/>
                    </a:lnTo>
                    <a:lnTo>
                      <a:pt x="695" y="212"/>
                    </a:lnTo>
                    <a:lnTo>
                      <a:pt x="695" y="212"/>
                    </a:lnTo>
                    <a:lnTo>
                      <a:pt x="693" y="214"/>
                    </a:lnTo>
                    <a:lnTo>
                      <a:pt x="693" y="214"/>
                    </a:lnTo>
                    <a:lnTo>
                      <a:pt x="689" y="214"/>
                    </a:lnTo>
                    <a:lnTo>
                      <a:pt x="689" y="214"/>
                    </a:lnTo>
                    <a:lnTo>
                      <a:pt x="687" y="216"/>
                    </a:lnTo>
                    <a:lnTo>
                      <a:pt x="685" y="216"/>
                    </a:lnTo>
                    <a:lnTo>
                      <a:pt x="684" y="216"/>
                    </a:lnTo>
                    <a:lnTo>
                      <a:pt x="682" y="216"/>
                    </a:lnTo>
                    <a:lnTo>
                      <a:pt x="680" y="218"/>
                    </a:lnTo>
                    <a:lnTo>
                      <a:pt x="676" y="218"/>
                    </a:lnTo>
                    <a:lnTo>
                      <a:pt x="674" y="216"/>
                    </a:lnTo>
                    <a:lnTo>
                      <a:pt x="670" y="216"/>
                    </a:lnTo>
                    <a:lnTo>
                      <a:pt x="666" y="218"/>
                    </a:lnTo>
                    <a:lnTo>
                      <a:pt x="665" y="218"/>
                    </a:lnTo>
                    <a:lnTo>
                      <a:pt x="661" y="218"/>
                    </a:lnTo>
                    <a:lnTo>
                      <a:pt x="665" y="220"/>
                    </a:lnTo>
                    <a:lnTo>
                      <a:pt x="666" y="220"/>
                    </a:lnTo>
                    <a:lnTo>
                      <a:pt x="674" y="220"/>
                    </a:lnTo>
                    <a:lnTo>
                      <a:pt x="676" y="218"/>
                    </a:lnTo>
                    <a:lnTo>
                      <a:pt x="680" y="218"/>
                    </a:lnTo>
                    <a:lnTo>
                      <a:pt x="682" y="220"/>
                    </a:lnTo>
                    <a:lnTo>
                      <a:pt x="685" y="221"/>
                    </a:lnTo>
                    <a:lnTo>
                      <a:pt x="693" y="221"/>
                    </a:lnTo>
                    <a:lnTo>
                      <a:pt x="695" y="223"/>
                    </a:lnTo>
                    <a:lnTo>
                      <a:pt x="697" y="223"/>
                    </a:lnTo>
                    <a:lnTo>
                      <a:pt x="699" y="220"/>
                    </a:lnTo>
                    <a:lnTo>
                      <a:pt x="703" y="220"/>
                    </a:lnTo>
                    <a:lnTo>
                      <a:pt x="705" y="221"/>
                    </a:lnTo>
                    <a:lnTo>
                      <a:pt x="705" y="223"/>
                    </a:lnTo>
                    <a:lnTo>
                      <a:pt x="708" y="223"/>
                    </a:lnTo>
                    <a:lnTo>
                      <a:pt x="710" y="225"/>
                    </a:lnTo>
                    <a:lnTo>
                      <a:pt x="710" y="229"/>
                    </a:lnTo>
                    <a:lnTo>
                      <a:pt x="708" y="231"/>
                    </a:lnTo>
                    <a:lnTo>
                      <a:pt x="705" y="231"/>
                    </a:lnTo>
                    <a:lnTo>
                      <a:pt x="703" y="231"/>
                    </a:lnTo>
                    <a:lnTo>
                      <a:pt x="705" y="233"/>
                    </a:lnTo>
                    <a:lnTo>
                      <a:pt x="705" y="237"/>
                    </a:lnTo>
                    <a:lnTo>
                      <a:pt x="701" y="239"/>
                    </a:lnTo>
                    <a:lnTo>
                      <a:pt x="695" y="241"/>
                    </a:lnTo>
                    <a:lnTo>
                      <a:pt x="691" y="239"/>
                    </a:lnTo>
                    <a:lnTo>
                      <a:pt x="687" y="241"/>
                    </a:lnTo>
                    <a:lnTo>
                      <a:pt x="682" y="241"/>
                    </a:lnTo>
                    <a:lnTo>
                      <a:pt x="680" y="239"/>
                    </a:lnTo>
                    <a:lnTo>
                      <a:pt x="672" y="233"/>
                    </a:lnTo>
                    <a:lnTo>
                      <a:pt x="668" y="231"/>
                    </a:lnTo>
                    <a:lnTo>
                      <a:pt x="665" y="231"/>
                    </a:lnTo>
                    <a:lnTo>
                      <a:pt x="663" y="235"/>
                    </a:lnTo>
                    <a:lnTo>
                      <a:pt x="661" y="239"/>
                    </a:lnTo>
                    <a:lnTo>
                      <a:pt x="657" y="241"/>
                    </a:lnTo>
                    <a:lnTo>
                      <a:pt x="655" y="242"/>
                    </a:lnTo>
                    <a:lnTo>
                      <a:pt x="653" y="242"/>
                    </a:lnTo>
                    <a:lnTo>
                      <a:pt x="653" y="244"/>
                    </a:lnTo>
                    <a:lnTo>
                      <a:pt x="657" y="244"/>
                    </a:lnTo>
                    <a:lnTo>
                      <a:pt x="657" y="246"/>
                    </a:lnTo>
                    <a:lnTo>
                      <a:pt x="657" y="250"/>
                    </a:lnTo>
                    <a:lnTo>
                      <a:pt x="657" y="250"/>
                    </a:lnTo>
                    <a:lnTo>
                      <a:pt x="653" y="250"/>
                    </a:lnTo>
                    <a:lnTo>
                      <a:pt x="653" y="252"/>
                    </a:lnTo>
                    <a:lnTo>
                      <a:pt x="655" y="254"/>
                    </a:lnTo>
                    <a:lnTo>
                      <a:pt x="659" y="256"/>
                    </a:lnTo>
                    <a:lnTo>
                      <a:pt x="661" y="254"/>
                    </a:lnTo>
                    <a:lnTo>
                      <a:pt x="661" y="252"/>
                    </a:lnTo>
                    <a:lnTo>
                      <a:pt x="665" y="250"/>
                    </a:lnTo>
                    <a:lnTo>
                      <a:pt x="666" y="248"/>
                    </a:lnTo>
                    <a:lnTo>
                      <a:pt x="672" y="246"/>
                    </a:lnTo>
                    <a:lnTo>
                      <a:pt x="676" y="244"/>
                    </a:lnTo>
                    <a:lnTo>
                      <a:pt x="682" y="242"/>
                    </a:lnTo>
                    <a:lnTo>
                      <a:pt x="684" y="242"/>
                    </a:lnTo>
                    <a:lnTo>
                      <a:pt x="685" y="244"/>
                    </a:lnTo>
                    <a:lnTo>
                      <a:pt x="687" y="244"/>
                    </a:lnTo>
                    <a:lnTo>
                      <a:pt x="691" y="246"/>
                    </a:lnTo>
                    <a:lnTo>
                      <a:pt x="693" y="248"/>
                    </a:lnTo>
                    <a:lnTo>
                      <a:pt x="693" y="250"/>
                    </a:lnTo>
                    <a:lnTo>
                      <a:pt x="691" y="250"/>
                    </a:lnTo>
                    <a:lnTo>
                      <a:pt x="687" y="254"/>
                    </a:lnTo>
                    <a:lnTo>
                      <a:pt x="685" y="258"/>
                    </a:lnTo>
                    <a:lnTo>
                      <a:pt x="684" y="261"/>
                    </a:lnTo>
                    <a:lnTo>
                      <a:pt x="682" y="263"/>
                    </a:lnTo>
                    <a:lnTo>
                      <a:pt x="678" y="267"/>
                    </a:lnTo>
                    <a:lnTo>
                      <a:pt x="674" y="273"/>
                    </a:lnTo>
                    <a:lnTo>
                      <a:pt x="668" y="281"/>
                    </a:lnTo>
                    <a:lnTo>
                      <a:pt x="666" y="284"/>
                    </a:lnTo>
                    <a:lnTo>
                      <a:pt x="665" y="286"/>
                    </a:lnTo>
                    <a:lnTo>
                      <a:pt x="665" y="292"/>
                    </a:lnTo>
                    <a:lnTo>
                      <a:pt x="663" y="296"/>
                    </a:lnTo>
                    <a:lnTo>
                      <a:pt x="663" y="298"/>
                    </a:lnTo>
                    <a:lnTo>
                      <a:pt x="661" y="302"/>
                    </a:lnTo>
                    <a:lnTo>
                      <a:pt x="661" y="305"/>
                    </a:lnTo>
                    <a:lnTo>
                      <a:pt x="659" y="311"/>
                    </a:lnTo>
                    <a:lnTo>
                      <a:pt x="657" y="317"/>
                    </a:lnTo>
                    <a:lnTo>
                      <a:pt x="659" y="319"/>
                    </a:lnTo>
                    <a:lnTo>
                      <a:pt x="659" y="322"/>
                    </a:lnTo>
                    <a:lnTo>
                      <a:pt x="657" y="328"/>
                    </a:lnTo>
                    <a:lnTo>
                      <a:pt x="655" y="330"/>
                    </a:lnTo>
                    <a:lnTo>
                      <a:pt x="653" y="332"/>
                    </a:lnTo>
                    <a:lnTo>
                      <a:pt x="653" y="336"/>
                    </a:lnTo>
                    <a:lnTo>
                      <a:pt x="653" y="338"/>
                    </a:lnTo>
                    <a:lnTo>
                      <a:pt x="651" y="342"/>
                    </a:lnTo>
                    <a:lnTo>
                      <a:pt x="651" y="345"/>
                    </a:lnTo>
                    <a:lnTo>
                      <a:pt x="649" y="349"/>
                    </a:lnTo>
                    <a:lnTo>
                      <a:pt x="647" y="351"/>
                    </a:lnTo>
                    <a:lnTo>
                      <a:pt x="644" y="351"/>
                    </a:lnTo>
                    <a:lnTo>
                      <a:pt x="644" y="349"/>
                    </a:lnTo>
                    <a:lnTo>
                      <a:pt x="644" y="347"/>
                    </a:lnTo>
                    <a:lnTo>
                      <a:pt x="642" y="345"/>
                    </a:lnTo>
                    <a:lnTo>
                      <a:pt x="640" y="345"/>
                    </a:lnTo>
                    <a:lnTo>
                      <a:pt x="642" y="343"/>
                    </a:lnTo>
                    <a:lnTo>
                      <a:pt x="642" y="342"/>
                    </a:lnTo>
                    <a:lnTo>
                      <a:pt x="638" y="342"/>
                    </a:lnTo>
                    <a:lnTo>
                      <a:pt x="638" y="342"/>
                    </a:lnTo>
                    <a:lnTo>
                      <a:pt x="636" y="342"/>
                    </a:lnTo>
                    <a:lnTo>
                      <a:pt x="634" y="343"/>
                    </a:lnTo>
                    <a:lnTo>
                      <a:pt x="634" y="345"/>
                    </a:lnTo>
                    <a:lnTo>
                      <a:pt x="636" y="345"/>
                    </a:lnTo>
                    <a:lnTo>
                      <a:pt x="634" y="347"/>
                    </a:lnTo>
                    <a:lnTo>
                      <a:pt x="634" y="349"/>
                    </a:lnTo>
                    <a:lnTo>
                      <a:pt x="634" y="351"/>
                    </a:lnTo>
                    <a:lnTo>
                      <a:pt x="636" y="353"/>
                    </a:lnTo>
                    <a:lnTo>
                      <a:pt x="638" y="355"/>
                    </a:lnTo>
                    <a:lnTo>
                      <a:pt x="640" y="357"/>
                    </a:lnTo>
                    <a:lnTo>
                      <a:pt x="642" y="359"/>
                    </a:lnTo>
                    <a:lnTo>
                      <a:pt x="642" y="362"/>
                    </a:lnTo>
                    <a:lnTo>
                      <a:pt x="645" y="364"/>
                    </a:lnTo>
                    <a:lnTo>
                      <a:pt x="649" y="366"/>
                    </a:lnTo>
                    <a:lnTo>
                      <a:pt x="653" y="368"/>
                    </a:lnTo>
                    <a:lnTo>
                      <a:pt x="653" y="374"/>
                    </a:lnTo>
                    <a:lnTo>
                      <a:pt x="653" y="376"/>
                    </a:lnTo>
                    <a:lnTo>
                      <a:pt x="651" y="376"/>
                    </a:lnTo>
                    <a:lnTo>
                      <a:pt x="647" y="374"/>
                    </a:lnTo>
                    <a:lnTo>
                      <a:pt x="644" y="370"/>
                    </a:lnTo>
                    <a:lnTo>
                      <a:pt x="644" y="368"/>
                    </a:lnTo>
                    <a:lnTo>
                      <a:pt x="642" y="368"/>
                    </a:lnTo>
                    <a:lnTo>
                      <a:pt x="640" y="366"/>
                    </a:lnTo>
                    <a:lnTo>
                      <a:pt x="640" y="368"/>
                    </a:lnTo>
                    <a:lnTo>
                      <a:pt x="638" y="368"/>
                    </a:lnTo>
                    <a:lnTo>
                      <a:pt x="640" y="372"/>
                    </a:lnTo>
                    <a:lnTo>
                      <a:pt x="642" y="374"/>
                    </a:lnTo>
                    <a:lnTo>
                      <a:pt x="642" y="376"/>
                    </a:lnTo>
                    <a:lnTo>
                      <a:pt x="638" y="374"/>
                    </a:lnTo>
                    <a:lnTo>
                      <a:pt x="638" y="374"/>
                    </a:lnTo>
                    <a:lnTo>
                      <a:pt x="636" y="376"/>
                    </a:lnTo>
                    <a:lnTo>
                      <a:pt x="638" y="376"/>
                    </a:lnTo>
                    <a:lnTo>
                      <a:pt x="640" y="378"/>
                    </a:lnTo>
                    <a:lnTo>
                      <a:pt x="640" y="380"/>
                    </a:lnTo>
                    <a:lnTo>
                      <a:pt x="638" y="380"/>
                    </a:lnTo>
                    <a:lnTo>
                      <a:pt x="640" y="382"/>
                    </a:lnTo>
                    <a:lnTo>
                      <a:pt x="642" y="382"/>
                    </a:lnTo>
                    <a:lnTo>
                      <a:pt x="645" y="382"/>
                    </a:lnTo>
                    <a:lnTo>
                      <a:pt x="647" y="383"/>
                    </a:lnTo>
                    <a:lnTo>
                      <a:pt x="645" y="387"/>
                    </a:lnTo>
                    <a:lnTo>
                      <a:pt x="645" y="387"/>
                    </a:lnTo>
                    <a:lnTo>
                      <a:pt x="647" y="389"/>
                    </a:lnTo>
                    <a:lnTo>
                      <a:pt x="649" y="387"/>
                    </a:lnTo>
                    <a:lnTo>
                      <a:pt x="653" y="385"/>
                    </a:lnTo>
                    <a:lnTo>
                      <a:pt x="653" y="382"/>
                    </a:lnTo>
                    <a:lnTo>
                      <a:pt x="655" y="382"/>
                    </a:lnTo>
                    <a:lnTo>
                      <a:pt x="655" y="383"/>
                    </a:lnTo>
                    <a:lnTo>
                      <a:pt x="657" y="385"/>
                    </a:lnTo>
                    <a:lnTo>
                      <a:pt x="659" y="385"/>
                    </a:lnTo>
                    <a:lnTo>
                      <a:pt x="661" y="387"/>
                    </a:lnTo>
                    <a:lnTo>
                      <a:pt x="663" y="387"/>
                    </a:lnTo>
                    <a:lnTo>
                      <a:pt x="665" y="391"/>
                    </a:lnTo>
                    <a:lnTo>
                      <a:pt x="663" y="393"/>
                    </a:lnTo>
                    <a:lnTo>
                      <a:pt x="663" y="395"/>
                    </a:lnTo>
                    <a:lnTo>
                      <a:pt x="663" y="399"/>
                    </a:lnTo>
                    <a:lnTo>
                      <a:pt x="661" y="403"/>
                    </a:lnTo>
                    <a:lnTo>
                      <a:pt x="661" y="404"/>
                    </a:lnTo>
                    <a:lnTo>
                      <a:pt x="661" y="410"/>
                    </a:lnTo>
                    <a:lnTo>
                      <a:pt x="659" y="412"/>
                    </a:lnTo>
                    <a:lnTo>
                      <a:pt x="659" y="416"/>
                    </a:lnTo>
                    <a:lnTo>
                      <a:pt x="657" y="418"/>
                    </a:lnTo>
                    <a:lnTo>
                      <a:pt x="657" y="416"/>
                    </a:lnTo>
                    <a:lnTo>
                      <a:pt x="655" y="414"/>
                    </a:lnTo>
                    <a:lnTo>
                      <a:pt x="651" y="412"/>
                    </a:lnTo>
                    <a:lnTo>
                      <a:pt x="649" y="410"/>
                    </a:lnTo>
                    <a:lnTo>
                      <a:pt x="647" y="408"/>
                    </a:lnTo>
                    <a:lnTo>
                      <a:pt x="645" y="410"/>
                    </a:lnTo>
                    <a:lnTo>
                      <a:pt x="644" y="408"/>
                    </a:lnTo>
                    <a:lnTo>
                      <a:pt x="642" y="408"/>
                    </a:lnTo>
                    <a:lnTo>
                      <a:pt x="644" y="404"/>
                    </a:lnTo>
                    <a:lnTo>
                      <a:pt x="642" y="403"/>
                    </a:lnTo>
                    <a:lnTo>
                      <a:pt x="640" y="403"/>
                    </a:lnTo>
                    <a:lnTo>
                      <a:pt x="638" y="403"/>
                    </a:lnTo>
                    <a:lnTo>
                      <a:pt x="636" y="403"/>
                    </a:lnTo>
                    <a:lnTo>
                      <a:pt x="634" y="401"/>
                    </a:lnTo>
                    <a:lnTo>
                      <a:pt x="630" y="401"/>
                    </a:lnTo>
                    <a:lnTo>
                      <a:pt x="628" y="401"/>
                    </a:lnTo>
                    <a:lnTo>
                      <a:pt x="630" y="403"/>
                    </a:lnTo>
                    <a:lnTo>
                      <a:pt x="630" y="404"/>
                    </a:lnTo>
                    <a:lnTo>
                      <a:pt x="628" y="404"/>
                    </a:lnTo>
                    <a:lnTo>
                      <a:pt x="626" y="403"/>
                    </a:lnTo>
                    <a:lnTo>
                      <a:pt x="623" y="403"/>
                    </a:lnTo>
                    <a:lnTo>
                      <a:pt x="621" y="404"/>
                    </a:lnTo>
                    <a:lnTo>
                      <a:pt x="621" y="404"/>
                    </a:lnTo>
                    <a:lnTo>
                      <a:pt x="625" y="404"/>
                    </a:lnTo>
                    <a:lnTo>
                      <a:pt x="626" y="404"/>
                    </a:lnTo>
                    <a:lnTo>
                      <a:pt x="628" y="406"/>
                    </a:lnTo>
                    <a:lnTo>
                      <a:pt x="628" y="408"/>
                    </a:lnTo>
                    <a:lnTo>
                      <a:pt x="625" y="408"/>
                    </a:lnTo>
                    <a:lnTo>
                      <a:pt x="621" y="412"/>
                    </a:lnTo>
                    <a:lnTo>
                      <a:pt x="619" y="414"/>
                    </a:lnTo>
                    <a:lnTo>
                      <a:pt x="617" y="414"/>
                    </a:lnTo>
                    <a:lnTo>
                      <a:pt x="615" y="412"/>
                    </a:lnTo>
                    <a:lnTo>
                      <a:pt x="615" y="410"/>
                    </a:lnTo>
                    <a:lnTo>
                      <a:pt x="615" y="408"/>
                    </a:lnTo>
                    <a:lnTo>
                      <a:pt x="613" y="410"/>
                    </a:lnTo>
                    <a:lnTo>
                      <a:pt x="613" y="412"/>
                    </a:lnTo>
                    <a:lnTo>
                      <a:pt x="613" y="414"/>
                    </a:lnTo>
                    <a:lnTo>
                      <a:pt x="613" y="416"/>
                    </a:lnTo>
                    <a:lnTo>
                      <a:pt x="613" y="418"/>
                    </a:lnTo>
                    <a:lnTo>
                      <a:pt x="613" y="420"/>
                    </a:lnTo>
                    <a:lnTo>
                      <a:pt x="613" y="422"/>
                    </a:lnTo>
                    <a:lnTo>
                      <a:pt x="613" y="422"/>
                    </a:lnTo>
                    <a:lnTo>
                      <a:pt x="613" y="423"/>
                    </a:lnTo>
                    <a:lnTo>
                      <a:pt x="613" y="425"/>
                    </a:lnTo>
                    <a:lnTo>
                      <a:pt x="609" y="423"/>
                    </a:lnTo>
                    <a:lnTo>
                      <a:pt x="607" y="423"/>
                    </a:lnTo>
                    <a:lnTo>
                      <a:pt x="605" y="425"/>
                    </a:lnTo>
                    <a:lnTo>
                      <a:pt x="607" y="427"/>
                    </a:lnTo>
                    <a:lnTo>
                      <a:pt x="609" y="427"/>
                    </a:lnTo>
                    <a:lnTo>
                      <a:pt x="615" y="427"/>
                    </a:lnTo>
                    <a:lnTo>
                      <a:pt x="615" y="427"/>
                    </a:lnTo>
                    <a:lnTo>
                      <a:pt x="615" y="431"/>
                    </a:lnTo>
                    <a:lnTo>
                      <a:pt x="615" y="433"/>
                    </a:lnTo>
                    <a:lnTo>
                      <a:pt x="617" y="433"/>
                    </a:lnTo>
                    <a:lnTo>
                      <a:pt x="617" y="433"/>
                    </a:lnTo>
                    <a:lnTo>
                      <a:pt x="621" y="431"/>
                    </a:lnTo>
                    <a:lnTo>
                      <a:pt x="625" y="433"/>
                    </a:lnTo>
                    <a:lnTo>
                      <a:pt x="626" y="433"/>
                    </a:lnTo>
                    <a:lnTo>
                      <a:pt x="630" y="435"/>
                    </a:lnTo>
                    <a:lnTo>
                      <a:pt x="632" y="435"/>
                    </a:lnTo>
                    <a:lnTo>
                      <a:pt x="634" y="435"/>
                    </a:lnTo>
                    <a:lnTo>
                      <a:pt x="636" y="433"/>
                    </a:lnTo>
                    <a:lnTo>
                      <a:pt x="638" y="433"/>
                    </a:lnTo>
                    <a:lnTo>
                      <a:pt x="638" y="435"/>
                    </a:lnTo>
                    <a:lnTo>
                      <a:pt x="638" y="439"/>
                    </a:lnTo>
                    <a:lnTo>
                      <a:pt x="638" y="441"/>
                    </a:lnTo>
                    <a:lnTo>
                      <a:pt x="636" y="443"/>
                    </a:lnTo>
                    <a:lnTo>
                      <a:pt x="634" y="443"/>
                    </a:lnTo>
                    <a:lnTo>
                      <a:pt x="634" y="443"/>
                    </a:lnTo>
                    <a:lnTo>
                      <a:pt x="630" y="441"/>
                    </a:lnTo>
                    <a:lnTo>
                      <a:pt x="628" y="443"/>
                    </a:lnTo>
                    <a:lnTo>
                      <a:pt x="626" y="443"/>
                    </a:lnTo>
                    <a:lnTo>
                      <a:pt x="625" y="443"/>
                    </a:lnTo>
                    <a:lnTo>
                      <a:pt x="621" y="443"/>
                    </a:lnTo>
                    <a:lnTo>
                      <a:pt x="617" y="443"/>
                    </a:lnTo>
                    <a:lnTo>
                      <a:pt x="615" y="443"/>
                    </a:lnTo>
                    <a:lnTo>
                      <a:pt x="613" y="441"/>
                    </a:lnTo>
                    <a:lnTo>
                      <a:pt x="613" y="443"/>
                    </a:lnTo>
                    <a:lnTo>
                      <a:pt x="613" y="444"/>
                    </a:lnTo>
                    <a:lnTo>
                      <a:pt x="615" y="444"/>
                    </a:lnTo>
                    <a:lnTo>
                      <a:pt x="617" y="444"/>
                    </a:lnTo>
                    <a:lnTo>
                      <a:pt x="619" y="444"/>
                    </a:lnTo>
                    <a:lnTo>
                      <a:pt x="625" y="444"/>
                    </a:lnTo>
                    <a:lnTo>
                      <a:pt x="628" y="446"/>
                    </a:lnTo>
                    <a:lnTo>
                      <a:pt x="630" y="448"/>
                    </a:lnTo>
                    <a:lnTo>
                      <a:pt x="632" y="448"/>
                    </a:lnTo>
                    <a:lnTo>
                      <a:pt x="634" y="448"/>
                    </a:lnTo>
                    <a:lnTo>
                      <a:pt x="636" y="450"/>
                    </a:lnTo>
                    <a:lnTo>
                      <a:pt x="638" y="454"/>
                    </a:lnTo>
                    <a:lnTo>
                      <a:pt x="640" y="456"/>
                    </a:lnTo>
                    <a:lnTo>
                      <a:pt x="642" y="458"/>
                    </a:lnTo>
                    <a:lnTo>
                      <a:pt x="640" y="458"/>
                    </a:lnTo>
                    <a:lnTo>
                      <a:pt x="638" y="458"/>
                    </a:lnTo>
                    <a:lnTo>
                      <a:pt x="638" y="458"/>
                    </a:lnTo>
                    <a:lnTo>
                      <a:pt x="636" y="458"/>
                    </a:lnTo>
                    <a:lnTo>
                      <a:pt x="636" y="460"/>
                    </a:lnTo>
                    <a:lnTo>
                      <a:pt x="638" y="464"/>
                    </a:lnTo>
                    <a:lnTo>
                      <a:pt x="638" y="467"/>
                    </a:lnTo>
                    <a:lnTo>
                      <a:pt x="638" y="469"/>
                    </a:lnTo>
                    <a:lnTo>
                      <a:pt x="638" y="471"/>
                    </a:lnTo>
                    <a:lnTo>
                      <a:pt x="638" y="473"/>
                    </a:lnTo>
                    <a:lnTo>
                      <a:pt x="636" y="475"/>
                    </a:lnTo>
                    <a:lnTo>
                      <a:pt x="634" y="481"/>
                    </a:lnTo>
                    <a:lnTo>
                      <a:pt x="632" y="484"/>
                    </a:lnTo>
                    <a:lnTo>
                      <a:pt x="630" y="484"/>
                    </a:lnTo>
                    <a:lnTo>
                      <a:pt x="628" y="483"/>
                    </a:lnTo>
                    <a:lnTo>
                      <a:pt x="628" y="479"/>
                    </a:lnTo>
                    <a:lnTo>
                      <a:pt x="630" y="477"/>
                    </a:lnTo>
                    <a:lnTo>
                      <a:pt x="628" y="475"/>
                    </a:lnTo>
                    <a:lnTo>
                      <a:pt x="626" y="475"/>
                    </a:lnTo>
                    <a:lnTo>
                      <a:pt x="626" y="477"/>
                    </a:lnTo>
                    <a:lnTo>
                      <a:pt x="625" y="475"/>
                    </a:lnTo>
                    <a:lnTo>
                      <a:pt x="619" y="471"/>
                    </a:lnTo>
                    <a:lnTo>
                      <a:pt x="617" y="469"/>
                    </a:lnTo>
                    <a:lnTo>
                      <a:pt x="613" y="465"/>
                    </a:lnTo>
                    <a:lnTo>
                      <a:pt x="613" y="464"/>
                    </a:lnTo>
                    <a:lnTo>
                      <a:pt x="611" y="462"/>
                    </a:lnTo>
                    <a:lnTo>
                      <a:pt x="607" y="456"/>
                    </a:lnTo>
                    <a:lnTo>
                      <a:pt x="605" y="456"/>
                    </a:lnTo>
                    <a:lnTo>
                      <a:pt x="605" y="456"/>
                    </a:lnTo>
                    <a:lnTo>
                      <a:pt x="605" y="456"/>
                    </a:lnTo>
                    <a:lnTo>
                      <a:pt x="605" y="458"/>
                    </a:lnTo>
                    <a:lnTo>
                      <a:pt x="609" y="462"/>
                    </a:lnTo>
                    <a:lnTo>
                      <a:pt x="609" y="464"/>
                    </a:lnTo>
                    <a:lnTo>
                      <a:pt x="607" y="464"/>
                    </a:lnTo>
                    <a:lnTo>
                      <a:pt x="604" y="464"/>
                    </a:lnTo>
                    <a:lnTo>
                      <a:pt x="602" y="462"/>
                    </a:lnTo>
                    <a:lnTo>
                      <a:pt x="600" y="460"/>
                    </a:lnTo>
                    <a:lnTo>
                      <a:pt x="598" y="458"/>
                    </a:lnTo>
                    <a:lnTo>
                      <a:pt x="598" y="460"/>
                    </a:lnTo>
                    <a:lnTo>
                      <a:pt x="598" y="462"/>
                    </a:lnTo>
                    <a:lnTo>
                      <a:pt x="602" y="465"/>
                    </a:lnTo>
                    <a:lnTo>
                      <a:pt x="607" y="467"/>
                    </a:lnTo>
                    <a:lnTo>
                      <a:pt x="611" y="467"/>
                    </a:lnTo>
                    <a:lnTo>
                      <a:pt x="617" y="471"/>
                    </a:lnTo>
                    <a:lnTo>
                      <a:pt x="623" y="477"/>
                    </a:lnTo>
                    <a:lnTo>
                      <a:pt x="623" y="479"/>
                    </a:lnTo>
                    <a:lnTo>
                      <a:pt x="623" y="481"/>
                    </a:lnTo>
                    <a:lnTo>
                      <a:pt x="621" y="481"/>
                    </a:lnTo>
                    <a:lnTo>
                      <a:pt x="619" y="479"/>
                    </a:lnTo>
                    <a:lnTo>
                      <a:pt x="615" y="479"/>
                    </a:lnTo>
                    <a:lnTo>
                      <a:pt x="613" y="481"/>
                    </a:lnTo>
                    <a:lnTo>
                      <a:pt x="611" y="484"/>
                    </a:lnTo>
                    <a:lnTo>
                      <a:pt x="607" y="484"/>
                    </a:lnTo>
                    <a:lnTo>
                      <a:pt x="605" y="483"/>
                    </a:lnTo>
                    <a:lnTo>
                      <a:pt x="604" y="481"/>
                    </a:lnTo>
                    <a:lnTo>
                      <a:pt x="605" y="479"/>
                    </a:lnTo>
                    <a:lnTo>
                      <a:pt x="604" y="479"/>
                    </a:lnTo>
                    <a:lnTo>
                      <a:pt x="602" y="477"/>
                    </a:lnTo>
                    <a:lnTo>
                      <a:pt x="602" y="479"/>
                    </a:lnTo>
                    <a:lnTo>
                      <a:pt x="604" y="481"/>
                    </a:lnTo>
                    <a:lnTo>
                      <a:pt x="604" y="484"/>
                    </a:lnTo>
                    <a:lnTo>
                      <a:pt x="605" y="486"/>
                    </a:lnTo>
                    <a:lnTo>
                      <a:pt x="607" y="486"/>
                    </a:lnTo>
                    <a:lnTo>
                      <a:pt x="611" y="486"/>
                    </a:lnTo>
                    <a:lnTo>
                      <a:pt x="615" y="483"/>
                    </a:lnTo>
                    <a:lnTo>
                      <a:pt x="617" y="483"/>
                    </a:lnTo>
                    <a:lnTo>
                      <a:pt x="621" y="484"/>
                    </a:lnTo>
                    <a:lnTo>
                      <a:pt x="621" y="486"/>
                    </a:lnTo>
                    <a:lnTo>
                      <a:pt x="619" y="488"/>
                    </a:lnTo>
                    <a:lnTo>
                      <a:pt x="619" y="494"/>
                    </a:lnTo>
                    <a:lnTo>
                      <a:pt x="617" y="496"/>
                    </a:lnTo>
                    <a:lnTo>
                      <a:pt x="615" y="496"/>
                    </a:lnTo>
                    <a:lnTo>
                      <a:pt x="617" y="498"/>
                    </a:lnTo>
                    <a:lnTo>
                      <a:pt x="617" y="498"/>
                    </a:lnTo>
                    <a:lnTo>
                      <a:pt x="619" y="498"/>
                    </a:lnTo>
                    <a:lnTo>
                      <a:pt x="623" y="498"/>
                    </a:lnTo>
                    <a:lnTo>
                      <a:pt x="626" y="502"/>
                    </a:lnTo>
                    <a:lnTo>
                      <a:pt x="630" y="504"/>
                    </a:lnTo>
                    <a:lnTo>
                      <a:pt x="630" y="502"/>
                    </a:lnTo>
                    <a:lnTo>
                      <a:pt x="634" y="502"/>
                    </a:lnTo>
                    <a:lnTo>
                      <a:pt x="636" y="502"/>
                    </a:lnTo>
                    <a:lnTo>
                      <a:pt x="638" y="504"/>
                    </a:lnTo>
                    <a:lnTo>
                      <a:pt x="636" y="505"/>
                    </a:lnTo>
                    <a:lnTo>
                      <a:pt x="636" y="507"/>
                    </a:lnTo>
                    <a:lnTo>
                      <a:pt x="638" y="509"/>
                    </a:lnTo>
                    <a:lnTo>
                      <a:pt x="636" y="513"/>
                    </a:lnTo>
                    <a:lnTo>
                      <a:pt x="634" y="519"/>
                    </a:lnTo>
                    <a:lnTo>
                      <a:pt x="630" y="521"/>
                    </a:lnTo>
                    <a:lnTo>
                      <a:pt x="628" y="519"/>
                    </a:lnTo>
                    <a:lnTo>
                      <a:pt x="626" y="517"/>
                    </a:lnTo>
                    <a:lnTo>
                      <a:pt x="625" y="515"/>
                    </a:lnTo>
                    <a:lnTo>
                      <a:pt x="625" y="513"/>
                    </a:lnTo>
                    <a:lnTo>
                      <a:pt x="625" y="511"/>
                    </a:lnTo>
                    <a:lnTo>
                      <a:pt x="621" y="507"/>
                    </a:lnTo>
                    <a:lnTo>
                      <a:pt x="617" y="507"/>
                    </a:lnTo>
                    <a:lnTo>
                      <a:pt x="615" y="505"/>
                    </a:lnTo>
                    <a:lnTo>
                      <a:pt x="611" y="504"/>
                    </a:lnTo>
                    <a:lnTo>
                      <a:pt x="609" y="505"/>
                    </a:lnTo>
                    <a:lnTo>
                      <a:pt x="607" y="505"/>
                    </a:lnTo>
                    <a:lnTo>
                      <a:pt x="605" y="505"/>
                    </a:lnTo>
                    <a:lnTo>
                      <a:pt x="604" y="502"/>
                    </a:lnTo>
                    <a:lnTo>
                      <a:pt x="602" y="500"/>
                    </a:lnTo>
                    <a:lnTo>
                      <a:pt x="602" y="500"/>
                    </a:lnTo>
                    <a:lnTo>
                      <a:pt x="602" y="502"/>
                    </a:lnTo>
                    <a:lnTo>
                      <a:pt x="602" y="504"/>
                    </a:lnTo>
                    <a:lnTo>
                      <a:pt x="604" y="507"/>
                    </a:lnTo>
                    <a:lnTo>
                      <a:pt x="602" y="511"/>
                    </a:lnTo>
                    <a:lnTo>
                      <a:pt x="600" y="511"/>
                    </a:lnTo>
                    <a:lnTo>
                      <a:pt x="596" y="511"/>
                    </a:lnTo>
                    <a:lnTo>
                      <a:pt x="596" y="513"/>
                    </a:lnTo>
                    <a:lnTo>
                      <a:pt x="598" y="513"/>
                    </a:lnTo>
                    <a:lnTo>
                      <a:pt x="598" y="515"/>
                    </a:lnTo>
                    <a:lnTo>
                      <a:pt x="598" y="517"/>
                    </a:lnTo>
                    <a:lnTo>
                      <a:pt x="596" y="521"/>
                    </a:lnTo>
                    <a:lnTo>
                      <a:pt x="594" y="521"/>
                    </a:lnTo>
                    <a:lnTo>
                      <a:pt x="594" y="523"/>
                    </a:lnTo>
                    <a:lnTo>
                      <a:pt x="594" y="525"/>
                    </a:lnTo>
                    <a:lnTo>
                      <a:pt x="596" y="525"/>
                    </a:lnTo>
                    <a:lnTo>
                      <a:pt x="598" y="528"/>
                    </a:lnTo>
                    <a:lnTo>
                      <a:pt x="600" y="530"/>
                    </a:lnTo>
                    <a:lnTo>
                      <a:pt x="600" y="534"/>
                    </a:lnTo>
                    <a:lnTo>
                      <a:pt x="600" y="538"/>
                    </a:lnTo>
                    <a:lnTo>
                      <a:pt x="600" y="538"/>
                    </a:lnTo>
                    <a:lnTo>
                      <a:pt x="602" y="536"/>
                    </a:lnTo>
                    <a:lnTo>
                      <a:pt x="602" y="534"/>
                    </a:lnTo>
                    <a:lnTo>
                      <a:pt x="602" y="532"/>
                    </a:lnTo>
                    <a:lnTo>
                      <a:pt x="600" y="530"/>
                    </a:lnTo>
                    <a:lnTo>
                      <a:pt x="600" y="526"/>
                    </a:lnTo>
                    <a:lnTo>
                      <a:pt x="602" y="525"/>
                    </a:lnTo>
                    <a:lnTo>
                      <a:pt x="604" y="525"/>
                    </a:lnTo>
                    <a:lnTo>
                      <a:pt x="604" y="526"/>
                    </a:lnTo>
                    <a:lnTo>
                      <a:pt x="605" y="528"/>
                    </a:lnTo>
                    <a:lnTo>
                      <a:pt x="607" y="530"/>
                    </a:lnTo>
                    <a:lnTo>
                      <a:pt x="609" y="532"/>
                    </a:lnTo>
                    <a:lnTo>
                      <a:pt x="611" y="532"/>
                    </a:lnTo>
                    <a:lnTo>
                      <a:pt x="611" y="532"/>
                    </a:lnTo>
                    <a:lnTo>
                      <a:pt x="613" y="532"/>
                    </a:lnTo>
                    <a:lnTo>
                      <a:pt x="615" y="532"/>
                    </a:lnTo>
                    <a:lnTo>
                      <a:pt x="617" y="530"/>
                    </a:lnTo>
                    <a:lnTo>
                      <a:pt x="619" y="530"/>
                    </a:lnTo>
                    <a:lnTo>
                      <a:pt x="621" y="532"/>
                    </a:lnTo>
                    <a:lnTo>
                      <a:pt x="621" y="534"/>
                    </a:lnTo>
                    <a:lnTo>
                      <a:pt x="619" y="540"/>
                    </a:lnTo>
                    <a:lnTo>
                      <a:pt x="617" y="542"/>
                    </a:lnTo>
                    <a:lnTo>
                      <a:pt x="617" y="545"/>
                    </a:lnTo>
                    <a:lnTo>
                      <a:pt x="617" y="549"/>
                    </a:lnTo>
                    <a:lnTo>
                      <a:pt x="615" y="549"/>
                    </a:lnTo>
                    <a:lnTo>
                      <a:pt x="611" y="549"/>
                    </a:lnTo>
                    <a:lnTo>
                      <a:pt x="609" y="551"/>
                    </a:lnTo>
                    <a:lnTo>
                      <a:pt x="605" y="549"/>
                    </a:lnTo>
                    <a:lnTo>
                      <a:pt x="604" y="549"/>
                    </a:lnTo>
                    <a:lnTo>
                      <a:pt x="602" y="549"/>
                    </a:lnTo>
                    <a:lnTo>
                      <a:pt x="600" y="551"/>
                    </a:lnTo>
                    <a:lnTo>
                      <a:pt x="600" y="553"/>
                    </a:lnTo>
                    <a:lnTo>
                      <a:pt x="598" y="555"/>
                    </a:lnTo>
                    <a:lnTo>
                      <a:pt x="596" y="555"/>
                    </a:lnTo>
                    <a:lnTo>
                      <a:pt x="594" y="555"/>
                    </a:lnTo>
                    <a:lnTo>
                      <a:pt x="592" y="557"/>
                    </a:lnTo>
                    <a:lnTo>
                      <a:pt x="592" y="559"/>
                    </a:lnTo>
                    <a:lnTo>
                      <a:pt x="590" y="559"/>
                    </a:lnTo>
                    <a:lnTo>
                      <a:pt x="588" y="559"/>
                    </a:lnTo>
                    <a:lnTo>
                      <a:pt x="585" y="557"/>
                    </a:lnTo>
                    <a:lnTo>
                      <a:pt x="581" y="553"/>
                    </a:lnTo>
                    <a:lnTo>
                      <a:pt x="577" y="551"/>
                    </a:lnTo>
                    <a:lnTo>
                      <a:pt x="569" y="544"/>
                    </a:lnTo>
                    <a:lnTo>
                      <a:pt x="569" y="542"/>
                    </a:lnTo>
                    <a:lnTo>
                      <a:pt x="569" y="538"/>
                    </a:lnTo>
                    <a:lnTo>
                      <a:pt x="569" y="538"/>
                    </a:lnTo>
                    <a:lnTo>
                      <a:pt x="571" y="538"/>
                    </a:lnTo>
                    <a:lnTo>
                      <a:pt x="573" y="538"/>
                    </a:lnTo>
                    <a:lnTo>
                      <a:pt x="575" y="540"/>
                    </a:lnTo>
                    <a:lnTo>
                      <a:pt x="581" y="542"/>
                    </a:lnTo>
                    <a:lnTo>
                      <a:pt x="585" y="545"/>
                    </a:lnTo>
                    <a:lnTo>
                      <a:pt x="585" y="545"/>
                    </a:lnTo>
                    <a:lnTo>
                      <a:pt x="590" y="544"/>
                    </a:lnTo>
                    <a:lnTo>
                      <a:pt x="590" y="542"/>
                    </a:lnTo>
                    <a:lnTo>
                      <a:pt x="588" y="542"/>
                    </a:lnTo>
                    <a:lnTo>
                      <a:pt x="588" y="542"/>
                    </a:lnTo>
                    <a:lnTo>
                      <a:pt x="586" y="544"/>
                    </a:lnTo>
                    <a:lnTo>
                      <a:pt x="583" y="542"/>
                    </a:lnTo>
                    <a:lnTo>
                      <a:pt x="577" y="538"/>
                    </a:lnTo>
                    <a:lnTo>
                      <a:pt x="571" y="536"/>
                    </a:lnTo>
                    <a:lnTo>
                      <a:pt x="569" y="536"/>
                    </a:lnTo>
                    <a:lnTo>
                      <a:pt x="569" y="534"/>
                    </a:lnTo>
                    <a:lnTo>
                      <a:pt x="569" y="532"/>
                    </a:lnTo>
                    <a:lnTo>
                      <a:pt x="567" y="530"/>
                    </a:lnTo>
                    <a:lnTo>
                      <a:pt x="565" y="532"/>
                    </a:lnTo>
                    <a:lnTo>
                      <a:pt x="564" y="532"/>
                    </a:lnTo>
                    <a:lnTo>
                      <a:pt x="564" y="536"/>
                    </a:lnTo>
                    <a:lnTo>
                      <a:pt x="564" y="542"/>
                    </a:lnTo>
                    <a:lnTo>
                      <a:pt x="564" y="544"/>
                    </a:lnTo>
                    <a:lnTo>
                      <a:pt x="564" y="545"/>
                    </a:lnTo>
                    <a:lnTo>
                      <a:pt x="562" y="545"/>
                    </a:lnTo>
                    <a:lnTo>
                      <a:pt x="556" y="538"/>
                    </a:lnTo>
                    <a:lnTo>
                      <a:pt x="552" y="532"/>
                    </a:lnTo>
                    <a:lnTo>
                      <a:pt x="552" y="530"/>
                    </a:lnTo>
                    <a:lnTo>
                      <a:pt x="550" y="528"/>
                    </a:lnTo>
                    <a:lnTo>
                      <a:pt x="550" y="526"/>
                    </a:lnTo>
                    <a:lnTo>
                      <a:pt x="548" y="526"/>
                    </a:lnTo>
                    <a:lnTo>
                      <a:pt x="548" y="528"/>
                    </a:lnTo>
                    <a:lnTo>
                      <a:pt x="548" y="528"/>
                    </a:lnTo>
                    <a:lnTo>
                      <a:pt x="550" y="530"/>
                    </a:lnTo>
                    <a:lnTo>
                      <a:pt x="554" y="538"/>
                    </a:lnTo>
                    <a:lnTo>
                      <a:pt x="556" y="540"/>
                    </a:lnTo>
                    <a:lnTo>
                      <a:pt x="558" y="542"/>
                    </a:lnTo>
                    <a:lnTo>
                      <a:pt x="558" y="544"/>
                    </a:lnTo>
                    <a:lnTo>
                      <a:pt x="558" y="545"/>
                    </a:lnTo>
                    <a:lnTo>
                      <a:pt x="556" y="545"/>
                    </a:lnTo>
                    <a:lnTo>
                      <a:pt x="554" y="545"/>
                    </a:lnTo>
                    <a:lnTo>
                      <a:pt x="550" y="547"/>
                    </a:lnTo>
                    <a:lnTo>
                      <a:pt x="550" y="549"/>
                    </a:lnTo>
                    <a:lnTo>
                      <a:pt x="546" y="551"/>
                    </a:lnTo>
                    <a:lnTo>
                      <a:pt x="544" y="553"/>
                    </a:lnTo>
                    <a:lnTo>
                      <a:pt x="543" y="553"/>
                    </a:lnTo>
                    <a:lnTo>
                      <a:pt x="539" y="553"/>
                    </a:lnTo>
                    <a:lnTo>
                      <a:pt x="537" y="551"/>
                    </a:lnTo>
                    <a:lnTo>
                      <a:pt x="535" y="551"/>
                    </a:lnTo>
                    <a:lnTo>
                      <a:pt x="533" y="549"/>
                    </a:lnTo>
                    <a:lnTo>
                      <a:pt x="533" y="547"/>
                    </a:lnTo>
                    <a:lnTo>
                      <a:pt x="529" y="545"/>
                    </a:lnTo>
                    <a:lnTo>
                      <a:pt x="527" y="544"/>
                    </a:lnTo>
                    <a:lnTo>
                      <a:pt x="527" y="542"/>
                    </a:lnTo>
                    <a:lnTo>
                      <a:pt x="525" y="540"/>
                    </a:lnTo>
                    <a:lnTo>
                      <a:pt x="525" y="540"/>
                    </a:lnTo>
                    <a:lnTo>
                      <a:pt x="524" y="540"/>
                    </a:lnTo>
                    <a:lnTo>
                      <a:pt x="524" y="544"/>
                    </a:lnTo>
                    <a:lnTo>
                      <a:pt x="525" y="545"/>
                    </a:lnTo>
                    <a:lnTo>
                      <a:pt x="527" y="547"/>
                    </a:lnTo>
                    <a:lnTo>
                      <a:pt x="531" y="549"/>
                    </a:lnTo>
                    <a:lnTo>
                      <a:pt x="533" y="553"/>
                    </a:lnTo>
                    <a:lnTo>
                      <a:pt x="533" y="555"/>
                    </a:lnTo>
                    <a:lnTo>
                      <a:pt x="531" y="555"/>
                    </a:lnTo>
                    <a:lnTo>
                      <a:pt x="525" y="555"/>
                    </a:lnTo>
                    <a:lnTo>
                      <a:pt x="522" y="555"/>
                    </a:lnTo>
                    <a:lnTo>
                      <a:pt x="520" y="555"/>
                    </a:lnTo>
                    <a:lnTo>
                      <a:pt x="518" y="557"/>
                    </a:lnTo>
                    <a:lnTo>
                      <a:pt x="518" y="559"/>
                    </a:lnTo>
                    <a:lnTo>
                      <a:pt x="520" y="559"/>
                    </a:lnTo>
                    <a:lnTo>
                      <a:pt x="520" y="561"/>
                    </a:lnTo>
                    <a:lnTo>
                      <a:pt x="522" y="561"/>
                    </a:lnTo>
                    <a:lnTo>
                      <a:pt x="522" y="561"/>
                    </a:lnTo>
                    <a:lnTo>
                      <a:pt x="524" y="559"/>
                    </a:lnTo>
                    <a:lnTo>
                      <a:pt x="525" y="557"/>
                    </a:lnTo>
                    <a:lnTo>
                      <a:pt x="527" y="559"/>
                    </a:lnTo>
                    <a:lnTo>
                      <a:pt x="527" y="559"/>
                    </a:lnTo>
                    <a:lnTo>
                      <a:pt x="529" y="559"/>
                    </a:lnTo>
                    <a:lnTo>
                      <a:pt x="529" y="559"/>
                    </a:lnTo>
                    <a:lnTo>
                      <a:pt x="531" y="559"/>
                    </a:lnTo>
                    <a:lnTo>
                      <a:pt x="531" y="559"/>
                    </a:lnTo>
                    <a:lnTo>
                      <a:pt x="533" y="559"/>
                    </a:lnTo>
                    <a:lnTo>
                      <a:pt x="535" y="557"/>
                    </a:lnTo>
                    <a:lnTo>
                      <a:pt x="537" y="555"/>
                    </a:lnTo>
                    <a:lnTo>
                      <a:pt x="541" y="557"/>
                    </a:lnTo>
                    <a:lnTo>
                      <a:pt x="543" y="555"/>
                    </a:lnTo>
                    <a:lnTo>
                      <a:pt x="544" y="557"/>
                    </a:lnTo>
                    <a:lnTo>
                      <a:pt x="546" y="559"/>
                    </a:lnTo>
                    <a:lnTo>
                      <a:pt x="550" y="559"/>
                    </a:lnTo>
                    <a:lnTo>
                      <a:pt x="552" y="561"/>
                    </a:lnTo>
                    <a:lnTo>
                      <a:pt x="554" y="563"/>
                    </a:lnTo>
                    <a:lnTo>
                      <a:pt x="552" y="565"/>
                    </a:lnTo>
                    <a:lnTo>
                      <a:pt x="552" y="566"/>
                    </a:lnTo>
                    <a:lnTo>
                      <a:pt x="550" y="568"/>
                    </a:lnTo>
                    <a:lnTo>
                      <a:pt x="546" y="568"/>
                    </a:lnTo>
                    <a:lnTo>
                      <a:pt x="544" y="568"/>
                    </a:lnTo>
                    <a:lnTo>
                      <a:pt x="541" y="570"/>
                    </a:lnTo>
                    <a:lnTo>
                      <a:pt x="539" y="572"/>
                    </a:lnTo>
                    <a:lnTo>
                      <a:pt x="537" y="572"/>
                    </a:lnTo>
                    <a:lnTo>
                      <a:pt x="533" y="568"/>
                    </a:lnTo>
                    <a:lnTo>
                      <a:pt x="531" y="566"/>
                    </a:lnTo>
                    <a:lnTo>
                      <a:pt x="529" y="566"/>
                    </a:lnTo>
                    <a:lnTo>
                      <a:pt x="527" y="568"/>
                    </a:lnTo>
                    <a:lnTo>
                      <a:pt x="525" y="568"/>
                    </a:lnTo>
                    <a:lnTo>
                      <a:pt x="525" y="568"/>
                    </a:lnTo>
                    <a:lnTo>
                      <a:pt x="524" y="568"/>
                    </a:lnTo>
                    <a:lnTo>
                      <a:pt x="524" y="570"/>
                    </a:lnTo>
                    <a:lnTo>
                      <a:pt x="525" y="570"/>
                    </a:lnTo>
                    <a:lnTo>
                      <a:pt x="527" y="570"/>
                    </a:lnTo>
                    <a:lnTo>
                      <a:pt x="529" y="568"/>
                    </a:lnTo>
                    <a:lnTo>
                      <a:pt x="531" y="570"/>
                    </a:lnTo>
                    <a:lnTo>
                      <a:pt x="533" y="572"/>
                    </a:lnTo>
                    <a:lnTo>
                      <a:pt x="531" y="572"/>
                    </a:lnTo>
                    <a:lnTo>
                      <a:pt x="529" y="574"/>
                    </a:lnTo>
                    <a:lnTo>
                      <a:pt x="525" y="574"/>
                    </a:lnTo>
                    <a:lnTo>
                      <a:pt x="525" y="576"/>
                    </a:lnTo>
                    <a:lnTo>
                      <a:pt x="525" y="576"/>
                    </a:lnTo>
                    <a:lnTo>
                      <a:pt x="527" y="576"/>
                    </a:lnTo>
                    <a:lnTo>
                      <a:pt x="531" y="574"/>
                    </a:lnTo>
                    <a:lnTo>
                      <a:pt x="533" y="574"/>
                    </a:lnTo>
                    <a:lnTo>
                      <a:pt x="535" y="576"/>
                    </a:lnTo>
                    <a:lnTo>
                      <a:pt x="535" y="578"/>
                    </a:lnTo>
                    <a:lnTo>
                      <a:pt x="535" y="578"/>
                    </a:lnTo>
                    <a:lnTo>
                      <a:pt x="537" y="576"/>
                    </a:lnTo>
                    <a:lnTo>
                      <a:pt x="539" y="574"/>
                    </a:lnTo>
                    <a:lnTo>
                      <a:pt x="541" y="574"/>
                    </a:lnTo>
                    <a:lnTo>
                      <a:pt x="544" y="572"/>
                    </a:lnTo>
                    <a:lnTo>
                      <a:pt x="544" y="572"/>
                    </a:lnTo>
                    <a:lnTo>
                      <a:pt x="546" y="572"/>
                    </a:lnTo>
                    <a:lnTo>
                      <a:pt x="552" y="576"/>
                    </a:lnTo>
                    <a:lnTo>
                      <a:pt x="552" y="576"/>
                    </a:lnTo>
                    <a:lnTo>
                      <a:pt x="554" y="576"/>
                    </a:lnTo>
                    <a:lnTo>
                      <a:pt x="554" y="580"/>
                    </a:lnTo>
                    <a:lnTo>
                      <a:pt x="554" y="585"/>
                    </a:lnTo>
                    <a:lnTo>
                      <a:pt x="552" y="587"/>
                    </a:lnTo>
                    <a:lnTo>
                      <a:pt x="548" y="587"/>
                    </a:lnTo>
                    <a:lnTo>
                      <a:pt x="544" y="587"/>
                    </a:lnTo>
                    <a:lnTo>
                      <a:pt x="543" y="585"/>
                    </a:lnTo>
                    <a:lnTo>
                      <a:pt x="537" y="585"/>
                    </a:lnTo>
                    <a:lnTo>
                      <a:pt x="535" y="585"/>
                    </a:lnTo>
                    <a:lnTo>
                      <a:pt x="533" y="587"/>
                    </a:lnTo>
                    <a:lnTo>
                      <a:pt x="533" y="587"/>
                    </a:lnTo>
                    <a:lnTo>
                      <a:pt x="537" y="587"/>
                    </a:lnTo>
                    <a:lnTo>
                      <a:pt x="541" y="587"/>
                    </a:lnTo>
                    <a:lnTo>
                      <a:pt x="546" y="589"/>
                    </a:lnTo>
                    <a:lnTo>
                      <a:pt x="546" y="591"/>
                    </a:lnTo>
                    <a:lnTo>
                      <a:pt x="546" y="593"/>
                    </a:lnTo>
                    <a:lnTo>
                      <a:pt x="548" y="589"/>
                    </a:lnTo>
                    <a:lnTo>
                      <a:pt x="552" y="589"/>
                    </a:lnTo>
                    <a:lnTo>
                      <a:pt x="556" y="589"/>
                    </a:lnTo>
                    <a:lnTo>
                      <a:pt x="558" y="591"/>
                    </a:lnTo>
                    <a:lnTo>
                      <a:pt x="560" y="593"/>
                    </a:lnTo>
                    <a:lnTo>
                      <a:pt x="565" y="597"/>
                    </a:lnTo>
                    <a:lnTo>
                      <a:pt x="565" y="599"/>
                    </a:lnTo>
                    <a:lnTo>
                      <a:pt x="565" y="599"/>
                    </a:lnTo>
                    <a:lnTo>
                      <a:pt x="569" y="599"/>
                    </a:lnTo>
                    <a:lnTo>
                      <a:pt x="569" y="601"/>
                    </a:lnTo>
                    <a:lnTo>
                      <a:pt x="571" y="601"/>
                    </a:lnTo>
                    <a:lnTo>
                      <a:pt x="573" y="603"/>
                    </a:lnTo>
                    <a:lnTo>
                      <a:pt x="575" y="605"/>
                    </a:lnTo>
                    <a:lnTo>
                      <a:pt x="577" y="606"/>
                    </a:lnTo>
                    <a:lnTo>
                      <a:pt x="577" y="608"/>
                    </a:lnTo>
                    <a:lnTo>
                      <a:pt x="579" y="608"/>
                    </a:lnTo>
                    <a:lnTo>
                      <a:pt x="581" y="610"/>
                    </a:lnTo>
                    <a:lnTo>
                      <a:pt x="581" y="610"/>
                    </a:lnTo>
                    <a:lnTo>
                      <a:pt x="581" y="612"/>
                    </a:lnTo>
                    <a:lnTo>
                      <a:pt x="581" y="616"/>
                    </a:lnTo>
                    <a:lnTo>
                      <a:pt x="577" y="616"/>
                    </a:lnTo>
                    <a:lnTo>
                      <a:pt x="577" y="620"/>
                    </a:lnTo>
                    <a:lnTo>
                      <a:pt x="575" y="622"/>
                    </a:lnTo>
                    <a:lnTo>
                      <a:pt x="575" y="622"/>
                    </a:lnTo>
                    <a:lnTo>
                      <a:pt x="579" y="620"/>
                    </a:lnTo>
                    <a:lnTo>
                      <a:pt x="581" y="618"/>
                    </a:lnTo>
                    <a:lnTo>
                      <a:pt x="583" y="616"/>
                    </a:lnTo>
                    <a:lnTo>
                      <a:pt x="585" y="616"/>
                    </a:lnTo>
                    <a:lnTo>
                      <a:pt x="583" y="620"/>
                    </a:lnTo>
                    <a:lnTo>
                      <a:pt x="583" y="622"/>
                    </a:lnTo>
                    <a:lnTo>
                      <a:pt x="583" y="622"/>
                    </a:lnTo>
                    <a:lnTo>
                      <a:pt x="585" y="620"/>
                    </a:lnTo>
                    <a:lnTo>
                      <a:pt x="585" y="618"/>
                    </a:lnTo>
                    <a:lnTo>
                      <a:pt x="586" y="618"/>
                    </a:lnTo>
                    <a:lnTo>
                      <a:pt x="588" y="620"/>
                    </a:lnTo>
                    <a:lnTo>
                      <a:pt x="588" y="622"/>
                    </a:lnTo>
                    <a:lnTo>
                      <a:pt x="585" y="624"/>
                    </a:lnTo>
                    <a:lnTo>
                      <a:pt x="583" y="626"/>
                    </a:lnTo>
                    <a:lnTo>
                      <a:pt x="583" y="627"/>
                    </a:lnTo>
                    <a:lnTo>
                      <a:pt x="583" y="631"/>
                    </a:lnTo>
                    <a:lnTo>
                      <a:pt x="583" y="631"/>
                    </a:lnTo>
                    <a:lnTo>
                      <a:pt x="583" y="633"/>
                    </a:lnTo>
                    <a:lnTo>
                      <a:pt x="581" y="637"/>
                    </a:lnTo>
                    <a:lnTo>
                      <a:pt x="583" y="639"/>
                    </a:lnTo>
                    <a:lnTo>
                      <a:pt x="583" y="639"/>
                    </a:lnTo>
                    <a:lnTo>
                      <a:pt x="585" y="633"/>
                    </a:lnTo>
                    <a:lnTo>
                      <a:pt x="586" y="629"/>
                    </a:lnTo>
                    <a:lnTo>
                      <a:pt x="590" y="627"/>
                    </a:lnTo>
                    <a:lnTo>
                      <a:pt x="590" y="627"/>
                    </a:lnTo>
                    <a:lnTo>
                      <a:pt x="590" y="629"/>
                    </a:lnTo>
                    <a:lnTo>
                      <a:pt x="588" y="633"/>
                    </a:lnTo>
                    <a:lnTo>
                      <a:pt x="588" y="635"/>
                    </a:lnTo>
                    <a:lnTo>
                      <a:pt x="588" y="637"/>
                    </a:lnTo>
                    <a:lnTo>
                      <a:pt x="590" y="637"/>
                    </a:lnTo>
                    <a:lnTo>
                      <a:pt x="590" y="637"/>
                    </a:lnTo>
                    <a:lnTo>
                      <a:pt x="590" y="641"/>
                    </a:lnTo>
                    <a:lnTo>
                      <a:pt x="588" y="643"/>
                    </a:lnTo>
                    <a:lnTo>
                      <a:pt x="586" y="643"/>
                    </a:lnTo>
                    <a:lnTo>
                      <a:pt x="585" y="645"/>
                    </a:lnTo>
                    <a:lnTo>
                      <a:pt x="585" y="646"/>
                    </a:lnTo>
                    <a:lnTo>
                      <a:pt x="588" y="645"/>
                    </a:lnTo>
                    <a:lnTo>
                      <a:pt x="590" y="646"/>
                    </a:lnTo>
                    <a:lnTo>
                      <a:pt x="588" y="646"/>
                    </a:lnTo>
                    <a:lnTo>
                      <a:pt x="588" y="650"/>
                    </a:lnTo>
                    <a:lnTo>
                      <a:pt x="590" y="650"/>
                    </a:lnTo>
                    <a:lnTo>
                      <a:pt x="590" y="652"/>
                    </a:lnTo>
                    <a:lnTo>
                      <a:pt x="590" y="652"/>
                    </a:lnTo>
                    <a:lnTo>
                      <a:pt x="590" y="656"/>
                    </a:lnTo>
                    <a:lnTo>
                      <a:pt x="588" y="658"/>
                    </a:lnTo>
                    <a:lnTo>
                      <a:pt x="588" y="664"/>
                    </a:lnTo>
                    <a:lnTo>
                      <a:pt x="590" y="666"/>
                    </a:lnTo>
                    <a:lnTo>
                      <a:pt x="590" y="669"/>
                    </a:lnTo>
                    <a:lnTo>
                      <a:pt x="588" y="669"/>
                    </a:lnTo>
                    <a:lnTo>
                      <a:pt x="586" y="669"/>
                    </a:lnTo>
                    <a:lnTo>
                      <a:pt x="585" y="671"/>
                    </a:lnTo>
                    <a:lnTo>
                      <a:pt x="585" y="669"/>
                    </a:lnTo>
                    <a:lnTo>
                      <a:pt x="585" y="667"/>
                    </a:lnTo>
                    <a:lnTo>
                      <a:pt x="583" y="666"/>
                    </a:lnTo>
                    <a:lnTo>
                      <a:pt x="583" y="666"/>
                    </a:lnTo>
                    <a:lnTo>
                      <a:pt x="581" y="666"/>
                    </a:lnTo>
                    <a:lnTo>
                      <a:pt x="579" y="667"/>
                    </a:lnTo>
                    <a:lnTo>
                      <a:pt x="577" y="666"/>
                    </a:lnTo>
                    <a:lnTo>
                      <a:pt x="577" y="664"/>
                    </a:lnTo>
                    <a:lnTo>
                      <a:pt x="579" y="662"/>
                    </a:lnTo>
                    <a:lnTo>
                      <a:pt x="577" y="658"/>
                    </a:lnTo>
                    <a:lnTo>
                      <a:pt x="577" y="656"/>
                    </a:lnTo>
                    <a:lnTo>
                      <a:pt x="579" y="652"/>
                    </a:lnTo>
                    <a:lnTo>
                      <a:pt x="577" y="650"/>
                    </a:lnTo>
                    <a:lnTo>
                      <a:pt x="577" y="650"/>
                    </a:lnTo>
                    <a:lnTo>
                      <a:pt x="575" y="652"/>
                    </a:lnTo>
                    <a:lnTo>
                      <a:pt x="575" y="656"/>
                    </a:lnTo>
                    <a:lnTo>
                      <a:pt x="575" y="662"/>
                    </a:lnTo>
                    <a:lnTo>
                      <a:pt x="575" y="666"/>
                    </a:lnTo>
                    <a:lnTo>
                      <a:pt x="575" y="667"/>
                    </a:lnTo>
                    <a:lnTo>
                      <a:pt x="573" y="667"/>
                    </a:lnTo>
                    <a:lnTo>
                      <a:pt x="571" y="667"/>
                    </a:lnTo>
                    <a:lnTo>
                      <a:pt x="569" y="669"/>
                    </a:lnTo>
                    <a:lnTo>
                      <a:pt x="567" y="669"/>
                    </a:lnTo>
                    <a:lnTo>
                      <a:pt x="565" y="667"/>
                    </a:lnTo>
                    <a:lnTo>
                      <a:pt x="560" y="664"/>
                    </a:lnTo>
                    <a:lnTo>
                      <a:pt x="558" y="658"/>
                    </a:lnTo>
                    <a:lnTo>
                      <a:pt x="556" y="656"/>
                    </a:lnTo>
                    <a:lnTo>
                      <a:pt x="554" y="654"/>
                    </a:lnTo>
                    <a:lnTo>
                      <a:pt x="552" y="648"/>
                    </a:lnTo>
                    <a:lnTo>
                      <a:pt x="550" y="645"/>
                    </a:lnTo>
                    <a:lnTo>
                      <a:pt x="548" y="643"/>
                    </a:lnTo>
                    <a:lnTo>
                      <a:pt x="548" y="639"/>
                    </a:lnTo>
                    <a:lnTo>
                      <a:pt x="548" y="635"/>
                    </a:lnTo>
                    <a:lnTo>
                      <a:pt x="550" y="633"/>
                    </a:lnTo>
                    <a:lnTo>
                      <a:pt x="548" y="631"/>
                    </a:lnTo>
                    <a:lnTo>
                      <a:pt x="548" y="631"/>
                    </a:lnTo>
                    <a:lnTo>
                      <a:pt x="544" y="631"/>
                    </a:lnTo>
                    <a:lnTo>
                      <a:pt x="543" y="633"/>
                    </a:lnTo>
                    <a:lnTo>
                      <a:pt x="541" y="631"/>
                    </a:lnTo>
                    <a:lnTo>
                      <a:pt x="535" y="624"/>
                    </a:lnTo>
                    <a:lnTo>
                      <a:pt x="535" y="622"/>
                    </a:lnTo>
                    <a:lnTo>
                      <a:pt x="533" y="620"/>
                    </a:lnTo>
                    <a:lnTo>
                      <a:pt x="531" y="622"/>
                    </a:lnTo>
                    <a:lnTo>
                      <a:pt x="527" y="622"/>
                    </a:lnTo>
                    <a:lnTo>
                      <a:pt x="525" y="620"/>
                    </a:lnTo>
                    <a:lnTo>
                      <a:pt x="524" y="622"/>
                    </a:lnTo>
                    <a:lnTo>
                      <a:pt x="522" y="622"/>
                    </a:lnTo>
                    <a:lnTo>
                      <a:pt x="520" y="622"/>
                    </a:lnTo>
                    <a:lnTo>
                      <a:pt x="518" y="618"/>
                    </a:lnTo>
                    <a:lnTo>
                      <a:pt x="518" y="616"/>
                    </a:lnTo>
                    <a:lnTo>
                      <a:pt x="514" y="612"/>
                    </a:lnTo>
                    <a:lnTo>
                      <a:pt x="514" y="610"/>
                    </a:lnTo>
                    <a:lnTo>
                      <a:pt x="512" y="608"/>
                    </a:lnTo>
                    <a:lnTo>
                      <a:pt x="510" y="605"/>
                    </a:lnTo>
                    <a:lnTo>
                      <a:pt x="508" y="603"/>
                    </a:lnTo>
                    <a:lnTo>
                      <a:pt x="508" y="605"/>
                    </a:lnTo>
                    <a:lnTo>
                      <a:pt x="508" y="608"/>
                    </a:lnTo>
                    <a:lnTo>
                      <a:pt x="508" y="608"/>
                    </a:lnTo>
                    <a:lnTo>
                      <a:pt x="504" y="610"/>
                    </a:lnTo>
                    <a:lnTo>
                      <a:pt x="503" y="612"/>
                    </a:lnTo>
                    <a:lnTo>
                      <a:pt x="506" y="612"/>
                    </a:lnTo>
                    <a:lnTo>
                      <a:pt x="508" y="614"/>
                    </a:lnTo>
                    <a:lnTo>
                      <a:pt x="510" y="616"/>
                    </a:lnTo>
                    <a:lnTo>
                      <a:pt x="512" y="620"/>
                    </a:lnTo>
                    <a:lnTo>
                      <a:pt x="512" y="622"/>
                    </a:lnTo>
                    <a:lnTo>
                      <a:pt x="508" y="620"/>
                    </a:lnTo>
                    <a:lnTo>
                      <a:pt x="506" y="622"/>
                    </a:lnTo>
                    <a:lnTo>
                      <a:pt x="504" y="624"/>
                    </a:lnTo>
                    <a:lnTo>
                      <a:pt x="501" y="622"/>
                    </a:lnTo>
                    <a:lnTo>
                      <a:pt x="503" y="624"/>
                    </a:lnTo>
                    <a:lnTo>
                      <a:pt x="504" y="626"/>
                    </a:lnTo>
                    <a:lnTo>
                      <a:pt x="506" y="626"/>
                    </a:lnTo>
                    <a:lnTo>
                      <a:pt x="510" y="622"/>
                    </a:lnTo>
                    <a:lnTo>
                      <a:pt x="512" y="622"/>
                    </a:lnTo>
                    <a:lnTo>
                      <a:pt x="516" y="622"/>
                    </a:lnTo>
                    <a:lnTo>
                      <a:pt x="516" y="622"/>
                    </a:lnTo>
                    <a:lnTo>
                      <a:pt x="516" y="624"/>
                    </a:lnTo>
                    <a:lnTo>
                      <a:pt x="518" y="626"/>
                    </a:lnTo>
                    <a:lnTo>
                      <a:pt x="522" y="624"/>
                    </a:lnTo>
                    <a:lnTo>
                      <a:pt x="524" y="624"/>
                    </a:lnTo>
                    <a:lnTo>
                      <a:pt x="531" y="627"/>
                    </a:lnTo>
                    <a:lnTo>
                      <a:pt x="533" y="629"/>
                    </a:lnTo>
                    <a:lnTo>
                      <a:pt x="535" y="627"/>
                    </a:lnTo>
                    <a:lnTo>
                      <a:pt x="537" y="631"/>
                    </a:lnTo>
                    <a:lnTo>
                      <a:pt x="539" y="635"/>
                    </a:lnTo>
                    <a:lnTo>
                      <a:pt x="537" y="637"/>
                    </a:lnTo>
                    <a:lnTo>
                      <a:pt x="535" y="639"/>
                    </a:lnTo>
                    <a:lnTo>
                      <a:pt x="533" y="641"/>
                    </a:lnTo>
                    <a:lnTo>
                      <a:pt x="531" y="643"/>
                    </a:lnTo>
                    <a:lnTo>
                      <a:pt x="527" y="641"/>
                    </a:lnTo>
                    <a:lnTo>
                      <a:pt x="520" y="646"/>
                    </a:lnTo>
                    <a:lnTo>
                      <a:pt x="514" y="646"/>
                    </a:lnTo>
                    <a:lnTo>
                      <a:pt x="512" y="648"/>
                    </a:lnTo>
                    <a:lnTo>
                      <a:pt x="508" y="646"/>
                    </a:lnTo>
                    <a:lnTo>
                      <a:pt x="506" y="643"/>
                    </a:lnTo>
                    <a:lnTo>
                      <a:pt x="508" y="641"/>
                    </a:lnTo>
                    <a:lnTo>
                      <a:pt x="506" y="639"/>
                    </a:lnTo>
                    <a:lnTo>
                      <a:pt x="504" y="639"/>
                    </a:lnTo>
                    <a:lnTo>
                      <a:pt x="504" y="641"/>
                    </a:lnTo>
                    <a:lnTo>
                      <a:pt x="504" y="643"/>
                    </a:lnTo>
                    <a:lnTo>
                      <a:pt x="506" y="645"/>
                    </a:lnTo>
                    <a:lnTo>
                      <a:pt x="504" y="646"/>
                    </a:lnTo>
                    <a:lnTo>
                      <a:pt x="503" y="645"/>
                    </a:lnTo>
                    <a:lnTo>
                      <a:pt x="501" y="645"/>
                    </a:lnTo>
                    <a:lnTo>
                      <a:pt x="501" y="645"/>
                    </a:lnTo>
                    <a:lnTo>
                      <a:pt x="497" y="646"/>
                    </a:lnTo>
                    <a:lnTo>
                      <a:pt x="499" y="646"/>
                    </a:lnTo>
                    <a:lnTo>
                      <a:pt x="501" y="646"/>
                    </a:lnTo>
                    <a:lnTo>
                      <a:pt x="503" y="648"/>
                    </a:lnTo>
                    <a:lnTo>
                      <a:pt x="503" y="650"/>
                    </a:lnTo>
                    <a:lnTo>
                      <a:pt x="503" y="652"/>
                    </a:lnTo>
                    <a:lnTo>
                      <a:pt x="501" y="654"/>
                    </a:lnTo>
                    <a:lnTo>
                      <a:pt x="499" y="654"/>
                    </a:lnTo>
                    <a:lnTo>
                      <a:pt x="497" y="656"/>
                    </a:lnTo>
                    <a:lnTo>
                      <a:pt x="497" y="658"/>
                    </a:lnTo>
                    <a:lnTo>
                      <a:pt x="495" y="660"/>
                    </a:lnTo>
                    <a:lnTo>
                      <a:pt x="489" y="662"/>
                    </a:lnTo>
                    <a:lnTo>
                      <a:pt x="485" y="662"/>
                    </a:lnTo>
                    <a:lnTo>
                      <a:pt x="484" y="662"/>
                    </a:lnTo>
                    <a:lnTo>
                      <a:pt x="480" y="664"/>
                    </a:lnTo>
                    <a:lnTo>
                      <a:pt x="480" y="667"/>
                    </a:lnTo>
                    <a:lnTo>
                      <a:pt x="480" y="667"/>
                    </a:lnTo>
                    <a:lnTo>
                      <a:pt x="485" y="666"/>
                    </a:lnTo>
                    <a:lnTo>
                      <a:pt x="491" y="666"/>
                    </a:lnTo>
                    <a:lnTo>
                      <a:pt x="493" y="664"/>
                    </a:lnTo>
                    <a:lnTo>
                      <a:pt x="495" y="664"/>
                    </a:lnTo>
                    <a:lnTo>
                      <a:pt x="497" y="666"/>
                    </a:lnTo>
                    <a:lnTo>
                      <a:pt x="501" y="667"/>
                    </a:lnTo>
                    <a:lnTo>
                      <a:pt x="503" y="667"/>
                    </a:lnTo>
                    <a:lnTo>
                      <a:pt x="506" y="666"/>
                    </a:lnTo>
                    <a:lnTo>
                      <a:pt x="512" y="666"/>
                    </a:lnTo>
                    <a:lnTo>
                      <a:pt x="514" y="667"/>
                    </a:lnTo>
                    <a:lnTo>
                      <a:pt x="518" y="666"/>
                    </a:lnTo>
                    <a:lnTo>
                      <a:pt x="520" y="667"/>
                    </a:lnTo>
                    <a:lnTo>
                      <a:pt x="520" y="667"/>
                    </a:lnTo>
                    <a:lnTo>
                      <a:pt x="522" y="667"/>
                    </a:lnTo>
                    <a:lnTo>
                      <a:pt x="524" y="669"/>
                    </a:lnTo>
                    <a:lnTo>
                      <a:pt x="522" y="671"/>
                    </a:lnTo>
                    <a:lnTo>
                      <a:pt x="518" y="673"/>
                    </a:lnTo>
                    <a:lnTo>
                      <a:pt x="516" y="671"/>
                    </a:lnTo>
                    <a:lnTo>
                      <a:pt x="512" y="671"/>
                    </a:lnTo>
                    <a:lnTo>
                      <a:pt x="510" y="673"/>
                    </a:lnTo>
                    <a:lnTo>
                      <a:pt x="504" y="675"/>
                    </a:lnTo>
                    <a:lnTo>
                      <a:pt x="503" y="677"/>
                    </a:lnTo>
                    <a:lnTo>
                      <a:pt x="501" y="675"/>
                    </a:lnTo>
                    <a:lnTo>
                      <a:pt x="499" y="673"/>
                    </a:lnTo>
                    <a:lnTo>
                      <a:pt x="495" y="673"/>
                    </a:lnTo>
                    <a:lnTo>
                      <a:pt x="493" y="675"/>
                    </a:lnTo>
                    <a:lnTo>
                      <a:pt x="495" y="677"/>
                    </a:lnTo>
                    <a:lnTo>
                      <a:pt x="497" y="677"/>
                    </a:lnTo>
                    <a:lnTo>
                      <a:pt x="499" y="677"/>
                    </a:lnTo>
                    <a:lnTo>
                      <a:pt x="504" y="677"/>
                    </a:lnTo>
                    <a:lnTo>
                      <a:pt x="506" y="679"/>
                    </a:lnTo>
                    <a:lnTo>
                      <a:pt x="508" y="681"/>
                    </a:lnTo>
                    <a:lnTo>
                      <a:pt x="508" y="679"/>
                    </a:lnTo>
                    <a:lnTo>
                      <a:pt x="514" y="675"/>
                    </a:lnTo>
                    <a:lnTo>
                      <a:pt x="514" y="675"/>
                    </a:lnTo>
                    <a:lnTo>
                      <a:pt x="516" y="675"/>
                    </a:lnTo>
                    <a:lnTo>
                      <a:pt x="516" y="675"/>
                    </a:lnTo>
                    <a:lnTo>
                      <a:pt x="518" y="673"/>
                    </a:lnTo>
                    <a:lnTo>
                      <a:pt x="518" y="673"/>
                    </a:lnTo>
                    <a:lnTo>
                      <a:pt x="520" y="675"/>
                    </a:lnTo>
                    <a:lnTo>
                      <a:pt x="522" y="675"/>
                    </a:lnTo>
                    <a:lnTo>
                      <a:pt x="524" y="675"/>
                    </a:lnTo>
                    <a:lnTo>
                      <a:pt x="529" y="675"/>
                    </a:lnTo>
                    <a:lnTo>
                      <a:pt x="531" y="673"/>
                    </a:lnTo>
                    <a:lnTo>
                      <a:pt x="537" y="669"/>
                    </a:lnTo>
                    <a:lnTo>
                      <a:pt x="539" y="667"/>
                    </a:lnTo>
                    <a:lnTo>
                      <a:pt x="539" y="669"/>
                    </a:lnTo>
                    <a:lnTo>
                      <a:pt x="537" y="671"/>
                    </a:lnTo>
                    <a:lnTo>
                      <a:pt x="539" y="671"/>
                    </a:lnTo>
                    <a:lnTo>
                      <a:pt x="541" y="669"/>
                    </a:lnTo>
                    <a:lnTo>
                      <a:pt x="543" y="669"/>
                    </a:lnTo>
                    <a:lnTo>
                      <a:pt x="543" y="671"/>
                    </a:lnTo>
                    <a:lnTo>
                      <a:pt x="548" y="675"/>
                    </a:lnTo>
                    <a:lnTo>
                      <a:pt x="554" y="675"/>
                    </a:lnTo>
                    <a:lnTo>
                      <a:pt x="558" y="677"/>
                    </a:lnTo>
                    <a:lnTo>
                      <a:pt x="562" y="679"/>
                    </a:lnTo>
                    <a:lnTo>
                      <a:pt x="564" y="679"/>
                    </a:lnTo>
                    <a:lnTo>
                      <a:pt x="569" y="679"/>
                    </a:lnTo>
                    <a:lnTo>
                      <a:pt x="571" y="679"/>
                    </a:lnTo>
                    <a:lnTo>
                      <a:pt x="575" y="681"/>
                    </a:lnTo>
                    <a:lnTo>
                      <a:pt x="579" y="679"/>
                    </a:lnTo>
                    <a:lnTo>
                      <a:pt x="579" y="679"/>
                    </a:lnTo>
                    <a:lnTo>
                      <a:pt x="577" y="683"/>
                    </a:lnTo>
                    <a:lnTo>
                      <a:pt x="575" y="685"/>
                    </a:lnTo>
                    <a:lnTo>
                      <a:pt x="571" y="685"/>
                    </a:lnTo>
                    <a:lnTo>
                      <a:pt x="569" y="685"/>
                    </a:lnTo>
                    <a:lnTo>
                      <a:pt x="565" y="687"/>
                    </a:lnTo>
                    <a:lnTo>
                      <a:pt x="565" y="688"/>
                    </a:lnTo>
                    <a:lnTo>
                      <a:pt x="567" y="690"/>
                    </a:lnTo>
                    <a:lnTo>
                      <a:pt x="567" y="690"/>
                    </a:lnTo>
                    <a:lnTo>
                      <a:pt x="567" y="692"/>
                    </a:lnTo>
                    <a:lnTo>
                      <a:pt x="565" y="692"/>
                    </a:lnTo>
                    <a:lnTo>
                      <a:pt x="564" y="690"/>
                    </a:lnTo>
                    <a:lnTo>
                      <a:pt x="562" y="690"/>
                    </a:lnTo>
                    <a:lnTo>
                      <a:pt x="562" y="692"/>
                    </a:lnTo>
                    <a:lnTo>
                      <a:pt x="562" y="692"/>
                    </a:lnTo>
                    <a:lnTo>
                      <a:pt x="560" y="692"/>
                    </a:lnTo>
                    <a:lnTo>
                      <a:pt x="556" y="692"/>
                    </a:lnTo>
                    <a:lnTo>
                      <a:pt x="556" y="692"/>
                    </a:lnTo>
                    <a:lnTo>
                      <a:pt x="556" y="694"/>
                    </a:lnTo>
                    <a:lnTo>
                      <a:pt x="558" y="696"/>
                    </a:lnTo>
                    <a:lnTo>
                      <a:pt x="558" y="698"/>
                    </a:lnTo>
                    <a:lnTo>
                      <a:pt x="556" y="700"/>
                    </a:lnTo>
                    <a:lnTo>
                      <a:pt x="552" y="700"/>
                    </a:lnTo>
                    <a:lnTo>
                      <a:pt x="552" y="698"/>
                    </a:lnTo>
                    <a:lnTo>
                      <a:pt x="550" y="698"/>
                    </a:lnTo>
                    <a:lnTo>
                      <a:pt x="550" y="698"/>
                    </a:lnTo>
                    <a:lnTo>
                      <a:pt x="550" y="700"/>
                    </a:lnTo>
                    <a:lnTo>
                      <a:pt x="550" y="702"/>
                    </a:lnTo>
                    <a:lnTo>
                      <a:pt x="548" y="702"/>
                    </a:lnTo>
                    <a:lnTo>
                      <a:pt x="546" y="704"/>
                    </a:lnTo>
                    <a:lnTo>
                      <a:pt x="544" y="706"/>
                    </a:lnTo>
                    <a:lnTo>
                      <a:pt x="543" y="704"/>
                    </a:lnTo>
                    <a:lnTo>
                      <a:pt x="541" y="702"/>
                    </a:lnTo>
                    <a:lnTo>
                      <a:pt x="541" y="702"/>
                    </a:lnTo>
                    <a:lnTo>
                      <a:pt x="541" y="706"/>
                    </a:lnTo>
                    <a:lnTo>
                      <a:pt x="541" y="707"/>
                    </a:lnTo>
                    <a:lnTo>
                      <a:pt x="539" y="709"/>
                    </a:lnTo>
                    <a:lnTo>
                      <a:pt x="537" y="709"/>
                    </a:lnTo>
                    <a:lnTo>
                      <a:pt x="537" y="707"/>
                    </a:lnTo>
                    <a:lnTo>
                      <a:pt x="535" y="707"/>
                    </a:lnTo>
                    <a:lnTo>
                      <a:pt x="533" y="709"/>
                    </a:lnTo>
                    <a:lnTo>
                      <a:pt x="535" y="711"/>
                    </a:lnTo>
                    <a:lnTo>
                      <a:pt x="535" y="713"/>
                    </a:lnTo>
                    <a:lnTo>
                      <a:pt x="531" y="715"/>
                    </a:lnTo>
                    <a:lnTo>
                      <a:pt x="529" y="715"/>
                    </a:lnTo>
                    <a:lnTo>
                      <a:pt x="529" y="713"/>
                    </a:lnTo>
                    <a:lnTo>
                      <a:pt x="527" y="713"/>
                    </a:lnTo>
                    <a:lnTo>
                      <a:pt x="525" y="713"/>
                    </a:lnTo>
                    <a:lnTo>
                      <a:pt x="525" y="715"/>
                    </a:lnTo>
                    <a:lnTo>
                      <a:pt x="527" y="717"/>
                    </a:lnTo>
                    <a:lnTo>
                      <a:pt x="527" y="719"/>
                    </a:lnTo>
                    <a:lnTo>
                      <a:pt x="525" y="719"/>
                    </a:lnTo>
                    <a:lnTo>
                      <a:pt x="522" y="721"/>
                    </a:lnTo>
                    <a:lnTo>
                      <a:pt x="522" y="723"/>
                    </a:lnTo>
                    <a:lnTo>
                      <a:pt x="518" y="723"/>
                    </a:lnTo>
                    <a:lnTo>
                      <a:pt x="516" y="725"/>
                    </a:lnTo>
                    <a:lnTo>
                      <a:pt x="514" y="727"/>
                    </a:lnTo>
                    <a:lnTo>
                      <a:pt x="512" y="727"/>
                    </a:lnTo>
                    <a:lnTo>
                      <a:pt x="512" y="725"/>
                    </a:lnTo>
                    <a:lnTo>
                      <a:pt x="510" y="725"/>
                    </a:lnTo>
                    <a:lnTo>
                      <a:pt x="506" y="727"/>
                    </a:lnTo>
                    <a:lnTo>
                      <a:pt x="504" y="727"/>
                    </a:lnTo>
                    <a:lnTo>
                      <a:pt x="503" y="727"/>
                    </a:lnTo>
                    <a:lnTo>
                      <a:pt x="501" y="728"/>
                    </a:lnTo>
                    <a:lnTo>
                      <a:pt x="499" y="730"/>
                    </a:lnTo>
                    <a:lnTo>
                      <a:pt x="497" y="728"/>
                    </a:lnTo>
                    <a:lnTo>
                      <a:pt x="497" y="728"/>
                    </a:lnTo>
                    <a:lnTo>
                      <a:pt x="495" y="728"/>
                    </a:lnTo>
                    <a:lnTo>
                      <a:pt x="493" y="730"/>
                    </a:lnTo>
                    <a:lnTo>
                      <a:pt x="493" y="730"/>
                    </a:lnTo>
                    <a:lnTo>
                      <a:pt x="491" y="728"/>
                    </a:lnTo>
                    <a:lnTo>
                      <a:pt x="489" y="728"/>
                    </a:lnTo>
                    <a:lnTo>
                      <a:pt x="489" y="730"/>
                    </a:lnTo>
                    <a:lnTo>
                      <a:pt x="487" y="732"/>
                    </a:lnTo>
                    <a:lnTo>
                      <a:pt x="485" y="730"/>
                    </a:lnTo>
                    <a:lnTo>
                      <a:pt x="485" y="730"/>
                    </a:lnTo>
                    <a:lnTo>
                      <a:pt x="484" y="728"/>
                    </a:lnTo>
                    <a:lnTo>
                      <a:pt x="484" y="730"/>
                    </a:lnTo>
                    <a:lnTo>
                      <a:pt x="484" y="732"/>
                    </a:lnTo>
                    <a:lnTo>
                      <a:pt x="480" y="732"/>
                    </a:lnTo>
                    <a:lnTo>
                      <a:pt x="478" y="732"/>
                    </a:lnTo>
                    <a:lnTo>
                      <a:pt x="478" y="734"/>
                    </a:lnTo>
                    <a:lnTo>
                      <a:pt x="478" y="736"/>
                    </a:lnTo>
                    <a:lnTo>
                      <a:pt x="476" y="736"/>
                    </a:lnTo>
                    <a:lnTo>
                      <a:pt x="474" y="734"/>
                    </a:lnTo>
                    <a:lnTo>
                      <a:pt x="474" y="734"/>
                    </a:lnTo>
                    <a:lnTo>
                      <a:pt x="472" y="736"/>
                    </a:lnTo>
                    <a:lnTo>
                      <a:pt x="472" y="736"/>
                    </a:lnTo>
                    <a:lnTo>
                      <a:pt x="470" y="736"/>
                    </a:lnTo>
                    <a:lnTo>
                      <a:pt x="470" y="736"/>
                    </a:lnTo>
                    <a:lnTo>
                      <a:pt x="470" y="738"/>
                    </a:lnTo>
                    <a:lnTo>
                      <a:pt x="468" y="740"/>
                    </a:lnTo>
                    <a:lnTo>
                      <a:pt x="466" y="742"/>
                    </a:lnTo>
                    <a:lnTo>
                      <a:pt x="464" y="742"/>
                    </a:lnTo>
                    <a:lnTo>
                      <a:pt x="463" y="740"/>
                    </a:lnTo>
                    <a:lnTo>
                      <a:pt x="461" y="736"/>
                    </a:lnTo>
                    <a:lnTo>
                      <a:pt x="459" y="734"/>
                    </a:lnTo>
                    <a:lnTo>
                      <a:pt x="457" y="736"/>
                    </a:lnTo>
                    <a:lnTo>
                      <a:pt x="457" y="736"/>
                    </a:lnTo>
                    <a:lnTo>
                      <a:pt x="455" y="738"/>
                    </a:lnTo>
                    <a:lnTo>
                      <a:pt x="455" y="740"/>
                    </a:lnTo>
                    <a:lnTo>
                      <a:pt x="451" y="742"/>
                    </a:lnTo>
                    <a:lnTo>
                      <a:pt x="449" y="742"/>
                    </a:lnTo>
                    <a:lnTo>
                      <a:pt x="449" y="740"/>
                    </a:lnTo>
                    <a:lnTo>
                      <a:pt x="447" y="742"/>
                    </a:lnTo>
                    <a:lnTo>
                      <a:pt x="445" y="742"/>
                    </a:lnTo>
                    <a:lnTo>
                      <a:pt x="442" y="742"/>
                    </a:lnTo>
                    <a:lnTo>
                      <a:pt x="440" y="740"/>
                    </a:lnTo>
                    <a:lnTo>
                      <a:pt x="440" y="740"/>
                    </a:lnTo>
                    <a:lnTo>
                      <a:pt x="438" y="742"/>
                    </a:lnTo>
                    <a:lnTo>
                      <a:pt x="438" y="744"/>
                    </a:lnTo>
                    <a:lnTo>
                      <a:pt x="436" y="742"/>
                    </a:lnTo>
                    <a:lnTo>
                      <a:pt x="432" y="742"/>
                    </a:lnTo>
                    <a:lnTo>
                      <a:pt x="432" y="738"/>
                    </a:lnTo>
                    <a:lnTo>
                      <a:pt x="432" y="736"/>
                    </a:lnTo>
                    <a:lnTo>
                      <a:pt x="430" y="734"/>
                    </a:lnTo>
                    <a:lnTo>
                      <a:pt x="428" y="734"/>
                    </a:lnTo>
                    <a:lnTo>
                      <a:pt x="428" y="730"/>
                    </a:lnTo>
                    <a:lnTo>
                      <a:pt x="428" y="728"/>
                    </a:lnTo>
                    <a:lnTo>
                      <a:pt x="426" y="725"/>
                    </a:lnTo>
                    <a:lnTo>
                      <a:pt x="424" y="723"/>
                    </a:lnTo>
                    <a:lnTo>
                      <a:pt x="424" y="721"/>
                    </a:lnTo>
                    <a:lnTo>
                      <a:pt x="423" y="721"/>
                    </a:lnTo>
                    <a:lnTo>
                      <a:pt x="423" y="725"/>
                    </a:lnTo>
                    <a:lnTo>
                      <a:pt x="423" y="725"/>
                    </a:lnTo>
                    <a:lnTo>
                      <a:pt x="424" y="728"/>
                    </a:lnTo>
                    <a:lnTo>
                      <a:pt x="426" y="730"/>
                    </a:lnTo>
                    <a:lnTo>
                      <a:pt x="426" y="732"/>
                    </a:lnTo>
                    <a:lnTo>
                      <a:pt x="426" y="736"/>
                    </a:lnTo>
                    <a:lnTo>
                      <a:pt x="424" y="738"/>
                    </a:lnTo>
                    <a:lnTo>
                      <a:pt x="426" y="738"/>
                    </a:lnTo>
                    <a:lnTo>
                      <a:pt x="428" y="738"/>
                    </a:lnTo>
                    <a:lnTo>
                      <a:pt x="428" y="742"/>
                    </a:lnTo>
                    <a:lnTo>
                      <a:pt x="428" y="748"/>
                    </a:lnTo>
                    <a:lnTo>
                      <a:pt x="426" y="749"/>
                    </a:lnTo>
                    <a:lnTo>
                      <a:pt x="424" y="749"/>
                    </a:lnTo>
                    <a:lnTo>
                      <a:pt x="423" y="749"/>
                    </a:lnTo>
                    <a:lnTo>
                      <a:pt x="421" y="749"/>
                    </a:lnTo>
                    <a:lnTo>
                      <a:pt x="419" y="751"/>
                    </a:lnTo>
                    <a:lnTo>
                      <a:pt x="417" y="753"/>
                    </a:lnTo>
                    <a:lnTo>
                      <a:pt x="415" y="755"/>
                    </a:lnTo>
                    <a:lnTo>
                      <a:pt x="413" y="755"/>
                    </a:lnTo>
                    <a:lnTo>
                      <a:pt x="411" y="755"/>
                    </a:lnTo>
                    <a:lnTo>
                      <a:pt x="413" y="757"/>
                    </a:lnTo>
                    <a:lnTo>
                      <a:pt x="411" y="759"/>
                    </a:lnTo>
                    <a:lnTo>
                      <a:pt x="409" y="761"/>
                    </a:lnTo>
                    <a:lnTo>
                      <a:pt x="407" y="761"/>
                    </a:lnTo>
                    <a:lnTo>
                      <a:pt x="407" y="763"/>
                    </a:lnTo>
                    <a:lnTo>
                      <a:pt x="407" y="765"/>
                    </a:lnTo>
                    <a:lnTo>
                      <a:pt x="407" y="767"/>
                    </a:lnTo>
                    <a:lnTo>
                      <a:pt x="405" y="765"/>
                    </a:lnTo>
                    <a:lnTo>
                      <a:pt x="403" y="765"/>
                    </a:lnTo>
                    <a:lnTo>
                      <a:pt x="405" y="765"/>
                    </a:lnTo>
                    <a:lnTo>
                      <a:pt x="405" y="767"/>
                    </a:lnTo>
                    <a:lnTo>
                      <a:pt x="403" y="768"/>
                    </a:lnTo>
                    <a:lnTo>
                      <a:pt x="403" y="768"/>
                    </a:lnTo>
                    <a:lnTo>
                      <a:pt x="402" y="768"/>
                    </a:lnTo>
                    <a:lnTo>
                      <a:pt x="400" y="768"/>
                    </a:lnTo>
                    <a:lnTo>
                      <a:pt x="400" y="768"/>
                    </a:lnTo>
                    <a:lnTo>
                      <a:pt x="400" y="770"/>
                    </a:lnTo>
                    <a:lnTo>
                      <a:pt x="402" y="772"/>
                    </a:lnTo>
                    <a:lnTo>
                      <a:pt x="400" y="774"/>
                    </a:lnTo>
                    <a:lnTo>
                      <a:pt x="396" y="774"/>
                    </a:lnTo>
                    <a:lnTo>
                      <a:pt x="392" y="778"/>
                    </a:lnTo>
                    <a:lnTo>
                      <a:pt x="392" y="782"/>
                    </a:lnTo>
                    <a:lnTo>
                      <a:pt x="392" y="784"/>
                    </a:lnTo>
                    <a:lnTo>
                      <a:pt x="392" y="786"/>
                    </a:lnTo>
                    <a:lnTo>
                      <a:pt x="388" y="789"/>
                    </a:lnTo>
                    <a:lnTo>
                      <a:pt x="386" y="789"/>
                    </a:lnTo>
                    <a:lnTo>
                      <a:pt x="386" y="789"/>
                    </a:lnTo>
                    <a:lnTo>
                      <a:pt x="386" y="788"/>
                    </a:lnTo>
                    <a:lnTo>
                      <a:pt x="386" y="788"/>
                    </a:lnTo>
                    <a:lnTo>
                      <a:pt x="384" y="788"/>
                    </a:lnTo>
                    <a:lnTo>
                      <a:pt x="383" y="789"/>
                    </a:lnTo>
                    <a:lnTo>
                      <a:pt x="383" y="791"/>
                    </a:lnTo>
                    <a:lnTo>
                      <a:pt x="383" y="793"/>
                    </a:lnTo>
                    <a:lnTo>
                      <a:pt x="383" y="793"/>
                    </a:lnTo>
                    <a:lnTo>
                      <a:pt x="379" y="797"/>
                    </a:lnTo>
                    <a:lnTo>
                      <a:pt x="377" y="799"/>
                    </a:lnTo>
                    <a:lnTo>
                      <a:pt x="375" y="799"/>
                    </a:lnTo>
                    <a:lnTo>
                      <a:pt x="375" y="795"/>
                    </a:lnTo>
                    <a:lnTo>
                      <a:pt x="375" y="795"/>
                    </a:lnTo>
                    <a:lnTo>
                      <a:pt x="373" y="795"/>
                    </a:lnTo>
                    <a:lnTo>
                      <a:pt x="373" y="797"/>
                    </a:lnTo>
                    <a:lnTo>
                      <a:pt x="371" y="797"/>
                    </a:lnTo>
                    <a:lnTo>
                      <a:pt x="367" y="795"/>
                    </a:lnTo>
                    <a:lnTo>
                      <a:pt x="367" y="793"/>
                    </a:lnTo>
                    <a:lnTo>
                      <a:pt x="365" y="793"/>
                    </a:lnTo>
                    <a:lnTo>
                      <a:pt x="363" y="793"/>
                    </a:lnTo>
                    <a:lnTo>
                      <a:pt x="365" y="795"/>
                    </a:lnTo>
                    <a:lnTo>
                      <a:pt x="367" y="797"/>
                    </a:lnTo>
                    <a:lnTo>
                      <a:pt x="369" y="799"/>
                    </a:lnTo>
                    <a:lnTo>
                      <a:pt x="369" y="801"/>
                    </a:lnTo>
                    <a:lnTo>
                      <a:pt x="367" y="803"/>
                    </a:lnTo>
                    <a:lnTo>
                      <a:pt x="365" y="803"/>
                    </a:lnTo>
                    <a:lnTo>
                      <a:pt x="362" y="807"/>
                    </a:lnTo>
                    <a:lnTo>
                      <a:pt x="358" y="808"/>
                    </a:lnTo>
                    <a:lnTo>
                      <a:pt x="356" y="808"/>
                    </a:lnTo>
                    <a:lnTo>
                      <a:pt x="354" y="808"/>
                    </a:lnTo>
                    <a:lnTo>
                      <a:pt x="354" y="807"/>
                    </a:lnTo>
                    <a:lnTo>
                      <a:pt x="354" y="805"/>
                    </a:lnTo>
                    <a:lnTo>
                      <a:pt x="354" y="803"/>
                    </a:lnTo>
                    <a:lnTo>
                      <a:pt x="352" y="803"/>
                    </a:lnTo>
                    <a:lnTo>
                      <a:pt x="352" y="807"/>
                    </a:lnTo>
                    <a:lnTo>
                      <a:pt x="352" y="807"/>
                    </a:lnTo>
                    <a:lnTo>
                      <a:pt x="350" y="808"/>
                    </a:lnTo>
                    <a:lnTo>
                      <a:pt x="348" y="808"/>
                    </a:lnTo>
                    <a:lnTo>
                      <a:pt x="346" y="810"/>
                    </a:lnTo>
                    <a:lnTo>
                      <a:pt x="344" y="810"/>
                    </a:lnTo>
                    <a:lnTo>
                      <a:pt x="343" y="807"/>
                    </a:lnTo>
                    <a:lnTo>
                      <a:pt x="343" y="805"/>
                    </a:lnTo>
                    <a:lnTo>
                      <a:pt x="343" y="803"/>
                    </a:lnTo>
                    <a:lnTo>
                      <a:pt x="343" y="801"/>
                    </a:lnTo>
                    <a:lnTo>
                      <a:pt x="341" y="801"/>
                    </a:lnTo>
                    <a:lnTo>
                      <a:pt x="341" y="805"/>
                    </a:lnTo>
                    <a:lnTo>
                      <a:pt x="341" y="807"/>
                    </a:lnTo>
                    <a:lnTo>
                      <a:pt x="341" y="808"/>
                    </a:lnTo>
                    <a:lnTo>
                      <a:pt x="339" y="810"/>
                    </a:lnTo>
                    <a:lnTo>
                      <a:pt x="339" y="810"/>
                    </a:lnTo>
                    <a:lnTo>
                      <a:pt x="333" y="805"/>
                    </a:lnTo>
                    <a:lnTo>
                      <a:pt x="333" y="803"/>
                    </a:lnTo>
                    <a:lnTo>
                      <a:pt x="335" y="799"/>
                    </a:lnTo>
                    <a:lnTo>
                      <a:pt x="337" y="797"/>
                    </a:lnTo>
                    <a:lnTo>
                      <a:pt x="339" y="795"/>
                    </a:lnTo>
                    <a:lnTo>
                      <a:pt x="339" y="793"/>
                    </a:lnTo>
                    <a:lnTo>
                      <a:pt x="335" y="793"/>
                    </a:lnTo>
                    <a:lnTo>
                      <a:pt x="333" y="791"/>
                    </a:lnTo>
                    <a:lnTo>
                      <a:pt x="333" y="789"/>
                    </a:lnTo>
                    <a:lnTo>
                      <a:pt x="333" y="789"/>
                    </a:lnTo>
                    <a:lnTo>
                      <a:pt x="331" y="789"/>
                    </a:lnTo>
                    <a:lnTo>
                      <a:pt x="329" y="793"/>
                    </a:lnTo>
                    <a:lnTo>
                      <a:pt x="329" y="793"/>
                    </a:lnTo>
                    <a:lnTo>
                      <a:pt x="333" y="797"/>
                    </a:lnTo>
                    <a:lnTo>
                      <a:pt x="331" y="799"/>
                    </a:lnTo>
                    <a:lnTo>
                      <a:pt x="329" y="801"/>
                    </a:lnTo>
                    <a:lnTo>
                      <a:pt x="329" y="803"/>
                    </a:lnTo>
                    <a:lnTo>
                      <a:pt x="327" y="805"/>
                    </a:lnTo>
                    <a:lnTo>
                      <a:pt x="325" y="805"/>
                    </a:lnTo>
                    <a:lnTo>
                      <a:pt x="325" y="803"/>
                    </a:lnTo>
                    <a:lnTo>
                      <a:pt x="323" y="803"/>
                    </a:lnTo>
                    <a:lnTo>
                      <a:pt x="322" y="805"/>
                    </a:lnTo>
                    <a:lnTo>
                      <a:pt x="322" y="807"/>
                    </a:lnTo>
                    <a:lnTo>
                      <a:pt x="323" y="810"/>
                    </a:lnTo>
                    <a:lnTo>
                      <a:pt x="325" y="812"/>
                    </a:lnTo>
                    <a:lnTo>
                      <a:pt x="325" y="814"/>
                    </a:lnTo>
                    <a:lnTo>
                      <a:pt x="325" y="814"/>
                    </a:lnTo>
                    <a:lnTo>
                      <a:pt x="323" y="816"/>
                    </a:lnTo>
                    <a:lnTo>
                      <a:pt x="322" y="818"/>
                    </a:lnTo>
                    <a:lnTo>
                      <a:pt x="320" y="818"/>
                    </a:lnTo>
                    <a:lnTo>
                      <a:pt x="318" y="816"/>
                    </a:lnTo>
                    <a:lnTo>
                      <a:pt x="316" y="816"/>
                    </a:lnTo>
                    <a:lnTo>
                      <a:pt x="314" y="818"/>
                    </a:lnTo>
                    <a:lnTo>
                      <a:pt x="312" y="820"/>
                    </a:lnTo>
                    <a:lnTo>
                      <a:pt x="310" y="818"/>
                    </a:lnTo>
                    <a:lnTo>
                      <a:pt x="310" y="816"/>
                    </a:lnTo>
                    <a:lnTo>
                      <a:pt x="308" y="814"/>
                    </a:lnTo>
                    <a:lnTo>
                      <a:pt x="308" y="814"/>
                    </a:lnTo>
                    <a:lnTo>
                      <a:pt x="306" y="814"/>
                    </a:lnTo>
                    <a:lnTo>
                      <a:pt x="306" y="816"/>
                    </a:lnTo>
                    <a:lnTo>
                      <a:pt x="306" y="818"/>
                    </a:lnTo>
                    <a:lnTo>
                      <a:pt x="302" y="818"/>
                    </a:lnTo>
                    <a:lnTo>
                      <a:pt x="302" y="816"/>
                    </a:lnTo>
                    <a:lnTo>
                      <a:pt x="301" y="814"/>
                    </a:lnTo>
                    <a:lnTo>
                      <a:pt x="301" y="814"/>
                    </a:lnTo>
                    <a:lnTo>
                      <a:pt x="299" y="816"/>
                    </a:lnTo>
                    <a:lnTo>
                      <a:pt x="297" y="816"/>
                    </a:lnTo>
                    <a:lnTo>
                      <a:pt x="295" y="816"/>
                    </a:lnTo>
                    <a:lnTo>
                      <a:pt x="295" y="818"/>
                    </a:lnTo>
                    <a:lnTo>
                      <a:pt x="297" y="820"/>
                    </a:lnTo>
                    <a:lnTo>
                      <a:pt x="297" y="826"/>
                    </a:lnTo>
                    <a:lnTo>
                      <a:pt x="295" y="829"/>
                    </a:lnTo>
                    <a:lnTo>
                      <a:pt x="291" y="833"/>
                    </a:lnTo>
                    <a:lnTo>
                      <a:pt x="289" y="833"/>
                    </a:lnTo>
                    <a:lnTo>
                      <a:pt x="287" y="831"/>
                    </a:lnTo>
                    <a:lnTo>
                      <a:pt x="287" y="828"/>
                    </a:lnTo>
                    <a:lnTo>
                      <a:pt x="285" y="828"/>
                    </a:lnTo>
                    <a:lnTo>
                      <a:pt x="283" y="828"/>
                    </a:lnTo>
                    <a:lnTo>
                      <a:pt x="283" y="829"/>
                    </a:lnTo>
                    <a:lnTo>
                      <a:pt x="280" y="828"/>
                    </a:lnTo>
                    <a:lnTo>
                      <a:pt x="280" y="826"/>
                    </a:lnTo>
                    <a:lnTo>
                      <a:pt x="278" y="826"/>
                    </a:lnTo>
                    <a:lnTo>
                      <a:pt x="278" y="828"/>
                    </a:lnTo>
                    <a:lnTo>
                      <a:pt x="278" y="829"/>
                    </a:lnTo>
                    <a:lnTo>
                      <a:pt x="280" y="831"/>
                    </a:lnTo>
                    <a:lnTo>
                      <a:pt x="278" y="833"/>
                    </a:lnTo>
                    <a:lnTo>
                      <a:pt x="278" y="835"/>
                    </a:lnTo>
                    <a:lnTo>
                      <a:pt x="278" y="837"/>
                    </a:lnTo>
                    <a:lnTo>
                      <a:pt x="280" y="839"/>
                    </a:lnTo>
                    <a:lnTo>
                      <a:pt x="282" y="843"/>
                    </a:lnTo>
                    <a:lnTo>
                      <a:pt x="282" y="849"/>
                    </a:lnTo>
                    <a:lnTo>
                      <a:pt x="282" y="850"/>
                    </a:lnTo>
                    <a:lnTo>
                      <a:pt x="280" y="849"/>
                    </a:lnTo>
                    <a:lnTo>
                      <a:pt x="278" y="849"/>
                    </a:lnTo>
                    <a:lnTo>
                      <a:pt x="278" y="850"/>
                    </a:lnTo>
                    <a:lnTo>
                      <a:pt x="274" y="852"/>
                    </a:lnTo>
                    <a:lnTo>
                      <a:pt x="270" y="850"/>
                    </a:lnTo>
                    <a:lnTo>
                      <a:pt x="268" y="850"/>
                    </a:lnTo>
                    <a:lnTo>
                      <a:pt x="266" y="852"/>
                    </a:lnTo>
                    <a:lnTo>
                      <a:pt x="266" y="854"/>
                    </a:lnTo>
                    <a:lnTo>
                      <a:pt x="270" y="856"/>
                    </a:lnTo>
                    <a:lnTo>
                      <a:pt x="274" y="856"/>
                    </a:lnTo>
                    <a:lnTo>
                      <a:pt x="276" y="858"/>
                    </a:lnTo>
                    <a:lnTo>
                      <a:pt x="276" y="860"/>
                    </a:lnTo>
                    <a:lnTo>
                      <a:pt x="278" y="858"/>
                    </a:lnTo>
                    <a:lnTo>
                      <a:pt x="280" y="858"/>
                    </a:lnTo>
                    <a:lnTo>
                      <a:pt x="280" y="860"/>
                    </a:lnTo>
                    <a:lnTo>
                      <a:pt x="280" y="864"/>
                    </a:lnTo>
                    <a:lnTo>
                      <a:pt x="278" y="864"/>
                    </a:lnTo>
                    <a:lnTo>
                      <a:pt x="276" y="864"/>
                    </a:lnTo>
                    <a:lnTo>
                      <a:pt x="276" y="864"/>
                    </a:lnTo>
                    <a:lnTo>
                      <a:pt x="278" y="866"/>
                    </a:lnTo>
                    <a:lnTo>
                      <a:pt x="278" y="868"/>
                    </a:lnTo>
                    <a:lnTo>
                      <a:pt x="278" y="869"/>
                    </a:lnTo>
                    <a:lnTo>
                      <a:pt x="278" y="871"/>
                    </a:lnTo>
                    <a:lnTo>
                      <a:pt x="276" y="873"/>
                    </a:lnTo>
                    <a:lnTo>
                      <a:pt x="276" y="873"/>
                    </a:lnTo>
                    <a:lnTo>
                      <a:pt x="274" y="873"/>
                    </a:lnTo>
                    <a:lnTo>
                      <a:pt x="270" y="869"/>
                    </a:lnTo>
                    <a:lnTo>
                      <a:pt x="268" y="869"/>
                    </a:lnTo>
                    <a:lnTo>
                      <a:pt x="268" y="869"/>
                    </a:lnTo>
                    <a:lnTo>
                      <a:pt x="266" y="866"/>
                    </a:lnTo>
                    <a:lnTo>
                      <a:pt x="262" y="866"/>
                    </a:lnTo>
                    <a:lnTo>
                      <a:pt x="262" y="868"/>
                    </a:lnTo>
                    <a:lnTo>
                      <a:pt x="262" y="869"/>
                    </a:lnTo>
                    <a:lnTo>
                      <a:pt x="264" y="869"/>
                    </a:lnTo>
                    <a:lnTo>
                      <a:pt x="266" y="869"/>
                    </a:lnTo>
                    <a:lnTo>
                      <a:pt x="270" y="871"/>
                    </a:lnTo>
                    <a:lnTo>
                      <a:pt x="272" y="873"/>
                    </a:lnTo>
                    <a:lnTo>
                      <a:pt x="274" y="875"/>
                    </a:lnTo>
                    <a:lnTo>
                      <a:pt x="276" y="875"/>
                    </a:lnTo>
                    <a:lnTo>
                      <a:pt x="274" y="879"/>
                    </a:lnTo>
                    <a:lnTo>
                      <a:pt x="272" y="879"/>
                    </a:lnTo>
                    <a:lnTo>
                      <a:pt x="270" y="879"/>
                    </a:lnTo>
                    <a:lnTo>
                      <a:pt x="268" y="881"/>
                    </a:lnTo>
                    <a:lnTo>
                      <a:pt x="266" y="879"/>
                    </a:lnTo>
                    <a:lnTo>
                      <a:pt x="262" y="877"/>
                    </a:lnTo>
                    <a:lnTo>
                      <a:pt x="261" y="875"/>
                    </a:lnTo>
                    <a:lnTo>
                      <a:pt x="259" y="875"/>
                    </a:lnTo>
                    <a:lnTo>
                      <a:pt x="259" y="875"/>
                    </a:lnTo>
                    <a:lnTo>
                      <a:pt x="257" y="877"/>
                    </a:lnTo>
                    <a:lnTo>
                      <a:pt x="257" y="881"/>
                    </a:lnTo>
                    <a:lnTo>
                      <a:pt x="259" y="883"/>
                    </a:lnTo>
                    <a:lnTo>
                      <a:pt x="262" y="885"/>
                    </a:lnTo>
                    <a:lnTo>
                      <a:pt x="264" y="887"/>
                    </a:lnTo>
                    <a:lnTo>
                      <a:pt x="262" y="887"/>
                    </a:lnTo>
                    <a:lnTo>
                      <a:pt x="262" y="889"/>
                    </a:lnTo>
                    <a:lnTo>
                      <a:pt x="261" y="887"/>
                    </a:lnTo>
                    <a:lnTo>
                      <a:pt x="259" y="887"/>
                    </a:lnTo>
                    <a:lnTo>
                      <a:pt x="255" y="885"/>
                    </a:lnTo>
                    <a:lnTo>
                      <a:pt x="253" y="881"/>
                    </a:lnTo>
                    <a:lnTo>
                      <a:pt x="253" y="881"/>
                    </a:lnTo>
                    <a:lnTo>
                      <a:pt x="253" y="885"/>
                    </a:lnTo>
                    <a:lnTo>
                      <a:pt x="255" y="887"/>
                    </a:lnTo>
                    <a:lnTo>
                      <a:pt x="259" y="889"/>
                    </a:lnTo>
                    <a:lnTo>
                      <a:pt x="261" y="890"/>
                    </a:lnTo>
                    <a:lnTo>
                      <a:pt x="261" y="890"/>
                    </a:lnTo>
                    <a:lnTo>
                      <a:pt x="259" y="892"/>
                    </a:lnTo>
                    <a:lnTo>
                      <a:pt x="255" y="892"/>
                    </a:lnTo>
                    <a:lnTo>
                      <a:pt x="253" y="890"/>
                    </a:lnTo>
                    <a:lnTo>
                      <a:pt x="253" y="889"/>
                    </a:lnTo>
                    <a:lnTo>
                      <a:pt x="251" y="887"/>
                    </a:lnTo>
                    <a:lnTo>
                      <a:pt x="249" y="887"/>
                    </a:lnTo>
                    <a:lnTo>
                      <a:pt x="249" y="889"/>
                    </a:lnTo>
                    <a:lnTo>
                      <a:pt x="249" y="889"/>
                    </a:lnTo>
                    <a:lnTo>
                      <a:pt x="249" y="890"/>
                    </a:lnTo>
                    <a:lnTo>
                      <a:pt x="251" y="892"/>
                    </a:lnTo>
                    <a:lnTo>
                      <a:pt x="249" y="894"/>
                    </a:lnTo>
                    <a:lnTo>
                      <a:pt x="251" y="894"/>
                    </a:lnTo>
                    <a:lnTo>
                      <a:pt x="257" y="894"/>
                    </a:lnTo>
                    <a:lnTo>
                      <a:pt x="259" y="896"/>
                    </a:lnTo>
                    <a:lnTo>
                      <a:pt x="259" y="898"/>
                    </a:lnTo>
                    <a:lnTo>
                      <a:pt x="259" y="898"/>
                    </a:lnTo>
                    <a:lnTo>
                      <a:pt x="257" y="900"/>
                    </a:lnTo>
                    <a:lnTo>
                      <a:pt x="255" y="902"/>
                    </a:lnTo>
                    <a:lnTo>
                      <a:pt x="253" y="902"/>
                    </a:lnTo>
                    <a:lnTo>
                      <a:pt x="251" y="900"/>
                    </a:lnTo>
                    <a:lnTo>
                      <a:pt x="249" y="900"/>
                    </a:lnTo>
                    <a:lnTo>
                      <a:pt x="247" y="900"/>
                    </a:lnTo>
                    <a:lnTo>
                      <a:pt x="245" y="898"/>
                    </a:lnTo>
                    <a:lnTo>
                      <a:pt x="247" y="896"/>
                    </a:lnTo>
                    <a:lnTo>
                      <a:pt x="245" y="896"/>
                    </a:lnTo>
                    <a:lnTo>
                      <a:pt x="243" y="896"/>
                    </a:lnTo>
                    <a:lnTo>
                      <a:pt x="243" y="898"/>
                    </a:lnTo>
                    <a:lnTo>
                      <a:pt x="243" y="900"/>
                    </a:lnTo>
                    <a:lnTo>
                      <a:pt x="242" y="902"/>
                    </a:lnTo>
                    <a:lnTo>
                      <a:pt x="238" y="902"/>
                    </a:lnTo>
                    <a:lnTo>
                      <a:pt x="238" y="902"/>
                    </a:lnTo>
                    <a:lnTo>
                      <a:pt x="236" y="900"/>
                    </a:lnTo>
                    <a:lnTo>
                      <a:pt x="234" y="900"/>
                    </a:lnTo>
                    <a:lnTo>
                      <a:pt x="234" y="902"/>
                    </a:lnTo>
                    <a:lnTo>
                      <a:pt x="234" y="904"/>
                    </a:lnTo>
                    <a:lnTo>
                      <a:pt x="240" y="906"/>
                    </a:lnTo>
                    <a:lnTo>
                      <a:pt x="243" y="906"/>
                    </a:lnTo>
                    <a:lnTo>
                      <a:pt x="245" y="910"/>
                    </a:lnTo>
                    <a:lnTo>
                      <a:pt x="247" y="913"/>
                    </a:lnTo>
                    <a:lnTo>
                      <a:pt x="245" y="915"/>
                    </a:lnTo>
                    <a:lnTo>
                      <a:pt x="243" y="915"/>
                    </a:lnTo>
                    <a:lnTo>
                      <a:pt x="242" y="911"/>
                    </a:lnTo>
                    <a:lnTo>
                      <a:pt x="238" y="910"/>
                    </a:lnTo>
                    <a:lnTo>
                      <a:pt x="236" y="908"/>
                    </a:lnTo>
                    <a:lnTo>
                      <a:pt x="234" y="908"/>
                    </a:lnTo>
                    <a:lnTo>
                      <a:pt x="234" y="910"/>
                    </a:lnTo>
                    <a:lnTo>
                      <a:pt x="236" y="911"/>
                    </a:lnTo>
                    <a:lnTo>
                      <a:pt x="238" y="911"/>
                    </a:lnTo>
                    <a:lnTo>
                      <a:pt x="242" y="915"/>
                    </a:lnTo>
                    <a:lnTo>
                      <a:pt x="243" y="917"/>
                    </a:lnTo>
                    <a:lnTo>
                      <a:pt x="243" y="919"/>
                    </a:lnTo>
                    <a:lnTo>
                      <a:pt x="243" y="923"/>
                    </a:lnTo>
                    <a:lnTo>
                      <a:pt x="243" y="925"/>
                    </a:lnTo>
                    <a:lnTo>
                      <a:pt x="243" y="925"/>
                    </a:lnTo>
                    <a:lnTo>
                      <a:pt x="242" y="927"/>
                    </a:lnTo>
                    <a:lnTo>
                      <a:pt x="242" y="929"/>
                    </a:lnTo>
                    <a:lnTo>
                      <a:pt x="242" y="932"/>
                    </a:lnTo>
                    <a:lnTo>
                      <a:pt x="238" y="932"/>
                    </a:lnTo>
                    <a:lnTo>
                      <a:pt x="236" y="930"/>
                    </a:lnTo>
                    <a:lnTo>
                      <a:pt x="234" y="930"/>
                    </a:lnTo>
                    <a:lnTo>
                      <a:pt x="232" y="929"/>
                    </a:lnTo>
                    <a:lnTo>
                      <a:pt x="230" y="929"/>
                    </a:lnTo>
                    <a:lnTo>
                      <a:pt x="230" y="930"/>
                    </a:lnTo>
                    <a:lnTo>
                      <a:pt x="234" y="932"/>
                    </a:lnTo>
                    <a:lnTo>
                      <a:pt x="238" y="932"/>
                    </a:lnTo>
                    <a:lnTo>
                      <a:pt x="238" y="932"/>
                    </a:lnTo>
                    <a:lnTo>
                      <a:pt x="236" y="936"/>
                    </a:lnTo>
                    <a:lnTo>
                      <a:pt x="234" y="936"/>
                    </a:lnTo>
                    <a:lnTo>
                      <a:pt x="232" y="934"/>
                    </a:lnTo>
                    <a:lnTo>
                      <a:pt x="230" y="934"/>
                    </a:lnTo>
                    <a:lnTo>
                      <a:pt x="230" y="936"/>
                    </a:lnTo>
                    <a:lnTo>
                      <a:pt x="232" y="936"/>
                    </a:lnTo>
                    <a:lnTo>
                      <a:pt x="234" y="938"/>
                    </a:lnTo>
                    <a:lnTo>
                      <a:pt x="234" y="940"/>
                    </a:lnTo>
                    <a:lnTo>
                      <a:pt x="232" y="942"/>
                    </a:lnTo>
                    <a:lnTo>
                      <a:pt x="230" y="942"/>
                    </a:lnTo>
                    <a:lnTo>
                      <a:pt x="228" y="940"/>
                    </a:lnTo>
                    <a:lnTo>
                      <a:pt x="228" y="940"/>
                    </a:lnTo>
                    <a:lnTo>
                      <a:pt x="226" y="940"/>
                    </a:lnTo>
                    <a:lnTo>
                      <a:pt x="226" y="942"/>
                    </a:lnTo>
                    <a:lnTo>
                      <a:pt x="228" y="942"/>
                    </a:lnTo>
                    <a:lnTo>
                      <a:pt x="230" y="944"/>
                    </a:lnTo>
                    <a:lnTo>
                      <a:pt x="230" y="948"/>
                    </a:lnTo>
                    <a:lnTo>
                      <a:pt x="228" y="948"/>
                    </a:lnTo>
                    <a:lnTo>
                      <a:pt x="224" y="948"/>
                    </a:lnTo>
                    <a:lnTo>
                      <a:pt x="221" y="946"/>
                    </a:lnTo>
                    <a:lnTo>
                      <a:pt x="221" y="946"/>
                    </a:lnTo>
                    <a:lnTo>
                      <a:pt x="221" y="948"/>
                    </a:lnTo>
                    <a:lnTo>
                      <a:pt x="222" y="950"/>
                    </a:lnTo>
                    <a:lnTo>
                      <a:pt x="228" y="950"/>
                    </a:lnTo>
                    <a:lnTo>
                      <a:pt x="232" y="951"/>
                    </a:lnTo>
                    <a:lnTo>
                      <a:pt x="232" y="951"/>
                    </a:lnTo>
                    <a:lnTo>
                      <a:pt x="232" y="953"/>
                    </a:lnTo>
                    <a:lnTo>
                      <a:pt x="230" y="955"/>
                    </a:lnTo>
                    <a:lnTo>
                      <a:pt x="224" y="955"/>
                    </a:lnTo>
                    <a:lnTo>
                      <a:pt x="221" y="955"/>
                    </a:lnTo>
                    <a:lnTo>
                      <a:pt x="219" y="953"/>
                    </a:lnTo>
                    <a:lnTo>
                      <a:pt x="217" y="953"/>
                    </a:lnTo>
                    <a:lnTo>
                      <a:pt x="219" y="955"/>
                    </a:lnTo>
                    <a:lnTo>
                      <a:pt x="222" y="957"/>
                    </a:lnTo>
                    <a:lnTo>
                      <a:pt x="222" y="957"/>
                    </a:lnTo>
                    <a:lnTo>
                      <a:pt x="222" y="959"/>
                    </a:lnTo>
                    <a:lnTo>
                      <a:pt x="221" y="959"/>
                    </a:lnTo>
                    <a:lnTo>
                      <a:pt x="221" y="959"/>
                    </a:lnTo>
                    <a:lnTo>
                      <a:pt x="224" y="961"/>
                    </a:lnTo>
                    <a:lnTo>
                      <a:pt x="226" y="961"/>
                    </a:lnTo>
                    <a:lnTo>
                      <a:pt x="226" y="963"/>
                    </a:lnTo>
                    <a:lnTo>
                      <a:pt x="224" y="965"/>
                    </a:lnTo>
                    <a:lnTo>
                      <a:pt x="222" y="965"/>
                    </a:lnTo>
                    <a:lnTo>
                      <a:pt x="221" y="963"/>
                    </a:lnTo>
                    <a:lnTo>
                      <a:pt x="221" y="965"/>
                    </a:lnTo>
                    <a:lnTo>
                      <a:pt x="222" y="967"/>
                    </a:lnTo>
                    <a:lnTo>
                      <a:pt x="226" y="965"/>
                    </a:lnTo>
                    <a:lnTo>
                      <a:pt x="228" y="967"/>
                    </a:lnTo>
                    <a:lnTo>
                      <a:pt x="228" y="967"/>
                    </a:lnTo>
                    <a:lnTo>
                      <a:pt x="224" y="969"/>
                    </a:lnTo>
                    <a:lnTo>
                      <a:pt x="222" y="970"/>
                    </a:lnTo>
                    <a:lnTo>
                      <a:pt x="221" y="970"/>
                    </a:lnTo>
                    <a:lnTo>
                      <a:pt x="217" y="969"/>
                    </a:lnTo>
                    <a:lnTo>
                      <a:pt x="215" y="967"/>
                    </a:lnTo>
                    <a:lnTo>
                      <a:pt x="215" y="965"/>
                    </a:lnTo>
                    <a:lnTo>
                      <a:pt x="213" y="965"/>
                    </a:lnTo>
                    <a:lnTo>
                      <a:pt x="211" y="965"/>
                    </a:lnTo>
                    <a:lnTo>
                      <a:pt x="209" y="965"/>
                    </a:lnTo>
                    <a:lnTo>
                      <a:pt x="207" y="965"/>
                    </a:lnTo>
                    <a:lnTo>
                      <a:pt x="209" y="967"/>
                    </a:lnTo>
                    <a:lnTo>
                      <a:pt x="215" y="969"/>
                    </a:lnTo>
                    <a:lnTo>
                      <a:pt x="217" y="970"/>
                    </a:lnTo>
                    <a:lnTo>
                      <a:pt x="217" y="972"/>
                    </a:lnTo>
                    <a:lnTo>
                      <a:pt x="217" y="974"/>
                    </a:lnTo>
                    <a:lnTo>
                      <a:pt x="217" y="976"/>
                    </a:lnTo>
                    <a:lnTo>
                      <a:pt x="219" y="974"/>
                    </a:lnTo>
                    <a:lnTo>
                      <a:pt x="221" y="974"/>
                    </a:lnTo>
                    <a:lnTo>
                      <a:pt x="221" y="976"/>
                    </a:lnTo>
                    <a:lnTo>
                      <a:pt x="222" y="976"/>
                    </a:lnTo>
                    <a:lnTo>
                      <a:pt x="222" y="978"/>
                    </a:lnTo>
                    <a:lnTo>
                      <a:pt x="221" y="978"/>
                    </a:lnTo>
                    <a:lnTo>
                      <a:pt x="219" y="980"/>
                    </a:lnTo>
                    <a:lnTo>
                      <a:pt x="219" y="982"/>
                    </a:lnTo>
                    <a:lnTo>
                      <a:pt x="219" y="980"/>
                    </a:lnTo>
                    <a:lnTo>
                      <a:pt x="209" y="976"/>
                    </a:lnTo>
                    <a:lnTo>
                      <a:pt x="205" y="976"/>
                    </a:lnTo>
                    <a:lnTo>
                      <a:pt x="205" y="974"/>
                    </a:lnTo>
                    <a:lnTo>
                      <a:pt x="205" y="972"/>
                    </a:lnTo>
                    <a:lnTo>
                      <a:pt x="205" y="972"/>
                    </a:lnTo>
                    <a:lnTo>
                      <a:pt x="205" y="970"/>
                    </a:lnTo>
                    <a:lnTo>
                      <a:pt x="205" y="970"/>
                    </a:lnTo>
                    <a:lnTo>
                      <a:pt x="203" y="972"/>
                    </a:lnTo>
                    <a:lnTo>
                      <a:pt x="202" y="972"/>
                    </a:lnTo>
                    <a:lnTo>
                      <a:pt x="202" y="978"/>
                    </a:lnTo>
                    <a:lnTo>
                      <a:pt x="200" y="976"/>
                    </a:lnTo>
                    <a:lnTo>
                      <a:pt x="198" y="976"/>
                    </a:lnTo>
                    <a:lnTo>
                      <a:pt x="198" y="978"/>
                    </a:lnTo>
                    <a:lnTo>
                      <a:pt x="198" y="980"/>
                    </a:lnTo>
                    <a:lnTo>
                      <a:pt x="196" y="982"/>
                    </a:lnTo>
                    <a:lnTo>
                      <a:pt x="194" y="980"/>
                    </a:lnTo>
                    <a:lnTo>
                      <a:pt x="196" y="978"/>
                    </a:lnTo>
                    <a:lnTo>
                      <a:pt x="196" y="976"/>
                    </a:lnTo>
                    <a:lnTo>
                      <a:pt x="196" y="972"/>
                    </a:lnTo>
                    <a:lnTo>
                      <a:pt x="200" y="969"/>
                    </a:lnTo>
                    <a:lnTo>
                      <a:pt x="200" y="967"/>
                    </a:lnTo>
                    <a:lnTo>
                      <a:pt x="196" y="969"/>
                    </a:lnTo>
                    <a:lnTo>
                      <a:pt x="194" y="974"/>
                    </a:lnTo>
                    <a:lnTo>
                      <a:pt x="190" y="978"/>
                    </a:lnTo>
                    <a:lnTo>
                      <a:pt x="190" y="976"/>
                    </a:lnTo>
                    <a:lnTo>
                      <a:pt x="190" y="974"/>
                    </a:lnTo>
                    <a:lnTo>
                      <a:pt x="194" y="972"/>
                    </a:lnTo>
                    <a:lnTo>
                      <a:pt x="194" y="969"/>
                    </a:lnTo>
                    <a:lnTo>
                      <a:pt x="196" y="965"/>
                    </a:lnTo>
                    <a:lnTo>
                      <a:pt x="194" y="965"/>
                    </a:lnTo>
                    <a:lnTo>
                      <a:pt x="192" y="965"/>
                    </a:lnTo>
                    <a:lnTo>
                      <a:pt x="190" y="969"/>
                    </a:lnTo>
                    <a:lnTo>
                      <a:pt x="188" y="969"/>
                    </a:lnTo>
                    <a:lnTo>
                      <a:pt x="188" y="969"/>
                    </a:lnTo>
                    <a:lnTo>
                      <a:pt x="188" y="965"/>
                    </a:lnTo>
                    <a:lnTo>
                      <a:pt x="192" y="963"/>
                    </a:lnTo>
                    <a:lnTo>
                      <a:pt x="190" y="963"/>
                    </a:lnTo>
                    <a:lnTo>
                      <a:pt x="188" y="963"/>
                    </a:lnTo>
                    <a:lnTo>
                      <a:pt x="188" y="965"/>
                    </a:lnTo>
                    <a:lnTo>
                      <a:pt x="186" y="965"/>
                    </a:lnTo>
                    <a:lnTo>
                      <a:pt x="184" y="969"/>
                    </a:lnTo>
                    <a:lnTo>
                      <a:pt x="184" y="965"/>
                    </a:lnTo>
                    <a:lnTo>
                      <a:pt x="182" y="963"/>
                    </a:lnTo>
                    <a:lnTo>
                      <a:pt x="182" y="963"/>
                    </a:lnTo>
                    <a:lnTo>
                      <a:pt x="181" y="965"/>
                    </a:lnTo>
                    <a:lnTo>
                      <a:pt x="179" y="965"/>
                    </a:lnTo>
                    <a:lnTo>
                      <a:pt x="179" y="965"/>
                    </a:lnTo>
                    <a:lnTo>
                      <a:pt x="184" y="961"/>
                    </a:lnTo>
                    <a:lnTo>
                      <a:pt x="184" y="957"/>
                    </a:lnTo>
                    <a:lnTo>
                      <a:pt x="186" y="957"/>
                    </a:lnTo>
                    <a:lnTo>
                      <a:pt x="190" y="953"/>
                    </a:lnTo>
                    <a:lnTo>
                      <a:pt x="190" y="953"/>
                    </a:lnTo>
                    <a:lnTo>
                      <a:pt x="186" y="955"/>
                    </a:lnTo>
                    <a:lnTo>
                      <a:pt x="182" y="957"/>
                    </a:lnTo>
                    <a:lnTo>
                      <a:pt x="182" y="955"/>
                    </a:lnTo>
                    <a:lnTo>
                      <a:pt x="182" y="955"/>
                    </a:lnTo>
                    <a:lnTo>
                      <a:pt x="186" y="953"/>
                    </a:lnTo>
                    <a:lnTo>
                      <a:pt x="188" y="951"/>
                    </a:lnTo>
                    <a:lnTo>
                      <a:pt x="192" y="950"/>
                    </a:lnTo>
                    <a:lnTo>
                      <a:pt x="194" y="950"/>
                    </a:lnTo>
                    <a:lnTo>
                      <a:pt x="194" y="946"/>
                    </a:lnTo>
                    <a:lnTo>
                      <a:pt x="194" y="944"/>
                    </a:lnTo>
                    <a:lnTo>
                      <a:pt x="192" y="944"/>
                    </a:lnTo>
                    <a:lnTo>
                      <a:pt x="188" y="950"/>
                    </a:lnTo>
                    <a:lnTo>
                      <a:pt x="182" y="951"/>
                    </a:lnTo>
                    <a:lnTo>
                      <a:pt x="179" y="953"/>
                    </a:lnTo>
                    <a:lnTo>
                      <a:pt x="179" y="951"/>
                    </a:lnTo>
                    <a:lnTo>
                      <a:pt x="181" y="951"/>
                    </a:lnTo>
                    <a:lnTo>
                      <a:pt x="182" y="950"/>
                    </a:lnTo>
                    <a:lnTo>
                      <a:pt x="184" y="948"/>
                    </a:lnTo>
                    <a:lnTo>
                      <a:pt x="184" y="944"/>
                    </a:lnTo>
                    <a:lnTo>
                      <a:pt x="184" y="942"/>
                    </a:lnTo>
                    <a:lnTo>
                      <a:pt x="182" y="940"/>
                    </a:lnTo>
                    <a:lnTo>
                      <a:pt x="181" y="942"/>
                    </a:lnTo>
                    <a:lnTo>
                      <a:pt x="181" y="944"/>
                    </a:lnTo>
                    <a:lnTo>
                      <a:pt x="182" y="946"/>
                    </a:lnTo>
                    <a:lnTo>
                      <a:pt x="181" y="946"/>
                    </a:lnTo>
                    <a:lnTo>
                      <a:pt x="179" y="948"/>
                    </a:lnTo>
                    <a:lnTo>
                      <a:pt x="177" y="948"/>
                    </a:lnTo>
                    <a:lnTo>
                      <a:pt x="175" y="948"/>
                    </a:lnTo>
                    <a:lnTo>
                      <a:pt x="173" y="948"/>
                    </a:lnTo>
                    <a:lnTo>
                      <a:pt x="171" y="950"/>
                    </a:lnTo>
                    <a:lnTo>
                      <a:pt x="169" y="951"/>
                    </a:lnTo>
                    <a:lnTo>
                      <a:pt x="167" y="951"/>
                    </a:lnTo>
                    <a:lnTo>
                      <a:pt x="165" y="951"/>
                    </a:lnTo>
                    <a:lnTo>
                      <a:pt x="163" y="950"/>
                    </a:lnTo>
                    <a:lnTo>
                      <a:pt x="161" y="951"/>
                    </a:lnTo>
                    <a:lnTo>
                      <a:pt x="160" y="953"/>
                    </a:lnTo>
                    <a:lnTo>
                      <a:pt x="158" y="951"/>
                    </a:lnTo>
                    <a:lnTo>
                      <a:pt x="156" y="951"/>
                    </a:lnTo>
                    <a:lnTo>
                      <a:pt x="156" y="953"/>
                    </a:lnTo>
                    <a:lnTo>
                      <a:pt x="156" y="955"/>
                    </a:lnTo>
                    <a:lnTo>
                      <a:pt x="154" y="957"/>
                    </a:lnTo>
                    <a:lnTo>
                      <a:pt x="150" y="955"/>
                    </a:lnTo>
                    <a:lnTo>
                      <a:pt x="148" y="953"/>
                    </a:lnTo>
                    <a:lnTo>
                      <a:pt x="150" y="951"/>
                    </a:lnTo>
                    <a:lnTo>
                      <a:pt x="154" y="951"/>
                    </a:lnTo>
                    <a:lnTo>
                      <a:pt x="156" y="950"/>
                    </a:lnTo>
                    <a:lnTo>
                      <a:pt x="154" y="948"/>
                    </a:lnTo>
                    <a:lnTo>
                      <a:pt x="152" y="946"/>
                    </a:lnTo>
                    <a:lnTo>
                      <a:pt x="152" y="942"/>
                    </a:lnTo>
                    <a:lnTo>
                      <a:pt x="150" y="940"/>
                    </a:lnTo>
                    <a:lnTo>
                      <a:pt x="148" y="940"/>
                    </a:lnTo>
                    <a:lnTo>
                      <a:pt x="146" y="940"/>
                    </a:lnTo>
                    <a:lnTo>
                      <a:pt x="142" y="944"/>
                    </a:lnTo>
                    <a:lnTo>
                      <a:pt x="139" y="942"/>
                    </a:lnTo>
                    <a:lnTo>
                      <a:pt x="139" y="940"/>
                    </a:lnTo>
                    <a:lnTo>
                      <a:pt x="141" y="938"/>
                    </a:lnTo>
                    <a:lnTo>
                      <a:pt x="141" y="936"/>
                    </a:lnTo>
                    <a:lnTo>
                      <a:pt x="139" y="936"/>
                    </a:lnTo>
                    <a:lnTo>
                      <a:pt x="139" y="934"/>
                    </a:lnTo>
                    <a:lnTo>
                      <a:pt x="142" y="932"/>
                    </a:lnTo>
                    <a:lnTo>
                      <a:pt x="144" y="932"/>
                    </a:lnTo>
                    <a:lnTo>
                      <a:pt x="146" y="932"/>
                    </a:lnTo>
                    <a:lnTo>
                      <a:pt x="144" y="930"/>
                    </a:lnTo>
                    <a:lnTo>
                      <a:pt x="142" y="929"/>
                    </a:lnTo>
                    <a:lnTo>
                      <a:pt x="139" y="930"/>
                    </a:lnTo>
                    <a:lnTo>
                      <a:pt x="137" y="932"/>
                    </a:lnTo>
                    <a:lnTo>
                      <a:pt x="133" y="934"/>
                    </a:lnTo>
                    <a:lnTo>
                      <a:pt x="131" y="932"/>
                    </a:lnTo>
                    <a:lnTo>
                      <a:pt x="131" y="930"/>
                    </a:lnTo>
                    <a:lnTo>
                      <a:pt x="133" y="929"/>
                    </a:lnTo>
                    <a:lnTo>
                      <a:pt x="135" y="929"/>
                    </a:lnTo>
                    <a:lnTo>
                      <a:pt x="135" y="925"/>
                    </a:lnTo>
                    <a:lnTo>
                      <a:pt x="139" y="923"/>
                    </a:lnTo>
                    <a:lnTo>
                      <a:pt x="141" y="921"/>
                    </a:lnTo>
                    <a:lnTo>
                      <a:pt x="139" y="921"/>
                    </a:lnTo>
                    <a:lnTo>
                      <a:pt x="137" y="921"/>
                    </a:lnTo>
                    <a:lnTo>
                      <a:pt x="135" y="921"/>
                    </a:lnTo>
                    <a:lnTo>
                      <a:pt x="131" y="923"/>
                    </a:lnTo>
                    <a:lnTo>
                      <a:pt x="129" y="921"/>
                    </a:lnTo>
                    <a:lnTo>
                      <a:pt x="131" y="919"/>
                    </a:lnTo>
                    <a:lnTo>
                      <a:pt x="133" y="919"/>
                    </a:lnTo>
                    <a:lnTo>
                      <a:pt x="135" y="919"/>
                    </a:lnTo>
                    <a:lnTo>
                      <a:pt x="137" y="917"/>
                    </a:lnTo>
                    <a:lnTo>
                      <a:pt x="139" y="915"/>
                    </a:lnTo>
                    <a:lnTo>
                      <a:pt x="139" y="913"/>
                    </a:lnTo>
                    <a:lnTo>
                      <a:pt x="141" y="911"/>
                    </a:lnTo>
                    <a:lnTo>
                      <a:pt x="139" y="911"/>
                    </a:lnTo>
                    <a:lnTo>
                      <a:pt x="135" y="913"/>
                    </a:lnTo>
                    <a:lnTo>
                      <a:pt x="133" y="913"/>
                    </a:lnTo>
                    <a:lnTo>
                      <a:pt x="133" y="915"/>
                    </a:lnTo>
                    <a:lnTo>
                      <a:pt x="129" y="915"/>
                    </a:lnTo>
                    <a:lnTo>
                      <a:pt x="131" y="915"/>
                    </a:lnTo>
                    <a:lnTo>
                      <a:pt x="133" y="913"/>
                    </a:lnTo>
                    <a:lnTo>
                      <a:pt x="133" y="911"/>
                    </a:lnTo>
                    <a:lnTo>
                      <a:pt x="131" y="910"/>
                    </a:lnTo>
                    <a:lnTo>
                      <a:pt x="133" y="908"/>
                    </a:lnTo>
                    <a:lnTo>
                      <a:pt x="133" y="908"/>
                    </a:lnTo>
                    <a:lnTo>
                      <a:pt x="131" y="906"/>
                    </a:lnTo>
                    <a:lnTo>
                      <a:pt x="129" y="906"/>
                    </a:lnTo>
                    <a:lnTo>
                      <a:pt x="129" y="906"/>
                    </a:lnTo>
                    <a:lnTo>
                      <a:pt x="131" y="904"/>
                    </a:lnTo>
                    <a:lnTo>
                      <a:pt x="129" y="902"/>
                    </a:lnTo>
                    <a:lnTo>
                      <a:pt x="127" y="900"/>
                    </a:lnTo>
                    <a:lnTo>
                      <a:pt x="127" y="902"/>
                    </a:lnTo>
                    <a:lnTo>
                      <a:pt x="123" y="902"/>
                    </a:lnTo>
                    <a:lnTo>
                      <a:pt x="123" y="900"/>
                    </a:lnTo>
                    <a:lnTo>
                      <a:pt x="125" y="898"/>
                    </a:lnTo>
                    <a:lnTo>
                      <a:pt x="127" y="896"/>
                    </a:lnTo>
                    <a:lnTo>
                      <a:pt x="129" y="896"/>
                    </a:lnTo>
                    <a:lnTo>
                      <a:pt x="131" y="892"/>
                    </a:lnTo>
                    <a:lnTo>
                      <a:pt x="129" y="890"/>
                    </a:lnTo>
                    <a:lnTo>
                      <a:pt x="131" y="889"/>
                    </a:lnTo>
                    <a:lnTo>
                      <a:pt x="131" y="887"/>
                    </a:lnTo>
                    <a:lnTo>
                      <a:pt x="131" y="885"/>
                    </a:lnTo>
                    <a:lnTo>
                      <a:pt x="129" y="887"/>
                    </a:lnTo>
                    <a:lnTo>
                      <a:pt x="129" y="887"/>
                    </a:lnTo>
                    <a:lnTo>
                      <a:pt x="127" y="885"/>
                    </a:lnTo>
                    <a:lnTo>
                      <a:pt x="125" y="885"/>
                    </a:lnTo>
                    <a:lnTo>
                      <a:pt x="123" y="887"/>
                    </a:lnTo>
                    <a:lnTo>
                      <a:pt x="121" y="887"/>
                    </a:lnTo>
                    <a:lnTo>
                      <a:pt x="121" y="883"/>
                    </a:lnTo>
                    <a:lnTo>
                      <a:pt x="121" y="881"/>
                    </a:lnTo>
                    <a:lnTo>
                      <a:pt x="127" y="879"/>
                    </a:lnTo>
                    <a:lnTo>
                      <a:pt x="127" y="877"/>
                    </a:lnTo>
                    <a:lnTo>
                      <a:pt x="123" y="877"/>
                    </a:lnTo>
                    <a:lnTo>
                      <a:pt x="121" y="877"/>
                    </a:lnTo>
                    <a:lnTo>
                      <a:pt x="120" y="879"/>
                    </a:lnTo>
                    <a:lnTo>
                      <a:pt x="118" y="877"/>
                    </a:lnTo>
                    <a:lnTo>
                      <a:pt x="116" y="877"/>
                    </a:lnTo>
                    <a:lnTo>
                      <a:pt x="116" y="875"/>
                    </a:lnTo>
                    <a:lnTo>
                      <a:pt x="120" y="873"/>
                    </a:lnTo>
                    <a:lnTo>
                      <a:pt x="121" y="875"/>
                    </a:lnTo>
                    <a:lnTo>
                      <a:pt x="127" y="873"/>
                    </a:lnTo>
                    <a:lnTo>
                      <a:pt x="127" y="871"/>
                    </a:lnTo>
                    <a:lnTo>
                      <a:pt x="125" y="871"/>
                    </a:lnTo>
                    <a:lnTo>
                      <a:pt x="125" y="871"/>
                    </a:lnTo>
                    <a:lnTo>
                      <a:pt x="120" y="871"/>
                    </a:lnTo>
                    <a:lnTo>
                      <a:pt x="120" y="871"/>
                    </a:lnTo>
                    <a:lnTo>
                      <a:pt x="118" y="871"/>
                    </a:lnTo>
                    <a:lnTo>
                      <a:pt x="116" y="869"/>
                    </a:lnTo>
                    <a:lnTo>
                      <a:pt x="118" y="868"/>
                    </a:lnTo>
                    <a:lnTo>
                      <a:pt x="123" y="868"/>
                    </a:lnTo>
                    <a:lnTo>
                      <a:pt x="125" y="868"/>
                    </a:lnTo>
                    <a:lnTo>
                      <a:pt x="123" y="866"/>
                    </a:lnTo>
                    <a:lnTo>
                      <a:pt x="121" y="866"/>
                    </a:lnTo>
                    <a:lnTo>
                      <a:pt x="120" y="864"/>
                    </a:lnTo>
                    <a:lnTo>
                      <a:pt x="120" y="864"/>
                    </a:lnTo>
                    <a:lnTo>
                      <a:pt x="121" y="864"/>
                    </a:lnTo>
                    <a:lnTo>
                      <a:pt x="123" y="866"/>
                    </a:lnTo>
                    <a:lnTo>
                      <a:pt x="127" y="864"/>
                    </a:lnTo>
                    <a:lnTo>
                      <a:pt x="129" y="862"/>
                    </a:lnTo>
                    <a:lnTo>
                      <a:pt x="129" y="862"/>
                    </a:lnTo>
                    <a:lnTo>
                      <a:pt x="127" y="862"/>
                    </a:lnTo>
                    <a:lnTo>
                      <a:pt x="125" y="862"/>
                    </a:lnTo>
                    <a:lnTo>
                      <a:pt x="123" y="862"/>
                    </a:lnTo>
                    <a:lnTo>
                      <a:pt x="121" y="862"/>
                    </a:lnTo>
                    <a:lnTo>
                      <a:pt x="118" y="862"/>
                    </a:lnTo>
                    <a:lnTo>
                      <a:pt x="118" y="864"/>
                    </a:lnTo>
                    <a:lnTo>
                      <a:pt x="116" y="866"/>
                    </a:lnTo>
                    <a:lnTo>
                      <a:pt x="114" y="864"/>
                    </a:lnTo>
                    <a:lnTo>
                      <a:pt x="112" y="862"/>
                    </a:lnTo>
                    <a:lnTo>
                      <a:pt x="114" y="858"/>
                    </a:lnTo>
                    <a:lnTo>
                      <a:pt x="118" y="858"/>
                    </a:lnTo>
                    <a:lnTo>
                      <a:pt x="121" y="856"/>
                    </a:lnTo>
                    <a:lnTo>
                      <a:pt x="120" y="856"/>
                    </a:lnTo>
                    <a:lnTo>
                      <a:pt x="116" y="856"/>
                    </a:lnTo>
                    <a:lnTo>
                      <a:pt x="114" y="856"/>
                    </a:lnTo>
                    <a:lnTo>
                      <a:pt x="112" y="854"/>
                    </a:lnTo>
                    <a:lnTo>
                      <a:pt x="114" y="850"/>
                    </a:lnTo>
                    <a:lnTo>
                      <a:pt x="116" y="850"/>
                    </a:lnTo>
                    <a:lnTo>
                      <a:pt x="123" y="850"/>
                    </a:lnTo>
                    <a:lnTo>
                      <a:pt x="127" y="849"/>
                    </a:lnTo>
                    <a:lnTo>
                      <a:pt x="131" y="849"/>
                    </a:lnTo>
                    <a:lnTo>
                      <a:pt x="135" y="847"/>
                    </a:lnTo>
                    <a:lnTo>
                      <a:pt x="135" y="847"/>
                    </a:lnTo>
                    <a:lnTo>
                      <a:pt x="133" y="847"/>
                    </a:lnTo>
                    <a:lnTo>
                      <a:pt x="129" y="845"/>
                    </a:lnTo>
                    <a:lnTo>
                      <a:pt x="127" y="847"/>
                    </a:lnTo>
                    <a:lnTo>
                      <a:pt x="121" y="849"/>
                    </a:lnTo>
                    <a:lnTo>
                      <a:pt x="120" y="849"/>
                    </a:lnTo>
                    <a:lnTo>
                      <a:pt x="116" y="849"/>
                    </a:lnTo>
                    <a:lnTo>
                      <a:pt x="114" y="849"/>
                    </a:lnTo>
                    <a:lnTo>
                      <a:pt x="114" y="847"/>
                    </a:lnTo>
                    <a:lnTo>
                      <a:pt x="120" y="847"/>
                    </a:lnTo>
                    <a:lnTo>
                      <a:pt x="123" y="847"/>
                    </a:lnTo>
                    <a:lnTo>
                      <a:pt x="125" y="841"/>
                    </a:lnTo>
                    <a:lnTo>
                      <a:pt x="129" y="841"/>
                    </a:lnTo>
                    <a:lnTo>
                      <a:pt x="131" y="841"/>
                    </a:lnTo>
                    <a:lnTo>
                      <a:pt x="133" y="845"/>
                    </a:lnTo>
                    <a:lnTo>
                      <a:pt x="135" y="845"/>
                    </a:lnTo>
                    <a:lnTo>
                      <a:pt x="135" y="843"/>
                    </a:lnTo>
                    <a:lnTo>
                      <a:pt x="135" y="843"/>
                    </a:lnTo>
                    <a:lnTo>
                      <a:pt x="131" y="839"/>
                    </a:lnTo>
                    <a:lnTo>
                      <a:pt x="129" y="839"/>
                    </a:lnTo>
                    <a:lnTo>
                      <a:pt x="129" y="837"/>
                    </a:lnTo>
                    <a:lnTo>
                      <a:pt x="129" y="835"/>
                    </a:lnTo>
                    <a:lnTo>
                      <a:pt x="131" y="835"/>
                    </a:lnTo>
                    <a:lnTo>
                      <a:pt x="133" y="835"/>
                    </a:lnTo>
                    <a:lnTo>
                      <a:pt x="133" y="835"/>
                    </a:lnTo>
                    <a:lnTo>
                      <a:pt x="135" y="837"/>
                    </a:lnTo>
                    <a:lnTo>
                      <a:pt x="139" y="841"/>
                    </a:lnTo>
                    <a:lnTo>
                      <a:pt x="141" y="843"/>
                    </a:lnTo>
                    <a:lnTo>
                      <a:pt x="141" y="841"/>
                    </a:lnTo>
                    <a:lnTo>
                      <a:pt x="141" y="839"/>
                    </a:lnTo>
                    <a:lnTo>
                      <a:pt x="139" y="837"/>
                    </a:lnTo>
                    <a:lnTo>
                      <a:pt x="139" y="831"/>
                    </a:lnTo>
                    <a:lnTo>
                      <a:pt x="141" y="829"/>
                    </a:lnTo>
                    <a:lnTo>
                      <a:pt x="141" y="829"/>
                    </a:lnTo>
                    <a:lnTo>
                      <a:pt x="139" y="829"/>
                    </a:lnTo>
                    <a:lnTo>
                      <a:pt x="137" y="831"/>
                    </a:lnTo>
                    <a:lnTo>
                      <a:pt x="135" y="831"/>
                    </a:lnTo>
                    <a:lnTo>
                      <a:pt x="133" y="828"/>
                    </a:lnTo>
                    <a:lnTo>
                      <a:pt x="131" y="829"/>
                    </a:lnTo>
                    <a:lnTo>
                      <a:pt x="127" y="833"/>
                    </a:lnTo>
                    <a:lnTo>
                      <a:pt x="125" y="835"/>
                    </a:lnTo>
                    <a:lnTo>
                      <a:pt x="123" y="833"/>
                    </a:lnTo>
                    <a:lnTo>
                      <a:pt x="123" y="833"/>
                    </a:lnTo>
                    <a:lnTo>
                      <a:pt x="125" y="831"/>
                    </a:lnTo>
                    <a:lnTo>
                      <a:pt x="125" y="831"/>
                    </a:lnTo>
                    <a:lnTo>
                      <a:pt x="123" y="831"/>
                    </a:lnTo>
                    <a:lnTo>
                      <a:pt x="121" y="833"/>
                    </a:lnTo>
                    <a:lnTo>
                      <a:pt x="120" y="835"/>
                    </a:lnTo>
                    <a:lnTo>
                      <a:pt x="116" y="839"/>
                    </a:lnTo>
                    <a:lnTo>
                      <a:pt x="114" y="839"/>
                    </a:lnTo>
                    <a:lnTo>
                      <a:pt x="112" y="843"/>
                    </a:lnTo>
                    <a:lnTo>
                      <a:pt x="110" y="843"/>
                    </a:lnTo>
                    <a:lnTo>
                      <a:pt x="110" y="839"/>
                    </a:lnTo>
                    <a:lnTo>
                      <a:pt x="110" y="837"/>
                    </a:lnTo>
                    <a:lnTo>
                      <a:pt x="112" y="835"/>
                    </a:lnTo>
                    <a:lnTo>
                      <a:pt x="110" y="833"/>
                    </a:lnTo>
                    <a:lnTo>
                      <a:pt x="110" y="829"/>
                    </a:lnTo>
                    <a:lnTo>
                      <a:pt x="110" y="828"/>
                    </a:lnTo>
                    <a:lnTo>
                      <a:pt x="112" y="828"/>
                    </a:lnTo>
                    <a:lnTo>
                      <a:pt x="118" y="826"/>
                    </a:lnTo>
                    <a:lnTo>
                      <a:pt x="120" y="826"/>
                    </a:lnTo>
                    <a:lnTo>
                      <a:pt x="123" y="822"/>
                    </a:lnTo>
                    <a:lnTo>
                      <a:pt x="123" y="822"/>
                    </a:lnTo>
                    <a:lnTo>
                      <a:pt x="123" y="820"/>
                    </a:lnTo>
                    <a:lnTo>
                      <a:pt x="121" y="820"/>
                    </a:lnTo>
                    <a:lnTo>
                      <a:pt x="120" y="822"/>
                    </a:lnTo>
                    <a:lnTo>
                      <a:pt x="118" y="822"/>
                    </a:lnTo>
                    <a:lnTo>
                      <a:pt x="116" y="824"/>
                    </a:lnTo>
                    <a:lnTo>
                      <a:pt x="114" y="826"/>
                    </a:lnTo>
                    <a:lnTo>
                      <a:pt x="112" y="826"/>
                    </a:lnTo>
                    <a:lnTo>
                      <a:pt x="110" y="822"/>
                    </a:lnTo>
                    <a:lnTo>
                      <a:pt x="110" y="818"/>
                    </a:lnTo>
                    <a:lnTo>
                      <a:pt x="112" y="816"/>
                    </a:lnTo>
                    <a:lnTo>
                      <a:pt x="112" y="814"/>
                    </a:lnTo>
                    <a:lnTo>
                      <a:pt x="112" y="810"/>
                    </a:lnTo>
                    <a:lnTo>
                      <a:pt x="110" y="810"/>
                    </a:lnTo>
                    <a:lnTo>
                      <a:pt x="108" y="812"/>
                    </a:lnTo>
                    <a:lnTo>
                      <a:pt x="106" y="812"/>
                    </a:lnTo>
                    <a:lnTo>
                      <a:pt x="106" y="810"/>
                    </a:lnTo>
                    <a:lnTo>
                      <a:pt x="108" y="808"/>
                    </a:lnTo>
                    <a:lnTo>
                      <a:pt x="112" y="808"/>
                    </a:lnTo>
                    <a:lnTo>
                      <a:pt x="114" y="807"/>
                    </a:lnTo>
                    <a:lnTo>
                      <a:pt x="118" y="805"/>
                    </a:lnTo>
                    <a:lnTo>
                      <a:pt x="120" y="803"/>
                    </a:lnTo>
                    <a:lnTo>
                      <a:pt x="121" y="803"/>
                    </a:lnTo>
                    <a:lnTo>
                      <a:pt x="123" y="799"/>
                    </a:lnTo>
                    <a:lnTo>
                      <a:pt x="123" y="799"/>
                    </a:lnTo>
                    <a:lnTo>
                      <a:pt x="125" y="799"/>
                    </a:lnTo>
                    <a:lnTo>
                      <a:pt x="127" y="799"/>
                    </a:lnTo>
                    <a:lnTo>
                      <a:pt x="133" y="797"/>
                    </a:lnTo>
                    <a:lnTo>
                      <a:pt x="135" y="799"/>
                    </a:lnTo>
                    <a:lnTo>
                      <a:pt x="137" y="799"/>
                    </a:lnTo>
                    <a:lnTo>
                      <a:pt x="135" y="797"/>
                    </a:lnTo>
                    <a:lnTo>
                      <a:pt x="133" y="797"/>
                    </a:lnTo>
                    <a:lnTo>
                      <a:pt x="131" y="793"/>
                    </a:lnTo>
                    <a:lnTo>
                      <a:pt x="129" y="793"/>
                    </a:lnTo>
                    <a:lnTo>
                      <a:pt x="123" y="797"/>
                    </a:lnTo>
                    <a:lnTo>
                      <a:pt x="121" y="797"/>
                    </a:lnTo>
                    <a:lnTo>
                      <a:pt x="120" y="799"/>
                    </a:lnTo>
                    <a:lnTo>
                      <a:pt x="118" y="801"/>
                    </a:lnTo>
                    <a:lnTo>
                      <a:pt x="116" y="803"/>
                    </a:lnTo>
                    <a:lnTo>
                      <a:pt x="114" y="803"/>
                    </a:lnTo>
                    <a:lnTo>
                      <a:pt x="112" y="807"/>
                    </a:lnTo>
                    <a:lnTo>
                      <a:pt x="110" y="807"/>
                    </a:lnTo>
                    <a:lnTo>
                      <a:pt x="108" y="805"/>
                    </a:lnTo>
                    <a:lnTo>
                      <a:pt x="110" y="803"/>
                    </a:lnTo>
                    <a:lnTo>
                      <a:pt x="108" y="803"/>
                    </a:lnTo>
                    <a:lnTo>
                      <a:pt x="108" y="801"/>
                    </a:lnTo>
                    <a:lnTo>
                      <a:pt x="110" y="799"/>
                    </a:lnTo>
                    <a:lnTo>
                      <a:pt x="106" y="797"/>
                    </a:lnTo>
                    <a:lnTo>
                      <a:pt x="106" y="797"/>
                    </a:lnTo>
                    <a:lnTo>
                      <a:pt x="102" y="795"/>
                    </a:lnTo>
                    <a:lnTo>
                      <a:pt x="102" y="793"/>
                    </a:lnTo>
                    <a:lnTo>
                      <a:pt x="108" y="791"/>
                    </a:lnTo>
                    <a:lnTo>
                      <a:pt x="110" y="789"/>
                    </a:lnTo>
                    <a:lnTo>
                      <a:pt x="112" y="789"/>
                    </a:lnTo>
                    <a:lnTo>
                      <a:pt x="112" y="789"/>
                    </a:lnTo>
                    <a:lnTo>
                      <a:pt x="116" y="791"/>
                    </a:lnTo>
                    <a:lnTo>
                      <a:pt x="118" y="789"/>
                    </a:lnTo>
                    <a:lnTo>
                      <a:pt x="121" y="788"/>
                    </a:lnTo>
                    <a:lnTo>
                      <a:pt x="123" y="788"/>
                    </a:lnTo>
                    <a:lnTo>
                      <a:pt x="123" y="786"/>
                    </a:lnTo>
                    <a:lnTo>
                      <a:pt x="123" y="786"/>
                    </a:lnTo>
                    <a:lnTo>
                      <a:pt x="121" y="784"/>
                    </a:lnTo>
                    <a:lnTo>
                      <a:pt x="118" y="786"/>
                    </a:lnTo>
                    <a:lnTo>
                      <a:pt x="116" y="788"/>
                    </a:lnTo>
                    <a:lnTo>
                      <a:pt x="114" y="788"/>
                    </a:lnTo>
                    <a:lnTo>
                      <a:pt x="112" y="786"/>
                    </a:lnTo>
                    <a:lnTo>
                      <a:pt x="110" y="786"/>
                    </a:lnTo>
                    <a:lnTo>
                      <a:pt x="108" y="788"/>
                    </a:lnTo>
                    <a:lnTo>
                      <a:pt x="104" y="789"/>
                    </a:lnTo>
                    <a:lnTo>
                      <a:pt x="104" y="788"/>
                    </a:lnTo>
                    <a:lnTo>
                      <a:pt x="102" y="788"/>
                    </a:lnTo>
                    <a:lnTo>
                      <a:pt x="102" y="788"/>
                    </a:lnTo>
                    <a:lnTo>
                      <a:pt x="99" y="788"/>
                    </a:lnTo>
                    <a:lnTo>
                      <a:pt x="101" y="786"/>
                    </a:lnTo>
                    <a:lnTo>
                      <a:pt x="102" y="786"/>
                    </a:lnTo>
                    <a:lnTo>
                      <a:pt x="106" y="784"/>
                    </a:lnTo>
                    <a:lnTo>
                      <a:pt x="112" y="782"/>
                    </a:lnTo>
                    <a:lnTo>
                      <a:pt x="114" y="780"/>
                    </a:lnTo>
                    <a:lnTo>
                      <a:pt x="120" y="778"/>
                    </a:lnTo>
                    <a:lnTo>
                      <a:pt x="123" y="776"/>
                    </a:lnTo>
                    <a:lnTo>
                      <a:pt x="129" y="768"/>
                    </a:lnTo>
                    <a:lnTo>
                      <a:pt x="135" y="767"/>
                    </a:lnTo>
                    <a:lnTo>
                      <a:pt x="139" y="765"/>
                    </a:lnTo>
                    <a:lnTo>
                      <a:pt x="141" y="765"/>
                    </a:lnTo>
                    <a:lnTo>
                      <a:pt x="142" y="763"/>
                    </a:lnTo>
                    <a:lnTo>
                      <a:pt x="142" y="763"/>
                    </a:lnTo>
                    <a:lnTo>
                      <a:pt x="141" y="761"/>
                    </a:lnTo>
                    <a:lnTo>
                      <a:pt x="137" y="763"/>
                    </a:lnTo>
                    <a:lnTo>
                      <a:pt x="127" y="767"/>
                    </a:lnTo>
                    <a:lnTo>
                      <a:pt x="123" y="770"/>
                    </a:lnTo>
                    <a:lnTo>
                      <a:pt x="120" y="776"/>
                    </a:lnTo>
                    <a:lnTo>
                      <a:pt x="116" y="776"/>
                    </a:lnTo>
                    <a:lnTo>
                      <a:pt x="110" y="778"/>
                    </a:lnTo>
                    <a:lnTo>
                      <a:pt x="108" y="780"/>
                    </a:lnTo>
                    <a:lnTo>
                      <a:pt x="101" y="782"/>
                    </a:lnTo>
                    <a:lnTo>
                      <a:pt x="99" y="782"/>
                    </a:lnTo>
                    <a:lnTo>
                      <a:pt x="99" y="782"/>
                    </a:lnTo>
                    <a:lnTo>
                      <a:pt x="99" y="780"/>
                    </a:lnTo>
                    <a:lnTo>
                      <a:pt x="99" y="774"/>
                    </a:lnTo>
                    <a:lnTo>
                      <a:pt x="101" y="770"/>
                    </a:lnTo>
                    <a:lnTo>
                      <a:pt x="102" y="770"/>
                    </a:lnTo>
                    <a:lnTo>
                      <a:pt x="106" y="772"/>
                    </a:lnTo>
                    <a:lnTo>
                      <a:pt x="108" y="772"/>
                    </a:lnTo>
                    <a:lnTo>
                      <a:pt x="112" y="772"/>
                    </a:lnTo>
                    <a:lnTo>
                      <a:pt x="116" y="772"/>
                    </a:lnTo>
                    <a:lnTo>
                      <a:pt x="114" y="770"/>
                    </a:lnTo>
                    <a:lnTo>
                      <a:pt x="112" y="768"/>
                    </a:lnTo>
                    <a:lnTo>
                      <a:pt x="108" y="768"/>
                    </a:lnTo>
                    <a:lnTo>
                      <a:pt x="106" y="770"/>
                    </a:lnTo>
                    <a:lnTo>
                      <a:pt x="104" y="770"/>
                    </a:lnTo>
                    <a:lnTo>
                      <a:pt x="104" y="767"/>
                    </a:lnTo>
                    <a:lnTo>
                      <a:pt x="104" y="767"/>
                    </a:lnTo>
                    <a:lnTo>
                      <a:pt x="108" y="765"/>
                    </a:lnTo>
                    <a:lnTo>
                      <a:pt x="110" y="767"/>
                    </a:lnTo>
                    <a:lnTo>
                      <a:pt x="114" y="767"/>
                    </a:lnTo>
                    <a:lnTo>
                      <a:pt x="116" y="767"/>
                    </a:lnTo>
                    <a:lnTo>
                      <a:pt x="116" y="765"/>
                    </a:lnTo>
                    <a:lnTo>
                      <a:pt x="114" y="765"/>
                    </a:lnTo>
                    <a:lnTo>
                      <a:pt x="112" y="765"/>
                    </a:lnTo>
                    <a:lnTo>
                      <a:pt x="112" y="763"/>
                    </a:lnTo>
                    <a:lnTo>
                      <a:pt x="112" y="763"/>
                    </a:lnTo>
                    <a:lnTo>
                      <a:pt x="114" y="761"/>
                    </a:lnTo>
                    <a:lnTo>
                      <a:pt x="116" y="761"/>
                    </a:lnTo>
                    <a:lnTo>
                      <a:pt x="118" y="761"/>
                    </a:lnTo>
                    <a:lnTo>
                      <a:pt x="120" y="763"/>
                    </a:lnTo>
                    <a:lnTo>
                      <a:pt x="121" y="761"/>
                    </a:lnTo>
                    <a:lnTo>
                      <a:pt x="120" y="759"/>
                    </a:lnTo>
                    <a:lnTo>
                      <a:pt x="120" y="757"/>
                    </a:lnTo>
                    <a:lnTo>
                      <a:pt x="120" y="755"/>
                    </a:lnTo>
                    <a:lnTo>
                      <a:pt x="118" y="755"/>
                    </a:lnTo>
                    <a:lnTo>
                      <a:pt x="116" y="757"/>
                    </a:lnTo>
                    <a:lnTo>
                      <a:pt x="114" y="757"/>
                    </a:lnTo>
                    <a:lnTo>
                      <a:pt x="106" y="755"/>
                    </a:lnTo>
                    <a:lnTo>
                      <a:pt x="102" y="755"/>
                    </a:lnTo>
                    <a:lnTo>
                      <a:pt x="101" y="753"/>
                    </a:lnTo>
                    <a:lnTo>
                      <a:pt x="101" y="751"/>
                    </a:lnTo>
                    <a:lnTo>
                      <a:pt x="104" y="751"/>
                    </a:lnTo>
                    <a:lnTo>
                      <a:pt x="106" y="753"/>
                    </a:lnTo>
                    <a:lnTo>
                      <a:pt x="108" y="751"/>
                    </a:lnTo>
                    <a:lnTo>
                      <a:pt x="106" y="751"/>
                    </a:lnTo>
                    <a:lnTo>
                      <a:pt x="104" y="751"/>
                    </a:lnTo>
                    <a:lnTo>
                      <a:pt x="102" y="749"/>
                    </a:lnTo>
                    <a:lnTo>
                      <a:pt x="102" y="748"/>
                    </a:lnTo>
                    <a:lnTo>
                      <a:pt x="108" y="748"/>
                    </a:lnTo>
                    <a:lnTo>
                      <a:pt x="110" y="748"/>
                    </a:lnTo>
                    <a:lnTo>
                      <a:pt x="112" y="748"/>
                    </a:lnTo>
                    <a:lnTo>
                      <a:pt x="125" y="748"/>
                    </a:lnTo>
                    <a:lnTo>
                      <a:pt x="127" y="746"/>
                    </a:lnTo>
                    <a:lnTo>
                      <a:pt x="131" y="748"/>
                    </a:lnTo>
                    <a:lnTo>
                      <a:pt x="133" y="746"/>
                    </a:lnTo>
                    <a:lnTo>
                      <a:pt x="133" y="746"/>
                    </a:lnTo>
                    <a:lnTo>
                      <a:pt x="127" y="744"/>
                    </a:lnTo>
                    <a:lnTo>
                      <a:pt x="123" y="744"/>
                    </a:lnTo>
                    <a:lnTo>
                      <a:pt x="116" y="744"/>
                    </a:lnTo>
                    <a:lnTo>
                      <a:pt x="114" y="746"/>
                    </a:lnTo>
                    <a:lnTo>
                      <a:pt x="112" y="744"/>
                    </a:lnTo>
                    <a:lnTo>
                      <a:pt x="110" y="744"/>
                    </a:lnTo>
                    <a:lnTo>
                      <a:pt x="106" y="744"/>
                    </a:lnTo>
                    <a:lnTo>
                      <a:pt x="104" y="746"/>
                    </a:lnTo>
                    <a:lnTo>
                      <a:pt x="104" y="746"/>
                    </a:lnTo>
                    <a:lnTo>
                      <a:pt x="104" y="744"/>
                    </a:lnTo>
                    <a:lnTo>
                      <a:pt x="106" y="740"/>
                    </a:lnTo>
                    <a:lnTo>
                      <a:pt x="108" y="738"/>
                    </a:lnTo>
                    <a:lnTo>
                      <a:pt x="112" y="736"/>
                    </a:lnTo>
                    <a:lnTo>
                      <a:pt x="116" y="736"/>
                    </a:lnTo>
                    <a:lnTo>
                      <a:pt x="116" y="732"/>
                    </a:lnTo>
                    <a:lnTo>
                      <a:pt x="120" y="730"/>
                    </a:lnTo>
                    <a:lnTo>
                      <a:pt x="121" y="730"/>
                    </a:lnTo>
                    <a:lnTo>
                      <a:pt x="121" y="730"/>
                    </a:lnTo>
                    <a:lnTo>
                      <a:pt x="125" y="730"/>
                    </a:lnTo>
                    <a:lnTo>
                      <a:pt x="127" y="730"/>
                    </a:lnTo>
                    <a:lnTo>
                      <a:pt x="129" y="730"/>
                    </a:lnTo>
                    <a:lnTo>
                      <a:pt x="131" y="730"/>
                    </a:lnTo>
                    <a:lnTo>
                      <a:pt x="135" y="732"/>
                    </a:lnTo>
                    <a:lnTo>
                      <a:pt x="137" y="736"/>
                    </a:lnTo>
                    <a:lnTo>
                      <a:pt x="141" y="734"/>
                    </a:lnTo>
                    <a:lnTo>
                      <a:pt x="144" y="736"/>
                    </a:lnTo>
                    <a:lnTo>
                      <a:pt x="148" y="740"/>
                    </a:lnTo>
                    <a:lnTo>
                      <a:pt x="152" y="742"/>
                    </a:lnTo>
                    <a:lnTo>
                      <a:pt x="158" y="744"/>
                    </a:lnTo>
                    <a:lnTo>
                      <a:pt x="160" y="744"/>
                    </a:lnTo>
                    <a:lnTo>
                      <a:pt x="160" y="744"/>
                    </a:lnTo>
                    <a:lnTo>
                      <a:pt x="161" y="742"/>
                    </a:lnTo>
                    <a:lnTo>
                      <a:pt x="161" y="740"/>
                    </a:lnTo>
                    <a:lnTo>
                      <a:pt x="158" y="740"/>
                    </a:lnTo>
                    <a:lnTo>
                      <a:pt x="156" y="742"/>
                    </a:lnTo>
                    <a:lnTo>
                      <a:pt x="154" y="742"/>
                    </a:lnTo>
                    <a:lnTo>
                      <a:pt x="150" y="738"/>
                    </a:lnTo>
                    <a:lnTo>
                      <a:pt x="146" y="734"/>
                    </a:lnTo>
                    <a:lnTo>
                      <a:pt x="146" y="732"/>
                    </a:lnTo>
                    <a:lnTo>
                      <a:pt x="148" y="732"/>
                    </a:lnTo>
                    <a:lnTo>
                      <a:pt x="154" y="732"/>
                    </a:lnTo>
                    <a:lnTo>
                      <a:pt x="158" y="730"/>
                    </a:lnTo>
                    <a:lnTo>
                      <a:pt x="160" y="728"/>
                    </a:lnTo>
                    <a:lnTo>
                      <a:pt x="160" y="727"/>
                    </a:lnTo>
                    <a:lnTo>
                      <a:pt x="156" y="727"/>
                    </a:lnTo>
                    <a:lnTo>
                      <a:pt x="154" y="727"/>
                    </a:lnTo>
                    <a:lnTo>
                      <a:pt x="154" y="728"/>
                    </a:lnTo>
                    <a:lnTo>
                      <a:pt x="154" y="730"/>
                    </a:lnTo>
                    <a:lnTo>
                      <a:pt x="154" y="730"/>
                    </a:lnTo>
                    <a:lnTo>
                      <a:pt x="148" y="730"/>
                    </a:lnTo>
                    <a:lnTo>
                      <a:pt x="146" y="728"/>
                    </a:lnTo>
                    <a:lnTo>
                      <a:pt x="146" y="727"/>
                    </a:lnTo>
                    <a:lnTo>
                      <a:pt x="148" y="727"/>
                    </a:lnTo>
                    <a:lnTo>
                      <a:pt x="150" y="727"/>
                    </a:lnTo>
                    <a:lnTo>
                      <a:pt x="150" y="725"/>
                    </a:lnTo>
                    <a:lnTo>
                      <a:pt x="148" y="723"/>
                    </a:lnTo>
                    <a:lnTo>
                      <a:pt x="146" y="723"/>
                    </a:lnTo>
                    <a:lnTo>
                      <a:pt x="146" y="725"/>
                    </a:lnTo>
                    <a:lnTo>
                      <a:pt x="144" y="723"/>
                    </a:lnTo>
                    <a:lnTo>
                      <a:pt x="142" y="723"/>
                    </a:lnTo>
                    <a:lnTo>
                      <a:pt x="142" y="725"/>
                    </a:lnTo>
                    <a:lnTo>
                      <a:pt x="144" y="727"/>
                    </a:lnTo>
                    <a:lnTo>
                      <a:pt x="144" y="728"/>
                    </a:lnTo>
                    <a:lnTo>
                      <a:pt x="141" y="732"/>
                    </a:lnTo>
                    <a:lnTo>
                      <a:pt x="139" y="732"/>
                    </a:lnTo>
                    <a:lnTo>
                      <a:pt x="137" y="732"/>
                    </a:lnTo>
                    <a:lnTo>
                      <a:pt x="133" y="728"/>
                    </a:lnTo>
                    <a:lnTo>
                      <a:pt x="131" y="728"/>
                    </a:lnTo>
                    <a:lnTo>
                      <a:pt x="129" y="727"/>
                    </a:lnTo>
                    <a:lnTo>
                      <a:pt x="129" y="725"/>
                    </a:lnTo>
                    <a:lnTo>
                      <a:pt x="127" y="725"/>
                    </a:lnTo>
                    <a:lnTo>
                      <a:pt x="125" y="727"/>
                    </a:lnTo>
                    <a:lnTo>
                      <a:pt x="121" y="727"/>
                    </a:lnTo>
                    <a:lnTo>
                      <a:pt x="120" y="728"/>
                    </a:lnTo>
                    <a:lnTo>
                      <a:pt x="116" y="730"/>
                    </a:lnTo>
                    <a:lnTo>
                      <a:pt x="112" y="734"/>
                    </a:lnTo>
                    <a:lnTo>
                      <a:pt x="110" y="734"/>
                    </a:lnTo>
                    <a:lnTo>
                      <a:pt x="110" y="734"/>
                    </a:lnTo>
                    <a:lnTo>
                      <a:pt x="110" y="732"/>
                    </a:lnTo>
                    <a:lnTo>
                      <a:pt x="114" y="727"/>
                    </a:lnTo>
                    <a:lnTo>
                      <a:pt x="114" y="727"/>
                    </a:lnTo>
                    <a:lnTo>
                      <a:pt x="116" y="725"/>
                    </a:lnTo>
                    <a:lnTo>
                      <a:pt x="116" y="725"/>
                    </a:lnTo>
                    <a:lnTo>
                      <a:pt x="118" y="723"/>
                    </a:lnTo>
                    <a:lnTo>
                      <a:pt x="120" y="721"/>
                    </a:lnTo>
                    <a:lnTo>
                      <a:pt x="120" y="721"/>
                    </a:lnTo>
                    <a:lnTo>
                      <a:pt x="120" y="717"/>
                    </a:lnTo>
                    <a:lnTo>
                      <a:pt x="121" y="719"/>
                    </a:lnTo>
                    <a:lnTo>
                      <a:pt x="125" y="721"/>
                    </a:lnTo>
                    <a:lnTo>
                      <a:pt x="127" y="721"/>
                    </a:lnTo>
                    <a:lnTo>
                      <a:pt x="133" y="721"/>
                    </a:lnTo>
                    <a:lnTo>
                      <a:pt x="133" y="721"/>
                    </a:lnTo>
                    <a:lnTo>
                      <a:pt x="131" y="719"/>
                    </a:lnTo>
                    <a:lnTo>
                      <a:pt x="129" y="719"/>
                    </a:lnTo>
                    <a:lnTo>
                      <a:pt x="127" y="719"/>
                    </a:lnTo>
                    <a:lnTo>
                      <a:pt x="121" y="715"/>
                    </a:lnTo>
                    <a:lnTo>
                      <a:pt x="121" y="711"/>
                    </a:lnTo>
                    <a:lnTo>
                      <a:pt x="120" y="711"/>
                    </a:lnTo>
                    <a:lnTo>
                      <a:pt x="120" y="709"/>
                    </a:lnTo>
                    <a:lnTo>
                      <a:pt x="120" y="709"/>
                    </a:lnTo>
                    <a:lnTo>
                      <a:pt x="123" y="709"/>
                    </a:lnTo>
                    <a:lnTo>
                      <a:pt x="127" y="715"/>
                    </a:lnTo>
                    <a:lnTo>
                      <a:pt x="131" y="717"/>
                    </a:lnTo>
                    <a:lnTo>
                      <a:pt x="131" y="717"/>
                    </a:lnTo>
                    <a:lnTo>
                      <a:pt x="131" y="713"/>
                    </a:lnTo>
                    <a:lnTo>
                      <a:pt x="129" y="711"/>
                    </a:lnTo>
                    <a:lnTo>
                      <a:pt x="131" y="711"/>
                    </a:lnTo>
                    <a:lnTo>
                      <a:pt x="133" y="713"/>
                    </a:lnTo>
                    <a:lnTo>
                      <a:pt x="133" y="715"/>
                    </a:lnTo>
                    <a:lnTo>
                      <a:pt x="139" y="719"/>
                    </a:lnTo>
                    <a:lnTo>
                      <a:pt x="142" y="719"/>
                    </a:lnTo>
                    <a:lnTo>
                      <a:pt x="142" y="719"/>
                    </a:lnTo>
                    <a:lnTo>
                      <a:pt x="146" y="719"/>
                    </a:lnTo>
                    <a:lnTo>
                      <a:pt x="148" y="719"/>
                    </a:lnTo>
                    <a:lnTo>
                      <a:pt x="152" y="723"/>
                    </a:lnTo>
                    <a:lnTo>
                      <a:pt x="156" y="723"/>
                    </a:lnTo>
                    <a:lnTo>
                      <a:pt x="156" y="725"/>
                    </a:lnTo>
                    <a:lnTo>
                      <a:pt x="158" y="725"/>
                    </a:lnTo>
                    <a:lnTo>
                      <a:pt x="158" y="723"/>
                    </a:lnTo>
                    <a:lnTo>
                      <a:pt x="156" y="721"/>
                    </a:lnTo>
                    <a:lnTo>
                      <a:pt x="148" y="715"/>
                    </a:lnTo>
                    <a:lnTo>
                      <a:pt x="148" y="713"/>
                    </a:lnTo>
                    <a:lnTo>
                      <a:pt x="148" y="711"/>
                    </a:lnTo>
                    <a:lnTo>
                      <a:pt x="152" y="709"/>
                    </a:lnTo>
                    <a:lnTo>
                      <a:pt x="152" y="707"/>
                    </a:lnTo>
                    <a:lnTo>
                      <a:pt x="154" y="706"/>
                    </a:lnTo>
                    <a:lnTo>
                      <a:pt x="154" y="706"/>
                    </a:lnTo>
                    <a:lnTo>
                      <a:pt x="154" y="704"/>
                    </a:lnTo>
                    <a:lnTo>
                      <a:pt x="152" y="704"/>
                    </a:lnTo>
                    <a:lnTo>
                      <a:pt x="150" y="706"/>
                    </a:lnTo>
                    <a:lnTo>
                      <a:pt x="144" y="704"/>
                    </a:lnTo>
                    <a:lnTo>
                      <a:pt x="144" y="706"/>
                    </a:lnTo>
                    <a:lnTo>
                      <a:pt x="144" y="707"/>
                    </a:lnTo>
                    <a:lnTo>
                      <a:pt x="148" y="709"/>
                    </a:lnTo>
                    <a:lnTo>
                      <a:pt x="146" y="709"/>
                    </a:lnTo>
                    <a:lnTo>
                      <a:pt x="142" y="709"/>
                    </a:lnTo>
                    <a:lnTo>
                      <a:pt x="141" y="711"/>
                    </a:lnTo>
                    <a:lnTo>
                      <a:pt x="139" y="709"/>
                    </a:lnTo>
                    <a:lnTo>
                      <a:pt x="135" y="711"/>
                    </a:lnTo>
                    <a:lnTo>
                      <a:pt x="133" y="709"/>
                    </a:lnTo>
                    <a:lnTo>
                      <a:pt x="131" y="707"/>
                    </a:lnTo>
                    <a:lnTo>
                      <a:pt x="129" y="706"/>
                    </a:lnTo>
                    <a:lnTo>
                      <a:pt x="131" y="706"/>
                    </a:lnTo>
                    <a:lnTo>
                      <a:pt x="133" y="704"/>
                    </a:lnTo>
                    <a:lnTo>
                      <a:pt x="131" y="704"/>
                    </a:lnTo>
                    <a:lnTo>
                      <a:pt x="127" y="704"/>
                    </a:lnTo>
                    <a:lnTo>
                      <a:pt x="127" y="704"/>
                    </a:lnTo>
                    <a:lnTo>
                      <a:pt x="131" y="702"/>
                    </a:lnTo>
                    <a:lnTo>
                      <a:pt x="137" y="700"/>
                    </a:lnTo>
                    <a:lnTo>
                      <a:pt x="139" y="700"/>
                    </a:lnTo>
                    <a:lnTo>
                      <a:pt x="142" y="700"/>
                    </a:lnTo>
                    <a:lnTo>
                      <a:pt x="142" y="700"/>
                    </a:lnTo>
                    <a:lnTo>
                      <a:pt x="146" y="700"/>
                    </a:lnTo>
                    <a:lnTo>
                      <a:pt x="150" y="700"/>
                    </a:lnTo>
                    <a:lnTo>
                      <a:pt x="154" y="700"/>
                    </a:lnTo>
                    <a:lnTo>
                      <a:pt x="154" y="698"/>
                    </a:lnTo>
                    <a:lnTo>
                      <a:pt x="156" y="698"/>
                    </a:lnTo>
                    <a:lnTo>
                      <a:pt x="156" y="696"/>
                    </a:lnTo>
                    <a:lnTo>
                      <a:pt x="160" y="694"/>
                    </a:lnTo>
                    <a:lnTo>
                      <a:pt x="160" y="692"/>
                    </a:lnTo>
                    <a:lnTo>
                      <a:pt x="160" y="692"/>
                    </a:lnTo>
                    <a:lnTo>
                      <a:pt x="156" y="694"/>
                    </a:lnTo>
                    <a:lnTo>
                      <a:pt x="156" y="694"/>
                    </a:lnTo>
                    <a:lnTo>
                      <a:pt x="154" y="692"/>
                    </a:lnTo>
                    <a:lnTo>
                      <a:pt x="156" y="690"/>
                    </a:lnTo>
                    <a:lnTo>
                      <a:pt x="158" y="683"/>
                    </a:lnTo>
                    <a:lnTo>
                      <a:pt x="158" y="681"/>
                    </a:lnTo>
                    <a:lnTo>
                      <a:pt x="160" y="679"/>
                    </a:lnTo>
                    <a:lnTo>
                      <a:pt x="160" y="681"/>
                    </a:lnTo>
                    <a:lnTo>
                      <a:pt x="161" y="683"/>
                    </a:lnTo>
                    <a:lnTo>
                      <a:pt x="161" y="685"/>
                    </a:lnTo>
                    <a:lnTo>
                      <a:pt x="161" y="687"/>
                    </a:lnTo>
                    <a:lnTo>
                      <a:pt x="163" y="687"/>
                    </a:lnTo>
                    <a:lnTo>
                      <a:pt x="167" y="687"/>
                    </a:lnTo>
                    <a:lnTo>
                      <a:pt x="167" y="688"/>
                    </a:lnTo>
                    <a:lnTo>
                      <a:pt x="169" y="688"/>
                    </a:lnTo>
                    <a:lnTo>
                      <a:pt x="171" y="687"/>
                    </a:lnTo>
                    <a:lnTo>
                      <a:pt x="171" y="688"/>
                    </a:lnTo>
                    <a:lnTo>
                      <a:pt x="173" y="688"/>
                    </a:lnTo>
                    <a:lnTo>
                      <a:pt x="173" y="687"/>
                    </a:lnTo>
                    <a:lnTo>
                      <a:pt x="171" y="685"/>
                    </a:lnTo>
                    <a:lnTo>
                      <a:pt x="167" y="685"/>
                    </a:lnTo>
                    <a:lnTo>
                      <a:pt x="167" y="683"/>
                    </a:lnTo>
                    <a:lnTo>
                      <a:pt x="169" y="683"/>
                    </a:lnTo>
                    <a:lnTo>
                      <a:pt x="173" y="683"/>
                    </a:lnTo>
                    <a:lnTo>
                      <a:pt x="173" y="681"/>
                    </a:lnTo>
                    <a:lnTo>
                      <a:pt x="171" y="679"/>
                    </a:lnTo>
                    <a:lnTo>
                      <a:pt x="169" y="679"/>
                    </a:lnTo>
                    <a:lnTo>
                      <a:pt x="169" y="679"/>
                    </a:lnTo>
                    <a:lnTo>
                      <a:pt x="167" y="677"/>
                    </a:lnTo>
                    <a:lnTo>
                      <a:pt x="165" y="679"/>
                    </a:lnTo>
                    <a:lnTo>
                      <a:pt x="163" y="679"/>
                    </a:lnTo>
                    <a:lnTo>
                      <a:pt x="161" y="677"/>
                    </a:lnTo>
                    <a:lnTo>
                      <a:pt x="161" y="677"/>
                    </a:lnTo>
                    <a:lnTo>
                      <a:pt x="163" y="675"/>
                    </a:lnTo>
                    <a:lnTo>
                      <a:pt x="165" y="673"/>
                    </a:lnTo>
                    <a:lnTo>
                      <a:pt x="167" y="669"/>
                    </a:lnTo>
                    <a:lnTo>
                      <a:pt x="169" y="669"/>
                    </a:lnTo>
                    <a:lnTo>
                      <a:pt x="171" y="669"/>
                    </a:lnTo>
                    <a:lnTo>
                      <a:pt x="173" y="669"/>
                    </a:lnTo>
                    <a:lnTo>
                      <a:pt x="175" y="669"/>
                    </a:lnTo>
                    <a:lnTo>
                      <a:pt x="175" y="667"/>
                    </a:lnTo>
                    <a:lnTo>
                      <a:pt x="171" y="666"/>
                    </a:lnTo>
                    <a:lnTo>
                      <a:pt x="169" y="666"/>
                    </a:lnTo>
                    <a:lnTo>
                      <a:pt x="167" y="666"/>
                    </a:lnTo>
                    <a:lnTo>
                      <a:pt x="169" y="664"/>
                    </a:lnTo>
                    <a:lnTo>
                      <a:pt x="173" y="662"/>
                    </a:lnTo>
                    <a:lnTo>
                      <a:pt x="175" y="660"/>
                    </a:lnTo>
                    <a:lnTo>
                      <a:pt x="177" y="660"/>
                    </a:lnTo>
                    <a:lnTo>
                      <a:pt x="177" y="658"/>
                    </a:lnTo>
                    <a:lnTo>
                      <a:pt x="179" y="656"/>
                    </a:lnTo>
                    <a:lnTo>
                      <a:pt x="177" y="654"/>
                    </a:lnTo>
                    <a:lnTo>
                      <a:pt x="175" y="654"/>
                    </a:lnTo>
                    <a:lnTo>
                      <a:pt x="175" y="654"/>
                    </a:lnTo>
                    <a:lnTo>
                      <a:pt x="177" y="652"/>
                    </a:lnTo>
                    <a:lnTo>
                      <a:pt x="181" y="652"/>
                    </a:lnTo>
                    <a:lnTo>
                      <a:pt x="179" y="650"/>
                    </a:lnTo>
                    <a:lnTo>
                      <a:pt x="179" y="648"/>
                    </a:lnTo>
                    <a:lnTo>
                      <a:pt x="175" y="650"/>
                    </a:lnTo>
                    <a:lnTo>
                      <a:pt x="171" y="652"/>
                    </a:lnTo>
                    <a:lnTo>
                      <a:pt x="169" y="652"/>
                    </a:lnTo>
                    <a:lnTo>
                      <a:pt x="167" y="650"/>
                    </a:lnTo>
                    <a:lnTo>
                      <a:pt x="165" y="650"/>
                    </a:lnTo>
                    <a:lnTo>
                      <a:pt x="161" y="650"/>
                    </a:lnTo>
                    <a:lnTo>
                      <a:pt x="160" y="648"/>
                    </a:lnTo>
                    <a:lnTo>
                      <a:pt x="158" y="650"/>
                    </a:lnTo>
                    <a:lnTo>
                      <a:pt x="156" y="648"/>
                    </a:lnTo>
                    <a:lnTo>
                      <a:pt x="154" y="646"/>
                    </a:lnTo>
                    <a:lnTo>
                      <a:pt x="150" y="646"/>
                    </a:lnTo>
                    <a:lnTo>
                      <a:pt x="148" y="645"/>
                    </a:lnTo>
                    <a:lnTo>
                      <a:pt x="148" y="643"/>
                    </a:lnTo>
                    <a:lnTo>
                      <a:pt x="146" y="641"/>
                    </a:lnTo>
                    <a:lnTo>
                      <a:pt x="142" y="637"/>
                    </a:lnTo>
                    <a:lnTo>
                      <a:pt x="137" y="635"/>
                    </a:lnTo>
                    <a:lnTo>
                      <a:pt x="131" y="633"/>
                    </a:lnTo>
                    <a:lnTo>
                      <a:pt x="127" y="629"/>
                    </a:lnTo>
                    <a:lnTo>
                      <a:pt x="129" y="627"/>
                    </a:lnTo>
                    <a:lnTo>
                      <a:pt x="127" y="624"/>
                    </a:lnTo>
                    <a:lnTo>
                      <a:pt x="125" y="620"/>
                    </a:lnTo>
                    <a:lnTo>
                      <a:pt x="123" y="620"/>
                    </a:lnTo>
                    <a:lnTo>
                      <a:pt x="123" y="618"/>
                    </a:lnTo>
                    <a:lnTo>
                      <a:pt x="127" y="614"/>
                    </a:lnTo>
                    <a:lnTo>
                      <a:pt x="131" y="614"/>
                    </a:lnTo>
                    <a:lnTo>
                      <a:pt x="133" y="612"/>
                    </a:lnTo>
                    <a:lnTo>
                      <a:pt x="135" y="614"/>
                    </a:lnTo>
                    <a:lnTo>
                      <a:pt x="137" y="614"/>
                    </a:lnTo>
                    <a:lnTo>
                      <a:pt x="141" y="616"/>
                    </a:lnTo>
                    <a:lnTo>
                      <a:pt x="144" y="618"/>
                    </a:lnTo>
                    <a:lnTo>
                      <a:pt x="146" y="618"/>
                    </a:lnTo>
                    <a:lnTo>
                      <a:pt x="148" y="618"/>
                    </a:lnTo>
                    <a:lnTo>
                      <a:pt x="152" y="620"/>
                    </a:lnTo>
                    <a:lnTo>
                      <a:pt x="154" y="620"/>
                    </a:lnTo>
                    <a:lnTo>
                      <a:pt x="156" y="622"/>
                    </a:lnTo>
                    <a:lnTo>
                      <a:pt x="160" y="622"/>
                    </a:lnTo>
                    <a:lnTo>
                      <a:pt x="160" y="624"/>
                    </a:lnTo>
                    <a:lnTo>
                      <a:pt x="163" y="631"/>
                    </a:lnTo>
                    <a:lnTo>
                      <a:pt x="165" y="633"/>
                    </a:lnTo>
                    <a:lnTo>
                      <a:pt x="169" y="637"/>
                    </a:lnTo>
                    <a:lnTo>
                      <a:pt x="171" y="639"/>
                    </a:lnTo>
                    <a:lnTo>
                      <a:pt x="175" y="641"/>
                    </a:lnTo>
                    <a:lnTo>
                      <a:pt x="177" y="639"/>
                    </a:lnTo>
                    <a:lnTo>
                      <a:pt x="179" y="637"/>
                    </a:lnTo>
                    <a:lnTo>
                      <a:pt x="177" y="635"/>
                    </a:lnTo>
                    <a:lnTo>
                      <a:pt x="175" y="637"/>
                    </a:lnTo>
                    <a:lnTo>
                      <a:pt x="173" y="637"/>
                    </a:lnTo>
                    <a:lnTo>
                      <a:pt x="171" y="635"/>
                    </a:lnTo>
                    <a:lnTo>
                      <a:pt x="167" y="631"/>
                    </a:lnTo>
                    <a:lnTo>
                      <a:pt x="169" y="629"/>
                    </a:lnTo>
                    <a:lnTo>
                      <a:pt x="169" y="629"/>
                    </a:lnTo>
                    <a:lnTo>
                      <a:pt x="173" y="633"/>
                    </a:lnTo>
                    <a:lnTo>
                      <a:pt x="175" y="633"/>
                    </a:lnTo>
                    <a:lnTo>
                      <a:pt x="175" y="631"/>
                    </a:lnTo>
                    <a:lnTo>
                      <a:pt x="177" y="631"/>
                    </a:lnTo>
                    <a:lnTo>
                      <a:pt x="177" y="629"/>
                    </a:lnTo>
                    <a:lnTo>
                      <a:pt x="173" y="627"/>
                    </a:lnTo>
                    <a:lnTo>
                      <a:pt x="167" y="624"/>
                    </a:lnTo>
                    <a:lnTo>
                      <a:pt x="167" y="622"/>
                    </a:lnTo>
                    <a:lnTo>
                      <a:pt x="167" y="620"/>
                    </a:lnTo>
                    <a:lnTo>
                      <a:pt x="169" y="620"/>
                    </a:lnTo>
                    <a:lnTo>
                      <a:pt x="171" y="624"/>
                    </a:lnTo>
                    <a:lnTo>
                      <a:pt x="173" y="624"/>
                    </a:lnTo>
                    <a:lnTo>
                      <a:pt x="171" y="620"/>
                    </a:lnTo>
                    <a:lnTo>
                      <a:pt x="167" y="616"/>
                    </a:lnTo>
                    <a:lnTo>
                      <a:pt x="165" y="614"/>
                    </a:lnTo>
                    <a:lnTo>
                      <a:pt x="163" y="612"/>
                    </a:lnTo>
                    <a:lnTo>
                      <a:pt x="165" y="610"/>
                    </a:lnTo>
                    <a:lnTo>
                      <a:pt x="169" y="612"/>
                    </a:lnTo>
                    <a:lnTo>
                      <a:pt x="175" y="614"/>
                    </a:lnTo>
                    <a:lnTo>
                      <a:pt x="177" y="614"/>
                    </a:lnTo>
                    <a:lnTo>
                      <a:pt x="177" y="610"/>
                    </a:lnTo>
                    <a:lnTo>
                      <a:pt x="175" y="608"/>
                    </a:lnTo>
                    <a:lnTo>
                      <a:pt x="173" y="608"/>
                    </a:lnTo>
                    <a:lnTo>
                      <a:pt x="171" y="608"/>
                    </a:lnTo>
                    <a:lnTo>
                      <a:pt x="169" y="608"/>
                    </a:lnTo>
                    <a:lnTo>
                      <a:pt x="165" y="608"/>
                    </a:lnTo>
                    <a:lnTo>
                      <a:pt x="163" y="606"/>
                    </a:lnTo>
                    <a:lnTo>
                      <a:pt x="165" y="605"/>
                    </a:lnTo>
                    <a:lnTo>
                      <a:pt x="169" y="603"/>
                    </a:lnTo>
                    <a:lnTo>
                      <a:pt x="171" y="605"/>
                    </a:lnTo>
                    <a:lnTo>
                      <a:pt x="173" y="606"/>
                    </a:lnTo>
                    <a:lnTo>
                      <a:pt x="175" y="605"/>
                    </a:lnTo>
                    <a:lnTo>
                      <a:pt x="173" y="603"/>
                    </a:lnTo>
                    <a:lnTo>
                      <a:pt x="171" y="599"/>
                    </a:lnTo>
                    <a:lnTo>
                      <a:pt x="171" y="601"/>
                    </a:lnTo>
                    <a:lnTo>
                      <a:pt x="169" y="601"/>
                    </a:lnTo>
                    <a:lnTo>
                      <a:pt x="167" y="601"/>
                    </a:lnTo>
                    <a:lnTo>
                      <a:pt x="165" y="603"/>
                    </a:lnTo>
                    <a:lnTo>
                      <a:pt x="161" y="606"/>
                    </a:lnTo>
                    <a:lnTo>
                      <a:pt x="160" y="606"/>
                    </a:lnTo>
                    <a:lnTo>
                      <a:pt x="160" y="605"/>
                    </a:lnTo>
                    <a:lnTo>
                      <a:pt x="161" y="603"/>
                    </a:lnTo>
                    <a:lnTo>
                      <a:pt x="161" y="601"/>
                    </a:lnTo>
                    <a:lnTo>
                      <a:pt x="163" y="597"/>
                    </a:lnTo>
                    <a:lnTo>
                      <a:pt x="165" y="597"/>
                    </a:lnTo>
                    <a:lnTo>
                      <a:pt x="167" y="597"/>
                    </a:lnTo>
                    <a:lnTo>
                      <a:pt x="171" y="595"/>
                    </a:lnTo>
                    <a:lnTo>
                      <a:pt x="173" y="595"/>
                    </a:lnTo>
                    <a:lnTo>
                      <a:pt x="173" y="593"/>
                    </a:lnTo>
                    <a:lnTo>
                      <a:pt x="173" y="593"/>
                    </a:lnTo>
                    <a:lnTo>
                      <a:pt x="169" y="593"/>
                    </a:lnTo>
                    <a:lnTo>
                      <a:pt x="167" y="595"/>
                    </a:lnTo>
                    <a:lnTo>
                      <a:pt x="163" y="595"/>
                    </a:lnTo>
                    <a:lnTo>
                      <a:pt x="161" y="595"/>
                    </a:lnTo>
                    <a:lnTo>
                      <a:pt x="158" y="595"/>
                    </a:lnTo>
                    <a:lnTo>
                      <a:pt x="158" y="595"/>
                    </a:lnTo>
                    <a:lnTo>
                      <a:pt x="158" y="593"/>
                    </a:lnTo>
                    <a:lnTo>
                      <a:pt x="160" y="591"/>
                    </a:lnTo>
                    <a:lnTo>
                      <a:pt x="161" y="589"/>
                    </a:lnTo>
                    <a:lnTo>
                      <a:pt x="165" y="589"/>
                    </a:lnTo>
                    <a:lnTo>
                      <a:pt x="171" y="587"/>
                    </a:lnTo>
                    <a:lnTo>
                      <a:pt x="175" y="585"/>
                    </a:lnTo>
                    <a:lnTo>
                      <a:pt x="177" y="584"/>
                    </a:lnTo>
                    <a:lnTo>
                      <a:pt x="175" y="584"/>
                    </a:lnTo>
                    <a:lnTo>
                      <a:pt x="173" y="584"/>
                    </a:lnTo>
                    <a:lnTo>
                      <a:pt x="171" y="585"/>
                    </a:lnTo>
                    <a:lnTo>
                      <a:pt x="167" y="585"/>
                    </a:lnTo>
                    <a:lnTo>
                      <a:pt x="165" y="585"/>
                    </a:lnTo>
                    <a:lnTo>
                      <a:pt x="163" y="584"/>
                    </a:lnTo>
                    <a:lnTo>
                      <a:pt x="161" y="582"/>
                    </a:lnTo>
                    <a:lnTo>
                      <a:pt x="160" y="582"/>
                    </a:lnTo>
                    <a:lnTo>
                      <a:pt x="158" y="582"/>
                    </a:lnTo>
                    <a:lnTo>
                      <a:pt x="158" y="580"/>
                    </a:lnTo>
                    <a:lnTo>
                      <a:pt x="161" y="578"/>
                    </a:lnTo>
                    <a:lnTo>
                      <a:pt x="161" y="574"/>
                    </a:lnTo>
                    <a:lnTo>
                      <a:pt x="163" y="572"/>
                    </a:lnTo>
                    <a:lnTo>
                      <a:pt x="167" y="570"/>
                    </a:lnTo>
                    <a:lnTo>
                      <a:pt x="165" y="570"/>
                    </a:lnTo>
                    <a:lnTo>
                      <a:pt x="165" y="570"/>
                    </a:lnTo>
                    <a:lnTo>
                      <a:pt x="161" y="572"/>
                    </a:lnTo>
                    <a:lnTo>
                      <a:pt x="160" y="576"/>
                    </a:lnTo>
                    <a:lnTo>
                      <a:pt x="160" y="578"/>
                    </a:lnTo>
                    <a:lnTo>
                      <a:pt x="156" y="580"/>
                    </a:lnTo>
                    <a:lnTo>
                      <a:pt x="156" y="580"/>
                    </a:lnTo>
                    <a:lnTo>
                      <a:pt x="154" y="580"/>
                    </a:lnTo>
                    <a:lnTo>
                      <a:pt x="154" y="578"/>
                    </a:lnTo>
                    <a:lnTo>
                      <a:pt x="156" y="572"/>
                    </a:lnTo>
                    <a:lnTo>
                      <a:pt x="156" y="568"/>
                    </a:lnTo>
                    <a:lnTo>
                      <a:pt x="154" y="565"/>
                    </a:lnTo>
                    <a:lnTo>
                      <a:pt x="152" y="561"/>
                    </a:lnTo>
                    <a:lnTo>
                      <a:pt x="154" y="559"/>
                    </a:lnTo>
                    <a:lnTo>
                      <a:pt x="154" y="555"/>
                    </a:lnTo>
                    <a:lnTo>
                      <a:pt x="152" y="557"/>
                    </a:lnTo>
                    <a:lnTo>
                      <a:pt x="152" y="557"/>
                    </a:lnTo>
                    <a:lnTo>
                      <a:pt x="152" y="565"/>
                    </a:lnTo>
                    <a:lnTo>
                      <a:pt x="152" y="566"/>
                    </a:lnTo>
                    <a:lnTo>
                      <a:pt x="154" y="570"/>
                    </a:lnTo>
                    <a:lnTo>
                      <a:pt x="154" y="574"/>
                    </a:lnTo>
                    <a:lnTo>
                      <a:pt x="154" y="578"/>
                    </a:lnTo>
                    <a:lnTo>
                      <a:pt x="152" y="580"/>
                    </a:lnTo>
                    <a:lnTo>
                      <a:pt x="150" y="582"/>
                    </a:lnTo>
                    <a:lnTo>
                      <a:pt x="148" y="580"/>
                    </a:lnTo>
                    <a:lnTo>
                      <a:pt x="146" y="576"/>
                    </a:lnTo>
                    <a:lnTo>
                      <a:pt x="146" y="582"/>
                    </a:lnTo>
                    <a:lnTo>
                      <a:pt x="146" y="584"/>
                    </a:lnTo>
                    <a:lnTo>
                      <a:pt x="144" y="582"/>
                    </a:lnTo>
                    <a:lnTo>
                      <a:pt x="142" y="582"/>
                    </a:lnTo>
                    <a:lnTo>
                      <a:pt x="144" y="584"/>
                    </a:lnTo>
                    <a:lnTo>
                      <a:pt x="144" y="585"/>
                    </a:lnTo>
                    <a:lnTo>
                      <a:pt x="144" y="589"/>
                    </a:lnTo>
                    <a:lnTo>
                      <a:pt x="142" y="591"/>
                    </a:lnTo>
                    <a:lnTo>
                      <a:pt x="139" y="591"/>
                    </a:lnTo>
                    <a:lnTo>
                      <a:pt x="137" y="591"/>
                    </a:lnTo>
                    <a:lnTo>
                      <a:pt x="137" y="593"/>
                    </a:lnTo>
                    <a:lnTo>
                      <a:pt x="135" y="595"/>
                    </a:lnTo>
                    <a:lnTo>
                      <a:pt x="129" y="593"/>
                    </a:lnTo>
                    <a:lnTo>
                      <a:pt x="127" y="593"/>
                    </a:lnTo>
                    <a:lnTo>
                      <a:pt x="129" y="589"/>
                    </a:lnTo>
                    <a:lnTo>
                      <a:pt x="127" y="587"/>
                    </a:lnTo>
                    <a:lnTo>
                      <a:pt x="125" y="587"/>
                    </a:lnTo>
                    <a:lnTo>
                      <a:pt x="125" y="587"/>
                    </a:lnTo>
                    <a:lnTo>
                      <a:pt x="123" y="589"/>
                    </a:lnTo>
                    <a:lnTo>
                      <a:pt x="123" y="589"/>
                    </a:lnTo>
                    <a:lnTo>
                      <a:pt x="121" y="585"/>
                    </a:lnTo>
                    <a:lnTo>
                      <a:pt x="121" y="582"/>
                    </a:lnTo>
                    <a:lnTo>
                      <a:pt x="121" y="580"/>
                    </a:lnTo>
                    <a:lnTo>
                      <a:pt x="120" y="580"/>
                    </a:lnTo>
                    <a:lnTo>
                      <a:pt x="120" y="578"/>
                    </a:lnTo>
                    <a:lnTo>
                      <a:pt x="123" y="574"/>
                    </a:lnTo>
                    <a:lnTo>
                      <a:pt x="127" y="574"/>
                    </a:lnTo>
                    <a:lnTo>
                      <a:pt x="127" y="576"/>
                    </a:lnTo>
                    <a:lnTo>
                      <a:pt x="129" y="572"/>
                    </a:lnTo>
                    <a:lnTo>
                      <a:pt x="131" y="572"/>
                    </a:lnTo>
                    <a:lnTo>
                      <a:pt x="137" y="572"/>
                    </a:lnTo>
                    <a:lnTo>
                      <a:pt x="139" y="572"/>
                    </a:lnTo>
                    <a:lnTo>
                      <a:pt x="142" y="568"/>
                    </a:lnTo>
                    <a:lnTo>
                      <a:pt x="144" y="563"/>
                    </a:lnTo>
                    <a:lnTo>
                      <a:pt x="144" y="561"/>
                    </a:lnTo>
                    <a:lnTo>
                      <a:pt x="144" y="561"/>
                    </a:lnTo>
                    <a:lnTo>
                      <a:pt x="142" y="563"/>
                    </a:lnTo>
                    <a:lnTo>
                      <a:pt x="141" y="565"/>
                    </a:lnTo>
                    <a:lnTo>
                      <a:pt x="139" y="568"/>
                    </a:lnTo>
                    <a:lnTo>
                      <a:pt x="135" y="570"/>
                    </a:lnTo>
                    <a:lnTo>
                      <a:pt x="129" y="568"/>
                    </a:lnTo>
                    <a:lnTo>
                      <a:pt x="127" y="566"/>
                    </a:lnTo>
                    <a:lnTo>
                      <a:pt x="127" y="565"/>
                    </a:lnTo>
                    <a:lnTo>
                      <a:pt x="131" y="563"/>
                    </a:lnTo>
                    <a:lnTo>
                      <a:pt x="135" y="559"/>
                    </a:lnTo>
                    <a:lnTo>
                      <a:pt x="137" y="559"/>
                    </a:lnTo>
                    <a:lnTo>
                      <a:pt x="137" y="557"/>
                    </a:lnTo>
                    <a:lnTo>
                      <a:pt x="137" y="555"/>
                    </a:lnTo>
                    <a:lnTo>
                      <a:pt x="139" y="555"/>
                    </a:lnTo>
                    <a:lnTo>
                      <a:pt x="141" y="555"/>
                    </a:lnTo>
                    <a:lnTo>
                      <a:pt x="141" y="553"/>
                    </a:lnTo>
                    <a:lnTo>
                      <a:pt x="141" y="551"/>
                    </a:lnTo>
                    <a:lnTo>
                      <a:pt x="141" y="551"/>
                    </a:lnTo>
                    <a:lnTo>
                      <a:pt x="139" y="549"/>
                    </a:lnTo>
                    <a:lnTo>
                      <a:pt x="139" y="549"/>
                    </a:lnTo>
                    <a:lnTo>
                      <a:pt x="137" y="551"/>
                    </a:lnTo>
                    <a:lnTo>
                      <a:pt x="131" y="551"/>
                    </a:lnTo>
                    <a:lnTo>
                      <a:pt x="131" y="551"/>
                    </a:lnTo>
                    <a:lnTo>
                      <a:pt x="129" y="549"/>
                    </a:lnTo>
                    <a:lnTo>
                      <a:pt x="131" y="547"/>
                    </a:lnTo>
                    <a:lnTo>
                      <a:pt x="135" y="545"/>
                    </a:lnTo>
                    <a:lnTo>
                      <a:pt x="137" y="545"/>
                    </a:lnTo>
                    <a:lnTo>
                      <a:pt x="139" y="547"/>
                    </a:lnTo>
                    <a:lnTo>
                      <a:pt x="141" y="547"/>
                    </a:lnTo>
                    <a:lnTo>
                      <a:pt x="144" y="545"/>
                    </a:lnTo>
                    <a:lnTo>
                      <a:pt x="146" y="540"/>
                    </a:lnTo>
                    <a:lnTo>
                      <a:pt x="144" y="540"/>
                    </a:lnTo>
                    <a:lnTo>
                      <a:pt x="144" y="536"/>
                    </a:lnTo>
                    <a:lnTo>
                      <a:pt x="148" y="532"/>
                    </a:lnTo>
                    <a:lnTo>
                      <a:pt x="148" y="528"/>
                    </a:lnTo>
                    <a:lnTo>
                      <a:pt x="148" y="526"/>
                    </a:lnTo>
                    <a:lnTo>
                      <a:pt x="148" y="525"/>
                    </a:lnTo>
                    <a:lnTo>
                      <a:pt x="144" y="523"/>
                    </a:lnTo>
                    <a:lnTo>
                      <a:pt x="142" y="523"/>
                    </a:lnTo>
                    <a:lnTo>
                      <a:pt x="142" y="521"/>
                    </a:lnTo>
                    <a:lnTo>
                      <a:pt x="139" y="521"/>
                    </a:lnTo>
                    <a:lnTo>
                      <a:pt x="137" y="521"/>
                    </a:lnTo>
                    <a:lnTo>
                      <a:pt x="137" y="519"/>
                    </a:lnTo>
                    <a:lnTo>
                      <a:pt x="139" y="519"/>
                    </a:lnTo>
                    <a:lnTo>
                      <a:pt x="141" y="519"/>
                    </a:lnTo>
                    <a:lnTo>
                      <a:pt x="142" y="517"/>
                    </a:lnTo>
                    <a:lnTo>
                      <a:pt x="144" y="515"/>
                    </a:lnTo>
                    <a:lnTo>
                      <a:pt x="144" y="513"/>
                    </a:lnTo>
                    <a:lnTo>
                      <a:pt x="146" y="511"/>
                    </a:lnTo>
                    <a:lnTo>
                      <a:pt x="146" y="509"/>
                    </a:lnTo>
                    <a:lnTo>
                      <a:pt x="146" y="507"/>
                    </a:lnTo>
                    <a:lnTo>
                      <a:pt x="142" y="507"/>
                    </a:lnTo>
                    <a:lnTo>
                      <a:pt x="142" y="505"/>
                    </a:lnTo>
                    <a:lnTo>
                      <a:pt x="142" y="504"/>
                    </a:lnTo>
                    <a:lnTo>
                      <a:pt x="144" y="502"/>
                    </a:lnTo>
                    <a:lnTo>
                      <a:pt x="144" y="502"/>
                    </a:lnTo>
                    <a:lnTo>
                      <a:pt x="144" y="500"/>
                    </a:lnTo>
                    <a:lnTo>
                      <a:pt x="142" y="498"/>
                    </a:lnTo>
                    <a:lnTo>
                      <a:pt x="141" y="494"/>
                    </a:lnTo>
                    <a:lnTo>
                      <a:pt x="142" y="492"/>
                    </a:lnTo>
                    <a:lnTo>
                      <a:pt x="144" y="494"/>
                    </a:lnTo>
                    <a:lnTo>
                      <a:pt x="144" y="494"/>
                    </a:lnTo>
                    <a:lnTo>
                      <a:pt x="144" y="492"/>
                    </a:lnTo>
                    <a:lnTo>
                      <a:pt x="144" y="490"/>
                    </a:lnTo>
                    <a:lnTo>
                      <a:pt x="144" y="486"/>
                    </a:lnTo>
                    <a:lnTo>
                      <a:pt x="144" y="483"/>
                    </a:lnTo>
                    <a:lnTo>
                      <a:pt x="142" y="481"/>
                    </a:lnTo>
                    <a:lnTo>
                      <a:pt x="142" y="479"/>
                    </a:lnTo>
                    <a:lnTo>
                      <a:pt x="142" y="477"/>
                    </a:lnTo>
                    <a:lnTo>
                      <a:pt x="144" y="475"/>
                    </a:lnTo>
                    <a:lnTo>
                      <a:pt x="144" y="469"/>
                    </a:lnTo>
                    <a:lnTo>
                      <a:pt x="142" y="469"/>
                    </a:lnTo>
                    <a:lnTo>
                      <a:pt x="141" y="469"/>
                    </a:lnTo>
                    <a:lnTo>
                      <a:pt x="139" y="473"/>
                    </a:lnTo>
                    <a:lnTo>
                      <a:pt x="137" y="473"/>
                    </a:lnTo>
                    <a:lnTo>
                      <a:pt x="135" y="475"/>
                    </a:lnTo>
                    <a:lnTo>
                      <a:pt x="133" y="475"/>
                    </a:lnTo>
                    <a:lnTo>
                      <a:pt x="131" y="475"/>
                    </a:lnTo>
                    <a:lnTo>
                      <a:pt x="133" y="473"/>
                    </a:lnTo>
                    <a:lnTo>
                      <a:pt x="137" y="471"/>
                    </a:lnTo>
                    <a:lnTo>
                      <a:pt x="139" y="471"/>
                    </a:lnTo>
                    <a:lnTo>
                      <a:pt x="141" y="469"/>
                    </a:lnTo>
                    <a:lnTo>
                      <a:pt x="141" y="465"/>
                    </a:lnTo>
                    <a:lnTo>
                      <a:pt x="142" y="464"/>
                    </a:lnTo>
                    <a:lnTo>
                      <a:pt x="146" y="462"/>
                    </a:lnTo>
                    <a:lnTo>
                      <a:pt x="146" y="460"/>
                    </a:lnTo>
                    <a:lnTo>
                      <a:pt x="146" y="458"/>
                    </a:lnTo>
                    <a:lnTo>
                      <a:pt x="144" y="456"/>
                    </a:lnTo>
                    <a:lnTo>
                      <a:pt x="142" y="452"/>
                    </a:lnTo>
                    <a:lnTo>
                      <a:pt x="142" y="450"/>
                    </a:lnTo>
                    <a:lnTo>
                      <a:pt x="141" y="448"/>
                    </a:lnTo>
                    <a:lnTo>
                      <a:pt x="141" y="448"/>
                    </a:lnTo>
                    <a:lnTo>
                      <a:pt x="139" y="446"/>
                    </a:lnTo>
                    <a:lnTo>
                      <a:pt x="139" y="444"/>
                    </a:lnTo>
                    <a:lnTo>
                      <a:pt x="139" y="443"/>
                    </a:lnTo>
                    <a:lnTo>
                      <a:pt x="139" y="441"/>
                    </a:lnTo>
                    <a:lnTo>
                      <a:pt x="139" y="437"/>
                    </a:lnTo>
                    <a:lnTo>
                      <a:pt x="137" y="435"/>
                    </a:lnTo>
                    <a:lnTo>
                      <a:pt x="131" y="429"/>
                    </a:lnTo>
                    <a:lnTo>
                      <a:pt x="131" y="427"/>
                    </a:lnTo>
                    <a:lnTo>
                      <a:pt x="129" y="425"/>
                    </a:lnTo>
                    <a:lnTo>
                      <a:pt x="127" y="425"/>
                    </a:lnTo>
                    <a:lnTo>
                      <a:pt x="127" y="423"/>
                    </a:lnTo>
                    <a:lnTo>
                      <a:pt x="129" y="422"/>
                    </a:lnTo>
                    <a:lnTo>
                      <a:pt x="133" y="420"/>
                    </a:lnTo>
                    <a:lnTo>
                      <a:pt x="135" y="418"/>
                    </a:lnTo>
                    <a:lnTo>
                      <a:pt x="137" y="416"/>
                    </a:lnTo>
                    <a:lnTo>
                      <a:pt x="135" y="416"/>
                    </a:lnTo>
                    <a:lnTo>
                      <a:pt x="133" y="416"/>
                    </a:lnTo>
                    <a:lnTo>
                      <a:pt x="133" y="414"/>
                    </a:lnTo>
                    <a:lnTo>
                      <a:pt x="135" y="412"/>
                    </a:lnTo>
                    <a:lnTo>
                      <a:pt x="137" y="408"/>
                    </a:lnTo>
                    <a:lnTo>
                      <a:pt x="137" y="406"/>
                    </a:lnTo>
                    <a:lnTo>
                      <a:pt x="137" y="404"/>
                    </a:lnTo>
                    <a:lnTo>
                      <a:pt x="137" y="404"/>
                    </a:lnTo>
                    <a:lnTo>
                      <a:pt x="139" y="403"/>
                    </a:lnTo>
                    <a:lnTo>
                      <a:pt x="137" y="401"/>
                    </a:lnTo>
                    <a:lnTo>
                      <a:pt x="135" y="401"/>
                    </a:lnTo>
                    <a:lnTo>
                      <a:pt x="131" y="397"/>
                    </a:lnTo>
                    <a:lnTo>
                      <a:pt x="127" y="393"/>
                    </a:lnTo>
                    <a:lnTo>
                      <a:pt x="127" y="391"/>
                    </a:lnTo>
                    <a:lnTo>
                      <a:pt x="125" y="389"/>
                    </a:lnTo>
                    <a:lnTo>
                      <a:pt x="123" y="389"/>
                    </a:lnTo>
                    <a:lnTo>
                      <a:pt x="123" y="391"/>
                    </a:lnTo>
                    <a:lnTo>
                      <a:pt x="121" y="391"/>
                    </a:lnTo>
                    <a:lnTo>
                      <a:pt x="121" y="391"/>
                    </a:lnTo>
                    <a:lnTo>
                      <a:pt x="120" y="387"/>
                    </a:lnTo>
                    <a:lnTo>
                      <a:pt x="118" y="387"/>
                    </a:lnTo>
                    <a:lnTo>
                      <a:pt x="116" y="385"/>
                    </a:lnTo>
                    <a:lnTo>
                      <a:pt x="114" y="383"/>
                    </a:lnTo>
                    <a:lnTo>
                      <a:pt x="112" y="382"/>
                    </a:lnTo>
                    <a:lnTo>
                      <a:pt x="112" y="383"/>
                    </a:lnTo>
                    <a:lnTo>
                      <a:pt x="110" y="383"/>
                    </a:lnTo>
                    <a:lnTo>
                      <a:pt x="110" y="382"/>
                    </a:lnTo>
                    <a:lnTo>
                      <a:pt x="110" y="380"/>
                    </a:lnTo>
                    <a:lnTo>
                      <a:pt x="106" y="376"/>
                    </a:lnTo>
                    <a:lnTo>
                      <a:pt x="102" y="372"/>
                    </a:lnTo>
                    <a:lnTo>
                      <a:pt x="102" y="372"/>
                    </a:lnTo>
                    <a:lnTo>
                      <a:pt x="101" y="374"/>
                    </a:lnTo>
                    <a:lnTo>
                      <a:pt x="97" y="374"/>
                    </a:lnTo>
                    <a:lnTo>
                      <a:pt x="93" y="368"/>
                    </a:lnTo>
                    <a:lnTo>
                      <a:pt x="89" y="368"/>
                    </a:lnTo>
                    <a:lnTo>
                      <a:pt x="85" y="364"/>
                    </a:lnTo>
                    <a:lnTo>
                      <a:pt x="83" y="364"/>
                    </a:lnTo>
                    <a:lnTo>
                      <a:pt x="80" y="364"/>
                    </a:lnTo>
                    <a:lnTo>
                      <a:pt x="76" y="366"/>
                    </a:lnTo>
                    <a:lnTo>
                      <a:pt x="74" y="370"/>
                    </a:lnTo>
                    <a:lnTo>
                      <a:pt x="72" y="372"/>
                    </a:lnTo>
                    <a:lnTo>
                      <a:pt x="70" y="374"/>
                    </a:lnTo>
                    <a:lnTo>
                      <a:pt x="70" y="370"/>
                    </a:lnTo>
                    <a:lnTo>
                      <a:pt x="72" y="368"/>
                    </a:lnTo>
                    <a:lnTo>
                      <a:pt x="70" y="364"/>
                    </a:lnTo>
                    <a:lnTo>
                      <a:pt x="70" y="364"/>
                    </a:lnTo>
                    <a:lnTo>
                      <a:pt x="66" y="362"/>
                    </a:lnTo>
                    <a:lnTo>
                      <a:pt x="64" y="366"/>
                    </a:lnTo>
                    <a:lnTo>
                      <a:pt x="64" y="368"/>
                    </a:lnTo>
                    <a:lnTo>
                      <a:pt x="62" y="370"/>
                    </a:lnTo>
                    <a:lnTo>
                      <a:pt x="61" y="368"/>
                    </a:lnTo>
                    <a:lnTo>
                      <a:pt x="59" y="364"/>
                    </a:lnTo>
                    <a:lnTo>
                      <a:pt x="57" y="362"/>
                    </a:lnTo>
                    <a:lnTo>
                      <a:pt x="55" y="366"/>
                    </a:lnTo>
                    <a:lnTo>
                      <a:pt x="53" y="372"/>
                    </a:lnTo>
                    <a:lnTo>
                      <a:pt x="53" y="372"/>
                    </a:lnTo>
                    <a:lnTo>
                      <a:pt x="49" y="372"/>
                    </a:lnTo>
                    <a:lnTo>
                      <a:pt x="49" y="368"/>
                    </a:lnTo>
                    <a:lnTo>
                      <a:pt x="51" y="364"/>
                    </a:lnTo>
                    <a:lnTo>
                      <a:pt x="55" y="362"/>
                    </a:lnTo>
                    <a:lnTo>
                      <a:pt x="53" y="361"/>
                    </a:lnTo>
                    <a:lnTo>
                      <a:pt x="51" y="362"/>
                    </a:lnTo>
                    <a:lnTo>
                      <a:pt x="49" y="361"/>
                    </a:lnTo>
                    <a:lnTo>
                      <a:pt x="47" y="362"/>
                    </a:lnTo>
                    <a:lnTo>
                      <a:pt x="43" y="362"/>
                    </a:lnTo>
                    <a:lnTo>
                      <a:pt x="43" y="364"/>
                    </a:lnTo>
                    <a:lnTo>
                      <a:pt x="41" y="366"/>
                    </a:lnTo>
                    <a:lnTo>
                      <a:pt x="41" y="364"/>
                    </a:lnTo>
                    <a:lnTo>
                      <a:pt x="41" y="362"/>
                    </a:lnTo>
                    <a:lnTo>
                      <a:pt x="40" y="359"/>
                    </a:lnTo>
                    <a:lnTo>
                      <a:pt x="40" y="355"/>
                    </a:lnTo>
                    <a:lnTo>
                      <a:pt x="38" y="355"/>
                    </a:lnTo>
                    <a:lnTo>
                      <a:pt x="36" y="357"/>
                    </a:lnTo>
                    <a:lnTo>
                      <a:pt x="36" y="359"/>
                    </a:lnTo>
                    <a:lnTo>
                      <a:pt x="36" y="362"/>
                    </a:lnTo>
                    <a:lnTo>
                      <a:pt x="34" y="362"/>
                    </a:lnTo>
                    <a:lnTo>
                      <a:pt x="34" y="366"/>
                    </a:lnTo>
                    <a:lnTo>
                      <a:pt x="34" y="370"/>
                    </a:lnTo>
                    <a:lnTo>
                      <a:pt x="34" y="374"/>
                    </a:lnTo>
                    <a:lnTo>
                      <a:pt x="34" y="374"/>
                    </a:lnTo>
                    <a:lnTo>
                      <a:pt x="30" y="372"/>
                    </a:lnTo>
                    <a:lnTo>
                      <a:pt x="28" y="370"/>
                    </a:lnTo>
                    <a:lnTo>
                      <a:pt x="24" y="368"/>
                    </a:lnTo>
                    <a:lnTo>
                      <a:pt x="20" y="366"/>
                    </a:lnTo>
                    <a:lnTo>
                      <a:pt x="17" y="362"/>
                    </a:lnTo>
                    <a:lnTo>
                      <a:pt x="15" y="361"/>
                    </a:lnTo>
                    <a:lnTo>
                      <a:pt x="15" y="361"/>
                    </a:lnTo>
                    <a:lnTo>
                      <a:pt x="17" y="359"/>
                    </a:lnTo>
                    <a:lnTo>
                      <a:pt x="13" y="357"/>
                    </a:lnTo>
                    <a:lnTo>
                      <a:pt x="11" y="353"/>
                    </a:lnTo>
                    <a:lnTo>
                      <a:pt x="9" y="349"/>
                    </a:lnTo>
                    <a:lnTo>
                      <a:pt x="5" y="347"/>
                    </a:lnTo>
                    <a:lnTo>
                      <a:pt x="5" y="342"/>
                    </a:lnTo>
                    <a:lnTo>
                      <a:pt x="7" y="340"/>
                    </a:lnTo>
                    <a:lnTo>
                      <a:pt x="13" y="340"/>
                    </a:lnTo>
                    <a:lnTo>
                      <a:pt x="15" y="338"/>
                    </a:lnTo>
                    <a:lnTo>
                      <a:pt x="17" y="338"/>
                    </a:lnTo>
                    <a:lnTo>
                      <a:pt x="22" y="338"/>
                    </a:lnTo>
                    <a:lnTo>
                      <a:pt x="22" y="338"/>
                    </a:lnTo>
                    <a:lnTo>
                      <a:pt x="24" y="336"/>
                    </a:lnTo>
                    <a:lnTo>
                      <a:pt x="26" y="334"/>
                    </a:lnTo>
                    <a:lnTo>
                      <a:pt x="26" y="332"/>
                    </a:lnTo>
                    <a:lnTo>
                      <a:pt x="22" y="334"/>
                    </a:lnTo>
                    <a:lnTo>
                      <a:pt x="19" y="330"/>
                    </a:lnTo>
                    <a:lnTo>
                      <a:pt x="17" y="330"/>
                    </a:lnTo>
                    <a:lnTo>
                      <a:pt x="15" y="332"/>
                    </a:lnTo>
                    <a:lnTo>
                      <a:pt x="9" y="328"/>
                    </a:lnTo>
                    <a:lnTo>
                      <a:pt x="9" y="322"/>
                    </a:lnTo>
                    <a:lnTo>
                      <a:pt x="11" y="321"/>
                    </a:lnTo>
                    <a:lnTo>
                      <a:pt x="15" y="319"/>
                    </a:lnTo>
                    <a:lnTo>
                      <a:pt x="15" y="315"/>
                    </a:lnTo>
                    <a:lnTo>
                      <a:pt x="17" y="313"/>
                    </a:lnTo>
                    <a:lnTo>
                      <a:pt x="15" y="313"/>
                    </a:lnTo>
                    <a:lnTo>
                      <a:pt x="13" y="315"/>
                    </a:lnTo>
                    <a:lnTo>
                      <a:pt x="11" y="319"/>
                    </a:lnTo>
                    <a:lnTo>
                      <a:pt x="9" y="319"/>
                    </a:lnTo>
                    <a:lnTo>
                      <a:pt x="7" y="321"/>
                    </a:lnTo>
                    <a:lnTo>
                      <a:pt x="5" y="322"/>
                    </a:lnTo>
                    <a:lnTo>
                      <a:pt x="1" y="321"/>
                    </a:lnTo>
                    <a:lnTo>
                      <a:pt x="0" y="317"/>
                    </a:lnTo>
                    <a:lnTo>
                      <a:pt x="1" y="315"/>
                    </a:lnTo>
                    <a:lnTo>
                      <a:pt x="3" y="313"/>
                    </a:lnTo>
                    <a:lnTo>
                      <a:pt x="1" y="311"/>
                    </a:lnTo>
                    <a:lnTo>
                      <a:pt x="0" y="313"/>
                    </a:lnTo>
                    <a:lnTo>
                      <a:pt x="0" y="313"/>
                    </a:lnTo>
                    <a:lnTo>
                      <a:pt x="0" y="307"/>
                    </a:lnTo>
                    <a:lnTo>
                      <a:pt x="0" y="305"/>
                    </a:lnTo>
                    <a:lnTo>
                      <a:pt x="1" y="305"/>
                    </a:lnTo>
                    <a:lnTo>
                      <a:pt x="3" y="303"/>
                    </a:lnTo>
                    <a:lnTo>
                      <a:pt x="5" y="303"/>
                    </a:lnTo>
                    <a:lnTo>
                      <a:pt x="7" y="305"/>
                    </a:lnTo>
                    <a:lnTo>
                      <a:pt x="7" y="302"/>
                    </a:lnTo>
                    <a:lnTo>
                      <a:pt x="13" y="300"/>
                    </a:lnTo>
                    <a:lnTo>
                      <a:pt x="19" y="302"/>
                    </a:lnTo>
                    <a:lnTo>
                      <a:pt x="22" y="303"/>
                    </a:lnTo>
                    <a:lnTo>
                      <a:pt x="30" y="303"/>
                    </a:lnTo>
                    <a:lnTo>
                      <a:pt x="36" y="307"/>
                    </a:lnTo>
                    <a:lnTo>
                      <a:pt x="41" y="307"/>
                    </a:lnTo>
                    <a:lnTo>
                      <a:pt x="43" y="309"/>
                    </a:lnTo>
                    <a:lnTo>
                      <a:pt x="51" y="313"/>
                    </a:lnTo>
                    <a:lnTo>
                      <a:pt x="53" y="313"/>
                    </a:lnTo>
                    <a:lnTo>
                      <a:pt x="55" y="313"/>
                    </a:lnTo>
                    <a:lnTo>
                      <a:pt x="59" y="311"/>
                    </a:lnTo>
                    <a:lnTo>
                      <a:pt x="57" y="311"/>
                    </a:lnTo>
                    <a:lnTo>
                      <a:pt x="53" y="311"/>
                    </a:lnTo>
                    <a:lnTo>
                      <a:pt x="47" y="307"/>
                    </a:lnTo>
                    <a:lnTo>
                      <a:pt x="43" y="303"/>
                    </a:lnTo>
                    <a:lnTo>
                      <a:pt x="40" y="303"/>
                    </a:lnTo>
                    <a:lnTo>
                      <a:pt x="34" y="303"/>
                    </a:lnTo>
                    <a:lnTo>
                      <a:pt x="30" y="300"/>
                    </a:lnTo>
                    <a:lnTo>
                      <a:pt x="30" y="298"/>
                    </a:lnTo>
                    <a:lnTo>
                      <a:pt x="38" y="298"/>
                    </a:lnTo>
                    <a:lnTo>
                      <a:pt x="41" y="298"/>
                    </a:lnTo>
                    <a:lnTo>
                      <a:pt x="49" y="298"/>
                    </a:lnTo>
                    <a:lnTo>
                      <a:pt x="55" y="300"/>
                    </a:lnTo>
                    <a:lnTo>
                      <a:pt x="57" y="303"/>
                    </a:lnTo>
                    <a:lnTo>
                      <a:pt x="61" y="303"/>
                    </a:lnTo>
                    <a:lnTo>
                      <a:pt x="61" y="305"/>
                    </a:lnTo>
                    <a:lnTo>
                      <a:pt x="64" y="305"/>
                    </a:lnTo>
                    <a:lnTo>
                      <a:pt x="64" y="305"/>
                    </a:lnTo>
                    <a:lnTo>
                      <a:pt x="62" y="303"/>
                    </a:lnTo>
                    <a:lnTo>
                      <a:pt x="62" y="300"/>
                    </a:lnTo>
                    <a:lnTo>
                      <a:pt x="66" y="298"/>
                    </a:lnTo>
                    <a:lnTo>
                      <a:pt x="68" y="298"/>
                    </a:lnTo>
                    <a:lnTo>
                      <a:pt x="68" y="292"/>
                    </a:lnTo>
                    <a:lnTo>
                      <a:pt x="66" y="292"/>
                    </a:lnTo>
                    <a:lnTo>
                      <a:pt x="64" y="292"/>
                    </a:lnTo>
                    <a:lnTo>
                      <a:pt x="62" y="290"/>
                    </a:lnTo>
                    <a:lnTo>
                      <a:pt x="62" y="288"/>
                    </a:lnTo>
                    <a:lnTo>
                      <a:pt x="61" y="286"/>
                    </a:lnTo>
                    <a:lnTo>
                      <a:pt x="59" y="288"/>
                    </a:lnTo>
                    <a:lnTo>
                      <a:pt x="55" y="290"/>
                    </a:lnTo>
                    <a:lnTo>
                      <a:pt x="51" y="290"/>
                    </a:lnTo>
                    <a:lnTo>
                      <a:pt x="45" y="290"/>
                    </a:lnTo>
                    <a:lnTo>
                      <a:pt x="43" y="288"/>
                    </a:lnTo>
                    <a:lnTo>
                      <a:pt x="43" y="286"/>
                    </a:lnTo>
                    <a:lnTo>
                      <a:pt x="41" y="284"/>
                    </a:lnTo>
                    <a:lnTo>
                      <a:pt x="40" y="282"/>
                    </a:lnTo>
                    <a:lnTo>
                      <a:pt x="38" y="281"/>
                    </a:lnTo>
                    <a:lnTo>
                      <a:pt x="36" y="282"/>
                    </a:lnTo>
                    <a:lnTo>
                      <a:pt x="38" y="284"/>
                    </a:lnTo>
                    <a:lnTo>
                      <a:pt x="40" y="286"/>
                    </a:lnTo>
                    <a:lnTo>
                      <a:pt x="38" y="290"/>
                    </a:lnTo>
                    <a:lnTo>
                      <a:pt x="38" y="292"/>
                    </a:lnTo>
                    <a:lnTo>
                      <a:pt x="32" y="292"/>
                    </a:lnTo>
                    <a:lnTo>
                      <a:pt x="28" y="290"/>
                    </a:lnTo>
                    <a:lnTo>
                      <a:pt x="22" y="284"/>
                    </a:lnTo>
                    <a:lnTo>
                      <a:pt x="22" y="282"/>
                    </a:lnTo>
                    <a:lnTo>
                      <a:pt x="26" y="281"/>
                    </a:lnTo>
                    <a:lnTo>
                      <a:pt x="32" y="279"/>
                    </a:lnTo>
                    <a:lnTo>
                      <a:pt x="32" y="279"/>
                    </a:lnTo>
                    <a:lnTo>
                      <a:pt x="30" y="277"/>
                    </a:lnTo>
                    <a:lnTo>
                      <a:pt x="26" y="279"/>
                    </a:lnTo>
                    <a:lnTo>
                      <a:pt x="22" y="281"/>
                    </a:lnTo>
                    <a:lnTo>
                      <a:pt x="20" y="279"/>
                    </a:lnTo>
                    <a:lnTo>
                      <a:pt x="19" y="277"/>
                    </a:lnTo>
                    <a:lnTo>
                      <a:pt x="20" y="275"/>
                    </a:lnTo>
                    <a:lnTo>
                      <a:pt x="24" y="275"/>
                    </a:lnTo>
                    <a:lnTo>
                      <a:pt x="26" y="273"/>
                    </a:lnTo>
                    <a:lnTo>
                      <a:pt x="30" y="269"/>
                    </a:lnTo>
                    <a:lnTo>
                      <a:pt x="28" y="267"/>
                    </a:lnTo>
                    <a:lnTo>
                      <a:pt x="26" y="265"/>
                    </a:lnTo>
                    <a:lnTo>
                      <a:pt x="26" y="267"/>
                    </a:lnTo>
                    <a:lnTo>
                      <a:pt x="24" y="269"/>
                    </a:lnTo>
                    <a:lnTo>
                      <a:pt x="20" y="271"/>
                    </a:lnTo>
                    <a:lnTo>
                      <a:pt x="17" y="271"/>
                    </a:lnTo>
                    <a:lnTo>
                      <a:pt x="13" y="271"/>
                    </a:lnTo>
                    <a:lnTo>
                      <a:pt x="13" y="269"/>
                    </a:lnTo>
                    <a:lnTo>
                      <a:pt x="13" y="267"/>
                    </a:lnTo>
                    <a:lnTo>
                      <a:pt x="15" y="265"/>
                    </a:lnTo>
                    <a:lnTo>
                      <a:pt x="17" y="263"/>
                    </a:lnTo>
                    <a:lnTo>
                      <a:pt x="15" y="261"/>
                    </a:lnTo>
                    <a:lnTo>
                      <a:pt x="15" y="261"/>
                    </a:lnTo>
                    <a:lnTo>
                      <a:pt x="11" y="261"/>
                    </a:lnTo>
                    <a:lnTo>
                      <a:pt x="9" y="260"/>
                    </a:lnTo>
                    <a:lnTo>
                      <a:pt x="7" y="252"/>
                    </a:lnTo>
                    <a:lnTo>
                      <a:pt x="3" y="250"/>
                    </a:lnTo>
                    <a:lnTo>
                      <a:pt x="1" y="248"/>
                    </a:lnTo>
                    <a:lnTo>
                      <a:pt x="0" y="246"/>
                    </a:lnTo>
                    <a:lnTo>
                      <a:pt x="1" y="246"/>
                    </a:lnTo>
                    <a:lnTo>
                      <a:pt x="5" y="244"/>
                    </a:lnTo>
                    <a:lnTo>
                      <a:pt x="7" y="242"/>
                    </a:lnTo>
                    <a:lnTo>
                      <a:pt x="7" y="241"/>
                    </a:lnTo>
                    <a:lnTo>
                      <a:pt x="9" y="242"/>
                    </a:lnTo>
                    <a:lnTo>
                      <a:pt x="11" y="242"/>
                    </a:lnTo>
                    <a:lnTo>
                      <a:pt x="11" y="241"/>
                    </a:lnTo>
                    <a:lnTo>
                      <a:pt x="9" y="239"/>
                    </a:lnTo>
                    <a:lnTo>
                      <a:pt x="5" y="239"/>
                    </a:lnTo>
                    <a:lnTo>
                      <a:pt x="5" y="237"/>
                    </a:lnTo>
                    <a:lnTo>
                      <a:pt x="5" y="235"/>
                    </a:lnTo>
                    <a:lnTo>
                      <a:pt x="9" y="235"/>
                    </a:lnTo>
                    <a:lnTo>
                      <a:pt x="15" y="233"/>
                    </a:lnTo>
                    <a:lnTo>
                      <a:pt x="15" y="231"/>
                    </a:lnTo>
                    <a:lnTo>
                      <a:pt x="15" y="229"/>
                    </a:lnTo>
                    <a:lnTo>
                      <a:pt x="17" y="229"/>
                    </a:lnTo>
                    <a:lnTo>
                      <a:pt x="19" y="227"/>
                    </a:lnTo>
                    <a:lnTo>
                      <a:pt x="22" y="227"/>
                    </a:lnTo>
                    <a:lnTo>
                      <a:pt x="22" y="227"/>
                    </a:lnTo>
                    <a:lnTo>
                      <a:pt x="26" y="227"/>
                    </a:lnTo>
                    <a:lnTo>
                      <a:pt x="28" y="225"/>
                    </a:lnTo>
                    <a:lnTo>
                      <a:pt x="30" y="225"/>
                    </a:lnTo>
                    <a:lnTo>
                      <a:pt x="32" y="227"/>
                    </a:lnTo>
                    <a:lnTo>
                      <a:pt x="32" y="227"/>
                    </a:lnTo>
                    <a:lnTo>
                      <a:pt x="34" y="227"/>
                    </a:lnTo>
                    <a:lnTo>
                      <a:pt x="36" y="227"/>
                    </a:lnTo>
                    <a:lnTo>
                      <a:pt x="38" y="225"/>
                    </a:lnTo>
                    <a:lnTo>
                      <a:pt x="40" y="223"/>
                    </a:lnTo>
                    <a:lnTo>
                      <a:pt x="41" y="225"/>
                    </a:lnTo>
                    <a:lnTo>
                      <a:pt x="43" y="225"/>
                    </a:lnTo>
                    <a:lnTo>
                      <a:pt x="45" y="223"/>
                    </a:lnTo>
                    <a:lnTo>
                      <a:pt x="47" y="223"/>
                    </a:lnTo>
                    <a:lnTo>
                      <a:pt x="49" y="223"/>
                    </a:lnTo>
                    <a:lnTo>
                      <a:pt x="62" y="220"/>
                    </a:lnTo>
                    <a:lnTo>
                      <a:pt x="66" y="220"/>
                    </a:lnTo>
                    <a:lnTo>
                      <a:pt x="66" y="221"/>
                    </a:lnTo>
                    <a:lnTo>
                      <a:pt x="68" y="220"/>
                    </a:lnTo>
                    <a:lnTo>
                      <a:pt x="66" y="218"/>
                    </a:lnTo>
                    <a:lnTo>
                      <a:pt x="66" y="216"/>
                    </a:lnTo>
                    <a:lnTo>
                      <a:pt x="72" y="214"/>
                    </a:lnTo>
                    <a:lnTo>
                      <a:pt x="78" y="214"/>
                    </a:lnTo>
                    <a:lnTo>
                      <a:pt x="81" y="212"/>
                    </a:lnTo>
                    <a:lnTo>
                      <a:pt x="83" y="214"/>
                    </a:lnTo>
                    <a:lnTo>
                      <a:pt x="87" y="214"/>
                    </a:lnTo>
                    <a:lnTo>
                      <a:pt x="89" y="212"/>
                    </a:lnTo>
                    <a:lnTo>
                      <a:pt x="93" y="212"/>
                    </a:lnTo>
                    <a:lnTo>
                      <a:pt x="99" y="212"/>
                    </a:lnTo>
                    <a:lnTo>
                      <a:pt x="99" y="214"/>
                    </a:lnTo>
                    <a:lnTo>
                      <a:pt x="102" y="216"/>
                    </a:lnTo>
                    <a:lnTo>
                      <a:pt x="104" y="216"/>
                    </a:lnTo>
                    <a:lnTo>
                      <a:pt x="108" y="220"/>
                    </a:lnTo>
                    <a:lnTo>
                      <a:pt x="110" y="220"/>
                    </a:lnTo>
                    <a:lnTo>
                      <a:pt x="112" y="218"/>
                    </a:lnTo>
                    <a:lnTo>
                      <a:pt x="114" y="218"/>
                    </a:lnTo>
                    <a:lnTo>
                      <a:pt x="116" y="214"/>
                    </a:lnTo>
                    <a:lnTo>
                      <a:pt x="118" y="210"/>
                    </a:lnTo>
                    <a:lnTo>
                      <a:pt x="121" y="206"/>
                    </a:lnTo>
                    <a:lnTo>
                      <a:pt x="125" y="204"/>
                    </a:lnTo>
                    <a:lnTo>
                      <a:pt x="127" y="202"/>
                    </a:lnTo>
                    <a:lnTo>
                      <a:pt x="129" y="197"/>
                    </a:lnTo>
                    <a:lnTo>
                      <a:pt x="133" y="197"/>
                    </a:lnTo>
                    <a:lnTo>
                      <a:pt x="135" y="193"/>
                    </a:lnTo>
                    <a:lnTo>
                      <a:pt x="131" y="191"/>
                    </a:lnTo>
                    <a:lnTo>
                      <a:pt x="131" y="189"/>
                    </a:lnTo>
                    <a:lnTo>
                      <a:pt x="135" y="185"/>
                    </a:lnTo>
                    <a:lnTo>
                      <a:pt x="137" y="185"/>
                    </a:lnTo>
                    <a:lnTo>
                      <a:pt x="142" y="185"/>
                    </a:lnTo>
                    <a:lnTo>
                      <a:pt x="146" y="181"/>
                    </a:lnTo>
                    <a:lnTo>
                      <a:pt x="146" y="180"/>
                    </a:lnTo>
                    <a:lnTo>
                      <a:pt x="146" y="180"/>
                    </a:lnTo>
                    <a:lnTo>
                      <a:pt x="142" y="180"/>
                    </a:lnTo>
                    <a:lnTo>
                      <a:pt x="139" y="176"/>
                    </a:lnTo>
                    <a:lnTo>
                      <a:pt x="139" y="174"/>
                    </a:lnTo>
                    <a:lnTo>
                      <a:pt x="139" y="172"/>
                    </a:lnTo>
                    <a:lnTo>
                      <a:pt x="142" y="172"/>
                    </a:lnTo>
                    <a:lnTo>
                      <a:pt x="146" y="172"/>
                    </a:lnTo>
                    <a:lnTo>
                      <a:pt x="150" y="170"/>
                    </a:lnTo>
                    <a:lnTo>
                      <a:pt x="154" y="168"/>
                    </a:lnTo>
                    <a:lnTo>
                      <a:pt x="156" y="166"/>
                    </a:lnTo>
                    <a:lnTo>
                      <a:pt x="154" y="166"/>
                    </a:lnTo>
                    <a:lnTo>
                      <a:pt x="154" y="162"/>
                    </a:lnTo>
                    <a:lnTo>
                      <a:pt x="154" y="162"/>
                    </a:lnTo>
                    <a:lnTo>
                      <a:pt x="150" y="164"/>
                    </a:lnTo>
                    <a:lnTo>
                      <a:pt x="150" y="168"/>
                    </a:lnTo>
                    <a:lnTo>
                      <a:pt x="148" y="170"/>
                    </a:lnTo>
                    <a:lnTo>
                      <a:pt x="142" y="170"/>
                    </a:lnTo>
                    <a:lnTo>
                      <a:pt x="141" y="168"/>
                    </a:lnTo>
                    <a:lnTo>
                      <a:pt x="139" y="168"/>
                    </a:lnTo>
                    <a:lnTo>
                      <a:pt x="135" y="172"/>
                    </a:lnTo>
                    <a:lnTo>
                      <a:pt x="133" y="172"/>
                    </a:lnTo>
                    <a:lnTo>
                      <a:pt x="131" y="170"/>
                    </a:lnTo>
                    <a:lnTo>
                      <a:pt x="127" y="166"/>
                    </a:lnTo>
                    <a:lnTo>
                      <a:pt x="125" y="166"/>
                    </a:lnTo>
                    <a:lnTo>
                      <a:pt x="123" y="168"/>
                    </a:lnTo>
                    <a:lnTo>
                      <a:pt x="121" y="168"/>
                    </a:lnTo>
                    <a:lnTo>
                      <a:pt x="120" y="166"/>
                    </a:lnTo>
                    <a:lnTo>
                      <a:pt x="118" y="168"/>
                    </a:lnTo>
                    <a:lnTo>
                      <a:pt x="116" y="166"/>
                    </a:lnTo>
                    <a:lnTo>
                      <a:pt x="116" y="164"/>
                    </a:lnTo>
                    <a:lnTo>
                      <a:pt x="116" y="162"/>
                    </a:lnTo>
                    <a:lnTo>
                      <a:pt x="116" y="162"/>
                    </a:lnTo>
                    <a:lnTo>
                      <a:pt x="116" y="160"/>
                    </a:lnTo>
                    <a:lnTo>
                      <a:pt x="116" y="159"/>
                    </a:lnTo>
                    <a:lnTo>
                      <a:pt x="120" y="157"/>
                    </a:lnTo>
                    <a:lnTo>
                      <a:pt x="121" y="155"/>
                    </a:lnTo>
                    <a:lnTo>
                      <a:pt x="121" y="153"/>
                    </a:lnTo>
                    <a:lnTo>
                      <a:pt x="123" y="151"/>
                    </a:lnTo>
                    <a:lnTo>
                      <a:pt x="123" y="149"/>
                    </a:lnTo>
                    <a:lnTo>
                      <a:pt x="123" y="149"/>
                    </a:lnTo>
                    <a:lnTo>
                      <a:pt x="123" y="147"/>
                    </a:lnTo>
                    <a:lnTo>
                      <a:pt x="123" y="145"/>
                    </a:lnTo>
                    <a:lnTo>
                      <a:pt x="127" y="145"/>
                    </a:lnTo>
                    <a:lnTo>
                      <a:pt x="129" y="143"/>
                    </a:lnTo>
                    <a:lnTo>
                      <a:pt x="131" y="141"/>
                    </a:lnTo>
                    <a:lnTo>
                      <a:pt x="133" y="140"/>
                    </a:lnTo>
                    <a:lnTo>
                      <a:pt x="137" y="138"/>
                    </a:lnTo>
                    <a:lnTo>
                      <a:pt x="139" y="136"/>
                    </a:lnTo>
                    <a:lnTo>
                      <a:pt x="142" y="134"/>
                    </a:lnTo>
                    <a:lnTo>
                      <a:pt x="146" y="134"/>
                    </a:lnTo>
                    <a:lnTo>
                      <a:pt x="150" y="134"/>
                    </a:lnTo>
                    <a:lnTo>
                      <a:pt x="148" y="132"/>
                    </a:lnTo>
                    <a:lnTo>
                      <a:pt x="146" y="132"/>
                    </a:lnTo>
                    <a:lnTo>
                      <a:pt x="146" y="130"/>
                    </a:lnTo>
                    <a:lnTo>
                      <a:pt x="148" y="130"/>
                    </a:lnTo>
                    <a:lnTo>
                      <a:pt x="152" y="130"/>
                    </a:lnTo>
                    <a:lnTo>
                      <a:pt x="152" y="130"/>
                    </a:lnTo>
                    <a:lnTo>
                      <a:pt x="154" y="130"/>
                    </a:lnTo>
                    <a:lnTo>
                      <a:pt x="158" y="126"/>
                    </a:lnTo>
                    <a:lnTo>
                      <a:pt x="158" y="122"/>
                    </a:lnTo>
                    <a:lnTo>
                      <a:pt x="160" y="120"/>
                    </a:lnTo>
                    <a:lnTo>
                      <a:pt x="163" y="119"/>
                    </a:lnTo>
                    <a:lnTo>
                      <a:pt x="165" y="117"/>
                    </a:lnTo>
                    <a:lnTo>
                      <a:pt x="167" y="115"/>
                    </a:lnTo>
                    <a:lnTo>
                      <a:pt x="171" y="115"/>
                    </a:lnTo>
                    <a:lnTo>
                      <a:pt x="173" y="113"/>
                    </a:lnTo>
                    <a:lnTo>
                      <a:pt x="173" y="115"/>
                    </a:lnTo>
                    <a:lnTo>
                      <a:pt x="175" y="119"/>
                    </a:lnTo>
                    <a:lnTo>
                      <a:pt x="173" y="124"/>
                    </a:lnTo>
                    <a:lnTo>
                      <a:pt x="175" y="126"/>
                    </a:lnTo>
                    <a:lnTo>
                      <a:pt x="175" y="132"/>
                    </a:lnTo>
                    <a:lnTo>
                      <a:pt x="175" y="140"/>
                    </a:lnTo>
                    <a:lnTo>
                      <a:pt x="175" y="138"/>
                    </a:lnTo>
                    <a:lnTo>
                      <a:pt x="177" y="136"/>
                    </a:lnTo>
                    <a:lnTo>
                      <a:pt x="179" y="130"/>
                    </a:lnTo>
                    <a:lnTo>
                      <a:pt x="177" y="124"/>
                    </a:lnTo>
                    <a:lnTo>
                      <a:pt x="177" y="122"/>
                    </a:lnTo>
                    <a:lnTo>
                      <a:pt x="177" y="119"/>
                    </a:lnTo>
                    <a:lnTo>
                      <a:pt x="177" y="115"/>
                    </a:lnTo>
                    <a:lnTo>
                      <a:pt x="179" y="113"/>
                    </a:lnTo>
                    <a:lnTo>
                      <a:pt x="181" y="113"/>
                    </a:lnTo>
                    <a:lnTo>
                      <a:pt x="181" y="113"/>
                    </a:lnTo>
                    <a:lnTo>
                      <a:pt x="182" y="111"/>
                    </a:lnTo>
                    <a:lnTo>
                      <a:pt x="184" y="111"/>
                    </a:lnTo>
                    <a:lnTo>
                      <a:pt x="184" y="113"/>
                    </a:lnTo>
                    <a:lnTo>
                      <a:pt x="186" y="115"/>
                    </a:lnTo>
                    <a:lnTo>
                      <a:pt x="188" y="115"/>
                    </a:lnTo>
                    <a:lnTo>
                      <a:pt x="188" y="115"/>
                    </a:lnTo>
                    <a:lnTo>
                      <a:pt x="188" y="119"/>
                    </a:lnTo>
                    <a:lnTo>
                      <a:pt x="190" y="120"/>
                    </a:lnTo>
                    <a:lnTo>
                      <a:pt x="192" y="120"/>
                    </a:lnTo>
                    <a:lnTo>
                      <a:pt x="198" y="120"/>
                    </a:lnTo>
                    <a:lnTo>
                      <a:pt x="198" y="120"/>
                    </a:lnTo>
                    <a:lnTo>
                      <a:pt x="202" y="120"/>
                    </a:lnTo>
                    <a:lnTo>
                      <a:pt x="202" y="119"/>
                    </a:lnTo>
                    <a:lnTo>
                      <a:pt x="202" y="117"/>
                    </a:lnTo>
                    <a:lnTo>
                      <a:pt x="202" y="115"/>
                    </a:lnTo>
                    <a:lnTo>
                      <a:pt x="203" y="113"/>
                    </a:lnTo>
                    <a:lnTo>
                      <a:pt x="203" y="109"/>
                    </a:lnTo>
                    <a:lnTo>
                      <a:pt x="205" y="107"/>
                    </a:lnTo>
                    <a:lnTo>
                      <a:pt x="209" y="107"/>
                    </a:lnTo>
                    <a:lnTo>
                      <a:pt x="213" y="105"/>
                    </a:lnTo>
                    <a:lnTo>
                      <a:pt x="215" y="101"/>
                    </a:lnTo>
                    <a:lnTo>
                      <a:pt x="215" y="98"/>
                    </a:lnTo>
                    <a:lnTo>
                      <a:pt x="213" y="98"/>
                    </a:lnTo>
                    <a:lnTo>
                      <a:pt x="211" y="98"/>
                    </a:lnTo>
                    <a:lnTo>
                      <a:pt x="211" y="96"/>
                    </a:lnTo>
                    <a:lnTo>
                      <a:pt x="211" y="94"/>
                    </a:lnTo>
                    <a:lnTo>
                      <a:pt x="215" y="90"/>
                    </a:lnTo>
                    <a:lnTo>
                      <a:pt x="215" y="86"/>
                    </a:lnTo>
                    <a:lnTo>
                      <a:pt x="215" y="84"/>
                    </a:lnTo>
                    <a:lnTo>
                      <a:pt x="215" y="79"/>
                    </a:lnTo>
                    <a:lnTo>
                      <a:pt x="219" y="77"/>
                    </a:lnTo>
                    <a:lnTo>
                      <a:pt x="222" y="77"/>
                    </a:lnTo>
                    <a:lnTo>
                      <a:pt x="226" y="75"/>
                    </a:lnTo>
                    <a:lnTo>
                      <a:pt x="232" y="73"/>
                    </a:lnTo>
                    <a:lnTo>
                      <a:pt x="232" y="73"/>
                    </a:lnTo>
                    <a:lnTo>
                      <a:pt x="234" y="75"/>
                    </a:lnTo>
                    <a:lnTo>
                      <a:pt x="234" y="79"/>
                    </a:lnTo>
                    <a:lnTo>
                      <a:pt x="236" y="82"/>
                    </a:lnTo>
                    <a:lnTo>
                      <a:pt x="238" y="86"/>
                    </a:lnTo>
                    <a:lnTo>
                      <a:pt x="236" y="92"/>
                    </a:lnTo>
                    <a:lnTo>
                      <a:pt x="236" y="99"/>
                    </a:lnTo>
                    <a:lnTo>
                      <a:pt x="238" y="101"/>
                    </a:lnTo>
                    <a:lnTo>
                      <a:pt x="242" y="105"/>
                    </a:lnTo>
                    <a:lnTo>
                      <a:pt x="243" y="109"/>
                    </a:lnTo>
                    <a:lnTo>
                      <a:pt x="245" y="109"/>
                    </a:lnTo>
                    <a:lnTo>
                      <a:pt x="247" y="109"/>
                    </a:lnTo>
                    <a:lnTo>
                      <a:pt x="245" y="103"/>
                    </a:lnTo>
                    <a:lnTo>
                      <a:pt x="245" y="99"/>
                    </a:lnTo>
                    <a:lnTo>
                      <a:pt x="242" y="94"/>
                    </a:lnTo>
                    <a:lnTo>
                      <a:pt x="242" y="88"/>
                    </a:lnTo>
                    <a:lnTo>
                      <a:pt x="243" y="84"/>
                    </a:lnTo>
                    <a:lnTo>
                      <a:pt x="243" y="80"/>
                    </a:lnTo>
                    <a:lnTo>
                      <a:pt x="242" y="79"/>
                    </a:lnTo>
                    <a:lnTo>
                      <a:pt x="242" y="75"/>
                    </a:lnTo>
                    <a:lnTo>
                      <a:pt x="242" y="73"/>
                    </a:lnTo>
                    <a:lnTo>
                      <a:pt x="240" y="71"/>
                    </a:lnTo>
                    <a:lnTo>
                      <a:pt x="240" y="69"/>
                    </a:lnTo>
                    <a:lnTo>
                      <a:pt x="243" y="65"/>
                    </a:lnTo>
                    <a:lnTo>
                      <a:pt x="247" y="65"/>
                    </a:lnTo>
                    <a:lnTo>
                      <a:pt x="249" y="67"/>
                    </a:lnTo>
                    <a:lnTo>
                      <a:pt x="251" y="65"/>
                    </a:lnTo>
                    <a:lnTo>
                      <a:pt x="255" y="65"/>
                    </a:lnTo>
                    <a:lnTo>
                      <a:pt x="259" y="67"/>
                    </a:lnTo>
                    <a:lnTo>
                      <a:pt x="266" y="67"/>
                    </a:lnTo>
                    <a:lnTo>
                      <a:pt x="274" y="63"/>
                    </a:lnTo>
                    <a:lnTo>
                      <a:pt x="280" y="63"/>
                    </a:lnTo>
                    <a:lnTo>
                      <a:pt x="282" y="65"/>
                    </a:lnTo>
                    <a:lnTo>
                      <a:pt x="283" y="69"/>
                    </a:lnTo>
                    <a:lnTo>
                      <a:pt x="283" y="71"/>
                    </a:lnTo>
                    <a:lnTo>
                      <a:pt x="283" y="73"/>
                    </a:lnTo>
                    <a:lnTo>
                      <a:pt x="285" y="73"/>
                    </a:lnTo>
                    <a:lnTo>
                      <a:pt x="287" y="69"/>
                    </a:lnTo>
                    <a:lnTo>
                      <a:pt x="285" y="67"/>
                    </a:lnTo>
                    <a:lnTo>
                      <a:pt x="285" y="65"/>
                    </a:lnTo>
                    <a:lnTo>
                      <a:pt x="291" y="59"/>
                    </a:lnTo>
                    <a:lnTo>
                      <a:pt x="293" y="61"/>
                    </a:lnTo>
                    <a:lnTo>
                      <a:pt x="297" y="63"/>
                    </a:lnTo>
                    <a:lnTo>
                      <a:pt x="297" y="67"/>
                    </a:lnTo>
                    <a:lnTo>
                      <a:pt x="299" y="69"/>
                    </a:lnTo>
                    <a:lnTo>
                      <a:pt x="299" y="67"/>
                    </a:lnTo>
                    <a:lnTo>
                      <a:pt x="299" y="61"/>
                    </a:lnTo>
                    <a:lnTo>
                      <a:pt x="297" y="59"/>
                    </a:lnTo>
                    <a:lnTo>
                      <a:pt x="295" y="58"/>
                    </a:lnTo>
                    <a:lnTo>
                      <a:pt x="297" y="56"/>
                    </a:lnTo>
                    <a:lnTo>
                      <a:pt x="301" y="58"/>
                    </a:lnTo>
                    <a:lnTo>
                      <a:pt x="302" y="58"/>
                    </a:lnTo>
                    <a:lnTo>
                      <a:pt x="306" y="56"/>
                    </a:lnTo>
                    <a:lnTo>
                      <a:pt x="310" y="56"/>
                    </a:lnTo>
                    <a:lnTo>
                      <a:pt x="314" y="56"/>
                    </a:lnTo>
                    <a:lnTo>
                      <a:pt x="316" y="58"/>
                    </a:lnTo>
                    <a:lnTo>
                      <a:pt x="316" y="67"/>
                    </a:lnTo>
                    <a:lnTo>
                      <a:pt x="314" y="71"/>
                    </a:lnTo>
                    <a:lnTo>
                      <a:pt x="314" y="75"/>
                    </a:lnTo>
                    <a:lnTo>
                      <a:pt x="310" y="80"/>
                    </a:lnTo>
                    <a:lnTo>
                      <a:pt x="310" y="84"/>
                    </a:lnTo>
                    <a:lnTo>
                      <a:pt x="310" y="86"/>
                    </a:lnTo>
                    <a:lnTo>
                      <a:pt x="308" y="88"/>
                    </a:lnTo>
                    <a:lnTo>
                      <a:pt x="306" y="90"/>
                    </a:lnTo>
                    <a:lnTo>
                      <a:pt x="304" y="92"/>
                    </a:lnTo>
                    <a:lnTo>
                      <a:pt x="306" y="94"/>
                    </a:lnTo>
                    <a:lnTo>
                      <a:pt x="308" y="96"/>
                    </a:lnTo>
                    <a:lnTo>
                      <a:pt x="306" y="98"/>
                    </a:lnTo>
                    <a:lnTo>
                      <a:pt x="302" y="101"/>
                    </a:lnTo>
                    <a:lnTo>
                      <a:pt x="302" y="105"/>
                    </a:lnTo>
                    <a:lnTo>
                      <a:pt x="299" y="107"/>
                    </a:lnTo>
                    <a:lnTo>
                      <a:pt x="297" y="109"/>
                    </a:lnTo>
                    <a:lnTo>
                      <a:pt x="297" y="113"/>
                    </a:lnTo>
                    <a:lnTo>
                      <a:pt x="295" y="115"/>
                    </a:lnTo>
                    <a:lnTo>
                      <a:pt x="293" y="119"/>
                    </a:lnTo>
                    <a:lnTo>
                      <a:pt x="295" y="120"/>
                    </a:lnTo>
                    <a:lnTo>
                      <a:pt x="297" y="120"/>
                    </a:lnTo>
                    <a:lnTo>
                      <a:pt x="299" y="117"/>
                    </a:lnTo>
                    <a:lnTo>
                      <a:pt x="301" y="115"/>
                    </a:lnTo>
                    <a:lnTo>
                      <a:pt x="301" y="113"/>
                    </a:lnTo>
                    <a:lnTo>
                      <a:pt x="304" y="109"/>
                    </a:lnTo>
                    <a:lnTo>
                      <a:pt x="306" y="105"/>
                    </a:lnTo>
                    <a:lnTo>
                      <a:pt x="308" y="101"/>
                    </a:lnTo>
                    <a:lnTo>
                      <a:pt x="310" y="101"/>
                    </a:lnTo>
                    <a:lnTo>
                      <a:pt x="312" y="99"/>
                    </a:lnTo>
                    <a:lnTo>
                      <a:pt x="314" y="96"/>
                    </a:lnTo>
                    <a:lnTo>
                      <a:pt x="314" y="94"/>
                    </a:lnTo>
                    <a:lnTo>
                      <a:pt x="316" y="92"/>
                    </a:lnTo>
                    <a:lnTo>
                      <a:pt x="316" y="90"/>
                    </a:lnTo>
                    <a:lnTo>
                      <a:pt x="318" y="86"/>
                    </a:lnTo>
                    <a:lnTo>
                      <a:pt x="320" y="90"/>
                    </a:lnTo>
                    <a:lnTo>
                      <a:pt x="320" y="92"/>
                    </a:lnTo>
                    <a:lnTo>
                      <a:pt x="322" y="94"/>
                    </a:lnTo>
                    <a:lnTo>
                      <a:pt x="323" y="98"/>
                    </a:lnTo>
                    <a:lnTo>
                      <a:pt x="323" y="101"/>
                    </a:lnTo>
                    <a:lnTo>
                      <a:pt x="327" y="105"/>
                    </a:lnTo>
                    <a:lnTo>
                      <a:pt x="327" y="111"/>
                    </a:lnTo>
                    <a:lnTo>
                      <a:pt x="329" y="111"/>
                    </a:lnTo>
                    <a:lnTo>
                      <a:pt x="331" y="113"/>
                    </a:lnTo>
                    <a:lnTo>
                      <a:pt x="333" y="113"/>
                    </a:lnTo>
                    <a:lnTo>
                      <a:pt x="333" y="113"/>
                    </a:lnTo>
                    <a:lnTo>
                      <a:pt x="335" y="111"/>
                    </a:lnTo>
                    <a:lnTo>
                      <a:pt x="335" y="111"/>
                    </a:lnTo>
                    <a:lnTo>
                      <a:pt x="335" y="109"/>
                    </a:lnTo>
                    <a:lnTo>
                      <a:pt x="333" y="107"/>
                    </a:lnTo>
                    <a:lnTo>
                      <a:pt x="331" y="103"/>
                    </a:lnTo>
                    <a:lnTo>
                      <a:pt x="333" y="103"/>
                    </a:lnTo>
                    <a:lnTo>
                      <a:pt x="335" y="103"/>
                    </a:lnTo>
                    <a:lnTo>
                      <a:pt x="337" y="105"/>
                    </a:lnTo>
                    <a:lnTo>
                      <a:pt x="341" y="105"/>
                    </a:lnTo>
                    <a:lnTo>
                      <a:pt x="343" y="107"/>
                    </a:lnTo>
                    <a:lnTo>
                      <a:pt x="343" y="107"/>
                    </a:lnTo>
                    <a:lnTo>
                      <a:pt x="346" y="109"/>
                    </a:lnTo>
                    <a:lnTo>
                      <a:pt x="346" y="107"/>
                    </a:lnTo>
                    <a:lnTo>
                      <a:pt x="348" y="107"/>
                    </a:lnTo>
                    <a:lnTo>
                      <a:pt x="350" y="109"/>
                    </a:lnTo>
                    <a:lnTo>
                      <a:pt x="352" y="107"/>
                    </a:lnTo>
                    <a:lnTo>
                      <a:pt x="350" y="101"/>
                    </a:lnTo>
                    <a:lnTo>
                      <a:pt x="350" y="99"/>
                    </a:lnTo>
                    <a:lnTo>
                      <a:pt x="352" y="94"/>
                    </a:lnTo>
                    <a:lnTo>
                      <a:pt x="352" y="88"/>
                    </a:lnTo>
                    <a:lnTo>
                      <a:pt x="350" y="86"/>
                    </a:lnTo>
                    <a:lnTo>
                      <a:pt x="350" y="82"/>
                    </a:lnTo>
                    <a:lnTo>
                      <a:pt x="350" y="79"/>
                    </a:lnTo>
                    <a:lnTo>
                      <a:pt x="352" y="71"/>
                    </a:lnTo>
                    <a:lnTo>
                      <a:pt x="354" y="69"/>
                    </a:lnTo>
                    <a:lnTo>
                      <a:pt x="352" y="67"/>
                    </a:lnTo>
                    <a:lnTo>
                      <a:pt x="354" y="65"/>
                    </a:lnTo>
                    <a:lnTo>
                      <a:pt x="354" y="61"/>
                    </a:lnTo>
                    <a:lnTo>
                      <a:pt x="356" y="59"/>
                    </a:lnTo>
                    <a:lnTo>
                      <a:pt x="358" y="58"/>
                    </a:lnTo>
                    <a:lnTo>
                      <a:pt x="360" y="59"/>
                    </a:lnTo>
                    <a:lnTo>
                      <a:pt x="363" y="59"/>
                    </a:lnTo>
                    <a:lnTo>
                      <a:pt x="365" y="61"/>
                    </a:lnTo>
                    <a:lnTo>
                      <a:pt x="367" y="63"/>
                    </a:lnTo>
                    <a:lnTo>
                      <a:pt x="369" y="65"/>
                    </a:lnTo>
                    <a:lnTo>
                      <a:pt x="371" y="69"/>
                    </a:lnTo>
                    <a:lnTo>
                      <a:pt x="373" y="75"/>
                    </a:lnTo>
                    <a:lnTo>
                      <a:pt x="373" y="79"/>
                    </a:lnTo>
                    <a:lnTo>
                      <a:pt x="377" y="84"/>
                    </a:lnTo>
                    <a:lnTo>
                      <a:pt x="379" y="88"/>
                    </a:lnTo>
                    <a:lnTo>
                      <a:pt x="381" y="96"/>
                    </a:lnTo>
                    <a:lnTo>
                      <a:pt x="379" y="98"/>
                    </a:lnTo>
                    <a:lnTo>
                      <a:pt x="377" y="99"/>
                    </a:lnTo>
                    <a:lnTo>
                      <a:pt x="377" y="103"/>
                    </a:lnTo>
                    <a:lnTo>
                      <a:pt x="379" y="107"/>
                    </a:lnTo>
                    <a:lnTo>
                      <a:pt x="381" y="109"/>
                    </a:lnTo>
                    <a:lnTo>
                      <a:pt x="383" y="115"/>
                    </a:lnTo>
                    <a:lnTo>
                      <a:pt x="383" y="119"/>
                    </a:lnTo>
                    <a:lnTo>
                      <a:pt x="383" y="122"/>
                    </a:lnTo>
                    <a:lnTo>
                      <a:pt x="383" y="124"/>
                    </a:lnTo>
                    <a:lnTo>
                      <a:pt x="386" y="124"/>
                    </a:lnTo>
                    <a:lnTo>
                      <a:pt x="390" y="128"/>
                    </a:lnTo>
                    <a:lnTo>
                      <a:pt x="394" y="128"/>
                    </a:lnTo>
                    <a:lnTo>
                      <a:pt x="398" y="126"/>
                    </a:lnTo>
                    <a:lnTo>
                      <a:pt x="400" y="120"/>
                    </a:lnTo>
                    <a:lnTo>
                      <a:pt x="402" y="120"/>
                    </a:lnTo>
                    <a:lnTo>
                      <a:pt x="402" y="120"/>
                    </a:lnTo>
                    <a:lnTo>
                      <a:pt x="402" y="122"/>
                    </a:lnTo>
                    <a:lnTo>
                      <a:pt x="402" y="124"/>
                    </a:lnTo>
                    <a:lnTo>
                      <a:pt x="403" y="124"/>
                    </a:lnTo>
                    <a:lnTo>
                      <a:pt x="405" y="124"/>
                    </a:lnTo>
                    <a:lnTo>
                      <a:pt x="409" y="126"/>
                    </a:lnTo>
                    <a:lnTo>
                      <a:pt x="409" y="126"/>
                    </a:lnTo>
                    <a:lnTo>
                      <a:pt x="409" y="130"/>
                    </a:lnTo>
                    <a:lnTo>
                      <a:pt x="411" y="132"/>
                    </a:lnTo>
                    <a:lnTo>
                      <a:pt x="413" y="132"/>
                    </a:lnTo>
                    <a:lnTo>
                      <a:pt x="415" y="132"/>
                    </a:lnTo>
                    <a:lnTo>
                      <a:pt x="419" y="132"/>
                    </a:lnTo>
                    <a:lnTo>
                      <a:pt x="421" y="132"/>
                    </a:lnTo>
                    <a:lnTo>
                      <a:pt x="419" y="130"/>
                    </a:lnTo>
                    <a:lnTo>
                      <a:pt x="415" y="128"/>
                    </a:lnTo>
                    <a:lnTo>
                      <a:pt x="413" y="126"/>
                    </a:lnTo>
                    <a:lnTo>
                      <a:pt x="413" y="124"/>
                    </a:lnTo>
                    <a:lnTo>
                      <a:pt x="411" y="124"/>
                    </a:lnTo>
                    <a:lnTo>
                      <a:pt x="411" y="122"/>
                    </a:lnTo>
                    <a:lnTo>
                      <a:pt x="411" y="119"/>
                    </a:lnTo>
                    <a:lnTo>
                      <a:pt x="409" y="117"/>
                    </a:lnTo>
                    <a:lnTo>
                      <a:pt x="405" y="113"/>
                    </a:lnTo>
                    <a:lnTo>
                      <a:pt x="405" y="111"/>
                    </a:lnTo>
                    <a:lnTo>
                      <a:pt x="403" y="107"/>
                    </a:lnTo>
                    <a:lnTo>
                      <a:pt x="402" y="103"/>
                    </a:lnTo>
                    <a:lnTo>
                      <a:pt x="402" y="101"/>
                    </a:lnTo>
                    <a:lnTo>
                      <a:pt x="403" y="96"/>
                    </a:lnTo>
                    <a:lnTo>
                      <a:pt x="402" y="94"/>
                    </a:lnTo>
                    <a:lnTo>
                      <a:pt x="400" y="88"/>
                    </a:lnTo>
                    <a:lnTo>
                      <a:pt x="400" y="86"/>
                    </a:lnTo>
                    <a:lnTo>
                      <a:pt x="400" y="84"/>
                    </a:lnTo>
                    <a:lnTo>
                      <a:pt x="400" y="79"/>
                    </a:lnTo>
                    <a:lnTo>
                      <a:pt x="398" y="77"/>
                    </a:lnTo>
                    <a:lnTo>
                      <a:pt x="398" y="73"/>
                    </a:lnTo>
                    <a:lnTo>
                      <a:pt x="396" y="69"/>
                    </a:lnTo>
                    <a:lnTo>
                      <a:pt x="394" y="65"/>
                    </a:lnTo>
                    <a:lnTo>
                      <a:pt x="396" y="63"/>
                    </a:lnTo>
                    <a:lnTo>
                      <a:pt x="394" y="59"/>
                    </a:lnTo>
                    <a:lnTo>
                      <a:pt x="394" y="56"/>
                    </a:lnTo>
                    <a:lnTo>
                      <a:pt x="396" y="54"/>
                    </a:lnTo>
                    <a:lnTo>
                      <a:pt x="402" y="56"/>
                    </a:lnTo>
                    <a:lnTo>
                      <a:pt x="403" y="58"/>
                    </a:lnTo>
                    <a:lnTo>
                      <a:pt x="405" y="58"/>
                    </a:lnTo>
                    <a:lnTo>
                      <a:pt x="405" y="56"/>
                    </a:lnTo>
                    <a:lnTo>
                      <a:pt x="407" y="56"/>
                    </a:lnTo>
                    <a:lnTo>
                      <a:pt x="413" y="61"/>
                    </a:lnTo>
                    <a:lnTo>
                      <a:pt x="419" y="65"/>
                    </a:lnTo>
                    <a:lnTo>
                      <a:pt x="421" y="63"/>
                    </a:lnTo>
                    <a:lnTo>
                      <a:pt x="421" y="59"/>
                    </a:lnTo>
                    <a:lnTo>
                      <a:pt x="419" y="58"/>
                    </a:lnTo>
                    <a:lnTo>
                      <a:pt x="421" y="52"/>
                    </a:lnTo>
                    <a:lnTo>
                      <a:pt x="423" y="52"/>
                    </a:lnTo>
                    <a:lnTo>
                      <a:pt x="424" y="54"/>
                    </a:lnTo>
                    <a:lnTo>
                      <a:pt x="430" y="52"/>
                    </a:lnTo>
                    <a:lnTo>
                      <a:pt x="432" y="50"/>
                    </a:lnTo>
                    <a:lnTo>
                      <a:pt x="436" y="52"/>
                    </a:lnTo>
                    <a:lnTo>
                      <a:pt x="438" y="54"/>
                    </a:lnTo>
                    <a:lnTo>
                      <a:pt x="442" y="54"/>
                    </a:lnTo>
                    <a:lnTo>
                      <a:pt x="443" y="56"/>
                    </a:lnTo>
                    <a:lnTo>
                      <a:pt x="445" y="61"/>
                    </a:lnTo>
                    <a:lnTo>
                      <a:pt x="445" y="63"/>
                    </a:lnTo>
                    <a:lnTo>
                      <a:pt x="447" y="67"/>
                    </a:lnTo>
                    <a:lnTo>
                      <a:pt x="447" y="71"/>
                    </a:lnTo>
                    <a:lnTo>
                      <a:pt x="447" y="73"/>
                    </a:lnTo>
                    <a:lnTo>
                      <a:pt x="449" y="80"/>
                    </a:lnTo>
                    <a:lnTo>
                      <a:pt x="449" y="84"/>
                    </a:lnTo>
                    <a:lnTo>
                      <a:pt x="449" y="86"/>
                    </a:lnTo>
                    <a:lnTo>
                      <a:pt x="453" y="88"/>
                    </a:lnTo>
                    <a:lnTo>
                      <a:pt x="457" y="88"/>
                    </a:lnTo>
                    <a:lnTo>
                      <a:pt x="463" y="90"/>
                    </a:lnTo>
                    <a:lnTo>
                      <a:pt x="466" y="94"/>
                    </a:lnTo>
                    <a:lnTo>
                      <a:pt x="464" y="92"/>
                    </a:lnTo>
                    <a:lnTo>
                      <a:pt x="464" y="90"/>
                    </a:lnTo>
                    <a:lnTo>
                      <a:pt x="461" y="88"/>
                    </a:lnTo>
                    <a:lnTo>
                      <a:pt x="459" y="84"/>
                    </a:lnTo>
                    <a:lnTo>
                      <a:pt x="457" y="84"/>
                    </a:lnTo>
                    <a:lnTo>
                      <a:pt x="453" y="82"/>
                    </a:lnTo>
                    <a:lnTo>
                      <a:pt x="453" y="80"/>
                    </a:lnTo>
                    <a:lnTo>
                      <a:pt x="453" y="77"/>
                    </a:lnTo>
                    <a:lnTo>
                      <a:pt x="449" y="73"/>
                    </a:lnTo>
                    <a:lnTo>
                      <a:pt x="449" y="71"/>
                    </a:lnTo>
                    <a:lnTo>
                      <a:pt x="451" y="65"/>
                    </a:lnTo>
                    <a:lnTo>
                      <a:pt x="451" y="61"/>
                    </a:lnTo>
                    <a:lnTo>
                      <a:pt x="451" y="59"/>
                    </a:lnTo>
                    <a:lnTo>
                      <a:pt x="453" y="58"/>
                    </a:lnTo>
                    <a:lnTo>
                      <a:pt x="451" y="56"/>
                    </a:lnTo>
                    <a:lnTo>
                      <a:pt x="447" y="54"/>
                    </a:lnTo>
                    <a:lnTo>
                      <a:pt x="443" y="48"/>
                    </a:lnTo>
                    <a:lnTo>
                      <a:pt x="442" y="48"/>
                    </a:lnTo>
                    <a:lnTo>
                      <a:pt x="438" y="48"/>
                    </a:lnTo>
                    <a:lnTo>
                      <a:pt x="436" y="48"/>
                    </a:lnTo>
                    <a:lnTo>
                      <a:pt x="432" y="50"/>
                    </a:lnTo>
                    <a:lnTo>
                      <a:pt x="428" y="48"/>
                    </a:lnTo>
                    <a:lnTo>
                      <a:pt x="428" y="42"/>
                    </a:lnTo>
                    <a:lnTo>
                      <a:pt x="430" y="38"/>
                    </a:lnTo>
                    <a:lnTo>
                      <a:pt x="434" y="38"/>
                    </a:lnTo>
                    <a:lnTo>
                      <a:pt x="434" y="37"/>
                    </a:lnTo>
                    <a:lnTo>
                      <a:pt x="428" y="33"/>
                    </a:lnTo>
                    <a:lnTo>
                      <a:pt x="428" y="29"/>
                    </a:lnTo>
                    <a:lnTo>
                      <a:pt x="428" y="27"/>
                    </a:lnTo>
                    <a:lnTo>
                      <a:pt x="430" y="23"/>
                    </a:lnTo>
                    <a:lnTo>
                      <a:pt x="432" y="23"/>
                    </a:lnTo>
                    <a:lnTo>
                      <a:pt x="434" y="27"/>
                    </a:lnTo>
                    <a:lnTo>
                      <a:pt x="436" y="31"/>
                    </a:lnTo>
                    <a:lnTo>
                      <a:pt x="438" y="29"/>
                    </a:lnTo>
                    <a:lnTo>
                      <a:pt x="440" y="25"/>
                    </a:lnTo>
                    <a:lnTo>
                      <a:pt x="443" y="23"/>
                    </a:lnTo>
                    <a:lnTo>
                      <a:pt x="447" y="21"/>
                    </a:lnTo>
                    <a:lnTo>
                      <a:pt x="447" y="19"/>
                    </a:lnTo>
                    <a:lnTo>
                      <a:pt x="451" y="16"/>
                    </a:lnTo>
                    <a:lnTo>
                      <a:pt x="455" y="16"/>
                    </a:lnTo>
                    <a:lnTo>
                      <a:pt x="451" y="18"/>
                    </a:lnTo>
                    <a:lnTo>
                      <a:pt x="451" y="19"/>
                    </a:lnTo>
                    <a:lnTo>
                      <a:pt x="451" y="21"/>
                    </a:lnTo>
                    <a:lnTo>
                      <a:pt x="453" y="19"/>
                    </a:lnTo>
                    <a:lnTo>
                      <a:pt x="457" y="19"/>
                    </a:lnTo>
                    <a:lnTo>
                      <a:pt x="459" y="21"/>
                    </a:lnTo>
                    <a:lnTo>
                      <a:pt x="459" y="23"/>
                    </a:lnTo>
                    <a:lnTo>
                      <a:pt x="461" y="25"/>
                    </a:lnTo>
                    <a:lnTo>
                      <a:pt x="461" y="27"/>
                    </a:lnTo>
                    <a:lnTo>
                      <a:pt x="459" y="31"/>
                    </a:lnTo>
                    <a:lnTo>
                      <a:pt x="461" y="33"/>
                    </a:lnTo>
                    <a:lnTo>
                      <a:pt x="463" y="31"/>
                    </a:lnTo>
                    <a:lnTo>
                      <a:pt x="464" y="27"/>
                    </a:lnTo>
                    <a:lnTo>
                      <a:pt x="468" y="27"/>
                    </a:lnTo>
                    <a:lnTo>
                      <a:pt x="470" y="31"/>
                    </a:lnTo>
                    <a:lnTo>
                      <a:pt x="470" y="33"/>
                    </a:lnTo>
                    <a:lnTo>
                      <a:pt x="474" y="38"/>
                    </a:lnTo>
                    <a:lnTo>
                      <a:pt x="474" y="42"/>
                    </a:lnTo>
                    <a:lnTo>
                      <a:pt x="474" y="48"/>
                    </a:lnTo>
                    <a:lnTo>
                      <a:pt x="476" y="44"/>
                    </a:lnTo>
                    <a:lnTo>
                      <a:pt x="478" y="40"/>
                    </a:lnTo>
                    <a:lnTo>
                      <a:pt x="476" y="38"/>
                    </a:lnTo>
                    <a:lnTo>
                      <a:pt x="474" y="37"/>
                    </a:lnTo>
                    <a:lnTo>
                      <a:pt x="474" y="33"/>
                    </a:lnTo>
                    <a:lnTo>
                      <a:pt x="474" y="31"/>
                    </a:lnTo>
                    <a:lnTo>
                      <a:pt x="474" y="29"/>
                    </a:lnTo>
                    <a:lnTo>
                      <a:pt x="476" y="31"/>
                    </a:lnTo>
                    <a:lnTo>
                      <a:pt x="482" y="35"/>
                    </a:lnTo>
                    <a:lnTo>
                      <a:pt x="485" y="40"/>
                    </a:lnTo>
                    <a:lnTo>
                      <a:pt x="489" y="42"/>
                    </a:lnTo>
                    <a:lnTo>
                      <a:pt x="493" y="44"/>
                    </a:lnTo>
                    <a:lnTo>
                      <a:pt x="493" y="42"/>
                    </a:lnTo>
                    <a:lnTo>
                      <a:pt x="491" y="40"/>
                    </a:lnTo>
                    <a:lnTo>
                      <a:pt x="487" y="38"/>
                    </a:lnTo>
                    <a:lnTo>
                      <a:pt x="485" y="35"/>
                    </a:lnTo>
                    <a:lnTo>
                      <a:pt x="484" y="29"/>
                    </a:lnTo>
                    <a:lnTo>
                      <a:pt x="485" y="25"/>
                    </a:lnTo>
                    <a:lnTo>
                      <a:pt x="489" y="23"/>
                    </a:lnTo>
                    <a:lnTo>
                      <a:pt x="491" y="25"/>
                    </a:lnTo>
                    <a:lnTo>
                      <a:pt x="497" y="27"/>
                    </a:lnTo>
                    <a:lnTo>
                      <a:pt x="501" y="27"/>
                    </a:lnTo>
                    <a:lnTo>
                      <a:pt x="503" y="25"/>
                    </a:lnTo>
                    <a:lnTo>
                      <a:pt x="501" y="23"/>
                    </a:lnTo>
                    <a:lnTo>
                      <a:pt x="499" y="23"/>
                    </a:lnTo>
                    <a:lnTo>
                      <a:pt x="499" y="21"/>
                    </a:lnTo>
                    <a:lnTo>
                      <a:pt x="501" y="18"/>
                    </a:lnTo>
                    <a:lnTo>
                      <a:pt x="504" y="16"/>
                    </a:lnTo>
                    <a:lnTo>
                      <a:pt x="503" y="14"/>
                    </a:lnTo>
                    <a:lnTo>
                      <a:pt x="501" y="12"/>
                    </a:lnTo>
                    <a:lnTo>
                      <a:pt x="503" y="8"/>
                    </a:lnTo>
                    <a:lnTo>
                      <a:pt x="504" y="8"/>
                    </a:lnTo>
                    <a:lnTo>
                      <a:pt x="506" y="8"/>
                    </a:lnTo>
                    <a:lnTo>
                      <a:pt x="508" y="6"/>
                    </a:lnTo>
                    <a:lnTo>
                      <a:pt x="508" y="2"/>
                    </a:lnTo>
                    <a:lnTo>
                      <a:pt x="510" y="0"/>
                    </a:lnTo>
                    <a:lnTo>
                      <a:pt x="512" y="2"/>
                    </a:lnTo>
                    <a:lnTo>
                      <a:pt x="514" y="2"/>
                    </a:lnTo>
                    <a:lnTo>
                      <a:pt x="516" y="4"/>
                    </a:lnTo>
                    <a:lnTo>
                      <a:pt x="516" y="6"/>
                    </a:lnTo>
                    <a:lnTo>
                      <a:pt x="518" y="10"/>
                    </a:lnTo>
                    <a:lnTo>
                      <a:pt x="520" y="12"/>
                    </a:lnTo>
                    <a:lnTo>
                      <a:pt x="522" y="10"/>
                    </a:lnTo>
                    <a:lnTo>
                      <a:pt x="522" y="8"/>
                    </a:lnTo>
                    <a:lnTo>
                      <a:pt x="520" y="4"/>
                    </a:lnTo>
                    <a:lnTo>
                      <a:pt x="520" y="2"/>
                    </a:lnTo>
                    <a:lnTo>
                      <a:pt x="522" y="0"/>
                    </a:lnTo>
                    <a:lnTo>
                      <a:pt x="52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88" name="Freeform 1366"/>
              <p:cNvSpPr>
                <a:spLocks/>
              </p:cNvSpPr>
              <p:nvPr/>
            </p:nvSpPr>
            <p:spPr bwMode="auto">
              <a:xfrm>
                <a:off x="2932" y="1112"/>
                <a:ext cx="11" cy="10"/>
              </a:xfrm>
              <a:custGeom>
                <a:avLst/>
                <a:gdLst>
                  <a:gd name="T0" fmla="*/ 8 w 11"/>
                  <a:gd name="T1" fmla="*/ 0 h 10"/>
                  <a:gd name="T2" fmla="*/ 11 w 11"/>
                  <a:gd name="T3" fmla="*/ 0 h 10"/>
                  <a:gd name="T4" fmla="*/ 11 w 11"/>
                  <a:gd name="T5" fmla="*/ 2 h 10"/>
                  <a:gd name="T6" fmla="*/ 8 w 11"/>
                  <a:gd name="T7" fmla="*/ 4 h 10"/>
                  <a:gd name="T8" fmla="*/ 2 w 11"/>
                  <a:gd name="T9" fmla="*/ 10 h 10"/>
                  <a:gd name="T10" fmla="*/ 2 w 11"/>
                  <a:gd name="T11" fmla="*/ 10 h 10"/>
                  <a:gd name="T12" fmla="*/ 0 w 11"/>
                  <a:gd name="T13" fmla="*/ 10 h 10"/>
                  <a:gd name="T14" fmla="*/ 0 w 11"/>
                  <a:gd name="T15" fmla="*/ 8 h 10"/>
                  <a:gd name="T16" fmla="*/ 0 w 11"/>
                  <a:gd name="T17" fmla="*/ 6 h 10"/>
                  <a:gd name="T18" fmla="*/ 2 w 11"/>
                  <a:gd name="T19" fmla="*/ 6 h 10"/>
                  <a:gd name="T20" fmla="*/ 2 w 11"/>
                  <a:gd name="T21" fmla="*/ 2 h 10"/>
                  <a:gd name="T22" fmla="*/ 6 w 11"/>
                  <a:gd name="T23" fmla="*/ 2 h 10"/>
                  <a:gd name="T24" fmla="*/ 8 w 11"/>
                  <a:gd name="T2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" h="10">
                    <a:moveTo>
                      <a:pt x="8" y="0"/>
                    </a:moveTo>
                    <a:lnTo>
                      <a:pt x="11" y="0"/>
                    </a:lnTo>
                    <a:lnTo>
                      <a:pt x="11" y="2"/>
                    </a:lnTo>
                    <a:lnTo>
                      <a:pt x="8" y="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6" y="2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89" name="Freeform 1367"/>
              <p:cNvSpPr>
                <a:spLocks/>
              </p:cNvSpPr>
              <p:nvPr/>
            </p:nvSpPr>
            <p:spPr bwMode="auto">
              <a:xfrm>
                <a:off x="2934" y="1040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2 w 2"/>
                  <a:gd name="T5" fmla="*/ 2 h 2"/>
                  <a:gd name="T6" fmla="*/ 0 w 2"/>
                  <a:gd name="T7" fmla="*/ 0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90" name="Freeform 1368"/>
              <p:cNvSpPr>
                <a:spLocks/>
              </p:cNvSpPr>
              <p:nvPr/>
            </p:nvSpPr>
            <p:spPr bwMode="auto">
              <a:xfrm>
                <a:off x="2900" y="1337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2 h 2"/>
                  <a:gd name="T8" fmla="*/ 0 w 2"/>
                  <a:gd name="T9" fmla="*/ 0 h 2"/>
                  <a:gd name="T10" fmla="*/ 0 w 2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91" name="Freeform 1369"/>
              <p:cNvSpPr>
                <a:spLocks/>
              </p:cNvSpPr>
              <p:nvPr/>
            </p:nvSpPr>
            <p:spPr bwMode="auto">
              <a:xfrm>
                <a:off x="2903" y="1341"/>
                <a:ext cx="6" cy="4"/>
              </a:xfrm>
              <a:custGeom>
                <a:avLst/>
                <a:gdLst>
                  <a:gd name="T0" fmla="*/ 4 w 6"/>
                  <a:gd name="T1" fmla="*/ 0 h 4"/>
                  <a:gd name="T2" fmla="*/ 6 w 6"/>
                  <a:gd name="T3" fmla="*/ 2 h 4"/>
                  <a:gd name="T4" fmla="*/ 4 w 6"/>
                  <a:gd name="T5" fmla="*/ 4 h 4"/>
                  <a:gd name="T6" fmla="*/ 0 w 6"/>
                  <a:gd name="T7" fmla="*/ 2 h 4"/>
                  <a:gd name="T8" fmla="*/ 4 w 6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4">
                    <a:moveTo>
                      <a:pt x="4" y="0"/>
                    </a:moveTo>
                    <a:lnTo>
                      <a:pt x="6" y="2"/>
                    </a:lnTo>
                    <a:lnTo>
                      <a:pt x="4" y="4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92" name="Freeform 1370"/>
              <p:cNvSpPr>
                <a:spLocks/>
              </p:cNvSpPr>
              <p:nvPr/>
            </p:nvSpPr>
            <p:spPr bwMode="auto">
              <a:xfrm>
                <a:off x="2919" y="1419"/>
                <a:ext cx="7" cy="6"/>
              </a:xfrm>
              <a:custGeom>
                <a:avLst/>
                <a:gdLst>
                  <a:gd name="T0" fmla="*/ 7 w 7"/>
                  <a:gd name="T1" fmla="*/ 0 h 6"/>
                  <a:gd name="T2" fmla="*/ 5 w 7"/>
                  <a:gd name="T3" fmla="*/ 2 h 6"/>
                  <a:gd name="T4" fmla="*/ 2 w 7"/>
                  <a:gd name="T5" fmla="*/ 6 h 6"/>
                  <a:gd name="T6" fmla="*/ 0 w 7"/>
                  <a:gd name="T7" fmla="*/ 6 h 6"/>
                  <a:gd name="T8" fmla="*/ 3 w 7"/>
                  <a:gd name="T9" fmla="*/ 2 h 6"/>
                  <a:gd name="T10" fmla="*/ 5 w 7"/>
                  <a:gd name="T11" fmla="*/ 0 h 6"/>
                  <a:gd name="T12" fmla="*/ 7 w 7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7" y="0"/>
                    </a:moveTo>
                    <a:lnTo>
                      <a:pt x="5" y="2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3" y="2"/>
                    </a:lnTo>
                    <a:lnTo>
                      <a:pt x="5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93" name="Freeform 1371"/>
              <p:cNvSpPr>
                <a:spLocks/>
              </p:cNvSpPr>
              <p:nvPr/>
            </p:nvSpPr>
            <p:spPr bwMode="auto">
              <a:xfrm>
                <a:off x="2907" y="1305"/>
                <a:ext cx="6" cy="3"/>
              </a:xfrm>
              <a:custGeom>
                <a:avLst/>
                <a:gdLst>
                  <a:gd name="T0" fmla="*/ 6 w 6"/>
                  <a:gd name="T1" fmla="*/ 0 h 3"/>
                  <a:gd name="T2" fmla="*/ 6 w 6"/>
                  <a:gd name="T3" fmla="*/ 2 h 3"/>
                  <a:gd name="T4" fmla="*/ 4 w 6"/>
                  <a:gd name="T5" fmla="*/ 3 h 3"/>
                  <a:gd name="T6" fmla="*/ 2 w 6"/>
                  <a:gd name="T7" fmla="*/ 3 h 3"/>
                  <a:gd name="T8" fmla="*/ 0 w 6"/>
                  <a:gd name="T9" fmla="*/ 3 h 3"/>
                  <a:gd name="T10" fmla="*/ 2 w 6"/>
                  <a:gd name="T11" fmla="*/ 2 h 3"/>
                  <a:gd name="T12" fmla="*/ 4 w 6"/>
                  <a:gd name="T13" fmla="*/ 0 h 3"/>
                  <a:gd name="T14" fmla="*/ 6 w 6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3">
                    <a:moveTo>
                      <a:pt x="6" y="0"/>
                    </a:moveTo>
                    <a:lnTo>
                      <a:pt x="6" y="2"/>
                    </a:lnTo>
                    <a:lnTo>
                      <a:pt x="4" y="3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94" name="Freeform 1372"/>
              <p:cNvSpPr>
                <a:spLocks/>
              </p:cNvSpPr>
              <p:nvPr/>
            </p:nvSpPr>
            <p:spPr bwMode="auto">
              <a:xfrm>
                <a:off x="2919" y="1417"/>
                <a:ext cx="3" cy="4"/>
              </a:xfrm>
              <a:custGeom>
                <a:avLst/>
                <a:gdLst>
                  <a:gd name="T0" fmla="*/ 3 w 3"/>
                  <a:gd name="T1" fmla="*/ 0 h 4"/>
                  <a:gd name="T2" fmla="*/ 3 w 3"/>
                  <a:gd name="T3" fmla="*/ 0 h 4"/>
                  <a:gd name="T4" fmla="*/ 3 w 3"/>
                  <a:gd name="T5" fmla="*/ 2 h 4"/>
                  <a:gd name="T6" fmla="*/ 2 w 3"/>
                  <a:gd name="T7" fmla="*/ 4 h 4"/>
                  <a:gd name="T8" fmla="*/ 0 w 3"/>
                  <a:gd name="T9" fmla="*/ 4 h 4"/>
                  <a:gd name="T10" fmla="*/ 0 w 3"/>
                  <a:gd name="T11" fmla="*/ 4 h 4"/>
                  <a:gd name="T12" fmla="*/ 0 w 3"/>
                  <a:gd name="T13" fmla="*/ 4 h 4"/>
                  <a:gd name="T14" fmla="*/ 3 w 3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lnTo>
                      <a:pt x="3" y="0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95" name="Freeform 1373"/>
              <p:cNvSpPr>
                <a:spLocks/>
              </p:cNvSpPr>
              <p:nvPr/>
            </p:nvSpPr>
            <p:spPr bwMode="auto">
              <a:xfrm>
                <a:off x="2942" y="1276"/>
                <a:ext cx="5" cy="2"/>
              </a:xfrm>
              <a:custGeom>
                <a:avLst/>
                <a:gdLst>
                  <a:gd name="T0" fmla="*/ 1 w 5"/>
                  <a:gd name="T1" fmla="*/ 0 h 2"/>
                  <a:gd name="T2" fmla="*/ 5 w 5"/>
                  <a:gd name="T3" fmla="*/ 0 h 2"/>
                  <a:gd name="T4" fmla="*/ 3 w 5"/>
                  <a:gd name="T5" fmla="*/ 2 h 2"/>
                  <a:gd name="T6" fmla="*/ 0 w 5"/>
                  <a:gd name="T7" fmla="*/ 2 h 2"/>
                  <a:gd name="T8" fmla="*/ 0 w 5"/>
                  <a:gd name="T9" fmla="*/ 0 h 2"/>
                  <a:gd name="T10" fmla="*/ 1 w 5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2">
                    <a:moveTo>
                      <a:pt x="1" y="0"/>
                    </a:moveTo>
                    <a:lnTo>
                      <a:pt x="5" y="0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96" name="Freeform 1374"/>
              <p:cNvSpPr>
                <a:spLocks/>
              </p:cNvSpPr>
              <p:nvPr/>
            </p:nvSpPr>
            <p:spPr bwMode="auto">
              <a:xfrm>
                <a:off x="2926" y="1278"/>
                <a:ext cx="6" cy="2"/>
              </a:xfrm>
              <a:custGeom>
                <a:avLst/>
                <a:gdLst>
                  <a:gd name="T0" fmla="*/ 2 w 6"/>
                  <a:gd name="T1" fmla="*/ 0 h 2"/>
                  <a:gd name="T2" fmla="*/ 6 w 6"/>
                  <a:gd name="T3" fmla="*/ 0 h 2"/>
                  <a:gd name="T4" fmla="*/ 6 w 6"/>
                  <a:gd name="T5" fmla="*/ 2 h 2"/>
                  <a:gd name="T6" fmla="*/ 0 w 6"/>
                  <a:gd name="T7" fmla="*/ 2 h 2"/>
                  <a:gd name="T8" fmla="*/ 0 w 6"/>
                  <a:gd name="T9" fmla="*/ 2 h 2"/>
                  <a:gd name="T10" fmla="*/ 0 w 6"/>
                  <a:gd name="T11" fmla="*/ 0 h 2"/>
                  <a:gd name="T12" fmla="*/ 2 w 6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2">
                    <a:moveTo>
                      <a:pt x="2" y="0"/>
                    </a:moveTo>
                    <a:lnTo>
                      <a:pt x="6" y="0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97" name="Freeform 1375"/>
              <p:cNvSpPr>
                <a:spLocks/>
              </p:cNvSpPr>
              <p:nvPr/>
            </p:nvSpPr>
            <p:spPr bwMode="auto">
              <a:xfrm>
                <a:off x="2932" y="1272"/>
                <a:ext cx="10" cy="4"/>
              </a:xfrm>
              <a:custGeom>
                <a:avLst/>
                <a:gdLst>
                  <a:gd name="T0" fmla="*/ 4 w 10"/>
                  <a:gd name="T1" fmla="*/ 0 h 4"/>
                  <a:gd name="T2" fmla="*/ 8 w 10"/>
                  <a:gd name="T3" fmla="*/ 0 h 4"/>
                  <a:gd name="T4" fmla="*/ 10 w 10"/>
                  <a:gd name="T5" fmla="*/ 2 h 4"/>
                  <a:gd name="T6" fmla="*/ 8 w 10"/>
                  <a:gd name="T7" fmla="*/ 4 h 4"/>
                  <a:gd name="T8" fmla="*/ 4 w 10"/>
                  <a:gd name="T9" fmla="*/ 4 h 4"/>
                  <a:gd name="T10" fmla="*/ 0 w 10"/>
                  <a:gd name="T11" fmla="*/ 2 h 4"/>
                  <a:gd name="T12" fmla="*/ 0 w 10"/>
                  <a:gd name="T13" fmla="*/ 0 h 4"/>
                  <a:gd name="T14" fmla="*/ 4 w 10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4">
                    <a:moveTo>
                      <a:pt x="4" y="0"/>
                    </a:moveTo>
                    <a:lnTo>
                      <a:pt x="8" y="0"/>
                    </a:lnTo>
                    <a:lnTo>
                      <a:pt x="10" y="2"/>
                    </a:lnTo>
                    <a:lnTo>
                      <a:pt x="8" y="4"/>
                    </a:lnTo>
                    <a:lnTo>
                      <a:pt x="4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98" name="Freeform 1376"/>
              <p:cNvSpPr>
                <a:spLocks/>
              </p:cNvSpPr>
              <p:nvPr/>
            </p:nvSpPr>
            <p:spPr bwMode="auto">
              <a:xfrm>
                <a:off x="2913" y="1211"/>
                <a:ext cx="42" cy="42"/>
              </a:xfrm>
              <a:custGeom>
                <a:avLst/>
                <a:gdLst>
                  <a:gd name="T0" fmla="*/ 8 w 42"/>
                  <a:gd name="T1" fmla="*/ 0 h 42"/>
                  <a:gd name="T2" fmla="*/ 11 w 42"/>
                  <a:gd name="T3" fmla="*/ 2 h 42"/>
                  <a:gd name="T4" fmla="*/ 15 w 42"/>
                  <a:gd name="T5" fmla="*/ 2 h 42"/>
                  <a:gd name="T6" fmla="*/ 19 w 42"/>
                  <a:gd name="T7" fmla="*/ 6 h 42"/>
                  <a:gd name="T8" fmla="*/ 25 w 42"/>
                  <a:gd name="T9" fmla="*/ 8 h 42"/>
                  <a:gd name="T10" fmla="*/ 29 w 42"/>
                  <a:gd name="T11" fmla="*/ 14 h 42"/>
                  <a:gd name="T12" fmla="*/ 30 w 42"/>
                  <a:gd name="T13" fmla="*/ 21 h 42"/>
                  <a:gd name="T14" fmla="*/ 34 w 42"/>
                  <a:gd name="T15" fmla="*/ 23 h 42"/>
                  <a:gd name="T16" fmla="*/ 38 w 42"/>
                  <a:gd name="T17" fmla="*/ 23 h 42"/>
                  <a:gd name="T18" fmla="*/ 40 w 42"/>
                  <a:gd name="T19" fmla="*/ 29 h 42"/>
                  <a:gd name="T20" fmla="*/ 42 w 42"/>
                  <a:gd name="T21" fmla="*/ 35 h 42"/>
                  <a:gd name="T22" fmla="*/ 34 w 42"/>
                  <a:gd name="T23" fmla="*/ 40 h 42"/>
                  <a:gd name="T24" fmla="*/ 29 w 42"/>
                  <a:gd name="T25" fmla="*/ 40 h 42"/>
                  <a:gd name="T26" fmla="*/ 19 w 42"/>
                  <a:gd name="T27" fmla="*/ 40 h 42"/>
                  <a:gd name="T28" fmla="*/ 17 w 42"/>
                  <a:gd name="T29" fmla="*/ 42 h 42"/>
                  <a:gd name="T30" fmla="*/ 13 w 42"/>
                  <a:gd name="T31" fmla="*/ 42 h 42"/>
                  <a:gd name="T32" fmla="*/ 13 w 42"/>
                  <a:gd name="T33" fmla="*/ 40 h 42"/>
                  <a:gd name="T34" fmla="*/ 8 w 42"/>
                  <a:gd name="T35" fmla="*/ 38 h 42"/>
                  <a:gd name="T36" fmla="*/ 6 w 42"/>
                  <a:gd name="T37" fmla="*/ 38 h 42"/>
                  <a:gd name="T38" fmla="*/ 6 w 42"/>
                  <a:gd name="T39" fmla="*/ 35 h 42"/>
                  <a:gd name="T40" fmla="*/ 8 w 42"/>
                  <a:gd name="T41" fmla="*/ 35 h 42"/>
                  <a:gd name="T42" fmla="*/ 13 w 42"/>
                  <a:gd name="T43" fmla="*/ 36 h 42"/>
                  <a:gd name="T44" fmla="*/ 17 w 42"/>
                  <a:gd name="T45" fmla="*/ 35 h 42"/>
                  <a:gd name="T46" fmla="*/ 21 w 42"/>
                  <a:gd name="T47" fmla="*/ 31 h 42"/>
                  <a:gd name="T48" fmla="*/ 15 w 42"/>
                  <a:gd name="T49" fmla="*/ 35 h 42"/>
                  <a:gd name="T50" fmla="*/ 11 w 42"/>
                  <a:gd name="T51" fmla="*/ 33 h 42"/>
                  <a:gd name="T52" fmla="*/ 11 w 42"/>
                  <a:gd name="T53" fmla="*/ 31 h 42"/>
                  <a:gd name="T54" fmla="*/ 2 w 42"/>
                  <a:gd name="T55" fmla="*/ 29 h 42"/>
                  <a:gd name="T56" fmla="*/ 0 w 42"/>
                  <a:gd name="T57" fmla="*/ 27 h 42"/>
                  <a:gd name="T58" fmla="*/ 2 w 42"/>
                  <a:gd name="T59" fmla="*/ 25 h 42"/>
                  <a:gd name="T60" fmla="*/ 6 w 42"/>
                  <a:gd name="T61" fmla="*/ 23 h 42"/>
                  <a:gd name="T62" fmla="*/ 0 w 42"/>
                  <a:gd name="T63" fmla="*/ 21 h 42"/>
                  <a:gd name="T64" fmla="*/ 2 w 42"/>
                  <a:gd name="T65" fmla="*/ 19 h 42"/>
                  <a:gd name="T66" fmla="*/ 2 w 42"/>
                  <a:gd name="T67" fmla="*/ 15 h 42"/>
                  <a:gd name="T68" fmla="*/ 4 w 42"/>
                  <a:gd name="T69" fmla="*/ 14 h 42"/>
                  <a:gd name="T70" fmla="*/ 8 w 42"/>
                  <a:gd name="T71" fmla="*/ 17 h 42"/>
                  <a:gd name="T72" fmla="*/ 6 w 42"/>
                  <a:gd name="T73" fmla="*/ 14 h 42"/>
                  <a:gd name="T74" fmla="*/ 2 w 42"/>
                  <a:gd name="T75" fmla="*/ 12 h 42"/>
                  <a:gd name="T76" fmla="*/ 2 w 42"/>
                  <a:gd name="T77" fmla="*/ 6 h 42"/>
                  <a:gd name="T78" fmla="*/ 6 w 42"/>
                  <a:gd name="T79" fmla="*/ 2 h 42"/>
                  <a:gd name="T80" fmla="*/ 8 w 42"/>
                  <a:gd name="T81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" h="42">
                    <a:moveTo>
                      <a:pt x="8" y="0"/>
                    </a:moveTo>
                    <a:lnTo>
                      <a:pt x="11" y="2"/>
                    </a:lnTo>
                    <a:lnTo>
                      <a:pt x="15" y="2"/>
                    </a:lnTo>
                    <a:lnTo>
                      <a:pt x="19" y="6"/>
                    </a:lnTo>
                    <a:lnTo>
                      <a:pt x="25" y="8"/>
                    </a:lnTo>
                    <a:lnTo>
                      <a:pt x="29" y="14"/>
                    </a:lnTo>
                    <a:lnTo>
                      <a:pt x="30" y="21"/>
                    </a:lnTo>
                    <a:lnTo>
                      <a:pt x="34" y="23"/>
                    </a:lnTo>
                    <a:lnTo>
                      <a:pt x="38" y="23"/>
                    </a:lnTo>
                    <a:lnTo>
                      <a:pt x="40" y="29"/>
                    </a:lnTo>
                    <a:lnTo>
                      <a:pt x="42" y="35"/>
                    </a:lnTo>
                    <a:lnTo>
                      <a:pt x="34" y="40"/>
                    </a:lnTo>
                    <a:lnTo>
                      <a:pt x="29" y="40"/>
                    </a:lnTo>
                    <a:lnTo>
                      <a:pt x="19" y="40"/>
                    </a:lnTo>
                    <a:lnTo>
                      <a:pt x="17" y="42"/>
                    </a:lnTo>
                    <a:lnTo>
                      <a:pt x="13" y="42"/>
                    </a:lnTo>
                    <a:lnTo>
                      <a:pt x="13" y="40"/>
                    </a:lnTo>
                    <a:lnTo>
                      <a:pt x="8" y="38"/>
                    </a:lnTo>
                    <a:lnTo>
                      <a:pt x="6" y="38"/>
                    </a:lnTo>
                    <a:lnTo>
                      <a:pt x="6" y="35"/>
                    </a:lnTo>
                    <a:lnTo>
                      <a:pt x="8" y="35"/>
                    </a:lnTo>
                    <a:lnTo>
                      <a:pt x="13" y="36"/>
                    </a:lnTo>
                    <a:lnTo>
                      <a:pt x="17" y="35"/>
                    </a:lnTo>
                    <a:lnTo>
                      <a:pt x="21" y="31"/>
                    </a:lnTo>
                    <a:lnTo>
                      <a:pt x="15" y="35"/>
                    </a:lnTo>
                    <a:lnTo>
                      <a:pt x="11" y="33"/>
                    </a:lnTo>
                    <a:lnTo>
                      <a:pt x="11" y="31"/>
                    </a:lnTo>
                    <a:lnTo>
                      <a:pt x="2" y="29"/>
                    </a:lnTo>
                    <a:lnTo>
                      <a:pt x="0" y="27"/>
                    </a:lnTo>
                    <a:lnTo>
                      <a:pt x="2" y="25"/>
                    </a:lnTo>
                    <a:lnTo>
                      <a:pt x="6" y="23"/>
                    </a:lnTo>
                    <a:lnTo>
                      <a:pt x="0" y="21"/>
                    </a:lnTo>
                    <a:lnTo>
                      <a:pt x="2" y="19"/>
                    </a:lnTo>
                    <a:lnTo>
                      <a:pt x="2" y="15"/>
                    </a:lnTo>
                    <a:lnTo>
                      <a:pt x="4" y="14"/>
                    </a:lnTo>
                    <a:lnTo>
                      <a:pt x="8" y="17"/>
                    </a:lnTo>
                    <a:lnTo>
                      <a:pt x="6" y="14"/>
                    </a:lnTo>
                    <a:lnTo>
                      <a:pt x="2" y="12"/>
                    </a:lnTo>
                    <a:lnTo>
                      <a:pt x="2" y="6"/>
                    </a:lnTo>
                    <a:lnTo>
                      <a:pt x="6" y="2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99" name="Freeform 1377"/>
              <p:cNvSpPr>
                <a:spLocks/>
              </p:cNvSpPr>
              <p:nvPr/>
            </p:nvSpPr>
            <p:spPr bwMode="auto">
              <a:xfrm>
                <a:off x="2919" y="1202"/>
                <a:ext cx="3" cy="5"/>
              </a:xfrm>
              <a:custGeom>
                <a:avLst/>
                <a:gdLst>
                  <a:gd name="T0" fmla="*/ 2 w 3"/>
                  <a:gd name="T1" fmla="*/ 0 h 5"/>
                  <a:gd name="T2" fmla="*/ 3 w 3"/>
                  <a:gd name="T3" fmla="*/ 4 h 5"/>
                  <a:gd name="T4" fmla="*/ 3 w 3"/>
                  <a:gd name="T5" fmla="*/ 5 h 5"/>
                  <a:gd name="T6" fmla="*/ 2 w 3"/>
                  <a:gd name="T7" fmla="*/ 5 h 5"/>
                  <a:gd name="T8" fmla="*/ 0 w 3"/>
                  <a:gd name="T9" fmla="*/ 2 h 5"/>
                  <a:gd name="T10" fmla="*/ 0 w 3"/>
                  <a:gd name="T11" fmla="*/ 0 h 5"/>
                  <a:gd name="T12" fmla="*/ 2 w 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5">
                    <a:moveTo>
                      <a:pt x="2" y="0"/>
                    </a:moveTo>
                    <a:lnTo>
                      <a:pt x="3" y="4"/>
                    </a:lnTo>
                    <a:lnTo>
                      <a:pt x="3" y="5"/>
                    </a:lnTo>
                    <a:lnTo>
                      <a:pt x="2" y="5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00" name="Freeform 1378"/>
              <p:cNvSpPr>
                <a:spLocks/>
              </p:cNvSpPr>
              <p:nvPr/>
            </p:nvSpPr>
            <p:spPr bwMode="auto">
              <a:xfrm>
                <a:off x="2421" y="1234"/>
                <a:ext cx="8" cy="4"/>
              </a:xfrm>
              <a:custGeom>
                <a:avLst/>
                <a:gdLst>
                  <a:gd name="T0" fmla="*/ 4 w 8"/>
                  <a:gd name="T1" fmla="*/ 0 h 4"/>
                  <a:gd name="T2" fmla="*/ 8 w 8"/>
                  <a:gd name="T3" fmla="*/ 0 h 4"/>
                  <a:gd name="T4" fmla="*/ 8 w 8"/>
                  <a:gd name="T5" fmla="*/ 2 h 4"/>
                  <a:gd name="T6" fmla="*/ 6 w 8"/>
                  <a:gd name="T7" fmla="*/ 4 h 4"/>
                  <a:gd name="T8" fmla="*/ 2 w 8"/>
                  <a:gd name="T9" fmla="*/ 4 h 4"/>
                  <a:gd name="T10" fmla="*/ 0 w 8"/>
                  <a:gd name="T11" fmla="*/ 4 h 4"/>
                  <a:gd name="T12" fmla="*/ 2 w 8"/>
                  <a:gd name="T13" fmla="*/ 0 h 4"/>
                  <a:gd name="T14" fmla="*/ 4 w 8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4">
                    <a:moveTo>
                      <a:pt x="4" y="0"/>
                    </a:moveTo>
                    <a:lnTo>
                      <a:pt x="8" y="0"/>
                    </a:lnTo>
                    <a:lnTo>
                      <a:pt x="8" y="2"/>
                    </a:lnTo>
                    <a:lnTo>
                      <a:pt x="6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01" name="Freeform 1379"/>
              <p:cNvSpPr>
                <a:spLocks/>
              </p:cNvSpPr>
              <p:nvPr/>
            </p:nvSpPr>
            <p:spPr bwMode="auto">
              <a:xfrm>
                <a:off x="2423" y="1221"/>
                <a:ext cx="10" cy="13"/>
              </a:xfrm>
              <a:custGeom>
                <a:avLst/>
                <a:gdLst>
                  <a:gd name="T0" fmla="*/ 8 w 10"/>
                  <a:gd name="T1" fmla="*/ 0 h 13"/>
                  <a:gd name="T2" fmla="*/ 10 w 10"/>
                  <a:gd name="T3" fmla="*/ 0 h 13"/>
                  <a:gd name="T4" fmla="*/ 10 w 10"/>
                  <a:gd name="T5" fmla="*/ 4 h 13"/>
                  <a:gd name="T6" fmla="*/ 8 w 10"/>
                  <a:gd name="T7" fmla="*/ 7 h 13"/>
                  <a:gd name="T8" fmla="*/ 8 w 10"/>
                  <a:gd name="T9" fmla="*/ 11 h 13"/>
                  <a:gd name="T10" fmla="*/ 6 w 10"/>
                  <a:gd name="T11" fmla="*/ 13 h 13"/>
                  <a:gd name="T12" fmla="*/ 0 w 10"/>
                  <a:gd name="T13" fmla="*/ 13 h 13"/>
                  <a:gd name="T14" fmla="*/ 2 w 10"/>
                  <a:gd name="T15" fmla="*/ 9 h 13"/>
                  <a:gd name="T16" fmla="*/ 2 w 10"/>
                  <a:gd name="T17" fmla="*/ 5 h 13"/>
                  <a:gd name="T18" fmla="*/ 6 w 10"/>
                  <a:gd name="T19" fmla="*/ 2 h 13"/>
                  <a:gd name="T20" fmla="*/ 8 w 10"/>
                  <a:gd name="T2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13">
                    <a:moveTo>
                      <a:pt x="8" y="0"/>
                    </a:moveTo>
                    <a:lnTo>
                      <a:pt x="10" y="0"/>
                    </a:lnTo>
                    <a:lnTo>
                      <a:pt x="10" y="4"/>
                    </a:lnTo>
                    <a:lnTo>
                      <a:pt x="8" y="7"/>
                    </a:lnTo>
                    <a:lnTo>
                      <a:pt x="8" y="11"/>
                    </a:lnTo>
                    <a:lnTo>
                      <a:pt x="6" y="13"/>
                    </a:lnTo>
                    <a:lnTo>
                      <a:pt x="0" y="13"/>
                    </a:lnTo>
                    <a:lnTo>
                      <a:pt x="2" y="9"/>
                    </a:lnTo>
                    <a:lnTo>
                      <a:pt x="2" y="5"/>
                    </a:lnTo>
                    <a:lnTo>
                      <a:pt x="6" y="2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02" name="Freeform 1380"/>
              <p:cNvSpPr>
                <a:spLocks/>
              </p:cNvSpPr>
              <p:nvPr/>
            </p:nvSpPr>
            <p:spPr bwMode="auto">
              <a:xfrm>
                <a:off x="2317" y="1146"/>
                <a:ext cx="11" cy="12"/>
              </a:xfrm>
              <a:custGeom>
                <a:avLst/>
                <a:gdLst>
                  <a:gd name="T0" fmla="*/ 5 w 11"/>
                  <a:gd name="T1" fmla="*/ 0 h 12"/>
                  <a:gd name="T2" fmla="*/ 11 w 11"/>
                  <a:gd name="T3" fmla="*/ 2 h 12"/>
                  <a:gd name="T4" fmla="*/ 11 w 11"/>
                  <a:gd name="T5" fmla="*/ 6 h 12"/>
                  <a:gd name="T6" fmla="*/ 7 w 11"/>
                  <a:gd name="T7" fmla="*/ 12 h 12"/>
                  <a:gd name="T8" fmla="*/ 3 w 11"/>
                  <a:gd name="T9" fmla="*/ 12 h 12"/>
                  <a:gd name="T10" fmla="*/ 5 w 11"/>
                  <a:gd name="T11" fmla="*/ 10 h 12"/>
                  <a:gd name="T12" fmla="*/ 5 w 11"/>
                  <a:gd name="T13" fmla="*/ 6 h 12"/>
                  <a:gd name="T14" fmla="*/ 3 w 11"/>
                  <a:gd name="T15" fmla="*/ 8 h 12"/>
                  <a:gd name="T16" fmla="*/ 3 w 11"/>
                  <a:gd name="T17" fmla="*/ 10 h 12"/>
                  <a:gd name="T18" fmla="*/ 1 w 11"/>
                  <a:gd name="T19" fmla="*/ 10 h 12"/>
                  <a:gd name="T20" fmla="*/ 0 w 11"/>
                  <a:gd name="T21" fmla="*/ 10 h 12"/>
                  <a:gd name="T22" fmla="*/ 1 w 11"/>
                  <a:gd name="T23" fmla="*/ 4 h 12"/>
                  <a:gd name="T24" fmla="*/ 5 w 11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" h="12">
                    <a:moveTo>
                      <a:pt x="5" y="0"/>
                    </a:moveTo>
                    <a:lnTo>
                      <a:pt x="11" y="2"/>
                    </a:lnTo>
                    <a:lnTo>
                      <a:pt x="11" y="6"/>
                    </a:lnTo>
                    <a:lnTo>
                      <a:pt x="7" y="12"/>
                    </a:lnTo>
                    <a:lnTo>
                      <a:pt x="3" y="12"/>
                    </a:lnTo>
                    <a:lnTo>
                      <a:pt x="5" y="10"/>
                    </a:lnTo>
                    <a:lnTo>
                      <a:pt x="5" y="6"/>
                    </a:lnTo>
                    <a:lnTo>
                      <a:pt x="3" y="8"/>
                    </a:lnTo>
                    <a:lnTo>
                      <a:pt x="3" y="10"/>
                    </a:lnTo>
                    <a:lnTo>
                      <a:pt x="1" y="10"/>
                    </a:lnTo>
                    <a:lnTo>
                      <a:pt x="0" y="10"/>
                    </a:lnTo>
                    <a:lnTo>
                      <a:pt x="1" y="4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03" name="Freeform 1381"/>
              <p:cNvSpPr>
                <a:spLocks/>
              </p:cNvSpPr>
              <p:nvPr/>
            </p:nvSpPr>
            <p:spPr bwMode="auto">
              <a:xfrm>
                <a:off x="2341" y="1070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2 h 4"/>
                  <a:gd name="T4" fmla="*/ 0 w 2"/>
                  <a:gd name="T5" fmla="*/ 4 h 4"/>
                  <a:gd name="T6" fmla="*/ 0 w 2"/>
                  <a:gd name="T7" fmla="*/ 2 h 4"/>
                  <a:gd name="T8" fmla="*/ 0 w 2"/>
                  <a:gd name="T9" fmla="*/ 0 h 4"/>
                  <a:gd name="T10" fmla="*/ 2 w 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04" name="Freeform 1382"/>
              <p:cNvSpPr>
                <a:spLocks/>
              </p:cNvSpPr>
              <p:nvPr/>
            </p:nvSpPr>
            <p:spPr bwMode="auto">
              <a:xfrm>
                <a:off x="2378" y="954"/>
                <a:ext cx="108" cy="95"/>
              </a:xfrm>
              <a:custGeom>
                <a:avLst/>
                <a:gdLst>
                  <a:gd name="T0" fmla="*/ 60 w 108"/>
                  <a:gd name="T1" fmla="*/ 2 h 95"/>
                  <a:gd name="T2" fmla="*/ 64 w 108"/>
                  <a:gd name="T3" fmla="*/ 4 h 95"/>
                  <a:gd name="T4" fmla="*/ 72 w 108"/>
                  <a:gd name="T5" fmla="*/ 2 h 95"/>
                  <a:gd name="T6" fmla="*/ 78 w 108"/>
                  <a:gd name="T7" fmla="*/ 8 h 95"/>
                  <a:gd name="T8" fmla="*/ 81 w 108"/>
                  <a:gd name="T9" fmla="*/ 8 h 95"/>
                  <a:gd name="T10" fmla="*/ 81 w 108"/>
                  <a:gd name="T11" fmla="*/ 15 h 95"/>
                  <a:gd name="T12" fmla="*/ 85 w 108"/>
                  <a:gd name="T13" fmla="*/ 15 h 95"/>
                  <a:gd name="T14" fmla="*/ 101 w 108"/>
                  <a:gd name="T15" fmla="*/ 15 h 95"/>
                  <a:gd name="T16" fmla="*/ 104 w 108"/>
                  <a:gd name="T17" fmla="*/ 21 h 95"/>
                  <a:gd name="T18" fmla="*/ 108 w 108"/>
                  <a:gd name="T19" fmla="*/ 27 h 95"/>
                  <a:gd name="T20" fmla="*/ 104 w 108"/>
                  <a:gd name="T21" fmla="*/ 25 h 95"/>
                  <a:gd name="T22" fmla="*/ 99 w 108"/>
                  <a:gd name="T23" fmla="*/ 34 h 95"/>
                  <a:gd name="T24" fmla="*/ 91 w 108"/>
                  <a:gd name="T25" fmla="*/ 40 h 95"/>
                  <a:gd name="T26" fmla="*/ 85 w 108"/>
                  <a:gd name="T27" fmla="*/ 48 h 95"/>
                  <a:gd name="T28" fmla="*/ 76 w 108"/>
                  <a:gd name="T29" fmla="*/ 51 h 95"/>
                  <a:gd name="T30" fmla="*/ 78 w 108"/>
                  <a:gd name="T31" fmla="*/ 55 h 95"/>
                  <a:gd name="T32" fmla="*/ 70 w 108"/>
                  <a:gd name="T33" fmla="*/ 61 h 95"/>
                  <a:gd name="T34" fmla="*/ 59 w 108"/>
                  <a:gd name="T35" fmla="*/ 70 h 95"/>
                  <a:gd name="T36" fmla="*/ 53 w 108"/>
                  <a:gd name="T37" fmla="*/ 70 h 95"/>
                  <a:gd name="T38" fmla="*/ 49 w 108"/>
                  <a:gd name="T39" fmla="*/ 70 h 95"/>
                  <a:gd name="T40" fmla="*/ 43 w 108"/>
                  <a:gd name="T41" fmla="*/ 63 h 95"/>
                  <a:gd name="T42" fmla="*/ 40 w 108"/>
                  <a:gd name="T43" fmla="*/ 63 h 95"/>
                  <a:gd name="T44" fmla="*/ 32 w 108"/>
                  <a:gd name="T45" fmla="*/ 63 h 95"/>
                  <a:gd name="T46" fmla="*/ 28 w 108"/>
                  <a:gd name="T47" fmla="*/ 61 h 95"/>
                  <a:gd name="T48" fmla="*/ 28 w 108"/>
                  <a:gd name="T49" fmla="*/ 65 h 95"/>
                  <a:gd name="T50" fmla="*/ 34 w 108"/>
                  <a:gd name="T51" fmla="*/ 69 h 95"/>
                  <a:gd name="T52" fmla="*/ 34 w 108"/>
                  <a:gd name="T53" fmla="*/ 72 h 95"/>
                  <a:gd name="T54" fmla="*/ 32 w 108"/>
                  <a:gd name="T55" fmla="*/ 80 h 95"/>
                  <a:gd name="T56" fmla="*/ 28 w 108"/>
                  <a:gd name="T57" fmla="*/ 84 h 95"/>
                  <a:gd name="T58" fmla="*/ 22 w 108"/>
                  <a:gd name="T59" fmla="*/ 86 h 95"/>
                  <a:gd name="T60" fmla="*/ 17 w 108"/>
                  <a:gd name="T61" fmla="*/ 91 h 95"/>
                  <a:gd name="T62" fmla="*/ 15 w 108"/>
                  <a:gd name="T63" fmla="*/ 95 h 95"/>
                  <a:gd name="T64" fmla="*/ 13 w 108"/>
                  <a:gd name="T65" fmla="*/ 95 h 95"/>
                  <a:gd name="T66" fmla="*/ 5 w 108"/>
                  <a:gd name="T67" fmla="*/ 91 h 95"/>
                  <a:gd name="T68" fmla="*/ 1 w 108"/>
                  <a:gd name="T69" fmla="*/ 88 h 95"/>
                  <a:gd name="T70" fmla="*/ 7 w 108"/>
                  <a:gd name="T71" fmla="*/ 88 h 95"/>
                  <a:gd name="T72" fmla="*/ 7 w 108"/>
                  <a:gd name="T73" fmla="*/ 84 h 95"/>
                  <a:gd name="T74" fmla="*/ 3 w 108"/>
                  <a:gd name="T75" fmla="*/ 84 h 95"/>
                  <a:gd name="T76" fmla="*/ 9 w 108"/>
                  <a:gd name="T77" fmla="*/ 70 h 95"/>
                  <a:gd name="T78" fmla="*/ 11 w 108"/>
                  <a:gd name="T79" fmla="*/ 67 h 95"/>
                  <a:gd name="T80" fmla="*/ 9 w 108"/>
                  <a:gd name="T81" fmla="*/ 63 h 95"/>
                  <a:gd name="T82" fmla="*/ 11 w 108"/>
                  <a:gd name="T83" fmla="*/ 55 h 95"/>
                  <a:gd name="T84" fmla="*/ 17 w 108"/>
                  <a:gd name="T85" fmla="*/ 48 h 95"/>
                  <a:gd name="T86" fmla="*/ 19 w 108"/>
                  <a:gd name="T87" fmla="*/ 42 h 95"/>
                  <a:gd name="T88" fmla="*/ 22 w 108"/>
                  <a:gd name="T89" fmla="*/ 34 h 95"/>
                  <a:gd name="T90" fmla="*/ 26 w 108"/>
                  <a:gd name="T91" fmla="*/ 27 h 95"/>
                  <a:gd name="T92" fmla="*/ 30 w 108"/>
                  <a:gd name="T93" fmla="*/ 21 h 95"/>
                  <a:gd name="T94" fmla="*/ 30 w 108"/>
                  <a:gd name="T95" fmla="*/ 17 h 95"/>
                  <a:gd name="T96" fmla="*/ 36 w 108"/>
                  <a:gd name="T97" fmla="*/ 13 h 95"/>
                  <a:gd name="T98" fmla="*/ 40 w 108"/>
                  <a:gd name="T99" fmla="*/ 21 h 95"/>
                  <a:gd name="T100" fmla="*/ 41 w 108"/>
                  <a:gd name="T101" fmla="*/ 17 h 95"/>
                  <a:gd name="T102" fmla="*/ 40 w 108"/>
                  <a:gd name="T103" fmla="*/ 13 h 95"/>
                  <a:gd name="T104" fmla="*/ 40 w 108"/>
                  <a:gd name="T105" fmla="*/ 8 h 95"/>
                  <a:gd name="T106" fmla="*/ 51 w 108"/>
                  <a:gd name="T107" fmla="*/ 2 h 95"/>
                  <a:gd name="T108" fmla="*/ 59 w 108"/>
                  <a:gd name="T109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8" h="95">
                    <a:moveTo>
                      <a:pt x="59" y="0"/>
                    </a:moveTo>
                    <a:lnTo>
                      <a:pt x="60" y="2"/>
                    </a:lnTo>
                    <a:lnTo>
                      <a:pt x="64" y="2"/>
                    </a:lnTo>
                    <a:lnTo>
                      <a:pt x="64" y="4"/>
                    </a:lnTo>
                    <a:lnTo>
                      <a:pt x="68" y="2"/>
                    </a:lnTo>
                    <a:lnTo>
                      <a:pt x="72" y="2"/>
                    </a:lnTo>
                    <a:lnTo>
                      <a:pt x="74" y="6"/>
                    </a:lnTo>
                    <a:lnTo>
                      <a:pt x="78" y="8"/>
                    </a:lnTo>
                    <a:lnTo>
                      <a:pt x="80" y="8"/>
                    </a:lnTo>
                    <a:lnTo>
                      <a:pt x="81" y="8"/>
                    </a:lnTo>
                    <a:lnTo>
                      <a:pt x="83" y="11"/>
                    </a:lnTo>
                    <a:lnTo>
                      <a:pt x="81" y="15"/>
                    </a:lnTo>
                    <a:lnTo>
                      <a:pt x="83" y="15"/>
                    </a:lnTo>
                    <a:lnTo>
                      <a:pt x="85" y="15"/>
                    </a:lnTo>
                    <a:lnTo>
                      <a:pt x="91" y="15"/>
                    </a:lnTo>
                    <a:lnTo>
                      <a:pt x="101" y="15"/>
                    </a:lnTo>
                    <a:lnTo>
                      <a:pt x="104" y="19"/>
                    </a:lnTo>
                    <a:lnTo>
                      <a:pt x="104" y="21"/>
                    </a:lnTo>
                    <a:lnTo>
                      <a:pt x="106" y="23"/>
                    </a:lnTo>
                    <a:lnTo>
                      <a:pt x="108" y="27"/>
                    </a:lnTo>
                    <a:lnTo>
                      <a:pt x="106" y="25"/>
                    </a:lnTo>
                    <a:lnTo>
                      <a:pt x="104" y="25"/>
                    </a:lnTo>
                    <a:lnTo>
                      <a:pt x="102" y="30"/>
                    </a:lnTo>
                    <a:lnTo>
                      <a:pt x="99" y="34"/>
                    </a:lnTo>
                    <a:lnTo>
                      <a:pt x="95" y="38"/>
                    </a:lnTo>
                    <a:lnTo>
                      <a:pt x="91" y="40"/>
                    </a:lnTo>
                    <a:lnTo>
                      <a:pt x="91" y="40"/>
                    </a:lnTo>
                    <a:lnTo>
                      <a:pt x="85" y="48"/>
                    </a:lnTo>
                    <a:lnTo>
                      <a:pt x="81" y="51"/>
                    </a:lnTo>
                    <a:lnTo>
                      <a:pt x="76" y="51"/>
                    </a:lnTo>
                    <a:lnTo>
                      <a:pt x="76" y="53"/>
                    </a:lnTo>
                    <a:lnTo>
                      <a:pt x="78" y="55"/>
                    </a:lnTo>
                    <a:lnTo>
                      <a:pt x="76" y="57"/>
                    </a:lnTo>
                    <a:lnTo>
                      <a:pt x="70" y="61"/>
                    </a:lnTo>
                    <a:lnTo>
                      <a:pt x="66" y="67"/>
                    </a:lnTo>
                    <a:lnTo>
                      <a:pt x="59" y="70"/>
                    </a:lnTo>
                    <a:lnTo>
                      <a:pt x="55" y="72"/>
                    </a:lnTo>
                    <a:lnTo>
                      <a:pt x="53" y="70"/>
                    </a:lnTo>
                    <a:lnTo>
                      <a:pt x="51" y="70"/>
                    </a:lnTo>
                    <a:lnTo>
                      <a:pt x="49" y="70"/>
                    </a:lnTo>
                    <a:lnTo>
                      <a:pt x="45" y="67"/>
                    </a:lnTo>
                    <a:lnTo>
                      <a:pt x="43" y="63"/>
                    </a:lnTo>
                    <a:lnTo>
                      <a:pt x="41" y="61"/>
                    </a:lnTo>
                    <a:lnTo>
                      <a:pt x="40" y="63"/>
                    </a:lnTo>
                    <a:lnTo>
                      <a:pt x="36" y="63"/>
                    </a:lnTo>
                    <a:lnTo>
                      <a:pt x="32" y="63"/>
                    </a:lnTo>
                    <a:lnTo>
                      <a:pt x="30" y="61"/>
                    </a:lnTo>
                    <a:lnTo>
                      <a:pt x="28" y="61"/>
                    </a:lnTo>
                    <a:lnTo>
                      <a:pt x="26" y="63"/>
                    </a:lnTo>
                    <a:lnTo>
                      <a:pt x="28" y="65"/>
                    </a:lnTo>
                    <a:lnTo>
                      <a:pt x="36" y="65"/>
                    </a:lnTo>
                    <a:lnTo>
                      <a:pt x="34" y="69"/>
                    </a:lnTo>
                    <a:lnTo>
                      <a:pt x="32" y="70"/>
                    </a:lnTo>
                    <a:lnTo>
                      <a:pt x="34" y="72"/>
                    </a:lnTo>
                    <a:lnTo>
                      <a:pt x="34" y="76"/>
                    </a:lnTo>
                    <a:lnTo>
                      <a:pt x="32" y="80"/>
                    </a:lnTo>
                    <a:lnTo>
                      <a:pt x="30" y="82"/>
                    </a:lnTo>
                    <a:lnTo>
                      <a:pt x="28" y="84"/>
                    </a:lnTo>
                    <a:lnTo>
                      <a:pt x="24" y="84"/>
                    </a:lnTo>
                    <a:lnTo>
                      <a:pt x="22" y="86"/>
                    </a:lnTo>
                    <a:lnTo>
                      <a:pt x="20" y="90"/>
                    </a:lnTo>
                    <a:lnTo>
                      <a:pt x="17" y="91"/>
                    </a:lnTo>
                    <a:lnTo>
                      <a:pt x="15" y="91"/>
                    </a:lnTo>
                    <a:lnTo>
                      <a:pt x="15" y="95"/>
                    </a:lnTo>
                    <a:lnTo>
                      <a:pt x="13" y="95"/>
                    </a:lnTo>
                    <a:lnTo>
                      <a:pt x="13" y="95"/>
                    </a:lnTo>
                    <a:lnTo>
                      <a:pt x="7" y="91"/>
                    </a:lnTo>
                    <a:lnTo>
                      <a:pt x="5" y="91"/>
                    </a:lnTo>
                    <a:lnTo>
                      <a:pt x="0" y="91"/>
                    </a:lnTo>
                    <a:lnTo>
                      <a:pt x="1" y="88"/>
                    </a:lnTo>
                    <a:lnTo>
                      <a:pt x="3" y="86"/>
                    </a:lnTo>
                    <a:lnTo>
                      <a:pt x="7" y="88"/>
                    </a:lnTo>
                    <a:lnTo>
                      <a:pt x="7" y="86"/>
                    </a:lnTo>
                    <a:lnTo>
                      <a:pt x="7" y="84"/>
                    </a:lnTo>
                    <a:lnTo>
                      <a:pt x="3" y="84"/>
                    </a:lnTo>
                    <a:lnTo>
                      <a:pt x="3" y="84"/>
                    </a:lnTo>
                    <a:lnTo>
                      <a:pt x="7" y="78"/>
                    </a:lnTo>
                    <a:lnTo>
                      <a:pt x="9" y="70"/>
                    </a:lnTo>
                    <a:lnTo>
                      <a:pt x="9" y="69"/>
                    </a:lnTo>
                    <a:lnTo>
                      <a:pt x="11" y="67"/>
                    </a:lnTo>
                    <a:lnTo>
                      <a:pt x="11" y="65"/>
                    </a:lnTo>
                    <a:lnTo>
                      <a:pt x="9" y="63"/>
                    </a:lnTo>
                    <a:lnTo>
                      <a:pt x="9" y="61"/>
                    </a:lnTo>
                    <a:lnTo>
                      <a:pt x="11" y="55"/>
                    </a:lnTo>
                    <a:lnTo>
                      <a:pt x="13" y="48"/>
                    </a:lnTo>
                    <a:lnTo>
                      <a:pt x="17" y="48"/>
                    </a:lnTo>
                    <a:lnTo>
                      <a:pt x="17" y="44"/>
                    </a:lnTo>
                    <a:lnTo>
                      <a:pt x="19" y="42"/>
                    </a:lnTo>
                    <a:lnTo>
                      <a:pt x="20" y="38"/>
                    </a:lnTo>
                    <a:lnTo>
                      <a:pt x="22" y="34"/>
                    </a:lnTo>
                    <a:lnTo>
                      <a:pt x="22" y="30"/>
                    </a:lnTo>
                    <a:lnTo>
                      <a:pt x="26" y="27"/>
                    </a:lnTo>
                    <a:lnTo>
                      <a:pt x="28" y="21"/>
                    </a:lnTo>
                    <a:lnTo>
                      <a:pt x="30" y="21"/>
                    </a:lnTo>
                    <a:lnTo>
                      <a:pt x="32" y="19"/>
                    </a:lnTo>
                    <a:lnTo>
                      <a:pt x="30" y="17"/>
                    </a:lnTo>
                    <a:lnTo>
                      <a:pt x="34" y="13"/>
                    </a:lnTo>
                    <a:lnTo>
                      <a:pt x="36" y="13"/>
                    </a:lnTo>
                    <a:lnTo>
                      <a:pt x="38" y="17"/>
                    </a:lnTo>
                    <a:lnTo>
                      <a:pt x="40" y="21"/>
                    </a:lnTo>
                    <a:lnTo>
                      <a:pt x="43" y="21"/>
                    </a:lnTo>
                    <a:lnTo>
                      <a:pt x="41" y="17"/>
                    </a:lnTo>
                    <a:lnTo>
                      <a:pt x="40" y="13"/>
                    </a:lnTo>
                    <a:lnTo>
                      <a:pt x="40" y="13"/>
                    </a:lnTo>
                    <a:lnTo>
                      <a:pt x="43" y="11"/>
                    </a:lnTo>
                    <a:lnTo>
                      <a:pt x="40" y="8"/>
                    </a:lnTo>
                    <a:lnTo>
                      <a:pt x="43" y="4"/>
                    </a:lnTo>
                    <a:lnTo>
                      <a:pt x="51" y="2"/>
                    </a:lnTo>
                    <a:lnTo>
                      <a:pt x="57" y="2"/>
                    </a:lnTo>
                    <a:lnTo>
                      <a:pt x="5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05" name="Freeform 1383"/>
              <p:cNvSpPr>
                <a:spLocks/>
              </p:cNvSpPr>
              <p:nvPr/>
            </p:nvSpPr>
            <p:spPr bwMode="auto">
              <a:xfrm>
                <a:off x="2290" y="944"/>
                <a:ext cx="103" cy="126"/>
              </a:xfrm>
              <a:custGeom>
                <a:avLst/>
                <a:gdLst>
                  <a:gd name="T0" fmla="*/ 68 w 103"/>
                  <a:gd name="T1" fmla="*/ 4 h 126"/>
                  <a:gd name="T2" fmla="*/ 76 w 103"/>
                  <a:gd name="T3" fmla="*/ 10 h 126"/>
                  <a:gd name="T4" fmla="*/ 89 w 103"/>
                  <a:gd name="T5" fmla="*/ 12 h 126"/>
                  <a:gd name="T6" fmla="*/ 103 w 103"/>
                  <a:gd name="T7" fmla="*/ 16 h 126"/>
                  <a:gd name="T8" fmla="*/ 97 w 103"/>
                  <a:gd name="T9" fmla="*/ 27 h 126"/>
                  <a:gd name="T10" fmla="*/ 89 w 103"/>
                  <a:gd name="T11" fmla="*/ 25 h 126"/>
                  <a:gd name="T12" fmla="*/ 93 w 103"/>
                  <a:gd name="T13" fmla="*/ 37 h 126"/>
                  <a:gd name="T14" fmla="*/ 82 w 103"/>
                  <a:gd name="T15" fmla="*/ 39 h 126"/>
                  <a:gd name="T16" fmla="*/ 68 w 103"/>
                  <a:gd name="T17" fmla="*/ 46 h 126"/>
                  <a:gd name="T18" fmla="*/ 68 w 103"/>
                  <a:gd name="T19" fmla="*/ 50 h 126"/>
                  <a:gd name="T20" fmla="*/ 82 w 103"/>
                  <a:gd name="T21" fmla="*/ 56 h 126"/>
                  <a:gd name="T22" fmla="*/ 82 w 103"/>
                  <a:gd name="T23" fmla="*/ 61 h 126"/>
                  <a:gd name="T24" fmla="*/ 80 w 103"/>
                  <a:gd name="T25" fmla="*/ 71 h 126"/>
                  <a:gd name="T26" fmla="*/ 89 w 103"/>
                  <a:gd name="T27" fmla="*/ 63 h 126"/>
                  <a:gd name="T28" fmla="*/ 86 w 103"/>
                  <a:gd name="T29" fmla="*/ 80 h 126"/>
                  <a:gd name="T30" fmla="*/ 76 w 103"/>
                  <a:gd name="T31" fmla="*/ 88 h 126"/>
                  <a:gd name="T32" fmla="*/ 70 w 103"/>
                  <a:gd name="T33" fmla="*/ 94 h 126"/>
                  <a:gd name="T34" fmla="*/ 70 w 103"/>
                  <a:gd name="T35" fmla="*/ 100 h 126"/>
                  <a:gd name="T36" fmla="*/ 65 w 103"/>
                  <a:gd name="T37" fmla="*/ 107 h 126"/>
                  <a:gd name="T38" fmla="*/ 51 w 103"/>
                  <a:gd name="T39" fmla="*/ 113 h 126"/>
                  <a:gd name="T40" fmla="*/ 40 w 103"/>
                  <a:gd name="T41" fmla="*/ 103 h 126"/>
                  <a:gd name="T42" fmla="*/ 38 w 103"/>
                  <a:gd name="T43" fmla="*/ 105 h 126"/>
                  <a:gd name="T44" fmla="*/ 36 w 103"/>
                  <a:gd name="T45" fmla="*/ 120 h 126"/>
                  <a:gd name="T46" fmla="*/ 30 w 103"/>
                  <a:gd name="T47" fmla="*/ 126 h 126"/>
                  <a:gd name="T48" fmla="*/ 27 w 103"/>
                  <a:gd name="T49" fmla="*/ 119 h 126"/>
                  <a:gd name="T50" fmla="*/ 23 w 103"/>
                  <a:gd name="T51" fmla="*/ 111 h 126"/>
                  <a:gd name="T52" fmla="*/ 23 w 103"/>
                  <a:gd name="T53" fmla="*/ 98 h 126"/>
                  <a:gd name="T54" fmla="*/ 17 w 103"/>
                  <a:gd name="T55" fmla="*/ 86 h 126"/>
                  <a:gd name="T56" fmla="*/ 11 w 103"/>
                  <a:gd name="T57" fmla="*/ 75 h 126"/>
                  <a:gd name="T58" fmla="*/ 6 w 103"/>
                  <a:gd name="T59" fmla="*/ 69 h 126"/>
                  <a:gd name="T60" fmla="*/ 4 w 103"/>
                  <a:gd name="T61" fmla="*/ 61 h 126"/>
                  <a:gd name="T62" fmla="*/ 4 w 103"/>
                  <a:gd name="T63" fmla="*/ 46 h 126"/>
                  <a:gd name="T64" fmla="*/ 11 w 103"/>
                  <a:gd name="T65" fmla="*/ 35 h 126"/>
                  <a:gd name="T66" fmla="*/ 23 w 103"/>
                  <a:gd name="T67" fmla="*/ 35 h 126"/>
                  <a:gd name="T68" fmla="*/ 23 w 103"/>
                  <a:gd name="T69" fmla="*/ 40 h 126"/>
                  <a:gd name="T70" fmla="*/ 30 w 103"/>
                  <a:gd name="T71" fmla="*/ 52 h 126"/>
                  <a:gd name="T72" fmla="*/ 36 w 103"/>
                  <a:gd name="T73" fmla="*/ 58 h 126"/>
                  <a:gd name="T74" fmla="*/ 40 w 103"/>
                  <a:gd name="T75" fmla="*/ 46 h 126"/>
                  <a:gd name="T76" fmla="*/ 44 w 103"/>
                  <a:gd name="T77" fmla="*/ 37 h 126"/>
                  <a:gd name="T78" fmla="*/ 53 w 103"/>
                  <a:gd name="T79" fmla="*/ 40 h 126"/>
                  <a:gd name="T80" fmla="*/ 48 w 103"/>
                  <a:gd name="T81" fmla="*/ 31 h 126"/>
                  <a:gd name="T82" fmla="*/ 38 w 103"/>
                  <a:gd name="T83" fmla="*/ 27 h 126"/>
                  <a:gd name="T84" fmla="*/ 42 w 103"/>
                  <a:gd name="T85" fmla="*/ 18 h 126"/>
                  <a:gd name="T86" fmla="*/ 48 w 103"/>
                  <a:gd name="T87" fmla="*/ 27 h 126"/>
                  <a:gd name="T88" fmla="*/ 49 w 103"/>
                  <a:gd name="T89" fmla="*/ 18 h 126"/>
                  <a:gd name="T90" fmla="*/ 48 w 103"/>
                  <a:gd name="T91" fmla="*/ 8 h 126"/>
                  <a:gd name="T92" fmla="*/ 55 w 103"/>
                  <a:gd name="T93" fmla="*/ 2 h 126"/>
                  <a:gd name="T94" fmla="*/ 61 w 103"/>
                  <a:gd name="T95" fmla="*/ 4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3" h="126">
                    <a:moveTo>
                      <a:pt x="65" y="0"/>
                    </a:moveTo>
                    <a:lnTo>
                      <a:pt x="68" y="0"/>
                    </a:lnTo>
                    <a:lnTo>
                      <a:pt x="70" y="2"/>
                    </a:lnTo>
                    <a:lnTo>
                      <a:pt x="68" y="4"/>
                    </a:lnTo>
                    <a:lnTo>
                      <a:pt x="68" y="6"/>
                    </a:lnTo>
                    <a:lnTo>
                      <a:pt x="70" y="8"/>
                    </a:lnTo>
                    <a:lnTo>
                      <a:pt x="72" y="12"/>
                    </a:lnTo>
                    <a:lnTo>
                      <a:pt x="76" y="10"/>
                    </a:lnTo>
                    <a:lnTo>
                      <a:pt x="80" y="12"/>
                    </a:lnTo>
                    <a:lnTo>
                      <a:pt x="84" y="12"/>
                    </a:lnTo>
                    <a:lnTo>
                      <a:pt x="86" y="10"/>
                    </a:lnTo>
                    <a:lnTo>
                      <a:pt x="89" y="12"/>
                    </a:lnTo>
                    <a:lnTo>
                      <a:pt x="97" y="12"/>
                    </a:lnTo>
                    <a:lnTo>
                      <a:pt x="101" y="14"/>
                    </a:lnTo>
                    <a:lnTo>
                      <a:pt x="103" y="14"/>
                    </a:lnTo>
                    <a:lnTo>
                      <a:pt x="103" y="16"/>
                    </a:lnTo>
                    <a:lnTo>
                      <a:pt x="103" y="18"/>
                    </a:lnTo>
                    <a:lnTo>
                      <a:pt x="103" y="21"/>
                    </a:lnTo>
                    <a:lnTo>
                      <a:pt x="101" y="23"/>
                    </a:lnTo>
                    <a:lnTo>
                      <a:pt x="97" y="27"/>
                    </a:lnTo>
                    <a:lnTo>
                      <a:pt x="95" y="25"/>
                    </a:lnTo>
                    <a:lnTo>
                      <a:pt x="93" y="23"/>
                    </a:lnTo>
                    <a:lnTo>
                      <a:pt x="91" y="25"/>
                    </a:lnTo>
                    <a:lnTo>
                      <a:pt x="89" y="25"/>
                    </a:lnTo>
                    <a:lnTo>
                      <a:pt x="89" y="27"/>
                    </a:lnTo>
                    <a:lnTo>
                      <a:pt x="95" y="31"/>
                    </a:lnTo>
                    <a:lnTo>
                      <a:pt x="93" y="33"/>
                    </a:lnTo>
                    <a:lnTo>
                      <a:pt x="93" y="37"/>
                    </a:lnTo>
                    <a:lnTo>
                      <a:pt x="91" y="39"/>
                    </a:lnTo>
                    <a:lnTo>
                      <a:pt x="89" y="37"/>
                    </a:lnTo>
                    <a:lnTo>
                      <a:pt x="86" y="37"/>
                    </a:lnTo>
                    <a:lnTo>
                      <a:pt x="82" y="39"/>
                    </a:lnTo>
                    <a:lnTo>
                      <a:pt x="82" y="40"/>
                    </a:lnTo>
                    <a:lnTo>
                      <a:pt x="74" y="42"/>
                    </a:lnTo>
                    <a:lnTo>
                      <a:pt x="70" y="44"/>
                    </a:lnTo>
                    <a:lnTo>
                      <a:pt x="68" y="46"/>
                    </a:lnTo>
                    <a:lnTo>
                      <a:pt x="65" y="50"/>
                    </a:lnTo>
                    <a:lnTo>
                      <a:pt x="65" y="52"/>
                    </a:lnTo>
                    <a:lnTo>
                      <a:pt x="68" y="52"/>
                    </a:lnTo>
                    <a:lnTo>
                      <a:pt x="68" y="50"/>
                    </a:lnTo>
                    <a:lnTo>
                      <a:pt x="74" y="48"/>
                    </a:lnTo>
                    <a:lnTo>
                      <a:pt x="76" y="48"/>
                    </a:lnTo>
                    <a:lnTo>
                      <a:pt x="82" y="52"/>
                    </a:lnTo>
                    <a:lnTo>
                      <a:pt x="82" y="56"/>
                    </a:lnTo>
                    <a:lnTo>
                      <a:pt x="82" y="56"/>
                    </a:lnTo>
                    <a:lnTo>
                      <a:pt x="78" y="58"/>
                    </a:lnTo>
                    <a:lnTo>
                      <a:pt x="82" y="58"/>
                    </a:lnTo>
                    <a:lnTo>
                      <a:pt x="82" y="61"/>
                    </a:lnTo>
                    <a:lnTo>
                      <a:pt x="82" y="63"/>
                    </a:lnTo>
                    <a:lnTo>
                      <a:pt x="78" y="65"/>
                    </a:lnTo>
                    <a:lnTo>
                      <a:pt x="78" y="69"/>
                    </a:lnTo>
                    <a:lnTo>
                      <a:pt x="80" y="71"/>
                    </a:lnTo>
                    <a:lnTo>
                      <a:pt x="82" y="67"/>
                    </a:lnTo>
                    <a:lnTo>
                      <a:pt x="86" y="65"/>
                    </a:lnTo>
                    <a:lnTo>
                      <a:pt x="88" y="63"/>
                    </a:lnTo>
                    <a:lnTo>
                      <a:pt x="89" y="63"/>
                    </a:lnTo>
                    <a:lnTo>
                      <a:pt x="88" y="67"/>
                    </a:lnTo>
                    <a:lnTo>
                      <a:pt x="88" y="71"/>
                    </a:lnTo>
                    <a:lnTo>
                      <a:pt x="86" y="77"/>
                    </a:lnTo>
                    <a:lnTo>
                      <a:pt x="86" y="80"/>
                    </a:lnTo>
                    <a:lnTo>
                      <a:pt x="80" y="84"/>
                    </a:lnTo>
                    <a:lnTo>
                      <a:pt x="76" y="84"/>
                    </a:lnTo>
                    <a:lnTo>
                      <a:pt x="76" y="86"/>
                    </a:lnTo>
                    <a:lnTo>
                      <a:pt x="76" y="88"/>
                    </a:lnTo>
                    <a:lnTo>
                      <a:pt x="76" y="94"/>
                    </a:lnTo>
                    <a:lnTo>
                      <a:pt x="74" y="94"/>
                    </a:lnTo>
                    <a:lnTo>
                      <a:pt x="72" y="92"/>
                    </a:lnTo>
                    <a:lnTo>
                      <a:pt x="70" y="94"/>
                    </a:lnTo>
                    <a:lnTo>
                      <a:pt x="70" y="94"/>
                    </a:lnTo>
                    <a:lnTo>
                      <a:pt x="74" y="98"/>
                    </a:lnTo>
                    <a:lnTo>
                      <a:pt x="74" y="100"/>
                    </a:lnTo>
                    <a:lnTo>
                      <a:pt x="70" y="100"/>
                    </a:lnTo>
                    <a:lnTo>
                      <a:pt x="72" y="103"/>
                    </a:lnTo>
                    <a:lnTo>
                      <a:pt x="68" y="105"/>
                    </a:lnTo>
                    <a:lnTo>
                      <a:pt x="67" y="105"/>
                    </a:lnTo>
                    <a:lnTo>
                      <a:pt x="65" y="107"/>
                    </a:lnTo>
                    <a:lnTo>
                      <a:pt x="61" y="107"/>
                    </a:lnTo>
                    <a:lnTo>
                      <a:pt x="57" y="109"/>
                    </a:lnTo>
                    <a:lnTo>
                      <a:pt x="57" y="111"/>
                    </a:lnTo>
                    <a:lnTo>
                      <a:pt x="51" y="113"/>
                    </a:lnTo>
                    <a:lnTo>
                      <a:pt x="48" y="109"/>
                    </a:lnTo>
                    <a:lnTo>
                      <a:pt x="44" y="111"/>
                    </a:lnTo>
                    <a:lnTo>
                      <a:pt x="42" y="111"/>
                    </a:lnTo>
                    <a:lnTo>
                      <a:pt x="40" y="103"/>
                    </a:lnTo>
                    <a:lnTo>
                      <a:pt x="44" y="100"/>
                    </a:lnTo>
                    <a:lnTo>
                      <a:pt x="44" y="98"/>
                    </a:lnTo>
                    <a:lnTo>
                      <a:pt x="38" y="103"/>
                    </a:lnTo>
                    <a:lnTo>
                      <a:pt x="38" y="105"/>
                    </a:lnTo>
                    <a:lnTo>
                      <a:pt x="40" y="113"/>
                    </a:lnTo>
                    <a:lnTo>
                      <a:pt x="42" y="115"/>
                    </a:lnTo>
                    <a:lnTo>
                      <a:pt x="40" y="119"/>
                    </a:lnTo>
                    <a:lnTo>
                      <a:pt x="36" y="120"/>
                    </a:lnTo>
                    <a:lnTo>
                      <a:pt x="34" y="124"/>
                    </a:lnTo>
                    <a:lnTo>
                      <a:pt x="34" y="124"/>
                    </a:lnTo>
                    <a:lnTo>
                      <a:pt x="32" y="124"/>
                    </a:lnTo>
                    <a:lnTo>
                      <a:pt x="30" y="126"/>
                    </a:lnTo>
                    <a:lnTo>
                      <a:pt x="30" y="126"/>
                    </a:lnTo>
                    <a:lnTo>
                      <a:pt x="28" y="124"/>
                    </a:lnTo>
                    <a:lnTo>
                      <a:pt x="27" y="120"/>
                    </a:lnTo>
                    <a:lnTo>
                      <a:pt x="27" y="119"/>
                    </a:lnTo>
                    <a:lnTo>
                      <a:pt x="25" y="120"/>
                    </a:lnTo>
                    <a:lnTo>
                      <a:pt x="23" y="119"/>
                    </a:lnTo>
                    <a:lnTo>
                      <a:pt x="25" y="115"/>
                    </a:lnTo>
                    <a:lnTo>
                      <a:pt x="23" y="111"/>
                    </a:lnTo>
                    <a:lnTo>
                      <a:pt x="21" y="109"/>
                    </a:lnTo>
                    <a:lnTo>
                      <a:pt x="23" y="103"/>
                    </a:lnTo>
                    <a:lnTo>
                      <a:pt x="23" y="100"/>
                    </a:lnTo>
                    <a:lnTo>
                      <a:pt x="23" y="98"/>
                    </a:lnTo>
                    <a:lnTo>
                      <a:pt x="21" y="96"/>
                    </a:lnTo>
                    <a:lnTo>
                      <a:pt x="19" y="92"/>
                    </a:lnTo>
                    <a:lnTo>
                      <a:pt x="19" y="90"/>
                    </a:lnTo>
                    <a:lnTo>
                      <a:pt x="17" y="86"/>
                    </a:lnTo>
                    <a:lnTo>
                      <a:pt x="17" y="80"/>
                    </a:lnTo>
                    <a:lnTo>
                      <a:pt x="13" y="75"/>
                    </a:lnTo>
                    <a:lnTo>
                      <a:pt x="11" y="75"/>
                    </a:lnTo>
                    <a:lnTo>
                      <a:pt x="11" y="75"/>
                    </a:lnTo>
                    <a:lnTo>
                      <a:pt x="11" y="69"/>
                    </a:lnTo>
                    <a:lnTo>
                      <a:pt x="9" y="69"/>
                    </a:lnTo>
                    <a:lnTo>
                      <a:pt x="6" y="71"/>
                    </a:lnTo>
                    <a:lnTo>
                      <a:pt x="6" y="69"/>
                    </a:lnTo>
                    <a:lnTo>
                      <a:pt x="2" y="69"/>
                    </a:lnTo>
                    <a:lnTo>
                      <a:pt x="0" y="67"/>
                    </a:lnTo>
                    <a:lnTo>
                      <a:pt x="0" y="63"/>
                    </a:lnTo>
                    <a:lnTo>
                      <a:pt x="4" y="61"/>
                    </a:lnTo>
                    <a:lnTo>
                      <a:pt x="6" y="58"/>
                    </a:lnTo>
                    <a:lnTo>
                      <a:pt x="4" y="54"/>
                    </a:lnTo>
                    <a:lnTo>
                      <a:pt x="4" y="52"/>
                    </a:lnTo>
                    <a:lnTo>
                      <a:pt x="4" y="46"/>
                    </a:lnTo>
                    <a:lnTo>
                      <a:pt x="2" y="44"/>
                    </a:lnTo>
                    <a:lnTo>
                      <a:pt x="7" y="39"/>
                    </a:lnTo>
                    <a:lnTo>
                      <a:pt x="11" y="37"/>
                    </a:lnTo>
                    <a:lnTo>
                      <a:pt x="11" y="35"/>
                    </a:lnTo>
                    <a:lnTo>
                      <a:pt x="13" y="35"/>
                    </a:lnTo>
                    <a:lnTo>
                      <a:pt x="15" y="35"/>
                    </a:lnTo>
                    <a:lnTo>
                      <a:pt x="21" y="35"/>
                    </a:lnTo>
                    <a:lnTo>
                      <a:pt x="23" y="35"/>
                    </a:lnTo>
                    <a:lnTo>
                      <a:pt x="25" y="37"/>
                    </a:lnTo>
                    <a:lnTo>
                      <a:pt x="23" y="39"/>
                    </a:lnTo>
                    <a:lnTo>
                      <a:pt x="23" y="39"/>
                    </a:lnTo>
                    <a:lnTo>
                      <a:pt x="23" y="40"/>
                    </a:lnTo>
                    <a:lnTo>
                      <a:pt x="25" y="42"/>
                    </a:lnTo>
                    <a:lnTo>
                      <a:pt x="25" y="44"/>
                    </a:lnTo>
                    <a:lnTo>
                      <a:pt x="25" y="46"/>
                    </a:lnTo>
                    <a:lnTo>
                      <a:pt x="30" y="52"/>
                    </a:lnTo>
                    <a:lnTo>
                      <a:pt x="30" y="56"/>
                    </a:lnTo>
                    <a:lnTo>
                      <a:pt x="32" y="58"/>
                    </a:lnTo>
                    <a:lnTo>
                      <a:pt x="36" y="58"/>
                    </a:lnTo>
                    <a:lnTo>
                      <a:pt x="36" y="58"/>
                    </a:lnTo>
                    <a:lnTo>
                      <a:pt x="36" y="54"/>
                    </a:lnTo>
                    <a:lnTo>
                      <a:pt x="38" y="52"/>
                    </a:lnTo>
                    <a:lnTo>
                      <a:pt x="40" y="48"/>
                    </a:lnTo>
                    <a:lnTo>
                      <a:pt x="40" y="46"/>
                    </a:lnTo>
                    <a:lnTo>
                      <a:pt x="42" y="44"/>
                    </a:lnTo>
                    <a:lnTo>
                      <a:pt x="44" y="40"/>
                    </a:lnTo>
                    <a:lnTo>
                      <a:pt x="42" y="39"/>
                    </a:lnTo>
                    <a:lnTo>
                      <a:pt x="44" y="37"/>
                    </a:lnTo>
                    <a:lnTo>
                      <a:pt x="46" y="37"/>
                    </a:lnTo>
                    <a:lnTo>
                      <a:pt x="49" y="37"/>
                    </a:lnTo>
                    <a:lnTo>
                      <a:pt x="49" y="40"/>
                    </a:lnTo>
                    <a:lnTo>
                      <a:pt x="53" y="40"/>
                    </a:lnTo>
                    <a:lnTo>
                      <a:pt x="53" y="39"/>
                    </a:lnTo>
                    <a:lnTo>
                      <a:pt x="49" y="35"/>
                    </a:lnTo>
                    <a:lnTo>
                      <a:pt x="49" y="31"/>
                    </a:lnTo>
                    <a:lnTo>
                      <a:pt x="48" y="31"/>
                    </a:lnTo>
                    <a:lnTo>
                      <a:pt x="46" y="33"/>
                    </a:lnTo>
                    <a:lnTo>
                      <a:pt x="42" y="35"/>
                    </a:lnTo>
                    <a:lnTo>
                      <a:pt x="38" y="29"/>
                    </a:lnTo>
                    <a:lnTo>
                      <a:pt x="38" y="27"/>
                    </a:lnTo>
                    <a:lnTo>
                      <a:pt x="36" y="23"/>
                    </a:lnTo>
                    <a:lnTo>
                      <a:pt x="36" y="19"/>
                    </a:lnTo>
                    <a:lnTo>
                      <a:pt x="38" y="18"/>
                    </a:lnTo>
                    <a:lnTo>
                      <a:pt x="42" y="18"/>
                    </a:lnTo>
                    <a:lnTo>
                      <a:pt x="42" y="14"/>
                    </a:lnTo>
                    <a:lnTo>
                      <a:pt x="44" y="16"/>
                    </a:lnTo>
                    <a:lnTo>
                      <a:pt x="46" y="19"/>
                    </a:lnTo>
                    <a:lnTo>
                      <a:pt x="48" y="27"/>
                    </a:lnTo>
                    <a:lnTo>
                      <a:pt x="48" y="27"/>
                    </a:lnTo>
                    <a:lnTo>
                      <a:pt x="49" y="23"/>
                    </a:lnTo>
                    <a:lnTo>
                      <a:pt x="49" y="21"/>
                    </a:lnTo>
                    <a:lnTo>
                      <a:pt x="49" y="18"/>
                    </a:lnTo>
                    <a:lnTo>
                      <a:pt x="48" y="16"/>
                    </a:lnTo>
                    <a:lnTo>
                      <a:pt x="48" y="12"/>
                    </a:lnTo>
                    <a:lnTo>
                      <a:pt x="46" y="8"/>
                    </a:lnTo>
                    <a:lnTo>
                      <a:pt x="48" y="8"/>
                    </a:lnTo>
                    <a:lnTo>
                      <a:pt x="49" y="4"/>
                    </a:lnTo>
                    <a:lnTo>
                      <a:pt x="53" y="2"/>
                    </a:lnTo>
                    <a:lnTo>
                      <a:pt x="53" y="4"/>
                    </a:lnTo>
                    <a:lnTo>
                      <a:pt x="55" y="2"/>
                    </a:lnTo>
                    <a:lnTo>
                      <a:pt x="59" y="8"/>
                    </a:lnTo>
                    <a:lnTo>
                      <a:pt x="63" y="8"/>
                    </a:lnTo>
                    <a:lnTo>
                      <a:pt x="65" y="6"/>
                    </a:lnTo>
                    <a:lnTo>
                      <a:pt x="61" y="4"/>
                    </a:lnTo>
                    <a:lnTo>
                      <a:pt x="59" y="4"/>
                    </a:lnTo>
                    <a:lnTo>
                      <a:pt x="61" y="2"/>
                    </a:lnTo>
                    <a:lnTo>
                      <a:pt x="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06" name="Freeform 1384"/>
              <p:cNvSpPr>
                <a:spLocks/>
              </p:cNvSpPr>
              <p:nvPr/>
            </p:nvSpPr>
            <p:spPr bwMode="auto">
              <a:xfrm>
                <a:off x="2498" y="1169"/>
                <a:ext cx="3" cy="4"/>
              </a:xfrm>
              <a:custGeom>
                <a:avLst/>
                <a:gdLst>
                  <a:gd name="T0" fmla="*/ 0 w 3"/>
                  <a:gd name="T1" fmla="*/ 0 h 4"/>
                  <a:gd name="T2" fmla="*/ 1 w 3"/>
                  <a:gd name="T3" fmla="*/ 2 h 4"/>
                  <a:gd name="T4" fmla="*/ 3 w 3"/>
                  <a:gd name="T5" fmla="*/ 2 h 4"/>
                  <a:gd name="T6" fmla="*/ 3 w 3"/>
                  <a:gd name="T7" fmla="*/ 4 h 4"/>
                  <a:gd name="T8" fmla="*/ 3 w 3"/>
                  <a:gd name="T9" fmla="*/ 4 h 4"/>
                  <a:gd name="T10" fmla="*/ 0 w 3"/>
                  <a:gd name="T11" fmla="*/ 4 h 4"/>
                  <a:gd name="T12" fmla="*/ 0 w 3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lnTo>
                      <a:pt x="1" y="2"/>
                    </a:lnTo>
                    <a:lnTo>
                      <a:pt x="3" y="2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07" name="Freeform 1385"/>
              <p:cNvSpPr>
                <a:spLocks/>
              </p:cNvSpPr>
              <p:nvPr/>
            </p:nvSpPr>
            <p:spPr bwMode="auto">
              <a:xfrm>
                <a:off x="2604" y="1232"/>
                <a:ext cx="6" cy="14"/>
              </a:xfrm>
              <a:custGeom>
                <a:avLst/>
                <a:gdLst>
                  <a:gd name="T0" fmla="*/ 4 w 6"/>
                  <a:gd name="T1" fmla="*/ 0 h 14"/>
                  <a:gd name="T2" fmla="*/ 6 w 6"/>
                  <a:gd name="T3" fmla="*/ 2 h 14"/>
                  <a:gd name="T4" fmla="*/ 6 w 6"/>
                  <a:gd name="T5" fmla="*/ 8 h 14"/>
                  <a:gd name="T6" fmla="*/ 6 w 6"/>
                  <a:gd name="T7" fmla="*/ 12 h 14"/>
                  <a:gd name="T8" fmla="*/ 4 w 6"/>
                  <a:gd name="T9" fmla="*/ 14 h 14"/>
                  <a:gd name="T10" fmla="*/ 2 w 6"/>
                  <a:gd name="T11" fmla="*/ 14 h 14"/>
                  <a:gd name="T12" fmla="*/ 2 w 6"/>
                  <a:gd name="T13" fmla="*/ 12 h 14"/>
                  <a:gd name="T14" fmla="*/ 0 w 6"/>
                  <a:gd name="T15" fmla="*/ 10 h 14"/>
                  <a:gd name="T16" fmla="*/ 0 w 6"/>
                  <a:gd name="T17" fmla="*/ 6 h 14"/>
                  <a:gd name="T18" fmla="*/ 2 w 6"/>
                  <a:gd name="T19" fmla="*/ 4 h 14"/>
                  <a:gd name="T20" fmla="*/ 2 w 6"/>
                  <a:gd name="T21" fmla="*/ 0 h 14"/>
                  <a:gd name="T22" fmla="*/ 4 w 6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14">
                    <a:moveTo>
                      <a:pt x="4" y="0"/>
                    </a:moveTo>
                    <a:lnTo>
                      <a:pt x="6" y="2"/>
                    </a:lnTo>
                    <a:lnTo>
                      <a:pt x="6" y="8"/>
                    </a:lnTo>
                    <a:lnTo>
                      <a:pt x="6" y="12"/>
                    </a:lnTo>
                    <a:lnTo>
                      <a:pt x="4" y="14"/>
                    </a:lnTo>
                    <a:lnTo>
                      <a:pt x="2" y="14"/>
                    </a:lnTo>
                    <a:lnTo>
                      <a:pt x="2" y="12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08" name="Freeform 1386"/>
              <p:cNvSpPr>
                <a:spLocks/>
              </p:cNvSpPr>
              <p:nvPr/>
            </p:nvSpPr>
            <p:spPr bwMode="auto">
              <a:xfrm>
                <a:off x="2520" y="1190"/>
                <a:ext cx="6" cy="4"/>
              </a:xfrm>
              <a:custGeom>
                <a:avLst/>
                <a:gdLst>
                  <a:gd name="T0" fmla="*/ 4 w 6"/>
                  <a:gd name="T1" fmla="*/ 0 h 4"/>
                  <a:gd name="T2" fmla="*/ 6 w 6"/>
                  <a:gd name="T3" fmla="*/ 2 h 4"/>
                  <a:gd name="T4" fmla="*/ 6 w 6"/>
                  <a:gd name="T5" fmla="*/ 4 h 4"/>
                  <a:gd name="T6" fmla="*/ 4 w 6"/>
                  <a:gd name="T7" fmla="*/ 2 h 4"/>
                  <a:gd name="T8" fmla="*/ 2 w 6"/>
                  <a:gd name="T9" fmla="*/ 2 h 4"/>
                  <a:gd name="T10" fmla="*/ 0 w 6"/>
                  <a:gd name="T11" fmla="*/ 2 h 4"/>
                  <a:gd name="T12" fmla="*/ 0 w 6"/>
                  <a:gd name="T13" fmla="*/ 0 h 4"/>
                  <a:gd name="T14" fmla="*/ 4 w 6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4" y="0"/>
                    </a:moveTo>
                    <a:lnTo>
                      <a:pt x="6" y="2"/>
                    </a:lnTo>
                    <a:lnTo>
                      <a:pt x="6" y="4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09" name="Freeform 1387"/>
              <p:cNvSpPr>
                <a:spLocks/>
              </p:cNvSpPr>
              <p:nvPr/>
            </p:nvSpPr>
            <p:spPr bwMode="auto">
              <a:xfrm>
                <a:off x="2522" y="1186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10" name="Freeform 1388"/>
              <p:cNvSpPr>
                <a:spLocks/>
              </p:cNvSpPr>
              <p:nvPr/>
            </p:nvSpPr>
            <p:spPr bwMode="auto">
              <a:xfrm>
                <a:off x="2450" y="1148"/>
                <a:ext cx="15" cy="10"/>
              </a:xfrm>
              <a:custGeom>
                <a:avLst/>
                <a:gdLst>
                  <a:gd name="T0" fmla="*/ 6 w 15"/>
                  <a:gd name="T1" fmla="*/ 0 h 10"/>
                  <a:gd name="T2" fmla="*/ 8 w 15"/>
                  <a:gd name="T3" fmla="*/ 0 h 10"/>
                  <a:gd name="T4" fmla="*/ 9 w 15"/>
                  <a:gd name="T5" fmla="*/ 2 h 10"/>
                  <a:gd name="T6" fmla="*/ 13 w 15"/>
                  <a:gd name="T7" fmla="*/ 4 h 10"/>
                  <a:gd name="T8" fmla="*/ 15 w 15"/>
                  <a:gd name="T9" fmla="*/ 6 h 10"/>
                  <a:gd name="T10" fmla="*/ 13 w 15"/>
                  <a:gd name="T11" fmla="*/ 8 h 10"/>
                  <a:gd name="T12" fmla="*/ 13 w 15"/>
                  <a:gd name="T13" fmla="*/ 8 h 10"/>
                  <a:gd name="T14" fmla="*/ 11 w 15"/>
                  <a:gd name="T15" fmla="*/ 10 h 10"/>
                  <a:gd name="T16" fmla="*/ 11 w 15"/>
                  <a:gd name="T17" fmla="*/ 10 h 10"/>
                  <a:gd name="T18" fmla="*/ 9 w 15"/>
                  <a:gd name="T19" fmla="*/ 8 h 10"/>
                  <a:gd name="T20" fmla="*/ 8 w 15"/>
                  <a:gd name="T21" fmla="*/ 8 h 10"/>
                  <a:gd name="T22" fmla="*/ 6 w 15"/>
                  <a:gd name="T23" fmla="*/ 6 h 10"/>
                  <a:gd name="T24" fmla="*/ 4 w 15"/>
                  <a:gd name="T25" fmla="*/ 6 h 10"/>
                  <a:gd name="T26" fmla="*/ 2 w 15"/>
                  <a:gd name="T27" fmla="*/ 6 h 10"/>
                  <a:gd name="T28" fmla="*/ 2 w 15"/>
                  <a:gd name="T29" fmla="*/ 4 h 10"/>
                  <a:gd name="T30" fmla="*/ 0 w 15"/>
                  <a:gd name="T31" fmla="*/ 2 h 10"/>
                  <a:gd name="T32" fmla="*/ 4 w 15"/>
                  <a:gd name="T33" fmla="*/ 0 h 10"/>
                  <a:gd name="T34" fmla="*/ 6 w 15"/>
                  <a:gd name="T3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" h="10">
                    <a:moveTo>
                      <a:pt x="6" y="0"/>
                    </a:moveTo>
                    <a:lnTo>
                      <a:pt x="8" y="0"/>
                    </a:lnTo>
                    <a:lnTo>
                      <a:pt x="9" y="2"/>
                    </a:lnTo>
                    <a:lnTo>
                      <a:pt x="13" y="4"/>
                    </a:lnTo>
                    <a:lnTo>
                      <a:pt x="15" y="6"/>
                    </a:lnTo>
                    <a:lnTo>
                      <a:pt x="13" y="8"/>
                    </a:lnTo>
                    <a:lnTo>
                      <a:pt x="13" y="8"/>
                    </a:lnTo>
                    <a:lnTo>
                      <a:pt x="11" y="10"/>
                    </a:lnTo>
                    <a:lnTo>
                      <a:pt x="11" y="10"/>
                    </a:lnTo>
                    <a:lnTo>
                      <a:pt x="9" y="8"/>
                    </a:lnTo>
                    <a:lnTo>
                      <a:pt x="8" y="8"/>
                    </a:lnTo>
                    <a:lnTo>
                      <a:pt x="6" y="6"/>
                    </a:lnTo>
                    <a:lnTo>
                      <a:pt x="4" y="6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11" name="Freeform 1389"/>
              <p:cNvSpPr>
                <a:spLocks/>
              </p:cNvSpPr>
              <p:nvPr/>
            </p:nvSpPr>
            <p:spPr bwMode="auto">
              <a:xfrm>
                <a:off x="2257" y="1125"/>
                <a:ext cx="61" cy="63"/>
              </a:xfrm>
              <a:custGeom>
                <a:avLst/>
                <a:gdLst>
                  <a:gd name="T0" fmla="*/ 46 w 61"/>
                  <a:gd name="T1" fmla="*/ 0 h 63"/>
                  <a:gd name="T2" fmla="*/ 46 w 61"/>
                  <a:gd name="T3" fmla="*/ 6 h 63"/>
                  <a:gd name="T4" fmla="*/ 44 w 61"/>
                  <a:gd name="T5" fmla="*/ 8 h 63"/>
                  <a:gd name="T6" fmla="*/ 46 w 61"/>
                  <a:gd name="T7" fmla="*/ 12 h 63"/>
                  <a:gd name="T8" fmla="*/ 44 w 61"/>
                  <a:gd name="T9" fmla="*/ 14 h 63"/>
                  <a:gd name="T10" fmla="*/ 44 w 61"/>
                  <a:gd name="T11" fmla="*/ 18 h 63"/>
                  <a:gd name="T12" fmla="*/ 46 w 61"/>
                  <a:gd name="T13" fmla="*/ 16 h 63"/>
                  <a:gd name="T14" fmla="*/ 50 w 61"/>
                  <a:gd name="T15" fmla="*/ 16 h 63"/>
                  <a:gd name="T16" fmla="*/ 50 w 61"/>
                  <a:gd name="T17" fmla="*/ 20 h 63"/>
                  <a:gd name="T18" fmla="*/ 54 w 61"/>
                  <a:gd name="T19" fmla="*/ 21 h 63"/>
                  <a:gd name="T20" fmla="*/ 56 w 61"/>
                  <a:gd name="T21" fmla="*/ 35 h 63"/>
                  <a:gd name="T22" fmla="*/ 54 w 61"/>
                  <a:gd name="T23" fmla="*/ 42 h 63"/>
                  <a:gd name="T24" fmla="*/ 54 w 61"/>
                  <a:gd name="T25" fmla="*/ 46 h 63"/>
                  <a:gd name="T26" fmla="*/ 56 w 61"/>
                  <a:gd name="T27" fmla="*/ 40 h 63"/>
                  <a:gd name="T28" fmla="*/ 61 w 61"/>
                  <a:gd name="T29" fmla="*/ 39 h 63"/>
                  <a:gd name="T30" fmla="*/ 60 w 61"/>
                  <a:gd name="T31" fmla="*/ 42 h 63"/>
                  <a:gd name="T32" fmla="*/ 56 w 61"/>
                  <a:gd name="T33" fmla="*/ 50 h 63"/>
                  <a:gd name="T34" fmla="*/ 58 w 61"/>
                  <a:gd name="T35" fmla="*/ 52 h 63"/>
                  <a:gd name="T36" fmla="*/ 61 w 61"/>
                  <a:gd name="T37" fmla="*/ 50 h 63"/>
                  <a:gd name="T38" fmla="*/ 61 w 61"/>
                  <a:gd name="T39" fmla="*/ 54 h 63"/>
                  <a:gd name="T40" fmla="*/ 58 w 61"/>
                  <a:gd name="T41" fmla="*/ 58 h 63"/>
                  <a:gd name="T42" fmla="*/ 56 w 61"/>
                  <a:gd name="T43" fmla="*/ 60 h 63"/>
                  <a:gd name="T44" fmla="*/ 54 w 61"/>
                  <a:gd name="T45" fmla="*/ 56 h 63"/>
                  <a:gd name="T46" fmla="*/ 50 w 61"/>
                  <a:gd name="T47" fmla="*/ 60 h 63"/>
                  <a:gd name="T48" fmla="*/ 46 w 61"/>
                  <a:gd name="T49" fmla="*/ 60 h 63"/>
                  <a:gd name="T50" fmla="*/ 42 w 61"/>
                  <a:gd name="T51" fmla="*/ 63 h 63"/>
                  <a:gd name="T52" fmla="*/ 40 w 61"/>
                  <a:gd name="T53" fmla="*/ 63 h 63"/>
                  <a:gd name="T54" fmla="*/ 37 w 61"/>
                  <a:gd name="T55" fmla="*/ 63 h 63"/>
                  <a:gd name="T56" fmla="*/ 33 w 61"/>
                  <a:gd name="T57" fmla="*/ 60 h 63"/>
                  <a:gd name="T58" fmla="*/ 33 w 61"/>
                  <a:gd name="T59" fmla="*/ 56 h 63"/>
                  <a:gd name="T60" fmla="*/ 29 w 61"/>
                  <a:gd name="T61" fmla="*/ 61 h 63"/>
                  <a:gd name="T62" fmla="*/ 27 w 61"/>
                  <a:gd name="T63" fmla="*/ 58 h 63"/>
                  <a:gd name="T64" fmla="*/ 25 w 61"/>
                  <a:gd name="T65" fmla="*/ 52 h 63"/>
                  <a:gd name="T66" fmla="*/ 21 w 61"/>
                  <a:gd name="T67" fmla="*/ 52 h 63"/>
                  <a:gd name="T68" fmla="*/ 18 w 61"/>
                  <a:gd name="T69" fmla="*/ 46 h 63"/>
                  <a:gd name="T70" fmla="*/ 20 w 61"/>
                  <a:gd name="T71" fmla="*/ 44 h 63"/>
                  <a:gd name="T72" fmla="*/ 18 w 61"/>
                  <a:gd name="T73" fmla="*/ 42 h 63"/>
                  <a:gd name="T74" fmla="*/ 16 w 61"/>
                  <a:gd name="T75" fmla="*/ 46 h 63"/>
                  <a:gd name="T76" fmla="*/ 12 w 61"/>
                  <a:gd name="T77" fmla="*/ 42 h 63"/>
                  <a:gd name="T78" fmla="*/ 12 w 61"/>
                  <a:gd name="T79" fmla="*/ 37 h 63"/>
                  <a:gd name="T80" fmla="*/ 10 w 61"/>
                  <a:gd name="T81" fmla="*/ 35 h 63"/>
                  <a:gd name="T82" fmla="*/ 8 w 61"/>
                  <a:gd name="T83" fmla="*/ 37 h 63"/>
                  <a:gd name="T84" fmla="*/ 8 w 61"/>
                  <a:gd name="T85" fmla="*/ 39 h 63"/>
                  <a:gd name="T86" fmla="*/ 6 w 61"/>
                  <a:gd name="T87" fmla="*/ 40 h 63"/>
                  <a:gd name="T88" fmla="*/ 2 w 61"/>
                  <a:gd name="T89" fmla="*/ 37 h 63"/>
                  <a:gd name="T90" fmla="*/ 0 w 61"/>
                  <a:gd name="T91" fmla="*/ 33 h 63"/>
                  <a:gd name="T92" fmla="*/ 10 w 61"/>
                  <a:gd name="T93" fmla="*/ 27 h 63"/>
                  <a:gd name="T94" fmla="*/ 12 w 61"/>
                  <a:gd name="T95" fmla="*/ 27 h 63"/>
                  <a:gd name="T96" fmla="*/ 14 w 61"/>
                  <a:gd name="T97" fmla="*/ 27 h 63"/>
                  <a:gd name="T98" fmla="*/ 20 w 61"/>
                  <a:gd name="T99" fmla="*/ 27 h 63"/>
                  <a:gd name="T100" fmla="*/ 21 w 61"/>
                  <a:gd name="T101" fmla="*/ 23 h 63"/>
                  <a:gd name="T102" fmla="*/ 25 w 61"/>
                  <a:gd name="T103" fmla="*/ 23 h 63"/>
                  <a:gd name="T104" fmla="*/ 27 w 61"/>
                  <a:gd name="T105" fmla="*/ 21 h 63"/>
                  <a:gd name="T106" fmla="*/ 25 w 61"/>
                  <a:gd name="T107" fmla="*/ 18 h 63"/>
                  <a:gd name="T108" fmla="*/ 27 w 61"/>
                  <a:gd name="T109" fmla="*/ 18 h 63"/>
                  <a:gd name="T110" fmla="*/ 29 w 61"/>
                  <a:gd name="T111" fmla="*/ 14 h 63"/>
                  <a:gd name="T112" fmla="*/ 29 w 61"/>
                  <a:gd name="T113" fmla="*/ 14 h 63"/>
                  <a:gd name="T114" fmla="*/ 31 w 61"/>
                  <a:gd name="T115" fmla="*/ 18 h 63"/>
                  <a:gd name="T116" fmla="*/ 35 w 61"/>
                  <a:gd name="T117" fmla="*/ 20 h 63"/>
                  <a:gd name="T118" fmla="*/ 33 w 61"/>
                  <a:gd name="T119" fmla="*/ 14 h 63"/>
                  <a:gd name="T120" fmla="*/ 35 w 61"/>
                  <a:gd name="T121" fmla="*/ 8 h 63"/>
                  <a:gd name="T122" fmla="*/ 40 w 61"/>
                  <a:gd name="T123" fmla="*/ 2 h 63"/>
                  <a:gd name="T124" fmla="*/ 46 w 61"/>
                  <a:gd name="T12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1" h="63">
                    <a:moveTo>
                      <a:pt x="46" y="0"/>
                    </a:moveTo>
                    <a:lnTo>
                      <a:pt x="46" y="6"/>
                    </a:lnTo>
                    <a:lnTo>
                      <a:pt x="44" y="8"/>
                    </a:lnTo>
                    <a:lnTo>
                      <a:pt x="46" y="12"/>
                    </a:lnTo>
                    <a:lnTo>
                      <a:pt x="44" y="14"/>
                    </a:lnTo>
                    <a:lnTo>
                      <a:pt x="44" y="18"/>
                    </a:lnTo>
                    <a:lnTo>
                      <a:pt x="46" y="16"/>
                    </a:lnTo>
                    <a:lnTo>
                      <a:pt x="50" y="16"/>
                    </a:lnTo>
                    <a:lnTo>
                      <a:pt x="50" y="20"/>
                    </a:lnTo>
                    <a:lnTo>
                      <a:pt x="54" y="21"/>
                    </a:lnTo>
                    <a:lnTo>
                      <a:pt x="56" y="35"/>
                    </a:lnTo>
                    <a:lnTo>
                      <a:pt x="54" y="42"/>
                    </a:lnTo>
                    <a:lnTo>
                      <a:pt x="54" y="46"/>
                    </a:lnTo>
                    <a:lnTo>
                      <a:pt x="56" y="40"/>
                    </a:lnTo>
                    <a:lnTo>
                      <a:pt x="61" y="39"/>
                    </a:lnTo>
                    <a:lnTo>
                      <a:pt x="60" y="42"/>
                    </a:lnTo>
                    <a:lnTo>
                      <a:pt x="56" y="50"/>
                    </a:lnTo>
                    <a:lnTo>
                      <a:pt x="58" y="52"/>
                    </a:lnTo>
                    <a:lnTo>
                      <a:pt x="61" y="50"/>
                    </a:lnTo>
                    <a:lnTo>
                      <a:pt x="61" y="54"/>
                    </a:lnTo>
                    <a:lnTo>
                      <a:pt x="58" y="58"/>
                    </a:lnTo>
                    <a:lnTo>
                      <a:pt x="56" y="60"/>
                    </a:lnTo>
                    <a:lnTo>
                      <a:pt x="54" y="56"/>
                    </a:lnTo>
                    <a:lnTo>
                      <a:pt x="50" y="60"/>
                    </a:lnTo>
                    <a:lnTo>
                      <a:pt x="46" y="60"/>
                    </a:lnTo>
                    <a:lnTo>
                      <a:pt x="42" y="63"/>
                    </a:lnTo>
                    <a:lnTo>
                      <a:pt x="40" y="63"/>
                    </a:lnTo>
                    <a:lnTo>
                      <a:pt x="37" y="63"/>
                    </a:lnTo>
                    <a:lnTo>
                      <a:pt x="33" y="60"/>
                    </a:lnTo>
                    <a:lnTo>
                      <a:pt x="33" y="56"/>
                    </a:lnTo>
                    <a:lnTo>
                      <a:pt x="29" y="61"/>
                    </a:lnTo>
                    <a:lnTo>
                      <a:pt x="27" y="58"/>
                    </a:lnTo>
                    <a:lnTo>
                      <a:pt x="25" y="52"/>
                    </a:lnTo>
                    <a:lnTo>
                      <a:pt x="21" y="52"/>
                    </a:lnTo>
                    <a:lnTo>
                      <a:pt x="18" y="46"/>
                    </a:lnTo>
                    <a:lnTo>
                      <a:pt x="20" y="44"/>
                    </a:lnTo>
                    <a:lnTo>
                      <a:pt x="18" y="42"/>
                    </a:lnTo>
                    <a:lnTo>
                      <a:pt x="16" y="46"/>
                    </a:lnTo>
                    <a:lnTo>
                      <a:pt x="12" y="42"/>
                    </a:lnTo>
                    <a:lnTo>
                      <a:pt x="12" y="37"/>
                    </a:lnTo>
                    <a:lnTo>
                      <a:pt x="10" y="35"/>
                    </a:lnTo>
                    <a:lnTo>
                      <a:pt x="8" y="37"/>
                    </a:lnTo>
                    <a:lnTo>
                      <a:pt x="8" y="39"/>
                    </a:lnTo>
                    <a:lnTo>
                      <a:pt x="6" y="40"/>
                    </a:lnTo>
                    <a:lnTo>
                      <a:pt x="2" y="37"/>
                    </a:lnTo>
                    <a:lnTo>
                      <a:pt x="0" y="33"/>
                    </a:lnTo>
                    <a:lnTo>
                      <a:pt x="10" y="27"/>
                    </a:lnTo>
                    <a:lnTo>
                      <a:pt x="12" y="27"/>
                    </a:lnTo>
                    <a:lnTo>
                      <a:pt x="14" y="27"/>
                    </a:lnTo>
                    <a:lnTo>
                      <a:pt x="20" y="27"/>
                    </a:lnTo>
                    <a:lnTo>
                      <a:pt x="21" y="23"/>
                    </a:lnTo>
                    <a:lnTo>
                      <a:pt x="25" y="23"/>
                    </a:lnTo>
                    <a:lnTo>
                      <a:pt x="27" y="21"/>
                    </a:lnTo>
                    <a:lnTo>
                      <a:pt x="25" y="18"/>
                    </a:lnTo>
                    <a:lnTo>
                      <a:pt x="27" y="18"/>
                    </a:lnTo>
                    <a:lnTo>
                      <a:pt x="29" y="14"/>
                    </a:lnTo>
                    <a:lnTo>
                      <a:pt x="29" y="14"/>
                    </a:lnTo>
                    <a:lnTo>
                      <a:pt x="31" y="18"/>
                    </a:lnTo>
                    <a:lnTo>
                      <a:pt x="35" y="20"/>
                    </a:lnTo>
                    <a:lnTo>
                      <a:pt x="33" y="14"/>
                    </a:lnTo>
                    <a:lnTo>
                      <a:pt x="35" y="8"/>
                    </a:lnTo>
                    <a:lnTo>
                      <a:pt x="40" y="2"/>
                    </a:lnTo>
                    <a:lnTo>
                      <a:pt x="4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12" name="Freeform 1390"/>
              <p:cNvSpPr>
                <a:spLocks/>
              </p:cNvSpPr>
              <p:nvPr/>
            </p:nvSpPr>
            <p:spPr bwMode="auto">
              <a:xfrm>
                <a:off x="2505" y="1173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13" name="Freeform 1391"/>
              <p:cNvSpPr>
                <a:spLocks/>
              </p:cNvSpPr>
              <p:nvPr/>
            </p:nvSpPr>
            <p:spPr bwMode="auto">
              <a:xfrm>
                <a:off x="2509" y="1173"/>
                <a:ext cx="8" cy="4"/>
              </a:xfrm>
              <a:custGeom>
                <a:avLst/>
                <a:gdLst>
                  <a:gd name="T0" fmla="*/ 2 w 8"/>
                  <a:gd name="T1" fmla="*/ 0 h 4"/>
                  <a:gd name="T2" fmla="*/ 4 w 8"/>
                  <a:gd name="T3" fmla="*/ 0 h 4"/>
                  <a:gd name="T4" fmla="*/ 4 w 8"/>
                  <a:gd name="T5" fmla="*/ 0 h 4"/>
                  <a:gd name="T6" fmla="*/ 8 w 8"/>
                  <a:gd name="T7" fmla="*/ 2 h 4"/>
                  <a:gd name="T8" fmla="*/ 8 w 8"/>
                  <a:gd name="T9" fmla="*/ 4 h 4"/>
                  <a:gd name="T10" fmla="*/ 6 w 8"/>
                  <a:gd name="T11" fmla="*/ 4 h 4"/>
                  <a:gd name="T12" fmla="*/ 4 w 8"/>
                  <a:gd name="T13" fmla="*/ 2 h 4"/>
                  <a:gd name="T14" fmla="*/ 2 w 8"/>
                  <a:gd name="T15" fmla="*/ 2 h 4"/>
                  <a:gd name="T16" fmla="*/ 0 w 8"/>
                  <a:gd name="T17" fmla="*/ 2 h 4"/>
                  <a:gd name="T18" fmla="*/ 2 w 8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4">
                    <a:moveTo>
                      <a:pt x="2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8" y="2"/>
                    </a:lnTo>
                    <a:lnTo>
                      <a:pt x="8" y="4"/>
                    </a:lnTo>
                    <a:lnTo>
                      <a:pt x="6" y="4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14" name="Freeform 1392"/>
              <p:cNvSpPr>
                <a:spLocks/>
              </p:cNvSpPr>
              <p:nvPr/>
            </p:nvSpPr>
            <p:spPr bwMode="auto">
              <a:xfrm>
                <a:off x="2517" y="1186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2 w 3"/>
                  <a:gd name="T3" fmla="*/ 0 h 2"/>
                  <a:gd name="T4" fmla="*/ 3 w 3"/>
                  <a:gd name="T5" fmla="*/ 2 h 2"/>
                  <a:gd name="T6" fmla="*/ 2 w 3"/>
                  <a:gd name="T7" fmla="*/ 2 h 2"/>
                  <a:gd name="T8" fmla="*/ 0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15" name="Freeform 1393"/>
              <p:cNvSpPr>
                <a:spLocks/>
              </p:cNvSpPr>
              <p:nvPr/>
            </p:nvSpPr>
            <p:spPr bwMode="auto">
              <a:xfrm>
                <a:off x="2229" y="1120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2 h 4"/>
                  <a:gd name="T4" fmla="*/ 2 w 2"/>
                  <a:gd name="T5" fmla="*/ 4 h 4"/>
                  <a:gd name="T6" fmla="*/ 0 w 2"/>
                  <a:gd name="T7" fmla="*/ 2 h 4"/>
                  <a:gd name="T8" fmla="*/ 0 w 2"/>
                  <a:gd name="T9" fmla="*/ 2 h 4"/>
                  <a:gd name="T10" fmla="*/ 2 w 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2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16" name="Freeform 1394"/>
              <p:cNvSpPr>
                <a:spLocks/>
              </p:cNvSpPr>
              <p:nvPr/>
            </p:nvSpPr>
            <p:spPr bwMode="auto">
              <a:xfrm>
                <a:off x="2090" y="1171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4 w 4"/>
                  <a:gd name="T3" fmla="*/ 4 h 4"/>
                  <a:gd name="T4" fmla="*/ 2 w 4"/>
                  <a:gd name="T5" fmla="*/ 2 h 4"/>
                  <a:gd name="T6" fmla="*/ 0 w 4"/>
                  <a:gd name="T7" fmla="*/ 2 h 4"/>
                  <a:gd name="T8" fmla="*/ 0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4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17" name="Freeform 1395"/>
              <p:cNvSpPr>
                <a:spLocks/>
              </p:cNvSpPr>
              <p:nvPr/>
            </p:nvSpPr>
            <p:spPr bwMode="auto">
              <a:xfrm>
                <a:off x="2088" y="1158"/>
                <a:ext cx="4" cy="2"/>
              </a:xfrm>
              <a:custGeom>
                <a:avLst/>
                <a:gdLst>
                  <a:gd name="T0" fmla="*/ 0 w 4"/>
                  <a:gd name="T1" fmla="*/ 0 h 2"/>
                  <a:gd name="T2" fmla="*/ 2 w 4"/>
                  <a:gd name="T3" fmla="*/ 2 h 2"/>
                  <a:gd name="T4" fmla="*/ 4 w 4"/>
                  <a:gd name="T5" fmla="*/ 2 h 2"/>
                  <a:gd name="T6" fmla="*/ 0 w 4"/>
                  <a:gd name="T7" fmla="*/ 2 h 2"/>
                  <a:gd name="T8" fmla="*/ 0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2" y="2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18" name="Freeform 1396"/>
              <p:cNvSpPr>
                <a:spLocks/>
              </p:cNvSpPr>
              <p:nvPr/>
            </p:nvSpPr>
            <p:spPr bwMode="auto">
              <a:xfrm>
                <a:off x="2092" y="1190"/>
                <a:ext cx="7" cy="16"/>
              </a:xfrm>
              <a:custGeom>
                <a:avLst/>
                <a:gdLst>
                  <a:gd name="T0" fmla="*/ 5 w 7"/>
                  <a:gd name="T1" fmla="*/ 0 h 16"/>
                  <a:gd name="T2" fmla="*/ 5 w 7"/>
                  <a:gd name="T3" fmla="*/ 2 h 16"/>
                  <a:gd name="T4" fmla="*/ 5 w 7"/>
                  <a:gd name="T5" fmla="*/ 6 h 16"/>
                  <a:gd name="T6" fmla="*/ 7 w 7"/>
                  <a:gd name="T7" fmla="*/ 6 h 16"/>
                  <a:gd name="T8" fmla="*/ 5 w 7"/>
                  <a:gd name="T9" fmla="*/ 8 h 16"/>
                  <a:gd name="T10" fmla="*/ 7 w 7"/>
                  <a:gd name="T11" fmla="*/ 12 h 16"/>
                  <a:gd name="T12" fmla="*/ 4 w 7"/>
                  <a:gd name="T13" fmla="*/ 12 h 16"/>
                  <a:gd name="T14" fmla="*/ 4 w 7"/>
                  <a:gd name="T15" fmla="*/ 14 h 16"/>
                  <a:gd name="T16" fmla="*/ 2 w 7"/>
                  <a:gd name="T17" fmla="*/ 16 h 16"/>
                  <a:gd name="T18" fmla="*/ 0 w 7"/>
                  <a:gd name="T19" fmla="*/ 10 h 16"/>
                  <a:gd name="T20" fmla="*/ 2 w 7"/>
                  <a:gd name="T21" fmla="*/ 8 h 16"/>
                  <a:gd name="T22" fmla="*/ 2 w 7"/>
                  <a:gd name="T23" fmla="*/ 4 h 16"/>
                  <a:gd name="T24" fmla="*/ 5 w 7"/>
                  <a:gd name="T2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" h="16">
                    <a:moveTo>
                      <a:pt x="5" y="0"/>
                    </a:moveTo>
                    <a:lnTo>
                      <a:pt x="5" y="2"/>
                    </a:lnTo>
                    <a:lnTo>
                      <a:pt x="5" y="6"/>
                    </a:lnTo>
                    <a:lnTo>
                      <a:pt x="7" y="6"/>
                    </a:lnTo>
                    <a:lnTo>
                      <a:pt x="5" y="8"/>
                    </a:lnTo>
                    <a:lnTo>
                      <a:pt x="7" y="12"/>
                    </a:lnTo>
                    <a:lnTo>
                      <a:pt x="4" y="12"/>
                    </a:lnTo>
                    <a:lnTo>
                      <a:pt x="4" y="14"/>
                    </a:lnTo>
                    <a:lnTo>
                      <a:pt x="2" y="16"/>
                    </a:lnTo>
                    <a:lnTo>
                      <a:pt x="0" y="10"/>
                    </a:lnTo>
                    <a:lnTo>
                      <a:pt x="2" y="8"/>
                    </a:lnTo>
                    <a:lnTo>
                      <a:pt x="2" y="4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19" name="Freeform 1397"/>
              <p:cNvSpPr>
                <a:spLocks/>
              </p:cNvSpPr>
              <p:nvPr/>
            </p:nvSpPr>
            <p:spPr bwMode="auto">
              <a:xfrm>
                <a:off x="2149" y="775"/>
                <a:ext cx="42" cy="26"/>
              </a:xfrm>
              <a:custGeom>
                <a:avLst/>
                <a:gdLst>
                  <a:gd name="T0" fmla="*/ 40 w 42"/>
                  <a:gd name="T1" fmla="*/ 0 h 26"/>
                  <a:gd name="T2" fmla="*/ 42 w 42"/>
                  <a:gd name="T3" fmla="*/ 0 h 26"/>
                  <a:gd name="T4" fmla="*/ 42 w 42"/>
                  <a:gd name="T5" fmla="*/ 2 h 26"/>
                  <a:gd name="T6" fmla="*/ 36 w 42"/>
                  <a:gd name="T7" fmla="*/ 5 h 26"/>
                  <a:gd name="T8" fmla="*/ 30 w 42"/>
                  <a:gd name="T9" fmla="*/ 9 h 26"/>
                  <a:gd name="T10" fmla="*/ 19 w 42"/>
                  <a:gd name="T11" fmla="*/ 19 h 26"/>
                  <a:gd name="T12" fmla="*/ 15 w 42"/>
                  <a:gd name="T13" fmla="*/ 23 h 26"/>
                  <a:gd name="T14" fmla="*/ 13 w 42"/>
                  <a:gd name="T15" fmla="*/ 25 h 26"/>
                  <a:gd name="T16" fmla="*/ 11 w 42"/>
                  <a:gd name="T17" fmla="*/ 25 h 26"/>
                  <a:gd name="T18" fmla="*/ 9 w 42"/>
                  <a:gd name="T19" fmla="*/ 26 h 26"/>
                  <a:gd name="T20" fmla="*/ 7 w 42"/>
                  <a:gd name="T21" fmla="*/ 26 h 26"/>
                  <a:gd name="T22" fmla="*/ 6 w 42"/>
                  <a:gd name="T23" fmla="*/ 23 h 26"/>
                  <a:gd name="T24" fmla="*/ 4 w 42"/>
                  <a:gd name="T25" fmla="*/ 21 h 26"/>
                  <a:gd name="T26" fmla="*/ 2 w 42"/>
                  <a:gd name="T27" fmla="*/ 23 h 26"/>
                  <a:gd name="T28" fmla="*/ 0 w 42"/>
                  <a:gd name="T29" fmla="*/ 21 h 26"/>
                  <a:gd name="T30" fmla="*/ 2 w 42"/>
                  <a:gd name="T31" fmla="*/ 17 h 26"/>
                  <a:gd name="T32" fmla="*/ 9 w 42"/>
                  <a:gd name="T33" fmla="*/ 11 h 26"/>
                  <a:gd name="T34" fmla="*/ 15 w 42"/>
                  <a:gd name="T35" fmla="*/ 9 h 26"/>
                  <a:gd name="T36" fmla="*/ 17 w 42"/>
                  <a:gd name="T37" fmla="*/ 7 h 26"/>
                  <a:gd name="T38" fmla="*/ 19 w 42"/>
                  <a:gd name="T39" fmla="*/ 5 h 26"/>
                  <a:gd name="T40" fmla="*/ 25 w 42"/>
                  <a:gd name="T41" fmla="*/ 4 h 26"/>
                  <a:gd name="T42" fmla="*/ 30 w 42"/>
                  <a:gd name="T43" fmla="*/ 2 h 26"/>
                  <a:gd name="T44" fmla="*/ 32 w 42"/>
                  <a:gd name="T45" fmla="*/ 0 h 26"/>
                  <a:gd name="T46" fmla="*/ 34 w 42"/>
                  <a:gd name="T47" fmla="*/ 2 h 26"/>
                  <a:gd name="T48" fmla="*/ 40 w 42"/>
                  <a:gd name="T4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2" h="26">
                    <a:moveTo>
                      <a:pt x="40" y="0"/>
                    </a:moveTo>
                    <a:lnTo>
                      <a:pt x="42" y="0"/>
                    </a:lnTo>
                    <a:lnTo>
                      <a:pt x="42" y="2"/>
                    </a:lnTo>
                    <a:lnTo>
                      <a:pt x="36" y="5"/>
                    </a:lnTo>
                    <a:lnTo>
                      <a:pt x="30" y="9"/>
                    </a:lnTo>
                    <a:lnTo>
                      <a:pt x="19" y="19"/>
                    </a:lnTo>
                    <a:lnTo>
                      <a:pt x="15" y="23"/>
                    </a:lnTo>
                    <a:lnTo>
                      <a:pt x="13" y="25"/>
                    </a:lnTo>
                    <a:lnTo>
                      <a:pt x="11" y="25"/>
                    </a:lnTo>
                    <a:lnTo>
                      <a:pt x="9" y="26"/>
                    </a:lnTo>
                    <a:lnTo>
                      <a:pt x="7" y="26"/>
                    </a:lnTo>
                    <a:lnTo>
                      <a:pt x="6" y="23"/>
                    </a:lnTo>
                    <a:lnTo>
                      <a:pt x="4" y="21"/>
                    </a:lnTo>
                    <a:lnTo>
                      <a:pt x="2" y="23"/>
                    </a:lnTo>
                    <a:lnTo>
                      <a:pt x="0" y="21"/>
                    </a:lnTo>
                    <a:lnTo>
                      <a:pt x="2" y="17"/>
                    </a:lnTo>
                    <a:lnTo>
                      <a:pt x="9" y="11"/>
                    </a:lnTo>
                    <a:lnTo>
                      <a:pt x="15" y="9"/>
                    </a:lnTo>
                    <a:lnTo>
                      <a:pt x="17" y="7"/>
                    </a:lnTo>
                    <a:lnTo>
                      <a:pt x="19" y="5"/>
                    </a:lnTo>
                    <a:lnTo>
                      <a:pt x="25" y="4"/>
                    </a:lnTo>
                    <a:lnTo>
                      <a:pt x="30" y="2"/>
                    </a:lnTo>
                    <a:lnTo>
                      <a:pt x="32" y="0"/>
                    </a:lnTo>
                    <a:lnTo>
                      <a:pt x="34" y="2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20" name="Freeform 1398"/>
              <p:cNvSpPr>
                <a:spLocks/>
              </p:cNvSpPr>
              <p:nvPr/>
            </p:nvSpPr>
            <p:spPr bwMode="auto">
              <a:xfrm>
                <a:off x="2099" y="1154"/>
                <a:ext cx="4" cy="2"/>
              </a:xfrm>
              <a:custGeom>
                <a:avLst/>
                <a:gdLst>
                  <a:gd name="T0" fmla="*/ 2 w 4"/>
                  <a:gd name="T1" fmla="*/ 0 h 2"/>
                  <a:gd name="T2" fmla="*/ 4 w 4"/>
                  <a:gd name="T3" fmla="*/ 0 h 2"/>
                  <a:gd name="T4" fmla="*/ 2 w 4"/>
                  <a:gd name="T5" fmla="*/ 2 h 2"/>
                  <a:gd name="T6" fmla="*/ 2 w 4"/>
                  <a:gd name="T7" fmla="*/ 2 h 2"/>
                  <a:gd name="T8" fmla="*/ 0 w 4"/>
                  <a:gd name="T9" fmla="*/ 2 h 2"/>
                  <a:gd name="T10" fmla="*/ 0 w 4"/>
                  <a:gd name="T11" fmla="*/ 2 h 2"/>
                  <a:gd name="T12" fmla="*/ 2 w 4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21" name="Freeform 1399"/>
              <p:cNvSpPr>
                <a:spLocks/>
              </p:cNvSpPr>
              <p:nvPr/>
            </p:nvSpPr>
            <p:spPr bwMode="auto">
              <a:xfrm>
                <a:off x="2092" y="1171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2 w 2"/>
                  <a:gd name="T5" fmla="*/ 2 h 2"/>
                  <a:gd name="T6" fmla="*/ 0 w 2"/>
                  <a:gd name="T7" fmla="*/ 0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22" name="Freeform 1400"/>
              <p:cNvSpPr>
                <a:spLocks/>
              </p:cNvSpPr>
              <p:nvPr/>
            </p:nvSpPr>
            <p:spPr bwMode="auto">
              <a:xfrm>
                <a:off x="2017" y="920"/>
                <a:ext cx="240" cy="232"/>
              </a:xfrm>
              <a:custGeom>
                <a:avLst/>
                <a:gdLst>
                  <a:gd name="T0" fmla="*/ 120 w 240"/>
                  <a:gd name="T1" fmla="*/ 22 h 232"/>
                  <a:gd name="T2" fmla="*/ 111 w 240"/>
                  <a:gd name="T3" fmla="*/ 32 h 232"/>
                  <a:gd name="T4" fmla="*/ 130 w 240"/>
                  <a:gd name="T5" fmla="*/ 22 h 232"/>
                  <a:gd name="T6" fmla="*/ 155 w 240"/>
                  <a:gd name="T7" fmla="*/ 38 h 232"/>
                  <a:gd name="T8" fmla="*/ 136 w 240"/>
                  <a:gd name="T9" fmla="*/ 49 h 232"/>
                  <a:gd name="T10" fmla="*/ 155 w 240"/>
                  <a:gd name="T11" fmla="*/ 53 h 232"/>
                  <a:gd name="T12" fmla="*/ 166 w 240"/>
                  <a:gd name="T13" fmla="*/ 61 h 232"/>
                  <a:gd name="T14" fmla="*/ 170 w 240"/>
                  <a:gd name="T15" fmla="*/ 45 h 232"/>
                  <a:gd name="T16" fmla="*/ 179 w 240"/>
                  <a:gd name="T17" fmla="*/ 36 h 232"/>
                  <a:gd name="T18" fmla="*/ 181 w 240"/>
                  <a:gd name="T19" fmla="*/ 61 h 232"/>
                  <a:gd name="T20" fmla="*/ 170 w 240"/>
                  <a:gd name="T21" fmla="*/ 93 h 232"/>
                  <a:gd name="T22" fmla="*/ 179 w 240"/>
                  <a:gd name="T23" fmla="*/ 103 h 232"/>
                  <a:gd name="T24" fmla="*/ 185 w 240"/>
                  <a:gd name="T25" fmla="*/ 89 h 232"/>
                  <a:gd name="T26" fmla="*/ 199 w 240"/>
                  <a:gd name="T27" fmla="*/ 61 h 232"/>
                  <a:gd name="T28" fmla="*/ 208 w 240"/>
                  <a:gd name="T29" fmla="*/ 30 h 232"/>
                  <a:gd name="T30" fmla="*/ 225 w 240"/>
                  <a:gd name="T31" fmla="*/ 28 h 232"/>
                  <a:gd name="T32" fmla="*/ 237 w 240"/>
                  <a:gd name="T33" fmla="*/ 51 h 232"/>
                  <a:gd name="T34" fmla="*/ 229 w 240"/>
                  <a:gd name="T35" fmla="*/ 82 h 232"/>
                  <a:gd name="T36" fmla="*/ 221 w 240"/>
                  <a:gd name="T37" fmla="*/ 114 h 232"/>
                  <a:gd name="T38" fmla="*/ 210 w 240"/>
                  <a:gd name="T39" fmla="*/ 133 h 232"/>
                  <a:gd name="T40" fmla="*/ 223 w 240"/>
                  <a:gd name="T41" fmla="*/ 152 h 232"/>
                  <a:gd name="T42" fmla="*/ 235 w 240"/>
                  <a:gd name="T43" fmla="*/ 181 h 232"/>
                  <a:gd name="T44" fmla="*/ 239 w 240"/>
                  <a:gd name="T45" fmla="*/ 196 h 232"/>
                  <a:gd name="T46" fmla="*/ 227 w 240"/>
                  <a:gd name="T47" fmla="*/ 194 h 232"/>
                  <a:gd name="T48" fmla="*/ 220 w 240"/>
                  <a:gd name="T49" fmla="*/ 190 h 232"/>
                  <a:gd name="T50" fmla="*/ 204 w 240"/>
                  <a:gd name="T51" fmla="*/ 198 h 232"/>
                  <a:gd name="T52" fmla="*/ 193 w 240"/>
                  <a:gd name="T53" fmla="*/ 198 h 232"/>
                  <a:gd name="T54" fmla="*/ 189 w 240"/>
                  <a:gd name="T55" fmla="*/ 217 h 232"/>
                  <a:gd name="T56" fmla="*/ 210 w 240"/>
                  <a:gd name="T57" fmla="*/ 211 h 232"/>
                  <a:gd name="T58" fmla="*/ 206 w 240"/>
                  <a:gd name="T59" fmla="*/ 228 h 232"/>
                  <a:gd name="T60" fmla="*/ 195 w 240"/>
                  <a:gd name="T61" fmla="*/ 232 h 232"/>
                  <a:gd name="T62" fmla="*/ 181 w 240"/>
                  <a:gd name="T63" fmla="*/ 230 h 232"/>
                  <a:gd name="T64" fmla="*/ 166 w 240"/>
                  <a:gd name="T65" fmla="*/ 225 h 232"/>
                  <a:gd name="T66" fmla="*/ 155 w 240"/>
                  <a:gd name="T67" fmla="*/ 219 h 232"/>
                  <a:gd name="T68" fmla="*/ 151 w 240"/>
                  <a:gd name="T69" fmla="*/ 209 h 232"/>
                  <a:gd name="T70" fmla="*/ 147 w 240"/>
                  <a:gd name="T71" fmla="*/ 200 h 232"/>
                  <a:gd name="T72" fmla="*/ 138 w 240"/>
                  <a:gd name="T73" fmla="*/ 198 h 232"/>
                  <a:gd name="T74" fmla="*/ 115 w 240"/>
                  <a:gd name="T75" fmla="*/ 209 h 232"/>
                  <a:gd name="T76" fmla="*/ 90 w 240"/>
                  <a:gd name="T77" fmla="*/ 217 h 232"/>
                  <a:gd name="T78" fmla="*/ 71 w 240"/>
                  <a:gd name="T79" fmla="*/ 219 h 232"/>
                  <a:gd name="T80" fmla="*/ 50 w 240"/>
                  <a:gd name="T81" fmla="*/ 215 h 232"/>
                  <a:gd name="T82" fmla="*/ 27 w 240"/>
                  <a:gd name="T83" fmla="*/ 213 h 232"/>
                  <a:gd name="T84" fmla="*/ 35 w 240"/>
                  <a:gd name="T85" fmla="*/ 192 h 232"/>
                  <a:gd name="T86" fmla="*/ 27 w 240"/>
                  <a:gd name="T87" fmla="*/ 175 h 232"/>
                  <a:gd name="T88" fmla="*/ 4 w 240"/>
                  <a:gd name="T89" fmla="*/ 165 h 232"/>
                  <a:gd name="T90" fmla="*/ 4 w 240"/>
                  <a:gd name="T91" fmla="*/ 133 h 232"/>
                  <a:gd name="T92" fmla="*/ 50 w 240"/>
                  <a:gd name="T93" fmla="*/ 131 h 232"/>
                  <a:gd name="T94" fmla="*/ 69 w 240"/>
                  <a:gd name="T95" fmla="*/ 143 h 232"/>
                  <a:gd name="T96" fmla="*/ 96 w 240"/>
                  <a:gd name="T97" fmla="*/ 148 h 232"/>
                  <a:gd name="T98" fmla="*/ 84 w 240"/>
                  <a:gd name="T99" fmla="*/ 129 h 232"/>
                  <a:gd name="T100" fmla="*/ 69 w 240"/>
                  <a:gd name="T101" fmla="*/ 116 h 232"/>
                  <a:gd name="T102" fmla="*/ 42 w 240"/>
                  <a:gd name="T103" fmla="*/ 114 h 232"/>
                  <a:gd name="T104" fmla="*/ 27 w 240"/>
                  <a:gd name="T105" fmla="*/ 108 h 232"/>
                  <a:gd name="T106" fmla="*/ 14 w 240"/>
                  <a:gd name="T107" fmla="*/ 101 h 232"/>
                  <a:gd name="T108" fmla="*/ 38 w 240"/>
                  <a:gd name="T109" fmla="*/ 82 h 232"/>
                  <a:gd name="T110" fmla="*/ 61 w 240"/>
                  <a:gd name="T111" fmla="*/ 78 h 232"/>
                  <a:gd name="T112" fmla="*/ 50 w 240"/>
                  <a:gd name="T113" fmla="*/ 72 h 232"/>
                  <a:gd name="T114" fmla="*/ 25 w 240"/>
                  <a:gd name="T115" fmla="*/ 70 h 232"/>
                  <a:gd name="T116" fmla="*/ 25 w 240"/>
                  <a:gd name="T117" fmla="*/ 63 h 232"/>
                  <a:gd name="T118" fmla="*/ 31 w 240"/>
                  <a:gd name="T119" fmla="*/ 42 h 232"/>
                  <a:gd name="T120" fmla="*/ 61 w 240"/>
                  <a:gd name="T121" fmla="*/ 19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40" h="232">
                    <a:moveTo>
                      <a:pt x="124" y="0"/>
                    </a:moveTo>
                    <a:lnTo>
                      <a:pt x="128" y="0"/>
                    </a:lnTo>
                    <a:lnTo>
                      <a:pt x="128" y="2"/>
                    </a:lnTo>
                    <a:lnTo>
                      <a:pt x="128" y="5"/>
                    </a:lnTo>
                    <a:lnTo>
                      <a:pt x="128" y="11"/>
                    </a:lnTo>
                    <a:lnTo>
                      <a:pt x="124" y="15"/>
                    </a:lnTo>
                    <a:lnTo>
                      <a:pt x="122" y="15"/>
                    </a:lnTo>
                    <a:lnTo>
                      <a:pt x="120" y="17"/>
                    </a:lnTo>
                    <a:lnTo>
                      <a:pt x="120" y="22"/>
                    </a:lnTo>
                    <a:lnTo>
                      <a:pt x="119" y="24"/>
                    </a:lnTo>
                    <a:lnTo>
                      <a:pt x="115" y="24"/>
                    </a:lnTo>
                    <a:lnTo>
                      <a:pt x="113" y="26"/>
                    </a:lnTo>
                    <a:lnTo>
                      <a:pt x="111" y="28"/>
                    </a:lnTo>
                    <a:lnTo>
                      <a:pt x="105" y="30"/>
                    </a:lnTo>
                    <a:lnTo>
                      <a:pt x="105" y="32"/>
                    </a:lnTo>
                    <a:lnTo>
                      <a:pt x="105" y="32"/>
                    </a:lnTo>
                    <a:lnTo>
                      <a:pt x="109" y="34"/>
                    </a:lnTo>
                    <a:lnTo>
                      <a:pt x="111" y="32"/>
                    </a:lnTo>
                    <a:lnTo>
                      <a:pt x="115" y="32"/>
                    </a:lnTo>
                    <a:lnTo>
                      <a:pt x="117" y="34"/>
                    </a:lnTo>
                    <a:lnTo>
                      <a:pt x="120" y="32"/>
                    </a:lnTo>
                    <a:lnTo>
                      <a:pt x="120" y="34"/>
                    </a:lnTo>
                    <a:lnTo>
                      <a:pt x="122" y="34"/>
                    </a:lnTo>
                    <a:lnTo>
                      <a:pt x="124" y="32"/>
                    </a:lnTo>
                    <a:lnTo>
                      <a:pt x="126" y="30"/>
                    </a:lnTo>
                    <a:lnTo>
                      <a:pt x="124" y="28"/>
                    </a:lnTo>
                    <a:lnTo>
                      <a:pt x="130" y="22"/>
                    </a:lnTo>
                    <a:lnTo>
                      <a:pt x="132" y="22"/>
                    </a:lnTo>
                    <a:lnTo>
                      <a:pt x="136" y="19"/>
                    </a:lnTo>
                    <a:lnTo>
                      <a:pt x="139" y="19"/>
                    </a:lnTo>
                    <a:lnTo>
                      <a:pt x="139" y="21"/>
                    </a:lnTo>
                    <a:lnTo>
                      <a:pt x="145" y="26"/>
                    </a:lnTo>
                    <a:lnTo>
                      <a:pt x="145" y="28"/>
                    </a:lnTo>
                    <a:lnTo>
                      <a:pt x="149" y="30"/>
                    </a:lnTo>
                    <a:lnTo>
                      <a:pt x="153" y="36"/>
                    </a:lnTo>
                    <a:lnTo>
                      <a:pt x="155" y="38"/>
                    </a:lnTo>
                    <a:lnTo>
                      <a:pt x="155" y="42"/>
                    </a:lnTo>
                    <a:lnTo>
                      <a:pt x="155" y="43"/>
                    </a:lnTo>
                    <a:lnTo>
                      <a:pt x="151" y="47"/>
                    </a:lnTo>
                    <a:lnTo>
                      <a:pt x="149" y="45"/>
                    </a:lnTo>
                    <a:lnTo>
                      <a:pt x="145" y="47"/>
                    </a:lnTo>
                    <a:lnTo>
                      <a:pt x="145" y="49"/>
                    </a:lnTo>
                    <a:lnTo>
                      <a:pt x="141" y="49"/>
                    </a:lnTo>
                    <a:lnTo>
                      <a:pt x="139" y="49"/>
                    </a:lnTo>
                    <a:lnTo>
                      <a:pt x="136" y="49"/>
                    </a:lnTo>
                    <a:lnTo>
                      <a:pt x="132" y="53"/>
                    </a:lnTo>
                    <a:lnTo>
                      <a:pt x="134" y="55"/>
                    </a:lnTo>
                    <a:lnTo>
                      <a:pt x="138" y="53"/>
                    </a:lnTo>
                    <a:lnTo>
                      <a:pt x="139" y="55"/>
                    </a:lnTo>
                    <a:lnTo>
                      <a:pt x="143" y="55"/>
                    </a:lnTo>
                    <a:lnTo>
                      <a:pt x="145" y="53"/>
                    </a:lnTo>
                    <a:lnTo>
                      <a:pt x="147" y="53"/>
                    </a:lnTo>
                    <a:lnTo>
                      <a:pt x="149" y="57"/>
                    </a:lnTo>
                    <a:lnTo>
                      <a:pt x="155" y="53"/>
                    </a:lnTo>
                    <a:lnTo>
                      <a:pt x="159" y="51"/>
                    </a:lnTo>
                    <a:lnTo>
                      <a:pt x="160" y="51"/>
                    </a:lnTo>
                    <a:lnTo>
                      <a:pt x="157" y="55"/>
                    </a:lnTo>
                    <a:lnTo>
                      <a:pt x="157" y="59"/>
                    </a:lnTo>
                    <a:lnTo>
                      <a:pt x="159" y="59"/>
                    </a:lnTo>
                    <a:lnTo>
                      <a:pt x="160" y="55"/>
                    </a:lnTo>
                    <a:lnTo>
                      <a:pt x="162" y="55"/>
                    </a:lnTo>
                    <a:lnTo>
                      <a:pt x="162" y="59"/>
                    </a:lnTo>
                    <a:lnTo>
                      <a:pt x="166" y="61"/>
                    </a:lnTo>
                    <a:lnTo>
                      <a:pt x="166" y="57"/>
                    </a:lnTo>
                    <a:lnTo>
                      <a:pt x="168" y="57"/>
                    </a:lnTo>
                    <a:lnTo>
                      <a:pt x="168" y="59"/>
                    </a:lnTo>
                    <a:lnTo>
                      <a:pt x="170" y="57"/>
                    </a:lnTo>
                    <a:lnTo>
                      <a:pt x="170" y="53"/>
                    </a:lnTo>
                    <a:lnTo>
                      <a:pt x="168" y="51"/>
                    </a:lnTo>
                    <a:lnTo>
                      <a:pt x="166" y="49"/>
                    </a:lnTo>
                    <a:lnTo>
                      <a:pt x="168" y="45"/>
                    </a:lnTo>
                    <a:lnTo>
                      <a:pt x="170" y="45"/>
                    </a:lnTo>
                    <a:lnTo>
                      <a:pt x="172" y="49"/>
                    </a:lnTo>
                    <a:lnTo>
                      <a:pt x="174" y="49"/>
                    </a:lnTo>
                    <a:lnTo>
                      <a:pt x="174" y="45"/>
                    </a:lnTo>
                    <a:lnTo>
                      <a:pt x="172" y="43"/>
                    </a:lnTo>
                    <a:lnTo>
                      <a:pt x="172" y="40"/>
                    </a:lnTo>
                    <a:lnTo>
                      <a:pt x="170" y="38"/>
                    </a:lnTo>
                    <a:lnTo>
                      <a:pt x="170" y="34"/>
                    </a:lnTo>
                    <a:lnTo>
                      <a:pt x="176" y="32"/>
                    </a:lnTo>
                    <a:lnTo>
                      <a:pt x="179" y="36"/>
                    </a:lnTo>
                    <a:lnTo>
                      <a:pt x="181" y="38"/>
                    </a:lnTo>
                    <a:lnTo>
                      <a:pt x="181" y="42"/>
                    </a:lnTo>
                    <a:lnTo>
                      <a:pt x="179" y="43"/>
                    </a:lnTo>
                    <a:lnTo>
                      <a:pt x="181" y="47"/>
                    </a:lnTo>
                    <a:lnTo>
                      <a:pt x="183" y="49"/>
                    </a:lnTo>
                    <a:lnTo>
                      <a:pt x="183" y="55"/>
                    </a:lnTo>
                    <a:lnTo>
                      <a:pt x="181" y="59"/>
                    </a:lnTo>
                    <a:lnTo>
                      <a:pt x="179" y="61"/>
                    </a:lnTo>
                    <a:lnTo>
                      <a:pt x="181" y="61"/>
                    </a:lnTo>
                    <a:lnTo>
                      <a:pt x="183" y="61"/>
                    </a:lnTo>
                    <a:lnTo>
                      <a:pt x="183" y="64"/>
                    </a:lnTo>
                    <a:lnTo>
                      <a:pt x="179" y="68"/>
                    </a:lnTo>
                    <a:lnTo>
                      <a:pt x="178" y="76"/>
                    </a:lnTo>
                    <a:lnTo>
                      <a:pt x="176" y="78"/>
                    </a:lnTo>
                    <a:lnTo>
                      <a:pt x="176" y="82"/>
                    </a:lnTo>
                    <a:lnTo>
                      <a:pt x="174" y="83"/>
                    </a:lnTo>
                    <a:lnTo>
                      <a:pt x="174" y="87"/>
                    </a:lnTo>
                    <a:lnTo>
                      <a:pt x="170" y="93"/>
                    </a:lnTo>
                    <a:lnTo>
                      <a:pt x="170" y="99"/>
                    </a:lnTo>
                    <a:lnTo>
                      <a:pt x="172" y="101"/>
                    </a:lnTo>
                    <a:lnTo>
                      <a:pt x="172" y="104"/>
                    </a:lnTo>
                    <a:lnTo>
                      <a:pt x="172" y="106"/>
                    </a:lnTo>
                    <a:lnTo>
                      <a:pt x="174" y="108"/>
                    </a:lnTo>
                    <a:lnTo>
                      <a:pt x="176" y="106"/>
                    </a:lnTo>
                    <a:lnTo>
                      <a:pt x="176" y="104"/>
                    </a:lnTo>
                    <a:lnTo>
                      <a:pt x="178" y="103"/>
                    </a:lnTo>
                    <a:lnTo>
                      <a:pt x="179" y="103"/>
                    </a:lnTo>
                    <a:lnTo>
                      <a:pt x="183" y="101"/>
                    </a:lnTo>
                    <a:lnTo>
                      <a:pt x="185" y="101"/>
                    </a:lnTo>
                    <a:lnTo>
                      <a:pt x="187" y="101"/>
                    </a:lnTo>
                    <a:lnTo>
                      <a:pt x="187" y="99"/>
                    </a:lnTo>
                    <a:lnTo>
                      <a:pt x="183" y="97"/>
                    </a:lnTo>
                    <a:lnTo>
                      <a:pt x="183" y="95"/>
                    </a:lnTo>
                    <a:lnTo>
                      <a:pt x="187" y="95"/>
                    </a:lnTo>
                    <a:lnTo>
                      <a:pt x="187" y="93"/>
                    </a:lnTo>
                    <a:lnTo>
                      <a:pt x="185" y="89"/>
                    </a:lnTo>
                    <a:lnTo>
                      <a:pt x="187" y="85"/>
                    </a:lnTo>
                    <a:lnTo>
                      <a:pt x="187" y="82"/>
                    </a:lnTo>
                    <a:lnTo>
                      <a:pt x="189" y="80"/>
                    </a:lnTo>
                    <a:lnTo>
                      <a:pt x="187" y="78"/>
                    </a:lnTo>
                    <a:lnTo>
                      <a:pt x="191" y="70"/>
                    </a:lnTo>
                    <a:lnTo>
                      <a:pt x="193" y="72"/>
                    </a:lnTo>
                    <a:lnTo>
                      <a:pt x="195" y="70"/>
                    </a:lnTo>
                    <a:lnTo>
                      <a:pt x="195" y="63"/>
                    </a:lnTo>
                    <a:lnTo>
                      <a:pt x="199" y="61"/>
                    </a:lnTo>
                    <a:lnTo>
                      <a:pt x="199" y="59"/>
                    </a:lnTo>
                    <a:lnTo>
                      <a:pt x="199" y="57"/>
                    </a:lnTo>
                    <a:lnTo>
                      <a:pt x="199" y="53"/>
                    </a:lnTo>
                    <a:lnTo>
                      <a:pt x="200" y="49"/>
                    </a:lnTo>
                    <a:lnTo>
                      <a:pt x="200" y="45"/>
                    </a:lnTo>
                    <a:lnTo>
                      <a:pt x="204" y="38"/>
                    </a:lnTo>
                    <a:lnTo>
                      <a:pt x="206" y="36"/>
                    </a:lnTo>
                    <a:lnTo>
                      <a:pt x="206" y="34"/>
                    </a:lnTo>
                    <a:lnTo>
                      <a:pt x="208" y="30"/>
                    </a:lnTo>
                    <a:lnTo>
                      <a:pt x="210" y="30"/>
                    </a:lnTo>
                    <a:lnTo>
                      <a:pt x="212" y="28"/>
                    </a:lnTo>
                    <a:lnTo>
                      <a:pt x="212" y="24"/>
                    </a:lnTo>
                    <a:lnTo>
                      <a:pt x="214" y="22"/>
                    </a:lnTo>
                    <a:lnTo>
                      <a:pt x="216" y="26"/>
                    </a:lnTo>
                    <a:lnTo>
                      <a:pt x="220" y="26"/>
                    </a:lnTo>
                    <a:lnTo>
                      <a:pt x="223" y="34"/>
                    </a:lnTo>
                    <a:lnTo>
                      <a:pt x="223" y="34"/>
                    </a:lnTo>
                    <a:lnTo>
                      <a:pt x="225" y="28"/>
                    </a:lnTo>
                    <a:lnTo>
                      <a:pt x="227" y="28"/>
                    </a:lnTo>
                    <a:lnTo>
                      <a:pt x="227" y="30"/>
                    </a:lnTo>
                    <a:lnTo>
                      <a:pt x="231" y="30"/>
                    </a:lnTo>
                    <a:lnTo>
                      <a:pt x="233" y="38"/>
                    </a:lnTo>
                    <a:lnTo>
                      <a:pt x="233" y="38"/>
                    </a:lnTo>
                    <a:lnTo>
                      <a:pt x="235" y="43"/>
                    </a:lnTo>
                    <a:lnTo>
                      <a:pt x="237" y="45"/>
                    </a:lnTo>
                    <a:lnTo>
                      <a:pt x="237" y="47"/>
                    </a:lnTo>
                    <a:lnTo>
                      <a:pt x="237" y="51"/>
                    </a:lnTo>
                    <a:lnTo>
                      <a:pt x="239" y="55"/>
                    </a:lnTo>
                    <a:lnTo>
                      <a:pt x="239" y="59"/>
                    </a:lnTo>
                    <a:lnTo>
                      <a:pt x="237" y="59"/>
                    </a:lnTo>
                    <a:lnTo>
                      <a:pt x="235" y="61"/>
                    </a:lnTo>
                    <a:lnTo>
                      <a:pt x="237" y="64"/>
                    </a:lnTo>
                    <a:lnTo>
                      <a:pt x="231" y="70"/>
                    </a:lnTo>
                    <a:lnTo>
                      <a:pt x="231" y="72"/>
                    </a:lnTo>
                    <a:lnTo>
                      <a:pt x="229" y="74"/>
                    </a:lnTo>
                    <a:lnTo>
                      <a:pt x="229" y="82"/>
                    </a:lnTo>
                    <a:lnTo>
                      <a:pt x="227" y="83"/>
                    </a:lnTo>
                    <a:lnTo>
                      <a:pt x="227" y="85"/>
                    </a:lnTo>
                    <a:lnTo>
                      <a:pt x="223" y="91"/>
                    </a:lnTo>
                    <a:lnTo>
                      <a:pt x="223" y="97"/>
                    </a:lnTo>
                    <a:lnTo>
                      <a:pt x="221" y="97"/>
                    </a:lnTo>
                    <a:lnTo>
                      <a:pt x="220" y="101"/>
                    </a:lnTo>
                    <a:lnTo>
                      <a:pt x="223" y="106"/>
                    </a:lnTo>
                    <a:lnTo>
                      <a:pt x="221" y="108"/>
                    </a:lnTo>
                    <a:lnTo>
                      <a:pt x="221" y="114"/>
                    </a:lnTo>
                    <a:lnTo>
                      <a:pt x="218" y="120"/>
                    </a:lnTo>
                    <a:lnTo>
                      <a:pt x="218" y="124"/>
                    </a:lnTo>
                    <a:lnTo>
                      <a:pt x="216" y="125"/>
                    </a:lnTo>
                    <a:lnTo>
                      <a:pt x="216" y="124"/>
                    </a:lnTo>
                    <a:lnTo>
                      <a:pt x="212" y="124"/>
                    </a:lnTo>
                    <a:lnTo>
                      <a:pt x="212" y="127"/>
                    </a:lnTo>
                    <a:lnTo>
                      <a:pt x="208" y="129"/>
                    </a:lnTo>
                    <a:lnTo>
                      <a:pt x="208" y="131"/>
                    </a:lnTo>
                    <a:lnTo>
                      <a:pt x="210" y="133"/>
                    </a:lnTo>
                    <a:lnTo>
                      <a:pt x="210" y="137"/>
                    </a:lnTo>
                    <a:lnTo>
                      <a:pt x="212" y="141"/>
                    </a:lnTo>
                    <a:lnTo>
                      <a:pt x="212" y="146"/>
                    </a:lnTo>
                    <a:lnTo>
                      <a:pt x="216" y="146"/>
                    </a:lnTo>
                    <a:lnTo>
                      <a:pt x="216" y="154"/>
                    </a:lnTo>
                    <a:lnTo>
                      <a:pt x="220" y="158"/>
                    </a:lnTo>
                    <a:lnTo>
                      <a:pt x="223" y="162"/>
                    </a:lnTo>
                    <a:lnTo>
                      <a:pt x="221" y="158"/>
                    </a:lnTo>
                    <a:lnTo>
                      <a:pt x="223" y="152"/>
                    </a:lnTo>
                    <a:lnTo>
                      <a:pt x="225" y="158"/>
                    </a:lnTo>
                    <a:lnTo>
                      <a:pt x="223" y="162"/>
                    </a:lnTo>
                    <a:lnTo>
                      <a:pt x="225" y="167"/>
                    </a:lnTo>
                    <a:lnTo>
                      <a:pt x="227" y="173"/>
                    </a:lnTo>
                    <a:lnTo>
                      <a:pt x="227" y="175"/>
                    </a:lnTo>
                    <a:lnTo>
                      <a:pt x="231" y="177"/>
                    </a:lnTo>
                    <a:lnTo>
                      <a:pt x="231" y="179"/>
                    </a:lnTo>
                    <a:lnTo>
                      <a:pt x="235" y="179"/>
                    </a:lnTo>
                    <a:lnTo>
                      <a:pt x="235" y="181"/>
                    </a:lnTo>
                    <a:lnTo>
                      <a:pt x="235" y="181"/>
                    </a:lnTo>
                    <a:lnTo>
                      <a:pt x="235" y="186"/>
                    </a:lnTo>
                    <a:lnTo>
                      <a:pt x="237" y="185"/>
                    </a:lnTo>
                    <a:lnTo>
                      <a:pt x="239" y="185"/>
                    </a:lnTo>
                    <a:lnTo>
                      <a:pt x="240" y="185"/>
                    </a:lnTo>
                    <a:lnTo>
                      <a:pt x="240" y="186"/>
                    </a:lnTo>
                    <a:lnTo>
                      <a:pt x="239" y="188"/>
                    </a:lnTo>
                    <a:lnTo>
                      <a:pt x="240" y="192"/>
                    </a:lnTo>
                    <a:lnTo>
                      <a:pt x="239" y="196"/>
                    </a:lnTo>
                    <a:lnTo>
                      <a:pt x="237" y="202"/>
                    </a:lnTo>
                    <a:lnTo>
                      <a:pt x="233" y="205"/>
                    </a:lnTo>
                    <a:lnTo>
                      <a:pt x="231" y="207"/>
                    </a:lnTo>
                    <a:lnTo>
                      <a:pt x="229" y="205"/>
                    </a:lnTo>
                    <a:lnTo>
                      <a:pt x="227" y="205"/>
                    </a:lnTo>
                    <a:lnTo>
                      <a:pt x="225" y="200"/>
                    </a:lnTo>
                    <a:lnTo>
                      <a:pt x="229" y="196"/>
                    </a:lnTo>
                    <a:lnTo>
                      <a:pt x="229" y="192"/>
                    </a:lnTo>
                    <a:lnTo>
                      <a:pt x="227" y="194"/>
                    </a:lnTo>
                    <a:lnTo>
                      <a:pt x="225" y="200"/>
                    </a:lnTo>
                    <a:lnTo>
                      <a:pt x="223" y="200"/>
                    </a:lnTo>
                    <a:lnTo>
                      <a:pt x="221" y="204"/>
                    </a:lnTo>
                    <a:lnTo>
                      <a:pt x="220" y="204"/>
                    </a:lnTo>
                    <a:lnTo>
                      <a:pt x="221" y="202"/>
                    </a:lnTo>
                    <a:lnTo>
                      <a:pt x="220" y="200"/>
                    </a:lnTo>
                    <a:lnTo>
                      <a:pt x="218" y="202"/>
                    </a:lnTo>
                    <a:lnTo>
                      <a:pt x="218" y="196"/>
                    </a:lnTo>
                    <a:lnTo>
                      <a:pt x="220" y="190"/>
                    </a:lnTo>
                    <a:lnTo>
                      <a:pt x="218" y="194"/>
                    </a:lnTo>
                    <a:lnTo>
                      <a:pt x="216" y="194"/>
                    </a:lnTo>
                    <a:lnTo>
                      <a:pt x="216" y="190"/>
                    </a:lnTo>
                    <a:lnTo>
                      <a:pt x="214" y="194"/>
                    </a:lnTo>
                    <a:lnTo>
                      <a:pt x="210" y="196"/>
                    </a:lnTo>
                    <a:lnTo>
                      <a:pt x="208" y="198"/>
                    </a:lnTo>
                    <a:lnTo>
                      <a:pt x="208" y="196"/>
                    </a:lnTo>
                    <a:lnTo>
                      <a:pt x="206" y="196"/>
                    </a:lnTo>
                    <a:lnTo>
                      <a:pt x="204" y="198"/>
                    </a:lnTo>
                    <a:lnTo>
                      <a:pt x="208" y="200"/>
                    </a:lnTo>
                    <a:lnTo>
                      <a:pt x="206" y="204"/>
                    </a:lnTo>
                    <a:lnTo>
                      <a:pt x="202" y="204"/>
                    </a:lnTo>
                    <a:lnTo>
                      <a:pt x="200" y="204"/>
                    </a:lnTo>
                    <a:lnTo>
                      <a:pt x="199" y="202"/>
                    </a:lnTo>
                    <a:lnTo>
                      <a:pt x="197" y="198"/>
                    </a:lnTo>
                    <a:lnTo>
                      <a:pt x="197" y="194"/>
                    </a:lnTo>
                    <a:lnTo>
                      <a:pt x="195" y="194"/>
                    </a:lnTo>
                    <a:lnTo>
                      <a:pt x="193" y="198"/>
                    </a:lnTo>
                    <a:lnTo>
                      <a:pt x="195" y="202"/>
                    </a:lnTo>
                    <a:lnTo>
                      <a:pt x="191" y="204"/>
                    </a:lnTo>
                    <a:lnTo>
                      <a:pt x="191" y="207"/>
                    </a:lnTo>
                    <a:lnTo>
                      <a:pt x="193" y="207"/>
                    </a:lnTo>
                    <a:lnTo>
                      <a:pt x="195" y="205"/>
                    </a:lnTo>
                    <a:lnTo>
                      <a:pt x="195" y="209"/>
                    </a:lnTo>
                    <a:lnTo>
                      <a:pt x="193" y="213"/>
                    </a:lnTo>
                    <a:lnTo>
                      <a:pt x="189" y="215"/>
                    </a:lnTo>
                    <a:lnTo>
                      <a:pt x="189" y="217"/>
                    </a:lnTo>
                    <a:lnTo>
                      <a:pt x="193" y="213"/>
                    </a:lnTo>
                    <a:lnTo>
                      <a:pt x="197" y="209"/>
                    </a:lnTo>
                    <a:lnTo>
                      <a:pt x="200" y="209"/>
                    </a:lnTo>
                    <a:lnTo>
                      <a:pt x="202" y="211"/>
                    </a:lnTo>
                    <a:lnTo>
                      <a:pt x="204" y="209"/>
                    </a:lnTo>
                    <a:lnTo>
                      <a:pt x="204" y="207"/>
                    </a:lnTo>
                    <a:lnTo>
                      <a:pt x="206" y="207"/>
                    </a:lnTo>
                    <a:lnTo>
                      <a:pt x="210" y="209"/>
                    </a:lnTo>
                    <a:lnTo>
                      <a:pt x="210" y="211"/>
                    </a:lnTo>
                    <a:lnTo>
                      <a:pt x="208" y="213"/>
                    </a:lnTo>
                    <a:lnTo>
                      <a:pt x="206" y="215"/>
                    </a:lnTo>
                    <a:lnTo>
                      <a:pt x="206" y="219"/>
                    </a:lnTo>
                    <a:lnTo>
                      <a:pt x="210" y="219"/>
                    </a:lnTo>
                    <a:lnTo>
                      <a:pt x="210" y="221"/>
                    </a:lnTo>
                    <a:lnTo>
                      <a:pt x="208" y="223"/>
                    </a:lnTo>
                    <a:lnTo>
                      <a:pt x="208" y="225"/>
                    </a:lnTo>
                    <a:lnTo>
                      <a:pt x="206" y="226"/>
                    </a:lnTo>
                    <a:lnTo>
                      <a:pt x="206" y="228"/>
                    </a:lnTo>
                    <a:lnTo>
                      <a:pt x="206" y="230"/>
                    </a:lnTo>
                    <a:lnTo>
                      <a:pt x="204" y="230"/>
                    </a:lnTo>
                    <a:lnTo>
                      <a:pt x="204" y="230"/>
                    </a:lnTo>
                    <a:lnTo>
                      <a:pt x="202" y="228"/>
                    </a:lnTo>
                    <a:lnTo>
                      <a:pt x="200" y="228"/>
                    </a:lnTo>
                    <a:lnTo>
                      <a:pt x="199" y="230"/>
                    </a:lnTo>
                    <a:lnTo>
                      <a:pt x="197" y="230"/>
                    </a:lnTo>
                    <a:lnTo>
                      <a:pt x="197" y="232"/>
                    </a:lnTo>
                    <a:lnTo>
                      <a:pt x="195" y="232"/>
                    </a:lnTo>
                    <a:lnTo>
                      <a:pt x="195" y="230"/>
                    </a:lnTo>
                    <a:lnTo>
                      <a:pt x="193" y="230"/>
                    </a:lnTo>
                    <a:lnTo>
                      <a:pt x="191" y="232"/>
                    </a:lnTo>
                    <a:lnTo>
                      <a:pt x="187" y="232"/>
                    </a:lnTo>
                    <a:lnTo>
                      <a:pt x="187" y="232"/>
                    </a:lnTo>
                    <a:lnTo>
                      <a:pt x="187" y="230"/>
                    </a:lnTo>
                    <a:lnTo>
                      <a:pt x="185" y="228"/>
                    </a:lnTo>
                    <a:lnTo>
                      <a:pt x="183" y="230"/>
                    </a:lnTo>
                    <a:lnTo>
                      <a:pt x="181" y="230"/>
                    </a:lnTo>
                    <a:lnTo>
                      <a:pt x="181" y="232"/>
                    </a:lnTo>
                    <a:lnTo>
                      <a:pt x="179" y="232"/>
                    </a:lnTo>
                    <a:lnTo>
                      <a:pt x="179" y="230"/>
                    </a:lnTo>
                    <a:lnTo>
                      <a:pt x="176" y="230"/>
                    </a:lnTo>
                    <a:lnTo>
                      <a:pt x="174" y="228"/>
                    </a:lnTo>
                    <a:lnTo>
                      <a:pt x="172" y="226"/>
                    </a:lnTo>
                    <a:lnTo>
                      <a:pt x="170" y="228"/>
                    </a:lnTo>
                    <a:lnTo>
                      <a:pt x="168" y="228"/>
                    </a:lnTo>
                    <a:lnTo>
                      <a:pt x="166" y="225"/>
                    </a:lnTo>
                    <a:lnTo>
                      <a:pt x="166" y="221"/>
                    </a:lnTo>
                    <a:lnTo>
                      <a:pt x="164" y="221"/>
                    </a:lnTo>
                    <a:lnTo>
                      <a:pt x="162" y="225"/>
                    </a:lnTo>
                    <a:lnTo>
                      <a:pt x="160" y="226"/>
                    </a:lnTo>
                    <a:lnTo>
                      <a:pt x="157" y="223"/>
                    </a:lnTo>
                    <a:lnTo>
                      <a:pt x="155" y="223"/>
                    </a:lnTo>
                    <a:lnTo>
                      <a:pt x="153" y="223"/>
                    </a:lnTo>
                    <a:lnTo>
                      <a:pt x="153" y="221"/>
                    </a:lnTo>
                    <a:lnTo>
                      <a:pt x="155" y="219"/>
                    </a:lnTo>
                    <a:lnTo>
                      <a:pt x="157" y="219"/>
                    </a:lnTo>
                    <a:lnTo>
                      <a:pt x="159" y="217"/>
                    </a:lnTo>
                    <a:lnTo>
                      <a:pt x="159" y="215"/>
                    </a:lnTo>
                    <a:lnTo>
                      <a:pt x="157" y="213"/>
                    </a:lnTo>
                    <a:lnTo>
                      <a:pt x="157" y="215"/>
                    </a:lnTo>
                    <a:lnTo>
                      <a:pt x="157" y="217"/>
                    </a:lnTo>
                    <a:lnTo>
                      <a:pt x="155" y="215"/>
                    </a:lnTo>
                    <a:lnTo>
                      <a:pt x="153" y="211"/>
                    </a:lnTo>
                    <a:lnTo>
                      <a:pt x="151" y="209"/>
                    </a:lnTo>
                    <a:lnTo>
                      <a:pt x="147" y="209"/>
                    </a:lnTo>
                    <a:lnTo>
                      <a:pt x="147" y="211"/>
                    </a:lnTo>
                    <a:lnTo>
                      <a:pt x="143" y="209"/>
                    </a:lnTo>
                    <a:lnTo>
                      <a:pt x="141" y="207"/>
                    </a:lnTo>
                    <a:lnTo>
                      <a:pt x="141" y="207"/>
                    </a:lnTo>
                    <a:lnTo>
                      <a:pt x="143" y="205"/>
                    </a:lnTo>
                    <a:lnTo>
                      <a:pt x="145" y="204"/>
                    </a:lnTo>
                    <a:lnTo>
                      <a:pt x="145" y="202"/>
                    </a:lnTo>
                    <a:lnTo>
                      <a:pt x="147" y="200"/>
                    </a:lnTo>
                    <a:lnTo>
                      <a:pt x="145" y="198"/>
                    </a:lnTo>
                    <a:lnTo>
                      <a:pt x="145" y="196"/>
                    </a:lnTo>
                    <a:lnTo>
                      <a:pt x="145" y="194"/>
                    </a:lnTo>
                    <a:lnTo>
                      <a:pt x="143" y="194"/>
                    </a:lnTo>
                    <a:lnTo>
                      <a:pt x="141" y="194"/>
                    </a:lnTo>
                    <a:lnTo>
                      <a:pt x="141" y="196"/>
                    </a:lnTo>
                    <a:lnTo>
                      <a:pt x="141" y="198"/>
                    </a:lnTo>
                    <a:lnTo>
                      <a:pt x="139" y="198"/>
                    </a:lnTo>
                    <a:lnTo>
                      <a:pt x="138" y="198"/>
                    </a:lnTo>
                    <a:lnTo>
                      <a:pt x="136" y="198"/>
                    </a:lnTo>
                    <a:lnTo>
                      <a:pt x="136" y="202"/>
                    </a:lnTo>
                    <a:lnTo>
                      <a:pt x="134" y="202"/>
                    </a:lnTo>
                    <a:lnTo>
                      <a:pt x="132" y="204"/>
                    </a:lnTo>
                    <a:lnTo>
                      <a:pt x="132" y="204"/>
                    </a:lnTo>
                    <a:lnTo>
                      <a:pt x="130" y="204"/>
                    </a:lnTo>
                    <a:lnTo>
                      <a:pt x="128" y="205"/>
                    </a:lnTo>
                    <a:lnTo>
                      <a:pt x="122" y="209"/>
                    </a:lnTo>
                    <a:lnTo>
                      <a:pt x="115" y="209"/>
                    </a:lnTo>
                    <a:lnTo>
                      <a:pt x="113" y="209"/>
                    </a:lnTo>
                    <a:lnTo>
                      <a:pt x="109" y="209"/>
                    </a:lnTo>
                    <a:lnTo>
                      <a:pt x="105" y="209"/>
                    </a:lnTo>
                    <a:lnTo>
                      <a:pt x="103" y="209"/>
                    </a:lnTo>
                    <a:lnTo>
                      <a:pt x="103" y="209"/>
                    </a:lnTo>
                    <a:lnTo>
                      <a:pt x="99" y="211"/>
                    </a:lnTo>
                    <a:lnTo>
                      <a:pt x="96" y="213"/>
                    </a:lnTo>
                    <a:lnTo>
                      <a:pt x="92" y="217"/>
                    </a:lnTo>
                    <a:lnTo>
                      <a:pt x="90" y="217"/>
                    </a:lnTo>
                    <a:lnTo>
                      <a:pt x="86" y="217"/>
                    </a:lnTo>
                    <a:lnTo>
                      <a:pt x="84" y="219"/>
                    </a:lnTo>
                    <a:lnTo>
                      <a:pt x="80" y="221"/>
                    </a:lnTo>
                    <a:lnTo>
                      <a:pt x="79" y="221"/>
                    </a:lnTo>
                    <a:lnTo>
                      <a:pt x="77" y="223"/>
                    </a:lnTo>
                    <a:lnTo>
                      <a:pt x="75" y="219"/>
                    </a:lnTo>
                    <a:lnTo>
                      <a:pt x="75" y="219"/>
                    </a:lnTo>
                    <a:lnTo>
                      <a:pt x="73" y="219"/>
                    </a:lnTo>
                    <a:lnTo>
                      <a:pt x="71" y="219"/>
                    </a:lnTo>
                    <a:lnTo>
                      <a:pt x="71" y="217"/>
                    </a:lnTo>
                    <a:lnTo>
                      <a:pt x="69" y="217"/>
                    </a:lnTo>
                    <a:lnTo>
                      <a:pt x="65" y="217"/>
                    </a:lnTo>
                    <a:lnTo>
                      <a:pt x="65" y="219"/>
                    </a:lnTo>
                    <a:lnTo>
                      <a:pt x="63" y="217"/>
                    </a:lnTo>
                    <a:lnTo>
                      <a:pt x="63" y="215"/>
                    </a:lnTo>
                    <a:lnTo>
                      <a:pt x="58" y="215"/>
                    </a:lnTo>
                    <a:lnTo>
                      <a:pt x="56" y="219"/>
                    </a:lnTo>
                    <a:lnTo>
                      <a:pt x="50" y="215"/>
                    </a:lnTo>
                    <a:lnTo>
                      <a:pt x="46" y="215"/>
                    </a:lnTo>
                    <a:lnTo>
                      <a:pt x="44" y="215"/>
                    </a:lnTo>
                    <a:lnTo>
                      <a:pt x="42" y="215"/>
                    </a:lnTo>
                    <a:lnTo>
                      <a:pt x="40" y="217"/>
                    </a:lnTo>
                    <a:lnTo>
                      <a:pt x="38" y="215"/>
                    </a:lnTo>
                    <a:lnTo>
                      <a:pt x="37" y="215"/>
                    </a:lnTo>
                    <a:lnTo>
                      <a:pt x="35" y="217"/>
                    </a:lnTo>
                    <a:lnTo>
                      <a:pt x="29" y="215"/>
                    </a:lnTo>
                    <a:lnTo>
                      <a:pt x="27" y="213"/>
                    </a:lnTo>
                    <a:lnTo>
                      <a:pt x="33" y="213"/>
                    </a:lnTo>
                    <a:lnTo>
                      <a:pt x="33" y="211"/>
                    </a:lnTo>
                    <a:lnTo>
                      <a:pt x="31" y="205"/>
                    </a:lnTo>
                    <a:lnTo>
                      <a:pt x="31" y="202"/>
                    </a:lnTo>
                    <a:lnTo>
                      <a:pt x="27" y="200"/>
                    </a:lnTo>
                    <a:lnTo>
                      <a:pt x="29" y="198"/>
                    </a:lnTo>
                    <a:lnTo>
                      <a:pt x="29" y="196"/>
                    </a:lnTo>
                    <a:lnTo>
                      <a:pt x="33" y="194"/>
                    </a:lnTo>
                    <a:lnTo>
                      <a:pt x="35" y="192"/>
                    </a:lnTo>
                    <a:lnTo>
                      <a:pt x="35" y="190"/>
                    </a:lnTo>
                    <a:lnTo>
                      <a:pt x="37" y="188"/>
                    </a:lnTo>
                    <a:lnTo>
                      <a:pt x="37" y="186"/>
                    </a:lnTo>
                    <a:lnTo>
                      <a:pt x="40" y="185"/>
                    </a:lnTo>
                    <a:lnTo>
                      <a:pt x="38" y="183"/>
                    </a:lnTo>
                    <a:lnTo>
                      <a:pt x="37" y="181"/>
                    </a:lnTo>
                    <a:lnTo>
                      <a:pt x="35" y="177"/>
                    </a:lnTo>
                    <a:lnTo>
                      <a:pt x="31" y="177"/>
                    </a:lnTo>
                    <a:lnTo>
                      <a:pt x="27" y="175"/>
                    </a:lnTo>
                    <a:lnTo>
                      <a:pt x="25" y="175"/>
                    </a:lnTo>
                    <a:lnTo>
                      <a:pt x="21" y="177"/>
                    </a:lnTo>
                    <a:lnTo>
                      <a:pt x="19" y="175"/>
                    </a:lnTo>
                    <a:lnTo>
                      <a:pt x="18" y="173"/>
                    </a:lnTo>
                    <a:lnTo>
                      <a:pt x="16" y="175"/>
                    </a:lnTo>
                    <a:lnTo>
                      <a:pt x="14" y="173"/>
                    </a:lnTo>
                    <a:lnTo>
                      <a:pt x="8" y="169"/>
                    </a:lnTo>
                    <a:lnTo>
                      <a:pt x="8" y="167"/>
                    </a:lnTo>
                    <a:lnTo>
                      <a:pt x="4" y="165"/>
                    </a:lnTo>
                    <a:lnTo>
                      <a:pt x="2" y="158"/>
                    </a:lnTo>
                    <a:lnTo>
                      <a:pt x="4" y="158"/>
                    </a:lnTo>
                    <a:lnTo>
                      <a:pt x="4" y="156"/>
                    </a:lnTo>
                    <a:lnTo>
                      <a:pt x="2" y="154"/>
                    </a:lnTo>
                    <a:lnTo>
                      <a:pt x="0" y="152"/>
                    </a:lnTo>
                    <a:lnTo>
                      <a:pt x="2" y="150"/>
                    </a:lnTo>
                    <a:lnTo>
                      <a:pt x="0" y="144"/>
                    </a:lnTo>
                    <a:lnTo>
                      <a:pt x="4" y="139"/>
                    </a:lnTo>
                    <a:lnTo>
                      <a:pt x="4" y="133"/>
                    </a:lnTo>
                    <a:lnTo>
                      <a:pt x="6" y="131"/>
                    </a:lnTo>
                    <a:lnTo>
                      <a:pt x="10" y="129"/>
                    </a:lnTo>
                    <a:lnTo>
                      <a:pt x="14" y="129"/>
                    </a:lnTo>
                    <a:lnTo>
                      <a:pt x="27" y="129"/>
                    </a:lnTo>
                    <a:lnTo>
                      <a:pt x="31" y="131"/>
                    </a:lnTo>
                    <a:lnTo>
                      <a:pt x="35" y="131"/>
                    </a:lnTo>
                    <a:lnTo>
                      <a:pt x="44" y="131"/>
                    </a:lnTo>
                    <a:lnTo>
                      <a:pt x="46" y="131"/>
                    </a:lnTo>
                    <a:lnTo>
                      <a:pt x="50" y="131"/>
                    </a:lnTo>
                    <a:lnTo>
                      <a:pt x="52" y="131"/>
                    </a:lnTo>
                    <a:lnTo>
                      <a:pt x="52" y="131"/>
                    </a:lnTo>
                    <a:lnTo>
                      <a:pt x="54" y="135"/>
                    </a:lnTo>
                    <a:lnTo>
                      <a:pt x="58" y="137"/>
                    </a:lnTo>
                    <a:lnTo>
                      <a:pt x="59" y="139"/>
                    </a:lnTo>
                    <a:lnTo>
                      <a:pt x="61" y="139"/>
                    </a:lnTo>
                    <a:lnTo>
                      <a:pt x="65" y="139"/>
                    </a:lnTo>
                    <a:lnTo>
                      <a:pt x="67" y="139"/>
                    </a:lnTo>
                    <a:lnTo>
                      <a:pt x="69" y="143"/>
                    </a:lnTo>
                    <a:lnTo>
                      <a:pt x="71" y="143"/>
                    </a:lnTo>
                    <a:lnTo>
                      <a:pt x="73" y="144"/>
                    </a:lnTo>
                    <a:lnTo>
                      <a:pt x="77" y="144"/>
                    </a:lnTo>
                    <a:lnTo>
                      <a:pt x="77" y="144"/>
                    </a:lnTo>
                    <a:lnTo>
                      <a:pt x="79" y="144"/>
                    </a:lnTo>
                    <a:lnTo>
                      <a:pt x="82" y="144"/>
                    </a:lnTo>
                    <a:lnTo>
                      <a:pt x="88" y="146"/>
                    </a:lnTo>
                    <a:lnTo>
                      <a:pt x="94" y="146"/>
                    </a:lnTo>
                    <a:lnTo>
                      <a:pt x="96" y="148"/>
                    </a:lnTo>
                    <a:lnTo>
                      <a:pt x="94" y="146"/>
                    </a:lnTo>
                    <a:lnTo>
                      <a:pt x="96" y="144"/>
                    </a:lnTo>
                    <a:lnTo>
                      <a:pt x="96" y="143"/>
                    </a:lnTo>
                    <a:lnTo>
                      <a:pt x="90" y="141"/>
                    </a:lnTo>
                    <a:lnTo>
                      <a:pt x="88" y="137"/>
                    </a:lnTo>
                    <a:lnTo>
                      <a:pt x="88" y="133"/>
                    </a:lnTo>
                    <a:lnTo>
                      <a:pt x="88" y="133"/>
                    </a:lnTo>
                    <a:lnTo>
                      <a:pt x="86" y="131"/>
                    </a:lnTo>
                    <a:lnTo>
                      <a:pt x="84" y="129"/>
                    </a:lnTo>
                    <a:lnTo>
                      <a:pt x="84" y="127"/>
                    </a:lnTo>
                    <a:lnTo>
                      <a:pt x="80" y="125"/>
                    </a:lnTo>
                    <a:lnTo>
                      <a:pt x="79" y="125"/>
                    </a:lnTo>
                    <a:lnTo>
                      <a:pt x="77" y="125"/>
                    </a:lnTo>
                    <a:lnTo>
                      <a:pt x="77" y="124"/>
                    </a:lnTo>
                    <a:lnTo>
                      <a:pt x="73" y="122"/>
                    </a:lnTo>
                    <a:lnTo>
                      <a:pt x="73" y="118"/>
                    </a:lnTo>
                    <a:lnTo>
                      <a:pt x="71" y="120"/>
                    </a:lnTo>
                    <a:lnTo>
                      <a:pt x="69" y="116"/>
                    </a:lnTo>
                    <a:lnTo>
                      <a:pt x="67" y="116"/>
                    </a:lnTo>
                    <a:lnTo>
                      <a:pt x="63" y="116"/>
                    </a:lnTo>
                    <a:lnTo>
                      <a:pt x="59" y="116"/>
                    </a:lnTo>
                    <a:lnTo>
                      <a:pt x="56" y="116"/>
                    </a:lnTo>
                    <a:lnTo>
                      <a:pt x="54" y="116"/>
                    </a:lnTo>
                    <a:lnTo>
                      <a:pt x="50" y="116"/>
                    </a:lnTo>
                    <a:lnTo>
                      <a:pt x="48" y="116"/>
                    </a:lnTo>
                    <a:lnTo>
                      <a:pt x="44" y="116"/>
                    </a:lnTo>
                    <a:lnTo>
                      <a:pt x="42" y="114"/>
                    </a:lnTo>
                    <a:lnTo>
                      <a:pt x="40" y="114"/>
                    </a:lnTo>
                    <a:lnTo>
                      <a:pt x="37" y="114"/>
                    </a:lnTo>
                    <a:lnTo>
                      <a:pt x="35" y="114"/>
                    </a:lnTo>
                    <a:lnTo>
                      <a:pt x="35" y="112"/>
                    </a:lnTo>
                    <a:lnTo>
                      <a:pt x="33" y="110"/>
                    </a:lnTo>
                    <a:lnTo>
                      <a:pt x="31" y="110"/>
                    </a:lnTo>
                    <a:lnTo>
                      <a:pt x="29" y="110"/>
                    </a:lnTo>
                    <a:lnTo>
                      <a:pt x="27" y="108"/>
                    </a:lnTo>
                    <a:lnTo>
                      <a:pt x="27" y="108"/>
                    </a:lnTo>
                    <a:lnTo>
                      <a:pt x="25" y="110"/>
                    </a:lnTo>
                    <a:lnTo>
                      <a:pt x="21" y="110"/>
                    </a:lnTo>
                    <a:lnTo>
                      <a:pt x="19" y="108"/>
                    </a:lnTo>
                    <a:lnTo>
                      <a:pt x="18" y="108"/>
                    </a:lnTo>
                    <a:lnTo>
                      <a:pt x="16" y="108"/>
                    </a:lnTo>
                    <a:lnTo>
                      <a:pt x="14" y="108"/>
                    </a:lnTo>
                    <a:lnTo>
                      <a:pt x="14" y="104"/>
                    </a:lnTo>
                    <a:lnTo>
                      <a:pt x="14" y="104"/>
                    </a:lnTo>
                    <a:lnTo>
                      <a:pt x="14" y="101"/>
                    </a:lnTo>
                    <a:lnTo>
                      <a:pt x="14" y="99"/>
                    </a:lnTo>
                    <a:lnTo>
                      <a:pt x="12" y="87"/>
                    </a:lnTo>
                    <a:lnTo>
                      <a:pt x="14" y="83"/>
                    </a:lnTo>
                    <a:lnTo>
                      <a:pt x="21" y="83"/>
                    </a:lnTo>
                    <a:lnTo>
                      <a:pt x="21" y="82"/>
                    </a:lnTo>
                    <a:lnTo>
                      <a:pt x="31" y="82"/>
                    </a:lnTo>
                    <a:lnTo>
                      <a:pt x="33" y="82"/>
                    </a:lnTo>
                    <a:lnTo>
                      <a:pt x="37" y="82"/>
                    </a:lnTo>
                    <a:lnTo>
                      <a:pt x="38" y="82"/>
                    </a:lnTo>
                    <a:lnTo>
                      <a:pt x="40" y="82"/>
                    </a:lnTo>
                    <a:lnTo>
                      <a:pt x="42" y="80"/>
                    </a:lnTo>
                    <a:lnTo>
                      <a:pt x="50" y="80"/>
                    </a:lnTo>
                    <a:lnTo>
                      <a:pt x="54" y="82"/>
                    </a:lnTo>
                    <a:lnTo>
                      <a:pt x="59" y="82"/>
                    </a:lnTo>
                    <a:lnTo>
                      <a:pt x="58" y="80"/>
                    </a:lnTo>
                    <a:lnTo>
                      <a:pt x="54" y="78"/>
                    </a:lnTo>
                    <a:lnTo>
                      <a:pt x="56" y="76"/>
                    </a:lnTo>
                    <a:lnTo>
                      <a:pt x="61" y="78"/>
                    </a:lnTo>
                    <a:lnTo>
                      <a:pt x="67" y="80"/>
                    </a:lnTo>
                    <a:lnTo>
                      <a:pt x="69" y="80"/>
                    </a:lnTo>
                    <a:lnTo>
                      <a:pt x="71" y="78"/>
                    </a:lnTo>
                    <a:lnTo>
                      <a:pt x="69" y="78"/>
                    </a:lnTo>
                    <a:lnTo>
                      <a:pt x="65" y="76"/>
                    </a:lnTo>
                    <a:lnTo>
                      <a:pt x="63" y="74"/>
                    </a:lnTo>
                    <a:lnTo>
                      <a:pt x="59" y="74"/>
                    </a:lnTo>
                    <a:lnTo>
                      <a:pt x="54" y="72"/>
                    </a:lnTo>
                    <a:lnTo>
                      <a:pt x="50" y="72"/>
                    </a:lnTo>
                    <a:lnTo>
                      <a:pt x="44" y="74"/>
                    </a:lnTo>
                    <a:lnTo>
                      <a:pt x="38" y="72"/>
                    </a:lnTo>
                    <a:lnTo>
                      <a:pt x="35" y="72"/>
                    </a:lnTo>
                    <a:lnTo>
                      <a:pt x="37" y="70"/>
                    </a:lnTo>
                    <a:lnTo>
                      <a:pt x="35" y="68"/>
                    </a:lnTo>
                    <a:lnTo>
                      <a:pt x="33" y="68"/>
                    </a:lnTo>
                    <a:lnTo>
                      <a:pt x="33" y="72"/>
                    </a:lnTo>
                    <a:lnTo>
                      <a:pt x="31" y="72"/>
                    </a:lnTo>
                    <a:lnTo>
                      <a:pt x="25" y="70"/>
                    </a:lnTo>
                    <a:lnTo>
                      <a:pt x="23" y="66"/>
                    </a:lnTo>
                    <a:lnTo>
                      <a:pt x="27" y="64"/>
                    </a:lnTo>
                    <a:lnTo>
                      <a:pt x="31" y="66"/>
                    </a:lnTo>
                    <a:lnTo>
                      <a:pt x="35" y="64"/>
                    </a:lnTo>
                    <a:lnTo>
                      <a:pt x="37" y="63"/>
                    </a:lnTo>
                    <a:lnTo>
                      <a:pt x="33" y="61"/>
                    </a:lnTo>
                    <a:lnTo>
                      <a:pt x="29" y="61"/>
                    </a:lnTo>
                    <a:lnTo>
                      <a:pt x="27" y="63"/>
                    </a:lnTo>
                    <a:lnTo>
                      <a:pt x="25" y="63"/>
                    </a:lnTo>
                    <a:lnTo>
                      <a:pt x="23" y="61"/>
                    </a:lnTo>
                    <a:lnTo>
                      <a:pt x="25" y="59"/>
                    </a:lnTo>
                    <a:lnTo>
                      <a:pt x="21" y="57"/>
                    </a:lnTo>
                    <a:lnTo>
                      <a:pt x="19" y="59"/>
                    </a:lnTo>
                    <a:lnTo>
                      <a:pt x="19" y="53"/>
                    </a:lnTo>
                    <a:lnTo>
                      <a:pt x="21" y="51"/>
                    </a:lnTo>
                    <a:lnTo>
                      <a:pt x="27" y="47"/>
                    </a:lnTo>
                    <a:lnTo>
                      <a:pt x="27" y="43"/>
                    </a:lnTo>
                    <a:lnTo>
                      <a:pt x="31" y="42"/>
                    </a:lnTo>
                    <a:lnTo>
                      <a:pt x="35" y="42"/>
                    </a:lnTo>
                    <a:lnTo>
                      <a:pt x="40" y="36"/>
                    </a:lnTo>
                    <a:lnTo>
                      <a:pt x="44" y="36"/>
                    </a:lnTo>
                    <a:lnTo>
                      <a:pt x="48" y="34"/>
                    </a:lnTo>
                    <a:lnTo>
                      <a:pt x="46" y="32"/>
                    </a:lnTo>
                    <a:lnTo>
                      <a:pt x="42" y="32"/>
                    </a:lnTo>
                    <a:lnTo>
                      <a:pt x="44" y="30"/>
                    </a:lnTo>
                    <a:lnTo>
                      <a:pt x="48" y="24"/>
                    </a:lnTo>
                    <a:lnTo>
                      <a:pt x="61" y="19"/>
                    </a:lnTo>
                    <a:lnTo>
                      <a:pt x="71" y="17"/>
                    </a:lnTo>
                    <a:lnTo>
                      <a:pt x="75" y="13"/>
                    </a:lnTo>
                    <a:lnTo>
                      <a:pt x="92" y="7"/>
                    </a:lnTo>
                    <a:lnTo>
                      <a:pt x="105" y="5"/>
                    </a:lnTo>
                    <a:lnTo>
                      <a:pt x="113" y="2"/>
                    </a:lnTo>
                    <a:lnTo>
                      <a:pt x="119" y="0"/>
                    </a:lnTo>
                    <a:lnTo>
                      <a:pt x="12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23" name="Freeform 1401"/>
              <p:cNvSpPr>
                <a:spLocks/>
              </p:cNvSpPr>
              <p:nvPr/>
            </p:nvSpPr>
            <p:spPr bwMode="auto">
              <a:xfrm>
                <a:off x="2136" y="771"/>
                <a:ext cx="3" cy="4"/>
              </a:xfrm>
              <a:custGeom>
                <a:avLst/>
                <a:gdLst>
                  <a:gd name="T0" fmla="*/ 3 w 3"/>
                  <a:gd name="T1" fmla="*/ 0 h 4"/>
                  <a:gd name="T2" fmla="*/ 3 w 3"/>
                  <a:gd name="T3" fmla="*/ 0 h 4"/>
                  <a:gd name="T4" fmla="*/ 0 w 3"/>
                  <a:gd name="T5" fmla="*/ 4 h 4"/>
                  <a:gd name="T6" fmla="*/ 0 w 3"/>
                  <a:gd name="T7" fmla="*/ 2 h 4"/>
                  <a:gd name="T8" fmla="*/ 3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lnTo>
                      <a:pt x="3" y="0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24" name="Freeform 1402"/>
              <p:cNvSpPr>
                <a:spLocks/>
              </p:cNvSpPr>
              <p:nvPr/>
            </p:nvSpPr>
            <p:spPr bwMode="auto">
              <a:xfrm>
                <a:off x="2238" y="1150"/>
                <a:ext cx="10" cy="15"/>
              </a:xfrm>
              <a:custGeom>
                <a:avLst/>
                <a:gdLst>
                  <a:gd name="T0" fmla="*/ 4 w 10"/>
                  <a:gd name="T1" fmla="*/ 0 h 15"/>
                  <a:gd name="T2" fmla="*/ 8 w 10"/>
                  <a:gd name="T3" fmla="*/ 2 h 15"/>
                  <a:gd name="T4" fmla="*/ 8 w 10"/>
                  <a:gd name="T5" fmla="*/ 4 h 15"/>
                  <a:gd name="T6" fmla="*/ 10 w 10"/>
                  <a:gd name="T7" fmla="*/ 6 h 15"/>
                  <a:gd name="T8" fmla="*/ 8 w 10"/>
                  <a:gd name="T9" fmla="*/ 10 h 15"/>
                  <a:gd name="T10" fmla="*/ 4 w 10"/>
                  <a:gd name="T11" fmla="*/ 12 h 15"/>
                  <a:gd name="T12" fmla="*/ 4 w 10"/>
                  <a:gd name="T13" fmla="*/ 14 h 15"/>
                  <a:gd name="T14" fmla="*/ 2 w 10"/>
                  <a:gd name="T15" fmla="*/ 15 h 15"/>
                  <a:gd name="T16" fmla="*/ 0 w 10"/>
                  <a:gd name="T17" fmla="*/ 14 h 15"/>
                  <a:gd name="T18" fmla="*/ 0 w 10"/>
                  <a:gd name="T19" fmla="*/ 12 h 15"/>
                  <a:gd name="T20" fmla="*/ 4 w 10"/>
                  <a:gd name="T21" fmla="*/ 6 h 15"/>
                  <a:gd name="T22" fmla="*/ 4 w 10"/>
                  <a:gd name="T23" fmla="*/ 2 h 15"/>
                  <a:gd name="T24" fmla="*/ 4 w 10"/>
                  <a:gd name="T2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15">
                    <a:moveTo>
                      <a:pt x="4" y="0"/>
                    </a:moveTo>
                    <a:lnTo>
                      <a:pt x="8" y="2"/>
                    </a:lnTo>
                    <a:lnTo>
                      <a:pt x="8" y="4"/>
                    </a:lnTo>
                    <a:lnTo>
                      <a:pt x="10" y="6"/>
                    </a:lnTo>
                    <a:lnTo>
                      <a:pt x="8" y="10"/>
                    </a:lnTo>
                    <a:lnTo>
                      <a:pt x="4" y="12"/>
                    </a:lnTo>
                    <a:lnTo>
                      <a:pt x="4" y="14"/>
                    </a:lnTo>
                    <a:lnTo>
                      <a:pt x="2" y="15"/>
                    </a:lnTo>
                    <a:lnTo>
                      <a:pt x="0" y="14"/>
                    </a:lnTo>
                    <a:lnTo>
                      <a:pt x="0" y="12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25" name="Freeform 1403"/>
              <p:cNvSpPr>
                <a:spLocks/>
              </p:cNvSpPr>
              <p:nvPr/>
            </p:nvSpPr>
            <p:spPr bwMode="auto">
              <a:xfrm>
                <a:off x="2240" y="1129"/>
                <a:ext cx="6" cy="10"/>
              </a:xfrm>
              <a:custGeom>
                <a:avLst/>
                <a:gdLst>
                  <a:gd name="T0" fmla="*/ 4 w 6"/>
                  <a:gd name="T1" fmla="*/ 0 h 10"/>
                  <a:gd name="T2" fmla="*/ 4 w 6"/>
                  <a:gd name="T3" fmla="*/ 2 h 10"/>
                  <a:gd name="T4" fmla="*/ 6 w 6"/>
                  <a:gd name="T5" fmla="*/ 4 h 10"/>
                  <a:gd name="T6" fmla="*/ 6 w 6"/>
                  <a:gd name="T7" fmla="*/ 6 h 10"/>
                  <a:gd name="T8" fmla="*/ 4 w 6"/>
                  <a:gd name="T9" fmla="*/ 8 h 10"/>
                  <a:gd name="T10" fmla="*/ 2 w 6"/>
                  <a:gd name="T11" fmla="*/ 8 h 10"/>
                  <a:gd name="T12" fmla="*/ 2 w 6"/>
                  <a:gd name="T13" fmla="*/ 10 h 10"/>
                  <a:gd name="T14" fmla="*/ 0 w 6"/>
                  <a:gd name="T15" fmla="*/ 10 h 10"/>
                  <a:gd name="T16" fmla="*/ 0 w 6"/>
                  <a:gd name="T17" fmla="*/ 8 h 10"/>
                  <a:gd name="T18" fmla="*/ 0 w 6"/>
                  <a:gd name="T19" fmla="*/ 6 h 10"/>
                  <a:gd name="T20" fmla="*/ 2 w 6"/>
                  <a:gd name="T21" fmla="*/ 4 h 10"/>
                  <a:gd name="T22" fmla="*/ 0 w 6"/>
                  <a:gd name="T23" fmla="*/ 2 h 10"/>
                  <a:gd name="T24" fmla="*/ 2 w 6"/>
                  <a:gd name="T25" fmla="*/ 0 h 10"/>
                  <a:gd name="T26" fmla="*/ 4 w 6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10">
                    <a:moveTo>
                      <a:pt x="4" y="0"/>
                    </a:moveTo>
                    <a:lnTo>
                      <a:pt x="4" y="2"/>
                    </a:lnTo>
                    <a:lnTo>
                      <a:pt x="6" y="4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26" name="Freeform 1404"/>
              <p:cNvSpPr>
                <a:spLocks/>
              </p:cNvSpPr>
              <p:nvPr/>
            </p:nvSpPr>
            <p:spPr bwMode="auto">
              <a:xfrm>
                <a:off x="2248" y="1192"/>
                <a:ext cx="2" cy="6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0 h 6"/>
                  <a:gd name="T4" fmla="*/ 2 w 2"/>
                  <a:gd name="T5" fmla="*/ 4 h 6"/>
                  <a:gd name="T6" fmla="*/ 0 w 2"/>
                  <a:gd name="T7" fmla="*/ 6 h 6"/>
                  <a:gd name="T8" fmla="*/ 0 w 2"/>
                  <a:gd name="T9" fmla="*/ 4 h 6"/>
                  <a:gd name="T10" fmla="*/ 0 w 2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0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27" name="Freeform 1405"/>
              <p:cNvSpPr>
                <a:spLocks/>
              </p:cNvSpPr>
              <p:nvPr/>
            </p:nvSpPr>
            <p:spPr bwMode="auto">
              <a:xfrm>
                <a:off x="2099" y="1183"/>
                <a:ext cx="6" cy="5"/>
              </a:xfrm>
              <a:custGeom>
                <a:avLst/>
                <a:gdLst>
                  <a:gd name="T0" fmla="*/ 4 w 6"/>
                  <a:gd name="T1" fmla="*/ 0 h 5"/>
                  <a:gd name="T2" fmla="*/ 6 w 6"/>
                  <a:gd name="T3" fmla="*/ 0 h 5"/>
                  <a:gd name="T4" fmla="*/ 4 w 6"/>
                  <a:gd name="T5" fmla="*/ 2 h 5"/>
                  <a:gd name="T6" fmla="*/ 6 w 6"/>
                  <a:gd name="T7" fmla="*/ 2 h 5"/>
                  <a:gd name="T8" fmla="*/ 2 w 6"/>
                  <a:gd name="T9" fmla="*/ 5 h 5"/>
                  <a:gd name="T10" fmla="*/ 0 w 6"/>
                  <a:gd name="T11" fmla="*/ 5 h 5"/>
                  <a:gd name="T12" fmla="*/ 0 w 6"/>
                  <a:gd name="T13" fmla="*/ 2 h 5"/>
                  <a:gd name="T14" fmla="*/ 2 w 6"/>
                  <a:gd name="T15" fmla="*/ 0 h 5"/>
                  <a:gd name="T16" fmla="*/ 2 w 6"/>
                  <a:gd name="T17" fmla="*/ 2 h 5"/>
                  <a:gd name="T18" fmla="*/ 4 w 6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5">
                    <a:moveTo>
                      <a:pt x="4" y="0"/>
                    </a:moveTo>
                    <a:lnTo>
                      <a:pt x="6" y="0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2" y="5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28" name="Freeform 1406"/>
              <p:cNvSpPr>
                <a:spLocks/>
              </p:cNvSpPr>
              <p:nvPr/>
            </p:nvSpPr>
            <p:spPr bwMode="auto">
              <a:xfrm>
                <a:off x="2206" y="1158"/>
                <a:ext cx="8" cy="9"/>
              </a:xfrm>
              <a:custGeom>
                <a:avLst/>
                <a:gdLst>
                  <a:gd name="T0" fmla="*/ 8 w 8"/>
                  <a:gd name="T1" fmla="*/ 0 h 9"/>
                  <a:gd name="T2" fmla="*/ 8 w 8"/>
                  <a:gd name="T3" fmla="*/ 0 h 9"/>
                  <a:gd name="T4" fmla="*/ 8 w 8"/>
                  <a:gd name="T5" fmla="*/ 4 h 9"/>
                  <a:gd name="T6" fmla="*/ 8 w 8"/>
                  <a:gd name="T7" fmla="*/ 6 h 9"/>
                  <a:gd name="T8" fmla="*/ 6 w 8"/>
                  <a:gd name="T9" fmla="*/ 7 h 9"/>
                  <a:gd name="T10" fmla="*/ 4 w 8"/>
                  <a:gd name="T11" fmla="*/ 9 h 9"/>
                  <a:gd name="T12" fmla="*/ 2 w 8"/>
                  <a:gd name="T13" fmla="*/ 7 h 9"/>
                  <a:gd name="T14" fmla="*/ 0 w 8"/>
                  <a:gd name="T15" fmla="*/ 4 h 9"/>
                  <a:gd name="T16" fmla="*/ 0 w 8"/>
                  <a:gd name="T17" fmla="*/ 4 h 9"/>
                  <a:gd name="T18" fmla="*/ 4 w 8"/>
                  <a:gd name="T19" fmla="*/ 4 h 9"/>
                  <a:gd name="T20" fmla="*/ 4 w 8"/>
                  <a:gd name="T21" fmla="*/ 2 h 9"/>
                  <a:gd name="T22" fmla="*/ 8 w 8"/>
                  <a:gd name="T2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9">
                    <a:moveTo>
                      <a:pt x="8" y="0"/>
                    </a:moveTo>
                    <a:lnTo>
                      <a:pt x="8" y="0"/>
                    </a:lnTo>
                    <a:lnTo>
                      <a:pt x="8" y="4"/>
                    </a:lnTo>
                    <a:lnTo>
                      <a:pt x="8" y="6"/>
                    </a:lnTo>
                    <a:lnTo>
                      <a:pt x="6" y="7"/>
                    </a:lnTo>
                    <a:lnTo>
                      <a:pt x="4" y="9"/>
                    </a:lnTo>
                    <a:lnTo>
                      <a:pt x="2" y="7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29" name="Freeform 1407"/>
              <p:cNvSpPr>
                <a:spLocks/>
              </p:cNvSpPr>
              <p:nvPr/>
            </p:nvSpPr>
            <p:spPr bwMode="auto">
              <a:xfrm>
                <a:off x="2618" y="1246"/>
                <a:ext cx="2" cy="3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0 h 3"/>
                  <a:gd name="T4" fmla="*/ 2 w 2"/>
                  <a:gd name="T5" fmla="*/ 1 h 3"/>
                  <a:gd name="T6" fmla="*/ 0 w 2"/>
                  <a:gd name="T7" fmla="*/ 3 h 3"/>
                  <a:gd name="T8" fmla="*/ 0 w 2"/>
                  <a:gd name="T9" fmla="*/ 1 h 3"/>
                  <a:gd name="T10" fmla="*/ 0 w 2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2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30" name="Freeform 1408"/>
              <p:cNvSpPr>
                <a:spLocks/>
              </p:cNvSpPr>
              <p:nvPr/>
            </p:nvSpPr>
            <p:spPr bwMode="auto">
              <a:xfrm>
                <a:off x="2248" y="1146"/>
                <a:ext cx="6" cy="10"/>
              </a:xfrm>
              <a:custGeom>
                <a:avLst/>
                <a:gdLst>
                  <a:gd name="T0" fmla="*/ 4 w 6"/>
                  <a:gd name="T1" fmla="*/ 0 h 10"/>
                  <a:gd name="T2" fmla="*/ 6 w 6"/>
                  <a:gd name="T3" fmla="*/ 4 h 10"/>
                  <a:gd name="T4" fmla="*/ 4 w 6"/>
                  <a:gd name="T5" fmla="*/ 6 h 10"/>
                  <a:gd name="T6" fmla="*/ 4 w 6"/>
                  <a:gd name="T7" fmla="*/ 10 h 10"/>
                  <a:gd name="T8" fmla="*/ 4 w 6"/>
                  <a:gd name="T9" fmla="*/ 10 h 10"/>
                  <a:gd name="T10" fmla="*/ 2 w 6"/>
                  <a:gd name="T11" fmla="*/ 10 h 10"/>
                  <a:gd name="T12" fmla="*/ 2 w 6"/>
                  <a:gd name="T13" fmla="*/ 10 h 10"/>
                  <a:gd name="T14" fmla="*/ 2 w 6"/>
                  <a:gd name="T15" fmla="*/ 8 h 10"/>
                  <a:gd name="T16" fmla="*/ 0 w 6"/>
                  <a:gd name="T17" fmla="*/ 6 h 10"/>
                  <a:gd name="T18" fmla="*/ 4 w 6"/>
                  <a:gd name="T19" fmla="*/ 0 h 10"/>
                  <a:gd name="T20" fmla="*/ 4 w 6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10">
                    <a:moveTo>
                      <a:pt x="4" y="0"/>
                    </a:moveTo>
                    <a:lnTo>
                      <a:pt x="6" y="4"/>
                    </a:lnTo>
                    <a:lnTo>
                      <a:pt x="4" y="6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31" name="Freeform 1409"/>
              <p:cNvSpPr>
                <a:spLocks/>
              </p:cNvSpPr>
              <p:nvPr/>
            </p:nvSpPr>
            <p:spPr bwMode="auto">
              <a:xfrm>
                <a:off x="2745" y="1888"/>
                <a:ext cx="4" cy="13"/>
              </a:xfrm>
              <a:custGeom>
                <a:avLst/>
                <a:gdLst>
                  <a:gd name="T0" fmla="*/ 4 w 4"/>
                  <a:gd name="T1" fmla="*/ 0 h 13"/>
                  <a:gd name="T2" fmla="*/ 4 w 4"/>
                  <a:gd name="T3" fmla="*/ 2 h 13"/>
                  <a:gd name="T4" fmla="*/ 4 w 4"/>
                  <a:gd name="T5" fmla="*/ 2 h 13"/>
                  <a:gd name="T6" fmla="*/ 4 w 4"/>
                  <a:gd name="T7" fmla="*/ 6 h 13"/>
                  <a:gd name="T8" fmla="*/ 2 w 4"/>
                  <a:gd name="T9" fmla="*/ 6 h 13"/>
                  <a:gd name="T10" fmla="*/ 4 w 4"/>
                  <a:gd name="T11" fmla="*/ 7 h 13"/>
                  <a:gd name="T12" fmla="*/ 4 w 4"/>
                  <a:gd name="T13" fmla="*/ 9 h 13"/>
                  <a:gd name="T14" fmla="*/ 4 w 4"/>
                  <a:gd name="T15" fmla="*/ 9 h 13"/>
                  <a:gd name="T16" fmla="*/ 4 w 4"/>
                  <a:gd name="T17" fmla="*/ 13 h 13"/>
                  <a:gd name="T18" fmla="*/ 2 w 4"/>
                  <a:gd name="T19" fmla="*/ 13 h 13"/>
                  <a:gd name="T20" fmla="*/ 2 w 4"/>
                  <a:gd name="T21" fmla="*/ 11 h 13"/>
                  <a:gd name="T22" fmla="*/ 2 w 4"/>
                  <a:gd name="T23" fmla="*/ 7 h 13"/>
                  <a:gd name="T24" fmla="*/ 2 w 4"/>
                  <a:gd name="T25" fmla="*/ 6 h 13"/>
                  <a:gd name="T26" fmla="*/ 0 w 4"/>
                  <a:gd name="T27" fmla="*/ 4 h 13"/>
                  <a:gd name="T28" fmla="*/ 2 w 4"/>
                  <a:gd name="T29" fmla="*/ 2 h 13"/>
                  <a:gd name="T30" fmla="*/ 4 w 4"/>
                  <a:gd name="T3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" h="13">
                    <a:moveTo>
                      <a:pt x="4" y="0"/>
                    </a:moveTo>
                    <a:lnTo>
                      <a:pt x="4" y="2"/>
                    </a:lnTo>
                    <a:lnTo>
                      <a:pt x="4" y="2"/>
                    </a:lnTo>
                    <a:lnTo>
                      <a:pt x="4" y="6"/>
                    </a:lnTo>
                    <a:lnTo>
                      <a:pt x="2" y="6"/>
                    </a:lnTo>
                    <a:lnTo>
                      <a:pt x="4" y="7"/>
                    </a:lnTo>
                    <a:lnTo>
                      <a:pt x="4" y="9"/>
                    </a:lnTo>
                    <a:lnTo>
                      <a:pt x="4" y="9"/>
                    </a:lnTo>
                    <a:lnTo>
                      <a:pt x="4" y="13"/>
                    </a:lnTo>
                    <a:lnTo>
                      <a:pt x="2" y="13"/>
                    </a:lnTo>
                    <a:lnTo>
                      <a:pt x="2" y="11"/>
                    </a:lnTo>
                    <a:lnTo>
                      <a:pt x="2" y="7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32" name="Freeform 1410"/>
              <p:cNvSpPr>
                <a:spLocks/>
              </p:cNvSpPr>
              <p:nvPr/>
            </p:nvSpPr>
            <p:spPr bwMode="auto">
              <a:xfrm>
                <a:off x="2713" y="1425"/>
                <a:ext cx="4" cy="13"/>
              </a:xfrm>
              <a:custGeom>
                <a:avLst/>
                <a:gdLst>
                  <a:gd name="T0" fmla="*/ 2 w 4"/>
                  <a:gd name="T1" fmla="*/ 0 h 13"/>
                  <a:gd name="T2" fmla="*/ 2 w 4"/>
                  <a:gd name="T3" fmla="*/ 2 h 13"/>
                  <a:gd name="T4" fmla="*/ 4 w 4"/>
                  <a:gd name="T5" fmla="*/ 5 h 13"/>
                  <a:gd name="T6" fmla="*/ 2 w 4"/>
                  <a:gd name="T7" fmla="*/ 9 h 13"/>
                  <a:gd name="T8" fmla="*/ 2 w 4"/>
                  <a:gd name="T9" fmla="*/ 11 h 13"/>
                  <a:gd name="T10" fmla="*/ 2 w 4"/>
                  <a:gd name="T11" fmla="*/ 13 h 13"/>
                  <a:gd name="T12" fmla="*/ 0 w 4"/>
                  <a:gd name="T13" fmla="*/ 9 h 13"/>
                  <a:gd name="T14" fmla="*/ 0 w 4"/>
                  <a:gd name="T15" fmla="*/ 5 h 13"/>
                  <a:gd name="T16" fmla="*/ 2 w 4"/>
                  <a:gd name="T1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3">
                    <a:moveTo>
                      <a:pt x="2" y="0"/>
                    </a:moveTo>
                    <a:lnTo>
                      <a:pt x="2" y="2"/>
                    </a:lnTo>
                    <a:lnTo>
                      <a:pt x="4" y="5"/>
                    </a:lnTo>
                    <a:lnTo>
                      <a:pt x="2" y="9"/>
                    </a:lnTo>
                    <a:lnTo>
                      <a:pt x="2" y="11"/>
                    </a:lnTo>
                    <a:lnTo>
                      <a:pt x="2" y="13"/>
                    </a:lnTo>
                    <a:lnTo>
                      <a:pt x="0" y="9"/>
                    </a:lnTo>
                    <a:lnTo>
                      <a:pt x="0" y="5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33" name="Freeform 1411"/>
              <p:cNvSpPr>
                <a:spLocks/>
              </p:cNvSpPr>
              <p:nvPr/>
            </p:nvSpPr>
            <p:spPr bwMode="auto">
              <a:xfrm>
                <a:off x="2776" y="1800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2 w 2"/>
                  <a:gd name="T5" fmla="*/ 2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2 h 4"/>
                  <a:gd name="T12" fmla="*/ 0 w 2"/>
                  <a:gd name="T13" fmla="*/ 0 h 4"/>
                  <a:gd name="T14" fmla="*/ 2 w 2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34" name="Freeform 1412"/>
              <p:cNvSpPr>
                <a:spLocks/>
              </p:cNvSpPr>
              <p:nvPr/>
            </p:nvSpPr>
            <p:spPr bwMode="auto">
              <a:xfrm>
                <a:off x="2435" y="994"/>
                <a:ext cx="356" cy="484"/>
              </a:xfrm>
              <a:custGeom>
                <a:avLst/>
                <a:gdLst>
                  <a:gd name="T0" fmla="*/ 68 w 356"/>
                  <a:gd name="T1" fmla="*/ 69 h 484"/>
                  <a:gd name="T2" fmla="*/ 66 w 356"/>
                  <a:gd name="T3" fmla="*/ 122 h 484"/>
                  <a:gd name="T4" fmla="*/ 80 w 356"/>
                  <a:gd name="T5" fmla="*/ 72 h 484"/>
                  <a:gd name="T6" fmla="*/ 99 w 356"/>
                  <a:gd name="T7" fmla="*/ 40 h 484"/>
                  <a:gd name="T8" fmla="*/ 114 w 356"/>
                  <a:gd name="T9" fmla="*/ 27 h 484"/>
                  <a:gd name="T10" fmla="*/ 160 w 356"/>
                  <a:gd name="T11" fmla="*/ 40 h 484"/>
                  <a:gd name="T12" fmla="*/ 144 w 356"/>
                  <a:gd name="T13" fmla="*/ 86 h 484"/>
                  <a:gd name="T14" fmla="*/ 164 w 356"/>
                  <a:gd name="T15" fmla="*/ 86 h 484"/>
                  <a:gd name="T16" fmla="*/ 183 w 356"/>
                  <a:gd name="T17" fmla="*/ 88 h 484"/>
                  <a:gd name="T18" fmla="*/ 221 w 356"/>
                  <a:gd name="T19" fmla="*/ 86 h 484"/>
                  <a:gd name="T20" fmla="*/ 228 w 356"/>
                  <a:gd name="T21" fmla="*/ 107 h 484"/>
                  <a:gd name="T22" fmla="*/ 213 w 356"/>
                  <a:gd name="T23" fmla="*/ 139 h 484"/>
                  <a:gd name="T24" fmla="*/ 236 w 356"/>
                  <a:gd name="T25" fmla="*/ 133 h 484"/>
                  <a:gd name="T26" fmla="*/ 247 w 356"/>
                  <a:gd name="T27" fmla="*/ 135 h 484"/>
                  <a:gd name="T28" fmla="*/ 245 w 356"/>
                  <a:gd name="T29" fmla="*/ 160 h 484"/>
                  <a:gd name="T30" fmla="*/ 259 w 356"/>
                  <a:gd name="T31" fmla="*/ 175 h 484"/>
                  <a:gd name="T32" fmla="*/ 265 w 356"/>
                  <a:gd name="T33" fmla="*/ 173 h 484"/>
                  <a:gd name="T34" fmla="*/ 291 w 356"/>
                  <a:gd name="T35" fmla="*/ 187 h 484"/>
                  <a:gd name="T36" fmla="*/ 278 w 356"/>
                  <a:gd name="T37" fmla="*/ 206 h 484"/>
                  <a:gd name="T38" fmla="*/ 297 w 356"/>
                  <a:gd name="T39" fmla="*/ 194 h 484"/>
                  <a:gd name="T40" fmla="*/ 303 w 356"/>
                  <a:gd name="T41" fmla="*/ 231 h 484"/>
                  <a:gd name="T42" fmla="*/ 270 w 356"/>
                  <a:gd name="T43" fmla="*/ 242 h 484"/>
                  <a:gd name="T44" fmla="*/ 261 w 356"/>
                  <a:gd name="T45" fmla="*/ 248 h 484"/>
                  <a:gd name="T46" fmla="*/ 289 w 356"/>
                  <a:gd name="T47" fmla="*/ 267 h 484"/>
                  <a:gd name="T48" fmla="*/ 299 w 356"/>
                  <a:gd name="T49" fmla="*/ 282 h 484"/>
                  <a:gd name="T50" fmla="*/ 314 w 356"/>
                  <a:gd name="T51" fmla="*/ 282 h 484"/>
                  <a:gd name="T52" fmla="*/ 314 w 356"/>
                  <a:gd name="T53" fmla="*/ 314 h 484"/>
                  <a:gd name="T54" fmla="*/ 331 w 356"/>
                  <a:gd name="T55" fmla="*/ 326 h 484"/>
                  <a:gd name="T56" fmla="*/ 352 w 356"/>
                  <a:gd name="T57" fmla="*/ 341 h 484"/>
                  <a:gd name="T58" fmla="*/ 337 w 356"/>
                  <a:gd name="T59" fmla="*/ 347 h 484"/>
                  <a:gd name="T60" fmla="*/ 329 w 356"/>
                  <a:gd name="T61" fmla="*/ 360 h 484"/>
                  <a:gd name="T62" fmla="*/ 308 w 356"/>
                  <a:gd name="T63" fmla="*/ 368 h 484"/>
                  <a:gd name="T64" fmla="*/ 301 w 356"/>
                  <a:gd name="T65" fmla="*/ 391 h 484"/>
                  <a:gd name="T66" fmla="*/ 291 w 356"/>
                  <a:gd name="T67" fmla="*/ 374 h 484"/>
                  <a:gd name="T68" fmla="*/ 295 w 356"/>
                  <a:gd name="T69" fmla="*/ 351 h 484"/>
                  <a:gd name="T70" fmla="*/ 274 w 356"/>
                  <a:gd name="T71" fmla="*/ 343 h 484"/>
                  <a:gd name="T72" fmla="*/ 261 w 356"/>
                  <a:gd name="T73" fmla="*/ 339 h 484"/>
                  <a:gd name="T74" fmla="*/ 242 w 356"/>
                  <a:gd name="T75" fmla="*/ 341 h 484"/>
                  <a:gd name="T76" fmla="*/ 255 w 356"/>
                  <a:gd name="T77" fmla="*/ 362 h 484"/>
                  <a:gd name="T78" fmla="*/ 263 w 356"/>
                  <a:gd name="T79" fmla="*/ 391 h 484"/>
                  <a:gd name="T80" fmla="*/ 280 w 356"/>
                  <a:gd name="T81" fmla="*/ 427 h 484"/>
                  <a:gd name="T82" fmla="*/ 259 w 356"/>
                  <a:gd name="T83" fmla="*/ 463 h 484"/>
                  <a:gd name="T84" fmla="*/ 240 w 356"/>
                  <a:gd name="T85" fmla="*/ 448 h 484"/>
                  <a:gd name="T86" fmla="*/ 217 w 356"/>
                  <a:gd name="T87" fmla="*/ 435 h 484"/>
                  <a:gd name="T88" fmla="*/ 244 w 356"/>
                  <a:gd name="T89" fmla="*/ 475 h 484"/>
                  <a:gd name="T90" fmla="*/ 190 w 356"/>
                  <a:gd name="T91" fmla="*/ 454 h 484"/>
                  <a:gd name="T92" fmla="*/ 165 w 356"/>
                  <a:gd name="T93" fmla="*/ 410 h 484"/>
                  <a:gd name="T94" fmla="*/ 137 w 356"/>
                  <a:gd name="T95" fmla="*/ 393 h 484"/>
                  <a:gd name="T96" fmla="*/ 89 w 356"/>
                  <a:gd name="T97" fmla="*/ 387 h 484"/>
                  <a:gd name="T98" fmla="*/ 120 w 356"/>
                  <a:gd name="T99" fmla="*/ 360 h 484"/>
                  <a:gd name="T100" fmla="*/ 154 w 356"/>
                  <a:gd name="T101" fmla="*/ 332 h 484"/>
                  <a:gd name="T102" fmla="*/ 202 w 356"/>
                  <a:gd name="T103" fmla="*/ 274 h 484"/>
                  <a:gd name="T104" fmla="*/ 188 w 356"/>
                  <a:gd name="T105" fmla="*/ 244 h 484"/>
                  <a:gd name="T106" fmla="*/ 162 w 356"/>
                  <a:gd name="T107" fmla="*/ 232 h 484"/>
                  <a:gd name="T108" fmla="*/ 156 w 356"/>
                  <a:gd name="T109" fmla="*/ 200 h 484"/>
                  <a:gd name="T110" fmla="*/ 144 w 356"/>
                  <a:gd name="T111" fmla="*/ 166 h 484"/>
                  <a:gd name="T112" fmla="*/ 137 w 356"/>
                  <a:gd name="T113" fmla="*/ 185 h 484"/>
                  <a:gd name="T114" fmla="*/ 80 w 356"/>
                  <a:gd name="T115" fmla="*/ 162 h 484"/>
                  <a:gd name="T116" fmla="*/ 53 w 356"/>
                  <a:gd name="T117" fmla="*/ 158 h 484"/>
                  <a:gd name="T118" fmla="*/ 23 w 356"/>
                  <a:gd name="T119" fmla="*/ 149 h 484"/>
                  <a:gd name="T120" fmla="*/ 15 w 356"/>
                  <a:gd name="T121" fmla="*/ 116 h 484"/>
                  <a:gd name="T122" fmla="*/ 15 w 356"/>
                  <a:gd name="T123" fmla="*/ 65 h 484"/>
                  <a:gd name="T124" fmla="*/ 59 w 356"/>
                  <a:gd name="T125" fmla="*/ 15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56" h="484">
                    <a:moveTo>
                      <a:pt x="93" y="0"/>
                    </a:moveTo>
                    <a:lnTo>
                      <a:pt x="97" y="0"/>
                    </a:lnTo>
                    <a:lnTo>
                      <a:pt x="99" y="0"/>
                    </a:lnTo>
                    <a:lnTo>
                      <a:pt x="103" y="0"/>
                    </a:lnTo>
                    <a:lnTo>
                      <a:pt x="108" y="0"/>
                    </a:lnTo>
                    <a:lnTo>
                      <a:pt x="112" y="4"/>
                    </a:lnTo>
                    <a:lnTo>
                      <a:pt x="120" y="8"/>
                    </a:lnTo>
                    <a:lnTo>
                      <a:pt x="120" y="9"/>
                    </a:lnTo>
                    <a:lnTo>
                      <a:pt x="118" y="11"/>
                    </a:lnTo>
                    <a:lnTo>
                      <a:pt x="114" y="13"/>
                    </a:lnTo>
                    <a:lnTo>
                      <a:pt x="108" y="15"/>
                    </a:lnTo>
                    <a:lnTo>
                      <a:pt x="104" y="15"/>
                    </a:lnTo>
                    <a:lnTo>
                      <a:pt x="103" y="19"/>
                    </a:lnTo>
                    <a:lnTo>
                      <a:pt x="99" y="23"/>
                    </a:lnTo>
                    <a:lnTo>
                      <a:pt x="95" y="23"/>
                    </a:lnTo>
                    <a:lnTo>
                      <a:pt x="89" y="30"/>
                    </a:lnTo>
                    <a:lnTo>
                      <a:pt x="84" y="38"/>
                    </a:lnTo>
                    <a:lnTo>
                      <a:pt x="78" y="42"/>
                    </a:lnTo>
                    <a:lnTo>
                      <a:pt x="76" y="42"/>
                    </a:lnTo>
                    <a:lnTo>
                      <a:pt x="72" y="50"/>
                    </a:lnTo>
                    <a:lnTo>
                      <a:pt x="72" y="53"/>
                    </a:lnTo>
                    <a:lnTo>
                      <a:pt x="72" y="57"/>
                    </a:lnTo>
                    <a:lnTo>
                      <a:pt x="74" y="59"/>
                    </a:lnTo>
                    <a:lnTo>
                      <a:pt x="74" y="63"/>
                    </a:lnTo>
                    <a:lnTo>
                      <a:pt x="72" y="65"/>
                    </a:lnTo>
                    <a:lnTo>
                      <a:pt x="68" y="69"/>
                    </a:lnTo>
                    <a:lnTo>
                      <a:pt x="66" y="72"/>
                    </a:lnTo>
                    <a:lnTo>
                      <a:pt x="64" y="76"/>
                    </a:lnTo>
                    <a:lnTo>
                      <a:pt x="63" y="80"/>
                    </a:lnTo>
                    <a:lnTo>
                      <a:pt x="61" y="82"/>
                    </a:lnTo>
                    <a:lnTo>
                      <a:pt x="61" y="84"/>
                    </a:lnTo>
                    <a:lnTo>
                      <a:pt x="63" y="88"/>
                    </a:lnTo>
                    <a:lnTo>
                      <a:pt x="64" y="93"/>
                    </a:lnTo>
                    <a:lnTo>
                      <a:pt x="64" y="95"/>
                    </a:lnTo>
                    <a:lnTo>
                      <a:pt x="64" y="99"/>
                    </a:lnTo>
                    <a:lnTo>
                      <a:pt x="68" y="103"/>
                    </a:lnTo>
                    <a:lnTo>
                      <a:pt x="68" y="105"/>
                    </a:lnTo>
                    <a:lnTo>
                      <a:pt x="72" y="107"/>
                    </a:lnTo>
                    <a:lnTo>
                      <a:pt x="72" y="111"/>
                    </a:lnTo>
                    <a:lnTo>
                      <a:pt x="70" y="114"/>
                    </a:lnTo>
                    <a:lnTo>
                      <a:pt x="70" y="112"/>
                    </a:lnTo>
                    <a:lnTo>
                      <a:pt x="68" y="112"/>
                    </a:lnTo>
                    <a:lnTo>
                      <a:pt x="68" y="112"/>
                    </a:lnTo>
                    <a:lnTo>
                      <a:pt x="64" y="114"/>
                    </a:lnTo>
                    <a:lnTo>
                      <a:pt x="63" y="114"/>
                    </a:lnTo>
                    <a:lnTo>
                      <a:pt x="61" y="114"/>
                    </a:lnTo>
                    <a:lnTo>
                      <a:pt x="63" y="116"/>
                    </a:lnTo>
                    <a:lnTo>
                      <a:pt x="64" y="118"/>
                    </a:lnTo>
                    <a:lnTo>
                      <a:pt x="66" y="118"/>
                    </a:lnTo>
                    <a:lnTo>
                      <a:pt x="68" y="118"/>
                    </a:lnTo>
                    <a:lnTo>
                      <a:pt x="68" y="118"/>
                    </a:lnTo>
                    <a:lnTo>
                      <a:pt x="66" y="122"/>
                    </a:lnTo>
                    <a:lnTo>
                      <a:pt x="64" y="128"/>
                    </a:lnTo>
                    <a:lnTo>
                      <a:pt x="64" y="130"/>
                    </a:lnTo>
                    <a:lnTo>
                      <a:pt x="64" y="131"/>
                    </a:lnTo>
                    <a:lnTo>
                      <a:pt x="68" y="128"/>
                    </a:lnTo>
                    <a:lnTo>
                      <a:pt x="68" y="126"/>
                    </a:lnTo>
                    <a:lnTo>
                      <a:pt x="72" y="118"/>
                    </a:lnTo>
                    <a:lnTo>
                      <a:pt x="74" y="116"/>
                    </a:lnTo>
                    <a:lnTo>
                      <a:pt x="76" y="111"/>
                    </a:lnTo>
                    <a:lnTo>
                      <a:pt x="76" y="109"/>
                    </a:lnTo>
                    <a:lnTo>
                      <a:pt x="80" y="107"/>
                    </a:lnTo>
                    <a:lnTo>
                      <a:pt x="80" y="103"/>
                    </a:lnTo>
                    <a:lnTo>
                      <a:pt x="78" y="101"/>
                    </a:lnTo>
                    <a:lnTo>
                      <a:pt x="80" y="99"/>
                    </a:lnTo>
                    <a:lnTo>
                      <a:pt x="78" y="97"/>
                    </a:lnTo>
                    <a:lnTo>
                      <a:pt x="74" y="95"/>
                    </a:lnTo>
                    <a:lnTo>
                      <a:pt x="74" y="91"/>
                    </a:lnTo>
                    <a:lnTo>
                      <a:pt x="74" y="90"/>
                    </a:lnTo>
                    <a:lnTo>
                      <a:pt x="74" y="86"/>
                    </a:lnTo>
                    <a:lnTo>
                      <a:pt x="72" y="82"/>
                    </a:lnTo>
                    <a:lnTo>
                      <a:pt x="72" y="78"/>
                    </a:lnTo>
                    <a:lnTo>
                      <a:pt x="72" y="78"/>
                    </a:lnTo>
                    <a:lnTo>
                      <a:pt x="74" y="80"/>
                    </a:lnTo>
                    <a:lnTo>
                      <a:pt x="76" y="78"/>
                    </a:lnTo>
                    <a:lnTo>
                      <a:pt x="80" y="78"/>
                    </a:lnTo>
                    <a:lnTo>
                      <a:pt x="82" y="74"/>
                    </a:lnTo>
                    <a:lnTo>
                      <a:pt x="80" y="72"/>
                    </a:lnTo>
                    <a:lnTo>
                      <a:pt x="82" y="70"/>
                    </a:lnTo>
                    <a:lnTo>
                      <a:pt x="85" y="70"/>
                    </a:lnTo>
                    <a:lnTo>
                      <a:pt x="87" y="76"/>
                    </a:lnTo>
                    <a:lnTo>
                      <a:pt x="87" y="78"/>
                    </a:lnTo>
                    <a:lnTo>
                      <a:pt x="87" y="78"/>
                    </a:lnTo>
                    <a:lnTo>
                      <a:pt x="91" y="76"/>
                    </a:lnTo>
                    <a:lnTo>
                      <a:pt x="91" y="72"/>
                    </a:lnTo>
                    <a:lnTo>
                      <a:pt x="93" y="70"/>
                    </a:lnTo>
                    <a:lnTo>
                      <a:pt x="95" y="70"/>
                    </a:lnTo>
                    <a:lnTo>
                      <a:pt x="95" y="69"/>
                    </a:lnTo>
                    <a:lnTo>
                      <a:pt x="97" y="67"/>
                    </a:lnTo>
                    <a:lnTo>
                      <a:pt x="101" y="65"/>
                    </a:lnTo>
                    <a:lnTo>
                      <a:pt x="99" y="63"/>
                    </a:lnTo>
                    <a:lnTo>
                      <a:pt x="97" y="63"/>
                    </a:lnTo>
                    <a:lnTo>
                      <a:pt x="91" y="67"/>
                    </a:lnTo>
                    <a:lnTo>
                      <a:pt x="87" y="67"/>
                    </a:lnTo>
                    <a:lnTo>
                      <a:pt x="87" y="63"/>
                    </a:lnTo>
                    <a:lnTo>
                      <a:pt x="85" y="61"/>
                    </a:lnTo>
                    <a:lnTo>
                      <a:pt x="85" y="59"/>
                    </a:lnTo>
                    <a:lnTo>
                      <a:pt x="89" y="59"/>
                    </a:lnTo>
                    <a:lnTo>
                      <a:pt x="87" y="55"/>
                    </a:lnTo>
                    <a:lnTo>
                      <a:pt x="87" y="50"/>
                    </a:lnTo>
                    <a:lnTo>
                      <a:pt x="91" y="46"/>
                    </a:lnTo>
                    <a:lnTo>
                      <a:pt x="91" y="42"/>
                    </a:lnTo>
                    <a:lnTo>
                      <a:pt x="93" y="40"/>
                    </a:lnTo>
                    <a:lnTo>
                      <a:pt x="99" y="40"/>
                    </a:lnTo>
                    <a:lnTo>
                      <a:pt x="101" y="44"/>
                    </a:lnTo>
                    <a:lnTo>
                      <a:pt x="101" y="46"/>
                    </a:lnTo>
                    <a:lnTo>
                      <a:pt x="106" y="50"/>
                    </a:lnTo>
                    <a:lnTo>
                      <a:pt x="108" y="51"/>
                    </a:lnTo>
                    <a:lnTo>
                      <a:pt x="112" y="51"/>
                    </a:lnTo>
                    <a:lnTo>
                      <a:pt x="108" y="50"/>
                    </a:lnTo>
                    <a:lnTo>
                      <a:pt x="108" y="48"/>
                    </a:lnTo>
                    <a:lnTo>
                      <a:pt x="103" y="44"/>
                    </a:lnTo>
                    <a:lnTo>
                      <a:pt x="103" y="40"/>
                    </a:lnTo>
                    <a:lnTo>
                      <a:pt x="101" y="38"/>
                    </a:lnTo>
                    <a:lnTo>
                      <a:pt x="97" y="38"/>
                    </a:lnTo>
                    <a:lnTo>
                      <a:pt x="97" y="36"/>
                    </a:lnTo>
                    <a:lnTo>
                      <a:pt x="97" y="36"/>
                    </a:lnTo>
                    <a:lnTo>
                      <a:pt x="103" y="36"/>
                    </a:lnTo>
                    <a:lnTo>
                      <a:pt x="104" y="34"/>
                    </a:lnTo>
                    <a:lnTo>
                      <a:pt x="106" y="34"/>
                    </a:lnTo>
                    <a:lnTo>
                      <a:pt x="112" y="40"/>
                    </a:lnTo>
                    <a:lnTo>
                      <a:pt x="116" y="44"/>
                    </a:lnTo>
                    <a:lnTo>
                      <a:pt x="118" y="42"/>
                    </a:lnTo>
                    <a:lnTo>
                      <a:pt x="114" y="40"/>
                    </a:lnTo>
                    <a:lnTo>
                      <a:pt x="110" y="34"/>
                    </a:lnTo>
                    <a:lnTo>
                      <a:pt x="106" y="32"/>
                    </a:lnTo>
                    <a:lnTo>
                      <a:pt x="106" y="30"/>
                    </a:lnTo>
                    <a:lnTo>
                      <a:pt x="108" y="27"/>
                    </a:lnTo>
                    <a:lnTo>
                      <a:pt x="112" y="25"/>
                    </a:lnTo>
                    <a:lnTo>
                      <a:pt x="114" y="27"/>
                    </a:lnTo>
                    <a:lnTo>
                      <a:pt x="114" y="29"/>
                    </a:lnTo>
                    <a:lnTo>
                      <a:pt x="114" y="32"/>
                    </a:lnTo>
                    <a:lnTo>
                      <a:pt x="116" y="30"/>
                    </a:lnTo>
                    <a:lnTo>
                      <a:pt x="116" y="29"/>
                    </a:lnTo>
                    <a:lnTo>
                      <a:pt x="118" y="25"/>
                    </a:lnTo>
                    <a:lnTo>
                      <a:pt x="122" y="25"/>
                    </a:lnTo>
                    <a:lnTo>
                      <a:pt x="124" y="29"/>
                    </a:lnTo>
                    <a:lnTo>
                      <a:pt x="125" y="30"/>
                    </a:lnTo>
                    <a:lnTo>
                      <a:pt x="127" y="34"/>
                    </a:lnTo>
                    <a:lnTo>
                      <a:pt x="129" y="32"/>
                    </a:lnTo>
                    <a:lnTo>
                      <a:pt x="129" y="30"/>
                    </a:lnTo>
                    <a:lnTo>
                      <a:pt x="125" y="27"/>
                    </a:lnTo>
                    <a:lnTo>
                      <a:pt x="127" y="25"/>
                    </a:lnTo>
                    <a:lnTo>
                      <a:pt x="135" y="21"/>
                    </a:lnTo>
                    <a:lnTo>
                      <a:pt x="141" y="19"/>
                    </a:lnTo>
                    <a:lnTo>
                      <a:pt x="144" y="19"/>
                    </a:lnTo>
                    <a:lnTo>
                      <a:pt x="150" y="17"/>
                    </a:lnTo>
                    <a:lnTo>
                      <a:pt x="154" y="17"/>
                    </a:lnTo>
                    <a:lnTo>
                      <a:pt x="160" y="19"/>
                    </a:lnTo>
                    <a:lnTo>
                      <a:pt x="165" y="19"/>
                    </a:lnTo>
                    <a:lnTo>
                      <a:pt x="167" y="21"/>
                    </a:lnTo>
                    <a:lnTo>
                      <a:pt x="165" y="23"/>
                    </a:lnTo>
                    <a:lnTo>
                      <a:pt x="165" y="30"/>
                    </a:lnTo>
                    <a:lnTo>
                      <a:pt x="164" y="32"/>
                    </a:lnTo>
                    <a:lnTo>
                      <a:pt x="162" y="36"/>
                    </a:lnTo>
                    <a:lnTo>
                      <a:pt x="160" y="40"/>
                    </a:lnTo>
                    <a:lnTo>
                      <a:pt x="160" y="42"/>
                    </a:lnTo>
                    <a:lnTo>
                      <a:pt x="164" y="44"/>
                    </a:lnTo>
                    <a:lnTo>
                      <a:pt x="165" y="48"/>
                    </a:lnTo>
                    <a:lnTo>
                      <a:pt x="164" y="50"/>
                    </a:lnTo>
                    <a:lnTo>
                      <a:pt x="160" y="53"/>
                    </a:lnTo>
                    <a:lnTo>
                      <a:pt x="158" y="57"/>
                    </a:lnTo>
                    <a:lnTo>
                      <a:pt x="158" y="61"/>
                    </a:lnTo>
                    <a:lnTo>
                      <a:pt x="160" y="63"/>
                    </a:lnTo>
                    <a:lnTo>
                      <a:pt x="160" y="65"/>
                    </a:lnTo>
                    <a:lnTo>
                      <a:pt x="158" y="69"/>
                    </a:lnTo>
                    <a:lnTo>
                      <a:pt x="156" y="69"/>
                    </a:lnTo>
                    <a:lnTo>
                      <a:pt x="152" y="70"/>
                    </a:lnTo>
                    <a:lnTo>
                      <a:pt x="150" y="72"/>
                    </a:lnTo>
                    <a:lnTo>
                      <a:pt x="146" y="74"/>
                    </a:lnTo>
                    <a:lnTo>
                      <a:pt x="144" y="78"/>
                    </a:lnTo>
                    <a:lnTo>
                      <a:pt x="143" y="80"/>
                    </a:lnTo>
                    <a:lnTo>
                      <a:pt x="144" y="80"/>
                    </a:lnTo>
                    <a:lnTo>
                      <a:pt x="148" y="76"/>
                    </a:lnTo>
                    <a:lnTo>
                      <a:pt x="154" y="72"/>
                    </a:lnTo>
                    <a:lnTo>
                      <a:pt x="156" y="72"/>
                    </a:lnTo>
                    <a:lnTo>
                      <a:pt x="156" y="72"/>
                    </a:lnTo>
                    <a:lnTo>
                      <a:pt x="154" y="76"/>
                    </a:lnTo>
                    <a:lnTo>
                      <a:pt x="154" y="78"/>
                    </a:lnTo>
                    <a:lnTo>
                      <a:pt x="148" y="82"/>
                    </a:lnTo>
                    <a:lnTo>
                      <a:pt x="144" y="84"/>
                    </a:lnTo>
                    <a:lnTo>
                      <a:pt x="144" y="86"/>
                    </a:lnTo>
                    <a:lnTo>
                      <a:pt x="144" y="88"/>
                    </a:lnTo>
                    <a:lnTo>
                      <a:pt x="144" y="90"/>
                    </a:lnTo>
                    <a:lnTo>
                      <a:pt x="143" y="88"/>
                    </a:lnTo>
                    <a:lnTo>
                      <a:pt x="141" y="88"/>
                    </a:lnTo>
                    <a:lnTo>
                      <a:pt x="141" y="91"/>
                    </a:lnTo>
                    <a:lnTo>
                      <a:pt x="143" y="91"/>
                    </a:lnTo>
                    <a:lnTo>
                      <a:pt x="144" y="91"/>
                    </a:lnTo>
                    <a:lnTo>
                      <a:pt x="143" y="95"/>
                    </a:lnTo>
                    <a:lnTo>
                      <a:pt x="141" y="97"/>
                    </a:lnTo>
                    <a:lnTo>
                      <a:pt x="143" y="97"/>
                    </a:lnTo>
                    <a:lnTo>
                      <a:pt x="144" y="95"/>
                    </a:lnTo>
                    <a:lnTo>
                      <a:pt x="148" y="93"/>
                    </a:lnTo>
                    <a:lnTo>
                      <a:pt x="150" y="91"/>
                    </a:lnTo>
                    <a:lnTo>
                      <a:pt x="150" y="88"/>
                    </a:lnTo>
                    <a:lnTo>
                      <a:pt x="154" y="88"/>
                    </a:lnTo>
                    <a:lnTo>
                      <a:pt x="154" y="84"/>
                    </a:lnTo>
                    <a:lnTo>
                      <a:pt x="156" y="86"/>
                    </a:lnTo>
                    <a:lnTo>
                      <a:pt x="156" y="90"/>
                    </a:lnTo>
                    <a:lnTo>
                      <a:pt x="158" y="91"/>
                    </a:lnTo>
                    <a:lnTo>
                      <a:pt x="158" y="86"/>
                    </a:lnTo>
                    <a:lnTo>
                      <a:pt x="156" y="84"/>
                    </a:lnTo>
                    <a:lnTo>
                      <a:pt x="158" y="80"/>
                    </a:lnTo>
                    <a:lnTo>
                      <a:pt x="160" y="80"/>
                    </a:lnTo>
                    <a:lnTo>
                      <a:pt x="162" y="80"/>
                    </a:lnTo>
                    <a:lnTo>
                      <a:pt x="162" y="84"/>
                    </a:lnTo>
                    <a:lnTo>
                      <a:pt x="164" y="86"/>
                    </a:lnTo>
                    <a:lnTo>
                      <a:pt x="165" y="84"/>
                    </a:lnTo>
                    <a:lnTo>
                      <a:pt x="169" y="80"/>
                    </a:lnTo>
                    <a:lnTo>
                      <a:pt x="169" y="84"/>
                    </a:lnTo>
                    <a:lnTo>
                      <a:pt x="173" y="86"/>
                    </a:lnTo>
                    <a:lnTo>
                      <a:pt x="171" y="90"/>
                    </a:lnTo>
                    <a:lnTo>
                      <a:pt x="167" y="95"/>
                    </a:lnTo>
                    <a:lnTo>
                      <a:pt x="164" y="97"/>
                    </a:lnTo>
                    <a:lnTo>
                      <a:pt x="162" y="101"/>
                    </a:lnTo>
                    <a:lnTo>
                      <a:pt x="165" y="101"/>
                    </a:lnTo>
                    <a:lnTo>
                      <a:pt x="167" y="103"/>
                    </a:lnTo>
                    <a:lnTo>
                      <a:pt x="171" y="101"/>
                    </a:lnTo>
                    <a:lnTo>
                      <a:pt x="169" y="99"/>
                    </a:lnTo>
                    <a:lnTo>
                      <a:pt x="169" y="95"/>
                    </a:lnTo>
                    <a:lnTo>
                      <a:pt x="173" y="91"/>
                    </a:lnTo>
                    <a:lnTo>
                      <a:pt x="175" y="97"/>
                    </a:lnTo>
                    <a:lnTo>
                      <a:pt x="175" y="99"/>
                    </a:lnTo>
                    <a:lnTo>
                      <a:pt x="177" y="97"/>
                    </a:lnTo>
                    <a:lnTo>
                      <a:pt x="175" y="93"/>
                    </a:lnTo>
                    <a:lnTo>
                      <a:pt x="175" y="90"/>
                    </a:lnTo>
                    <a:lnTo>
                      <a:pt x="173" y="84"/>
                    </a:lnTo>
                    <a:lnTo>
                      <a:pt x="175" y="82"/>
                    </a:lnTo>
                    <a:lnTo>
                      <a:pt x="179" y="84"/>
                    </a:lnTo>
                    <a:lnTo>
                      <a:pt x="179" y="88"/>
                    </a:lnTo>
                    <a:lnTo>
                      <a:pt x="177" y="90"/>
                    </a:lnTo>
                    <a:lnTo>
                      <a:pt x="179" y="90"/>
                    </a:lnTo>
                    <a:lnTo>
                      <a:pt x="183" y="88"/>
                    </a:lnTo>
                    <a:lnTo>
                      <a:pt x="188" y="93"/>
                    </a:lnTo>
                    <a:lnTo>
                      <a:pt x="188" y="97"/>
                    </a:lnTo>
                    <a:lnTo>
                      <a:pt x="192" y="97"/>
                    </a:lnTo>
                    <a:lnTo>
                      <a:pt x="194" y="97"/>
                    </a:lnTo>
                    <a:lnTo>
                      <a:pt x="196" y="97"/>
                    </a:lnTo>
                    <a:lnTo>
                      <a:pt x="194" y="95"/>
                    </a:lnTo>
                    <a:lnTo>
                      <a:pt x="192" y="93"/>
                    </a:lnTo>
                    <a:lnTo>
                      <a:pt x="190" y="91"/>
                    </a:lnTo>
                    <a:lnTo>
                      <a:pt x="185" y="86"/>
                    </a:lnTo>
                    <a:lnTo>
                      <a:pt x="183" y="86"/>
                    </a:lnTo>
                    <a:lnTo>
                      <a:pt x="181" y="84"/>
                    </a:lnTo>
                    <a:lnTo>
                      <a:pt x="185" y="78"/>
                    </a:lnTo>
                    <a:lnTo>
                      <a:pt x="188" y="78"/>
                    </a:lnTo>
                    <a:lnTo>
                      <a:pt x="192" y="74"/>
                    </a:lnTo>
                    <a:lnTo>
                      <a:pt x="198" y="74"/>
                    </a:lnTo>
                    <a:lnTo>
                      <a:pt x="202" y="74"/>
                    </a:lnTo>
                    <a:lnTo>
                      <a:pt x="204" y="76"/>
                    </a:lnTo>
                    <a:lnTo>
                      <a:pt x="205" y="76"/>
                    </a:lnTo>
                    <a:lnTo>
                      <a:pt x="209" y="78"/>
                    </a:lnTo>
                    <a:lnTo>
                      <a:pt x="211" y="80"/>
                    </a:lnTo>
                    <a:lnTo>
                      <a:pt x="213" y="84"/>
                    </a:lnTo>
                    <a:lnTo>
                      <a:pt x="215" y="84"/>
                    </a:lnTo>
                    <a:lnTo>
                      <a:pt x="215" y="88"/>
                    </a:lnTo>
                    <a:lnTo>
                      <a:pt x="217" y="88"/>
                    </a:lnTo>
                    <a:lnTo>
                      <a:pt x="219" y="86"/>
                    </a:lnTo>
                    <a:lnTo>
                      <a:pt x="221" y="86"/>
                    </a:lnTo>
                    <a:lnTo>
                      <a:pt x="223" y="90"/>
                    </a:lnTo>
                    <a:lnTo>
                      <a:pt x="226" y="91"/>
                    </a:lnTo>
                    <a:lnTo>
                      <a:pt x="226" y="93"/>
                    </a:lnTo>
                    <a:lnTo>
                      <a:pt x="226" y="95"/>
                    </a:lnTo>
                    <a:lnTo>
                      <a:pt x="228" y="97"/>
                    </a:lnTo>
                    <a:lnTo>
                      <a:pt x="228" y="99"/>
                    </a:lnTo>
                    <a:lnTo>
                      <a:pt x="225" y="103"/>
                    </a:lnTo>
                    <a:lnTo>
                      <a:pt x="223" y="103"/>
                    </a:lnTo>
                    <a:lnTo>
                      <a:pt x="219" y="101"/>
                    </a:lnTo>
                    <a:lnTo>
                      <a:pt x="213" y="103"/>
                    </a:lnTo>
                    <a:lnTo>
                      <a:pt x="207" y="109"/>
                    </a:lnTo>
                    <a:lnTo>
                      <a:pt x="215" y="105"/>
                    </a:lnTo>
                    <a:lnTo>
                      <a:pt x="221" y="105"/>
                    </a:lnTo>
                    <a:lnTo>
                      <a:pt x="221" y="107"/>
                    </a:lnTo>
                    <a:lnTo>
                      <a:pt x="219" y="109"/>
                    </a:lnTo>
                    <a:lnTo>
                      <a:pt x="215" y="111"/>
                    </a:lnTo>
                    <a:lnTo>
                      <a:pt x="211" y="116"/>
                    </a:lnTo>
                    <a:lnTo>
                      <a:pt x="207" y="120"/>
                    </a:lnTo>
                    <a:lnTo>
                      <a:pt x="205" y="120"/>
                    </a:lnTo>
                    <a:lnTo>
                      <a:pt x="205" y="122"/>
                    </a:lnTo>
                    <a:lnTo>
                      <a:pt x="207" y="122"/>
                    </a:lnTo>
                    <a:lnTo>
                      <a:pt x="213" y="116"/>
                    </a:lnTo>
                    <a:lnTo>
                      <a:pt x="217" y="111"/>
                    </a:lnTo>
                    <a:lnTo>
                      <a:pt x="221" y="111"/>
                    </a:lnTo>
                    <a:lnTo>
                      <a:pt x="225" y="107"/>
                    </a:lnTo>
                    <a:lnTo>
                      <a:pt x="228" y="107"/>
                    </a:lnTo>
                    <a:lnTo>
                      <a:pt x="230" y="109"/>
                    </a:lnTo>
                    <a:lnTo>
                      <a:pt x="232" y="109"/>
                    </a:lnTo>
                    <a:lnTo>
                      <a:pt x="232" y="112"/>
                    </a:lnTo>
                    <a:lnTo>
                      <a:pt x="232" y="114"/>
                    </a:lnTo>
                    <a:lnTo>
                      <a:pt x="232" y="116"/>
                    </a:lnTo>
                    <a:lnTo>
                      <a:pt x="228" y="118"/>
                    </a:lnTo>
                    <a:lnTo>
                      <a:pt x="226" y="122"/>
                    </a:lnTo>
                    <a:lnTo>
                      <a:pt x="223" y="122"/>
                    </a:lnTo>
                    <a:lnTo>
                      <a:pt x="221" y="122"/>
                    </a:lnTo>
                    <a:lnTo>
                      <a:pt x="217" y="122"/>
                    </a:lnTo>
                    <a:lnTo>
                      <a:pt x="215" y="124"/>
                    </a:lnTo>
                    <a:lnTo>
                      <a:pt x="219" y="124"/>
                    </a:lnTo>
                    <a:lnTo>
                      <a:pt x="219" y="126"/>
                    </a:lnTo>
                    <a:lnTo>
                      <a:pt x="213" y="130"/>
                    </a:lnTo>
                    <a:lnTo>
                      <a:pt x="215" y="130"/>
                    </a:lnTo>
                    <a:lnTo>
                      <a:pt x="217" y="128"/>
                    </a:lnTo>
                    <a:lnTo>
                      <a:pt x="223" y="126"/>
                    </a:lnTo>
                    <a:lnTo>
                      <a:pt x="225" y="126"/>
                    </a:lnTo>
                    <a:lnTo>
                      <a:pt x="225" y="126"/>
                    </a:lnTo>
                    <a:lnTo>
                      <a:pt x="223" y="128"/>
                    </a:lnTo>
                    <a:lnTo>
                      <a:pt x="219" y="130"/>
                    </a:lnTo>
                    <a:lnTo>
                      <a:pt x="215" y="131"/>
                    </a:lnTo>
                    <a:lnTo>
                      <a:pt x="219" y="131"/>
                    </a:lnTo>
                    <a:lnTo>
                      <a:pt x="219" y="133"/>
                    </a:lnTo>
                    <a:lnTo>
                      <a:pt x="217" y="135"/>
                    </a:lnTo>
                    <a:lnTo>
                      <a:pt x="213" y="139"/>
                    </a:lnTo>
                    <a:lnTo>
                      <a:pt x="211" y="141"/>
                    </a:lnTo>
                    <a:lnTo>
                      <a:pt x="213" y="141"/>
                    </a:lnTo>
                    <a:lnTo>
                      <a:pt x="217" y="139"/>
                    </a:lnTo>
                    <a:lnTo>
                      <a:pt x="221" y="133"/>
                    </a:lnTo>
                    <a:lnTo>
                      <a:pt x="223" y="130"/>
                    </a:lnTo>
                    <a:lnTo>
                      <a:pt x="228" y="126"/>
                    </a:lnTo>
                    <a:lnTo>
                      <a:pt x="228" y="128"/>
                    </a:lnTo>
                    <a:lnTo>
                      <a:pt x="228" y="130"/>
                    </a:lnTo>
                    <a:lnTo>
                      <a:pt x="232" y="128"/>
                    </a:lnTo>
                    <a:lnTo>
                      <a:pt x="232" y="126"/>
                    </a:lnTo>
                    <a:lnTo>
                      <a:pt x="238" y="122"/>
                    </a:lnTo>
                    <a:lnTo>
                      <a:pt x="240" y="122"/>
                    </a:lnTo>
                    <a:lnTo>
                      <a:pt x="240" y="126"/>
                    </a:lnTo>
                    <a:lnTo>
                      <a:pt x="234" y="130"/>
                    </a:lnTo>
                    <a:lnTo>
                      <a:pt x="228" y="133"/>
                    </a:lnTo>
                    <a:lnTo>
                      <a:pt x="225" y="135"/>
                    </a:lnTo>
                    <a:lnTo>
                      <a:pt x="225" y="135"/>
                    </a:lnTo>
                    <a:lnTo>
                      <a:pt x="226" y="137"/>
                    </a:lnTo>
                    <a:lnTo>
                      <a:pt x="225" y="141"/>
                    </a:lnTo>
                    <a:lnTo>
                      <a:pt x="225" y="143"/>
                    </a:lnTo>
                    <a:lnTo>
                      <a:pt x="225" y="143"/>
                    </a:lnTo>
                    <a:lnTo>
                      <a:pt x="226" y="141"/>
                    </a:lnTo>
                    <a:lnTo>
                      <a:pt x="228" y="137"/>
                    </a:lnTo>
                    <a:lnTo>
                      <a:pt x="232" y="133"/>
                    </a:lnTo>
                    <a:lnTo>
                      <a:pt x="236" y="131"/>
                    </a:lnTo>
                    <a:lnTo>
                      <a:pt x="236" y="133"/>
                    </a:lnTo>
                    <a:lnTo>
                      <a:pt x="238" y="135"/>
                    </a:lnTo>
                    <a:lnTo>
                      <a:pt x="236" y="137"/>
                    </a:lnTo>
                    <a:lnTo>
                      <a:pt x="230" y="143"/>
                    </a:lnTo>
                    <a:lnTo>
                      <a:pt x="230" y="145"/>
                    </a:lnTo>
                    <a:lnTo>
                      <a:pt x="228" y="149"/>
                    </a:lnTo>
                    <a:lnTo>
                      <a:pt x="226" y="151"/>
                    </a:lnTo>
                    <a:lnTo>
                      <a:pt x="226" y="152"/>
                    </a:lnTo>
                    <a:lnTo>
                      <a:pt x="228" y="151"/>
                    </a:lnTo>
                    <a:lnTo>
                      <a:pt x="230" y="149"/>
                    </a:lnTo>
                    <a:lnTo>
                      <a:pt x="236" y="143"/>
                    </a:lnTo>
                    <a:lnTo>
                      <a:pt x="238" y="141"/>
                    </a:lnTo>
                    <a:lnTo>
                      <a:pt x="240" y="143"/>
                    </a:lnTo>
                    <a:lnTo>
                      <a:pt x="240" y="145"/>
                    </a:lnTo>
                    <a:lnTo>
                      <a:pt x="240" y="145"/>
                    </a:lnTo>
                    <a:lnTo>
                      <a:pt x="238" y="147"/>
                    </a:lnTo>
                    <a:lnTo>
                      <a:pt x="234" y="151"/>
                    </a:lnTo>
                    <a:lnTo>
                      <a:pt x="234" y="156"/>
                    </a:lnTo>
                    <a:lnTo>
                      <a:pt x="236" y="156"/>
                    </a:lnTo>
                    <a:lnTo>
                      <a:pt x="236" y="154"/>
                    </a:lnTo>
                    <a:lnTo>
                      <a:pt x="238" y="151"/>
                    </a:lnTo>
                    <a:lnTo>
                      <a:pt x="240" y="147"/>
                    </a:lnTo>
                    <a:lnTo>
                      <a:pt x="244" y="147"/>
                    </a:lnTo>
                    <a:lnTo>
                      <a:pt x="244" y="143"/>
                    </a:lnTo>
                    <a:lnTo>
                      <a:pt x="245" y="139"/>
                    </a:lnTo>
                    <a:lnTo>
                      <a:pt x="247" y="139"/>
                    </a:lnTo>
                    <a:lnTo>
                      <a:pt x="247" y="135"/>
                    </a:lnTo>
                    <a:lnTo>
                      <a:pt x="249" y="133"/>
                    </a:lnTo>
                    <a:lnTo>
                      <a:pt x="251" y="133"/>
                    </a:lnTo>
                    <a:lnTo>
                      <a:pt x="251" y="131"/>
                    </a:lnTo>
                    <a:lnTo>
                      <a:pt x="253" y="128"/>
                    </a:lnTo>
                    <a:lnTo>
                      <a:pt x="253" y="128"/>
                    </a:lnTo>
                    <a:lnTo>
                      <a:pt x="257" y="133"/>
                    </a:lnTo>
                    <a:lnTo>
                      <a:pt x="259" y="135"/>
                    </a:lnTo>
                    <a:lnTo>
                      <a:pt x="263" y="137"/>
                    </a:lnTo>
                    <a:lnTo>
                      <a:pt x="263" y="141"/>
                    </a:lnTo>
                    <a:lnTo>
                      <a:pt x="265" y="145"/>
                    </a:lnTo>
                    <a:lnTo>
                      <a:pt x="266" y="149"/>
                    </a:lnTo>
                    <a:lnTo>
                      <a:pt x="266" y="151"/>
                    </a:lnTo>
                    <a:lnTo>
                      <a:pt x="265" y="152"/>
                    </a:lnTo>
                    <a:lnTo>
                      <a:pt x="261" y="156"/>
                    </a:lnTo>
                    <a:lnTo>
                      <a:pt x="259" y="156"/>
                    </a:lnTo>
                    <a:lnTo>
                      <a:pt x="257" y="154"/>
                    </a:lnTo>
                    <a:lnTo>
                      <a:pt x="253" y="152"/>
                    </a:lnTo>
                    <a:lnTo>
                      <a:pt x="253" y="152"/>
                    </a:lnTo>
                    <a:lnTo>
                      <a:pt x="251" y="154"/>
                    </a:lnTo>
                    <a:lnTo>
                      <a:pt x="249" y="154"/>
                    </a:lnTo>
                    <a:lnTo>
                      <a:pt x="247" y="158"/>
                    </a:lnTo>
                    <a:lnTo>
                      <a:pt x="244" y="158"/>
                    </a:lnTo>
                    <a:lnTo>
                      <a:pt x="242" y="158"/>
                    </a:lnTo>
                    <a:lnTo>
                      <a:pt x="240" y="162"/>
                    </a:lnTo>
                    <a:lnTo>
                      <a:pt x="244" y="160"/>
                    </a:lnTo>
                    <a:lnTo>
                      <a:pt x="245" y="160"/>
                    </a:lnTo>
                    <a:lnTo>
                      <a:pt x="247" y="164"/>
                    </a:lnTo>
                    <a:lnTo>
                      <a:pt x="244" y="166"/>
                    </a:lnTo>
                    <a:lnTo>
                      <a:pt x="242" y="168"/>
                    </a:lnTo>
                    <a:lnTo>
                      <a:pt x="238" y="170"/>
                    </a:lnTo>
                    <a:lnTo>
                      <a:pt x="242" y="170"/>
                    </a:lnTo>
                    <a:lnTo>
                      <a:pt x="245" y="168"/>
                    </a:lnTo>
                    <a:lnTo>
                      <a:pt x="249" y="168"/>
                    </a:lnTo>
                    <a:lnTo>
                      <a:pt x="251" y="168"/>
                    </a:lnTo>
                    <a:lnTo>
                      <a:pt x="255" y="164"/>
                    </a:lnTo>
                    <a:lnTo>
                      <a:pt x="259" y="166"/>
                    </a:lnTo>
                    <a:lnTo>
                      <a:pt x="261" y="166"/>
                    </a:lnTo>
                    <a:lnTo>
                      <a:pt x="261" y="168"/>
                    </a:lnTo>
                    <a:lnTo>
                      <a:pt x="261" y="170"/>
                    </a:lnTo>
                    <a:lnTo>
                      <a:pt x="261" y="168"/>
                    </a:lnTo>
                    <a:lnTo>
                      <a:pt x="263" y="164"/>
                    </a:lnTo>
                    <a:lnTo>
                      <a:pt x="263" y="162"/>
                    </a:lnTo>
                    <a:lnTo>
                      <a:pt x="265" y="158"/>
                    </a:lnTo>
                    <a:lnTo>
                      <a:pt x="270" y="156"/>
                    </a:lnTo>
                    <a:lnTo>
                      <a:pt x="270" y="156"/>
                    </a:lnTo>
                    <a:lnTo>
                      <a:pt x="270" y="160"/>
                    </a:lnTo>
                    <a:lnTo>
                      <a:pt x="270" y="162"/>
                    </a:lnTo>
                    <a:lnTo>
                      <a:pt x="268" y="166"/>
                    </a:lnTo>
                    <a:lnTo>
                      <a:pt x="266" y="170"/>
                    </a:lnTo>
                    <a:lnTo>
                      <a:pt x="263" y="171"/>
                    </a:lnTo>
                    <a:lnTo>
                      <a:pt x="261" y="173"/>
                    </a:lnTo>
                    <a:lnTo>
                      <a:pt x="259" y="175"/>
                    </a:lnTo>
                    <a:lnTo>
                      <a:pt x="255" y="175"/>
                    </a:lnTo>
                    <a:lnTo>
                      <a:pt x="253" y="173"/>
                    </a:lnTo>
                    <a:lnTo>
                      <a:pt x="251" y="173"/>
                    </a:lnTo>
                    <a:lnTo>
                      <a:pt x="249" y="177"/>
                    </a:lnTo>
                    <a:lnTo>
                      <a:pt x="249" y="179"/>
                    </a:lnTo>
                    <a:lnTo>
                      <a:pt x="245" y="183"/>
                    </a:lnTo>
                    <a:lnTo>
                      <a:pt x="245" y="185"/>
                    </a:lnTo>
                    <a:lnTo>
                      <a:pt x="245" y="187"/>
                    </a:lnTo>
                    <a:lnTo>
                      <a:pt x="247" y="187"/>
                    </a:lnTo>
                    <a:lnTo>
                      <a:pt x="251" y="181"/>
                    </a:lnTo>
                    <a:lnTo>
                      <a:pt x="253" y="177"/>
                    </a:lnTo>
                    <a:lnTo>
                      <a:pt x="255" y="175"/>
                    </a:lnTo>
                    <a:lnTo>
                      <a:pt x="257" y="177"/>
                    </a:lnTo>
                    <a:lnTo>
                      <a:pt x="257" y="177"/>
                    </a:lnTo>
                    <a:lnTo>
                      <a:pt x="259" y="179"/>
                    </a:lnTo>
                    <a:lnTo>
                      <a:pt x="257" y="181"/>
                    </a:lnTo>
                    <a:lnTo>
                      <a:pt x="255" y="185"/>
                    </a:lnTo>
                    <a:lnTo>
                      <a:pt x="249" y="189"/>
                    </a:lnTo>
                    <a:lnTo>
                      <a:pt x="247" y="192"/>
                    </a:lnTo>
                    <a:lnTo>
                      <a:pt x="247" y="192"/>
                    </a:lnTo>
                    <a:lnTo>
                      <a:pt x="253" y="191"/>
                    </a:lnTo>
                    <a:lnTo>
                      <a:pt x="259" y="183"/>
                    </a:lnTo>
                    <a:lnTo>
                      <a:pt x="261" y="177"/>
                    </a:lnTo>
                    <a:lnTo>
                      <a:pt x="263" y="175"/>
                    </a:lnTo>
                    <a:lnTo>
                      <a:pt x="263" y="173"/>
                    </a:lnTo>
                    <a:lnTo>
                      <a:pt x="265" y="173"/>
                    </a:lnTo>
                    <a:lnTo>
                      <a:pt x="270" y="170"/>
                    </a:lnTo>
                    <a:lnTo>
                      <a:pt x="276" y="168"/>
                    </a:lnTo>
                    <a:lnTo>
                      <a:pt x="278" y="168"/>
                    </a:lnTo>
                    <a:lnTo>
                      <a:pt x="278" y="168"/>
                    </a:lnTo>
                    <a:lnTo>
                      <a:pt x="276" y="170"/>
                    </a:lnTo>
                    <a:lnTo>
                      <a:pt x="272" y="173"/>
                    </a:lnTo>
                    <a:lnTo>
                      <a:pt x="268" y="173"/>
                    </a:lnTo>
                    <a:lnTo>
                      <a:pt x="266" y="175"/>
                    </a:lnTo>
                    <a:lnTo>
                      <a:pt x="266" y="179"/>
                    </a:lnTo>
                    <a:lnTo>
                      <a:pt x="268" y="179"/>
                    </a:lnTo>
                    <a:lnTo>
                      <a:pt x="270" y="177"/>
                    </a:lnTo>
                    <a:lnTo>
                      <a:pt x="274" y="177"/>
                    </a:lnTo>
                    <a:lnTo>
                      <a:pt x="276" y="173"/>
                    </a:lnTo>
                    <a:lnTo>
                      <a:pt x="280" y="173"/>
                    </a:lnTo>
                    <a:lnTo>
                      <a:pt x="282" y="171"/>
                    </a:lnTo>
                    <a:lnTo>
                      <a:pt x="284" y="170"/>
                    </a:lnTo>
                    <a:lnTo>
                      <a:pt x="285" y="170"/>
                    </a:lnTo>
                    <a:lnTo>
                      <a:pt x="287" y="173"/>
                    </a:lnTo>
                    <a:lnTo>
                      <a:pt x="291" y="177"/>
                    </a:lnTo>
                    <a:lnTo>
                      <a:pt x="293" y="181"/>
                    </a:lnTo>
                    <a:lnTo>
                      <a:pt x="297" y="183"/>
                    </a:lnTo>
                    <a:lnTo>
                      <a:pt x="297" y="185"/>
                    </a:lnTo>
                    <a:lnTo>
                      <a:pt x="297" y="187"/>
                    </a:lnTo>
                    <a:lnTo>
                      <a:pt x="293" y="191"/>
                    </a:lnTo>
                    <a:lnTo>
                      <a:pt x="291" y="191"/>
                    </a:lnTo>
                    <a:lnTo>
                      <a:pt x="291" y="187"/>
                    </a:lnTo>
                    <a:lnTo>
                      <a:pt x="289" y="187"/>
                    </a:lnTo>
                    <a:lnTo>
                      <a:pt x="289" y="189"/>
                    </a:lnTo>
                    <a:lnTo>
                      <a:pt x="287" y="191"/>
                    </a:lnTo>
                    <a:lnTo>
                      <a:pt x="285" y="192"/>
                    </a:lnTo>
                    <a:lnTo>
                      <a:pt x="280" y="192"/>
                    </a:lnTo>
                    <a:lnTo>
                      <a:pt x="276" y="194"/>
                    </a:lnTo>
                    <a:lnTo>
                      <a:pt x="272" y="194"/>
                    </a:lnTo>
                    <a:lnTo>
                      <a:pt x="268" y="198"/>
                    </a:lnTo>
                    <a:lnTo>
                      <a:pt x="265" y="198"/>
                    </a:lnTo>
                    <a:lnTo>
                      <a:pt x="261" y="200"/>
                    </a:lnTo>
                    <a:lnTo>
                      <a:pt x="263" y="200"/>
                    </a:lnTo>
                    <a:lnTo>
                      <a:pt x="265" y="202"/>
                    </a:lnTo>
                    <a:lnTo>
                      <a:pt x="265" y="204"/>
                    </a:lnTo>
                    <a:lnTo>
                      <a:pt x="259" y="204"/>
                    </a:lnTo>
                    <a:lnTo>
                      <a:pt x="259" y="206"/>
                    </a:lnTo>
                    <a:lnTo>
                      <a:pt x="265" y="206"/>
                    </a:lnTo>
                    <a:lnTo>
                      <a:pt x="268" y="202"/>
                    </a:lnTo>
                    <a:lnTo>
                      <a:pt x="272" y="196"/>
                    </a:lnTo>
                    <a:lnTo>
                      <a:pt x="278" y="196"/>
                    </a:lnTo>
                    <a:lnTo>
                      <a:pt x="280" y="198"/>
                    </a:lnTo>
                    <a:lnTo>
                      <a:pt x="282" y="196"/>
                    </a:lnTo>
                    <a:lnTo>
                      <a:pt x="284" y="196"/>
                    </a:lnTo>
                    <a:lnTo>
                      <a:pt x="285" y="198"/>
                    </a:lnTo>
                    <a:lnTo>
                      <a:pt x="284" y="202"/>
                    </a:lnTo>
                    <a:lnTo>
                      <a:pt x="282" y="204"/>
                    </a:lnTo>
                    <a:lnTo>
                      <a:pt x="278" y="206"/>
                    </a:lnTo>
                    <a:lnTo>
                      <a:pt x="276" y="206"/>
                    </a:lnTo>
                    <a:lnTo>
                      <a:pt x="274" y="206"/>
                    </a:lnTo>
                    <a:lnTo>
                      <a:pt x="272" y="210"/>
                    </a:lnTo>
                    <a:lnTo>
                      <a:pt x="268" y="212"/>
                    </a:lnTo>
                    <a:lnTo>
                      <a:pt x="266" y="210"/>
                    </a:lnTo>
                    <a:lnTo>
                      <a:pt x="265" y="210"/>
                    </a:lnTo>
                    <a:lnTo>
                      <a:pt x="261" y="213"/>
                    </a:lnTo>
                    <a:lnTo>
                      <a:pt x="263" y="213"/>
                    </a:lnTo>
                    <a:lnTo>
                      <a:pt x="266" y="212"/>
                    </a:lnTo>
                    <a:lnTo>
                      <a:pt x="268" y="212"/>
                    </a:lnTo>
                    <a:lnTo>
                      <a:pt x="270" y="213"/>
                    </a:lnTo>
                    <a:lnTo>
                      <a:pt x="274" y="210"/>
                    </a:lnTo>
                    <a:lnTo>
                      <a:pt x="276" y="208"/>
                    </a:lnTo>
                    <a:lnTo>
                      <a:pt x="280" y="206"/>
                    </a:lnTo>
                    <a:lnTo>
                      <a:pt x="282" y="208"/>
                    </a:lnTo>
                    <a:lnTo>
                      <a:pt x="285" y="208"/>
                    </a:lnTo>
                    <a:lnTo>
                      <a:pt x="287" y="204"/>
                    </a:lnTo>
                    <a:lnTo>
                      <a:pt x="291" y="204"/>
                    </a:lnTo>
                    <a:lnTo>
                      <a:pt x="291" y="202"/>
                    </a:lnTo>
                    <a:lnTo>
                      <a:pt x="291" y="200"/>
                    </a:lnTo>
                    <a:lnTo>
                      <a:pt x="291" y="198"/>
                    </a:lnTo>
                    <a:lnTo>
                      <a:pt x="293" y="196"/>
                    </a:lnTo>
                    <a:lnTo>
                      <a:pt x="293" y="194"/>
                    </a:lnTo>
                    <a:lnTo>
                      <a:pt x="295" y="192"/>
                    </a:lnTo>
                    <a:lnTo>
                      <a:pt x="297" y="194"/>
                    </a:lnTo>
                    <a:lnTo>
                      <a:pt x="297" y="194"/>
                    </a:lnTo>
                    <a:lnTo>
                      <a:pt x="299" y="198"/>
                    </a:lnTo>
                    <a:lnTo>
                      <a:pt x="303" y="204"/>
                    </a:lnTo>
                    <a:lnTo>
                      <a:pt x="303" y="210"/>
                    </a:lnTo>
                    <a:lnTo>
                      <a:pt x="305" y="212"/>
                    </a:lnTo>
                    <a:lnTo>
                      <a:pt x="305" y="213"/>
                    </a:lnTo>
                    <a:lnTo>
                      <a:pt x="303" y="217"/>
                    </a:lnTo>
                    <a:lnTo>
                      <a:pt x="299" y="217"/>
                    </a:lnTo>
                    <a:lnTo>
                      <a:pt x="297" y="215"/>
                    </a:lnTo>
                    <a:lnTo>
                      <a:pt x="291" y="215"/>
                    </a:lnTo>
                    <a:lnTo>
                      <a:pt x="289" y="215"/>
                    </a:lnTo>
                    <a:lnTo>
                      <a:pt x="285" y="217"/>
                    </a:lnTo>
                    <a:lnTo>
                      <a:pt x="284" y="217"/>
                    </a:lnTo>
                    <a:lnTo>
                      <a:pt x="284" y="217"/>
                    </a:lnTo>
                    <a:lnTo>
                      <a:pt x="280" y="217"/>
                    </a:lnTo>
                    <a:lnTo>
                      <a:pt x="278" y="219"/>
                    </a:lnTo>
                    <a:lnTo>
                      <a:pt x="272" y="221"/>
                    </a:lnTo>
                    <a:lnTo>
                      <a:pt x="274" y="221"/>
                    </a:lnTo>
                    <a:lnTo>
                      <a:pt x="282" y="221"/>
                    </a:lnTo>
                    <a:lnTo>
                      <a:pt x="284" y="221"/>
                    </a:lnTo>
                    <a:lnTo>
                      <a:pt x="289" y="225"/>
                    </a:lnTo>
                    <a:lnTo>
                      <a:pt x="291" y="227"/>
                    </a:lnTo>
                    <a:lnTo>
                      <a:pt x="293" y="227"/>
                    </a:lnTo>
                    <a:lnTo>
                      <a:pt x="295" y="225"/>
                    </a:lnTo>
                    <a:lnTo>
                      <a:pt x="297" y="227"/>
                    </a:lnTo>
                    <a:lnTo>
                      <a:pt x="301" y="229"/>
                    </a:lnTo>
                    <a:lnTo>
                      <a:pt x="303" y="231"/>
                    </a:lnTo>
                    <a:lnTo>
                      <a:pt x="305" y="232"/>
                    </a:lnTo>
                    <a:lnTo>
                      <a:pt x="306" y="236"/>
                    </a:lnTo>
                    <a:lnTo>
                      <a:pt x="306" y="240"/>
                    </a:lnTo>
                    <a:lnTo>
                      <a:pt x="305" y="240"/>
                    </a:lnTo>
                    <a:lnTo>
                      <a:pt x="303" y="240"/>
                    </a:lnTo>
                    <a:lnTo>
                      <a:pt x="301" y="238"/>
                    </a:lnTo>
                    <a:lnTo>
                      <a:pt x="299" y="238"/>
                    </a:lnTo>
                    <a:lnTo>
                      <a:pt x="297" y="240"/>
                    </a:lnTo>
                    <a:lnTo>
                      <a:pt x="295" y="238"/>
                    </a:lnTo>
                    <a:lnTo>
                      <a:pt x="295" y="236"/>
                    </a:lnTo>
                    <a:lnTo>
                      <a:pt x="293" y="238"/>
                    </a:lnTo>
                    <a:lnTo>
                      <a:pt x="291" y="238"/>
                    </a:lnTo>
                    <a:lnTo>
                      <a:pt x="285" y="232"/>
                    </a:lnTo>
                    <a:lnTo>
                      <a:pt x="285" y="232"/>
                    </a:lnTo>
                    <a:lnTo>
                      <a:pt x="282" y="232"/>
                    </a:lnTo>
                    <a:lnTo>
                      <a:pt x="280" y="232"/>
                    </a:lnTo>
                    <a:lnTo>
                      <a:pt x="276" y="231"/>
                    </a:lnTo>
                    <a:lnTo>
                      <a:pt x="278" y="232"/>
                    </a:lnTo>
                    <a:lnTo>
                      <a:pt x="282" y="234"/>
                    </a:lnTo>
                    <a:lnTo>
                      <a:pt x="284" y="234"/>
                    </a:lnTo>
                    <a:lnTo>
                      <a:pt x="284" y="236"/>
                    </a:lnTo>
                    <a:lnTo>
                      <a:pt x="278" y="236"/>
                    </a:lnTo>
                    <a:lnTo>
                      <a:pt x="276" y="238"/>
                    </a:lnTo>
                    <a:lnTo>
                      <a:pt x="272" y="238"/>
                    </a:lnTo>
                    <a:lnTo>
                      <a:pt x="270" y="240"/>
                    </a:lnTo>
                    <a:lnTo>
                      <a:pt x="270" y="242"/>
                    </a:lnTo>
                    <a:lnTo>
                      <a:pt x="272" y="242"/>
                    </a:lnTo>
                    <a:lnTo>
                      <a:pt x="272" y="240"/>
                    </a:lnTo>
                    <a:lnTo>
                      <a:pt x="278" y="240"/>
                    </a:lnTo>
                    <a:lnTo>
                      <a:pt x="280" y="238"/>
                    </a:lnTo>
                    <a:lnTo>
                      <a:pt x="284" y="238"/>
                    </a:lnTo>
                    <a:lnTo>
                      <a:pt x="285" y="240"/>
                    </a:lnTo>
                    <a:lnTo>
                      <a:pt x="285" y="242"/>
                    </a:lnTo>
                    <a:lnTo>
                      <a:pt x="287" y="242"/>
                    </a:lnTo>
                    <a:lnTo>
                      <a:pt x="287" y="244"/>
                    </a:lnTo>
                    <a:lnTo>
                      <a:pt x="287" y="244"/>
                    </a:lnTo>
                    <a:lnTo>
                      <a:pt x="284" y="244"/>
                    </a:lnTo>
                    <a:lnTo>
                      <a:pt x="282" y="246"/>
                    </a:lnTo>
                    <a:lnTo>
                      <a:pt x="280" y="244"/>
                    </a:lnTo>
                    <a:lnTo>
                      <a:pt x="280" y="244"/>
                    </a:lnTo>
                    <a:lnTo>
                      <a:pt x="278" y="244"/>
                    </a:lnTo>
                    <a:lnTo>
                      <a:pt x="276" y="244"/>
                    </a:lnTo>
                    <a:lnTo>
                      <a:pt x="280" y="246"/>
                    </a:lnTo>
                    <a:lnTo>
                      <a:pt x="282" y="248"/>
                    </a:lnTo>
                    <a:lnTo>
                      <a:pt x="284" y="250"/>
                    </a:lnTo>
                    <a:lnTo>
                      <a:pt x="284" y="252"/>
                    </a:lnTo>
                    <a:lnTo>
                      <a:pt x="284" y="253"/>
                    </a:lnTo>
                    <a:lnTo>
                      <a:pt x="282" y="253"/>
                    </a:lnTo>
                    <a:lnTo>
                      <a:pt x="276" y="252"/>
                    </a:lnTo>
                    <a:lnTo>
                      <a:pt x="270" y="252"/>
                    </a:lnTo>
                    <a:lnTo>
                      <a:pt x="265" y="248"/>
                    </a:lnTo>
                    <a:lnTo>
                      <a:pt x="261" y="248"/>
                    </a:lnTo>
                    <a:lnTo>
                      <a:pt x="263" y="250"/>
                    </a:lnTo>
                    <a:lnTo>
                      <a:pt x="266" y="252"/>
                    </a:lnTo>
                    <a:lnTo>
                      <a:pt x="276" y="255"/>
                    </a:lnTo>
                    <a:lnTo>
                      <a:pt x="276" y="257"/>
                    </a:lnTo>
                    <a:lnTo>
                      <a:pt x="274" y="257"/>
                    </a:lnTo>
                    <a:lnTo>
                      <a:pt x="270" y="255"/>
                    </a:lnTo>
                    <a:lnTo>
                      <a:pt x="268" y="255"/>
                    </a:lnTo>
                    <a:lnTo>
                      <a:pt x="265" y="257"/>
                    </a:lnTo>
                    <a:lnTo>
                      <a:pt x="268" y="257"/>
                    </a:lnTo>
                    <a:lnTo>
                      <a:pt x="268" y="259"/>
                    </a:lnTo>
                    <a:lnTo>
                      <a:pt x="270" y="261"/>
                    </a:lnTo>
                    <a:lnTo>
                      <a:pt x="272" y="259"/>
                    </a:lnTo>
                    <a:lnTo>
                      <a:pt x="274" y="261"/>
                    </a:lnTo>
                    <a:lnTo>
                      <a:pt x="274" y="263"/>
                    </a:lnTo>
                    <a:lnTo>
                      <a:pt x="276" y="265"/>
                    </a:lnTo>
                    <a:lnTo>
                      <a:pt x="276" y="263"/>
                    </a:lnTo>
                    <a:lnTo>
                      <a:pt x="278" y="261"/>
                    </a:lnTo>
                    <a:lnTo>
                      <a:pt x="280" y="261"/>
                    </a:lnTo>
                    <a:lnTo>
                      <a:pt x="280" y="263"/>
                    </a:lnTo>
                    <a:lnTo>
                      <a:pt x="278" y="265"/>
                    </a:lnTo>
                    <a:lnTo>
                      <a:pt x="278" y="267"/>
                    </a:lnTo>
                    <a:lnTo>
                      <a:pt x="280" y="267"/>
                    </a:lnTo>
                    <a:lnTo>
                      <a:pt x="282" y="263"/>
                    </a:lnTo>
                    <a:lnTo>
                      <a:pt x="284" y="263"/>
                    </a:lnTo>
                    <a:lnTo>
                      <a:pt x="287" y="265"/>
                    </a:lnTo>
                    <a:lnTo>
                      <a:pt x="289" y="267"/>
                    </a:lnTo>
                    <a:lnTo>
                      <a:pt x="293" y="267"/>
                    </a:lnTo>
                    <a:lnTo>
                      <a:pt x="291" y="269"/>
                    </a:lnTo>
                    <a:lnTo>
                      <a:pt x="291" y="271"/>
                    </a:lnTo>
                    <a:lnTo>
                      <a:pt x="287" y="269"/>
                    </a:lnTo>
                    <a:lnTo>
                      <a:pt x="285" y="269"/>
                    </a:lnTo>
                    <a:lnTo>
                      <a:pt x="282" y="269"/>
                    </a:lnTo>
                    <a:lnTo>
                      <a:pt x="276" y="271"/>
                    </a:lnTo>
                    <a:lnTo>
                      <a:pt x="276" y="274"/>
                    </a:lnTo>
                    <a:lnTo>
                      <a:pt x="278" y="271"/>
                    </a:lnTo>
                    <a:lnTo>
                      <a:pt x="284" y="271"/>
                    </a:lnTo>
                    <a:lnTo>
                      <a:pt x="285" y="273"/>
                    </a:lnTo>
                    <a:lnTo>
                      <a:pt x="284" y="273"/>
                    </a:lnTo>
                    <a:lnTo>
                      <a:pt x="282" y="274"/>
                    </a:lnTo>
                    <a:lnTo>
                      <a:pt x="284" y="274"/>
                    </a:lnTo>
                    <a:lnTo>
                      <a:pt x="289" y="274"/>
                    </a:lnTo>
                    <a:lnTo>
                      <a:pt x="291" y="276"/>
                    </a:lnTo>
                    <a:lnTo>
                      <a:pt x="289" y="276"/>
                    </a:lnTo>
                    <a:lnTo>
                      <a:pt x="293" y="278"/>
                    </a:lnTo>
                    <a:lnTo>
                      <a:pt x="293" y="280"/>
                    </a:lnTo>
                    <a:lnTo>
                      <a:pt x="293" y="282"/>
                    </a:lnTo>
                    <a:lnTo>
                      <a:pt x="291" y="286"/>
                    </a:lnTo>
                    <a:lnTo>
                      <a:pt x="291" y="288"/>
                    </a:lnTo>
                    <a:lnTo>
                      <a:pt x="293" y="288"/>
                    </a:lnTo>
                    <a:lnTo>
                      <a:pt x="293" y="286"/>
                    </a:lnTo>
                    <a:lnTo>
                      <a:pt x="295" y="282"/>
                    </a:lnTo>
                    <a:lnTo>
                      <a:pt x="299" y="282"/>
                    </a:lnTo>
                    <a:lnTo>
                      <a:pt x="299" y="286"/>
                    </a:lnTo>
                    <a:lnTo>
                      <a:pt x="297" y="288"/>
                    </a:lnTo>
                    <a:lnTo>
                      <a:pt x="293" y="293"/>
                    </a:lnTo>
                    <a:lnTo>
                      <a:pt x="293" y="295"/>
                    </a:lnTo>
                    <a:lnTo>
                      <a:pt x="293" y="299"/>
                    </a:lnTo>
                    <a:lnTo>
                      <a:pt x="293" y="297"/>
                    </a:lnTo>
                    <a:lnTo>
                      <a:pt x="297" y="293"/>
                    </a:lnTo>
                    <a:lnTo>
                      <a:pt x="297" y="292"/>
                    </a:lnTo>
                    <a:lnTo>
                      <a:pt x="299" y="288"/>
                    </a:lnTo>
                    <a:lnTo>
                      <a:pt x="301" y="288"/>
                    </a:lnTo>
                    <a:lnTo>
                      <a:pt x="301" y="286"/>
                    </a:lnTo>
                    <a:lnTo>
                      <a:pt x="303" y="284"/>
                    </a:lnTo>
                    <a:lnTo>
                      <a:pt x="305" y="282"/>
                    </a:lnTo>
                    <a:lnTo>
                      <a:pt x="306" y="282"/>
                    </a:lnTo>
                    <a:lnTo>
                      <a:pt x="305" y="286"/>
                    </a:lnTo>
                    <a:lnTo>
                      <a:pt x="303" y="290"/>
                    </a:lnTo>
                    <a:lnTo>
                      <a:pt x="301" y="292"/>
                    </a:lnTo>
                    <a:lnTo>
                      <a:pt x="301" y="295"/>
                    </a:lnTo>
                    <a:lnTo>
                      <a:pt x="301" y="299"/>
                    </a:lnTo>
                    <a:lnTo>
                      <a:pt x="303" y="297"/>
                    </a:lnTo>
                    <a:lnTo>
                      <a:pt x="301" y="295"/>
                    </a:lnTo>
                    <a:lnTo>
                      <a:pt x="303" y="292"/>
                    </a:lnTo>
                    <a:lnTo>
                      <a:pt x="305" y="290"/>
                    </a:lnTo>
                    <a:lnTo>
                      <a:pt x="306" y="288"/>
                    </a:lnTo>
                    <a:lnTo>
                      <a:pt x="310" y="284"/>
                    </a:lnTo>
                    <a:lnTo>
                      <a:pt x="314" y="282"/>
                    </a:lnTo>
                    <a:lnTo>
                      <a:pt x="314" y="284"/>
                    </a:lnTo>
                    <a:lnTo>
                      <a:pt x="314" y="288"/>
                    </a:lnTo>
                    <a:lnTo>
                      <a:pt x="312" y="290"/>
                    </a:lnTo>
                    <a:lnTo>
                      <a:pt x="308" y="290"/>
                    </a:lnTo>
                    <a:lnTo>
                      <a:pt x="308" y="293"/>
                    </a:lnTo>
                    <a:lnTo>
                      <a:pt x="306" y="295"/>
                    </a:lnTo>
                    <a:lnTo>
                      <a:pt x="308" y="297"/>
                    </a:lnTo>
                    <a:lnTo>
                      <a:pt x="308" y="295"/>
                    </a:lnTo>
                    <a:lnTo>
                      <a:pt x="310" y="297"/>
                    </a:lnTo>
                    <a:lnTo>
                      <a:pt x="312" y="295"/>
                    </a:lnTo>
                    <a:lnTo>
                      <a:pt x="316" y="293"/>
                    </a:lnTo>
                    <a:lnTo>
                      <a:pt x="318" y="295"/>
                    </a:lnTo>
                    <a:lnTo>
                      <a:pt x="318" y="299"/>
                    </a:lnTo>
                    <a:lnTo>
                      <a:pt x="318" y="301"/>
                    </a:lnTo>
                    <a:lnTo>
                      <a:pt x="316" y="303"/>
                    </a:lnTo>
                    <a:lnTo>
                      <a:pt x="316" y="305"/>
                    </a:lnTo>
                    <a:lnTo>
                      <a:pt x="318" y="305"/>
                    </a:lnTo>
                    <a:lnTo>
                      <a:pt x="320" y="307"/>
                    </a:lnTo>
                    <a:lnTo>
                      <a:pt x="316" y="309"/>
                    </a:lnTo>
                    <a:lnTo>
                      <a:pt x="314" y="309"/>
                    </a:lnTo>
                    <a:lnTo>
                      <a:pt x="316" y="309"/>
                    </a:lnTo>
                    <a:lnTo>
                      <a:pt x="320" y="311"/>
                    </a:lnTo>
                    <a:lnTo>
                      <a:pt x="312" y="313"/>
                    </a:lnTo>
                    <a:lnTo>
                      <a:pt x="310" y="313"/>
                    </a:lnTo>
                    <a:lnTo>
                      <a:pt x="310" y="314"/>
                    </a:lnTo>
                    <a:lnTo>
                      <a:pt x="314" y="314"/>
                    </a:lnTo>
                    <a:lnTo>
                      <a:pt x="320" y="314"/>
                    </a:lnTo>
                    <a:lnTo>
                      <a:pt x="320" y="313"/>
                    </a:lnTo>
                    <a:lnTo>
                      <a:pt x="324" y="313"/>
                    </a:lnTo>
                    <a:lnTo>
                      <a:pt x="326" y="313"/>
                    </a:lnTo>
                    <a:lnTo>
                      <a:pt x="322" y="316"/>
                    </a:lnTo>
                    <a:lnTo>
                      <a:pt x="320" y="320"/>
                    </a:lnTo>
                    <a:lnTo>
                      <a:pt x="324" y="316"/>
                    </a:lnTo>
                    <a:lnTo>
                      <a:pt x="327" y="316"/>
                    </a:lnTo>
                    <a:lnTo>
                      <a:pt x="329" y="313"/>
                    </a:lnTo>
                    <a:lnTo>
                      <a:pt x="331" y="311"/>
                    </a:lnTo>
                    <a:lnTo>
                      <a:pt x="335" y="313"/>
                    </a:lnTo>
                    <a:lnTo>
                      <a:pt x="333" y="313"/>
                    </a:lnTo>
                    <a:lnTo>
                      <a:pt x="331" y="316"/>
                    </a:lnTo>
                    <a:lnTo>
                      <a:pt x="331" y="316"/>
                    </a:lnTo>
                    <a:lnTo>
                      <a:pt x="329" y="318"/>
                    </a:lnTo>
                    <a:lnTo>
                      <a:pt x="327" y="322"/>
                    </a:lnTo>
                    <a:lnTo>
                      <a:pt x="324" y="324"/>
                    </a:lnTo>
                    <a:lnTo>
                      <a:pt x="322" y="328"/>
                    </a:lnTo>
                    <a:lnTo>
                      <a:pt x="322" y="330"/>
                    </a:lnTo>
                    <a:lnTo>
                      <a:pt x="324" y="330"/>
                    </a:lnTo>
                    <a:lnTo>
                      <a:pt x="326" y="326"/>
                    </a:lnTo>
                    <a:lnTo>
                      <a:pt x="326" y="326"/>
                    </a:lnTo>
                    <a:lnTo>
                      <a:pt x="329" y="320"/>
                    </a:lnTo>
                    <a:lnTo>
                      <a:pt x="333" y="320"/>
                    </a:lnTo>
                    <a:lnTo>
                      <a:pt x="333" y="322"/>
                    </a:lnTo>
                    <a:lnTo>
                      <a:pt x="331" y="326"/>
                    </a:lnTo>
                    <a:lnTo>
                      <a:pt x="329" y="330"/>
                    </a:lnTo>
                    <a:lnTo>
                      <a:pt x="329" y="332"/>
                    </a:lnTo>
                    <a:lnTo>
                      <a:pt x="331" y="332"/>
                    </a:lnTo>
                    <a:lnTo>
                      <a:pt x="333" y="326"/>
                    </a:lnTo>
                    <a:lnTo>
                      <a:pt x="333" y="324"/>
                    </a:lnTo>
                    <a:lnTo>
                      <a:pt x="335" y="324"/>
                    </a:lnTo>
                    <a:lnTo>
                      <a:pt x="335" y="324"/>
                    </a:lnTo>
                    <a:lnTo>
                      <a:pt x="337" y="330"/>
                    </a:lnTo>
                    <a:lnTo>
                      <a:pt x="339" y="332"/>
                    </a:lnTo>
                    <a:lnTo>
                      <a:pt x="339" y="332"/>
                    </a:lnTo>
                    <a:lnTo>
                      <a:pt x="339" y="328"/>
                    </a:lnTo>
                    <a:lnTo>
                      <a:pt x="341" y="324"/>
                    </a:lnTo>
                    <a:lnTo>
                      <a:pt x="345" y="322"/>
                    </a:lnTo>
                    <a:lnTo>
                      <a:pt x="346" y="324"/>
                    </a:lnTo>
                    <a:lnTo>
                      <a:pt x="345" y="326"/>
                    </a:lnTo>
                    <a:lnTo>
                      <a:pt x="345" y="326"/>
                    </a:lnTo>
                    <a:lnTo>
                      <a:pt x="348" y="326"/>
                    </a:lnTo>
                    <a:lnTo>
                      <a:pt x="350" y="328"/>
                    </a:lnTo>
                    <a:lnTo>
                      <a:pt x="348" y="332"/>
                    </a:lnTo>
                    <a:lnTo>
                      <a:pt x="352" y="332"/>
                    </a:lnTo>
                    <a:lnTo>
                      <a:pt x="352" y="334"/>
                    </a:lnTo>
                    <a:lnTo>
                      <a:pt x="352" y="335"/>
                    </a:lnTo>
                    <a:lnTo>
                      <a:pt x="354" y="337"/>
                    </a:lnTo>
                    <a:lnTo>
                      <a:pt x="356" y="339"/>
                    </a:lnTo>
                    <a:lnTo>
                      <a:pt x="354" y="341"/>
                    </a:lnTo>
                    <a:lnTo>
                      <a:pt x="352" y="341"/>
                    </a:lnTo>
                    <a:lnTo>
                      <a:pt x="348" y="341"/>
                    </a:lnTo>
                    <a:lnTo>
                      <a:pt x="350" y="339"/>
                    </a:lnTo>
                    <a:lnTo>
                      <a:pt x="348" y="337"/>
                    </a:lnTo>
                    <a:lnTo>
                      <a:pt x="346" y="335"/>
                    </a:lnTo>
                    <a:lnTo>
                      <a:pt x="345" y="335"/>
                    </a:lnTo>
                    <a:lnTo>
                      <a:pt x="343" y="337"/>
                    </a:lnTo>
                    <a:lnTo>
                      <a:pt x="341" y="339"/>
                    </a:lnTo>
                    <a:lnTo>
                      <a:pt x="345" y="337"/>
                    </a:lnTo>
                    <a:lnTo>
                      <a:pt x="345" y="339"/>
                    </a:lnTo>
                    <a:lnTo>
                      <a:pt x="346" y="339"/>
                    </a:lnTo>
                    <a:lnTo>
                      <a:pt x="345" y="341"/>
                    </a:lnTo>
                    <a:lnTo>
                      <a:pt x="346" y="341"/>
                    </a:lnTo>
                    <a:lnTo>
                      <a:pt x="348" y="343"/>
                    </a:lnTo>
                    <a:lnTo>
                      <a:pt x="346" y="345"/>
                    </a:lnTo>
                    <a:lnTo>
                      <a:pt x="345" y="343"/>
                    </a:lnTo>
                    <a:lnTo>
                      <a:pt x="343" y="345"/>
                    </a:lnTo>
                    <a:lnTo>
                      <a:pt x="343" y="345"/>
                    </a:lnTo>
                    <a:lnTo>
                      <a:pt x="346" y="347"/>
                    </a:lnTo>
                    <a:lnTo>
                      <a:pt x="348" y="347"/>
                    </a:lnTo>
                    <a:lnTo>
                      <a:pt x="350" y="347"/>
                    </a:lnTo>
                    <a:lnTo>
                      <a:pt x="348" y="349"/>
                    </a:lnTo>
                    <a:lnTo>
                      <a:pt x="345" y="349"/>
                    </a:lnTo>
                    <a:lnTo>
                      <a:pt x="343" y="351"/>
                    </a:lnTo>
                    <a:lnTo>
                      <a:pt x="339" y="349"/>
                    </a:lnTo>
                    <a:lnTo>
                      <a:pt x="335" y="349"/>
                    </a:lnTo>
                    <a:lnTo>
                      <a:pt x="337" y="347"/>
                    </a:lnTo>
                    <a:lnTo>
                      <a:pt x="337" y="345"/>
                    </a:lnTo>
                    <a:lnTo>
                      <a:pt x="335" y="343"/>
                    </a:lnTo>
                    <a:lnTo>
                      <a:pt x="333" y="343"/>
                    </a:lnTo>
                    <a:lnTo>
                      <a:pt x="331" y="343"/>
                    </a:lnTo>
                    <a:lnTo>
                      <a:pt x="331" y="345"/>
                    </a:lnTo>
                    <a:lnTo>
                      <a:pt x="333" y="345"/>
                    </a:lnTo>
                    <a:lnTo>
                      <a:pt x="335" y="349"/>
                    </a:lnTo>
                    <a:lnTo>
                      <a:pt x="333" y="351"/>
                    </a:lnTo>
                    <a:lnTo>
                      <a:pt x="331" y="351"/>
                    </a:lnTo>
                    <a:lnTo>
                      <a:pt x="329" y="349"/>
                    </a:lnTo>
                    <a:lnTo>
                      <a:pt x="327" y="347"/>
                    </a:lnTo>
                    <a:lnTo>
                      <a:pt x="327" y="351"/>
                    </a:lnTo>
                    <a:lnTo>
                      <a:pt x="329" y="353"/>
                    </a:lnTo>
                    <a:lnTo>
                      <a:pt x="333" y="353"/>
                    </a:lnTo>
                    <a:lnTo>
                      <a:pt x="335" y="353"/>
                    </a:lnTo>
                    <a:lnTo>
                      <a:pt x="337" y="354"/>
                    </a:lnTo>
                    <a:lnTo>
                      <a:pt x="337" y="356"/>
                    </a:lnTo>
                    <a:lnTo>
                      <a:pt x="337" y="358"/>
                    </a:lnTo>
                    <a:lnTo>
                      <a:pt x="331" y="358"/>
                    </a:lnTo>
                    <a:lnTo>
                      <a:pt x="329" y="356"/>
                    </a:lnTo>
                    <a:lnTo>
                      <a:pt x="327" y="354"/>
                    </a:lnTo>
                    <a:lnTo>
                      <a:pt x="326" y="353"/>
                    </a:lnTo>
                    <a:lnTo>
                      <a:pt x="324" y="353"/>
                    </a:lnTo>
                    <a:lnTo>
                      <a:pt x="326" y="354"/>
                    </a:lnTo>
                    <a:lnTo>
                      <a:pt x="329" y="356"/>
                    </a:lnTo>
                    <a:lnTo>
                      <a:pt x="329" y="360"/>
                    </a:lnTo>
                    <a:lnTo>
                      <a:pt x="329" y="364"/>
                    </a:lnTo>
                    <a:lnTo>
                      <a:pt x="329" y="366"/>
                    </a:lnTo>
                    <a:lnTo>
                      <a:pt x="327" y="366"/>
                    </a:lnTo>
                    <a:lnTo>
                      <a:pt x="326" y="362"/>
                    </a:lnTo>
                    <a:lnTo>
                      <a:pt x="324" y="360"/>
                    </a:lnTo>
                    <a:lnTo>
                      <a:pt x="322" y="360"/>
                    </a:lnTo>
                    <a:lnTo>
                      <a:pt x="322" y="362"/>
                    </a:lnTo>
                    <a:lnTo>
                      <a:pt x="324" y="362"/>
                    </a:lnTo>
                    <a:lnTo>
                      <a:pt x="324" y="366"/>
                    </a:lnTo>
                    <a:lnTo>
                      <a:pt x="324" y="370"/>
                    </a:lnTo>
                    <a:lnTo>
                      <a:pt x="322" y="370"/>
                    </a:lnTo>
                    <a:lnTo>
                      <a:pt x="320" y="370"/>
                    </a:lnTo>
                    <a:lnTo>
                      <a:pt x="320" y="370"/>
                    </a:lnTo>
                    <a:lnTo>
                      <a:pt x="320" y="366"/>
                    </a:lnTo>
                    <a:lnTo>
                      <a:pt x="318" y="366"/>
                    </a:lnTo>
                    <a:lnTo>
                      <a:pt x="318" y="368"/>
                    </a:lnTo>
                    <a:lnTo>
                      <a:pt x="316" y="370"/>
                    </a:lnTo>
                    <a:lnTo>
                      <a:pt x="314" y="368"/>
                    </a:lnTo>
                    <a:lnTo>
                      <a:pt x="314" y="366"/>
                    </a:lnTo>
                    <a:lnTo>
                      <a:pt x="314" y="364"/>
                    </a:lnTo>
                    <a:lnTo>
                      <a:pt x="314" y="360"/>
                    </a:lnTo>
                    <a:lnTo>
                      <a:pt x="312" y="360"/>
                    </a:lnTo>
                    <a:lnTo>
                      <a:pt x="312" y="362"/>
                    </a:lnTo>
                    <a:lnTo>
                      <a:pt x="312" y="366"/>
                    </a:lnTo>
                    <a:lnTo>
                      <a:pt x="310" y="368"/>
                    </a:lnTo>
                    <a:lnTo>
                      <a:pt x="308" y="368"/>
                    </a:lnTo>
                    <a:lnTo>
                      <a:pt x="308" y="368"/>
                    </a:lnTo>
                    <a:lnTo>
                      <a:pt x="310" y="370"/>
                    </a:lnTo>
                    <a:lnTo>
                      <a:pt x="310" y="370"/>
                    </a:lnTo>
                    <a:lnTo>
                      <a:pt x="310" y="372"/>
                    </a:lnTo>
                    <a:lnTo>
                      <a:pt x="306" y="372"/>
                    </a:lnTo>
                    <a:lnTo>
                      <a:pt x="306" y="372"/>
                    </a:lnTo>
                    <a:lnTo>
                      <a:pt x="306" y="372"/>
                    </a:lnTo>
                    <a:lnTo>
                      <a:pt x="308" y="374"/>
                    </a:lnTo>
                    <a:lnTo>
                      <a:pt x="310" y="374"/>
                    </a:lnTo>
                    <a:lnTo>
                      <a:pt x="310" y="375"/>
                    </a:lnTo>
                    <a:lnTo>
                      <a:pt x="310" y="377"/>
                    </a:lnTo>
                    <a:lnTo>
                      <a:pt x="308" y="377"/>
                    </a:lnTo>
                    <a:lnTo>
                      <a:pt x="308" y="379"/>
                    </a:lnTo>
                    <a:lnTo>
                      <a:pt x="308" y="383"/>
                    </a:lnTo>
                    <a:lnTo>
                      <a:pt x="308" y="385"/>
                    </a:lnTo>
                    <a:lnTo>
                      <a:pt x="308" y="385"/>
                    </a:lnTo>
                    <a:lnTo>
                      <a:pt x="306" y="383"/>
                    </a:lnTo>
                    <a:lnTo>
                      <a:pt x="306" y="383"/>
                    </a:lnTo>
                    <a:lnTo>
                      <a:pt x="308" y="387"/>
                    </a:lnTo>
                    <a:lnTo>
                      <a:pt x="308" y="389"/>
                    </a:lnTo>
                    <a:lnTo>
                      <a:pt x="308" y="391"/>
                    </a:lnTo>
                    <a:lnTo>
                      <a:pt x="305" y="393"/>
                    </a:lnTo>
                    <a:lnTo>
                      <a:pt x="303" y="393"/>
                    </a:lnTo>
                    <a:lnTo>
                      <a:pt x="303" y="393"/>
                    </a:lnTo>
                    <a:lnTo>
                      <a:pt x="301" y="391"/>
                    </a:lnTo>
                    <a:lnTo>
                      <a:pt x="301" y="391"/>
                    </a:lnTo>
                    <a:lnTo>
                      <a:pt x="301" y="389"/>
                    </a:lnTo>
                    <a:lnTo>
                      <a:pt x="299" y="389"/>
                    </a:lnTo>
                    <a:lnTo>
                      <a:pt x="299" y="387"/>
                    </a:lnTo>
                    <a:lnTo>
                      <a:pt x="301" y="385"/>
                    </a:lnTo>
                    <a:lnTo>
                      <a:pt x="301" y="383"/>
                    </a:lnTo>
                    <a:lnTo>
                      <a:pt x="299" y="383"/>
                    </a:lnTo>
                    <a:lnTo>
                      <a:pt x="297" y="385"/>
                    </a:lnTo>
                    <a:lnTo>
                      <a:pt x="295" y="387"/>
                    </a:lnTo>
                    <a:lnTo>
                      <a:pt x="295" y="387"/>
                    </a:lnTo>
                    <a:lnTo>
                      <a:pt x="293" y="385"/>
                    </a:lnTo>
                    <a:lnTo>
                      <a:pt x="293" y="383"/>
                    </a:lnTo>
                    <a:lnTo>
                      <a:pt x="293" y="381"/>
                    </a:lnTo>
                    <a:lnTo>
                      <a:pt x="293" y="381"/>
                    </a:lnTo>
                    <a:lnTo>
                      <a:pt x="293" y="379"/>
                    </a:lnTo>
                    <a:lnTo>
                      <a:pt x="295" y="377"/>
                    </a:lnTo>
                    <a:lnTo>
                      <a:pt x="295" y="375"/>
                    </a:lnTo>
                    <a:lnTo>
                      <a:pt x="293" y="375"/>
                    </a:lnTo>
                    <a:lnTo>
                      <a:pt x="293" y="377"/>
                    </a:lnTo>
                    <a:lnTo>
                      <a:pt x="291" y="381"/>
                    </a:lnTo>
                    <a:lnTo>
                      <a:pt x="289" y="383"/>
                    </a:lnTo>
                    <a:lnTo>
                      <a:pt x="287" y="383"/>
                    </a:lnTo>
                    <a:lnTo>
                      <a:pt x="287" y="381"/>
                    </a:lnTo>
                    <a:lnTo>
                      <a:pt x="287" y="377"/>
                    </a:lnTo>
                    <a:lnTo>
                      <a:pt x="285" y="375"/>
                    </a:lnTo>
                    <a:lnTo>
                      <a:pt x="287" y="375"/>
                    </a:lnTo>
                    <a:lnTo>
                      <a:pt x="291" y="374"/>
                    </a:lnTo>
                    <a:lnTo>
                      <a:pt x="291" y="374"/>
                    </a:lnTo>
                    <a:lnTo>
                      <a:pt x="293" y="372"/>
                    </a:lnTo>
                    <a:lnTo>
                      <a:pt x="291" y="372"/>
                    </a:lnTo>
                    <a:lnTo>
                      <a:pt x="289" y="372"/>
                    </a:lnTo>
                    <a:lnTo>
                      <a:pt x="287" y="372"/>
                    </a:lnTo>
                    <a:lnTo>
                      <a:pt x="284" y="372"/>
                    </a:lnTo>
                    <a:lnTo>
                      <a:pt x="284" y="370"/>
                    </a:lnTo>
                    <a:lnTo>
                      <a:pt x="285" y="368"/>
                    </a:lnTo>
                    <a:lnTo>
                      <a:pt x="287" y="368"/>
                    </a:lnTo>
                    <a:lnTo>
                      <a:pt x="289" y="364"/>
                    </a:lnTo>
                    <a:lnTo>
                      <a:pt x="287" y="364"/>
                    </a:lnTo>
                    <a:lnTo>
                      <a:pt x="285" y="366"/>
                    </a:lnTo>
                    <a:lnTo>
                      <a:pt x="284" y="364"/>
                    </a:lnTo>
                    <a:lnTo>
                      <a:pt x="284" y="364"/>
                    </a:lnTo>
                    <a:lnTo>
                      <a:pt x="285" y="362"/>
                    </a:lnTo>
                    <a:lnTo>
                      <a:pt x="289" y="362"/>
                    </a:lnTo>
                    <a:lnTo>
                      <a:pt x="291" y="360"/>
                    </a:lnTo>
                    <a:lnTo>
                      <a:pt x="289" y="360"/>
                    </a:lnTo>
                    <a:lnTo>
                      <a:pt x="285" y="360"/>
                    </a:lnTo>
                    <a:lnTo>
                      <a:pt x="284" y="360"/>
                    </a:lnTo>
                    <a:lnTo>
                      <a:pt x="284" y="360"/>
                    </a:lnTo>
                    <a:lnTo>
                      <a:pt x="284" y="358"/>
                    </a:lnTo>
                    <a:lnTo>
                      <a:pt x="285" y="354"/>
                    </a:lnTo>
                    <a:lnTo>
                      <a:pt x="287" y="354"/>
                    </a:lnTo>
                    <a:lnTo>
                      <a:pt x="291" y="353"/>
                    </a:lnTo>
                    <a:lnTo>
                      <a:pt x="295" y="351"/>
                    </a:lnTo>
                    <a:lnTo>
                      <a:pt x="297" y="349"/>
                    </a:lnTo>
                    <a:lnTo>
                      <a:pt x="299" y="347"/>
                    </a:lnTo>
                    <a:lnTo>
                      <a:pt x="301" y="343"/>
                    </a:lnTo>
                    <a:lnTo>
                      <a:pt x="303" y="343"/>
                    </a:lnTo>
                    <a:lnTo>
                      <a:pt x="303" y="341"/>
                    </a:lnTo>
                    <a:lnTo>
                      <a:pt x="301" y="341"/>
                    </a:lnTo>
                    <a:lnTo>
                      <a:pt x="297" y="345"/>
                    </a:lnTo>
                    <a:lnTo>
                      <a:pt x="295" y="345"/>
                    </a:lnTo>
                    <a:lnTo>
                      <a:pt x="293" y="349"/>
                    </a:lnTo>
                    <a:lnTo>
                      <a:pt x="289" y="351"/>
                    </a:lnTo>
                    <a:lnTo>
                      <a:pt x="287" y="351"/>
                    </a:lnTo>
                    <a:lnTo>
                      <a:pt x="282" y="353"/>
                    </a:lnTo>
                    <a:lnTo>
                      <a:pt x="280" y="354"/>
                    </a:lnTo>
                    <a:lnTo>
                      <a:pt x="276" y="353"/>
                    </a:lnTo>
                    <a:lnTo>
                      <a:pt x="278" y="353"/>
                    </a:lnTo>
                    <a:lnTo>
                      <a:pt x="282" y="347"/>
                    </a:lnTo>
                    <a:lnTo>
                      <a:pt x="285" y="345"/>
                    </a:lnTo>
                    <a:lnTo>
                      <a:pt x="287" y="343"/>
                    </a:lnTo>
                    <a:lnTo>
                      <a:pt x="287" y="341"/>
                    </a:lnTo>
                    <a:lnTo>
                      <a:pt x="287" y="339"/>
                    </a:lnTo>
                    <a:lnTo>
                      <a:pt x="285" y="343"/>
                    </a:lnTo>
                    <a:lnTo>
                      <a:pt x="278" y="347"/>
                    </a:lnTo>
                    <a:lnTo>
                      <a:pt x="276" y="349"/>
                    </a:lnTo>
                    <a:lnTo>
                      <a:pt x="274" y="347"/>
                    </a:lnTo>
                    <a:lnTo>
                      <a:pt x="274" y="347"/>
                    </a:lnTo>
                    <a:lnTo>
                      <a:pt x="274" y="343"/>
                    </a:lnTo>
                    <a:lnTo>
                      <a:pt x="272" y="343"/>
                    </a:lnTo>
                    <a:lnTo>
                      <a:pt x="270" y="343"/>
                    </a:lnTo>
                    <a:lnTo>
                      <a:pt x="270" y="341"/>
                    </a:lnTo>
                    <a:lnTo>
                      <a:pt x="270" y="341"/>
                    </a:lnTo>
                    <a:lnTo>
                      <a:pt x="272" y="339"/>
                    </a:lnTo>
                    <a:lnTo>
                      <a:pt x="272" y="339"/>
                    </a:lnTo>
                    <a:lnTo>
                      <a:pt x="270" y="337"/>
                    </a:lnTo>
                    <a:lnTo>
                      <a:pt x="268" y="337"/>
                    </a:lnTo>
                    <a:lnTo>
                      <a:pt x="268" y="335"/>
                    </a:lnTo>
                    <a:lnTo>
                      <a:pt x="268" y="334"/>
                    </a:lnTo>
                    <a:lnTo>
                      <a:pt x="270" y="332"/>
                    </a:lnTo>
                    <a:lnTo>
                      <a:pt x="270" y="330"/>
                    </a:lnTo>
                    <a:lnTo>
                      <a:pt x="268" y="330"/>
                    </a:lnTo>
                    <a:lnTo>
                      <a:pt x="266" y="328"/>
                    </a:lnTo>
                    <a:lnTo>
                      <a:pt x="266" y="328"/>
                    </a:lnTo>
                    <a:lnTo>
                      <a:pt x="266" y="330"/>
                    </a:lnTo>
                    <a:lnTo>
                      <a:pt x="266" y="332"/>
                    </a:lnTo>
                    <a:lnTo>
                      <a:pt x="265" y="334"/>
                    </a:lnTo>
                    <a:lnTo>
                      <a:pt x="263" y="332"/>
                    </a:lnTo>
                    <a:lnTo>
                      <a:pt x="261" y="330"/>
                    </a:lnTo>
                    <a:lnTo>
                      <a:pt x="257" y="330"/>
                    </a:lnTo>
                    <a:lnTo>
                      <a:pt x="261" y="332"/>
                    </a:lnTo>
                    <a:lnTo>
                      <a:pt x="263" y="335"/>
                    </a:lnTo>
                    <a:lnTo>
                      <a:pt x="263" y="337"/>
                    </a:lnTo>
                    <a:lnTo>
                      <a:pt x="261" y="337"/>
                    </a:lnTo>
                    <a:lnTo>
                      <a:pt x="261" y="339"/>
                    </a:lnTo>
                    <a:lnTo>
                      <a:pt x="261" y="339"/>
                    </a:lnTo>
                    <a:lnTo>
                      <a:pt x="259" y="339"/>
                    </a:lnTo>
                    <a:lnTo>
                      <a:pt x="257" y="337"/>
                    </a:lnTo>
                    <a:lnTo>
                      <a:pt x="255" y="334"/>
                    </a:lnTo>
                    <a:lnTo>
                      <a:pt x="255" y="334"/>
                    </a:lnTo>
                    <a:lnTo>
                      <a:pt x="253" y="334"/>
                    </a:lnTo>
                    <a:lnTo>
                      <a:pt x="255" y="335"/>
                    </a:lnTo>
                    <a:lnTo>
                      <a:pt x="255" y="339"/>
                    </a:lnTo>
                    <a:lnTo>
                      <a:pt x="255" y="341"/>
                    </a:lnTo>
                    <a:lnTo>
                      <a:pt x="257" y="341"/>
                    </a:lnTo>
                    <a:lnTo>
                      <a:pt x="259" y="345"/>
                    </a:lnTo>
                    <a:lnTo>
                      <a:pt x="261" y="347"/>
                    </a:lnTo>
                    <a:lnTo>
                      <a:pt x="259" y="351"/>
                    </a:lnTo>
                    <a:lnTo>
                      <a:pt x="261" y="351"/>
                    </a:lnTo>
                    <a:lnTo>
                      <a:pt x="261" y="353"/>
                    </a:lnTo>
                    <a:lnTo>
                      <a:pt x="259" y="353"/>
                    </a:lnTo>
                    <a:lnTo>
                      <a:pt x="255" y="353"/>
                    </a:lnTo>
                    <a:lnTo>
                      <a:pt x="253" y="351"/>
                    </a:lnTo>
                    <a:lnTo>
                      <a:pt x="253" y="353"/>
                    </a:lnTo>
                    <a:lnTo>
                      <a:pt x="251" y="353"/>
                    </a:lnTo>
                    <a:lnTo>
                      <a:pt x="247" y="349"/>
                    </a:lnTo>
                    <a:lnTo>
                      <a:pt x="247" y="347"/>
                    </a:lnTo>
                    <a:lnTo>
                      <a:pt x="249" y="345"/>
                    </a:lnTo>
                    <a:lnTo>
                      <a:pt x="247" y="343"/>
                    </a:lnTo>
                    <a:lnTo>
                      <a:pt x="245" y="341"/>
                    </a:lnTo>
                    <a:lnTo>
                      <a:pt x="242" y="341"/>
                    </a:lnTo>
                    <a:lnTo>
                      <a:pt x="242" y="339"/>
                    </a:lnTo>
                    <a:lnTo>
                      <a:pt x="240" y="337"/>
                    </a:lnTo>
                    <a:lnTo>
                      <a:pt x="238" y="337"/>
                    </a:lnTo>
                    <a:lnTo>
                      <a:pt x="236" y="339"/>
                    </a:lnTo>
                    <a:lnTo>
                      <a:pt x="232" y="339"/>
                    </a:lnTo>
                    <a:lnTo>
                      <a:pt x="232" y="341"/>
                    </a:lnTo>
                    <a:lnTo>
                      <a:pt x="238" y="341"/>
                    </a:lnTo>
                    <a:lnTo>
                      <a:pt x="240" y="341"/>
                    </a:lnTo>
                    <a:lnTo>
                      <a:pt x="244" y="343"/>
                    </a:lnTo>
                    <a:lnTo>
                      <a:pt x="244" y="347"/>
                    </a:lnTo>
                    <a:lnTo>
                      <a:pt x="242" y="349"/>
                    </a:lnTo>
                    <a:lnTo>
                      <a:pt x="242" y="351"/>
                    </a:lnTo>
                    <a:lnTo>
                      <a:pt x="244" y="351"/>
                    </a:lnTo>
                    <a:lnTo>
                      <a:pt x="245" y="353"/>
                    </a:lnTo>
                    <a:lnTo>
                      <a:pt x="244" y="354"/>
                    </a:lnTo>
                    <a:lnTo>
                      <a:pt x="245" y="354"/>
                    </a:lnTo>
                    <a:lnTo>
                      <a:pt x="247" y="354"/>
                    </a:lnTo>
                    <a:lnTo>
                      <a:pt x="249" y="356"/>
                    </a:lnTo>
                    <a:lnTo>
                      <a:pt x="247" y="360"/>
                    </a:lnTo>
                    <a:lnTo>
                      <a:pt x="242" y="364"/>
                    </a:lnTo>
                    <a:lnTo>
                      <a:pt x="238" y="366"/>
                    </a:lnTo>
                    <a:lnTo>
                      <a:pt x="245" y="364"/>
                    </a:lnTo>
                    <a:lnTo>
                      <a:pt x="247" y="362"/>
                    </a:lnTo>
                    <a:lnTo>
                      <a:pt x="247" y="360"/>
                    </a:lnTo>
                    <a:lnTo>
                      <a:pt x="253" y="360"/>
                    </a:lnTo>
                    <a:lnTo>
                      <a:pt x="255" y="362"/>
                    </a:lnTo>
                    <a:lnTo>
                      <a:pt x="255" y="364"/>
                    </a:lnTo>
                    <a:lnTo>
                      <a:pt x="251" y="366"/>
                    </a:lnTo>
                    <a:lnTo>
                      <a:pt x="249" y="368"/>
                    </a:lnTo>
                    <a:lnTo>
                      <a:pt x="251" y="368"/>
                    </a:lnTo>
                    <a:lnTo>
                      <a:pt x="253" y="370"/>
                    </a:lnTo>
                    <a:lnTo>
                      <a:pt x="257" y="372"/>
                    </a:lnTo>
                    <a:lnTo>
                      <a:pt x="255" y="372"/>
                    </a:lnTo>
                    <a:lnTo>
                      <a:pt x="251" y="374"/>
                    </a:lnTo>
                    <a:lnTo>
                      <a:pt x="249" y="374"/>
                    </a:lnTo>
                    <a:lnTo>
                      <a:pt x="251" y="375"/>
                    </a:lnTo>
                    <a:lnTo>
                      <a:pt x="253" y="377"/>
                    </a:lnTo>
                    <a:lnTo>
                      <a:pt x="251" y="377"/>
                    </a:lnTo>
                    <a:lnTo>
                      <a:pt x="253" y="379"/>
                    </a:lnTo>
                    <a:lnTo>
                      <a:pt x="253" y="379"/>
                    </a:lnTo>
                    <a:lnTo>
                      <a:pt x="253" y="381"/>
                    </a:lnTo>
                    <a:lnTo>
                      <a:pt x="255" y="381"/>
                    </a:lnTo>
                    <a:lnTo>
                      <a:pt x="255" y="385"/>
                    </a:lnTo>
                    <a:lnTo>
                      <a:pt x="255" y="389"/>
                    </a:lnTo>
                    <a:lnTo>
                      <a:pt x="257" y="389"/>
                    </a:lnTo>
                    <a:lnTo>
                      <a:pt x="257" y="387"/>
                    </a:lnTo>
                    <a:lnTo>
                      <a:pt x="257" y="383"/>
                    </a:lnTo>
                    <a:lnTo>
                      <a:pt x="259" y="383"/>
                    </a:lnTo>
                    <a:lnTo>
                      <a:pt x="261" y="385"/>
                    </a:lnTo>
                    <a:lnTo>
                      <a:pt x="263" y="389"/>
                    </a:lnTo>
                    <a:lnTo>
                      <a:pt x="263" y="391"/>
                    </a:lnTo>
                    <a:lnTo>
                      <a:pt x="263" y="391"/>
                    </a:lnTo>
                    <a:lnTo>
                      <a:pt x="261" y="393"/>
                    </a:lnTo>
                    <a:lnTo>
                      <a:pt x="261" y="394"/>
                    </a:lnTo>
                    <a:lnTo>
                      <a:pt x="265" y="394"/>
                    </a:lnTo>
                    <a:lnTo>
                      <a:pt x="266" y="393"/>
                    </a:lnTo>
                    <a:lnTo>
                      <a:pt x="266" y="394"/>
                    </a:lnTo>
                    <a:lnTo>
                      <a:pt x="268" y="393"/>
                    </a:lnTo>
                    <a:lnTo>
                      <a:pt x="268" y="391"/>
                    </a:lnTo>
                    <a:lnTo>
                      <a:pt x="270" y="391"/>
                    </a:lnTo>
                    <a:lnTo>
                      <a:pt x="272" y="394"/>
                    </a:lnTo>
                    <a:lnTo>
                      <a:pt x="270" y="396"/>
                    </a:lnTo>
                    <a:lnTo>
                      <a:pt x="268" y="398"/>
                    </a:lnTo>
                    <a:lnTo>
                      <a:pt x="268" y="400"/>
                    </a:lnTo>
                    <a:lnTo>
                      <a:pt x="266" y="402"/>
                    </a:lnTo>
                    <a:lnTo>
                      <a:pt x="268" y="404"/>
                    </a:lnTo>
                    <a:lnTo>
                      <a:pt x="272" y="404"/>
                    </a:lnTo>
                    <a:lnTo>
                      <a:pt x="276" y="402"/>
                    </a:lnTo>
                    <a:lnTo>
                      <a:pt x="276" y="404"/>
                    </a:lnTo>
                    <a:lnTo>
                      <a:pt x="274" y="406"/>
                    </a:lnTo>
                    <a:lnTo>
                      <a:pt x="274" y="408"/>
                    </a:lnTo>
                    <a:lnTo>
                      <a:pt x="270" y="408"/>
                    </a:lnTo>
                    <a:lnTo>
                      <a:pt x="272" y="410"/>
                    </a:lnTo>
                    <a:lnTo>
                      <a:pt x="274" y="414"/>
                    </a:lnTo>
                    <a:lnTo>
                      <a:pt x="272" y="417"/>
                    </a:lnTo>
                    <a:lnTo>
                      <a:pt x="274" y="417"/>
                    </a:lnTo>
                    <a:lnTo>
                      <a:pt x="276" y="421"/>
                    </a:lnTo>
                    <a:lnTo>
                      <a:pt x="280" y="427"/>
                    </a:lnTo>
                    <a:lnTo>
                      <a:pt x="280" y="429"/>
                    </a:lnTo>
                    <a:lnTo>
                      <a:pt x="278" y="431"/>
                    </a:lnTo>
                    <a:lnTo>
                      <a:pt x="278" y="435"/>
                    </a:lnTo>
                    <a:lnTo>
                      <a:pt x="276" y="438"/>
                    </a:lnTo>
                    <a:lnTo>
                      <a:pt x="276" y="442"/>
                    </a:lnTo>
                    <a:lnTo>
                      <a:pt x="276" y="444"/>
                    </a:lnTo>
                    <a:lnTo>
                      <a:pt x="270" y="438"/>
                    </a:lnTo>
                    <a:lnTo>
                      <a:pt x="270" y="435"/>
                    </a:lnTo>
                    <a:lnTo>
                      <a:pt x="270" y="431"/>
                    </a:lnTo>
                    <a:lnTo>
                      <a:pt x="268" y="425"/>
                    </a:lnTo>
                    <a:lnTo>
                      <a:pt x="268" y="431"/>
                    </a:lnTo>
                    <a:lnTo>
                      <a:pt x="268" y="435"/>
                    </a:lnTo>
                    <a:lnTo>
                      <a:pt x="270" y="442"/>
                    </a:lnTo>
                    <a:lnTo>
                      <a:pt x="270" y="448"/>
                    </a:lnTo>
                    <a:lnTo>
                      <a:pt x="268" y="450"/>
                    </a:lnTo>
                    <a:lnTo>
                      <a:pt x="270" y="454"/>
                    </a:lnTo>
                    <a:lnTo>
                      <a:pt x="270" y="454"/>
                    </a:lnTo>
                    <a:lnTo>
                      <a:pt x="266" y="454"/>
                    </a:lnTo>
                    <a:lnTo>
                      <a:pt x="265" y="452"/>
                    </a:lnTo>
                    <a:lnTo>
                      <a:pt x="263" y="452"/>
                    </a:lnTo>
                    <a:lnTo>
                      <a:pt x="265" y="457"/>
                    </a:lnTo>
                    <a:lnTo>
                      <a:pt x="265" y="463"/>
                    </a:lnTo>
                    <a:lnTo>
                      <a:pt x="265" y="463"/>
                    </a:lnTo>
                    <a:lnTo>
                      <a:pt x="265" y="465"/>
                    </a:lnTo>
                    <a:lnTo>
                      <a:pt x="261" y="465"/>
                    </a:lnTo>
                    <a:lnTo>
                      <a:pt x="259" y="463"/>
                    </a:lnTo>
                    <a:lnTo>
                      <a:pt x="259" y="457"/>
                    </a:lnTo>
                    <a:lnTo>
                      <a:pt x="259" y="455"/>
                    </a:lnTo>
                    <a:lnTo>
                      <a:pt x="259" y="452"/>
                    </a:lnTo>
                    <a:lnTo>
                      <a:pt x="259" y="454"/>
                    </a:lnTo>
                    <a:lnTo>
                      <a:pt x="255" y="454"/>
                    </a:lnTo>
                    <a:lnTo>
                      <a:pt x="253" y="452"/>
                    </a:lnTo>
                    <a:lnTo>
                      <a:pt x="253" y="448"/>
                    </a:lnTo>
                    <a:lnTo>
                      <a:pt x="251" y="448"/>
                    </a:lnTo>
                    <a:lnTo>
                      <a:pt x="251" y="452"/>
                    </a:lnTo>
                    <a:lnTo>
                      <a:pt x="251" y="450"/>
                    </a:lnTo>
                    <a:lnTo>
                      <a:pt x="251" y="448"/>
                    </a:lnTo>
                    <a:lnTo>
                      <a:pt x="249" y="444"/>
                    </a:lnTo>
                    <a:lnTo>
                      <a:pt x="247" y="444"/>
                    </a:lnTo>
                    <a:lnTo>
                      <a:pt x="247" y="446"/>
                    </a:lnTo>
                    <a:lnTo>
                      <a:pt x="249" y="446"/>
                    </a:lnTo>
                    <a:lnTo>
                      <a:pt x="247" y="450"/>
                    </a:lnTo>
                    <a:lnTo>
                      <a:pt x="245" y="448"/>
                    </a:lnTo>
                    <a:lnTo>
                      <a:pt x="244" y="446"/>
                    </a:lnTo>
                    <a:lnTo>
                      <a:pt x="244" y="444"/>
                    </a:lnTo>
                    <a:lnTo>
                      <a:pt x="244" y="440"/>
                    </a:lnTo>
                    <a:lnTo>
                      <a:pt x="242" y="435"/>
                    </a:lnTo>
                    <a:lnTo>
                      <a:pt x="242" y="433"/>
                    </a:lnTo>
                    <a:lnTo>
                      <a:pt x="242" y="436"/>
                    </a:lnTo>
                    <a:lnTo>
                      <a:pt x="242" y="442"/>
                    </a:lnTo>
                    <a:lnTo>
                      <a:pt x="242" y="446"/>
                    </a:lnTo>
                    <a:lnTo>
                      <a:pt x="240" y="448"/>
                    </a:lnTo>
                    <a:lnTo>
                      <a:pt x="238" y="442"/>
                    </a:lnTo>
                    <a:lnTo>
                      <a:pt x="236" y="438"/>
                    </a:lnTo>
                    <a:lnTo>
                      <a:pt x="236" y="436"/>
                    </a:lnTo>
                    <a:lnTo>
                      <a:pt x="232" y="436"/>
                    </a:lnTo>
                    <a:lnTo>
                      <a:pt x="230" y="431"/>
                    </a:lnTo>
                    <a:lnTo>
                      <a:pt x="230" y="429"/>
                    </a:lnTo>
                    <a:lnTo>
                      <a:pt x="230" y="427"/>
                    </a:lnTo>
                    <a:lnTo>
                      <a:pt x="228" y="425"/>
                    </a:lnTo>
                    <a:lnTo>
                      <a:pt x="226" y="427"/>
                    </a:lnTo>
                    <a:lnTo>
                      <a:pt x="226" y="427"/>
                    </a:lnTo>
                    <a:lnTo>
                      <a:pt x="228" y="433"/>
                    </a:lnTo>
                    <a:lnTo>
                      <a:pt x="228" y="435"/>
                    </a:lnTo>
                    <a:lnTo>
                      <a:pt x="226" y="433"/>
                    </a:lnTo>
                    <a:lnTo>
                      <a:pt x="226" y="431"/>
                    </a:lnTo>
                    <a:lnTo>
                      <a:pt x="225" y="429"/>
                    </a:lnTo>
                    <a:lnTo>
                      <a:pt x="221" y="427"/>
                    </a:lnTo>
                    <a:lnTo>
                      <a:pt x="217" y="423"/>
                    </a:lnTo>
                    <a:lnTo>
                      <a:pt x="217" y="419"/>
                    </a:lnTo>
                    <a:lnTo>
                      <a:pt x="213" y="419"/>
                    </a:lnTo>
                    <a:lnTo>
                      <a:pt x="213" y="421"/>
                    </a:lnTo>
                    <a:lnTo>
                      <a:pt x="209" y="419"/>
                    </a:lnTo>
                    <a:lnTo>
                      <a:pt x="209" y="423"/>
                    </a:lnTo>
                    <a:lnTo>
                      <a:pt x="211" y="427"/>
                    </a:lnTo>
                    <a:lnTo>
                      <a:pt x="215" y="431"/>
                    </a:lnTo>
                    <a:lnTo>
                      <a:pt x="215" y="433"/>
                    </a:lnTo>
                    <a:lnTo>
                      <a:pt x="217" y="435"/>
                    </a:lnTo>
                    <a:lnTo>
                      <a:pt x="217" y="440"/>
                    </a:lnTo>
                    <a:lnTo>
                      <a:pt x="219" y="440"/>
                    </a:lnTo>
                    <a:lnTo>
                      <a:pt x="223" y="440"/>
                    </a:lnTo>
                    <a:lnTo>
                      <a:pt x="225" y="444"/>
                    </a:lnTo>
                    <a:lnTo>
                      <a:pt x="223" y="446"/>
                    </a:lnTo>
                    <a:lnTo>
                      <a:pt x="225" y="444"/>
                    </a:lnTo>
                    <a:lnTo>
                      <a:pt x="228" y="446"/>
                    </a:lnTo>
                    <a:lnTo>
                      <a:pt x="226" y="448"/>
                    </a:lnTo>
                    <a:lnTo>
                      <a:pt x="228" y="448"/>
                    </a:lnTo>
                    <a:lnTo>
                      <a:pt x="230" y="450"/>
                    </a:lnTo>
                    <a:lnTo>
                      <a:pt x="232" y="454"/>
                    </a:lnTo>
                    <a:lnTo>
                      <a:pt x="230" y="457"/>
                    </a:lnTo>
                    <a:lnTo>
                      <a:pt x="234" y="457"/>
                    </a:lnTo>
                    <a:lnTo>
                      <a:pt x="236" y="457"/>
                    </a:lnTo>
                    <a:lnTo>
                      <a:pt x="236" y="461"/>
                    </a:lnTo>
                    <a:lnTo>
                      <a:pt x="234" y="465"/>
                    </a:lnTo>
                    <a:lnTo>
                      <a:pt x="236" y="465"/>
                    </a:lnTo>
                    <a:lnTo>
                      <a:pt x="236" y="467"/>
                    </a:lnTo>
                    <a:lnTo>
                      <a:pt x="236" y="469"/>
                    </a:lnTo>
                    <a:lnTo>
                      <a:pt x="240" y="465"/>
                    </a:lnTo>
                    <a:lnTo>
                      <a:pt x="242" y="467"/>
                    </a:lnTo>
                    <a:lnTo>
                      <a:pt x="240" y="471"/>
                    </a:lnTo>
                    <a:lnTo>
                      <a:pt x="242" y="473"/>
                    </a:lnTo>
                    <a:lnTo>
                      <a:pt x="244" y="471"/>
                    </a:lnTo>
                    <a:lnTo>
                      <a:pt x="244" y="473"/>
                    </a:lnTo>
                    <a:lnTo>
                      <a:pt x="244" y="475"/>
                    </a:lnTo>
                    <a:lnTo>
                      <a:pt x="240" y="475"/>
                    </a:lnTo>
                    <a:lnTo>
                      <a:pt x="238" y="476"/>
                    </a:lnTo>
                    <a:lnTo>
                      <a:pt x="240" y="478"/>
                    </a:lnTo>
                    <a:lnTo>
                      <a:pt x="242" y="480"/>
                    </a:lnTo>
                    <a:lnTo>
                      <a:pt x="242" y="482"/>
                    </a:lnTo>
                    <a:lnTo>
                      <a:pt x="242" y="484"/>
                    </a:lnTo>
                    <a:lnTo>
                      <a:pt x="238" y="484"/>
                    </a:lnTo>
                    <a:lnTo>
                      <a:pt x="234" y="482"/>
                    </a:lnTo>
                    <a:lnTo>
                      <a:pt x="230" y="480"/>
                    </a:lnTo>
                    <a:lnTo>
                      <a:pt x="226" y="478"/>
                    </a:lnTo>
                    <a:lnTo>
                      <a:pt x="225" y="478"/>
                    </a:lnTo>
                    <a:lnTo>
                      <a:pt x="219" y="473"/>
                    </a:lnTo>
                    <a:lnTo>
                      <a:pt x="219" y="471"/>
                    </a:lnTo>
                    <a:lnTo>
                      <a:pt x="215" y="469"/>
                    </a:lnTo>
                    <a:lnTo>
                      <a:pt x="213" y="471"/>
                    </a:lnTo>
                    <a:lnTo>
                      <a:pt x="211" y="469"/>
                    </a:lnTo>
                    <a:lnTo>
                      <a:pt x="211" y="471"/>
                    </a:lnTo>
                    <a:lnTo>
                      <a:pt x="205" y="469"/>
                    </a:lnTo>
                    <a:lnTo>
                      <a:pt x="204" y="467"/>
                    </a:lnTo>
                    <a:lnTo>
                      <a:pt x="202" y="465"/>
                    </a:lnTo>
                    <a:lnTo>
                      <a:pt x="200" y="465"/>
                    </a:lnTo>
                    <a:lnTo>
                      <a:pt x="196" y="459"/>
                    </a:lnTo>
                    <a:lnTo>
                      <a:pt x="196" y="457"/>
                    </a:lnTo>
                    <a:lnTo>
                      <a:pt x="194" y="457"/>
                    </a:lnTo>
                    <a:lnTo>
                      <a:pt x="192" y="455"/>
                    </a:lnTo>
                    <a:lnTo>
                      <a:pt x="190" y="454"/>
                    </a:lnTo>
                    <a:lnTo>
                      <a:pt x="192" y="452"/>
                    </a:lnTo>
                    <a:lnTo>
                      <a:pt x="194" y="450"/>
                    </a:lnTo>
                    <a:lnTo>
                      <a:pt x="190" y="450"/>
                    </a:lnTo>
                    <a:lnTo>
                      <a:pt x="190" y="450"/>
                    </a:lnTo>
                    <a:lnTo>
                      <a:pt x="188" y="452"/>
                    </a:lnTo>
                    <a:lnTo>
                      <a:pt x="186" y="450"/>
                    </a:lnTo>
                    <a:lnTo>
                      <a:pt x="186" y="448"/>
                    </a:lnTo>
                    <a:lnTo>
                      <a:pt x="185" y="448"/>
                    </a:lnTo>
                    <a:lnTo>
                      <a:pt x="179" y="444"/>
                    </a:lnTo>
                    <a:lnTo>
                      <a:pt x="175" y="444"/>
                    </a:lnTo>
                    <a:lnTo>
                      <a:pt x="173" y="442"/>
                    </a:lnTo>
                    <a:lnTo>
                      <a:pt x="171" y="440"/>
                    </a:lnTo>
                    <a:lnTo>
                      <a:pt x="171" y="438"/>
                    </a:lnTo>
                    <a:lnTo>
                      <a:pt x="169" y="438"/>
                    </a:lnTo>
                    <a:lnTo>
                      <a:pt x="167" y="435"/>
                    </a:lnTo>
                    <a:lnTo>
                      <a:pt x="164" y="433"/>
                    </a:lnTo>
                    <a:lnTo>
                      <a:pt x="164" y="429"/>
                    </a:lnTo>
                    <a:lnTo>
                      <a:pt x="160" y="427"/>
                    </a:lnTo>
                    <a:lnTo>
                      <a:pt x="162" y="425"/>
                    </a:lnTo>
                    <a:lnTo>
                      <a:pt x="167" y="425"/>
                    </a:lnTo>
                    <a:lnTo>
                      <a:pt x="173" y="421"/>
                    </a:lnTo>
                    <a:lnTo>
                      <a:pt x="175" y="419"/>
                    </a:lnTo>
                    <a:lnTo>
                      <a:pt x="169" y="419"/>
                    </a:lnTo>
                    <a:lnTo>
                      <a:pt x="167" y="415"/>
                    </a:lnTo>
                    <a:lnTo>
                      <a:pt x="165" y="412"/>
                    </a:lnTo>
                    <a:lnTo>
                      <a:pt x="165" y="410"/>
                    </a:lnTo>
                    <a:lnTo>
                      <a:pt x="164" y="412"/>
                    </a:lnTo>
                    <a:lnTo>
                      <a:pt x="164" y="415"/>
                    </a:lnTo>
                    <a:lnTo>
                      <a:pt x="162" y="417"/>
                    </a:lnTo>
                    <a:lnTo>
                      <a:pt x="160" y="414"/>
                    </a:lnTo>
                    <a:lnTo>
                      <a:pt x="162" y="412"/>
                    </a:lnTo>
                    <a:lnTo>
                      <a:pt x="162" y="406"/>
                    </a:lnTo>
                    <a:lnTo>
                      <a:pt x="160" y="410"/>
                    </a:lnTo>
                    <a:lnTo>
                      <a:pt x="158" y="408"/>
                    </a:lnTo>
                    <a:lnTo>
                      <a:pt x="158" y="404"/>
                    </a:lnTo>
                    <a:lnTo>
                      <a:pt x="156" y="406"/>
                    </a:lnTo>
                    <a:lnTo>
                      <a:pt x="154" y="402"/>
                    </a:lnTo>
                    <a:lnTo>
                      <a:pt x="154" y="398"/>
                    </a:lnTo>
                    <a:lnTo>
                      <a:pt x="152" y="394"/>
                    </a:lnTo>
                    <a:lnTo>
                      <a:pt x="150" y="393"/>
                    </a:lnTo>
                    <a:lnTo>
                      <a:pt x="150" y="389"/>
                    </a:lnTo>
                    <a:lnTo>
                      <a:pt x="154" y="385"/>
                    </a:lnTo>
                    <a:lnTo>
                      <a:pt x="154" y="385"/>
                    </a:lnTo>
                    <a:lnTo>
                      <a:pt x="146" y="389"/>
                    </a:lnTo>
                    <a:lnTo>
                      <a:pt x="146" y="393"/>
                    </a:lnTo>
                    <a:lnTo>
                      <a:pt x="146" y="391"/>
                    </a:lnTo>
                    <a:lnTo>
                      <a:pt x="148" y="385"/>
                    </a:lnTo>
                    <a:lnTo>
                      <a:pt x="144" y="385"/>
                    </a:lnTo>
                    <a:lnTo>
                      <a:pt x="143" y="387"/>
                    </a:lnTo>
                    <a:lnTo>
                      <a:pt x="143" y="385"/>
                    </a:lnTo>
                    <a:lnTo>
                      <a:pt x="141" y="391"/>
                    </a:lnTo>
                    <a:lnTo>
                      <a:pt x="137" y="393"/>
                    </a:lnTo>
                    <a:lnTo>
                      <a:pt x="137" y="389"/>
                    </a:lnTo>
                    <a:lnTo>
                      <a:pt x="141" y="387"/>
                    </a:lnTo>
                    <a:lnTo>
                      <a:pt x="139" y="383"/>
                    </a:lnTo>
                    <a:lnTo>
                      <a:pt x="141" y="381"/>
                    </a:lnTo>
                    <a:lnTo>
                      <a:pt x="137" y="381"/>
                    </a:lnTo>
                    <a:lnTo>
                      <a:pt x="135" y="385"/>
                    </a:lnTo>
                    <a:lnTo>
                      <a:pt x="133" y="385"/>
                    </a:lnTo>
                    <a:lnTo>
                      <a:pt x="131" y="387"/>
                    </a:lnTo>
                    <a:lnTo>
                      <a:pt x="129" y="389"/>
                    </a:lnTo>
                    <a:lnTo>
                      <a:pt x="125" y="389"/>
                    </a:lnTo>
                    <a:lnTo>
                      <a:pt x="124" y="385"/>
                    </a:lnTo>
                    <a:lnTo>
                      <a:pt x="120" y="385"/>
                    </a:lnTo>
                    <a:lnTo>
                      <a:pt x="116" y="379"/>
                    </a:lnTo>
                    <a:lnTo>
                      <a:pt x="116" y="379"/>
                    </a:lnTo>
                    <a:lnTo>
                      <a:pt x="114" y="383"/>
                    </a:lnTo>
                    <a:lnTo>
                      <a:pt x="114" y="385"/>
                    </a:lnTo>
                    <a:lnTo>
                      <a:pt x="112" y="387"/>
                    </a:lnTo>
                    <a:lnTo>
                      <a:pt x="110" y="387"/>
                    </a:lnTo>
                    <a:lnTo>
                      <a:pt x="108" y="387"/>
                    </a:lnTo>
                    <a:lnTo>
                      <a:pt x="104" y="387"/>
                    </a:lnTo>
                    <a:lnTo>
                      <a:pt x="103" y="389"/>
                    </a:lnTo>
                    <a:lnTo>
                      <a:pt x="99" y="389"/>
                    </a:lnTo>
                    <a:lnTo>
                      <a:pt x="97" y="391"/>
                    </a:lnTo>
                    <a:lnTo>
                      <a:pt x="93" y="389"/>
                    </a:lnTo>
                    <a:lnTo>
                      <a:pt x="89" y="389"/>
                    </a:lnTo>
                    <a:lnTo>
                      <a:pt x="89" y="387"/>
                    </a:lnTo>
                    <a:lnTo>
                      <a:pt x="85" y="383"/>
                    </a:lnTo>
                    <a:lnTo>
                      <a:pt x="84" y="383"/>
                    </a:lnTo>
                    <a:lnTo>
                      <a:pt x="80" y="381"/>
                    </a:lnTo>
                    <a:lnTo>
                      <a:pt x="78" y="374"/>
                    </a:lnTo>
                    <a:lnTo>
                      <a:pt x="80" y="370"/>
                    </a:lnTo>
                    <a:lnTo>
                      <a:pt x="82" y="368"/>
                    </a:lnTo>
                    <a:lnTo>
                      <a:pt x="82" y="364"/>
                    </a:lnTo>
                    <a:lnTo>
                      <a:pt x="85" y="362"/>
                    </a:lnTo>
                    <a:lnTo>
                      <a:pt x="89" y="362"/>
                    </a:lnTo>
                    <a:lnTo>
                      <a:pt x="91" y="358"/>
                    </a:lnTo>
                    <a:lnTo>
                      <a:pt x="95" y="358"/>
                    </a:lnTo>
                    <a:lnTo>
                      <a:pt x="97" y="358"/>
                    </a:lnTo>
                    <a:lnTo>
                      <a:pt x="97" y="356"/>
                    </a:lnTo>
                    <a:lnTo>
                      <a:pt x="95" y="354"/>
                    </a:lnTo>
                    <a:lnTo>
                      <a:pt x="95" y="351"/>
                    </a:lnTo>
                    <a:lnTo>
                      <a:pt x="95" y="351"/>
                    </a:lnTo>
                    <a:lnTo>
                      <a:pt x="97" y="351"/>
                    </a:lnTo>
                    <a:lnTo>
                      <a:pt x="99" y="349"/>
                    </a:lnTo>
                    <a:lnTo>
                      <a:pt x="99" y="347"/>
                    </a:lnTo>
                    <a:lnTo>
                      <a:pt x="99" y="347"/>
                    </a:lnTo>
                    <a:lnTo>
                      <a:pt x="103" y="353"/>
                    </a:lnTo>
                    <a:lnTo>
                      <a:pt x="106" y="353"/>
                    </a:lnTo>
                    <a:lnTo>
                      <a:pt x="110" y="354"/>
                    </a:lnTo>
                    <a:lnTo>
                      <a:pt x="112" y="358"/>
                    </a:lnTo>
                    <a:lnTo>
                      <a:pt x="114" y="358"/>
                    </a:lnTo>
                    <a:lnTo>
                      <a:pt x="120" y="360"/>
                    </a:lnTo>
                    <a:lnTo>
                      <a:pt x="122" y="358"/>
                    </a:lnTo>
                    <a:lnTo>
                      <a:pt x="124" y="358"/>
                    </a:lnTo>
                    <a:lnTo>
                      <a:pt x="125" y="360"/>
                    </a:lnTo>
                    <a:lnTo>
                      <a:pt x="127" y="360"/>
                    </a:lnTo>
                    <a:lnTo>
                      <a:pt x="131" y="362"/>
                    </a:lnTo>
                    <a:lnTo>
                      <a:pt x="135" y="358"/>
                    </a:lnTo>
                    <a:lnTo>
                      <a:pt x="135" y="354"/>
                    </a:lnTo>
                    <a:lnTo>
                      <a:pt x="141" y="354"/>
                    </a:lnTo>
                    <a:lnTo>
                      <a:pt x="141" y="356"/>
                    </a:lnTo>
                    <a:lnTo>
                      <a:pt x="139" y="358"/>
                    </a:lnTo>
                    <a:lnTo>
                      <a:pt x="143" y="360"/>
                    </a:lnTo>
                    <a:lnTo>
                      <a:pt x="144" y="356"/>
                    </a:lnTo>
                    <a:lnTo>
                      <a:pt x="146" y="353"/>
                    </a:lnTo>
                    <a:lnTo>
                      <a:pt x="150" y="351"/>
                    </a:lnTo>
                    <a:lnTo>
                      <a:pt x="152" y="353"/>
                    </a:lnTo>
                    <a:lnTo>
                      <a:pt x="152" y="358"/>
                    </a:lnTo>
                    <a:lnTo>
                      <a:pt x="152" y="362"/>
                    </a:lnTo>
                    <a:lnTo>
                      <a:pt x="154" y="358"/>
                    </a:lnTo>
                    <a:lnTo>
                      <a:pt x="156" y="356"/>
                    </a:lnTo>
                    <a:lnTo>
                      <a:pt x="158" y="356"/>
                    </a:lnTo>
                    <a:lnTo>
                      <a:pt x="160" y="356"/>
                    </a:lnTo>
                    <a:lnTo>
                      <a:pt x="158" y="347"/>
                    </a:lnTo>
                    <a:lnTo>
                      <a:pt x="154" y="341"/>
                    </a:lnTo>
                    <a:lnTo>
                      <a:pt x="154" y="339"/>
                    </a:lnTo>
                    <a:lnTo>
                      <a:pt x="152" y="335"/>
                    </a:lnTo>
                    <a:lnTo>
                      <a:pt x="154" y="332"/>
                    </a:lnTo>
                    <a:lnTo>
                      <a:pt x="154" y="330"/>
                    </a:lnTo>
                    <a:lnTo>
                      <a:pt x="156" y="330"/>
                    </a:lnTo>
                    <a:lnTo>
                      <a:pt x="162" y="326"/>
                    </a:lnTo>
                    <a:lnTo>
                      <a:pt x="167" y="322"/>
                    </a:lnTo>
                    <a:lnTo>
                      <a:pt x="171" y="320"/>
                    </a:lnTo>
                    <a:lnTo>
                      <a:pt x="175" y="316"/>
                    </a:lnTo>
                    <a:lnTo>
                      <a:pt x="177" y="316"/>
                    </a:lnTo>
                    <a:lnTo>
                      <a:pt x="179" y="316"/>
                    </a:lnTo>
                    <a:lnTo>
                      <a:pt x="183" y="316"/>
                    </a:lnTo>
                    <a:lnTo>
                      <a:pt x="183" y="316"/>
                    </a:lnTo>
                    <a:lnTo>
                      <a:pt x="179" y="314"/>
                    </a:lnTo>
                    <a:lnTo>
                      <a:pt x="179" y="311"/>
                    </a:lnTo>
                    <a:lnTo>
                      <a:pt x="185" y="305"/>
                    </a:lnTo>
                    <a:lnTo>
                      <a:pt x="186" y="303"/>
                    </a:lnTo>
                    <a:lnTo>
                      <a:pt x="188" y="301"/>
                    </a:lnTo>
                    <a:lnTo>
                      <a:pt x="194" y="303"/>
                    </a:lnTo>
                    <a:lnTo>
                      <a:pt x="198" y="301"/>
                    </a:lnTo>
                    <a:lnTo>
                      <a:pt x="200" y="299"/>
                    </a:lnTo>
                    <a:lnTo>
                      <a:pt x="198" y="295"/>
                    </a:lnTo>
                    <a:lnTo>
                      <a:pt x="200" y="293"/>
                    </a:lnTo>
                    <a:lnTo>
                      <a:pt x="200" y="286"/>
                    </a:lnTo>
                    <a:lnTo>
                      <a:pt x="200" y="284"/>
                    </a:lnTo>
                    <a:lnTo>
                      <a:pt x="200" y="284"/>
                    </a:lnTo>
                    <a:lnTo>
                      <a:pt x="200" y="280"/>
                    </a:lnTo>
                    <a:lnTo>
                      <a:pt x="202" y="278"/>
                    </a:lnTo>
                    <a:lnTo>
                      <a:pt x="202" y="274"/>
                    </a:lnTo>
                    <a:lnTo>
                      <a:pt x="200" y="273"/>
                    </a:lnTo>
                    <a:lnTo>
                      <a:pt x="198" y="273"/>
                    </a:lnTo>
                    <a:lnTo>
                      <a:pt x="200" y="267"/>
                    </a:lnTo>
                    <a:lnTo>
                      <a:pt x="204" y="267"/>
                    </a:lnTo>
                    <a:lnTo>
                      <a:pt x="204" y="263"/>
                    </a:lnTo>
                    <a:lnTo>
                      <a:pt x="205" y="261"/>
                    </a:lnTo>
                    <a:lnTo>
                      <a:pt x="205" y="259"/>
                    </a:lnTo>
                    <a:lnTo>
                      <a:pt x="204" y="259"/>
                    </a:lnTo>
                    <a:lnTo>
                      <a:pt x="202" y="261"/>
                    </a:lnTo>
                    <a:lnTo>
                      <a:pt x="202" y="263"/>
                    </a:lnTo>
                    <a:lnTo>
                      <a:pt x="200" y="263"/>
                    </a:lnTo>
                    <a:lnTo>
                      <a:pt x="200" y="261"/>
                    </a:lnTo>
                    <a:lnTo>
                      <a:pt x="200" y="259"/>
                    </a:lnTo>
                    <a:lnTo>
                      <a:pt x="198" y="257"/>
                    </a:lnTo>
                    <a:lnTo>
                      <a:pt x="190" y="257"/>
                    </a:lnTo>
                    <a:lnTo>
                      <a:pt x="188" y="255"/>
                    </a:lnTo>
                    <a:lnTo>
                      <a:pt x="188" y="253"/>
                    </a:lnTo>
                    <a:lnTo>
                      <a:pt x="194" y="252"/>
                    </a:lnTo>
                    <a:lnTo>
                      <a:pt x="194" y="250"/>
                    </a:lnTo>
                    <a:lnTo>
                      <a:pt x="192" y="248"/>
                    </a:lnTo>
                    <a:lnTo>
                      <a:pt x="192" y="244"/>
                    </a:lnTo>
                    <a:lnTo>
                      <a:pt x="192" y="242"/>
                    </a:lnTo>
                    <a:lnTo>
                      <a:pt x="188" y="240"/>
                    </a:lnTo>
                    <a:lnTo>
                      <a:pt x="188" y="240"/>
                    </a:lnTo>
                    <a:lnTo>
                      <a:pt x="186" y="242"/>
                    </a:lnTo>
                    <a:lnTo>
                      <a:pt x="188" y="244"/>
                    </a:lnTo>
                    <a:lnTo>
                      <a:pt x="188" y="246"/>
                    </a:lnTo>
                    <a:lnTo>
                      <a:pt x="183" y="248"/>
                    </a:lnTo>
                    <a:lnTo>
                      <a:pt x="183" y="244"/>
                    </a:lnTo>
                    <a:lnTo>
                      <a:pt x="181" y="244"/>
                    </a:lnTo>
                    <a:lnTo>
                      <a:pt x="181" y="240"/>
                    </a:lnTo>
                    <a:lnTo>
                      <a:pt x="183" y="236"/>
                    </a:lnTo>
                    <a:lnTo>
                      <a:pt x="183" y="234"/>
                    </a:lnTo>
                    <a:lnTo>
                      <a:pt x="177" y="234"/>
                    </a:lnTo>
                    <a:lnTo>
                      <a:pt x="177" y="234"/>
                    </a:lnTo>
                    <a:lnTo>
                      <a:pt x="181" y="232"/>
                    </a:lnTo>
                    <a:lnTo>
                      <a:pt x="181" y="231"/>
                    </a:lnTo>
                    <a:lnTo>
                      <a:pt x="179" y="231"/>
                    </a:lnTo>
                    <a:lnTo>
                      <a:pt x="181" y="229"/>
                    </a:lnTo>
                    <a:lnTo>
                      <a:pt x="185" y="229"/>
                    </a:lnTo>
                    <a:lnTo>
                      <a:pt x="185" y="227"/>
                    </a:lnTo>
                    <a:lnTo>
                      <a:pt x="183" y="225"/>
                    </a:lnTo>
                    <a:lnTo>
                      <a:pt x="179" y="227"/>
                    </a:lnTo>
                    <a:lnTo>
                      <a:pt x="177" y="231"/>
                    </a:lnTo>
                    <a:lnTo>
                      <a:pt x="175" y="232"/>
                    </a:lnTo>
                    <a:lnTo>
                      <a:pt x="173" y="231"/>
                    </a:lnTo>
                    <a:lnTo>
                      <a:pt x="173" y="227"/>
                    </a:lnTo>
                    <a:lnTo>
                      <a:pt x="171" y="229"/>
                    </a:lnTo>
                    <a:lnTo>
                      <a:pt x="169" y="231"/>
                    </a:lnTo>
                    <a:lnTo>
                      <a:pt x="165" y="231"/>
                    </a:lnTo>
                    <a:lnTo>
                      <a:pt x="164" y="232"/>
                    </a:lnTo>
                    <a:lnTo>
                      <a:pt x="162" y="232"/>
                    </a:lnTo>
                    <a:lnTo>
                      <a:pt x="158" y="234"/>
                    </a:lnTo>
                    <a:lnTo>
                      <a:pt x="158" y="234"/>
                    </a:lnTo>
                    <a:lnTo>
                      <a:pt x="156" y="234"/>
                    </a:lnTo>
                    <a:lnTo>
                      <a:pt x="156" y="232"/>
                    </a:lnTo>
                    <a:lnTo>
                      <a:pt x="158" y="231"/>
                    </a:lnTo>
                    <a:lnTo>
                      <a:pt x="158" y="229"/>
                    </a:lnTo>
                    <a:lnTo>
                      <a:pt x="156" y="229"/>
                    </a:lnTo>
                    <a:lnTo>
                      <a:pt x="158" y="225"/>
                    </a:lnTo>
                    <a:lnTo>
                      <a:pt x="160" y="223"/>
                    </a:lnTo>
                    <a:lnTo>
                      <a:pt x="162" y="225"/>
                    </a:lnTo>
                    <a:lnTo>
                      <a:pt x="164" y="227"/>
                    </a:lnTo>
                    <a:lnTo>
                      <a:pt x="165" y="225"/>
                    </a:lnTo>
                    <a:lnTo>
                      <a:pt x="167" y="225"/>
                    </a:lnTo>
                    <a:lnTo>
                      <a:pt x="171" y="223"/>
                    </a:lnTo>
                    <a:lnTo>
                      <a:pt x="171" y="219"/>
                    </a:lnTo>
                    <a:lnTo>
                      <a:pt x="171" y="217"/>
                    </a:lnTo>
                    <a:lnTo>
                      <a:pt x="169" y="215"/>
                    </a:lnTo>
                    <a:lnTo>
                      <a:pt x="165" y="213"/>
                    </a:lnTo>
                    <a:lnTo>
                      <a:pt x="164" y="212"/>
                    </a:lnTo>
                    <a:lnTo>
                      <a:pt x="164" y="210"/>
                    </a:lnTo>
                    <a:lnTo>
                      <a:pt x="162" y="208"/>
                    </a:lnTo>
                    <a:lnTo>
                      <a:pt x="164" y="206"/>
                    </a:lnTo>
                    <a:lnTo>
                      <a:pt x="160" y="204"/>
                    </a:lnTo>
                    <a:lnTo>
                      <a:pt x="158" y="204"/>
                    </a:lnTo>
                    <a:lnTo>
                      <a:pt x="156" y="202"/>
                    </a:lnTo>
                    <a:lnTo>
                      <a:pt x="156" y="200"/>
                    </a:lnTo>
                    <a:lnTo>
                      <a:pt x="158" y="198"/>
                    </a:lnTo>
                    <a:lnTo>
                      <a:pt x="160" y="200"/>
                    </a:lnTo>
                    <a:lnTo>
                      <a:pt x="162" y="200"/>
                    </a:lnTo>
                    <a:lnTo>
                      <a:pt x="162" y="198"/>
                    </a:lnTo>
                    <a:lnTo>
                      <a:pt x="165" y="196"/>
                    </a:lnTo>
                    <a:lnTo>
                      <a:pt x="160" y="196"/>
                    </a:lnTo>
                    <a:lnTo>
                      <a:pt x="158" y="192"/>
                    </a:lnTo>
                    <a:lnTo>
                      <a:pt x="156" y="192"/>
                    </a:lnTo>
                    <a:lnTo>
                      <a:pt x="156" y="192"/>
                    </a:lnTo>
                    <a:lnTo>
                      <a:pt x="152" y="191"/>
                    </a:lnTo>
                    <a:lnTo>
                      <a:pt x="152" y="194"/>
                    </a:lnTo>
                    <a:lnTo>
                      <a:pt x="150" y="194"/>
                    </a:lnTo>
                    <a:lnTo>
                      <a:pt x="150" y="192"/>
                    </a:lnTo>
                    <a:lnTo>
                      <a:pt x="152" y="187"/>
                    </a:lnTo>
                    <a:lnTo>
                      <a:pt x="156" y="183"/>
                    </a:lnTo>
                    <a:lnTo>
                      <a:pt x="156" y="181"/>
                    </a:lnTo>
                    <a:lnTo>
                      <a:pt x="158" y="175"/>
                    </a:lnTo>
                    <a:lnTo>
                      <a:pt x="158" y="171"/>
                    </a:lnTo>
                    <a:lnTo>
                      <a:pt x="160" y="170"/>
                    </a:lnTo>
                    <a:lnTo>
                      <a:pt x="158" y="168"/>
                    </a:lnTo>
                    <a:lnTo>
                      <a:pt x="156" y="170"/>
                    </a:lnTo>
                    <a:lnTo>
                      <a:pt x="152" y="170"/>
                    </a:lnTo>
                    <a:lnTo>
                      <a:pt x="152" y="170"/>
                    </a:lnTo>
                    <a:lnTo>
                      <a:pt x="152" y="171"/>
                    </a:lnTo>
                    <a:lnTo>
                      <a:pt x="150" y="171"/>
                    </a:lnTo>
                    <a:lnTo>
                      <a:pt x="144" y="166"/>
                    </a:lnTo>
                    <a:lnTo>
                      <a:pt x="144" y="164"/>
                    </a:lnTo>
                    <a:lnTo>
                      <a:pt x="143" y="162"/>
                    </a:lnTo>
                    <a:lnTo>
                      <a:pt x="141" y="162"/>
                    </a:lnTo>
                    <a:lnTo>
                      <a:pt x="143" y="156"/>
                    </a:lnTo>
                    <a:lnTo>
                      <a:pt x="146" y="156"/>
                    </a:lnTo>
                    <a:lnTo>
                      <a:pt x="146" y="154"/>
                    </a:lnTo>
                    <a:lnTo>
                      <a:pt x="144" y="152"/>
                    </a:lnTo>
                    <a:lnTo>
                      <a:pt x="144" y="149"/>
                    </a:lnTo>
                    <a:lnTo>
                      <a:pt x="143" y="149"/>
                    </a:lnTo>
                    <a:lnTo>
                      <a:pt x="141" y="151"/>
                    </a:lnTo>
                    <a:lnTo>
                      <a:pt x="141" y="156"/>
                    </a:lnTo>
                    <a:lnTo>
                      <a:pt x="139" y="158"/>
                    </a:lnTo>
                    <a:lnTo>
                      <a:pt x="139" y="156"/>
                    </a:lnTo>
                    <a:lnTo>
                      <a:pt x="137" y="154"/>
                    </a:lnTo>
                    <a:lnTo>
                      <a:pt x="135" y="154"/>
                    </a:lnTo>
                    <a:lnTo>
                      <a:pt x="135" y="156"/>
                    </a:lnTo>
                    <a:lnTo>
                      <a:pt x="133" y="158"/>
                    </a:lnTo>
                    <a:lnTo>
                      <a:pt x="133" y="162"/>
                    </a:lnTo>
                    <a:lnTo>
                      <a:pt x="135" y="166"/>
                    </a:lnTo>
                    <a:lnTo>
                      <a:pt x="137" y="166"/>
                    </a:lnTo>
                    <a:lnTo>
                      <a:pt x="141" y="171"/>
                    </a:lnTo>
                    <a:lnTo>
                      <a:pt x="143" y="173"/>
                    </a:lnTo>
                    <a:lnTo>
                      <a:pt x="141" y="177"/>
                    </a:lnTo>
                    <a:lnTo>
                      <a:pt x="141" y="179"/>
                    </a:lnTo>
                    <a:lnTo>
                      <a:pt x="139" y="183"/>
                    </a:lnTo>
                    <a:lnTo>
                      <a:pt x="137" y="185"/>
                    </a:lnTo>
                    <a:lnTo>
                      <a:pt x="127" y="185"/>
                    </a:lnTo>
                    <a:lnTo>
                      <a:pt x="127" y="185"/>
                    </a:lnTo>
                    <a:lnTo>
                      <a:pt x="124" y="185"/>
                    </a:lnTo>
                    <a:lnTo>
                      <a:pt x="120" y="183"/>
                    </a:lnTo>
                    <a:lnTo>
                      <a:pt x="122" y="181"/>
                    </a:lnTo>
                    <a:lnTo>
                      <a:pt x="122" y="177"/>
                    </a:lnTo>
                    <a:lnTo>
                      <a:pt x="116" y="177"/>
                    </a:lnTo>
                    <a:lnTo>
                      <a:pt x="110" y="175"/>
                    </a:lnTo>
                    <a:lnTo>
                      <a:pt x="104" y="175"/>
                    </a:lnTo>
                    <a:lnTo>
                      <a:pt x="106" y="181"/>
                    </a:lnTo>
                    <a:lnTo>
                      <a:pt x="108" y="185"/>
                    </a:lnTo>
                    <a:lnTo>
                      <a:pt x="108" y="185"/>
                    </a:lnTo>
                    <a:lnTo>
                      <a:pt x="104" y="185"/>
                    </a:lnTo>
                    <a:lnTo>
                      <a:pt x="103" y="181"/>
                    </a:lnTo>
                    <a:lnTo>
                      <a:pt x="101" y="179"/>
                    </a:lnTo>
                    <a:lnTo>
                      <a:pt x="99" y="179"/>
                    </a:lnTo>
                    <a:lnTo>
                      <a:pt x="99" y="175"/>
                    </a:lnTo>
                    <a:lnTo>
                      <a:pt x="95" y="171"/>
                    </a:lnTo>
                    <a:lnTo>
                      <a:pt x="91" y="170"/>
                    </a:lnTo>
                    <a:lnTo>
                      <a:pt x="91" y="168"/>
                    </a:lnTo>
                    <a:lnTo>
                      <a:pt x="89" y="166"/>
                    </a:lnTo>
                    <a:lnTo>
                      <a:pt x="85" y="162"/>
                    </a:lnTo>
                    <a:lnTo>
                      <a:pt x="84" y="162"/>
                    </a:lnTo>
                    <a:lnTo>
                      <a:pt x="84" y="160"/>
                    </a:lnTo>
                    <a:lnTo>
                      <a:pt x="80" y="158"/>
                    </a:lnTo>
                    <a:lnTo>
                      <a:pt x="80" y="162"/>
                    </a:lnTo>
                    <a:lnTo>
                      <a:pt x="87" y="168"/>
                    </a:lnTo>
                    <a:lnTo>
                      <a:pt x="89" y="170"/>
                    </a:lnTo>
                    <a:lnTo>
                      <a:pt x="91" y="173"/>
                    </a:lnTo>
                    <a:lnTo>
                      <a:pt x="95" y="175"/>
                    </a:lnTo>
                    <a:lnTo>
                      <a:pt x="95" y="177"/>
                    </a:lnTo>
                    <a:lnTo>
                      <a:pt x="93" y="179"/>
                    </a:lnTo>
                    <a:lnTo>
                      <a:pt x="91" y="179"/>
                    </a:lnTo>
                    <a:lnTo>
                      <a:pt x="91" y="181"/>
                    </a:lnTo>
                    <a:lnTo>
                      <a:pt x="85" y="177"/>
                    </a:lnTo>
                    <a:lnTo>
                      <a:pt x="84" y="177"/>
                    </a:lnTo>
                    <a:lnTo>
                      <a:pt x="82" y="175"/>
                    </a:lnTo>
                    <a:lnTo>
                      <a:pt x="78" y="173"/>
                    </a:lnTo>
                    <a:lnTo>
                      <a:pt x="76" y="170"/>
                    </a:lnTo>
                    <a:lnTo>
                      <a:pt x="70" y="171"/>
                    </a:lnTo>
                    <a:lnTo>
                      <a:pt x="68" y="173"/>
                    </a:lnTo>
                    <a:lnTo>
                      <a:pt x="64" y="171"/>
                    </a:lnTo>
                    <a:lnTo>
                      <a:pt x="61" y="170"/>
                    </a:lnTo>
                    <a:lnTo>
                      <a:pt x="59" y="170"/>
                    </a:lnTo>
                    <a:lnTo>
                      <a:pt x="57" y="168"/>
                    </a:lnTo>
                    <a:lnTo>
                      <a:pt x="51" y="166"/>
                    </a:lnTo>
                    <a:lnTo>
                      <a:pt x="51" y="162"/>
                    </a:lnTo>
                    <a:lnTo>
                      <a:pt x="57" y="158"/>
                    </a:lnTo>
                    <a:lnTo>
                      <a:pt x="59" y="156"/>
                    </a:lnTo>
                    <a:lnTo>
                      <a:pt x="59" y="156"/>
                    </a:lnTo>
                    <a:lnTo>
                      <a:pt x="57" y="156"/>
                    </a:lnTo>
                    <a:lnTo>
                      <a:pt x="53" y="158"/>
                    </a:lnTo>
                    <a:lnTo>
                      <a:pt x="51" y="162"/>
                    </a:lnTo>
                    <a:lnTo>
                      <a:pt x="49" y="162"/>
                    </a:lnTo>
                    <a:lnTo>
                      <a:pt x="45" y="160"/>
                    </a:lnTo>
                    <a:lnTo>
                      <a:pt x="44" y="160"/>
                    </a:lnTo>
                    <a:lnTo>
                      <a:pt x="42" y="160"/>
                    </a:lnTo>
                    <a:lnTo>
                      <a:pt x="44" y="162"/>
                    </a:lnTo>
                    <a:lnTo>
                      <a:pt x="44" y="164"/>
                    </a:lnTo>
                    <a:lnTo>
                      <a:pt x="38" y="164"/>
                    </a:lnTo>
                    <a:lnTo>
                      <a:pt x="34" y="160"/>
                    </a:lnTo>
                    <a:lnTo>
                      <a:pt x="32" y="154"/>
                    </a:lnTo>
                    <a:lnTo>
                      <a:pt x="30" y="152"/>
                    </a:lnTo>
                    <a:lnTo>
                      <a:pt x="30" y="149"/>
                    </a:lnTo>
                    <a:lnTo>
                      <a:pt x="36" y="147"/>
                    </a:lnTo>
                    <a:lnTo>
                      <a:pt x="38" y="143"/>
                    </a:lnTo>
                    <a:lnTo>
                      <a:pt x="36" y="143"/>
                    </a:lnTo>
                    <a:lnTo>
                      <a:pt x="34" y="145"/>
                    </a:lnTo>
                    <a:lnTo>
                      <a:pt x="30" y="145"/>
                    </a:lnTo>
                    <a:lnTo>
                      <a:pt x="28" y="149"/>
                    </a:lnTo>
                    <a:lnTo>
                      <a:pt x="26" y="151"/>
                    </a:lnTo>
                    <a:lnTo>
                      <a:pt x="26" y="147"/>
                    </a:lnTo>
                    <a:lnTo>
                      <a:pt x="26" y="145"/>
                    </a:lnTo>
                    <a:lnTo>
                      <a:pt x="24" y="143"/>
                    </a:lnTo>
                    <a:lnTo>
                      <a:pt x="23" y="143"/>
                    </a:lnTo>
                    <a:lnTo>
                      <a:pt x="23" y="145"/>
                    </a:lnTo>
                    <a:lnTo>
                      <a:pt x="23" y="147"/>
                    </a:lnTo>
                    <a:lnTo>
                      <a:pt x="23" y="149"/>
                    </a:lnTo>
                    <a:lnTo>
                      <a:pt x="19" y="149"/>
                    </a:lnTo>
                    <a:lnTo>
                      <a:pt x="17" y="147"/>
                    </a:lnTo>
                    <a:lnTo>
                      <a:pt x="15" y="145"/>
                    </a:lnTo>
                    <a:lnTo>
                      <a:pt x="11" y="147"/>
                    </a:lnTo>
                    <a:lnTo>
                      <a:pt x="11" y="149"/>
                    </a:lnTo>
                    <a:lnTo>
                      <a:pt x="9" y="149"/>
                    </a:lnTo>
                    <a:lnTo>
                      <a:pt x="7" y="145"/>
                    </a:lnTo>
                    <a:lnTo>
                      <a:pt x="5" y="143"/>
                    </a:lnTo>
                    <a:lnTo>
                      <a:pt x="7" y="143"/>
                    </a:lnTo>
                    <a:lnTo>
                      <a:pt x="9" y="145"/>
                    </a:lnTo>
                    <a:lnTo>
                      <a:pt x="9" y="143"/>
                    </a:lnTo>
                    <a:lnTo>
                      <a:pt x="5" y="139"/>
                    </a:lnTo>
                    <a:lnTo>
                      <a:pt x="2" y="137"/>
                    </a:lnTo>
                    <a:lnTo>
                      <a:pt x="2" y="133"/>
                    </a:lnTo>
                    <a:lnTo>
                      <a:pt x="2" y="130"/>
                    </a:lnTo>
                    <a:lnTo>
                      <a:pt x="2" y="126"/>
                    </a:lnTo>
                    <a:lnTo>
                      <a:pt x="0" y="120"/>
                    </a:lnTo>
                    <a:lnTo>
                      <a:pt x="0" y="118"/>
                    </a:lnTo>
                    <a:lnTo>
                      <a:pt x="3" y="118"/>
                    </a:lnTo>
                    <a:lnTo>
                      <a:pt x="3" y="116"/>
                    </a:lnTo>
                    <a:lnTo>
                      <a:pt x="2" y="111"/>
                    </a:lnTo>
                    <a:lnTo>
                      <a:pt x="2" y="111"/>
                    </a:lnTo>
                    <a:lnTo>
                      <a:pt x="5" y="111"/>
                    </a:lnTo>
                    <a:lnTo>
                      <a:pt x="7" y="112"/>
                    </a:lnTo>
                    <a:lnTo>
                      <a:pt x="13" y="112"/>
                    </a:lnTo>
                    <a:lnTo>
                      <a:pt x="15" y="116"/>
                    </a:lnTo>
                    <a:lnTo>
                      <a:pt x="17" y="118"/>
                    </a:lnTo>
                    <a:lnTo>
                      <a:pt x="23" y="122"/>
                    </a:lnTo>
                    <a:lnTo>
                      <a:pt x="28" y="122"/>
                    </a:lnTo>
                    <a:lnTo>
                      <a:pt x="30" y="120"/>
                    </a:lnTo>
                    <a:lnTo>
                      <a:pt x="36" y="120"/>
                    </a:lnTo>
                    <a:lnTo>
                      <a:pt x="34" y="118"/>
                    </a:lnTo>
                    <a:lnTo>
                      <a:pt x="32" y="116"/>
                    </a:lnTo>
                    <a:lnTo>
                      <a:pt x="28" y="112"/>
                    </a:lnTo>
                    <a:lnTo>
                      <a:pt x="28" y="109"/>
                    </a:lnTo>
                    <a:lnTo>
                      <a:pt x="23" y="109"/>
                    </a:lnTo>
                    <a:lnTo>
                      <a:pt x="19" y="107"/>
                    </a:lnTo>
                    <a:lnTo>
                      <a:pt x="17" y="107"/>
                    </a:lnTo>
                    <a:lnTo>
                      <a:pt x="11" y="103"/>
                    </a:lnTo>
                    <a:lnTo>
                      <a:pt x="9" y="103"/>
                    </a:lnTo>
                    <a:lnTo>
                      <a:pt x="2" y="99"/>
                    </a:lnTo>
                    <a:lnTo>
                      <a:pt x="0" y="95"/>
                    </a:lnTo>
                    <a:lnTo>
                      <a:pt x="2" y="90"/>
                    </a:lnTo>
                    <a:lnTo>
                      <a:pt x="5" y="88"/>
                    </a:lnTo>
                    <a:lnTo>
                      <a:pt x="3" y="86"/>
                    </a:lnTo>
                    <a:lnTo>
                      <a:pt x="5" y="82"/>
                    </a:lnTo>
                    <a:lnTo>
                      <a:pt x="9" y="82"/>
                    </a:lnTo>
                    <a:lnTo>
                      <a:pt x="11" y="78"/>
                    </a:lnTo>
                    <a:lnTo>
                      <a:pt x="11" y="72"/>
                    </a:lnTo>
                    <a:lnTo>
                      <a:pt x="11" y="69"/>
                    </a:lnTo>
                    <a:lnTo>
                      <a:pt x="15" y="69"/>
                    </a:lnTo>
                    <a:lnTo>
                      <a:pt x="15" y="65"/>
                    </a:lnTo>
                    <a:lnTo>
                      <a:pt x="21" y="63"/>
                    </a:lnTo>
                    <a:lnTo>
                      <a:pt x="23" y="63"/>
                    </a:lnTo>
                    <a:lnTo>
                      <a:pt x="24" y="59"/>
                    </a:lnTo>
                    <a:lnTo>
                      <a:pt x="23" y="59"/>
                    </a:lnTo>
                    <a:lnTo>
                      <a:pt x="21" y="61"/>
                    </a:lnTo>
                    <a:lnTo>
                      <a:pt x="21" y="57"/>
                    </a:lnTo>
                    <a:lnTo>
                      <a:pt x="24" y="51"/>
                    </a:lnTo>
                    <a:lnTo>
                      <a:pt x="26" y="48"/>
                    </a:lnTo>
                    <a:lnTo>
                      <a:pt x="28" y="46"/>
                    </a:lnTo>
                    <a:lnTo>
                      <a:pt x="30" y="42"/>
                    </a:lnTo>
                    <a:lnTo>
                      <a:pt x="34" y="42"/>
                    </a:lnTo>
                    <a:lnTo>
                      <a:pt x="34" y="42"/>
                    </a:lnTo>
                    <a:lnTo>
                      <a:pt x="36" y="36"/>
                    </a:lnTo>
                    <a:lnTo>
                      <a:pt x="38" y="36"/>
                    </a:lnTo>
                    <a:lnTo>
                      <a:pt x="40" y="40"/>
                    </a:lnTo>
                    <a:lnTo>
                      <a:pt x="42" y="38"/>
                    </a:lnTo>
                    <a:lnTo>
                      <a:pt x="40" y="34"/>
                    </a:lnTo>
                    <a:lnTo>
                      <a:pt x="44" y="29"/>
                    </a:lnTo>
                    <a:lnTo>
                      <a:pt x="47" y="29"/>
                    </a:lnTo>
                    <a:lnTo>
                      <a:pt x="47" y="25"/>
                    </a:lnTo>
                    <a:lnTo>
                      <a:pt x="49" y="21"/>
                    </a:lnTo>
                    <a:lnTo>
                      <a:pt x="53" y="21"/>
                    </a:lnTo>
                    <a:lnTo>
                      <a:pt x="55" y="17"/>
                    </a:lnTo>
                    <a:lnTo>
                      <a:pt x="59" y="17"/>
                    </a:lnTo>
                    <a:lnTo>
                      <a:pt x="61" y="19"/>
                    </a:lnTo>
                    <a:lnTo>
                      <a:pt x="59" y="15"/>
                    </a:lnTo>
                    <a:lnTo>
                      <a:pt x="61" y="13"/>
                    </a:lnTo>
                    <a:lnTo>
                      <a:pt x="66" y="9"/>
                    </a:lnTo>
                    <a:lnTo>
                      <a:pt x="72" y="4"/>
                    </a:lnTo>
                    <a:lnTo>
                      <a:pt x="84" y="0"/>
                    </a:lnTo>
                    <a:lnTo>
                      <a:pt x="89" y="0"/>
                    </a:lnTo>
                    <a:lnTo>
                      <a:pt x="9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35" name="Freeform 1413"/>
              <p:cNvSpPr>
                <a:spLocks/>
              </p:cNvSpPr>
              <p:nvPr/>
            </p:nvSpPr>
            <p:spPr bwMode="auto">
              <a:xfrm>
                <a:off x="2686" y="1478"/>
                <a:ext cx="6" cy="10"/>
              </a:xfrm>
              <a:custGeom>
                <a:avLst/>
                <a:gdLst>
                  <a:gd name="T0" fmla="*/ 2 w 6"/>
                  <a:gd name="T1" fmla="*/ 0 h 10"/>
                  <a:gd name="T2" fmla="*/ 4 w 6"/>
                  <a:gd name="T3" fmla="*/ 4 h 10"/>
                  <a:gd name="T4" fmla="*/ 4 w 6"/>
                  <a:gd name="T5" fmla="*/ 4 h 10"/>
                  <a:gd name="T6" fmla="*/ 6 w 6"/>
                  <a:gd name="T7" fmla="*/ 6 h 10"/>
                  <a:gd name="T8" fmla="*/ 6 w 6"/>
                  <a:gd name="T9" fmla="*/ 10 h 10"/>
                  <a:gd name="T10" fmla="*/ 6 w 6"/>
                  <a:gd name="T11" fmla="*/ 10 h 10"/>
                  <a:gd name="T12" fmla="*/ 2 w 6"/>
                  <a:gd name="T13" fmla="*/ 8 h 10"/>
                  <a:gd name="T14" fmla="*/ 2 w 6"/>
                  <a:gd name="T15" fmla="*/ 6 h 10"/>
                  <a:gd name="T16" fmla="*/ 0 w 6"/>
                  <a:gd name="T17" fmla="*/ 4 h 10"/>
                  <a:gd name="T18" fmla="*/ 0 w 6"/>
                  <a:gd name="T19" fmla="*/ 2 h 10"/>
                  <a:gd name="T20" fmla="*/ 2 w 6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10">
                    <a:moveTo>
                      <a:pt x="2" y="0"/>
                    </a:moveTo>
                    <a:lnTo>
                      <a:pt x="4" y="4"/>
                    </a:lnTo>
                    <a:lnTo>
                      <a:pt x="4" y="4"/>
                    </a:lnTo>
                    <a:lnTo>
                      <a:pt x="6" y="6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2" y="8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36" name="Freeform 1414"/>
              <p:cNvSpPr>
                <a:spLocks/>
              </p:cNvSpPr>
              <p:nvPr/>
            </p:nvSpPr>
            <p:spPr bwMode="auto">
              <a:xfrm>
                <a:off x="2696" y="1461"/>
                <a:ext cx="9" cy="8"/>
              </a:xfrm>
              <a:custGeom>
                <a:avLst/>
                <a:gdLst>
                  <a:gd name="T0" fmla="*/ 7 w 9"/>
                  <a:gd name="T1" fmla="*/ 0 h 8"/>
                  <a:gd name="T2" fmla="*/ 9 w 9"/>
                  <a:gd name="T3" fmla="*/ 0 h 8"/>
                  <a:gd name="T4" fmla="*/ 9 w 9"/>
                  <a:gd name="T5" fmla="*/ 2 h 8"/>
                  <a:gd name="T6" fmla="*/ 9 w 9"/>
                  <a:gd name="T7" fmla="*/ 4 h 8"/>
                  <a:gd name="T8" fmla="*/ 7 w 9"/>
                  <a:gd name="T9" fmla="*/ 6 h 8"/>
                  <a:gd name="T10" fmla="*/ 5 w 9"/>
                  <a:gd name="T11" fmla="*/ 8 h 8"/>
                  <a:gd name="T12" fmla="*/ 4 w 9"/>
                  <a:gd name="T13" fmla="*/ 4 h 8"/>
                  <a:gd name="T14" fmla="*/ 0 w 9"/>
                  <a:gd name="T15" fmla="*/ 4 h 8"/>
                  <a:gd name="T16" fmla="*/ 0 w 9"/>
                  <a:gd name="T17" fmla="*/ 4 h 8"/>
                  <a:gd name="T18" fmla="*/ 2 w 9"/>
                  <a:gd name="T19" fmla="*/ 2 h 8"/>
                  <a:gd name="T20" fmla="*/ 5 w 9"/>
                  <a:gd name="T21" fmla="*/ 2 h 8"/>
                  <a:gd name="T22" fmla="*/ 7 w 9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8">
                    <a:moveTo>
                      <a:pt x="7" y="0"/>
                    </a:moveTo>
                    <a:lnTo>
                      <a:pt x="9" y="0"/>
                    </a:lnTo>
                    <a:lnTo>
                      <a:pt x="9" y="2"/>
                    </a:lnTo>
                    <a:lnTo>
                      <a:pt x="9" y="4"/>
                    </a:lnTo>
                    <a:lnTo>
                      <a:pt x="7" y="6"/>
                    </a:lnTo>
                    <a:lnTo>
                      <a:pt x="5" y="8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5" y="2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37" name="Freeform 1415"/>
              <p:cNvSpPr>
                <a:spLocks/>
              </p:cNvSpPr>
              <p:nvPr/>
            </p:nvSpPr>
            <p:spPr bwMode="auto">
              <a:xfrm>
                <a:off x="2705" y="1388"/>
                <a:ext cx="6" cy="6"/>
              </a:xfrm>
              <a:custGeom>
                <a:avLst/>
                <a:gdLst>
                  <a:gd name="T0" fmla="*/ 6 w 6"/>
                  <a:gd name="T1" fmla="*/ 0 h 6"/>
                  <a:gd name="T2" fmla="*/ 6 w 6"/>
                  <a:gd name="T3" fmla="*/ 2 h 6"/>
                  <a:gd name="T4" fmla="*/ 4 w 6"/>
                  <a:gd name="T5" fmla="*/ 4 h 6"/>
                  <a:gd name="T6" fmla="*/ 2 w 6"/>
                  <a:gd name="T7" fmla="*/ 6 h 6"/>
                  <a:gd name="T8" fmla="*/ 0 w 6"/>
                  <a:gd name="T9" fmla="*/ 6 h 6"/>
                  <a:gd name="T10" fmla="*/ 2 w 6"/>
                  <a:gd name="T11" fmla="*/ 2 h 6"/>
                  <a:gd name="T12" fmla="*/ 6 w 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6" y="0"/>
                    </a:moveTo>
                    <a:lnTo>
                      <a:pt x="6" y="2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38" name="Freeform 1416"/>
              <p:cNvSpPr>
                <a:spLocks/>
              </p:cNvSpPr>
              <p:nvPr/>
            </p:nvSpPr>
            <p:spPr bwMode="auto">
              <a:xfrm>
                <a:off x="2709" y="1402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4 w 4"/>
                  <a:gd name="T3" fmla="*/ 2 h 4"/>
                  <a:gd name="T4" fmla="*/ 4 w 4"/>
                  <a:gd name="T5" fmla="*/ 4 h 4"/>
                  <a:gd name="T6" fmla="*/ 2 w 4"/>
                  <a:gd name="T7" fmla="*/ 4 h 4"/>
                  <a:gd name="T8" fmla="*/ 0 w 4"/>
                  <a:gd name="T9" fmla="*/ 2 h 4"/>
                  <a:gd name="T10" fmla="*/ 2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39" name="Freeform 1417"/>
              <p:cNvSpPr>
                <a:spLocks/>
              </p:cNvSpPr>
              <p:nvPr/>
            </p:nvSpPr>
            <p:spPr bwMode="auto">
              <a:xfrm>
                <a:off x="2559" y="527"/>
                <a:ext cx="487" cy="381"/>
              </a:xfrm>
              <a:custGeom>
                <a:avLst/>
                <a:gdLst>
                  <a:gd name="T0" fmla="*/ 390 w 487"/>
                  <a:gd name="T1" fmla="*/ 11 h 381"/>
                  <a:gd name="T2" fmla="*/ 424 w 487"/>
                  <a:gd name="T3" fmla="*/ 30 h 381"/>
                  <a:gd name="T4" fmla="*/ 430 w 487"/>
                  <a:gd name="T5" fmla="*/ 55 h 381"/>
                  <a:gd name="T6" fmla="*/ 468 w 487"/>
                  <a:gd name="T7" fmla="*/ 51 h 381"/>
                  <a:gd name="T8" fmla="*/ 474 w 487"/>
                  <a:gd name="T9" fmla="*/ 80 h 381"/>
                  <a:gd name="T10" fmla="*/ 432 w 487"/>
                  <a:gd name="T11" fmla="*/ 126 h 381"/>
                  <a:gd name="T12" fmla="*/ 392 w 487"/>
                  <a:gd name="T13" fmla="*/ 126 h 381"/>
                  <a:gd name="T14" fmla="*/ 356 w 487"/>
                  <a:gd name="T15" fmla="*/ 151 h 381"/>
                  <a:gd name="T16" fmla="*/ 383 w 487"/>
                  <a:gd name="T17" fmla="*/ 168 h 381"/>
                  <a:gd name="T18" fmla="*/ 325 w 487"/>
                  <a:gd name="T19" fmla="*/ 187 h 381"/>
                  <a:gd name="T20" fmla="*/ 312 w 487"/>
                  <a:gd name="T21" fmla="*/ 204 h 381"/>
                  <a:gd name="T22" fmla="*/ 272 w 487"/>
                  <a:gd name="T23" fmla="*/ 208 h 381"/>
                  <a:gd name="T24" fmla="*/ 251 w 487"/>
                  <a:gd name="T25" fmla="*/ 229 h 381"/>
                  <a:gd name="T26" fmla="*/ 224 w 487"/>
                  <a:gd name="T27" fmla="*/ 223 h 381"/>
                  <a:gd name="T28" fmla="*/ 251 w 487"/>
                  <a:gd name="T29" fmla="*/ 248 h 381"/>
                  <a:gd name="T30" fmla="*/ 226 w 487"/>
                  <a:gd name="T31" fmla="*/ 242 h 381"/>
                  <a:gd name="T32" fmla="*/ 232 w 487"/>
                  <a:gd name="T33" fmla="*/ 252 h 381"/>
                  <a:gd name="T34" fmla="*/ 211 w 487"/>
                  <a:gd name="T35" fmla="*/ 274 h 381"/>
                  <a:gd name="T36" fmla="*/ 207 w 487"/>
                  <a:gd name="T37" fmla="*/ 303 h 381"/>
                  <a:gd name="T38" fmla="*/ 158 w 487"/>
                  <a:gd name="T39" fmla="*/ 328 h 381"/>
                  <a:gd name="T40" fmla="*/ 118 w 487"/>
                  <a:gd name="T41" fmla="*/ 316 h 381"/>
                  <a:gd name="T42" fmla="*/ 142 w 487"/>
                  <a:gd name="T43" fmla="*/ 335 h 381"/>
                  <a:gd name="T44" fmla="*/ 141 w 487"/>
                  <a:gd name="T45" fmla="*/ 370 h 381"/>
                  <a:gd name="T46" fmla="*/ 104 w 487"/>
                  <a:gd name="T47" fmla="*/ 372 h 381"/>
                  <a:gd name="T48" fmla="*/ 87 w 487"/>
                  <a:gd name="T49" fmla="*/ 366 h 381"/>
                  <a:gd name="T50" fmla="*/ 70 w 487"/>
                  <a:gd name="T51" fmla="*/ 349 h 381"/>
                  <a:gd name="T52" fmla="*/ 53 w 487"/>
                  <a:gd name="T53" fmla="*/ 366 h 381"/>
                  <a:gd name="T54" fmla="*/ 30 w 487"/>
                  <a:gd name="T55" fmla="*/ 347 h 381"/>
                  <a:gd name="T56" fmla="*/ 11 w 487"/>
                  <a:gd name="T57" fmla="*/ 347 h 381"/>
                  <a:gd name="T58" fmla="*/ 0 w 487"/>
                  <a:gd name="T59" fmla="*/ 334 h 381"/>
                  <a:gd name="T60" fmla="*/ 47 w 487"/>
                  <a:gd name="T61" fmla="*/ 314 h 381"/>
                  <a:gd name="T62" fmla="*/ 53 w 487"/>
                  <a:gd name="T63" fmla="*/ 301 h 381"/>
                  <a:gd name="T64" fmla="*/ 76 w 487"/>
                  <a:gd name="T65" fmla="*/ 297 h 381"/>
                  <a:gd name="T66" fmla="*/ 123 w 487"/>
                  <a:gd name="T67" fmla="*/ 284 h 381"/>
                  <a:gd name="T68" fmla="*/ 83 w 487"/>
                  <a:gd name="T69" fmla="*/ 290 h 381"/>
                  <a:gd name="T70" fmla="*/ 101 w 487"/>
                  <a:gd name="T71" fmla="*/ 276 h 381"/>
                  <a:gd name="T72" fmla="*/ 81 w 487"/>
                  <a:gd name="T73" fmla="*/ 271 h 381"/>
                  <a:gd name="T74" fmla="*/ 85 w 487"/>
                  <a:gd name="T75" fmla="*/ 244 h 381"/>
                  <a:gd name="T76" fmla="*/ 148 w 487"/>
                  <a:gd name="T77" fmla="*/ 246 h 381"/>
                  <a:gd name="T78" fmla="*/ 127 w 487"/>
                  <a:gd name="T79" fmla="*/ 231 h 381"/>
                  <a:gd name="T80" fmla="*/ 133 w 487"/>
                  <a:gd name="T81" fmla="*/ 170 h 381"/>
                  <a:gd name="T82" fmla="*/ 177 w 487"/>
                  <a:gd name="T83" fmla="*/ 166 h 381"/>
                  <a:gd name="T84" fmla="*/ 184 w 487"/>
                  <a:gd name="T85" fmla="*/ 158 h 381"/>
                  <a:gd name="T86" fmla="*/ 232 w 487"/>
                  <a:gd name="T87" fmla="*/ 154 h 381"/>
                  <a:gd name="T88" fmla="*/ 262 w 487"/>
                  <a:gd name="T89" fmla="*/ 133 h 381"/>
                  <a:gd name="T90" fmla="*/ 224 w 487"/>
                  <a:gd name="T91" fmla="*/ 149 h 381"/>
                  <a:gd name="T92" fmla="*/ 198 w 487"/>
                  <a:gd name="T93" fmla="*/ 130 h 381"/>
                  <a:gd name="T94" fmla="*/ 190 w 487"/>
                  <a:gd name="T95" fmla="*/ 109 h 381"/>
                  <a:gd name="T96" fmla="*/ 148 w 487"/>
                  <a:gd name="T97" fmla="*/ 126 h 381"/>
                  <a:gd name="T98" fmla="*/ 179 w 487"/>
                  <a:gd name="T99" fmla="*/ 101 h 381"/>
                  <a:gd name="T100" fmla="*/ 148 w 487"/>
                  <a:gd name="T101" fmla="*/ 95 h 381"/>
                  <a:gd name="T102" fmla="*/ 165 w 487"/>
                  <a:gd name="T103" fmla="*/ 69 h 381"/>
                  <a:gd name="T104" fmla="*/ 152 w 487"/>
                  <a:gd name="T105" fmla="*/ 51 h 381"/>
                  <a:gd name="T106" fmla="*/ 150 w 487"/>
                  <a:gd name="T107" fmla="*/ 40 h 381"/>
                  <a:gd name="T108" fmla="*/ 182 w 487"/>
                  <a:gd name="T109" fmla="*/ 34 h 381"/>
                  <a:gd name="T110" fmla="*/ 207 w 487"/>
                  <a:gd name="T111" fmla="*/ 55 h 381"/>
                  <a:gd name="T112" fmla="*/ 211 w 487"/>
                  <a:gd name="T113" fmla="*/ 34 h 381"/>
                  <a:gd name="T114" fmla="*/ 242 w 487"/>
                  <a:gd name="T115" fmla="*/ 36 h 381"/>
                  <a:gd name="T116" fmla="*/ 264 w 487"/>
                  <a:gd name="T117" fmla="*/ 11 h 381"/>
                  <a:gd name="T118" fmla="*/ 289 w 487"/>
                  <a:gd name="T119" fmla="*/ 8 h 381"/>
                  <a:gd name="T120" fmla="*/ 301 w 487"/>
                  <a:gd name="T121" fmla="*/ 10 h 381"/>
                  <a:gd name="T122" fmla="*/ 327 w 487"/>
                  <a:gd name="T123" fmla="*/ 8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87" h="381">
                    <a:moveTo>
                      <a:pt x="339" y="0"/>
                    </a:moveTo>
                    <a:lnTo>
                      <a:pt x="341" y="2"/>
                    </a:lnTo>
                    <a:lnTo>
                      <a:pt x="343" y="2"/>
                    </a:lnTo>
                    <a:lnTo>
                      <a:pt x="346" y="4"/>
                    </a:lnTo>
                    <a:lnTo>
                      <a:pt x="350" y="2"/>
                    </a:lnTo>
                    <a:lnTo>
                      <a:pt x="356" y="2"/>
                    </a:lnTo>
                    <a:lnTo>
                      <a:pt x="356" y="6"/>
                    </a:lnTo>
                    <a:lnTo>
                      <a:pt x="362" y="6"/>
                    </a:lnTo>
                    <a:lnTo>
                      <a:pt x="365" y="6"/>
                    </a:lnTo>
                    <a:lnTo>
                      <a:pt x="369" y="8"/>
                    </a:lnTo>
                    <a:lnTo>
                      <a:pt x="371" y="11"/>
                    </a:lnTo>
                    <a:lnTo>
                      <a:pt x="373" y="13"/>
                    </a:lnTo>
                    <a:lnTo>
                      <a:pt x="373" y="17"/>
                    </a:lnTo>
                    <a:lnTo>
                      <a:pt x="371" y="21"/>
                    </a:lnTo>
                    <a:lnTo>
                      <a:pt x="371" y="23"/>
                    </a:lnTo>
                    <a:lnTo>
                      <a:pt x="375" y="23"/>
                    </a:lnTo>
                    <a:lnTo>
                      <a:pt x="379" y="19"/>
                    </a:lnTo>
                    <a:lnTo>
                      <a:pt x="384" y="15"/>
                    </a:lnTo>
                    <a:lnTo>
                      <a:pt x="386" y="11"/>
                    </a:lnTo>
                    <a:lnTo>
                      <a:pt x="390" y="11"/>
                    </a:lnTo>
                    <a:lnTo>
                      <a:pt x="394" y="13"/>
                    </a:lnTo>
                    <a:lnTo>
                      <a:pt x="400" y="13"/>
                    </a:lnTo>
                    <a:lnTo>
                      <a:pt x="398" y="17"/>
                    </a:lnTo>
                    <a:lnTo>
                      <a:pt x="394" y="21"/>
                    </a:lnTo>
                    <a:lnTo>
                      <a:pt x="396" y="23"/>
                    </a:lnTo>
                    <a:lnTo>
                      <a:pt x="398" y="23"/>
                    </a:lnTo>
                    <a:lnTo>
                      <a:pt x="400" y="19"/>
                    </a:lnTo>
                    <a:lnTo>
                      <a:pt x="403" y="17"/>
                    </a:lnTo>
                    <a:lnTo>
                      <a:pt x="407" y="15"/>
                    </a:lnTo>
                    <a:lnTo>
                      <a:pt x="413" y="17"/>
                    </a:lnTo>
                    <a:lnTo>
                      <a:pt x="419" y="19"/>
                    </a:lnTo>
                    <a:lnTo>
                      <a:pt x="421" y="21"/>
                    </a:lnTo>
                    <a:lnTo>
                      <a:pt x="419" y="23"/>
                    </a:lnTo>
                    <a:lnTo>
                      <a:pt x="417" y="23"/>
                    </a:lnTo>
                    <a:lnTo>
                      <a:pt x="419" y="27"/>
                    </a:lnTo>
                    <a:lnTo>
                      <a:pt x="417" y="29"/>
                    </a:lnTo>
                    <a:lnTo>
                      <a:pt x="419" y="30"/>
                    </a:lnTo>
                    <a:lnTo>
                      <a:pt x="421" y="29"/>
                    </a:lnTo>
                    <a:lnTo>
                      <a:pt x="424" y="27"/>
                    </a:lnTo>
                    <a:lnTo>
                      <a:pt x="424" y="30"/>
                    </a:lnTo>
                    <a:lnTo>
                      <a:pt x="426" y="32"/>
                    </a:lnTo>
                    <a:lnTo>
                      <a:pt x="428" y="29"/>
                    </a:lnTo>
                    <a:lnTo>
                      <a:pt x="434" y="29"/>
                    </a:lnTo>
                    <a:lnTo>
                      <a:pt x="434" y="30"/>
                    </a:lnTo>
                    <a:lnTo>
                      <a:pt x="432" y="34"/>
                    </a:lnTo>
                    <a:lnTo>
                      <a:pt x="434" y="36"/>
                    </a:lnTo>
                    <a:lnTo>
                      <a:pt x="436" y="36"/>
                    </a:lnTo>
                    <a:lnTo>
                      <a:pt x="438" y="34"/>
                    </a:lnTo>
                    <a:lnTo>
                      <a:pt x="440" y="32"/>
                    </a:lnTo>
                    <a:lnTo>
                      <a:pt x="442" y="32"/>
                    </a:lnTo>
                    <a:lnTo>
                      <a:pt x="444" y="36"/>
                    </a:lnTo>
                    <a:lnTo>
                      <a:pt x="449" y="40"/>
                    </a:lnTo>
                    <a:lnTo>
                      <a:pt x="453" y="40"/>
                    </a:lnTo>
                    <a:lnTo>
                      <a:pt x="455" y="42"/>
                    </a:lnTo>
                    <a:lnTo>
                      <a:pt x="453" y="44"/>
                    </a:lnTo>
                    <a:lnTo>
                      <a:pt x="445" y="46"/>
                    </a:lnTo>
                    <a:lnTo>
                      <a:pt x="442" y="51"/>
                    </a:lnTo>
                    <a:lnTo>
                      <a:pt x="438" y="51"/>
                    </a:lnTo>
                    <a:lnTo>
                      <a:pt x="432" y="53"/>
                    </a:lnTo>
                    <a:lnTo>
                      <a:pt x="430" y="55"/>
                    </a:lnTo>
                    <a:lnTo>
                      <a:pt x="426" y="53"/>
                    </a:lnTo>
                    <a:lnTo>
                      <a:pt x="426" y="55"/>
                    </a:lnTo>
                    <a:lnTo>
                      <a:pt x="421" y="57"/>
                    </a:lnTo>
                    <a:lnTo>
                      <a:pt x="428" y="57"/>
                    </a:lnTo>
                    <a:lnTo>
                      <a:pt x="436" y="57"/>
                    </a:lnTo>
                    <a:lnTo>
                      <a:pt x="438" y="59"/>
                    </a:lnTo>
                    <a:lnTo>
                      <a:pt x="440" y="59"/>
                    </a:lnTo>
                    <a:lnTo>
                      <a:pt x="442" y="55"/>
                    </a:lnTo>
                    <a:lnTo>
                      <a:pt x="444" y="53"/>
                    </a:lnTo>
                    <a:lnTo>
                      <a:pt x="447" y="55"/>
                    </a:lnTo>
                    <a:lnTo>
                      <a:pt x="449" y="51"/>
                    </a:lnTo>
                    <a:lnTo>
                      <a:pt x="455" y="48"/>
                    </a:lnTo>
                    <a:lnTo>
                      <a:pt x="459" y="48"/>
                    </a:lnTo>
                    <a:lnTo>
                      <a:pt x="461" y="51"/>
                    </a:lnTo>
                    <a:lnTo>
                      <a:pt x="459" y="55"/>
                    </a:lnTo>
                    <a:lnTo>
                      <a:pt x="459" y="57"/>
                    </a:lnTo>
                    <a:lnTo>
                      <a:pt x="461" y="55"/>
                    </a:lnTo>
                    <a:lnTo>
                      <a:pt x="463" y="51"/>
                    </a:lnTo>
                    <a:lnTo>
                      <a:pt x="466" y="50"/>
                    </a:lnTo>
                    <a:lnTo>
                      <a:pt x="468" y="51"/>
                    </a:lnTo>
                    <a:lnTo>
                      <a:pt x="466" y="53"/>
                    </a:lnTo>
                    <a:lnTo>
                      <a:pt x="466" y="55"/>
                    </a:lnTo>
                    <a:lnTo>
                      <a:pt x="464" y="57"/>
                    </a:lnTo>
                    <a:lnTo>
                      <a:pt x="466" y="59"/>
                    </a:lnTo>
                    <a:lnTo>
                      <a:pt x="468" y="59"/>
                    </a:lnTo>
                    <a:lnTo>
                      <a:pt x="470" y="57"/>
                    </a:lnTo>
                    <a:lnTo>
                      <a:pt x="470" y="53"/>
                    </a:lnTo>
                    <a:lnTo>
                      <a:pt x="476" y="53"/>
                    </a:lnTo>
                    <a:lnTo>
                      <a:pt x="478" y="53"/>
                    </a:lnTo>
                    <a:lnTo>
                      <a:pt x="476" y="61"/>
                    </a:lnTo>
                    <a:lnTo>
                      <a:pt x="474" y="63"/>
                    </a:lnTo>
                    <a:lnTo>
                      <a:pt x="476" y="63"/>
                    </a:lnTo>
                    <a:lnTo>
                      <a:pt x="476" y="69"/>
                    </a:lnTo>
                    <a:lnTo>
                      <a:pt x="476" y="72"/>
                    </a:lnTo>
                    <a:lnTo>
                      <a:pt x="472" y="74"/>
                    </a:lnTo>
                    <a:lnTo>
                      <a:pt x="472" y="78"/>
                    </a:lnTo>
                    <a:lnTo>
                      <a:pt x="468" y="84"/>
                    </a:lnTo>
                    <a:lnTo>
                      <a:pt x="470" y="84"/>
                    </a:lnTo>
                    <a:lnTo>
                      <a:pt x="472" y="84"/>
                    </a:lnTo>
                    <a:lnTo>
                      <a:pt x="474" y="80"/>
                    </a:lnTo>
                    <a:lnTo>
                      <a:pt x="478" y="80"/>
                    </a:lnTo>
                    <a:lnTo>
                      <a:pt x="478" y="78"/>
                    </a:lnTo>
                    <a:lnTo>
                      <a:pt x="480" y="78"/>
                    </a:lnTo>
                    <a:lnTo>
                      <a:pt x="485" y="82"/>
                    </a:lnTo>
                    <a:lnTo>
                      <a:pt x="487" y="86"/>
                    </a:lnTo>
                    <a:lnTo>
                      <a:pt x="487" y="91"/>
                    </a:lnTo>
                    <a:lnTo>
                      <a:pt x="485" y="99"/>
                    </a:lnTo>
                    <a:lnTo>
                      <a:pt x="482" y="109"/>
                    </a:lnTo>
                    <a:lnTo>
                      <a:pt x="474" y="112"/>
                    </a:lnTo>
                    <a:lnTo>
                      <a:pt x="474" y="114"/>
                    </a:lnTo>
                    <a:lnTo>
                      <a:pt x="470" y="112"/>
                    </a:lnTo>
                    <a:lnTo>
                      <a:pt x="466" y="114"/>
                    </a:lnTo>
                    <a:lnTo>
                      <a:pt x="466" y="116"/>
                    </a:lnTo>
                    <a:lnTo>
                      <a:pt x="464" y="118"/>
                    </a:lnTo>
                    <a:lnTo>
                      <a:pt x="453" y="124"/>
                    </a:lnTo>
                    <a:lnTo>
                      <a:pt x="449" y="126"/>
                    </a:lnTo>
                    <a:lnTo>
                      <a:pt x="445" y="128"/>
                    </a:lnTo>
                    <a:lnTo>
                      <a:pt x="440" y="130"/>
                    </a:lnTo>
                    <a:lnTo>
                      <a:pt x="436" y="130"/>
                    </a:lnTo>
                    <a:lnTo>
                      <a:pt x="432" y="126"/>
                    </a:lnTo>
                    <a:lnTo>
                      <a:pt x="430" y="130"/>
                    </a:lnTo>
                    <a:lnTo>
                      <a:pt x="428" y="132"/>
                    </a:lnTo>
                    <a:lnTo>
                      <a:pt x="424" y="128"/>
                    </a:lnTo>
                    <a:lnTo>
                      <a:pt x="421" y="126"/>
                    </a:lnTo>
                    <a:lnTo>
                      <a:pt x="415" y="126"/>
                    </a:lnTo>
                    <a:lnTo>
                      <a:pt x="415" y="128"/>
                    </a:lnTo>
                    <a:lnTo>
                      <a:pt x="419" y="128"/>
                    </a:lnTo>
                    <a:lnTo>
                      <a:pt x="423" y="130"/>
                    </a:lnTo>
                    <a:lnTo>
                      <a:pt x="419" y="132"/>
                    </a:lnTo>
                    <a:lnTo>
                      <a:pt x="415" y="130"/>
                    </a:lnTo>
                    <a:lnTo>
                      <a:pt x="411" y="132"/>
                    </a:lnTo>
                    <a:lnTo>
                      <a:pt x="409" y="130"/>
                    </a:lnTo>
                    <a:lnTo>
                      <a:pt x="403" y="128"/>
                    </a:lnTo>
                    <a:lnTo>
                      <a:pt x="402" y="126"/>
                    </a:lnTo>
                    <a:lnTo>
                      <a:pt x="398" y="128"/>
                    </a:lnTo>
                    <a:lnTo>
                      <a:pt x="396" y="128"/>
                    </a:lnTo>
                    <a:lnTo>
                      <a:pt x="392" y="120"/>
                    </a:lnTo>
                    <a:lnTo>
                      <a:pt x="388" y="116"/>
                    </a:lnTo>
                    <a:lnTo>
                      <a:pt x="388" y="122"/>
                    </a:lnTo>
                    <a:lnTo>
                      <a:pt x="392" y="126"/>
                    </a:lnTo>
                    <a:lnTo>
                      <a:pt x="392" y="128"/>
                    </a:lnTo>
                    <a:lnTo>
                      <a:pt x="390" y="128"/>
                    </a:lnTo>
                    <a:lnTo>
                      <a:pt x="384" y="126"/>
                    </a:lnTo>
                    <a:lnTo>
                      <a:pt x="386" y="128"/>
                    </a:lnTo>
                    <a:lnTo>
                      <a:pt x="398" y="130"/>
                    </a:lnTo>
                    <a:lnTo>
                      <a:pt x="405" y="132"/>
                    </a:lnTo>
                    <a:lnTo>
                      <a:pt x="407" y="133"/>
                    </a:lnTo>
                    <a:lnTo>
                      <a:pt x="405" y="135"/>
                    </a:lnTo>
                    <a:lnTo>
                      <a:pt x="388" y="143"/>
                    </a:lnTo>
                    <a:lnTo>
                      <a:pt x="379" y="145"/>
                    </a:lnTo>
                    <a:lnTo>
                      <a:pt x="375" y="145"/>
                    </a:lnTo>
                    <a:lnTo>
                      <a:pt x="369" y="145"/>
                    </a:lnTo>
                    <a:lnTo>
                      <a:pt x="365" y="145"/>
                    </a:lnTo>
                    <a:lnTo>
                      <a:pt x="363" y="143"/>
                    </a:lnTo>
                    <a:lnTo>
                      <a:pt x="360" y="143"/>
                    </a:lnTo>
                    <a:lnTo>
                      <a:pt x="358" y="143"/>
                    </a:lnTo>
                    <a:lnTo>
                      <a:pt x="354" y="143"/>
                    </a:lnTo>
                    <a:lnTo>
                      <a:pt x="352" y="147"/>
                    </a:lnTo>
                    <a:lnTo>
                      <a:pt x="356" y="147"/>
                    </a:lnTo>
                    <a:lnTo>
                      <a:pt x="356" y="151"/>
                    </a:lnTo>
                    <a:lnTo>
                      <a:pt x="362" y="147"/>
                    </a:lnTo>
                    <a:lnTo>
                      <a:pt x="371" y="147"/>
                    </a:lnTo>
                    <a:lnTo>
                      <a:pt x="377" y="149"/>
                    </a:lnTo>
                    <a:lnTo>
                      <a:pt x="390" y="147"/>
                    </a:lnTo>
                    <a:lnTo>
                      <a:pt x="400" y="145"/>
                    </a:lnTo>
                    <a:lnTo>
                      <a:pt x="405" y="139"/>
                    </a:lnTo>
                    <a:lnTo>
                      <a:pt x="409" y="139"/>
                    </a:lnTo>
                    <a:lnTo>
                      <a:pt x="411" y="141"/>
                    </a:lnTo>
                    <a:lnTo>
                      <a:pt x="417" y="139"/>
                    </a:lnTo>
                    <a:lnTo>
                      <a:pt x="423" y="139"/>
                    </a:lnTo>
                    <a:lnTo>
                      <a:pt x="419" y="145"/>
                    </a:lnTo>
                    <a:lnTo>
                      <a:pt x="417" y="151"/>
                    </a:lnTo>
                    <a:lnTo>
                      <a:pt x="411" y="154"/>
                    </a:lnTo>
                    <a:lnTo>
                      <a:pt x="409" y="154"/>
                    </a:lnTo>
                    <a:lnTo>
                      <a:pt x="402" y="156"/>
                    </a:lnTo>
                    <a:lnTo>
                      <a:pt x="400" y="160"/>
                    </a:lnTo>
                    <a:lnTo>
                      <a:pt x="396" y="160"/>
                    </a:lnTo>
                    <a:lnTo>
                      <a:pt x="392" y="164"/>
                    </a:lnTo>
                    <a:lnTo>
                      <a:pt x="386" y="168"/>
                    </a:lnTo>
                    <a:lnTo>
                      <a:pt x="383" y="168"/>
                    </a:lnTo>
                    <a:lnTo>
                      <a:pt x="381" y="168"/>
                    </a:lnTo>
                    <a:lnTo>
                      <a:pt x="377" y="168"/>
                    </a:lnTo>
                    <a:lnTo>
                      <a:pt x="373" y="172"/>
                    </a:lnTo>
                    <a:lnTo>
                      <a:pt x="365" y="172"/>
                    </a:lnTo>
                    <a:lnTo>
                      <a:pt x="363" y="175"/>
                    </a:lnTo>
                    <a:lnTo>
                      <a:pt x="356" y="177"/>
                    </a:lnTo>
                    <a:lnTo>
                      <a:pt x="354" y="179"/>
                    </a:lnTo>
                    <a:lnTo>
                      <a:pt x="350" y="179"/>
                    </a:lnTo>
                    <a:lnTo>
                      <a:pt x="348" y="181"/>
                    </a:lnTo>
                    <a:lnTo>
                      <a:pt x="344" y="181"/>
                    </a:lnTo>
                    <a:lnTo>
                      <a:pt x="343" y="183"/>
                    </a:lnTo>
                    <a:lnTo>
                      <a:pt x="344" y="187"/>
                    </a:lnTo>
                    <a:lnTo>
                      <a:pt x="341" y="189"/>
                    </a:lnTo>
                    <a:lnTo>
                      <a:pt x="337" y="193"/>
                    </a:lnTo>
                    <a:lnTo>
                      <a:pt x="329" y="193"/>
                    </a:lnTo>
                    <a:lnTo>
                      <a:pt x="327" y="194"/>
                    </a:lnTo>
                    <a:lnTo>
                      <a:pt x="323" y="194"/>
                    </a:lnTo>
                    <a:lnTo>
                      <a:pt x="323" y="191"/>
                    </a:lnTo>
                    <a:lnTo>
                      <a:pt x="325" y="189"/>
                    </a:lnTo>
                    <a:lnTo>
                      <a:pt x="325" y="187"/>
                    </a:lnTo>
                    <a:lnTo>
                      <a:pt x="322" y="183"/>
                    </a:lnTo>
                    <a:lnTo>
                      <a:pt x="323" y="189"/>
                    </a:lnTo>
                    <a:lnTo>
                      <a:pt x="322" y="191"/>
                    </a:lnTo>
                    <a:lnTo>
                      <a:pt x="320" y="194"/>
                    </a:lnTo>
                    <a:lnTo>
                      <a:pt x="323" y="196"/>
                    </a:lnTo>
                    <a:lnTo>
                      <a:pt x="325" y="198"/>
                    </a:lnTo>
                    <a:lnTo>
                      <a:pt x="322" y="202"/>
                    </a:lnTo>
                    <a:lnTo>
                      <a:pt x="320" y="204"/>
                    </a:lnTo>
                    <a:lnTo>
                      <a:pt x="316" y="200"/>
                    </a:lnTo>
                    <a:lnTo>
                      <a:pt x="314" y="202"/>
                    </a:lnTo>
                    <a:lnTo>
                      <a:pt x="308" y="200"/>
                    </a:lnTo>
                    <a:lnTo>
                      <a:pt x="306" y="202"/>
                    </a:lnTo>
                    <a:lnTo>
                      <a:pt x="303" y="202"/>
                    </a:lnTo>
                    <a:lnTo>
                      <a:pt x="303" y="198"/>
                    </a:lnTo>
                    <a:lnTo>
                      <a:pt x="301" y="196"/>
                    </a:lnTo>
                    <a:lnTo>
                      <a:pt x="301" y="200"/>
                    </a:lnTo>
                    <a:lnTo>
                      <a:pt x="297" y="200"/>
                    </a:lnTo>
                    <a:lnTo>
                      <a:pt x="297" y="202"/>
                    </a:lnTo>
                    <a:lnTo>
                      <a:pt x="303" y="204"/>
                    </a:lnTo>
                    <a:lnTo>
                      <a:pt x="312" y="204"/>
                    </a:lnTo>
                    <a:lnTo>
                      <a:pt x="314" y="208"/>
                    </a:lnTo>
                    <a:lnTo>
                      <a:pt x="314" y="210"/>
                    </a:lnTo>
                    <a:lnTo>
                      <a:pt x="310" y="212"/>
                    </a:lnTo>
                    <a:lnTo>
                      <a:pt x="306" y="212"/>
                    </a:lnTo>
                    <a:lnTo>
                      <a:pt x="301" y="213"/>
                    </a:lnTo>
                    <a:lnTo>
                      <a:pt x="299" y="213"/>
                    </a:lnTo>
                    <a:lnTo>
                      <a:pt x="301" y="215"/>
                    </a:lnTo>
                    <a:lnTo>
                      <a:pt x="303" y="215"/>
                    </a:lnTo>
                    <a:lnTo>
                      <a:pt x="306" y="215"/>
                    </a:lnTo>
                    <a:lnTo>
                      <a:pt x="304" y="219"/>
                    </a:lnTo>
                    <a:lnTo>
                      <a:pt x="299" y="225"/>
                    </a:lnTo>
                    <a:lnTo>
                      <a:pt x="295" y="225"/>
                    </a:lnTo>
                    <a:lnTo>
                      <a:pt x="285" y="225"/>
                    </a:lnTo>
                    <a:lnTo>
                      <a:pt x="283" y="223"/>
                    </a:lnTo>
                    <a:lnTo>
                      <a:pt x="280" y="221"/>
                    </a:lnTo>
                    <a:lnTo>
                      <a:pt x="280" y="219"/>
                    </a:lnTo>
                    <a:lnTo>
                      <a:pt x="278" y="213"/>
                    </a:lnTo>
                    <a:lnTo>
                      <a:pt x="274" y="213"/>
                    </a:lnTo>
                    <a:lnTo>
                      <a:pt x="272" y="212"/>
                    </a:lnTo>
                    <a:lnTo>
                      <a:pt x="272" y="208"/>
                    </a:lnTo>
                    <a:lnTo>
                      <a:pt x="270" y="206"/>
                    </a:lnTo>
                    <a:lnTo>
                      <a:pt x="268" y="208"/>
                    </a:lnTo>
                    <a:lnTo>
                      <a:pt x="264" y="206"/>
                    </a:lnTo>
                    <a:lnTo>
                      <a:pt x="259" y="206"/>
                    </a:lnTo>
                    <a:lnTo>
                      <a:pt x="259" y="208"/>
                    </a:lnTo>
                    <a:lnTo>
                      <a:pt x="261" y="210"/>
                    </a:lnTo>
                    <a:lnTo>
                      <a:pt x="262" y="210"/>
                    </a:lnTo>
                    <a:lnTo>
                      <a:pt x="266" y="210"/>
                    </a:lnTo>
                    <a:lnTo>
                      <a:pt x="274" y="217"/>
                    </a:lnTo>
                    <a:lnTo>
                      <a:pt x="274" y="227"/>
                    </a:lnTo>
                    <a:lnTo>
                      <a:pt x="272" y="229"/>
                    </a:lnTo>
                    <a:lnTo>
                      <a:pt x="268" y="229"/>
                    </a:lnTo>
                    <a:lnTo>
                      <a:pt x="264" y="225"/>
                    </a:lnTo>
                    <a:lnTo>
                      <a:pt x="262" y="225"/>
                    </a:lnTo>
                    <a:lnTo>
                      <a:pt x="262" y="229"/>
                    </a:lnTo>
                    <a:lnTo>
                      <a:pt x="261" y="229"/>
                    </a:lnTo>
                    <a:lnTo>
                      <a:pt x="259" y="227"/>
                    </a:lnTo>
                    <a:lnTo>
                      <a:pt x="255" y="227"/>
                    </a:lnTo>
                    <a:lnTo>
                      <a:pt x="253" y="229"/>
                    </a:lnTo>
                    <a:lnTo>
                      <a:pt x="251" y="229"/>
                    </a:lnTo>
                    <a:lnTo>
                      <a:pt x="249" y="227"/>
                    </a:lnTo>
                    <a:lnTo>
                      <a:pt x="245" y="225"/>
                    </a:lnTo>
                    <a:lnTo>
                      <a:pt x="243" y="221"/>
                    </a:lnTo>
                    <a:lnTo>
                      <a:pt x="242" y="223"/>
                    </a:lnTo>
                    <a:lnTo>
                      <a:pt x="240" y="219"/>
                    </a:lnTo>
                    <a:lnTo>
                      <a:pt x="238" y="217"/>
                    </a:lnTo>
                    <a:lnTo>
                      <a:pt x="232" y="217"/>
                    </a:lnTo>
                    <a:lnTo>
                      <a:pt x="230" y="215"/>
                    </a:lnTo>
                    <a:lnTo>
                      <a:pt x="230" y="215"/>
                    </a:lnTo>
                    <a:lnTo>
                      <a:pt x="230" y="219"/>
                    </a:lnTo>
                    <a:lnTo>
                      <a:pt x="234" y="221"/>
                    </a:lnTo>
                    <a:lnTo>
                      <a:pt x="238" y="221"/>
                    </a:lnTo>
                    <a:lnTo>
                      <a:pt x="242" y="229"/>
                    </a:lnTo>
                    <a:lnTo>
                      <a:pt x="240" y="231"/>
                    </a:lnTo>
                    <a:lnTo>
                      <a:pt x="230" y="229"/>
                    </a:lnTo>
                    <a:lnTo>
                      <a:pt x="228" y="227"/>
                    </a:lnTo>
                    <a:lnTo>
                      <a:pt x="228" y="223"/>
                    </a:lnTo>
                    <a:lnTo>
                      <a:pt x="224" y="219"/>
                    </a:lnTo>
                    <a:lnTo>
                      <a:pt x="224" y="221"/>
                    </a:lnTo>
                    <a:lnTo>
                      <a:pt x="224" y="223"/>
                    </a:lnTo>
                    <a:lnTo>
                      <a:pt x="224" y="225"/>
                    </a:lnTo>
                    <a:lnTo>
                      <a:pt x="221" y="225"/>
                    </a:lnTo>
                    <a:lnTo>
                      <a:pt x="219" y="223"/>
                    </a:lnTo>
                    <a:lnTo>
                      <a:pt x="215" y="223"/>
                    </a:lnTo>
                    <a:lnTo>
                      <a:pt x="215" y="225"/>
                    </a:lnTo>
                    <a:lnTo>
                      <a:pt x="221" y="227"/>
                    </a:lnTo>
                    <a:lnTo>
                      <a:pt x="221" y="231"/>
                    </a:lnTo>
                    <a:lnTo>
                      <a:pt x="222" y="231"/>
                    </a:lnTo>
                    <a:lnTo>
                      <a:pt x="224" y="229"/>
                    </a:lnTo>
                    <a:lnTo>
                      <a:pt x="226" y="231"/>
                    </a:lnTo>
                    <a:lnTo>
                      <a:pt x="230" y="233"/>
                    </a:lnTo>
                    <a:lnTo>
                      <a:pt x="234" y="234"/>
                    </a:lnTo>
                    <a:lnTo>
                      <a:pt x="236" y="236"/>
                    </a:lnTo>
                    <a:lnTo>
                      <a:pt x="238" y="236"/>
                    </a:lnTo>
                    <a:lnTo>
                      <a:pt x="242" y="236"/>
                    </a:lnTo>
                    <a:lnTo>
                      <a:pt x="251" y="238"/>
                    </a:lnTo>
                    <a:lnTo>
                      <a:pt x="253" y="240"/>
                    </a:lnTo>
                    <a:lnTo>
                      <a:pt x="249" y="242"/>
                    </a:lnTo>
                    <a:lnTo>
                      <a:pt x="251" y="244"/>
                    </a:lnTo>
                    <a:lnTo>
                      <a:pt x="251" y="248"/>
                    </a:lnTo>
                    <a:lnTo>
                      <a:pt x="251" y="252"/>
                    </a:lnTo>
                    <a:lnTo>
                      <a:pt x="249" y="253"/>
                    </a:lnTo>
                    <a:lnTo>
                      <a:pt x="247" y="253"/>
                    </a:lnTo>
                    <a:lnTo>
                      <a:pt x="245" y="252"/>
                    </a:lnTo>
                    <a:lnTo>
                      <a:pt x="240" y="250"/>
                    </a:lnTo>
                    <a:lnTo>
                      <a:pt x="236" y="246"/>
                    </a:lnTo>
                    <a:lnTo>
                      <a:pt x="234" y="244"/>
                    </a:lnTo>
                    <a:lnTo>
                      <a:pt x="236" y="238"/>
                    </a:lnTo>
                    <a:lnTo>
                      <a:pt x="234" y="236"/>
                    </a:lnTo>
                    <a:lnTo>
                      <a:pt x="228" y="236"/>
                    </a:lnTo>
                    <a:lnTo>
                      <a:pt x="219" y="234"/>
                    </a:lnTo>
                    <a:lnTo>
                      <a:pt x="217" y="233"/>
                    </a:lnTo>
                    <a:lnTo>
                      <a:pt x="213" y="233"/>
                    </a:lnTo>
                    <a:lnTo>
                      <a:pt x="213" y="234"/>
                    </a:lnTo>
                    <a:lnTo>
                      <a:pt x="217" y="236"/>
                    </a:lnTo>
                    <a:lnTo>
                      <a:pt x="224" y="236"/>
                    </a:lnTo>
                    <a:lnTo>
                      <a:pt x="232" y="240"/>
                    </a:lnTo>
                    <a:lnTo>
                      <a:pt x="232" y="244"/>
                    </a:lnTo>
                    <a:lnTo>
                      <a:pt x="230" y="244"/>
                    </a:lnTo>
                    <a:lnTo>
                      <a:pt x="226" y="242"/>
                    </a:lnTo>
                    <a:lnTo>
                      <a:pt x="221" y="240"/>
                    </a:lnTo>
                    <a:lnTo>
                      <a:pt x="215" y="242"/>
                    </a:lnTo>
                    <a:lnTo>
                      <a:pt x="215" y="240"/>
                    </a:lnTo>
                    <a:lnTo>
                      <a:pt x="213" y="238"/>
                    </a:lnTo>
                    <a:lnTo>
                      <a:pt x="207" y="238"/>
                    </a:lnTo>
                    <a:lnTo>
                      <a:pt x="203" y="236"/>
                    </a:lnTo>
                    <a:lnTo>
                      <a:pt x="203" y="238"/>
                    </a:lnTo>
                    <a:lnTo>
                      <a:pt x="211" y="240"/>
                    </a:lnTo>
                    <a:lnTo>
                      <a:pt x="209" y="242"/>
                    </a:lnTo>
                    <a:lnTo>
                      <a:pt x="209" y="246"/>
                    </a:lnTo>
                    <a:lnTo>
                      <a:pt x="213" y="246"/>
                    </a:lnTo>
                    <a:lnTo>
                      <a:pt x="213" y="244"/>
                    </a:lnTo>
                    <a:lnTo>
                      <a:pt x="215" y="246"/>
                    </a:lnTo>
                    <a:lnTo>
                      <a:pt x="219" y="244"/>
                    </a:lnTo>
                    <a:lnTo>
                      <a:pt x="219" y="244"/>
                    </a:lnTo>
                    <a:lnTo>
                      <a:pt x="221" y="244"/>
                    </a:lnTo>
                    <a:lnTo>
                      <a:pt x="224" y="244"/>
                    </a:lnTo>
                    <a:lnTo>
                      <a:pt x="226" y="246"/>
                    </a:lnTo>
                    <a:lnTo>
                      <a:pt x="232" y="250"/>
                    </a:lnTo>
                    <a:lnTo>
                      <a:pt x="232" y="252"/>
                    </a:lnTo>
                    <a:lnTo>
                      <a:pt x="228" y="252"/>
                    </a:lnTo>
                    <a:lnTo>
                      <a:pt x="224" y="253"/>
                    </a:lnTo>
                    <a:lnTo>
                      <a:pt x="222" y="255"/>
                    </a:lnTo>
                    <a:lnTo>
                      <a:pt x="226" y="255"/>
                    </a:lnTo>
                    <a:lnTo>
                      <a:pt x="230" y="255"/>
                    </a:lnTo>
                    <a:lnTo>
                      <a:pt x="232" y="253"/>
                    </a:lnTo>
                    <a:lnTo>
                      <a:pt x="236" y="257"/>
                    </a:lnTo>
                    <a:lnTo>
                      <a:pt x="240" y="259"/>
                    </a:lnTo>
                    <a:lnTo>
                      <a:pt x="240" y="263"/>
                    </a:lnTo>
                    <a:lnTo>
                      <a:pt x="236" y="269"/>
                    </a:lnTo>
                    <a:lnTo>
                      <a:pt x="234" y="274"/>
                    </a:lnTo>
                    <a:lnTo>
                      <a:pt x="232" y="274"/>
                    </a:lnTo>
                    <a:lnTo>
                      <a:pt x="226" y="278"/>
                    </a:lnTo>
                    <a:lnTo>
                      <a:pt x="224" y="278"/>
                    </a:lnTo>
                    <a:lnTo>
                      <a:pt x="221" y="278"/>
                    </a:lnTo>
                    <a:lnTo>
                      <a:pt x="219" y="276"/>
                    </a:lnTo>
                    <a:lnTo>
                      <a:pt x="219" y="274"/>
                    </a:lnTo>
                    <a:lnTo>
                      <a:pt x="215" y="273"/>
                    </a:lnTo>
                    <a:lnTo>
                      <a:pt x="211" y="273"/>
                    </a:lnTo>
                    <a:lnTo>
                      <a:pt x="211" y="274"/>
                    </a:lnTo>
                    <a:lnTo>
                      <a:pt x="215" y="276"/>
                    </a:lnTo>
                    <a:lnTo>
                      <a:pt x="217" y="278"/>
                    </a:lnTo>
                    <a:lnTo>
                      <a:pt x="219" y="278"/>
                    </a:lnTo>
                    <a:lnTo>
                      <a:pt x="222" y="282"/>
                    </a:lnTo>
                    <a:lnTo>
                      <a:pt x="224" y="286"/>
                    </a:lnTo>
                    <a:lnTo>
                      <a:pt x="222" y="288"/>
                    </a:lnTo>
                    <a:lnTo>
                      <a:pt x="219" y="288"/>
                    </a:lnTo>
                    <a:lnTo>
                      <a:pt x="215" y="292"/>
                    </a:lnTo>
                    <a:lnTo>
                      <a:pt x="213" y="294"/>
                    </a:lnTo>
                    <a:lnTo>
                      <a:pt x="207" y="288"/>
                    </a:lnTo>
                    <a:lnTo>
                      <a:pt x="205" y="290"/>
                    </a:lnTo>
                    <a:lnTo>
                      <a:pt x="203" y="288"/>
                    </a:lnTo>
                    <a:lnTo>
                      <a:pt x="200" y="286"/>
                    </a:lnTo>
                    <a:lnTo>
                      <a:pt x="198" y="288"/>
                    </a:lnTo>
                    <a:lnTo>
                      <a:pt x="198" y="290"/>
                    </a:lnTo>
                    <a:lnTo>
                      <a:pt x="209" y="295"/>
                    </a:lnTo>
                    <a:lnTo>
                      <a:pt x="213" y="297"/>
                    </a:lnTo>
                    <a:lnTo>
                      <a:pt x="213" y="299"/>
                    </a:lnTo>
                    <a:lnTo>
                      <a:pt x="209" y="301"/>
                    </a:lnTo>
                    <a:lnTo>
                      <a:pt x="207" y="303"/>
                    </a:lnTo>
                    <a:lnTo>
                      <a:pt x="203" y="305"/>
                    </a:lnTo>
                    <a:lnTo>
                      <a:pt x="202" y="301"/>
                    </a:lnTo>
                    <a:lnTo>
                      <a:pt x="198" y="301"/>
                    </a:lnTo>
                    <a:lnTo>
                      <a:pt x="194" y="303"/>
                    </a:lnTo>
                    <a:lnTo>
                      <a:pt x="188" y="303"/>
                    </a:lnTo>
                    <a:lnTo>
                      <a:pt x="186" y="301"/>
                    </a:lnTo>
                    <a:lnTo>
                      <a:pt x="179" y="299"/>
                    </a:lnTo>
                    <a:lnTo>
                      <a:pt x="175" y="301"/>
                    </a:lnTo>
                    <a:lnTo>
                      <a:pt x="173" y="307"/>
                    </a:lnTo>
                    <a:lnTo>
                      <a:pt x="171" y="311"/>
                    </a:lnTo>
                    <a:lnTo>
                      <a:pt x="173" y="311"/>
                    </a:lnTo>
                    <a:lnTo>
                      <a:pt x="175" y="311"/>
                    </a:lnTo>
                    <a:lnTo>
                      <a:pt x="175" y="314"/>
                    </a:lnTo>
                    <a:lnTo>
                      <a:pt x="169" y="318"/>
                    </a:lnTo>
                    <a:lnTo>
                      <a:pt x="169" y="322"/>
                    </a:lnTo>
                    <a:lnTo>
                      <a:pt x="165" y="324"/>
                    </a:lnTo>
                    <a:lnTo>
                      <a:pt x="163" y="322"/>
                    </a:lnTo>
                    <a:lnTo>
                      <a:pt x="163" y="324"/>
                    </a:lnTo>
                    <a:lnTo>
                      <a:pt x="161" y="326"/>
                    </a:lnTo>
                    <a:lnTo>
                      <a:pt x="158" y="328"/>
                    </a:lnTo>
                    <a:lnTo>
                      <a:pt x="156" y="326"/>
                    </a:lnTo>
                    <a:lnTo>
                      <a:pt x="158" y="324"/>
                    </a:lnTo>
                    <a:lnTo>
                      <a:pt x="156" y="324"/>
                    </a:lnTo>
                    <a:lnTo>
                      <a:pt x="154" y="326"/>
                    </a:lnTo>
                    <a:lnTo>
                      <a:pt x="152" y="332"/>
                    </a:lnTo>
                    <a:lnTo>
                      <a:pt x="150" y="334"/>
                    </a:lnTo>
                    <a:lnTo>
                      <a:pt x="141" y="328"/>
                    </a:lnTo>
                    <a:lnTo>
                      <a:pt x="137" y="328"/>
                    </a:lnTo>
                    <a:lnTo>
                      <a:pt x="135" y="330"/>
                    </a:lnTo>
                    <a:lnTo>
                      <a:pt x="131" y="330"/>
                    </a:lnTo>
                    <a:lnTo>
                      <a:pt x="123" y="320"/>
                    </a:lnTo>
                    <a:lnTo>
                      <a:pt x="121" y="313"/>
                    </a:lnTo>
                    <a:lnTo>
                      <a:pt x="123" y="311"/>
                    </a:lnTo>
                    <a:lnTo>
                      <a:pt x="123" y="307"/>
                    </a:lnTo>
                    <a:lnTo>
                      <a:pt x="123" y="305"/>
                    </a:lnTo>
                    <a:lnTo>
                      <a:pt x="123" y="303"/>
                    </a:lnTo>
                    <a:lnTo>
                      <a:pt x="120" y="307"/>
                    </a:lnTo>
                    <a:lnTo>
                      <a:pt x="120" y="309"/>
                    </a:lnTo>
                    <a:lnTo>
                      <a:pt x="118" y="314"/>
                    </a:lnTo>
                    <a:lnTo>
                      <a:pt x="118" y="316"/>
                    </a:lnTo>
                    <a:lnTo>
                      <a:pt x="120" y="320"/>
                    </a:lnTo>
                    <a:lnTo>
                      <a:pt x="120" y="322"/>
                    </a:lnTo>
                    <a:lnTo>
                      <a:pt x="118" y="322"/>
                    </a:lnTo>
                    <a:lnTo>
                      <a:pt x="112" y="324"/>
                    </a:lnTo>
                    <a:lnTo>
                      <a:pt x="112" y="322"/>
                    </a:lnTo>
                    <a:lnTo>
                      <a:pt x="108" y="324"/>
                    </a:lnTo>
                    <a:lnTo>
                      <a:pt x="112" y="326"/>
                    </a:lnTo>
                    <a:lnTo>
                      <a:pt x="110" y="332"/>
                    </a:lnTo>
                    <a:lnTo>
                      <a:pt x="112" y="332"/>
                    </a:lnTo>
                    <a:lnTo>
                      <a:pt x="116" y="326"/>
                    </a:lnTo>
                    <a:lnTo>
                      <a:pt x="118" y="326"/>
                    </a:lnTo>
                    <a:lnTo>
                      <a:pt x="120" y="326"/>
                    </a:lnTo>
                    <a:lnTo>
                      <a:pt x="121" y="324"/>
                    </a:lnTo>
                    <a:lnTo>
                      <a:pt x="127" y="328"/>
                    </a:lnTo>
                    <a:lnTo>
                      <a:pt x="129" y="332"/>
                    </a:lnTo>
                    <a:lnTo>
                      <a:pt x="127" y="335"/>
                    </a:lnTo>
                    <a:lnTo>
                      <a:pt x="131" y="332"/>
                    </a:lnTo>
                    <a:lnTo>
                      <a:pt x="139" y="330"/>
                    </a:lnTo>
                    <a:lnTo>
                      <a:pt x="142" y="332"/>
                    </a:lnTo>
                    <a:lnTo>
                      <a:pt x="142" y="335"/>
                    </a:lnTo>
                    <a:lnTo>
                      <a:pt x="141" y="337"/>
                    </a:lnTo>
                    <a:lnTo>
                      <a:pt x="139" y="345"/>
                    </a:lnTo>
                    <a:lnTo>
                      <a:pt x="137" y="345"/>
                    </a:lnTo>
                    <a:lnTo>
                      <a:pt x="137" y="347"/>
                    </a:lnTo>
                    <a:lnTo>
                      <a:pt x="137" y="349"/>
                    </a:lnTo>
                    <a:lnTo>
                      <a:pt x="141" y="349"/>
                    </a:lnTo>
                    <a:lnTo>
                      <a:pt x="141" y="351"/>
                    </a:lnTo>
                    <a:lnTo>
                      <a:pt x="137" y="355"/>
                    </a:lnTo>
                    <a:lnTo>
                      <a:pt x="141" y="353"/>
                    </a:lnTo>
                    <a:lnTo>
                      <a:pt x="142" y="351"/>
                    </a:lnTo>
                    <a:lnTo>
                      <a:pt x="146" y="349"/>
                    </a:lnTo>
                    <a:lnTo>
                      <a:pt x="148" y="349"/>
                    </a:lnTo>
                    <a:lnTo>
                      <a:pt x="150" y="347"/>
                    </a:lnTo>
                    <a:lnTo>
                      <a:pt x="152" y="349"/>
                    </a:lnTo>
                    <a:lnTo>
                      <a:pt x="152" y="353"/>
                    </a:lnTo>
                    <a:lnTo>
                      <a:pt x="152" y="355"/>
                    </a:lnTo>
                    <a:lnTo>
                      <a:pt x="152" y="360"/>
                    </a:lnTo>
                    <a:lnTo>
                      <a:pt x="148" y="368"/>
                    </a:lnTo>
                    <a:lnTo>
                      <a:pt x="144" y="368"/>
                    </a:lnTo>
                    <a:lnTo>
                      <a:pt x="141" y="370"/>
                    </a:lnTo>
                    <a:lnTo>
                      <a:pt x="139" y="374"/>
                    </a:lnTo>
                    <a:lnTo>
                      <a:pt x="135" y="377"/>
                    </a:lnTo>
                    <a:lnTo>
                      <a:pt x="133" y="375"/>
                    </a:lnTo>
                    <a:lnTo>
                      <a:pt x="135" y="372"/>
                    </a:lnTo>
                    <a:lnTo>
                      <a:pt x="135" y="366"/>
                    </a:lnTo>
                    <a:lnTo>
                      <a:pt x="135" y="366"/>
                    </a:lnTo>
                    <a:lnTo>
                      <a:pt x="131" y="368"/>
                    </a:lnTo>
                    <a:lnTo>
                      <a:pt x="129" y="372"/>
                    </a:lnTo>
                    <a:lnTo>
                      <a:pt x="127" y="374"/>
                    </a:lnTo>
                    <a:lnTo>
                      <a:pt x="121" y="377"/>
                    </a:lnTo>
                    <a:lnTo>
                      <a:pt x="120" y="377"/>
                    </a:lnTo>
                    <a:lnTo>
                      <a:pt x="116" y="377"/>
                    </a:lnTo>
                    <a:lnTo>
                      <a:pt x="110" y="381"/>
                    </a:lnTo>
                    <a:lnTo>
                      <a:pt x="108" y="381"/>
                    </a:lnTo>
                    <a:lnTo>
                      <a:pt x="106" y="381"/>
                    </a:lnTo>
                    <a:lnTo>
                      <a:pt x="102" y="381"/>
                    </a:lnTo>
                    <a:lnTo>
                      <a:pt x="101" y="379"/>
                    </a:lnTo>
                    <a:lnTo>
                      <a:pt x="99" y="377"/>
                    </a:lnTo>
                    <a:lnTo>
                      <a:pt x="102" y="375"/>
                    </a:lnTo>
                    <a:lnTo>
                      <a:pt x="104" y="372"/>
                    </a:lnTo>
                    <a:lnTo>
                      <a:pt x="104" y="370"/>
                    </a:lnTo>
                    <a:lnTo>
                      <a:pt x="101" y="364"/>
                    </a:lnTo>
                    <a:lnTo>
                      <a:pt x="99" y="366"/>
                    </a:lnTo>
                    <a:lnTo>
                      <a:pt x="95" y="364"/>
                    </a:lnTo>
                    <a:lnTo>
                      <a:pt x="93" y="362"/>
                    </a:lnTo>
                    <a:lnTo>
                      <a:pt x="95" y="358"/>
                    </a:lnTo>
                    <a:lnTo>
                      <a:pt x="99" y="356"/>
                    </a:lnTo>
                    <a:lnTo>
                      <a:pt x="95" y="356"/>
                    </a:lnTo>
                    <a:lnTo>
                      <a:pt x="93" y="355"/>
                    </a:lnTo>
                    <a:lnTo>
                      <a:pt x="91" y="351"/>
                    </a:lnTo>
                    <a:lnTo>
                      <a:pt x="93" y="347"/>
                    </a:lnTo>
                    <a:lnTo>
                      <a:pt x="93" y="345"/>
                    </a:lnTo>
                    <a:lnTo>
                      <a:pt x="91" y="341"/>
                    </a:lnTo>
                    <a:lnTo>
                      <a:pt x="91" y="345"/>
                    </a:lnTo>
                    <a:lnTo>
                      <a:pt x="87" y="351"/>
                    </a:lnTo>
                    <a:lnTo>
                      <a:pt x="91" y="356"/>
                    </a:lnTo>
                    <a:lnTo>
                      <a:pt x="91" y="358"/>
                    </a:lnTo>
                    <a:lnTo>
                      <a:pt x="89" y="360"/>
                    </a:lnTo>
                    <a:lnTo>
                      <a:pt x="89" y="364"/>
                    </a:lnTo>
                    <a:lnTo>
                      <a:pt x="87" y="366"/>
                    </a:lnTo>
                    <a:lnTo>
                      <a:pt x="83" y="364"/>
                    </a:lnTo>
                    <a:lnTo>
                      <a:pt x="81" y="366"/>
                    </a:lnTo>
                    <a:lnTo>
                      <a:pt x="78" y="364"/>
                    </a:lnTo>
                    <a:lnTo>
                      <a:pt x="78" y="360"/>
                    </a:lnTo>
                    <a:lnTo>
                      <a:pt x="81" y="355"/>
                    </a:lnTo>
                    <a:lnTo>
                      <a:pt x="80" y="351"/>
                    </a:lnTo>
                    <a:lnTo>
                      <a:pt x="80" y="349"/>
                    </a:lnTo>
                    <a:lnTo>
                      <a:pt x="83" y="345"/>
                    </a:lnTo>
                    <a:lnTo>
                      <a:pt x="80" y="345"/>
                    </a:lnTo>
                    <a:lnTo>
                      <a:pt x="78" y="349"/>
                    </a:lnTo>
                    <a:lnTo>
                      <a:pt x="76" y="353"/>
                    </a:lnTo>
                    <a:lnTo>
                      <a:pt x="78" y="356"/>
                    </a:lnTo>
                    <a:lnTo>
                      <a:pt x="74" y="362"/>
                    </a:lnTo>
                    <a:lnTo>
                      <a:pt x="72" y="362"/>
                    </a:lnTo>
                    <a:lnTo>
                      <a:pt x="68" y="360"/>
                    </a:lnTo>
                    <a:lnTo>
                      <a:pt x="68" y="356"/>
                    </a:lnTo>
                    <a:lnTo>
                      <a:pt x="68" y="356"/>
                    </a:lnTo>
                    <a:lnTo>
                      <a:pt x="68" y="353"/>
                    </a:lnTo>
                    <a:lnTo>
                      <a:pt x="70" y="351"/>
                    </a:lnTo>
                    <a:lnTo>
                      <a:pt x="70" y="349"/>
                    </a:lnTo>
                    <a:lnTo>
                      <a:pt x="68" y="345"/>
                    </a:lnTo>
                    <a:lnTo>
                      <a:pt x="68" y="345"/>
                    </a:lnTo>
                    <a:lnTo>
                      <a:pt x="66" y="347"/>
                    </a:lnTo>
                    <a:lnTo>
                      <a:pt x="66" y="351"/>
                    </a:lnTo>
                    <a:lnTo>
                      <a:pt x="64" y="353"/>
                    </a:lnTo>
                    <a:lnTo>
                      <a:pt x="64" y="355"/>
                    </a:lnTo>
                    <a:lnTo>
                      <a:pt x="62" y="356"/>
                    </a:lnTo>
                    <a:lnTo>
                      <a:pt x="61" y="356"/>
                    </a:lnTo>
                    <a:lnTo>
                      <a:pt x="59" y="356"/>
                    </a:lnTo>
                    <a:lnTo>
                      <a:pt x="57" y="358"/>
                    </a:lnTo>
                    <a:lnTo>
                      <a:pt x="57" y="356"/>
                    </a:lnTo>
                    <a:lnTo>
                      <a:pt x="57" y="353"/>
                    </a:lnTo>
                    <a:lnTo>
                      <a:pt x="55" y="349"/>
                    </a:lnTo>
                    <a:lnTo>
                      <a:pt x="55" y="347"/>
                    </a:lnTo>
                    <a:lnTo>
                      <a:pt x="53" y="349"/>
                    </a:lnTo>
                    <a:lnTo>
                      <a:pt x="51" y="353"/>
                    </a:lnTo>
                    <a:lnTo>
                      <a:pt x="53" y="358"/>
                    </a:lnTo>
                    <a:lnTo>
                      <a:pt x="55" y="362"/>
                    </a:lnTo>
                    <a:lnTo>
                      <a:pt x="55" y="366"/>
                    </a:lnTo>
                    <a:lnTo>
                      <a:pt x="53" y="366"/>
                    </a:lnTo>
                    <a:lnTo>
                      <a:pt x="49" y="364"/>
                    </a:lnTo>
                    <a:lnTo>
                      <a:pt x="43" y="364"/>
                    </a:lnTo>
                    <a:lnTo>
                      <a:pt x="43" y="360"/>
                    </a:lnTo>
                    <a:lnTo>
                      <a:pt x="41" y="360"/>
                    </a:lnTo>
                    <a:lnTo>
                      <a:pt x="36" y="356"/>
                    </a:lnTo>
                    <a:lnTo>
                      <a:pt x="34" y="358"/>
                    </a:lnTo>
                    <a:lnTo>
                      <a:pt x="32" y="356"/>
                    </a:lnTo>
                    <a:lnTo>
                      <a:pt x="32" y="355"/>
                    </a:lnTo>
                    <a:lnTo>
                      <a:pt x="30" y="355"/>
                    </a:lnTo>
                    <a:lnTo>
                      <a:pt x="28" y="353"/>
                    </a:lnTo>
                    <a:lnTo>
                      <a:pt x="30" y="351"/>
                    </a:lnTo>
                    <a:lnTo>
                      <a:pt x="32" y="351"/>
                    </a:lnTo>
                    <a:lnTo>
                      <a:pt x="34" y="347"/>
                    </a:lnTo>
                    <a:lnTo>
                      <a:pt x="34" y="345"/>
                    </a:lnTo>
                    <a:lnTo>
                      <a:pt x="32" y="339"/>
                    </a:lnTo>
                    <a:lnTo>
                      <a:pt x="30" y="339"/>
                    </a:lnTo>
                    <a:lnTo>
                      <a:pt x="30" y="341"/>
                    </a:lnTo>
                    <a:lnTo>
                      <a:pt x="32" y="343"/>
                    </a:lnTo>
                    <a:lnTo>
                      <a:pt x="32" y="345"/>
                    </a:lnTo>
                    <a:lnTo>
                      <a:pt x="30" y="347"/>
                    </a:lnTo>
                    <a:lnTo>
                      <a:pt x="28" y="347"/>
                    </a:lnTo>
                    <a:lnTo>
                      <a:pt x="26" y="349"/>
                    </a:lnTo>
                    <a:lnTo>
                      <a:pt x="28" y="349"/>
                    </a:lnTo>
                    <a:lnTo>
                      <a:pt x="28" y="351"/>
                    </a:lnTo>
                    <a:lnTo>
                      <a:pt x="26" y="355"/>
                    </a:lnTo>
                    <a:lnTo>
                      <a:pt x="24" y="355"/>
                    </a:lnTo>
                    <a:lnTo>
                      <a:pt x="22" y="351"/>
                    </a:lnTo>
                    <a:lnTo>
                      <a:pt x="22" y="347"/>
                    </a:lnTo>
                    <a:lnTo>
                      <a:pt x="20" y="345"/>
                    </a:lnTo>
                    <a:lnTo>
                      <a:pt x="22" y="341"/>
                    </a:lnTo>
                    <a:lnTo>
                      <a:pt x="22" y="339"/>
                    </a:lnTo>
                    <a:lnTo>
                      <a:pt x="22" y="337"/>
                    </a:lnTo>
                    <a:lnTo>
                      <a:pt x="20" y="339"/>
                    </a:lnTo>
                    <a:lnTo>
                      <a:pt x="20" y="341"/>
                    </a:lnTo>
                    <a:lnTo>
                      <a:pt x="19" y="345"/>
                    </a:lnTo>
                    <a:lnTo>
                      <a:pt x="19" y="347"/>
                    </a:lnTo>
                    <a:lnTo>
                      <a:pt x="19" y="349"/>
                    </a:lnTo>
                    <a:lnTo>
                      <a:pt x="15" y="349"/>
                    </a:lnTo>
                    <a:lnTo>
                      <a:pt x="13" y="347"/>
                    </a:lnTo>
                    <a:lnTo>
                      <a:pt x="11" y="347"/>
                    </a:lnTo>
                    <a:lnTo>
                      <a:pt x="9" y="345"/>
                    </a:lnTo>
                    <a:lnTo>
                      <a:pt x="11" y="343"/>
                    </a:lnTo>
                    <a:lnTo>
                      <a:pt x="11" y="337"/>
                    </a:lnTo>
                    <a:lnTo>
                      <a:pt x="13" y="337"/>
                    </a:lnTo>
                    <a:lnTo>
                      <a:pt x="13" y="334"/>
                    </a:lnTo>
                    <a:lnTo>
                      <a:pt x="17" y="326"/>
                    </a:lnTo>
                    <a:lnTo>
                      <a:pt x="15" y="328"/>
                    </a:lnTo>
                    <a:lnTo>
                      <a:pt x="11" y="330"/>
                    </a:lnTo>
                    <a:lnTo>
                      <a:pt x="9" y="335"/>
                    </a:lnTo>
                    <a:lnTo>
                      <a:pt x="9" y="341"/>
                    </a:lnTo>
                    <a:lnTo>
                      <a:pt x="7" y="343"/>
                    </a:lnTo>
                    <a:lnTo>
                      <a:pt x="5" y="343"/>
                    </a:lnTo>
                    <a:lnTo>
                      <a:pt x="7" y="339"/>
                    </a:lnTo>
                    <a:lnTo>
                      <a:pt x="7" y="339"/>
                    </a:lnTo>
                    <a:lnTo>
                      <a:pt x="7" y="337"/>
                    </a:lnTo>
                    <a:lnTo>
                      <a:pt x="5" y="343"/>
                    </a:lnTo>
                    <a:lnTo>
                      <a:pt x="1" y="343"/>
                    </a:lnTo>
                    <a:lnTo>
                      <a:pt x="0" y="341"/>
                    </a:lnTo>
                    <a:lnTo>
                      <a:pt x="0" y="335"/>
                    </a:lnTo>
                    <a:lnTo>
                      <a:pt x="0" y="334"/>
                    </a:lnTo>
                    <a:lnTo>
                      <a:pt x="0" y="332"/>
                    </a:lnTo>
                    <a:lnTo>
                      <a:pt x="3" y="330"/>
                    </a:lnTo>
                    <a:lnTo>
                      <a:pt x="5" y="326"/>
                    </a:lnTo>
                    <a:lnTo>
                      <a:pt x="3" y="324"/>
                    </a:lnTo>
                    <a:lnTo>
                      <a:pt x="5" y="322"/>
                    </a:lnTo>
                    <a:lnTo>
                      <a:pt x="7" y="320"/>
                    </a:lnTo>
                    <a:lnTo>
                      <a:pt x="11" y="318"/>
                    </a:lnTo>
                    <a:lnTo>
                      <a:pt x="13" y="318"/>
                    </a:lnTo>
                    <a:lnTo>
                      <a:pt x="17" y="316"/>
                    </a:lnTo>
                    <a:lnTo>
                      <a:pt x="19" y="314"/>
                    </a:lnTo>
                    <a:lnTo>
                      <a:pt x="22" y="313"/>
                    </a:lnTo>
                    <a:lnTo>
                      <a:pt x="24" y="313"/>
                    </a:lnTo>
                    <a:lnTo>
                      <a:pt x="24" y="311"/>
                    </a:lnTo>
                    <a:lnTo>
                      <a:pt x="26" y="309"/>
                    </a:lnTo>
                    <a:lnTo>
                      <a:pt x="30" y="309"/>
                    </a:lnTo>
                    <a:lnTo>
                      <a:pt x="34" y="311"/>
                    </a:lnTo>
                    <a:lnTo>
                      <a:pt x="40" y="311"/>
                    </a:lnTo>
                    <a:lnTo>
                      <a:pt x="41" y="311"/>
                    </a:lnTo>
                    <a:lnTo>
                      <a:pt x="45" y="311"/>
                    </a:lnTo>
                    <a:lnTo>
                      <a:pt x="47" y="314"/>
                    </a:lnTo>
                    <a:lnTo>
                      <a:pt x="49" y="314"/>
                    </a:lnTo>
                    <a:lnTo>
                      <a:pt x="49" y="313"/>
                    </a:lnTo>
                    <a:lnTo>
                      <a:pt x="51" y="311"/>
                    </a:lnTo>
                    <a:lnTo>
                      <a:pt x="55" y="314"/>
                    </a:lnTo>
                    <a:lnTo>
                      <a:pt x="57" y="313"/>
                    </a:lnTo>
                    <a:lnTo>
                      <a:pt x="61" y="314"/>
                    </a:lnTo>
                    <a:lnTo>
                      <a:pt x="61" y="313"/>
                    </a:lnTo>
                    <a:lnTo>
                      <a:pt x="61" y="311"/>
                    </a:lnTo>
                    <a:lnTo>
                      <a:pt x="57" y="311"/>
                    </a:lnTo>
                    <a:lnTo>
                      <a:pt x="55" y="309"/>
                    </a:lnTo>
                    <a:lnTo>
                      <a:pt x="53" y="309"/>
                    </a:lnTo>
                    <a:lnTo>
                      <a:pt x="53" y="307"/>
                    </a:lnTo>
                    <a:lnTo>
                      <a:pt x="57" y="307"/>
                    </a:lnTo>
                    <a:lnTo>
                      <a:pt x="57" y="305"/>
                    </a:lnTo>
                    <a:lnTo>
                      <a:pt x="53" y="303"/>
                    </a:lnTo>
                    <a:lnTo>
                      <a:pt x="55" y="303"/>
                    </a:lnTo>
                    <a:lnTo>
                      <a:pt x="57" y="303"/>
                    </a:lnTo>
                    <a:lnTo>
                      <a:pt x="59" y="301"/>
                    </a:lnTo>
                    <a:lnTo>
                      <a:pt x="55" y="299"/>
                    </a:lnTo>
                    <a:lnTo>
                      <a:pt x="53" y="301"/>
                    </a:lnTo>
                    <a:lnTo>
                      <a:pt x="51" y="301"/>
                    </a:lnTo>
                    <a:lnTo>
                      <a:pt x="49" y="297"/>
                    </a:lnTo>
                    <a:lnTo>
                      <a:pt x="49" y="295"/>
                    </a:lnTo>
                    <a:lnTo>
                      <a:pt x="53" y="294"/>
                    </a:lnTo>
                    <a:lnTo>
                      <a:pt x="53" y="292"/>
                    </a:lnTo>
                    <a:lnTo>
                      <a:pt x="51" y="292"/>
                    </a:lnTo>
                    <a:lnTo>
                      <a:pt x="49" y="290"/>
                    </a:lnTo>
                    <a:lnTo>
                      <a:pt x="51" y="282"/>
                    </a:lnTo>
                    <a:lnTo>
                      <a:pt x="51" y="282"/>
                    </a:lnTo>
                    <a:lnTo>
                      <a:pt x="51" y="278"/>
                    </a:lnTo>
                    <a:lnTo>
                      <a:pt x="51" y="274"/>
                    </a:lnTo>
                    <a:lnTo>
                      <a:pt x="53" y="274"/>
                    </a:lnTo>
                    <a:lnTo>
                      <a:pt x="57" y="274"/>
                    </a:lnTo>
                    <a:lnTo>
                      <a:pt x="61" y="274"/>
                    </a:lnTo>
                    <a:lnTo>
                      <a:pt x="62" y="274"/>
                    </a:lnTo>
                    <a:lnTo>
                      <a:pt x="66" y="274"/>
                    </a:lnTo>
                    <a:lnTo>
                      <a:pt x="70" y="274"/>
                    </a:lnTo>
                    <a:lnTo>
                      <a:pt x="74" y="280"/>
                    </a:lnTo>
                    <a:lnTo>
                      <a:pt x="76" y="286"/>
                    </a:lnTo>
                    <a:lnTo>
                      <a:pt x="76" y="297"/>
                    </a:lnTo>
                    <a:lnTo>
                      <a:pt x="74" y="301"/>
                    </a:lnTo>
                    <a:lnTo>
                      <a:pt x="76" y="303"/>
                    </a:lnTo>
                    <a:lnTo>
                      <a:pt x="78" y="301"/>
                    </a:lnTo>
                    <a:lnTo>
                      <a:pt x="83" y="305"/>
                    </a:lnTo>
                    <a:lnTo>
                      <a:pt x="87" y="311"/>
                    </a:lnTo>
                    <a:lnTo>
                      <a:pt x="89" y="311"/>
                    </a:lnTo>
                    <a:lnTo>
                      <a:pt x="89" y="309"/>
                    </a:lnTo>
                    <a:lnTo>
                      <a:pt x="97" y="309"/>
                    </a:lnTo>
                    <a:lnTo>
                      <a:pt x="101" y="313"/>
                    </a:lnTo>
                    <a:lnTo>
                      <a:pt x="102" y="311"/>
                    </a:lnTo>
                    <a:lnTo>
                      <a:pt x="101" y="309"/>
                    </a:lnTo>
                    <a:lnTo>
                      <a:pt x="102" y="307"/>
                    </a:lnTo>
                    <a:lnTo>
                      <a:pt x="108" y="305"/>
                    </a:lnTo>
                    <a:lnTo>
                      <a:pt x="112" y="299"/>
                    </a:lnTo>
                    <a:lnTo>
                      <a:pt x="120" y="295"/>
                    </a:lnTo>
                    <a:lnTo>
                      <a:pt x="125" y="288"/>
                    </a:lnTo>
                    <a:lnTo>
                      <a:pt x="125" y="284"/>
                    </a:lnTo>
                    <a:lnTo>
                      <a:pt x="127" y="282"/>
                    </a:lnTo>
                    <a:lnTo>
                      <a:pt x="125" y="282"/>
                    </a:lnTo>
                    <a:lnTo>
                      <a:pt x="123" y="284"/>
                    </a:lnTo>
                    <a:lnTo>
                      <a:pt x="123" y="288"/>
                    </a:lnTo>
                    <a:lnTo>
                      <a:pt x="118" y="294"/>
                    </a:lnTo>
                    <a:lnTo>
                      <a:pt x="112" y="295"/>
                    </a:lnTo>
                    <a:lnTo>
                      <a:pt x="112" y="297"/>
                    </a:lnTo>
                    <a:lnTo>
                      <a:pt x="108" y="301"/>
                    </a:lnTo>
                    <a:lnTo>
                      <a:pt x="101" y="305"/>
                    </a:lnTo>
                    <a:lnTo>
                      <a:pt x="99" y="303"/>
                    </a:lnTo>
                    <a:lnTo>
                      <a:pt x="97" y="303"/>
                    </a:lnTo>
                    <a:lnTo>
                      <a:pt x="97" y="303"/>
                    </a:lnTo>
                    <a:lnTo>
                      <a:pt x="93" y="303"/>
                    </a:lnTo>
                    <a:lnTo>
                      <a:pt x="87" y="301"/>
                    </a:lnTo>
                    <a:lnTo>
                      <a:pt x="87" y="299"/>
                    </a:lnTo>
                    <a:lnTo>
                      <a:pt x="91" y="297"/>
                    </a:lnTo>
                    <a:lnTo>
                      <a:pt x="95" y="294"/>
                    </a:lnTo>
                    <a:lnTo>
                      <a:pt x="95" y="292"/>
                    </a:lnTo>
                    <a:lnTo>
                      <a:pt x="91" y="294"/>
                    </a:lnTo>
                    <a:lnTo>
                      <a:pt x="89" y="295"/>
                    </a:lnTo>
                    <a:lnTo>
                      <a:pt x="87" y="295"/>
                    </a:lnTo>
                    <a:lnTo>
                      <a:pt x="83" y="292"/>
                    </a:lnTo>
                    <a:lnTo>
                      <a:pt x="83" y="290"/>
                    </a:lnTo>
                    <a:lnTo>
                      <a:pt x="87" y="290"/>
                    </a:lnTo>
                    <a:lnTo>
                      <a:pt x="89" y="288"/>
                    </a:lnTo>
                    <a:lnTo>
                      <a:pt x="89" y="288"/>
                    </a:lnTo>
                    <a:lnTo>
                      <a:pt x="87" y="288"/>
                    </a:lnTo>
                    <a:lnTo>
                      <a:pt x="87" y="286"/>
                    </a:lnTo>
                    <a:lnTo>
                      <a:pt x="89" y="284"/>
                    </a:lnTo>
                    <a:lnTo>
                      <a:pt x="91" y="284"/>
                    </a:lnTo>
                    <a:lnTo>
                      <a:pt x="95" y="284"/>
                    </a:lnTo>
                    <a:lnTo>
                      <a:pt x="95" y="282"/>
                    </a:lnTo>
                    <a:lnTo>
                      <a:pt x="91" y="282"/>
                    </a:lnTo>
                    <a:lnTo>
                      <a:pt x="89" y="282"/>
                    </a:lnTo>
                    <a:lnTo>
                      <a:pt x="87" y="282"/>
                    </a:lnTo>
                    <a:lnTo>
                      <a:pt x="85" y="282"/>
                    </a:lnTo>
                    <a:lnTo>
                      <a:pt x="83" y="280"/>
                    </a:lnTo>
                    <a:lnTo>
                      <a:pt x="85" y="278"/>
                    </a:lnTo>
                    <a:lnTo>
                      <a:pt x="87" y="278"/>
                    </a:lnTo>
                    <a:lnTo>
                      <a:pt x="91" y="276"/>
                    </a:lnTo>
                    <a:lnTo>
                      <a:pt x="93" y="276"/>
                    </a:lnTo>
                    <a:lnTo>
                      <a:pt x="97" y="278"/>
                    </a:lnTo>
                    <a:lnTo>
                      <a:pt x="101" y="276"/>
                    </a:lnTo>
                    <a:lnTo>
                      <a:pt x="97" y="276"/>
                    </a:lnTo>
                    <a:lnTo>
                      <a:pt x="95" y="274"/>
                    </a:lnTo>
                    <a:lnTo>
                      <a:pt x="99" y="271"/>
                    </a:lnTo>
                    <a:lnTo>
                      <a:pt x="101" y="271"/>
                    </a:lnTo>
                    <a:lnTo>
                      <a:pt x="102" y="269"/>
                    </a:lnTo>
                    <a:lnTo>
                      <a:pt x="101" y="269"/>
                    </a:lnTo>
                    <a:lnTo>
                      <a:pt x="99" y="267"/>
                    </a:lnTo>
                    <a:lnTo>
                      <a:pt x="102" y="263"/>
                    </a:lnTo>
                    <a:lnTo>
                      <a:pt x="104" y="263"/>
                    </a:lnTo>
                    <a:lnTo>
                      <a:pt x="104" y="261"/>
                    </a:lnTo>
                    <a:lnTo>
                      <a:pt x="108" y="253"/>
                    </a:lnTo>
                    <a:lnTo>
                      <a:pt x="110" y="252"/>
                    </a:lnTo>
                    <a:lnTo>
                      <a:pt x="112" y="250"/>
                    </a:lnTo>
                    <a:lnTo>
                      <a:pt x="108" y="250"/>
                    </a:lnTo>
                    <a:lnTo>
                      <a:pt x="104" y="255"/>
                    </a:lnTo>
                    <a:lnTo>
                      <a:pt x="101" y="263"/>
                    </a:lnTo>
                    <a:lnTo>
                      <a:pt x="95" y="269"/>
                    </a:lnTo>
                    <a:lnTo>
                      <a:pt x="89" y="273"/>
                    </a:lnTo>
                    <a:lnTo>
                      <a:pt x="87" y="271"/>
                    </a:lnTo>
                    <a:lnTo>
                      <a:pt x="81" y="271"/>
                    </a:lnTo>
                    <a:lnTo>
                      <a:pt x="81" y="269"/>
                    </a:lnTo>
                    <a:lnTo>
                      <a:pt x="83" y="265"/>
                    </a:lnTo>
                    <a:lnTo>
                      <a:pt x="87" y="263"/>
                    </a:lnTo>
                    <a:lnTo>
                      <a:pt x="87" y="259"/>
                    </a:lnTo>
                    <a:lnTo>
                      <a:pt x="83" y="263"/>
                    </a:lnTo>
                    <a:lnTo>
                      <a:pt x="78" y="263"/>
                    </a:lnTo>
                    <a:lnTo>
                      <a:pt x="78" y="267"/>
                    </a:lnTo>
                    <a:lnTo>
                      <a:pt x="76" y="269"/>
                    </a:lnTo>
                    <a:lnTo>
                      <a:pt x="70" y="267"/>
                    </a:lnTo>
                    <a:lnTo>
                      <a:pt x="66" y="263"/>
                    </a:lnTo>
                    <a:lnTo>
                      <a:pt x="68" y="261"/>
                    </a:lnTo>
                    <a:lnTo>
                      <a:pt x="72" y="261"/>
                    </a:lnTo>
                    <a:lnTo>
                      <a:pt x="70" y="259"/>
                    </a:lnTo>
                    <a:lnTo>
                      <a:pt x="68" y="259"/>
                    </a:lnTo>
                    <a:lnTo>
                      <a:pt x="68" y="255"/>
                    </a:lnTo>
                    <a:lnTo>
                      <a:pt x="74" y="252"/>
                    </a:lnTo>
                    <a:lnTo>
                      <a:pt x="74" y="250"/>
                    </a:lnTo>
                    <a:lnTo>
                      <a:pt x="78" y="248"/>
                    </a:lnTo>
                    <a:lnTo>
                      <a:pt x="81" y="246"/>
                    </a:lnTo>
                    <a:lnTo>
                      <a:pt x="85" y="244"/>
                    </a:lnTo>
                    <a:lnTo>
                      <a:pt x="85" y="240"/>
                    </a:lnTo>
                    <a:lnTo>
                      <a:pt x="87" y="236"/>
                    </a:lnTo>
                    <a:lnTo>
                      <a:pt x="93" y="229"/>
                    </a:lnTo>
                    <a:lnTo>
                      <a:pt x="95" y="231"/>
                    </a:lnTo>
                    <a:lnTo>
                      <a:pt x="102" y="229"/>
                    </a:lnTo>
                    <a:lnTo>
                      <a:pt x="108" y="231"/>
                    </a:lnTo>
                    <a:lnTo>
                      <a:pt x="110" y="229"/>
                    </a:lnTo>
                    <a:lnTo>
                      <a:pt x="114" y="229"/>
                    </a:lnTo>
                    <a:lnTo>
                      <a:pt x="116" y="227"/>
                    </a:lnTo>
                    <a:lnTo>
                      <a:pt x="120" y="227"/>
                    </a:lnTo>
                    <a:lnTo>
                      <a:pt x="120" y="227"/>
                    </a:lnTo>
                    <a:lnTo>
                      <a:pt x="125" y="233"/>
                    </a:lnTo>
                    <a:lnTo>
                      <a:pt x="127" y="233"/>
                    </a:lnTo>
                    <a:lnTo>
                      <a:pt x="135" y="238"/>
                    </a:lnTo>
                    <a:lnTo>
                      <a:pt x="137" y="240"/>
                    </a:lnTo>
                    <a:lnTo>
                      <a:pt x="139" y="244"/>
                    </a:lnTo>
                    <a:lnTo>
                      <a:pt x="141" y="244"/>
                    </a:lnTo>
                    <a:lnTo>
                      <a:pt x="144" y="252"/>
                    </a:lnTo>
                    <a:lnTo>
                      <a:pt x="144" y="246"/>
                    </a:lnTo>
                    <a:lnTo>
                      <a:pt x="148" y="246"/>
                    </a:lnTo>
                    <a:lnTo>
                      <a:pt x="148" y="242"/>
                    </a:lnTo>
                    <a:lnTo>
                      <a:pt x="144" y="242"/>
                    </a:lnTo>
                    <a:lnTo>
                      <a:pt x="142" y="242"/>
                    </a:lnTo>
                    <a:lnTo>
                      <a:pt x="142" y="238"/>
                    </a:lnTo>
                    <a:lnTo>
                      <a:pt x="144" y="238"/>
                    </a:lnTo>
                    <a:lnTo>
                      <a:pt x="152" y="238"/>
                    </a:lnTo>
                    <a:lnTo>
                      <a:pt x="156" y="240"/>
                    </a:lnTo>
                    <a:lnTo>
                      <a:pt x="158" y="238"/>
                    </a:lnTo>
                    <a:lnTo>
                      <a:pt x="158" y="234"/>
                    </a:lnTo>
                    <a:lnTo>
                      <a:pt x="160" y="231"/>
                    </a:lnTo>
                    <a:lnTo>
                      <a:pt x="160" y="227"/>
                    </a:lnTo>
                    <a:lnTo>
                      <a:pt x="158" y="229"/>
                    </a:lnTo>
                    <a:lnTo>
                      <a:pt x="158" y="231"/>
                    </a:lnTo>
                    <a:lnTo>
                      <a:pt x="154" y="234"/>
                    </a:lnTo>
                    <a:lnTo>
                      <a:pt x="150" y="236"/>
                    </a:lnTo>
                    <a:lnTo>
                      <a:pt x="144" y="234"/>
                    </a:lnTo>
                    <a:lnTo>
                      <a:pt x="139" y="234"/>
                    </a:lnTo>
                    <a:lnTo>
                      <a:pt x="137" y="231"/>
                    </a:lnTo>
                    <a:lnTo>
                      <a:pt x="133" y="229"/>
                    </a:lnTo>
                    <a:lnTo>
                      <a:pt x="127" y="231"/>
                    </a:lnTo>
                    <a:lnTo>
                      <a:pt x="123" y="221"/>
                    </a:lnTo>
                    <a:lnTo>
                      <a:pt x="123" y="215"/>
                    </a:lnTo>
                    <a:lnTo>
                      <a:pt x="125" y="213"/>
                    </a:lnTo>
                    <a:lnTo>
                      <a:pt x="129" y="215"/>
                    </a:lnTo>
                    <a:lnTo>
                      <a:pt x="129" y="219"/>
                    </a:lnTo>
                    <a:lnTo>
                      <a:pt x="131" y="221"/>
                    </a:lnTo>
                    <a:lnTo>
                      <a:pt x="135" y="217"/>
                    </a:lnTo>
                    <a:lnTo>
                      <a:pt x="135" y="213"/>
                    </a:lnTo>
                    <a:lnTo>
                      <a:pt x="133" y="213"/>
                    </a:lnTo>
                    <a:lnTo>
                      <a:pt x="131" y="213"/>
                    </a:lnTo>
                    <a:lnTo>
                      <a:pt x="131" y="210"/>
                    </a:lnTo>
                    <a:lnTo>
                      <a:pt x="135" y="204"/>
                    </a:lnTo>
                    <a:lnTo>
                      <a:pt x="135" y="198"/>
                    </a:lnTo>
                    <a:lnTo>
                      <a:pt x="137" y="193"/>
                    </a:lnTo>
                    <a:lnTo>
                      <a:pt x="135" y="183"/>
                    </a:lnTo>
                    <a:lnTo>
                      <a:pt x="133" y="177"/>
                    </a:lnTo>
                    <a:lnTo>
                      <a:pt x="131" y="175"/>
                    </a:lnTo>
                    <a:lnTo>
                      <a:pt x="131" y="172"/>
                    </a:lnTo>
                    <a:lnTo>
                      <a:pt x="131" y="170"/>
                    </a:lnTo>
                    <a:lnTo>
                      <a:pt x="133" y="170"/>
                    </a:lnTo>
                    <a:lnTo>
                      <a:pt x="135" y="168"/>
                    </a:lnTo>
                    <a:lnTo>
                      <a:pt x="137" y="170"/>
                    </a:lnTo>
                    <a:lnTo>
                      <a:pt x="141" y="172"/>
                    </a:lnTo>
                    <a:lnTo>
                      <a:pt x="142" y="175"/>
                    </a:lnTo>
                    <a:lnTo>
                      <a:pt x="142" y="173"/>
                    </a:lnTo>
                    <a:lnTo>
                      <a:pt x="142" y="172"/>
                    </a:lnTo>
                    <a:lnTo>
                      <a:pt x="141" y="168"/>
                    </a:lnTo>
                    <a:lnTo>
                      <a:pt x="137" y="166"/>
                    </a:lnTo>
                    <a:lnTo>
                      <a:pt x="135" y="164"/>
                    </a:lnTo>
                    <a:lnTo>
                      <a:pt x="135" y="160"/>
                    </a:lnTo>
                    <a:lnTo>
                      <a:pt x="137" y="156"/>
                    </a:lnTo>
                    <a:lnTo>
                      <a:pt x="148" y="145"/>
                    </a:lnTo>
                    <a:lnTo>
                      <a:pt x="152" y="143"/>
                    </a:lnTo>
                    <a:lnTo>
                      <a:pt x="156" y="145"/>
                    </a:lnTo>
                    <a:lnTo>
                      <a:pt x="158" y="149"/>
                    </a:lnTo>
                    <a:lnTo>
                      <a:pt x="161" y="151"/>
                    </a:lnTo>
                    <a:lnTo>
                      <a:pt x="165" y="151"/>
                    </a:lnTo>
                    <a:lnTo>
                      <a:pt x="173" y="156"/>
                    </a:lnTo>
                    <a:lnTo>
                      <a:pt x="173" y="160"/>
                    </a:lnTo>
                    <a:lnTo>
                      <a:pt x="177" y="166"/>
                    </a:lnTo>
                    <a:lnTo>
                      <a:pt x="179" y="173"/>
                    </a:lnTo>
                    <a:lnTo>
                      <a:pt x="179" y="181"/>
                    </a:lnTo>
                    <a:lnTo>
                      <a:pt x="179" y="187"/>
                    </a:lnTo>
                    <a:lnTo>
                      <a:pt x="182" y="191"/>
                    </a:lnTo>
                    <a:lnTo>
                      <a:pt x="182" y="189"/>
                    </a:lnTo>
                    <a:lnTo>
                      <a:pt x="184" y="189"/>
                    </a:lnTo>
                    <a:lnTo>
                      <a:pt x="188" y="191"/>
                    </a:lnTo>
                    <a:lnTo>
                      <a:pt x="188" y="194"/>
                    </a:lnTo>
                    <a:lnTo>
                      <a:pt x="190" y="193"/>
                    </a:lnTo>
                    <a:lnTo>
                      <a:pt x="192" y="191"/>
                    </a:lnTo>
                    <a:lnTo>
                      <a:pt x="196" y="191"/>
                    </a:lnTo>
                    <a:lnTo>
                      <a:pt x="192" y="189"/>
                    </a:lnTo>
                    <a:lnTo>
                      <a:pt x="188" y="189"/>
                    </a:lnTo>
                    <a:lnTo>
                      <a:pt x="186" y="185"/>
                    </a:lnTo>
                    <a:lnTo>
                      <a:pt x="182" y="183"/>
                    </a:lnTo>
                    <a:lnTo>
                      <a:pt x="182" y="181"/>
                    </a:lnTo>
                    <a:lnTo>
                      <a:pt x="186" y="177"/>
                    </a:lnTo>
                    <a:lnTo>
                      <a:pt x="186" y="175"/>
                    </a:lnTo>
                    <a:lnTo>
                      <a:pt x="186" y="162"/>
                    </a:lnTo>
                    <a:lnTo>
                      <a:pt x="184" y="158"/>
                    </a:lnTo>
                    <a:lnTo>
                      <a:pt x="186" y="154"/>
                    </a:lnTo>
                    <a:lnTo>
                      <a:pt x="192" y="154"/>
                    </a:lnTo>
                    <a:lnTo>
                      <a:pt x="196" y="156"/>
                    </a:lnTo>
                    <a:lnTo>
                      <a:pt x="200" y="158"/>
                    </a:lnTo>
                    <a:lnTo>
                      <a:pt x="205" y="158"/>
                    </a:lnTo>
                    <a:lnTo>
                      <a:pt x="211" y="160"/>
                    </a:lnTo>
                    <a:lnTo>
                      <a:pt x="219" y="160"/>
                    </a:lnTo>
                    <a:lnTo>
                      <a:pt x="224" y="156"/>
                    </a:lnTo>
                    <a:lnTo>
                      <a:pt x="226" y="158"/>
                    </a:lnTo>
                    <a:lnTo>
                      <a:pt x="230" y="160"/>
                    </a:lnTo>
                    <a:lnTo>
                      <a:pt x="238" y="162"/>
                    </a:lnTo>
                    <a:lnTo>
                      <a:pt x="242" y="164"/>
                    </a:lnTo>
                    <a:lnTo>
                      <a:pt x="245" y="162"/>
                    </a:lnTo>
                    <a:lnTo>
                      <a:pt x="245" y="160"/>
                    </a:lnTo>
                    <a:lnTo>
                      <a:pt x="242" y="158"/>
                    </a:lnTo>
                    <a:lnTo>
                      <a:pt x="236" y="158"/>
                    </a:lnTo>
                    <a:lnTo>
                      <a:pt x="230" y="156"/>
                    </a:lnTo>
                    <a:lnTo>
                      <a:pt x="230" y="154"/>
                    </a:lnTo>
                    <a:lnTo>
                      <a:pt x="230" y="154"/>
                    </a:lnTo>
                    <a:lnTo>
                      <a:pt x="232" y="154"/>
                    </a:lnTo>
                    <a:lnTo>
                      <a:pt x="238" y="152"/>
                    </a:lnTo>
                    <a:lnTo>
                      <a:pt x="251" y="151"/>
                    </a:lnTo>
                    <a:lnTo>
                      <a:pt x="259" y="149"/>
                    </a:lnTo>
                    <a:lnTo>
                      <a:pt x="266" y="152"/>
                    </a:lnTo>
                    <a:lnTo>
                      <a:pt x="270" y="156"/>
                    </a:lnTo>
                    <a:lnTo>
                      <a:pt x="272" y="154"/>
                    </a:lnTo>
                    <a:lnTo>
                      <a:pt x="278" y="152"/>
                    </a:lnTo>
                    <a:lnTo>
                      <a:pt x="276" y="151"/>
                    </a:lnTo>
                    <a:lnTo>
                      <a:pt x="274" y="151"/>
                    </a:lnTo>
                    <a:lnTo>
                      <a:pt x="270" y="149"/>
                    </a:lnTo>
                    <a:lnTo>
                      <a:pt x="270" y="147"/>
                    </a:lnTo>
                    <a:lnTo>
                      <a:pt x="266" y="145"/>
                    </a:lnTo>
                    <a:lnTo>
                      <a:pt x="262" y="145"/>
                    </a:lnTo>
                    <a:lnTo>
                      <a:pt x="259" y="143"/>
                    </a:lnTo>
                    <a:lnTo>
                      <a:pt x="251" y="145"/>
                    </a:lnTo>
                    <a:lnTo>
                      <a:pt x="249" y="143"/>
                    </a:lnTo>
                    <a:lnTo>
                      <a:pt x="251" y="141"/>
                    </a:lnTo>
                    <a:lnTo>
                      <a:pt x="255" y="137"/>
                    </a:lnTo>
                    <a:lnTo>
                      <a:pt x="259" y="135"/>
                    </a:lnTo>
                    <a:lnTo>
                      <a:pt x="262" y="133"/>
                    </a:lnTo>
                    <a:lnTo>
                      <a:pt x="264" y="128"/>
                    </a:lnTo>
                    <a:lnTo>
                      <a:pt x="274" y="122"/>
                    </a:lnTo>
                    <a:lnTo>
                      <a:pt x="280" y="122"/>
                    </a:lnTo>
                    <a:lnTo>
                      <a:pt x="287" y="118"/>
                    </a:lnTo>
                    <a:lnTo>
                      <a:pt x="287" y="114"/>
                    </a:lnTo>
                    <a:lnTo>
                      <a:pt x="278" y="120"/>
                    </a:lnTo>
                    <a:lnTo>
                      <a:pt x="270" y="120"/>
                    </a:lnTo>
                    <a:lnTo>
                      <a:pt x="261" y="128"/>
                    </a:lnTo>
                    <a:lnTo>
                      <a:pt x="261" y="132"/>
                    </a:lnTo>
                    <a:lnTo>
                      <a:pt x="259" y="132"/>
                    </a:lnTo>
                    <a:lnTo>
                      <a:pt x="257" y="128"/>
                    </a:lnTo>
                    <a:lnTo>
                      <a:pt x="257" y="128"/>
                    </a:lnTo>
                    <a:lnTo>
                      <a:pt x="253" y="132"/>
                    </a:lnTo>
                    <a:lnTo>
                      <a:pt x="251" y="132"/>
                    </a:lnTo>
                    <a:lnTo>
                      <a:pt x="245" y="137"/>
                    </a:lnTo>
                    <a:lnTo>
                      <a:pt x="247" y="137"/>
                    </a:lnTo>
                    <a:lnTo>
                      <a:pt x="249" y="139"/>
                    </a:lnTo>
                    <a:lnTo>
                      <a:pt x="242" y="143"/>
                    </a:lnTo>
                    <a:lnTo>
                      <a:pt x="238" y="145"/>
                    </a:lnTo>
                    <a:lnTo>
                      <a:pt x="224" y="149"/>
                    </a:lnTo>
                    <a:lnTo>
                      <a:pt x="221" y="151"/>
                    </a:lnTo>
                    <a:lnTo>
                      <a:pt x="217" y="151"/>
                    </a:lnTo>
                    <a:lnTo>
                      <a:pt x="207" y="151"/>
                    </a:lnTo>
                    <a:lnTo>
                      <a:pt x="202" y="145"/>
                    </a:lnTo>
                    <a:lnTo>
                      <a:pt x="198" y="147"/>
                    </a:lnTo>
                    <a:lnTo>
                      <a:pt x="194" y="145"/>
                    </a:lnTo>
                    <a:lnTo>
                      <a:pt x="194" y="143"/>
                    </a:lnTo>
                    <a:lnTo>
                      <a:pt x="198" y="137"/>
                    </a:lnTo>
                    <a:lnTo>
                      <a:pt x="203" y="137"/>
                    </a:lnTo>
                    <a:lnTo>
                      <a:pt x="207" y="137"/>
                    </a:lnTo>
                    <a:lnTo>
                      <a:pt x="213" y="135"/>
                    </a:lnTo>
                    <a:lnTo>
                      <a:pt x="217" y="133"/>
                    </a:lnTo>
                    <a:lnTo>
                      <a:pt x="213" y="132"/>
                    </a:lnTo>
                    <a:lnTo>
                      <a:pt x="209" y="133"/>
                    </a:lnTo>
                    <a:lnTo>
                      <a:pt x="205" y="133"/>
                    </a:lnTo>
                    <a:lnTo>
                      <a:pt x="200" y="135"/>
                    </a:lnTo>
                    <a:lnTo>
                      <a:pt x="198" y="135"/>
                    </a:lnTo>
                    <a:lnTo>
                      <a:pt x="198" y="132"/>
                    </a:lnTo>
                    <a:lnTo>
                      <a:pt x="202" y="130"/>
                    </a:lnTo>
                    <a:lnTo>
                      <a:pt x="198" y="130"/>
                    </a:lnTo>
                    <a:lnTo>
                      <a:pt x="192" y="130"/>
                    </a:lnTo>
                    <a:lnTo>
                      <a:pt x="192" y="135"/>
                    </a:lnTo>
                    <a:lnTo>
                      <a:pt x="186" y="141"/>
                    </a:lnTo>
                    <a:lnTo>
                      <a:pt x="181" y="141"/>
                    </a:lnTo>
                    <a:lnTo>
                      <a:pt x="173" y="139"/>
                    </a:lnTo>
                    <a:lnTo>
                      <a:pt x="165" y="139"/>
                    </a:lnTo>
                    <a:lnTo>
                      <a:pt x="163" y="135"/>
                    </a:lnTo>
                    <a:lnTo>
                      <a:pt x="163" y="133"/>
                    </a:lnTo>
                    <a:lnTo>
                      <a:pt x="158" y="133"/>
                    </a:lnTo>
                    <a:lnTo>
                      <a:pt x="154" y="130"/>
                    </a:lnTo>
                    <a:lnTo>
                      <a:pt x="156" y="128"/>
                    </a:lnTo>
                    <a:lnTo>
                      <a:pt x="158" y="126"/>
                    </a:lnTo>
                    <a:lnTo>
                      <a:pt x="160" y="120"/>
                    </a:lnTo>
                    <a:lnTo>
                      <a:pt x="165" y="118"/>
                    </a:lnTo>
                    <a:lnTo>
                      <a:pt x="169" y="112"/>
                    </a:lnTo>
                    <a:lnTo>
                      <a:pt x="175" y="111"/>
                    </a:lnTo>
                    <a:lnTo>
                      <a:pt x="177" y="109"/>
                    </a:lnTo>
                    <a:lnTo>
                      <a:pt x="181" y="109"/>
                    </a:lnTo>
                    <a:lnTo>
                      <a:pt x="188" y="109"/>
                    </a:lnTo>
                    <a:lnTo>
                      <a:pt x="190" y="109"/>
                    </a:lnTo>
                    <a:lnTo>
                      <a:pt x="194" y="109"/>
                    </a:lnTo>
                    <a:lnTo>
                      <a:pt x="200" y="112"/>
                    </a:lnTo>
                    <a:lnTo>
                      <a:pt x="205" y="112"/>
                    </a:lnTo>
                    <a:lnTo>
                      <a:pt x="209" y="114"/>
                    </a:lnTo>
                    <a:lnTo>
                      <a:pt x="215" y="112"/>
                    </a:lnTo>
                    <a:lnTo>
                      <a:pt x="217" y="112"/>
                    </a:lnTo>
                    <a:lnTo>
                      <a:pt x="213" y="111"/>
                    </a:lnTo>
                    <a:lnTo>
                      <a:pt x="207" y="111"/>
                    </a:lnTo>
                    <a:lnTo>
                      <a:pt x="200" y="109"/>
                    </a:lnTo>
                    <a:lnTo>
                      <a:pt x="194" y="107"/>
                    </a:lnTo>
                    <a:lnTo>
                      <a:pt x="190" y="107"/>
                    </a:lnTo>
                    <a:lnTo>
                      <a:pt x="182" y="107"/>
                    </a:lnTo>
                    <a:lnTo>
                      <a:pt x="175" y="105"/>
                    </a:lnTo>
                    <a:lnTo>
                      <a:pt x="173" y="105"/>
                    </a:lnTo>
                    <a:lnTo>
                      <a:pt x="171" y="107"/>
                    </a:lnTo>
                    <a:lnTo>
                      <a:pt x="167" y="112"/>
                    </a:lnTo>
                    <a:lnTo>
                      <a:pt x="161" y="116"/>
                    </a:lnTo>
                    <a:lnTo>
                      <a:pt x="154" y="118"/>
                    </a:lnTo>
                    <a:lnTo>
                      <a:pt x="150" y="124"/>
                    </a:lnTo>
                    <a:lnTo>
                      <a:pt x="148" y="126"/>
                    </a:lnTo>
                    <a:lnTo>
                      <a:pt x="146" y="124"/>
                    </a:lnTo>
                    <a:lnTo>
                      <a:pt x="141" y="116"/>
                    </a:lnTo>
                    <a:lnTo>
                      <a:pt x="139" y="116"/>
                    </a:lnTo>
                    <a:lnTo>
                      <a:pt x="137" y="114"/>
                    </a:lnTo>
                    <a:lnTo>
                      <a:pt x="135" y="111"/>
                    </a:lnTo>
                    <a:lnTo>
                      <a:pt x="135" y="105"/>
                    </a:lnTo>
                    <a:lnTo>
                      <a:pt x="133" y="103"/>
                    </a:lnTo>
                    <a:lnTo>
                      <a:pt x="133" y="97"/>
                    </a:lnTo>
                    <a:lnTo>
                      <a:pt x="133" y="97"/>
                    </a:lnTo>
                    <a:lnTo>
                      <a:pt x="137" y="97"/>
                    </a:lnTo>
                    <a:lnTo>
                      <a:pt x="141" y="97"/>
                    </a:lnTo>
                    <a:lnTo>
                      <a:pt x="142" y="97"/>
                    </a:lnTo>
                    <a:lnTo>
                      <a:pt x="154" y="97"/>
                    </a:lnTo>
                    <a:lnTo>
                      <a:pt x="160" y="101"/>
                    </a:lnTo>
                    <a:lnTo>
                      <a:pt x="163" y="101"/>
                    </a:lnTo>
                    <a:lnTo>
                      <a:pt x="165" y="103"/>
                    </a:lnTo>
                    <a:lnTo>
                      <a:pt x="167" y="103"/>
                    </a:lnTo>
                    <a:lnTo>
                      <a:pt x="173" y="101"/>
                    </a:lnTo>
                    <a:lnTo>
                      <a:pt x="177" y="103"/>
                    </a:lnTo>
                    <a:lnTo>
                      <a:pt x="179" y="101"/>
                    </a:lnTo>
                    <a:lnTo>
                      <a:pt x="181" y="101"/>
                    </a:lnTo>
                    <a:lnTo>
                      <a:pt x="182" y="99"/>
                    </a:lnTo>
                    <a:lnTo>
                      <a:pt x="190" y="97"/>
                    </a:lnTo>
                    <a:lnTo>
                      <a:pt x="198" y="95"/>
                    </a:lnTo>
                    <a:lnTo>
                      <a:pt x="198" y="93"/>
                    </a:lnTo>
                    <a:lnTo>
                      <a:pt x="198" y="91"/>
                    </a:lnTo>
                    <a:lnTo>
                      <a:pt x="196" y="93"/>
                    </a:lnTo>
                    <a:lnTo>
                      <a:pt x="194" y="93"/>
                    </a:lnTo>
                    <a:lnTo>
                      <a:pt x="192" y="95"/>
                    </a:lnTo>
                    <a:lnTo>
                      <a:pt x="186" y="95"/>
                    </a:lnTo>
                    <a:lnTo>
                      <a:pt x="181" y="95"/>
                    </a:lnTo>
                    <a:lnTo>
                      <a:pt x="175" y="99"/>
                    </a:lnTo>
                    <a:lnTo>
                      <a:pt x="171" y="99"/>
                    </a:lnTo>
                    <a:lnTo>
                      <a:pt x="167" y="99"/>
                    </a:lnTo>
                    <a:lnTo>
                      <a:pt x="165" y="99"/>
                    </a:lnTo>
                    <a:lnTo>
                      <a:pt x="161" y="99"/>
                    </a:lnTo>
                    <a:lnTo>
                      <a:pt x="158" y="95"/>
                    </a:lnTo>
                    <a:lnTo>
                      <a:pt x="156" y="95"/>
                    </a:lnTo>
                    <a:lnTo>
                      <a:pt x="154" y="93"/>
                    </a:lnTo>
                    <a:lnTo>
                      <a:pt x="148" y="95"/>
                    </a:lnTo>
                    <a:lnTo>
                      <a:pt x="142" y="91"/>
                    </a:lnTo>
                    <a:lnTo>
                      <a:pt x="139" y="93"/>
                    </a:lnTo>
                    <a:lnTo>
                      <a:pt x="135" y="91"/>
                    </a:lnTo>
                    <a:lnTo>
                      <a:pt x="135" y="88"/>
                    </a:lnTo>
                    <a:lnTo>
                      <a:pt x="137" y="86"/>
                    </a:lnTo>
                    <a:lnTo>
                      <a:pt x="137" y="82"/>
                    </a:lnTo>
                    <a:lnTo>
                      <a:pt x="139" y="80"/>
                    </a:lnTo>
                    <a:lnTo>
                      <a:pt x="141" y="80"/>
                    </a:lnTo>
                    <a:lnTo>
                      <a:pt x="142" y="84"/>
                    </a:lnTo>
                    <a:lnTo>
                      <a:pt x="148" y="84"/>
                    </a:lnTo>
                    <a:lnTo>
                      <a:pt x="150" y="82"/>
                    </a:lnTo>
                    <a:lnTo>
                      <a:pt x="148" y="80"/>
                    </a:lnTo>
                    <a:lnTo>
                      <a:pt x="144" y="80"/>
                    </a:lnTo>
                    <a:lnTo>
                      <a:pt x="142" y="76"/>
                    </a:lnTo>
                    <a:lnTo>
                      <a:pt x="142" y="74"/>
                    </a:lnTo>
                    <a:lnTo>
                      <a:pt x="148" y="74"/>
                    </a:lnTo>
                    <a:lnTo>
                      <a:pt x="152" y="71"/>
                    </a:lnTo>
                    <a:lnTo>
                      <a:pt x="160" y="71"/>
                    </a:lnTo>
                    <a:lnTo>
                      <a:pt x="161" y="69"/>
                    </a:lnTo>
                    <a:lnTo>
                      <a:pt x="165" y="69"/>
                    </a:lnTo>
                    <a:lnTo>
                      <a:pt x="167" y="71"/>
                    </a:lnTo>
                    <a:lnTo>
                      <a:pt x="171" y="69"/>
                    </a:lnTo>
                    <a:lnTo>
                      <a:pt x="171" y="67"/>
                    </a:lnTo>
                    <a:lnTo>
                      <a:pt x="169" y="65"/>
                    </a:lnTo>
                    <a:lnTo>
                      <a:pt x="161" y="67"/>
                    </a:lnTo>
                    <a:lnTo>
                      <a:pt x="154" y="67"/>
                    </a:lnTo>
                    <a:lnTo>
                      <a:pt x="150" y="69"/>
                    </a:lnTo>
                    <a:lnTo>
                      <a:pt x="146" y="69"/>
                    </a:lnTo>
                    <a:lnTo>
                      <a:pt x="144" y="72"/>
                    </a:lnTo>
                    <a:lnTo>
                      <a:pt x="141" y="72"/>
                    </a:lnTo>
                    <a:lnTo>
                      <a:pt x="141" y="69"/>
                    </a:lnTo>
                    <a:lnTo>
                      <a:pt x="141" y="65"/>
                    </a:lnTo>
                    <a:lnTo>
                      <a:pt x="144" y="63"/>
                    </a:lnTo>
                    <a:lnTo>
                      <a:pt x="150" y="59"/>
                    </a:lnTo>
                    <a:lnTo>
                      <a:pt x="156" y="59"/>
                    </a:lnTo>
                    <a:lnTo>
                      <a:pt x="158" y="57"/>
                    </a:lnTo>
                    <a:lnTo>
                      <a:pt x="154" y="57"/>
                    </a:lnTo>
                    <a:lnTo>
                      <a:pt x="152" y="55"/>
                    </a:lnTo>
                    <a:lnTo>
                      <a:pt x="154" y="51"/>
                    </a:lnTo>
                    <a:lnTo>
                      <a:pt x="152" y="51"/>
                    </a:lnTo>
                    <a:lnTo>
                      <a:pt x="152" y="55"/>
                    </a:lnTo>
                    <a:lnTo>
                      <a:pt x="150" y="57"/>
                    </a:lnTo>
                    <a:lnTo>
                      <a:pt x="148" y="53"/>
                    </a:lnTo>
                    <a:lnTo>
                      <a:pt x="146" y="53"/>
                    </a:lnTo>
                    <a:lnTo>
                      <a:pt x="144" y="55"/>
                    </a:lnTo>
                    <a:lnTo>
                      <a:pt x="141" y="55"/>
                    </a:lnTo>
                    <a:lnTo>
                      <a:pt x="141" y="59"/>
                    </a:lnTo>
                    <a:lnTo>
                      <a:pt x="139" y="61"/>
                    </a:lnTo>
                    <a:lnTo>
                      <a:pt x="135" y="63"/>
                    </a:lnTo>
                    <a:lnTo>
                      <a:pt x="135" y="59"/>
                    </a:lnTo>
                    <a:lnTo>
                      <a:pt x="135" y="55"/>
                    </a:lnTo>
                    <a:lnTo>
                      <a:pt x="133" y="55"/>
                    </a:lnTo>
                    <a:lnTo>
                      <a:pt x="133" y="51"/>
                    </a:lnTo>
                    <a:lnTo>
                      <a:pt x="133" y="50"/>
                    </a:lnTo>
                    <a:lnTo>
                      <a:pt x="137" y="51"/>
                    </a:lnTo>
                    <a:lnTo>
                      <a:pt x="137" y="48"/>
                    </a:lnTo>
                    <a:lnTo>
                      <a:pt x="139" y="46"/>
                    </a:lnTo>
                    <a:lnTo>
                      <a:pt x="144" y="46"/>
                    </a:lnTo>
                    <a:lnTo>
                      <a:pt x="146" y="42"/>
                    </a:lnTo>
                    <a:lnTo>
                      <a:pt x="150" y="40"/>
                    </a:lnTo>
                    <a:lnTo>
                      <a:pt x="152" y="40"/>
                    </a:lnTo>
                    <a:lnTo>
                      <a:pt x="158" y="38"/>
                    </a:lnTo>
                    <a:lnTo>
                      <a:pt x="165" y="38"/>
                    </a:lnTo>
                    <a:lnTo>
                      <a:pt x="167" y="36"/>
                    </a:lnTo>
                    <a:lnTo>
                      <a:pt x="171" y="36"/>
                    </a:lnTo>
                    <a:lnTo>
                      <a:pt x="171" y="40"/>
                    </a:lnTo>
                    <a:lnTo>
                      <a:pt x="169" y="42"/>
                    </a:lnTo>
                    <a:lnTo>
                      <a:pt x="169" y="50"/>
                    </a:lnTo>
                    <a:lnTo>
                      <a:pt x="171" y="50"/>
                    </a:lnTo>
                    <a:lnTo>
                      <a:pt x="173" y="44"/>
                    </a:lnTo>
                    <a:lnTo>
                      <a:pt x="175" y="42"/>
                    </a:lnTo>
                    <a:lnTo>
                      <a:pt x="177" y="44"/>
                    </a:lnTo>
                    <a:lnTo>
                      <a:pt x="175" y="46"/>
                    </a:lnTo>
                    <a:lnTo>
                      <a:pt x="177" y="48"/>
                    </a:lnTo>
                    <a:lnTo>
                      <a:pt x="179" y="46"/>
                    </a:lnTo>
                    <a:lnTo>
                      <a:pt x="179" y="44"/>
                    </a:lnTo>
                    <a:lnTo>
                      <a:pt x="179" y="42"/>
                    </a:lnTo>
                    <a:lnTo>
                      <a:pt x="179" y="38"/>
                    </a:lnTo>
                    <a:lnTo>
                      <a:pt x="181" y="34"/>
                    </a:lnTo>
                    <a:lnTo>
                      <a:pt x="182" y="34"/>
                    </a:lnTo>
                    <a:lnTo>
                      <a:pt x="186" y="30"/>
                    </a:lnTo>
                    <a:lnTo>
                      <a:pt x="188" y="30"/>
                    </a:lnTo>
                    <a:lnTo>
                      <a:pt x="188" y="34"/>
                    </a:lnTo>
                    <a:lnTo>
                      <a:pt x="188" y="38"/>
                    </a:lnTo>
                    <a:lnTo>
                      <a:pt x="192" y="40"/>
                    </a:lnTo>
                    <a:lnTo>
                      <a:pt x="192" y="44"/>
                    </a:lnTo>
                    <a:lnTo>
                      <a:pt x="192" y="48"/>
                    </a:lnTo>
                    <a:lnTo>
                      <a:pt x="194" y="50"/>
                    </a:lnTo>
                    <a:lnTo>
                      <a:pt x="192" y="53"/>
                    </a:lnTo>
                    <a:lnTo>
                      <a:pt x="196" y="55"/>
                    </a:lnTo>
                    <a:lnTo>
                      <a:pt x="196" y="53"/>
                    </a:lnTo>
                    <a:lnTo>
                      <a:pt x="196" y="51"/>
                    </a:lnTo>
                    <a:lnTo>
                      <a:pt x="194" y="48"/>
                    </a:lnTo>
                    <a:lnTo>
                      <a:pt x="198" y="46"/>
                    </a:lnTo>
                    <a:lnTo>
                      <a:pt x="202" y="40"/>
                    </a:lnTo>
                    <a:lnTo>
                      <a:pt x="203" y="40"/>
                    </a:lnTo>
                    <a:lnTo>
                      <a:pt x="205" y="44"/>
                    </a:lnTo>
                    <a:lnTo>
                      <a:pt x="205" y="50"/>
                    </a:lnTo>
                    <a:lnTo>
                      <a:pt x="205" y="53"/>
                    </a:lnTo>
                    <a:lnTo>
                      <a:pt x="207" y="55"/>
                    </a:lnTo>
                    <a:lnTo>
                      <a:pt x="207" y="57"/>
                    </a:lnTo>
                    <a:lnTo>
                      <a:pt x="209" y="55"/>
                    </a:lnTo>
                    <a:lnTo>
                      <a:pt x="209" y="50"/>
                    </a:lnTo>
                    <a:lnTo>
                      <a:pt x="211" y="50"/>
                    </a:lnTo>
                    <a:lnTo>
                      <a:pt x="213" y="48"/>
                    </a:lnTo>
                    <a:lnTo>
                      <a:pt x="215" y="51"/>
                    </a:lnTo>
                    <a:lnTo>
                      <a:pt x="213" y="51"/>
                    </a:lnTo>
                    <a:lnTo>
                      <a:pt x="213" y="55"/>
                    </a:lnTo>
                    <a:lnTo>
                      <a:pt x="215" y="57"/>
                    </a:lnTo>
                    <a:lnTo>
                      <a:pt x="219" y="53"/>
                    </a:lnTo>
                    <a:lnTo>
                      <a:pt x="221" y="53"/>
                    </a:lnTo>
                    <a:lnTo>
                      <a:pt x="219" y="57"/>
                    </a:lnTo>
                    <a:lnTo>
                      <a:pt x="221" y="55"/>
                    </a:lnTo>
                    <a:lnTo>
                      <a:pt x="221" y="51"/>
                    </a:lnTo>
                    <a:lnTo>
                      <a:pt x="219" y="46"/>
                    </a:lnTo>
                    <a:lnTo>
                      <a:pt x="217" y="46"/>
                    </a:lnTo>
                    <a:lnTo>
                      <a:pt x="215" y="44"/>
                    </a:lnTo>
                    <a:lnTo>
                      <a:pt x="215" y="40"/>
                    </a:lnTo>
                    <a:lnTo>
                      <a:pt x="211" y="36"/>
                    </a:lnTo>
                    <a:lnTo>
                      <a:pt x="211" y="34"/>
                    </a:lnTo>
                    <a:lnTo>
                      <a:pt x="209" y="32"/>
                    </a:lnTo>
                    <a:lnTo>
                      <a:pt x="209" y="29"/>
                    </a:lnTo>
                    <a:lnTo>
                      <a:pt x="213" y="29"/>
                    </a:lnTo>
                    <a:lnTo>
                      <a:pt x="215" y="30"/>
                    </a:lnTo>
                    <a:lnTo>
                      <a:pt x="219" y="29"/>
                    </a:lnTo>
                    <a:lnTo>
                      <a:pt x="222" y="30"/>
                    </a:lnTo>
                    <a:lnTo>
                      <a:pt x="224" y="29"/>
                    </a:lnTo>
                    <a:lnTo>
                      <a:pt x="224" y="21"/>
                    </a:lnTo>
                    <a:lnTo>
                      <a:pt x="221" y="19"/>
                    </a:lnTo>
                    <a:lnTo>
                      <a:pt x="222" y="15"/>
                    </a:lnTo>
                    <a:lnTo>
                      <a:pt x="226" y="15"/>
                    </a:lnTo>
                    <a:lnTo>
                      <a:pt x="228" y="15"/>
                    </a:lnTo>
                    <a:lnTo>
                      <a:pt x="236" y="17"/>
                    </a:lnTo>
                    <a:lnTo>
                      <a:pt x="238" y="19"/>
                    </a:lnTo>
                    <a:lnTo>
                      <a:pt x="238" y="21"/>
                    </a:lnTo>
                    <a:lnTo>
                      <a:pt x="234" y="23"/>
                    </a:lnTo>
                    <a:lnTo>
                      <a:pt x="236" y="27"/>
                    </a:lnTo>
                    <a:lnTo>
                      <a:pt x="242" y="29"/>
                    </a:lnTo>
                    <a:lnTo>
                      <a:pt x="243" y="30"/>
                    </a:lnTo>
                    <a:lnTo>
                      <a:pt x="242" y="36"/>
                    </a:lnTo>
                    <a:lnTo>
                      <a:pt x="242" y="44"/>
                    </a:lnTo>
                    <a:lnTo>
                      <a:pt x="245" y="42"/>
                    </a:lnTo>
                    <a:lnTo>
                      <a:pt x="247" y="38"/>
                    </a:lnTo>
                    <a:lnTo>
                      <a:pt x="249" y="38"/>
                    </a:lnTo>
                    <a:lnTo>
                      <a:pt x="249" y="42"/>
                    </a:lnTo>
                    <a:lnTo>
                      <a:pt x="251" y="44"/>
                    </a:lnTo>
                    <a:lnTo>
                      <a:pt x="253" y="42"/>
                    </a:lnTo>
                    <a:lnTo>
                      <a:pt x="255" y="38"/>
                    </a:lnTo>
                    <a:lnTo>
                      <a:pt x="259" y="36"/>
                    </a:lnTo>
                    <a:lnTo>
                      <a:pt x="259" y="34"/>
                    </a:lnTo>
                    <a:lnTo>
                      <a:pt x="257" y="29"/>
                    </a:lnTo>
                    <a:lnTo>
                      <a:pt x="259" y="25"/>
                    </a:lnTo>
                    <a:lnTo>
                      <a:pt x="262" y="25"/>
                    </a:lnTo>
                    <a:lnTo>
                      <a:pt x="264" y="27"/>
                    </a:lnTo>
                    <a:lnTo>
                      <a:pt x="270" y="27"/>
                    </a:lnTo>
                    <a:lnTo>
                      <a:pt x="270" y="25"/>
                    </a:lnTo>
                    <a:lnTo>
                      <a:pt x="264" y="21"/>
                    </a:lnTo>
                    <a:lnTo>
                      <a:pt x="262" y="15"/>
                    </a:lnTo>
                    <a:lnTo>
                      <a:pt x="264" y="15"/>
                    </a:lnTo>
                    <a:lnTo>
                      <a:pt x="264" y="11"/>
                    </a:lnTo>
                    <a:lnTo>
                      <a:pt x="266" y="10"/>
                    </a:lnTo>
                    <a:lnTo>
                      <a:pt x="274" y="13"/>
                    </a:lnTo>
                    <a:lnTo>
                      <a:pt x="274" y="19"/>
                    </a:lnTo>
                    <a:lnTo>
                      <a:pt x="276" y="23"/>
                    </a:lnTo>
                    <a:lnTo>
                      <a:pt x="276" y="29"/>
                    </a:lnTo>
                    <a:lnTo>
                      <a:pt x="278" y="30"/>
                    </a:lnTo>
                    <a:lnTo>
                      <a:pt x="278" y="34"/>
                    </a:lnTo>
                    <a:lnTo>
                      <a:pt x="280" y="38"/>
                    </a:lnTo>
                    <a:lnTo>
                      <a:pt x="282" y="36"/>
                    </a:lnTo>
                    <a:lnTo>
                      <a:pt x="282" y="32"/>
                    </a:lnTo>
                    <a:lnTo>
                      <a:pt x="282" y="30"/>
                    </a:lnTo>
                    <a:lnTo>
                      <a:pt x="280" y="25"/>
                    </a:lnTo>
                    <a:lnTo>
                      <a:pt x="278" y="19"/>
                    </a:lnTo>
                    <a:lnTo>
                      <a:pt x="280" y="13"/>
                    </a:lnTo>
                    <a:lnTo>
                      <a:pt x="278" y="8"/>
                    </a:lnTo>
                    <a:lnTo>
                      <a:pt x="280" y="4"/>
                    </a:lnTo>
                    <a:lnTo>
                      <a:pt x="282" y="4"/>
                    </a:lnTo>
                    <a:lnTo>
                      <a:pt x="285" y="8"/>
                    </a:lnTo>
                    <a:lnTo>
                      <a:pt x="287" y="6"/>
                    </a:lnTo>
                    <a:lnTo>
                      <a:pt x="289" y="8"/>
                    </a:lnTo>
                    <a:lnTo>
                      <a:pt x="289" y="13"/>
                    </a:lnTo>
                    <a:lnTo>
                      <a:pt x="291" y="17"/>
                    </a:lnTo>
                    <a:lnTo>
                      <a:pt x="291" y="21"/>
                    </a:lnTo>
                    <a:lnTo>
                      <a:pt x="291" y="27"/>
                    </a:lnTo>
                    <a:lnTo>
                      <a:pt x="293" y="27"/>
                    </a:lnTo>
                    <a:lnTo>
                      <a:pt x="293" y="25"/>
                    </a:lnTo>
                    <a:lnTo>
                      <a:pt x="295" y="23"/>
                    </a:lnTo>
                    <a:lnTo>
                      <a:pt x="295" y="21"/>
                    </a:lnTo>
                    <a:lnTo>
                      <a:pt x="303" y="29"/>
                    </a:lnTo>
                    <a:lnTo>
                      <a:pt x="303" y="29"/>
                    </a:lnTo>
                    <a:lnTo>
                      <a:pt x="306" y="27"/>
                    </a:lnTo>
                    <a:lnTo>
                      <a:pt x="306" y="25"/>
                    </a:lnTo>
                    <a:lnTo>
                      <a:pt x="303" y="25"/>
                    </a:lnTo>
                    <a:lnTo>
                      <a:pt x="301" y="21"/>
                    </a:lnTo>
                    <a:lnTo>
                      <a:pt x="301" y="19"/>
                    </a:lnTo>
                    <a:lnTo>
                      <a:pt x="303" y="17"/>
                    </a:lnTo>
                    <a:lnTo>
                      <a:pt x="297" y="13"/>
                    </a:lnTo>
                    <a:lnTo>
                      <a:pt x="297" y="11"/>
                    </a:lnTo>
                    <a:lnTo>
                      <a:pt x="297" y="10"/>
                    </a:lnTo>
                    <a:lnTo>
                      <a:pt x="301" y="10"/>
                    </a:lnTo>
                    <a:lnTo>
                      <a:pt x="299" y="8"/>
                    </a:lnTo>
                    <a:lnTo>
                      <a:pt x="297" y="8"/>
                    </a:lnTo>
                    <a:lnTo>
                      <a:pt x="295" y="4"/>
                    </a:lnTo>
                    <a:lnTo>
                      <a:pt x="297" y="4"/>
                    </a:lnTo>
                    <a:lnTo>
                      <a:pt x="301" y="4"/>
                    </a:lnTo>
                    <a:lnTo>
                      <a:pt x="304" y="0"/>
                    </a:lnTo>
                    <a:lnTo>
                      <a:pt x="312" y="2"/>
                    </a:lnTo>
                    <a:lnTo>
                      <a:pt x="312" y="4"/>
                    </a:lnTo>
                    <a:lnTo>
                      <a:pt x="312" y="8"/>
                    </a:lnTo>
                    <a:lnTo>
                      <a:pt x="310" y="10"/>
                    </a:lnTo>
                    <a:lnTo>
                      <a:pt x="312" y="11"/>
                    </a:lnTo>
                    <a:lnTo>
                      <a:pt x="314" y="11"/>
                    </a:lnTo>
                    <a:lnTo>
                      <a:pt x="316" y="8"/>
                    </a:lnTo>
                    <a:lnTo>
                      <a:pt x="318" y="6"/>
                    </a:lnTo>
                    <a:lnTo>
                      <a:pt x="320" y="8"/>
                    </a:lnTo>
                    <a:lnTo>
                      <a:pt x="318" y="13"/>
                    </a:lnTo>
                    <a:lnTo>
                      <a:pt x="320" y="15"/>
                    </a:lnTo>
                    <a:lnTo>
                      <a:pt x="322" y="13"/>
                    </a:lnTo>
                    <a:lnTo>
                      <a:pt x="323" y="11"/>
                    </a:lnTo>
                    <a:lnTo>
                      <a:pt x="327" y="8"/>
                    </a:lnTo>
                    <a:lnTo>
                      <a:pt x="329" y="10"/>
                    </a:lnTo>
                    <a:lnTo>
                      <a:pt x="327" y="13"/>
                    </a:lnTo>
                    <a:lnTo>
                      <a:pt x="327" y="17"/>
                    </a:lnTo>
                    <a:lnTo>
                      <a:pt x="327" y="23"/>
                    </a:lnTo>
                    <a:lnTo>
                      <a:pt x="325" y="25"/>
                    </a:lnTo>
                    <a:lnTo>
                      <a:pt x="327" y="27"/>
                    </a:lnTo>
                    <a:lnTo>
                      <a:pt x="331" y="27"/>
                    </a:lnTo>
                    <a:lnTo>
                      <a:pt x="333" y="27"/>
                    </a:lnTo>
                    <a:lnTo>
                      <a:pt x="335" y="25"/>
                    </a:lnTo>
                    <a:lnTo>
                      <a:pt x="335" y="21"/>
                    </a:lnTo>
                    <a:lnTo>
                      <a:pt x="337" y="13"/>
                    </a:lnTo>
                    <a:lnTo>
                      <a:pt x="335" y="6"/>
                    </a:lnTo>
                    <a:lnTo>
                      <a:pt x="335" y="2"/>
                    </a:lnTo>
                    <a:lnTo>
                      <a:pt x="3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40" name="Freeform 1418"/>
              <p:cNvSpPr>
                <a:spLocks/>
              </p:cNvSpPr>
              <p:nvPr/>
            </p:nvSpPr>
            <p:spPr bwMode="auto">
              <a:xfrm>
                <a:off x="2932" y="531"/>
                <a:ext cx="6" cy="4"/>
              </a:xfrm>
              <a:custGeom>
                <a:avLst/>
                <a:gdLst>
                  <a:gd name="T0" fmla="*/ 4 w 6"/>
                  <a:gd name="T1" fmla="*/ 0 h 4"/>
                  <a:gd name="T2" fmla="*/ 6 w 6"/>
                  <a:gd name="T3" fmla="*/ 4 h 4"/>
                  <a:gd name="T4" fmla="*/ 2 w 6"/>
                  <a:gd name="T5" fmla="*/ 4 h 4"/>
                  <a:gd name="T6" fmla="*/ 0 w 6"/>
                  <a:gd name="T7" fmla="*/ 4 h 4"/>
                  <a:gd name="T8" fmla="*/ 2 w 6"/>
                  <a:gd name="T9" fmla="*/ 0 h 4"/>
                  <a:gd name="T10" fmla="*/ 4 w 6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4">
                    <a:moveTo>
                      <a:pt x="4" y="0"/>
                    </a:moveTo>
                    <a:lnTo>
                      <a:pt x="6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41" name="Freeform 1419"/>
              <p:cNvSpPr>
                <a:spLocks/>
              </p:cNvSpPr>
              <p:nvPr/>
            </p:nvSpPr>
            <p:spPr bwMode="auto">
              <a:xfrm>
                <a:off x="2237" y="929"/>
                <a:ext cx="7" cy="4"/>
              </a:xfrm>
              <a:custGeom>
                <a:avLst/>
                <a:gdLst>
                  <a:gd name="T0" fmla="*/ 1 w 7"/>
                  <a:gd name="T1" fmla="*/ 0 h 4"/>
                  <a:gd name="T2" fmla="*/ 5 w 7"/>
                  <a:gd name="T3" fmla="*/ 0 h 4"/>
                  <a:gd name="T4" fmla="*/ 7 w 7"/>
                  <a:gd name="T5" fmla="*/ 2 h 4"/>
                  <a:gd name="T6" fmla="*/ 5 w 7"/>
                  <a:gd name="T7" fmla="*/ 4 h 4"/>
                  <a:gd name="T8" fmla="*/ 3 w 7"/>
                  <a:gd name="T9" fmla="*/ 4 h 4"/>
                  <a:gd name="T10" fmla="*/ 1 w 7"/>
                  <a:gd name="T11" fmla="*/ 4 h 4"/>
                  <a:gd name="T12" fmla="*/ 0 w 7"/>
                  <a:gd name="T13" fmla="*/ 2 h 4"/>
                  <a:gd name="T14" fmla="*/ 0 w 7"/>
                  <a:gd name="T15" fmla="*/ 0 h 4"/>
                  <a:gd name="T16" fmla="*/ 1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1" y="0"/>
                    </a:moveTo>
                    <a:lnTo>
                      <a:pt x="5" y="0"/>
                    </a:lnTo>
                    <a:lnTo>
                      <a:pt x="7" y="2"/>
                    </a:lnTo>
                    <a:lnTo>
                      <a:pt x="5" y="4"/>
                    </a:lnTo>
                    <a:lnTo>
                      <a:pt x="3" y="4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42" name="Freeform 1420"/>
              <p:cNvSpPr>
                <a:spLocks/>
              </p:cNvSpPr>
              <p:nvPr/>
            </p:nvSpPr>
            <p:spPr bwMode="auto">
              <a:xfrm>
                <a:off x="2757" y="1876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43" name="Freeform 1421"/>
              <p:cNvSpPr>
                <a:spLocks/>
              </p:cNvSpPr>
              <p:nvPr/>
            </p:nvSpPr>
            <p:spPr bwMode="auto">
              <a:xfrm>
                <a:off x="2701" y="1781"/>
                <a:ext cx="113" cy="124"/>
              </a:xfrm>
              <a:custGeom>
                <a:avLst/>
                <a:gdLst>
                  <a:gd name="T0" fmla="*/ 80 w 113"/>
                  <a:gd name="T1" fmla="*/ 0 h 124"/>
                  <a:gd name="T2" fmla="*/ 69 w 113"/>
                  <a:gd name="T3" fmla="*/ 8 h 124"/>
                  <a:gd name="T4" fmla="*/ 71 w 113"/>
                  <a:gd name="T5" fmla="*/ 17 h 124"/>
                  <a:gd name="T6" fmla="*/ 65 w 113"/>
                  <a:gd name="T7" fmla="*/ 21 h 124"/>
                  <a:gd name="T8" fmla="*/ 56 w 113"/>
                  <a:gd name="T9" fmla="*/ 33 h 124"/>
                  <a:gd name="T10" fmla="*/ 50 w 113"/>
                  <a:gd name="T11" fmla="*/ 50 h 124"/>
                  <a:gd name="T12" fmla="*/ 63 w 113"/>
                  <a:gd name="T13" fmla="*/ 36 h 124"/>
                  <a:gd name="T14" fmla="*/ 69 w 113"/>
                  <a:gd name="T15" fmla="*/ 40 h 124"/>
                  <a:gd name="T16" fmla="*/ 69 w 113"/>
                  <a:gd name="T17" fmla="*/ 44 h 124"/>
                  <a:gd name="T18" fmla="*/ 65 w 113"/>
                  <a:gd name="T19" fmla="*/ 50 h 124"/>
                  <a:gd name="T20" fmla="*/ 67 w 113"/>
                  <a:gd name="T21" fmla="*/ 55 h 124"/>
                  <a:gd name="T22" fmla="*/ 73 w 113"/>
                  <a:gd name="T23" fmla="*/ 59 h 124"/>
                  <a:gd name="T24" fmla="*/ 73 w 113"/>
                  <a:gd name="T25" fmla="*/ 63 h 124"/>
                  <a:gd name="T26" fmla="*/ 84 w 113"/>
                  <a:gd name="T27" fmla="*/ 57 h 124"/>
                  <a:gd name="T28" fmla="*/ 90 w 113"/>
                  <a:gd name="T29" fmla="*/ 57 h 124"/>
                  <a:gd name="T30" fmla="*/ 94 w 113"/>
                  <a:gd name="T31" fmla="*/ 53 h 124"/>
                  <a:gd name="T32" fmla="*/ 103 w 113"/>
                  <a:gd name="T33" fmla="*/ 63 h 124"/>
                  <a:gd name="T34" fmla="*/ 88 w 113"/>
                  <a:gd name="T35" fmla="*/ 69 h 124"/>
                  <a:gd name="T36" fmla="*/ 98 w 113"/>
                  <a:gd name="T37" fmla="*/ 73 h 124"/>
                  <a:gd name="T38" fmla="*/ 94 w 113"/>
                  <a:gd name="T39" fmla="*/ 80 h 124"/>
                  <a:gd name="T40" fmla="*/ 100 w 113"/>
                  <a:gd name="T41" fmla="*/ 78 h 124"/>
                  <a:gd name="T42" fmla="*/ 107 w 113"/>
                  <a:gd name="T43" fmla="*/ 74 h 124"/>
                  <a:gd name="T44" fmla="*/ 101 w 113"/>
                  <a:gd name="T45" fmla="*/ 78 h 124"/>
                  <a:gd name="T46" fmla="*/ 94 w 113"/>
                  <a:gd name="T47" fmla="*/ 88 h 124"/>
                  <a:gd name="T48" fmla="*/ 94 w 113"/>
                  <a:gd name="T49" fmla="*/ 94 h 124"/>
                  <a:gd name="T50" fmla="*/ 98 w 113"/>
                  <a:gd name="T51" fmla="*/ 97 h 124"/>
                  <a:gd name="T52" fmla="*/ 111 w 113"/>
                  <a:gd name="T53" fmla="*/ 88 h 124"/>
                  <a:gd name="T54" fmla="*/ 103 w 113"/>
                  <a:gd name="T55" fmla="*/ 99 h 124"/>
                  <a:gd name="T56" fmla="*/ 111 w 113"/>
                  <a:gd name="T57" fmla="*/ 95 h 124"/>
                  <a:gd name="T58" fmla="*/ 109 w 113"/>
                  <a:gd name="T59" fmla="*/ 114 h 124"/>
                  <a:gd name="T60" fmla="*/ 103 w 113"/>
                  <a:gd name="T61" fmla="*/ 124 h 124"/>
                  <a:gd name="T62" fmla="*/ 96 w 113"/>
                  <a:gd name="T63" fmla="*/ 122 h 124"/>
                  <a:gd name="T64" fmla="*/ 98 w 113"/>
                  <a:gd name="T65" fmla="*/ 111 h 124"/>
                  <a:gd name="T66" fmla="*/ 90 w 113"/>
                  <a:gd name="T67" fmla="*/ 113 h 124"/>
                  <a:gd name="T68" fmla="*/ 86 w 113"/>
                  <a:gd name="T69" fmla="*/ 109 h 124"/>
                  <a:gd name="T70" fmla="*/ 88 w 113"/>
                  <a:gd name="T71" fmla="*/ 94 h 124"/>
                  <a:gd name="T72" fmla="*/ 80 w 113"/>
                  <a:gd name="T73" fmla="*/ 103 h 124"/>
                  <a:gd name="T74" fmla="*/ 71 w 113"/>
                  <a:gd name="T75" fmla="*/ 107 h 124"/>
                  <a:gd name="T76" fmla="*/ 63 w 113"/>
                  <a:gd name="T77" fmla="*/ 116 h 124"/>
                  <a:gd name="T78" fmla="*/ 56 w 113"/>
                  <a:gd name="T79" fmla="*/ 114 h 124"/>
                  <a:gd name="T80" fmla="*/ 63 w 113"/>
                  <a:gd name="T81" fmla="*/ 107 h 124"/>
                  <a:gd name="T82" fmla="*/ 75 w 113"/>
                  <a:gd name="T83" fmla="*/ 99 h 124"/>
                  <a:gd name="T84" fmla="*/ 67 w 113"/>
                  <a:gd name="T85" fmla="*/ 97 h 124"/>
                  <a:gd name="T86" fmla="*/ 60 w 113"/>
                  <a:gd name="T87" fmla="*/ 101 h 124"/>
                  <a:gd name="T88" fmla="*/ 61 w 113"/>
                  <a:gd name="T89" fmla="*/ 95 h 124"/>
                  <a:gd name="T90" fmla="*/ 56 w 113"/>
                  <a:gd name="T91" fmla="*/ 92 h 124"/>
                  <a:gd name="T92" fmla="*/ 54 w 113"/>
                  <a:gd name="T93" fmla="*/ 90 h 124"/>
                  <a:gd name="T94" fmla="*/ 46 w 113"/>
                  <a:gd name="T95" fmla="*/ 97 h 124"/>
                  <a:gd name="T96" fmla="*/ 37 w 113"/>
                  <a:gd name="T97" fmla="*/ 97 h 124"/>
                  <a:gd name="T98" fmla="*/ 21 w 113"/>
                  <a:gd name="T99" fmla="*/ 94 h 124"/>
                  <a:gd name="T100" fmla="*/ 10 w 113"/>
                  <a:gd name="T101" fmla="*/ 95 h 124"/>
                  <a:gd name="T102" fmla="*/ 0 w 113"/>
                  <a:gd name="T103" fmla="*/ 88 h 124"/>
                  <a:gd name="T104" fmla="*/ 14 w 113"/>
                  <a:gd name="T105" fmla="*/ 73 h 124"/>
                  <a:gd name="T106" fmla="*/ 14 w 113"/>
                  <a:gd name="T107" fmla="*/ 63 h 124"/>
                  <a:gd name="T108" fmla="*/ 16 w 113"/>
                  <a:gd name="T109" fmla="*/ 71 h 124"/>
                  <a:gd name="T110" fmla="*/ 27 w 113"/>
                  <a:gd name="T111" fmla="*/ 59 h 124"/>
                  <a:gd name="T112" fmla="*/ 31 w 113"/>
                  <a:gd name="T113" fmla="*/ 50 h 124"/>
                  <a:gd name="T114" fmla="*/ 37 w 113"/>
                  <a:gd name="T115" fmla="*/ 40 h 124"/>
                  <a:gd name="T116" fmla="*/ 40 w 113"/>
                  <a:gd name="T117" fmla="*/ 31 h 124"/>
                  <a:gd name="T118" fmla="*/ 46 w 113"/>
                  <a:gd name="T119" fmla="*/ 23 h 124"/>
                  <a:gd name="T120" fmla="*/ 52 w 113"/>
                  <a:gd name="T121" fmla="*/ 13 h 124"/>
                  <a:gd name="T122" fmla="*/ 67 w 113"/>
                  <a:gd name="T123" fmla="*/ 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3" h="124">
                    <a:moveTo>
                      <a:pt x="75" y="0"/>
                    </a:moveTo>
                    <a:lnTo>
                      <a:pt x="75" y="0"/>
                    </a:lnTo>
                    <a:lnTo>
                      <a:pt x="75" y="2"/>
                    </a:lnTo>
                    <a:lnTo>
                      <a:pt x="77" y="2"/>
                    </a:lnTo>
                    <a:lnTo>
                      <a:pt x="75" y="2"/>
                    </a:lnTo>
                    <a:lnTo>
                      <a:pt x="77" y="0"/>
                    </a:lnTo>
                    <a:lnTo>
                      <a:pt x="80" y="0"/>
                    </a:lnTo>
                    <a:lnTo>
                      <a:pt x="80" y="6"/>
                    </a:lnTo>
                    <a:lnTo>
                      <a:pt x="79" y="8"/>
                    </a:lnTo>
                    <a:lnTo>
                      <a:pt x="77" y="8"/>
                    </a:lnTo>
                    <a:lnTo>
                      <a:pt x="75" y="6"/>
                    </a:lnTo>
                    <a:lnTo>
                      <a:pt x="73" y="6"/>
                    </a:lnTo>
                    <a:lnTo>
                      <a:pt x="71" y="6"/>
                    </a:lnTo>
                    <a:lnTo>
                      <a:pt x="69" y="8"/>
                    </a:lnTo>
                    <a:lnTo>
                      <a:pt x="71" y="10"/>
                    </a:lnTo>
                    <a:lnTo>
                      <a:pt x="71" y="12"/>
                    </a:lnTo>
                    <a:lnTo>
                      <a:pt x="73" y="10"/>
                    </a:lnTo>
                    <a:lnTo>
                      <a:pt x="73" y="10"/>
                    </a:lnTo>
                    <a:lnTo>
                      <a:pt x="75" y="12"/>
                    </a:lnTo>
                    <a:lnTo>
                      <a:pt x="75" y="13"/>
                    </a:lnTo>
                    <a:lnTo>
                      <a:pt x="71" y="17"/>
                    </a:lnTo>
                    <a:lnTo>
                      <a:pt x="69" y="21"/>
                    </a:lnTo>
                    <a:lnTo>
                      <a:pt x="67" y="19"/>
                    </a:lnTo>
                    <a:lnTo>
                      <a:pt x="67" y="17"/>
                    </a:lnTo>
                    <a:lnTo>
                      <a:pt x="69" y="15"/>
                    </a:lnTo>
                    <a:lnTo>
                      <a:pt x="67" y="17"/>
                    </a:lnTo>
                    <a:lnTo>
                      <a:pt x="65" y="19"/>
                    </a:lnTo>
                    <a:lnTo>
                      <a:pt x="65" y="21"/>
                    </a:lnTo>
                    <a:lnTo>
                      <a:pt x="65" y="23"/>
                    </a:lnTo>
                    <a:lnTo>
                      <a:pt x="63" y="23"/>
                    </a:lnTo>
                    <a:lnTo>
                      <a:pt x="63" y="25"/>
                    </a:lnTo>
                    <a:lnTo>
                      <a:pt x="60" y="27"/>
                    </a:lnTo>
                    <a:lnTo>
                      <a:pt x="60" y="29"/>
                    </a:lnTo>
                    <a:lnTo>
                      <a:pt x="58" y="31"/>
                    </a:lnTo>
                    <a:lnTo>
                      <a:pt x="56" y="33"/>
                    </a:lnTo>
                    <a:lnTo>
                      <a:pt x="56" y="34"/>
                    </a:lnTo>
                    <a:lnTo>
                      <a:pt x="54" y="36"/>
                    </a:lnTo>
                    <a:lnTo>
                      <a:pt x="52" y="40"/>
                    </a:lnTo>
                    <a:lnTo>
                      <a:pt x="52" y="40"/>
                    </a:lnTo>
                    <a:lnTo>
                      <a:pt x="50" y="44"/>
                    </a:lnTo>
                    <a:lnTo>
                      <a:pt x="50" y="46"/>
                    </a:lnTo>
                    <a:lnTo>
                      <a:pt x="50" y="50"/>
                    </a:lnTo>
                    <a:lnTo>
                      <a:pt x="52" y="46"/>
                    </a:lnTo>
                    <a:lnTo>
                      <a:pt x="54" y="46"/>
                    </a:lnTo>
                    <a:lnTo>
                      <a:pt x="56" y="42"/>
                    </a:lnTo>
                    <a:lnTo>
                      <a:pt x="58" y="42"/>
                    </a:lnTo>
                    <a:lnTo>
                      <a:pt x="60" y="40"/>
                    </a:lnTo>
                    <a:lnTo>
                      <a:pt x="61" y="36"/>
                    </a:lnTo>
                    <a:lnTo>
                      <a:pt x="63" y="36"/>
                    </a:lnTo>
                    <a:lnTo>
                      <a:pt x="65" y="34"/>
                    </a:lnTo>
                    <a:lnTo>
                      <a:pt x="65" y="36"/>
                    </a:lnTo>
                    <a:lnTo>
                      <a:pt x="63" y="36"/>
                    </a:lnTo>
                    <a:lnTo>
                      <a:pt x="63" y="40"/>
                    </a:lnTo>
                    <a:lnTo>
                      <a:pt x="63" y="38"/>
                    </a:lnTo>
                    <a:lnTo>
                      <a:pt x="65" y="38"/>
                    </a:lnTo>
                    <a:lnTo>
                      <a:pt x="69" y="40"/>
                    </a:lnTo>
                    <a:lnTo>
                      <a:pt x="69" y="42"/>
                    </a:lnTo>
                    <a:lnTo>
                      <a:pt x="73" y="40"/>
                    </a:lnTo>
                    <a:lnTo>
                      <a:pt x="75" y="40"/>
                    </a:lnTo>
                    <a:lnTo>
                      <a:pt x="75" y="42"/>
                    </a:lnTo>
                    <a:lnTo>
                      <a:pt x="73" y="42"/>
                    </a:lnTo>
                    <a:lnTo>
                      <a:pt x="69" y="44"/>
                    </a:lnTo>
                    <a:lnTo>
                      <a:pt x="69" y="44"/>
                    </a:lnTo>
                    <a:lnTo>
                      <a:pt x="65" y="44"/>
                    </a:lnTo>
                    <a:lnTo>
                      <a:pt x="63" y="48"/>
                    </a:lnTo>
                    <a:lnTo>
                      <a:pt x="61" y="50"/>
                    </a:lnTo>
                    <a:lnTo>
                      <a:pt x="63" y="48"/>
                    </a:lnTo>
                    <a:lnTo>
                      <a:pt x="65" y="48"/>
                    </a:lnTo>
                    <a:lnTo>
                      <a:pt x="67" y="46"/>
                    </a:lnTo>
                    <a:lnTo>
                      <a:pt x="65" y="50"/>
                    </a:lnTo>
                    <a:lnTo>
                      <a:pt x="63" y="52"/>
                    </a:lnTo>
                    <a:lnTo>
                      <a:pt x="61" y="53"/>
                    </a:lnTo>
                    <a:lnTo>
                      <a:pt x="61" y="55"/>
                    </a:lnTo>
                    <a:lnTo>
                      <a:pt x="61" y="55"/>
                    </a:lnTo>
                    <a:lnTo>
                      <a:pt x="65" y="53"/>
                    </a:lnTo>
                    <a:lnTo>
                      <a:pt x="65" y="53"/>
                    </a:lnTo>
                    <a:lnTo>
                      <a:pt x="67" y="55"/>
                    </a:lnTo>
                    <a:lnTo>
                      <a:pt x="67" y="57"/>
                    </a:lnTo>
                    <a:lnTo>
                      <a:pt x="71" y="53"/>
                    </a:lnTo>
                    <a:lnTo>
                      <a:pt x="73" y="53"/>
                    </a:lnTo>
                    <a:lnTo>
                      <a:pt x="73" y="53"/>
                    </a:lnTo>
                    <a:lnTo>
                      <a:pt x="73" y="55"/>
                    </a:lnTo>
                    <a:lnTo>
                      <a:pt x="71" y="57"/>
                    </a:lnTo>
                    <a:lnTo>
                      <a:pt x="73" y="59"/>
                    </a:lnTo>
                    <a:lnTo>
                      <a:pt x="75" y="57"/>
                    </a:lnTo>
                    <a:lnTo>
                      <a:pt x="75" y="55"/>
                    </a:lnTo>
                    <a:lnTo>
                      <a:pt x="77" y="53"/>
                    </a:lnTo>
                    <a:lnTo>
                      <a:pt x="79" y="53"/>
                    </a:lnTo>
                    <a:lnTo>
                      <a:pt x="77" y="57"/>
                    </a:lnTo>
                    <a:lnTo>
                      <a:pt x="75" y="61"/>
                    </a:lnTo>
                    <a:lnTo>
                      <a:pt x="73" y="63"/>
                    </a:lnTo>
                    <a:lnTo>
                      <a:pt x="77" y="63"/>
                    </a:lnTo>
                    <a:lnTo>
                      <a:pt x="77" y="59"/>
                    </a:lnTo>
                    <a:lnTo>
                      <a:pt x="79" y="57"/>
                    </a:lnTo>
                    <a:lnTo>
                      <a:pt x="80" y="59"/>
                    </a:lnTo>
                    <a:lnTo>
                      <a:pt x="82" y="57"/>
                    </a:lnTo>
                    <a:lnTo>
                      <a:pt x="82" y="57"/>
                    </a:lnTo>
                    <a:lnTo>
                      <a:pt x="84" y="57"/>
                    </a:lnTo>
                    <a:lnTo>
                      <a:pt x="86" y="55"/>
                    </a:lnTo>
                    <a:lnTo>
                      <a:pt x="88" y="53"/>
                    </a:lnTo>
                    <a:lnTo>
                      <a:pt x="90" y="52"/>
                    </a:lnTo>
                    <a:lnTo>
                      <a:pt x="90" y="53"/>
                    </a:lnTo>
                    <a:lnTo>
                      <a:pt x="90" y="55"/>
                    </a:lnTo>
                    <a:lnTo>
                      <a:pt x="88" y="57"/>
                    </a:lnTo>
                    <a:lnTo>
                      <a:pt x="90" y="57"/>
                    </a:lnTo>
                    <a:lnTo>
                      <a:pt x="90" y="61"/>
                    </a:lnTo>
                    <a:lnTo>
                      <a:pt x="88" y="63"/>
                    </a:lnTo>
                    <a:lnTo>
                      <a:pt x="90" y="61"/>
                    </a:lnTo>
                    <a:lnTo>
                      <a:pt x="90" y="59"/>
                    </a:lnTo>
                    <a:lnTo>
                      <a:pt x="92" y="55"/>
                    </a:lnTo>
                    <a:lnTo>
                      <a:pt x="92" y="53"/>
                    </a:lnTo>
                    <a:lnTo>
                      <a:pt x="94" y="53"/>
                    </a:lnTo>
                    <a:lnTo>
                      <a:pt x="96" y="53"/>
                    </a:lnTo>
                    <a:lnTo>
                      <a:pt x="100" y="53"/>
                    </a:lnTo>
                    <a:lnTo>
                      <a:pt x="103" y="57"/>
                    </a:lnTo>
                    <a:lnTo>
                      <a:pt x="105" y="57"/>
                    </a:lnTo>
                    <a:lnTo>
                      <a:pt x="103" y="59"/>
                    </a:lnTo>
                    <a:lnTo>
                      <a:pt x="103" y="61"/>
                    </a:lnTo>
                    <a:lnTo>
                      <a:pt x="103" y="63"/>
                    </a:lnTo>
                    <a:lnTo>
                      <a:pt x="101" y="65"/>
                    </a:lnTo>
                    <a:lnTo>
                      <a:pt x="100" y="65"/>
                    </a:lnTo>
                    <a:lnTo>
                      <a:pt x="98" y="67"/>
                    </a:lnTo>
                    <a:lnTo>
                      <a:pt x="96" y="67"/>
                    </a:lnTo>
                    <a:lnTo>
                      <a:pt x="92" y="67"/>
                    </a:lnTo>
                    <a:lnTo>
                      <a:pt x="92" y="69"/>
                    </a:lnTo>
                    <a:lnTo>
                      <a:pt x="88" y="69"/>
                    </a:lnTo>
                    <a:lnTo>
                      <a:pt x="92" y="69"/>
                    </a:lnTo>
                    <a:lnTo>
                      <a:pt x="94" y="69"/>
                    </a:lnTo>
                    <a:lnTo>
                      <a:pt x="96" y="69"/>
                    </a:lnTo>
                    <a:lnTo>
                      <a:pt x="96" y="71"/>
                    </a:lnTo>
                    <a:lnTo>
                      <a:pt x="94" y="73"/>
                    </a:lnTo>
                    <a:lnTo>
                      <a:pt x="96" y="71"/>
                    </a:lnTo>
                    <a:lnTo>
                      <a:pt x="98" y="73"/>
                    </a:lnTo>
                    <a:lnTo>
                      <a:pt x="96" y="74"/>
                    </a:lnTo>
                    <a:lnTo>
                      <a:pt x="94" y="76"/>
                    </a:lnTo>
                    <a:lnTo>
                      <a:pt x="96" y="76"/>
                    </a:lnTo>
                    <a:lnTo>
                      <a:pt x="94" y="78"/>
                    </a:lnTo>
                    <a:lnTo>
                      <a:pt x="94" y="78"/>
                    </a:lnTo>
                    <a:lnTo>
                      <a:pt x="92" y="80"/>
                    </a:lnTo>
                    <a:lnTo>
                      <a:pt x="94" y="80"/>
                    </a:lnTo>
                    <a:lnTo>
                      <a:pt x="94" y="80"/>
                    </a:lnTo>
                    <a:lnTo>
                      <a:pt x="94" y="82"/>
                    </a:lnTo>
                    <a:lnTo>
                      <a:pt x="94" y="82"/>
                    </a:lnTo>
                    <a:lnTo>
                      <a:pt x="94" y="82"/>
                    </a:lnTo>
                    <a:lnTo>
                      <a:pt x="94" y="80"/>
                    </a:lnTo>
                    <a:lnTo>
                      <a:pt x="96" y="80"/>
                    </a:lnTo>
                    <a:lnTo>
                      <a:pt x="100" y="78"/>
                    </a:lnTo>
                    <a:lnTo>
                      <a:pt x="100" y="78"/>
                    </a:lnTo>
                    <a:lnTo>
                      <a:pt x="101" y="76"/>
                    </a:lnTo>
                    <a:lnTo>
                      <a:pt x="101" y="74"/>
                    </a:lnTo>
                    <a:lnTo>
                      <a:pt x="101" y="73"/>
                    </a:lnTo>
                    <a:lnTo>
                      <a:pt x="103" y="74"/>
                    </a:lnTo>
                    <a:lnTo>
                      <a:pt x="105" y="74"/>
                    </a:lnTo>
                    <a:lnTo>
                      <a:pt x="107" y="74"/>
                    </a:lnTo>
                    <a:lnTo>
                      <a:pt x="109" y="71"/>
                    </a:lnTo>
                    <a:lnTo>
                      <a:pt x="109" y="73"/>
                    </a:lnTo>
                    <a:lnTo>
                      <a:pt x="109" y="76"/>
                    </a:lnTo>
                    <a:lnTo>
                      <a:pt x="109" y="78"/>
                    </a:lnTo>
                    <a:lnTo>
                      <a:pt x="105" y="80"/>
                    </a:lnTo>
                    <a:lnTo>
                      <a:pt x="105" y="78"/>
                    </a:lnTo>
                    <a:lnTo>
                      <a:pt x="101" y="78"/>
                    </a:lnTo>
                    <a:lnTo>
                      <a:pt x="100" y="82"/>
                    </a:lnTo>
                    <a:lnTo>
                      <a:pt x="98" y="84"/>
                    </a:lnTo>
                    <a:lnTo>
                      <a:pt x="98" y="84"/>
                    </a:lnTo>
                    <a:lnTo>
                      <a:pt x="94" y="84"/>
                    </a:lnTo>
                    <a:lnTo>
                      <a:pt x="92" y="86"/>
                    </a:lnTo>
                    <a:lnTo>
                      <a:pt x="92" y="88"/>
                    </a:lnTo>
                    <a:lnTo>
                      <a:pt x="94" y="88"/>
                    </a:lnTo>
                    <a:lnTo>
                      <a:pt x="98" y="90"/>
                    </a:lnTo>
                    <a:lnTo>
                      <a:pt x="94" y="90"/>
                    </a:lnTo>
                    <a:lnTo>
                      <a:pt x="92" y="90"/>
                    </a:lnTo>
                    <a:lnTo>
                      <a:pt x="96" y="90"/>
                    </a:lnTo>
                    <a:lnTo>
                      <a:pt x="96" y="90"/>
                    </a:lnTo>
                    <a:lnTo>
                      <a:pt x="94" y="94"/>
                    </a:lnTo>
                    <a:lnTo>
                      <a:pt x="94" y="94"/>
                    </a:lnTo>
                    <a:lnTo>
                      <a:pt x="92" y="92"/>
                    </a:lnTo>
                    <a:lnTo>
                      <a:pt x="92" y="94"/>
                    </a:lnTo>
                    <a:lnTo>
                      <a:pt x="94" y="95"/>
                    </a:lnTo>
                    <a:lnTo>
                      <a:pt x="94" y="97"/>
                    </a:lnTo>
                    <a:lnTo>
                      <a:pt x="96" y="99"/>
                    </a:lnTo>
                    <a:lnTo>
                      <a:pt x="98" y="99"/>
                    </a:lnTo>
                    <a:lnTo>
                      <a:pt x="98" y="97"/>
                    </a:lnTo>
                    <a:lnTo>
                      <a:pt x="101" y="94"/>
                    </a:lnTo>
                    <a:lnTo>
                      <a:pt x="101" y="92"/>
                    </a:lnTo>
                    <a:lnTo>
                      <a:pt x="103" y="90"/>
                    </a:lnTo>
                    <a:lnTo>
                      <a:pt x="105" y="90"/>
                    </a:lnTo>
                    <a:lnTo>
                      <a:pt x="109" y="90"/>
                    </a:lnTo>
                    <a:lnTo>
                      <a:pt x="109" y="88"/>
                    </a:lnTo>
                    <a:lnTo>
                      <a:pt x="111" y="88"/>
                    </a:lnTo>
                    <a:lnTo>
                      <a:pt x="113" y="90"/>
                    </a:lnTo>
                    <a:lnTo>
                      <a:pt x="111" y="90"/>
                    </a:lnTo>
                    <a:lnTo>
                      <a:pt x="109" y="90"/>
                    </a:lnTo>
                    <a:lnTo>
                      <a:pt x="107" y="92"/>
                    </a:lnTo>
                    <a:lnTo>
                      <a:pt x="107" y="94"/>
                    </a:lnTo>
                    <a:lnTo>
                      <a:pt x="103" y="95"/>
                    </a:lnTo>
                    <a:lnTo>
                      <a:pt x="103" y="99"/>
                    </a:lnTo>
                    <a:lnTo>
                      <a:pt x="103" y="101"/>
                    </a:lnTo>
                    <a:lnTo>
                      <a:pt x="103" y="103"/>
                    </a:lnTo>
                    <a:lnTo>
                      <a:pt x="105" y="103"/>
                    </a:lnTo>
                    <a:lnTo>
                      <a:pt x="107" y="101"/>
                    </a:lnTo>
                    <a:lnTo>
                      <a:pt x="111" y="99"/>
                    </a:lnTo>
                    <a:lnTo>
                      <a:pt x="111" y="95"/>
                    </a:lnTo>
                    <a:lnTo>
                      <a:pt x="111" y="95"/>
                    </a:lnTo>
                    <a:lnTo>
                      <a:pt x="113" y="95"/>
                    </a:lnTo>
                    <a:lnTo>
                      <a:pt x="113" y="97"/>
                    </a:lnTo>
                    <a:lnTo>
                      <a:pt x="113" y="101"/>
                    </a:lnTo>
                    <a:lnTo>
                      <a:pt x="111" y="105"/>
                    </a:lnTo>
                    <a:lnTo>
                      <a:pt x="107" y="109"/>
                    </a:lnTo>
                    <a:lnTo>
                      <a:pt x="107" y="113"/>
                    </a:lnTo>
                    <a:lnTo>
                      <a:pt x="109" y="114"/>
                    </a:lnTo>
                    <a:lnTo>
                      <a:pt x="107" y="114"/>
                    </a:lnTo>
                    <a:lnTo>
                      <a:pt x="107" y="116"/>
                    </a:lnTo>
                    <a:lnTo>
                      <a:pt x="107" y="118"/>
                    </a:lnTo>
                    <a:lnTo>
                      <a:pt x="107" y="120"/>
                    </a:lnTo>
                    <a:lnTo>
                      <a:pt x="105" y="120"/>
                    </a:lnTo>
                    <a:lnTo>
                      <a:pt x="105" y="122"/>
                    </a:lnTo>
                    <a:lnTo>
                      <a:pt x="103" y="124"/>
                    </a:lnTo>
                    <a:lnTo>
                      <a:pt x="101" y="122"/>
                    </a:lnTo>
                    <a:lnTo>
                      <a:pt x="101" y="122"/>
                    </a:lnTo>
                    <a:lnTo>
                      <a:pt x="100" y="120"/>
                    </a:lnTo>
                    <a:lnTo>
                      <a:pt x="100" y="120"/>
                    </a:lnTo>
                    <a:lnTo>
                      <a:pt x="100" y="120"/>
                    </a:lnTo>
                    <a:lnTo>
                      <a:pt x="98" y="120"/>
                    </a:lnTo>
                    <a:lnTo>
                      <a:pt x="96" y="122"/>
                    </a:lnTo>
                    <a:lnTo>
                      <a:pt x="96" y="124"/>
                    </a:lnTo>
                    <a:lnTo>
                      <a:pt x="94" y="122"/>
                    </a:lnTo>
                    <a:lnTo>
                      <a:pt x="94" y="120"/>
                    </a:lnTo>
                    <a:lnTo>
                      <a:pt x="94" y="118"/>
                    </a:lnTo>
                    <a:lnTo>
                      <a:pt x="94" y="116"/>
                    </a:lnTo>
                    <a:lnTo>
                      <a:pt x="94" y="114"/>
                    </a:lnTo>
                    <a:lnTo>
                      <a:pt x="98" y="111"/>
                    </a:lnTo>
                    <a:lnTo>
                      <a:pt x="100" y="111"/>
                    </a:lnTo>
                    <a:lnTo>
                      <a:pt x="100" y="109"/>
                    </a:lnTo>
                    <a:lnTo>
                      <a:pt x="96" y="109"/>
                    </a:lnTo>
                    <a:lnTo>
                      <a:pt x="96" y="109"/>
                    </a:lnTo>
                    <a:lnTo>
                      <a:pt x="94" y="111"/>
                    </a:lnTo>
                    <a:lnTo>
                      <a:pt x="92" y="113"/>
                    </a:lnTo>
                    <a:lnTo>
                      <a:pt x="90" y="113"/>
                    </a:lnTo>
                    <a:lnTo>
                      <a:pt x="88" y="118"/>
                    </a:lnTo>
                    <a:lnTo>
                      <a:pt x="86" y="120"/>
                    </a:lnTo>
                    <a:lnTo>
                      <a:pt x="84" y="118"/>
                    </a:lnTo>
                    <a:lnTo>
                      <a:pt x="84" y="116"/>
                    </a:lnTo>
                    <a:lnTo>
                      <a:pt x="84" y="116"/>
                    </a:lnTo>
                    <a:lnTo>
                      <a:pt x="84" y="113"/>
                    </a:lnTo>
                    <a:lnTo>
                      <a:pt x="86" y="109"/>
                    </a:lnTo>
                    <a:lnTo>
                      <a:pt x="90" y="105"/>
                    </a:lnTo>
                    <a:lnTo>
                      <a:pt x="90" y="103"/>
                    </a:lnTo>
                    <a:lnTo>
                      <a:pt x="90" y="103"/>
                    </a:lnTo>
                    <a:lnTo>
                      <a:pt x="90" y="99"/>
                    </a:lnTo>
                    <a:lnTo>
                      <a:pt x="90" y="97"/>
                    </a:lnTo>
                    <a:lnTo>
                      <a:pt x="90" y="94"/>
                    </a:lnTo>
                    <a:lnTo>
                      <a:pt x="88" y="94"/>
                    </a:lnTo>
                    <a:lnTo>
                      <a:pt x="88" y="92"/>
                    </a:lnTo>
                    <a:lnTo>
                      <a:pt x="86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84" y="95"/>
                    </a:lnTo>
                    <a:lnTo>
                      <a:pt x="82" y="99"/>
                    </a:lnTo>
                    <a:lnTo>
                      <a:pt x="80" y="103"/>
                    </a:lnTo>
                    <a:lnTo>
                      <a:pt x="80" y="105"/>
                    </a:lnTo>
                    <a:lnTo>
                      <a:pt x="79" y="105"/>
                    </a:lnTo>
                    <a:lnTo>
                      <a:pt x="80" y="103"/>
                    </a:lnTo>
                    <a:lnTo>
                      <a:pt x="77" y="103"/>
                    </a:lnTo>
                    <a:lnTo>
                      <a:pt x="77" y="103"/>
                    </a:lnTo>
                    <a:lnTo>
                      <a:pt x="75" y="103"/>
                    </a:lnTo>
                    <a:lnTo>
                      <a:pt x="71" y="107"/>
                    </a:lnTo>
                    <a:lnTo>
                      <a:pt x="69" y="107"/>
                    </a:lnTo>
                    <a:lnTo>
                      <a:pt x="69" y="109"/>
                    </a:lnTo>
                    <a:lnTo>
                      <a:pt x="69" y="111"/>
                    </a:lnTo>
                    <a:lnTo>
                      <a:pt x="67" y="111"/>
                    </a:lnTo>
                    <a:lnTo>
                      <a:pt x="67" y="114"/>
                    </a:lnTo>
                    <a:lnTo>
                      <a:pt x="65" y="114"/>
                    </a:lnTo>
                    <a:lnTo>
                      <a:pt x="63" y="116"/>
                    </a:lnTo>
                    <a:lnTo>
                      <a:pt x="61" y="114"/>
                    </a:lnTo>
                    <a:lnTo>
                      <a:pt x="61" y="114"/>
                    </a:lnTo>
                    <a:lnTo>
                      <a:pt x="60" y="113"/>
                    </a:lnTo>
                    <a:lnTo>
                      <a:pt x="60" y="114"/>
                    </a:lnTo>
                    <a:lnTo>
                      <a:pt x="58" y="116"/>
                    </a:lnTo>
                    <a:lnTo>
                      <a:pt x="56" y="116"/>
                    </a:lnTo>
                    <a:lnTo>
                      <a:pt x="56" y="114"/>
                    </a:lnTo>
                    <a:lnTo>
                      <a:pt x="54" y="114"/>
                    </a:lnTo>
                    <a:lnTo>
                      <a:pt x="54" y="113"/>
                    </a:lnTo>
                    <a:lnTo>
                      <a:pt x="58" y="111"/>
                    </a:lnTo>
                    <a:lnTo>
                      <a:pt x="60" y="109"/>
                    </a:lnTo>
                    <a:lnTo>
                      <a:pt x="61" y="109"/>
                    </a:lnTo>
                    <a:lnTo>
                      <a:pt x="63" y="107"/>
                    </a:lnTo>
                    <a:lnTo>
                      <a:pt x="63" y="107"/>
                    </a:lnTo>
                    <a:lnTo>
                      <a:pt x="65" y="107"/>
                    </a:lnTo>
                    <a:lnTo>
                      <a:pt x="67" y="105"/>
                    </a:lnTo>
                    <a:lnTo>
                      <a:pt x="67" y="105"/>
                    </a:lnTo>
                    <a:lnTo>
                      <a:pt x="67" y="103"/>
                    </a:lnTo>
                    <a:lnTo>
                      <a:pt x="69" y="101"/>
                    </a:lnTo>
                    <a:lnTo>
                      <a:pt x="73" y="101"/>
                    </a:lnTo>
                    <a:lnTo>
                      <a:pt x="75" y="99"/>
                    </a:lnTo>
                    <a:lnTo>
                      <a:pt x="75" y="99"/>
                    </a:lnTo>
                    <a:lnTo>
                      <a:pt x="79" y="97"/>
                    </a:lnTo>
                    <a:lnTo>
                      <a:pt x="75" y="97"/>
                    </a:lnTo>
                    <a:lnTo>
                      <a:pt x="73" y="97"/>
                    </a:lnTo>
                    <a:lnTo>
                      <a:pt x="71" y="99"/>
                    </a:lnTo>
                    <a:lnTo>
                      <a:pt x="71" y="97"/>
                    </a:lnTo>
                    <a:lnTo>
                      <a:pt x="67" y="97"/>
                    </a:lnTo>
                    <a:lnTo>
                      <a:pt x="65" y="95"/>
                    </a:lnTo>
                    <a:lnTo>
                      <a:pt x="65" y="97"/>
                    </a:lnTo>
                    <a:lnTo>
                      <a:pt x="65" y="99"/>
                    </a:lnTo>
                    <a:lnTo>
                      <a:pt x="63" y="101"/>
                    </a:lnTo>
                    <a:lnTo>
                      <a:pt x="61" y="101"/>
                    </a:lnTo>
                    <a:lnTo>
                      <a:pt x="61" y="101"/>
                    </a:lnTo>
                    <a:lnTo>
                      <a:pt x="60" y="101"/>
                    </a:lnTo>
                    <a:lnTo>
                      <a:pt x="58" y="99"/>
                    </a:lnTo>
                    <a:lnTo>
                      <a:pt x="56" y="99"/>
                    </a:lnTo>
                    <a:lnTo>
                      <a:pt x="56" y="99"/>
                    </a:lnTo>
                    <a:lnTo>
                      <a:pt x="54" y="99"/>
                    </a:lnTo>
                    <a:lnTo>
                      <a:pt x="58" y="97"/>
                    </a:lnTo>
                    <a:lnTo>
                      <a:pt x="61" y="95"/>
                    </a:lnTo>
                    <a:lnTo>
                      <a:pt x="61" y="95"/>
                    </a:lnTo>
                    <a:lnTo>
                      <a:pt x="60" y="95"/>
                    </a:lnTo>
                    <a:lnTo>
                      <a:pt x="58" y="95"/>
                    </a:lnTo>
                    <a:lnTo>
                      <a:pt x="58" y="94"/>
                    </a:lnTo>
                    <a:lnTo>
                      <a:pt x="60" y="92"/>
                    </a:lnTo>
                    <a:lnTo>
                      <a:pt x="60" y="90"/>
                    </a:lnTo>
                    <a:lnTo>
                      <a:pt x="58" y="90"/>
                    </a:lnTo>
                    <a:lnTo>
                      <a:pt x="56" y="92"/>
                    </a:lnTo>
                    <a:lnTo>
                      <a:pt x="56" y="94"/>
                    </a:lnTo>
                    <a:lnTo>
                      <a:pt x="56" y="94"/>
                    </a:lnTo>
                    <a:lnTo>
                      <a:pt x="56" y="90"/>
                    </a:lnTo>
                    <a:lnTo>
                      <a:pt x="58" y="90"/>
                    </a:lnTo>
                    <a:lnTo>
                      <a:pt x="56" y="90"/>
                    </a:lnTo>
                    <a:lnTo>
                      <a:pt x="54" y="92"/>
                    </a:lnTo>
                    <a:lnTo>
                      <a:pt x="54" y="90"/>
                    </a:lnTo>
                    <a:lnTo>
                      <a:pt x="54" y="94"/>
                    </a:lnTo>
                    <a:lnTo>
                      <a:pt x="54" y="95"/>
                    </a:lnTo>
                    <a:lnTo>
                      <a:pt x="52" y="95"/>
                    </a:lnTo>
                    <a:lnTo>
                      <a:pt x="52" y="95"/>
                    </a:lnTo>
                    <a:lnTo>
                      <a:pt x="50" y="95"/>
                    </a:lnTo>
                    <a:lnTo>
                      <a:pt x="48" y="97"/>
                    </a:lnTo>
                    <a:lnTo>
                      <a:pt x="46" y="97"/>
                    </a:lnTo>
                    <a:lnTo>
                      <a:pt x="46" y="95"/>
                    </a:lnTo>
                    <a:lnTo>
                      <a:pt x="42" y="95"/>
                    </a:lnTo>
                    <a:lnTo>
                      <a:pt x="42" y="97"/>
                    </a:lnTo>
                    <a:lnTo>
                      <a:pt x="40" y="97"/>
                    </a:lnTo>
                    <a:lnTo>
                      <a:pt x="39" y="97"/>
                    </a:lnTo>
                    <a:lnTo>
                      <a:pt x="39" y="97"/>
                    </a:lnTo>
                    <a:lnTo>
                      <a:pt x="37" y="97"/>
                    </a:lnTo>
                    <a:lnTo>
                      <a:pt x="35" y="97"/>
                    </a:lnTo>
                    <a:lnTo>
                      <a:pt x="33" y="95"/>
                    </a:lnTo>
                    <a:lnTo>
                      <a:pt x="33" y="95"/>
                    </a:lnTo>
                    <a:lnTo>
                      <a:pt x="29" y="95"/>
                    </a:lnTo>
                    <a:lnTo>
                      <a:pt x="25" y="95"/>
                    </a:lnTo>
                    <a:lnTo>
                      <a:pt x="23" y="94"/>
                    </a:lnTo>
                    <a:lnTo>
                      <a:pt x="21" y="94"/>
                    </a:lnTo>
                    <a:lnTo>
                      <a:pt x="18" y="94"/>
                    </a:lnTo>
                    <a:lnTo>
                      <a:pt x="19" y="92"/>
                    </a:lnTo>
                    <a:lnTo>
                      <a:pt x="18" y="90"/>
                    </a:lnTo>
                    <a:lnTo>
                      <a:pt x="18" y="92"/>
                    </a:lnTo>
                    <a:lnTo>
                      <a:pt x="16" y="94"/>
                    </a:lnTo>
                    <a:lnTo>
                      <a:pt x="12" y="94"/>
                    </a:lnTo>
                    <a:lnTo>
                      <a:pt x="10" y="95"/>
                    </a:lnTo>
                    <a:lnTo>
                      <a:pt x="6" y="97"/>
                    </a:lnTo>
                    <a:lnTo>
                      <a:pt x="2" y="95"/>
                    </a:lnTo>
                    <a:lnTo>
                      <a:pt x="0" y="95"/>
                    </a:lnTo>
                    <a:lnTo>
                      <a:pt x="0" y="94"/>
                    </a:lnTo>
                    <a:lnTo>
                      <a:pt x="0" y="92"/>
                    </a:lnTo>
                    <a:lnTo>
                      <a:pt x="0" y="90"/>
                    </a:lnTo>
                    <a:lnTo>
                      <a:pt x="0" y="88"/>
                    </a:lnTo>
                    <a:lnTo>
                      <a:pt x="2" y="88"/>
                    </a:lnTo>
                    <a:lnTo>
                      <a:pt x="6" y="84"/>
                    </a:lnTo>
                    <a:lnTo>
                      <a:pt x="10" y="82"/>
                    </a:lnTo>
                    <a:lnTo>
                      <a:pt x="12" y="78"/>
                    </a:lnTo>
                    <a:lnTo>
                      <a:pt x="16" y="74"/>
                    </a:lnTo>
                    <a:lnTo>
                      <a:pt x="18" y="73"/>
                    </a:lnTo>
                    <a:lnTo>
                      <a:pt x="14" y="73"/>
                    </a:lnTo>
                    <a:lnTo>
                      <a:pt x="8" y="73"/>
                    </a:lnTo>
                    <a:lnTo>
                      <a:pt x="6" y="73"/>
                    </a:lnTo>
                    <a:lnTo>
                      <a:pt x="4" y="73"/>
                    </a:lnTo>
                    <a:lnTo>
                      <a:pt x="6" y="69"/>
                    </a:lnTo>
                    <a:lnTo>
                      <a:pt x="12" y="67"/>
                    </a:lnTo>
                    <a:lnTo>
                      <a:pt x="14" y="65"/>
                    </a:lnTo>
                    <a:lnTo>
                      <a:pt x="14" y="63"/>
                    </a:lnTo>
                    <a:lnTo>
                      <a:pt x="14" y="65"/>
                    </a:lnTo>
                    <a:lnTo>
                      <a:pt x="12" y="67"/>
                    </a:lnTo>
                    <a:lnTo>
                      <a:pt x="12" y="69"/>
                    </a:lnTo>
                    <a:lnTo>
                      <a:pt x="12" y="71"/>
                    </a:lnTo>
                    <a:lnTo>
                      <a:pt x="14" y="69"/>
                    </a:lnTo>
                    <a:lnTo>
                      <a:pt x="14" y="71"/>
                    </a:lnTo>
                    <a:lnTo>
                      <a:pt x="16" y="71"/>
                    </a:lnTo>
                    <a:lnTo>
                      <a:pt x="18" y="69"/>
                    </a:lnTo>
                    <a:lnTo>
                      <a:pt x="18" y="65"/>
                    </a:lnTo>
                    <a:lnTo>
                      <a:pt x="21" y="63"/>
                    </a:lnTo>
                    <a:lnTo>
                      <a:pt x="21" y="61"/>
                    </a:lnTo>
                    <a:lnTo>
                      <a:pt x="21" y="59"/>
                    </a:lnTo>
                    <a:lnTo>
                      <a:pt x="25" y="61"/>
                    </a:lnTo>
                    <a:lnTo>
                      <a:pt x="27" y="59"/>
                    </a:lnTo>
                    <a:lnTo>
                      <a:pt x="27" y="57"/>
                    </a:lnTo>
                    <a:lnTo>
                      <a:pt x="29" y="57"/>
                    </a:lnTo>
                    <a:lnTo>
                      <a:pt x="27" y="55"/>
                    </a:lnTo>
                    <a:lnTo>
                      <a:pt x="25" y="55"/>
                    </a:lnTo>
                    <a:lnTo>
                      <a:pt x="25" y="53"/>
                    </a:lnTo>
                    <a:lnTo>
                      <a:pt x="27" y="52"/>
                    </a:lnTo>
                    <a:lnTo>
                      <a:pt x="31" y="50"/>
                    </a:lnTo>
                    <a:lnTo>
                      <a:pt x="31" y="50"/>
                    </a:lnTo>
                    <a:lnTo>
                      <a:pt x="33" y="50"/>
                    </a:lnTo>
                    <a:lnTo>
                      <a:pt x="33" y="50"/>
                    </a:lnTo>
                    <a:lnTo>
                      <a:pt x="33" y="48"/>
                    </a:lnTo>
                    <a:lnTo>
                      <a:pt x="33" y="48"/>
                    </a:lnTo>
                    <a:lnTo>
                      <a:pt x="33" y="46"/>
                    </a:lnTo>
                    <a:lnTo>
                      <a:pt x="37" y="40"/>
                    </a:lnTo>
                    <a:lnTo>
                      <a:pt x="37" y="38"/>
                    </a:lnTo>
                    <a:lnTo>
                      <a:pt x="39" y="34"/>
                    </a:lnTo>
                    <a:lnTo>
                      <a:pt x="40" y="34"/>
                    </a:lnTo>
                    <a:lnTo>
                      <a:pt x="42" y="33"/>
                    </a:lnTo>
                    <a:lnTo>
                      <a:pt x="40" y="33"/>
                    </a:lnTo>
                    <a:lnTo>
                      <a:pt x="40" y="33"/>
                    </a:lnTo>
                    <a:lnTo>
                      <a:pt x="40" y="31"/>
                    </a:lnTo>
                    <a:lnTo>
                      <a:pt x="42" y="29"/>
                    </a:lnTo>
                    <a:lnTo>
                      <a:pt x="44" y="29"/>
                    </a:lnTo>
                    <a:lnTo>
                      <a:pt x="46" y="27"/>
                    </a:lnTo>
                    <a:lnTo>
                      <a:pt x="44" y="27"/>
                    </a:lnTo>
                    <a:lnTo>
                      <a:pt x="44" y="25"/>
                    </a:lnTo>
                    <a:lnTo>
                      <a:pt x="46" y="25"/>
                    </a:lnTo>
                    <a:lnTo>
                      <a:pt x="46" y="23"/>
                    </a:lnTo>
                    <a:lnTo>
                      <a:pt x="46" y="21"/>
                    </a:lnTo>
                    <a:lnTo>
                      <a:pt x="48" y="21"/>
                    </a:lnTo>
                    <a:lnTo>
                      <a:pt x="52" y="19"/>
                    </a:lnTo>
                    <a:lnTo>
                      <a:pt x="54" y="17"/>
                    </a:lnTo>
                    <a:lnTo>
                      <a:pt x="54" y="15"/>
                    </a:lnTo>
                    <a:lnTo>
                      <a:pt x="52" y="13"/>
                    </a:lnTo>
                    <a:lnTo>
                      <a:pt x="52" y="13"/>
                    </a:lnTo>
                    <a:lnTo>
                      <a:pt x="54" y="13"/>
                    </a:lnTo>
                    <a:lnTo>
                      <a:pt x="56" y="13"/>
                    </a:lnTo>
                    <a:lnTo>
                      <a:pt x="56" y="10"/>
                    </a:lnTo>
                    <a:lnTo>
                      <a:pt x="60" y="8"/>
                    </a:lnTo>
                    <a:lnTo>
                      <a:pt x="61" y="6"/>
                    </a:lnTo>
                    <a:lnTo>
                      <a:pt x="65" y="6"/>
                    </a:lnTo>
                    <a:lnTo>
                      <a:pt x="67" y="4"/>
                    </a:lnTo>
                    <a:lnTo>
                      <a:pt x="69" y="2"/>
                    </a:lnTo>
                    <a:lnTo>
                      <a:pt x="71" y="2"/>
                    </a:lnTo>
                    <a:lnTo>
                      <a:pt x="73" y="0"/>
                    </a:lnTo>
                    <a:lnTo>
                      <a:pt x="7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44" name="Freeform 1422"/>
              <p:cNvSpPr>
                <a:spLocks/>
              </p:cNvSpPr>
              <p:nvPr/>
            </p:nvSpPr>
            <p:spPr bwMode="auto">
              <a:xfrm>
                <a:off x="2751" y="1899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2 h 4"/>
                  <a:gd name="T4" fmla="*/ 0 w 2"/>
                  <a:gd name="T5" fmla="*/ 4 h 4"/>
                  <a:gd name="T6" fmla="*/ 0 w 2"/>
                  <a:gd name="T7" fmla="*/ 4 h 4"/>
                  <a:gd name="T8" fmla="*/ 0 w 2"/>
                  <a:gd name="T9" fmla="*/ 2 h 4"/>
                  <a:gd name="T10" fmla="*/ 2 w 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45" name="Freeform 1423"/>
              <p:cNvSpPr>
                <a:spLocks/>
              </p:cNvSpPr>
              <p:nvPr/>
            </p:nvSpPr>
            <p:spPr bwMode="auto">
              <a:xfrm>
                <a:off x="2795" y="1867"/>
                <a:ext cx="6" cy="2"/>
              </a:xfrm>
              <a:custGeom>
                <a:avLst/>
                <a:gdLst>
                  <a:gd name="T0" fmla="*/ 2 w 6"/>
                  <a:gd name="T1" fmla="*/ 0 h 2"/>
                  <a:gd name="T2" fmla="*/ 6 w 6"/>
                  <a:gd name="T3" fmla="*/ 0 h 2"/>
                  <a:gd name="T4" fmla="*/ 4 w 6"/>
                  <a:gd name="T5" fmla="*/ 2 h 2"/>
                  <a:gd name="T6" fmla="*/ 2 w 6"/>
                  <a:gd name="T7" fmla="*/ 2 h 2"/>
                  <a:gd name="T8" fmla="*/ 0 w 6"/>
                  <a:gd name="T9" fmla="*/ 2 h 2"/>
                  <a:gd name="T10" fmla="*/ 0 w 6"/>
                  <a:gd name="T11" fmla="*/ 0 h 2"/>
                  <a:gd name="T12" fmla="*/ 2 w 6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2">
                    <a:moveTo>
                      <a:pt x="2" y="0"/>
                    </a:moveTo>
                    <a:lnTo>
                      <a:pt x="6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46" name="Freeform 1424"/>
              <p:cNvSpPr>
                <a:spLocks/>
              </p:cNvSpPr>
              <p:nvPr/>
            </p:nvSpPr>
            <p:spPr bwMode="auto">
              <a:xfrm>
                <a:off x="2585" y="1204"/>
                <a:ext cx="10" cy="11"/>
              </a:xfrm>
              <a:custGeom>
                <a:avLst/>
                <a:gdLst>
                  <a:gd name="T0" fmla="*/ 4 w 10"/>
                  <a:gd name="T1" fmla="*/ 0 h 11"/>
                  <a:gd name="T2" fmla="*/ 6 w 10"/>
                  <a:gd name="T3" fmla="*/ 0 h 11"/>
                  <a:gd name="T4" fmla="*/ 10 w 10"/>
                  <a:gd name="T5" fmla="*/ 2 h 11"/>
                  <a:gd name="T6" fmla="*/ 10 w 10"/>
                  <a:gd name="T7" fmla="*/ 5 h 11"/>
                  <a:gd name="T8" fmla="*/ 8 w 10"/>
                  <a:gd name="T9" fmla="*/ 7 h 11"/>
                  <a:gd name="T10" fmla="*/ 6 w 10"/>
                  <a:gd name="T11" fmla="*/ 9 h 11"/>
                  <a:gd name="T12" fmla="*/ 4 w 10"/>
                  <a:gd name="T13" fmla="*/ 11 h 11"/>
                  <a:gd name="T14" fmla="*/ 2 w 10"/>
                  <a:gd name="T15" fmla="*/ 11 h 11"/>
                  <a:gd name="T16" fmla="*/ 0 w 10"/>
                  <a:gd name="T17" fmla="*/ 5 h 11"/>
                  <a:gd name="T18" fmla="*/ 2 w 10"/>
                  <a:gd name="T19" fmla="*/ 3 h 11"/>
                  <a:gd name="T20" fmla="*/ 4 w 10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11">
                    <a:moveTo>
                      <a:pt x="4" y="0"/>
                    </a:moveTo>
                    <a:lnTo>
                      <a:pt x="6" y="0"/>
                    </a:lnTo>
                    <a:lnTo>
                      <a:pt x="10" y="2"/>
                    </a:lnTo>
                    <a:lnTo>
                      <a:pt x="10" y="5"/>
                    </a:lnTo>
                    <a:lnTo>
                      <a:pt x="8" y="7"/>
                    </a:lnTo>
                    <a:lnTo>
                      <a:pt x="6" y="9"/>
                    </a:lnTo>
                    <a:lnTo>
                      <a:pt x="4" y="11"/>
                    </a:lnTo>
                    <a:lnTo>
                      <a:pt x="2" y="11"/>
                    </a:lnTo>
                    <a:lnTo>
                      <a:pt x="0" y="5"/>
                    </a:lnTo>
                    <a:lnTo>
                      <a:pt x="2" y="3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47" name="Freeform 1425"/>
              <p:cNvSpPr>
                <a:spLocks/>
              </p:cNvSpPr>
              <p:nvPr/>
            </p:nvSpPr>
            <p:spPr bwMode="auto">
              <a:xfrm>
                <a:off x="2680" y="1488"/>
                <a:ext cx="14" cy="11"/>
              </a:xfrm>
              <a:custGeom>
                <a:avLst/>
                <a:gdLst>
                  <a:gd name="T0" fmla="*/ 4 w 14"/>
                  <a:gd name="T1" fmla="*/ 0 h 11"/>
                  <a:gd name="T2" fmla="*/ 10 w 14"/>
                  <a:gd name="T3" fmla="*/ 2 h 11"/>
                  <a:gd name="T4" fmla="*/ 14 w 14"/>
                  <a:gd name="T5" fmla="*/ 3 h 11"/>
                  <a:gd name="T6" fmla="*/ 14 w 14"/>
                  <a:gd name="T7" fmla="*/ 5 h 11"/>
                  <a:gd name="T8" fmla="*/ 12 w 14"/>
                  <a:gd name="T9" fmla="*/ 5 h 11"/>
                  <a:gd name="T10" fmla="*/ 12 w 14"/>
                  <a:gd name="T11" fmla="*/ 7 h 11"/>
                  <a:gd name="T12" fmla="*/ 10 w 14"/>
                  <a:gd name="T13" fmla="*/ 9 h 11"/>
                  <a:gd name="T14" fmla="*/ 10 w 14"/>
                  <a:gd name="T15" fmla="*/ 11 h 11"/>
                  <a:gd name="T16" fmla="*/ 8 w 14"/>
                  <a:gd name="T17" fmla="*/ 11 h 11"/>
                  <a:gd name="T18" fmla="*/ 6 w 14"/>
                  <a:gd name="T19" fmla="*/ 9 h 11"/>
                  <a:gd name="T20" fmla="*/ 6 w 14"/>
                  <a:gd name="T21" fmla="*/ 7 h 11"/>
                  <a:gd name="T22" fmla="*/ 4 w 14"/>
                  <a:gd name="T23" fmla="*/ 7 h 11"/>
                  <a:gd name="T24" fmla="*/ 2 w 14"/>
                  <a:gd name="T25" fmla="*/ 5 h 11"/>
                  <a:gd name="T26" fmla="*/ 0 w 14"/>
                  <a:gd name="T27" fmla="*/ 3 h 11"/>
                  <a:gd name="T28" fmla="*/ 0 w 14"/>
                  <a:gd name="T29" fmla="*/ 2 h 11"/>
                  <a:gd name="T30" fmla="*/ 2 w 14"/>
                  <a:gd name="T31" fmla="*/ 2 h 11"/>
                  <a:gd name="T32" fmla="*/ 4 w 14"/>
                  <a:gd name="T3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" h="11">
                    <a:moveTo>
                      <a:pt x="4" y="0"/>
                    </a:moveTo>
                    <a:lnTo>
                      <a:pt x="10" y="2"/>
                    </a:lnTo>
                    <a:lnTo>
                      <a:pt x="14" y="3"/>
                    </a:lnTo>
                    <a:lnTo>
                      <a:pt x="14" y="5"/>
                    </a:lnTo>
                    <a:lnTo>
                      <a:pt x="12" y="5"/>
                    </a:lnTo>
                    <a:lnTo>
                      <a:pt x="12" y="7"/>
                    </a:lnTo>
                    <a:lnTo>
                      <a:pt x="10" y="9"/>
                    </a:lnTo>
                    <a:lnTo>
                      <a:pt x="10" y="11"/>
                    </a:lnTo>
                    <a:lnTo>
                      <a:pt x="8" y="11"/>
                    </a:lnTo>
                    <a:lnTo>
                      <a:pt x="6" y="9"/>
                    </a:lnTo>
                    <a:lnTo>
                      <a:pt x="6" y="7"/>
                    </a:lnTo>
                    <a:lnTo>
                      <a:pt x="4" y="7"/>
                    </a:lnTo>
                    <a:lnTo>
                      <a:pt x="2" y="5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48" name="Freeform 1426"/>
              <p:cNvSpPr>
                <a:spLocks/>
              </p:cNvSpPr>
              <p:nvPr/>
            </p:nvSpPr>
            <p:spPr bwMode="auto">
              <a:xfrm>
                <a:off x="2553" y="1225"/>
                <a:ext cx="4" cy="7"/>
              </a:xfrm>
              <a:custGeom>
                <a:avLst/>
                <a:gdLst>
                  <a:gd name="T0" fmla="*/ 0 w 4"/>
                  <a:gd name="T1" fmla="*/ 0 h 7"/>
                  <a:gd name="T2" fmla="*/ 2 w 4"/>
                  <a:gd name="T3" fmla="*/ 1 h 7"/>
                  <a:gd name="T4" fmla="*/ 4 w 4"/>
                  <a:gd name="T5" fmla="*/ 3 h 7"/>
                  <a:gd name="T6" fmla="*/ 4 w 4"/>
                  <a:gd name="T7" fmla="*/ 5 h 7"/>
                  <a:gd name="T8" fmla="*/ 4 w 4"/>
                  <a:gd name="T9" fmla="*/ 7 h 7"/>
                  <a:gd name="T10" fmla="*/ 0 w 4"/>
                  <a:gd name="T11" fmla="*/ 7 h 7"/>
                  <a:gd name="T12" fmla="*/ 0 w 4"/>
                  <a:gd name="T13" fmla="*/ 5 h 7"/>
                  <a:gd name="T14" fmla="*/ 2 w 4"/>
                  <a:gd name="T15" fmla="*/ 3 h 7"/>
                  <a:gd name="T16" fmla="*/ 0 w 4"/>
                  <a:gd name="T1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7">
                    <a:moveTo>
                      <a:pt x="0" y="0"/>
                    </a:moveTo>
                    <a:lnTo>
                      <a:pt x="2" y="1"/>
                    </a:lnTo>
                    <a:lnTo>
                      <a:pt x="4" y="3"/>
                    </a:lnTo>
                    <a:lnTo>
                      <a:pt x="4" y="5"/>
                    </a:lnTo>
                    <a:lnTo>
                      <a:pt x="4" y="7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49" name="Freeform 1427"/>
              <p:cNvSpPr>
                <a:spLocks/>
              </p:cNvSpPr>
              <p:nvPr/>
            </p:nvSpPr>
            <p:spPr bwMode="auto">
              <a:xfrm>
                <a:off x="2570" y="1188"/>
                <a:ext cx="11" cy="8"/>
              </a:xfrm>
              <a:custGeom>
                <a:avLst/>
                <a:gdLst>
                  <a:gd name="T0" fmla="*/ 9 w 11"/>
                  <a:gd name="T1" fmla="*/ 0 h 8"/>
                  <a:gd name="T2" fmla="*/ 11 w 11"/>
                  <a:gd name="T3" fmla="*/ 2 h 8"/>
                  <a:gd name="T4" fmla="*/ 11 w 11"/>
                  <a:gd name="T5" fmla="*/ 4 h 8"/>
                  <a:gd name="T6" fmla="*/ 8 w 11"/>
                  <a:gd name="T7" fmla="*/ 4 h 8"/>
                  <a:gd name="T8" fmla="*/ 6 w 11"/>
                  <a:gd name="T9" fmla="*/ 8 h 8"/>
                  <a:gd name="T10" fmla="*/ 2 w 11"/>
                  <a:gd name="T11" fmla="*/ 8 h 8"/>
                  <a:gd name="T12" fmla="*/ 0 w 11"/>
                  <a:gd name="T13" fmla="*/ 8 h 8"/>
                  <a:gd name="T14" fmla="*/ 2 w 11"/>
                  <a:gd name="T15" fmla="*/ 6 h 8"/>
                  <a:gd name="T16" fmla="*/ 4 w 11"/>
                  <a:gd name="T17" fmla="*/ 2 h 8"/>
                  <a:gd name="T18" fmla="*/ 8 w 11"/>
                  <a:gd name="T19" fmla="*/ 2 h 8"/>
                  <a:gd name="T20" fmla="*/ 9 w 11"/>
                  <a:gd name="T21" fmla="*/ 0 h 8"/>
                  <a:gd name="T22" fmla="*/ 9 w 11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8">
                    <a:moveTo>
                      <a:pt x="9" y="0"/>
                    </a:moveTo>
                    <a:lnTo>
                      <a:pt x="11" y="2"/>
                    </a:lnTo>
                    <a:lnTo>
                      <a:pt x="11" y="4"/>
                    </a:lnTo>
                    <a:lnTo>
                      <a:pt x="8" y="4"/>
                    </a:lnTo>
                    <a:lnTo>
                      <a:pt x="6" y="8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4" y="2"/>
                    </a:lnTo>
                    <a:lnTo>
                      <a:pt x="8" y="2"/>
                    </a:lnTo>
                    <a:lnTo>
                      <a:pt x="9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50" name="Freeform 1428"/>
              <p:cNvSpPr>
                <a:spLocks/>
              </p:cNvSpPr>
              <p:nvPr/>
            </p:nvSpPr>
            <p:spPr bwMode="auto">
              <a:xfrm>
                <a:off x="2543" y="1179"/>
                <a:ext cx="16" cy="9"/>
              </a:xfrm>
              <a:custGeom>
                <a:avLst/>
                <a:gdLst>
                  <a:gd name="T0" fmla="*/ 4 w 16"/>
                  <a:gd name="T1" fmla="*/ 0 h 9"/>
                  <a:gd name="T2" fmla="*/ 8 w 16"/>
                  <a:gd name="T3" fmla="*/ 0 h 9"/>
                  <a:gd name="T4" fmla="*/ 10 w 16"/>
                  <a:gd name="T5" fmla="*/ 2 h 9"/>
                  <a:gd name="T6" fmla="*/ 14 w 16"/>
                  <a:gd name="T7" fmla="*/ 4 h 9"/>
                  <a:gd name="T8" fmla="*/ 16 w 16"/>
                  <a:gd name="T9" fmla="*/ 6 h 9"/>
                  <a:gd name="T10" fmla="*/ 14 w 16"/>
                  <a:gd name="T11" fmla="*/ 7 h 9"/>
                  <a:gd name="T12" fmla="*/ 14 w 16"/>
                  <a:gd name="T13" fmla="*/ 7 h 9"/>
                  <a:gd name="T14" fmla="*/ 10 w 16"/>
                  <a:gd name="T15" fmla="*/ 7 h 9"/>
                  <a:gd name="T16" fmla="*/ 8 w 16"/>
                  <a:gd name="T17" fmla="*/ 7 h 9"/>
                  <a:gd name="T18" fmla="*/ 8 w 16"/>
                  <a:gd name="T19" fmla="*/ 9 h 9"/>
                  <a:gd name="T20" fmla="*/ 6 w 16"/>
                  <a:gd name="T21" fmla="*/ 9 h 9"/>
                  <a:gd name="T22" fmla="*/ 4 w 16"/>
                  <a:gd name="T23" fmla="*/ 7 h 9"/>
                  <a:gd name="T24" fmla="*/ 4 w 16"/>
                  <a:gd name="T25" fmla="*/ 7 h 9"/>
                  <a:gd name="T26" fmla="*/ 4 w 16"/>
                  <a:gd name="T27" fmla="*/ 6 h 9"/>
                  <a:gd name="T28" fmla="*/ 4 w 16"/>
                  <a:gd name="T29" fmla="*/ 4 h 9"/>
                  <a:gd name="T30" fmla="*/ 0 w 16"/>
                  <a:gd name="T31" fmla="*/ 4 h 9"/>
                  <a:gd name="T32" fmla="*/ 2 w 16"/>
                  <a:gd name="T33" fmla="*/ 2 h 9"/>
                  <a:gd name="T34" fmla="*/ 2 w 16"/>
                  <a:gd name="T35" fmla="*/ 2 h 9"/>
                  <a:gd name="T36" fmla="*/ 4 w 16"/>
                  <a:gd name="T37" fmla="*/ 2 h 9"/>
                  <a:gd name="T38" fmla="*/ 4 w 16"/>
                  <a:gd name="T3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" h="9">
                    <a:moveTo>
                      <a:pt x="4" y="0"/>
                    </a:moveTo>
                    <a:lnTo>
                      <a:pt x="8" y="0"/>
                    </a:lnTo>
                    <a:lnTo>
                      <a:pt x="10" y="2"/>
                    </a:lnTo>
                    <a:lnTo>
                      <a:pt x="14" y="4"/>
                    </a:lnTo>
                    <a:lnTo>
                      <a:pt x="16" y="6"/>
                    </a:lnTo>
                    <a:lnTo>
                      <a:pt x="14" y="7"/>
                    </a:lnTo>
                    <a:lnTo>
                      <a:pt x="14" y="7"/>
                    </a:lnTo>
                    <a:lnTo>
                      <a:pt x="10" y="7"/>
                    </a:lnTo>
                    <a:lnTo>
                      <a:pt x="8" y="7"/>
                    </a:lnTo>
                    <a:lnTo>
                      <a:pt x="8" y="9"/>
                    </a:lnTo>
                    <a:lnTo>
                      <a:pt x="6" y="9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4" y="6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51" name="Freeform 1429"/>
              <p:cNvSpPr>
                <a:spLocks/>
              </p:cNvSpPr>
              <p:nvPr/>
            </p:nvSpPr>
            <p:spPr bwMode="auto">
              <a:xfrm>
                <a:off x="2606" y="1253"/>
                <a:ext cx="17" cy="15"/>
              </a:xfrm>
              <a:custGeom>
                <a:avLst/>
                <a:gdLst>
                  <a:gd name="T0" fmla="*/ 6 w 17"/>
                  <a:gd name="T1" fmla="*/ 0 h 15"/>
                  <a:gd name="T2" fmla="*/ 6 w 17"/>
                  <a:gd name="T3" fmla="*/ 2 h 15"/>
                  <a:gd name="T4" fmla="*/ 8 w 17"/>
                  <a:gd name="T5" fmla="*/ 4 h 15"/>
                  <a:gd name="T6" fmla="*/ 8 w 17"/>
                  <a:gd name="T7" fmla="*/ 4 h 15"/>
                  <a:gd name="T8" fmla="*/ 12 w 17"/>
                  <a:gd name="T9" fmla="*/ 4 h 15"/>
                  <a:gd name="T10" fmla="*/ 12 w 17"/>
                  <a:gd name="T11" fmla="*/ 8 h 15"/>
                  <a:gd name="T12" fmla="*/ 15 w 17"/>
                  <a:gd name="T13" fmla="*/ 8 h 15"/>
                  <a:gd name="T14" fmla="*/ 15 w 17"/>
                  <a:gd name="T15" fmla="*/ 12 h 15"/>
                  <a:gd name="T16" fmla="*/ 17 w 17"/>
                  <a:gd name="T17" fmla="*/ 14 h 15"/>
                  <a:gd name="T18" fmla="*/ 15 w 17"/>
                  <a:gd name="T19" fmla="*/ 15 h 15"/>
                  <a:gd name="T20" fmla="*/ 12 w 17"/>
                  <a:gd name="T21" fmla="*/ 14 h 15"/>
                  <a:gd name="T22" fmla="*/ 10 w 17"/>
                  <a:gd name="T23" fmla="*/ 15 h 15"/>
                  <a:gd name="T24" fmla="*/ 8 w 17"/>
                  <a:gd name="T25" fmla="*/ 14 h 15"/>
                  <a:gd name="T26" fmla="*/ 4 w 17"/>
                  <a:gd name="T27" fmla="*/ 14 h 15"/>
                  <a:gd name="T28" fmla="*/ 2 w 17"/>
                  <a:gd name="T29" fmla="*/ 14 h 15"/>
                  <a:gd name="T30" fmla="*/ 0 w 17"/>
                  <a:gd name="T31" fmla="*/ 14 h 15"/>
                  <a:gd name="T32" fmla="*/ 0 w 17"/>
                  <a:gd name="T33" fmla="*/ 8 h 15"/>
                  <a:gd name="T34" fmla="*/ 0 w 17"/>
                  <a:gd name="T35" fmla="*/ 6 h 15"/>
                  <a:gd name="T36" fmla="*/ 0 w 17"/>
                  <a:gd name="T37" fmla="*/ 4 h 15"/>
                  <a:gd name="T38" fmla="*/ 2 w 17"/>
                  <a:gd name="T39" fmla="*/ 4 h 15"/>
                  <a:gd name="T40" fmla="*/ 4 w 17"/>
                  <a:gd name="T41" fmla="*/ 4 h 15"/>
                  <a:gd name="T42" fmla="*/ 6 w 17"/>
                  <a:gd name="T43" fmla="*/ 2 h 15"/>
                  <a:gd name="T44" fmla="*/ 6 w 17"/>
                  <a:gd name="T4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" h="15">
                    <a:moveTo>
                      <a:pt x="6" y="0"/>
                    </a:moveTo>
                    <a:lnTo>
                      <a:pt x="6" y="2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15" y="8"/>
                    </a:lnTo>
                    <a:lnTo>
                      <a:pt x="15" y="12"/>
                    </a:lnTo>
                    <a:lnTo>
                      <a:pt x="17" y="14"/>
                    </a:lnTo>
                    <a:lnTo>
                      <a:pt x="15" y="15"/>
                    </a:lnTo>
                    <a:lnTo>
                      <a:pt x="12" y="14"/>
                    </a:lnTo>
                    <a:lnTo>
                      <a:pt x="10" y="15"/>
                    </a:lnTo>
                    <a:lnTo>
                      <a:pt x="8" y="14"/>
                    </a:lnTo>
                    <a:lnTo>
                      <a:pt x="4" y="14"/>
                    </a:lnTo>
                    <a:lnTo>
                      <a:pt x="2" y="14"/>
                    </a:lnTo>
                    <a:lnTo>
                      <a:pt x="0" y="14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6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52" name="Freeform 1430"/>
              <p:cNvSpPr>
                <a:spLocks/>
              </p:cNvSpPr>
              <p:nvPr/>
            </p:nvSpPr>
            <p:spPr bwMode="auto">
              <a:xfrm>
                <a:off x="2612" y="1234"/>
                <a:ext cx="4" cy="8"/>
              </a:xfrm>
              <a:custGeom>
                <a:avLst/>
                <a:gdLst>
                  <a:gd name="T0" fmla="*/ 2 w 4"/>
                  <a:gd name="T1" fmla="*/ 0 h 8"/>
                  <a:gd name="T2" fmla="*/ 2 w 4"/>
                  <a:gd name="T3" fmla="*/ 4 h 8"/>
                  <a:gd name="T4" fmla="*/ 4 w 4"/>
                  <a:gd name="T5" fmla="*/ 6 h 8"/>
                  <a:gd name="T6" fmla="*/ 2 w 4"/>
                  <a:gd name="T7" fmla="*/ 8 h 8"/>
                  <a:gd name="T8" fmla="*/ 2 w 4"/>
                  <a:gd name="T9" fmla="*/ 8 h 8"/>
                  <a:gd name="T10" fmla="*/ 0 w 4"/>
                  <a:gd name="T11" fmla="*/ 6 h 8"/>
                  <a:gd name="T12" fmla="*/ 2 w 4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8">
                    <a:moveTo>
                      <a:pt x="2" y="0"/>
                    </a:moveTo>
                    <a:lnTo>
                      <a:pt x="2" y="4"/>
                    </a:lnTo>
                    <a:lnTo>
                      <a:pt x="4" y="6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87" name="Group 1632"/>
            <p:cNvGrpSpPr>
              <a:grpSpLocks/>
            </p:cNvGrpSpPr>
            <p:nvPr/>
          </p:nvGrpSpPr>
          <p:grpSpPr bwMode="auto">
            <a:xfrm>
              <a:off x="1614488" y="927101"/>
              <a:ext cx="3330575" cy="5467350"/>
              <a:chOff x="1017" y="584"/>
              <a:chExt cx="2098" cy="3444"/>
            </a:xfrm>
            <a:grpFill/>
          </p:grpSpPr>
          <p:sp>
            <p:nvSpPr>
              <p:cNvPr id="653" name="Freeform 1432"/>
              <p:cNvSpPr>
                <a:spLocks/>
              </p:cNvSpPr>
              <p:nvPr/>
            </p:nvSpPr>
            <p:spPr bwMode="auto">
              <a:xfrm>
                <a:off x="2549" y="1236"/>
                <a:ext cx="6" cy="8"/>
              </a:xfrm>
              <a:custGeom>
                <a:avLst/>
                <a:gdLst>
                  <a:gd name="T0" fmla="*/ 0 w 6"/>
                  <a:gd name="T1" fmla="*/ 0 h 8"/>
                  <a:gd name="T2" fmla="*/ 2 w 6"/>
                  <a:gd name="T3" fmla="*/ 2 h 8"/>
                  <a:gd name="T4" fmla="*/ 6 w 6"/>
                  <a:gd name="T5" fmla="*/ 2 h 8"/>
                  <a:gd name="T6" fmla="*/ 4 w 6"/>
                  <a:gd name="T7" fmla="*/ 4 h 8"/>
                  <a:gd name="T8" fmla="*/ 2 w 6"/>
                  <a:gd name="T9" fmla="*/ 4 h 8"/>
                  <a:gd name="T10" fmla="*/ 2 w 6"/>
                  <a:gd name="T11" fmla="*/ 6 h 8"/>
                  <a:gd name="T12" fmla="*/ 0 w 6"/>
                  <a:gd name="T13" fmla="*/ 8 h 8"/>
                  <a:gd name="T14" fmla="*/ 0 w 6"/>
                  <a:gd name="T15" fmla="*/ 4 h 8"/>
                  <a:gd name="T16" fmla="*/ 0 w 6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8">
                    <a:moveTo>
                      <a:pt x="0" y="0"/>
                    </a:moveTo>
                    <a:lnTo>
                      <a:pt x="2" y="2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54" name="Freeform 1433"/>
              <p:cNvSpPr>
                <a:spLocks/>
              </p:cNvSpPr>
              <p:nvPr/>
            </p:nvSpPr>
            <p:spPr bwMode="auto">
              <a:xfrm>
                <a:off x="2549" y="1200"/>
                <a:ext cx="25" cy="19"/>
              </a:xfrm>
              <a:custGeom>
                <a:avLst/>
                <a:gdLst>
                  <a:gd name="T0" fmla="*/ 23 w 25"/>
                  <a:gd name="T1" fmla="*/ 0 h 19"/>
                  <a:gd name="T2" fmla="*/ 25 w 25"/>
                  <a:gd name="T3" fmla="*/ 2 h 19"/>
                  <a:gd name="T4" fmla="*/ 25 w 25"/>
                  <a:gd name="T5" fmla="*/ 4 h 19"/>
                  <a:gd name="T6" fmla="*/ 21 w 25"/>
                  <a:gd name="T7" fmla="*/ 7 h 19"/>
                  <a:gd name="T8" fmla="*/ 19 w 25"/>
                  <a:gd name="T9" fmla="*/ 9 h 19"/>
                  <a:gd name="T10" fmla="*/ 17 w 25"/>
                  <a:gd name="T11" fmla="*/ 9 h 19"/>
                  <a:gd name="T12" fmla="*/ 15 w 25"/>
                  <a:gd name="T13" fmla="*/ 13 h 19"/>
                  <a:gd name="T14" fmla="*/ 8 w 25"/>
                  <a:gd name="T15" fmla="*/ 19 h 19"/>
                  <a:gd name="T16" fmla="*/ 6 w 25"/>
                  <a:gd name="T17" fmla="*/ 19 h 19"/>
                  <a:gd name="T18" fmla="*/ 2 w 25"/>
                  <a:gd name="T19" fmla="*/ 17 h 19"/>
                  <a:gd name="T20" fmla="*/ 2 w 25"/>
                  <a:gd name="T21" fmla="*/ 19 h 19"/>
                  <a:gd name="T22" fmla="*/ 0 w 25"/>
                  <a:gd name="T23" fmla="*/ 15 h 19"/>
                  <a:gd name="T24" fmla="*/ 2 w 25"/>
                  <a:gd name="T25" fmla="*/ 13 h 19"/>
                  <a:gd name="T26" fmla="*/ 4 w 25"/>
                  <a:gd name="T27" fmla="*/ 9 h 19"/>
                  <a:gd name="T28" fmla="*/ 6 w 25"/>
                  <a:gd name="T29" fmla="*/ 7 h 19"/>
                  <a:gd name="T30" fmla="*/ 11 w 25"/>
                  <a:gd name="T31" fmla="*/ 7 h 19"/>
                  <a:gd name="T32" fmla="*/ 13 w 25"/>
                  <a:gd name="T33" fmla="*/ 7 h 19"/>
                  <a:gd name="T34" fmla="*/ 17 w 25"/>
                  <a:gd name="T35" fmla="*/ 4 h 19"/>
                  <a:gd name="T36" fmla="*/ 19 w 25"/>
                  <a:gd name="T37" fmla="*/ 4 h 19"/>
                  <a:gd name="T38" fmla="*/ 19 w 25"/>
                  <a:gd name="T39" fmla="*/ 0 h 19"/>
                  <a:gd name="T40" fmla="*/ 23 w 25"/>
                  <a:gd name="T4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19">
                    <a:moveTo>
                      <a:pt x="23" y="0"/>
                    </a:moveTo>
                    <a:lnTo>
                      <a:pt x="25" y="2"/>
                    </a:lnTo>
                    <a:lnTo>
                      <a:pt x="25" y="4"/>
                    </a:lnTo>
                    <a:lnTo>
                      <a:pt x="21" y="7"/>
                    </a:lnTo>
                    <a:lnTo>
                      <a:pt x="19" y="9"/>
                    </a:lnTo>
                    <a:lnTo>
                      <a:pt x="17" y="9"/>
                    </a:lnTo>
                    <a:lnTo>
                      <a:pt x="15" y="13"/>
                    </a:lnTo>
                    <a:lnTo>
                      <a:pt x="8" y="19"/>
                    </a:lnTo>
                    <a:lnTo>
                      <a:pt x="6" y="19"/>
                    </a:lnTo>
                    <a:lnTo>
                      <a:pt x="2" y="17"/>
                    </a:lnTo>
                    <a:lnTo>
                      <a:pt x="2" y="19"/>
                    </a:lnTo>
                    <a:lnTo>
                      <a:pt x="0" y="15"/>
                    </a:lnTo>
                    <a:lnTo>
                      <a:pt x="2" y="13"/>
                    </a:lnTo>
                    <a:lnTo>
                      <a:pt x="4" y="9"/>
                    </a:lnTo>
                    <a:lnTo>
                      <a:pt x="6" y="7"/>
                    </a:lnTo>
                    <a:lnTo>
                      <a:pt x="11" y="7"/>
                    </a:lnTo>
                    <a:lnTo>
                      <a:pt x="13" y="7"/>
                    </a:lnTo>
                    <a:lnTo>
                      <a:pt x="17" y="4"/>
                    </a:lnTo>
                    <a:lnTo>
                      <a:pt x="19" y="4"/>
                    </a:lnTo>
                    <a:lnTo>
                      <a:pt x="19" y="0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55" name="Freeform 1434"/>
              <p:cNvSpPr>
                <a:spLocks/>
              </p:cNvSpPr>
              <p:nvPr/>
            </p:nvSpPr>
            <p:spPr bwMode="auto">
              <a:xfrm>
                <a:off x="2547" y="1436"/>
                <a:ext cx="12" cy="8"/>
              </a:xfrm>
              <a:custGeom>
                <a:avLst/>
                <a:gdLst>
                  <a:gd name="T0" fmla="*/ 0 w 12"/>
                  <a:gd name="T1" fmla="*/ 0 h 8"/>
                  <a:gd name="T2" fmla="*/ 4 w 12"/>
                  <a:gd name="T3" fmla="*/ 0 h 8"/>
                  <a:gd name="T4" fmla="*/ 8 w 12"/>
                  <a:gd name="T5" fmla="*/ 4 h 8"/>
                  <a:gd name="T6" fmla="*/ 10 w 12"/>
                  <a:gd name="T7" fmla="*/ 6 h 8"/>
                  <a:gd name="T8" fmla="*/ 12 w 12"/>
                  <a:gd name="T9" fmla="*/ 8 h 8"/>
                  <a:gd name="T10" fmla="*/ 8 w 12"/>
                  <a:gd name="T11" fmla="*/ 6 h 8"/>
                  <a:gd name="T12" fmla="*/ 4 w 12"/>
                  <a:gd name="T13" fmla="*/ 6 h 8"/>
                  <a:gd name="T14" fmla="*/ 2 w 12"/>
                  <a:gd name="T15" fmla="*/ 2 h 8"/>
                  <a:gd name="T16" fmla="*/ 0 w 12"/>
                  <a:gd name="T17" fmla="*/ 0 h 8"/>
                  <a:gd name="T18" fmla="*/ 0 w 12"/>
                  <a:gd name="T1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8">
                    <a:moveTo>
                      <a:pt x="0" y="0"/>
                    </a:moveTo>
                    <a:lnTo>
                      <a:pt x="4" y="0"/>
                    </a:lnTo>
                    <a:lnTo>
                      <a:pt x="8" y="4"/>
                    </a:lnTo>
                    <a:lnTo>
                      <a:pt x="10" y="6"/>
                    </a:lnTo>
                    <a:lnTo>
                      <a:pt x="12" y="8"/>
                    </a:lnTo>
                    <a:lnTo>
                      <a:pt x="8" y="6"/>
                    </a:lnTo>
                    <a:lnTo>
                      <a:pt x="4" y="6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56" name="Freeform 1435"/>
              <p:cNvSpPr>
                <a:spLocks/>
              </p:cNvSpPr>
              <p:nvPr/>
            </p:nvSpPr>
            <p:spPr bwMode="auto">
              <a:xfrm>
                <a:off x="2604" y="1440"/>
                <a:ext cx="12" cy="9"/>
              </a:xfrm>
              <a:custGeom>
                <a:avLst/>
                <a:gdLst>
                  <a:gd name="T0" fmla="*/ 0 w 12"/>
                  <a:gd name="T1" fmla="*/ 0 h 9"/>
                  <a:gd name="T2" fmla="*/ 2 w 12"/>
                  <a:gd name="T3" fmla="*/ 0 h 9"/>
                  <a:gd name="T4" fmla="*/ 6 w 12"/>
                  <a:gd name="T5" fmla="*/ 2 h 9"/>
                  <a:gd name="T6" fmla="*/ 8 w 12"/>
                  <a:gd name="T7" fmla="*/ 2 h 9"/>
                  <a:gd name="T8" fmla="*/ 10 w 12"/>
                  <a:gd name="T9" fmla="*/ 4 h 9"/>
                  <a:gd name="T10" fmla="*/ 12 w 12"/>
                  <a:gd name="T11" fmla="*/ 6 h 9"/>
                  <a:gd name="T12" fmla="*/ 12 w 12"/>
                  <a:gd name="T13" fmla="*/ 8 h 9"/>
                  <a:gd name="T14" fmla="*/ 12 w 12"/>
                  <a:gd name="T15" fmla="*/ 8 h 9"/>
                  <a:gd name="T16" fmla="*/ 10 w 12"/>
                  <a:gd name="T17" fmla="*/ 9 h 9"/>
                  <a:gd name="T18" fmla="*/ 8 w 12"/>
                  <a:gd name="T19" fmla="*/ 9 h 9"/>
                  <a:gd name="T20" fmla="*/ 8 w 12"/>
                  <a:gd name="T21" fmla="*/ 9 h 9"/>
                  <a:gd name="T22" fmla="*/ 4 w 12"/>
                  <a:gd name="T23" fmla="*/ 8 h 9"/>
                  <a:gd name="T24" fmla="*/ 4 w 12"/>
                  <a:gd name="T25" fmla="*/ 6 h 9"/>
                  <a:gd name="T26" fmla="*/ 4 w 12"/>
                  <a:gd name="T27" fmla="*/ 4 h 9"/>
                  <a:gd name="T28" fmla="*/ 4 w 12"/>
                  <a:gd name="T29" fmla="*/ 2 h 9"/>
                  <a:gd name="T30" fmla="*/ 0 w 12"/>
                  <a:gd name="T31" fmla="*/ 2 h 9"/>
                  <a:gd name="T32" fmla="*/ 0 w 12"/>
                  <a:gd name="T33" fmla="*/ 0 h 9"/>
                  <a:gd name="T34" fmla="*/ 0 w 12"/>
                  <a:gd name="T3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" h="9">
                    <a:moveTo>
                      <a:pt x="0" y="0"/>
                    </a:moveTo>
                    <a:lnTo>
                      <a:pt x="2" y="0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10" y="4"/>
                    </a:lnTo>
                    <a:lnTo>
                      <a:pt x="12" y="6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10" y="9"/>
                    </a:lnTo>
                    <a:lnTo>
                      <a:pt x="8" y="9"/>
                    </a:lnTo>
                    <a:lnTo>
                      <a:pt x="8" y="9"/>
                    </a:lnTo>
                    <a:lnTo>
                      <a:pt x="4" y="8"/>
                    </a:lnTo>
                    <a:lnTo>
                      <a:pt x="4" y="6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57" name="Freeform 1436"/>
              <p:cNvSpPr>
                <a:spLocks/>
              </p:cNvSpPr>
              <p:nvPr/>
            </p:nvSpPr>
            <p:spPr bwMode="auto">
              <a:xfrm>
                <a:off x="2625" y="1514"/>
                <a:ext cx="12" cy="14"/>
              </a:xfrm>
              <a:custGeom>
                <a:avLst/>
                <a:gdLst>
                  <a:gd name="T0" fmla="*/ 12 w 12"/>
                  <a:gd name="T1" fmla="*/ 0 h 14"/>
                  <a:gd name="T2" fmla="*/ 12 w 12"/>
                  <a:gd name="T3" fmla="*/ 2 h 14"/>
                  <a:gd name="T4" fmla="*/ 12 w 12"/>
                  <a:gd name="T5" fmla="*/ 4 h 14"/>
                  <a:gd name="T6" fmla="*/ 12 w 12"/>
                  <a:gd name="T7" fmla="*/ 4 h 14"/>
                  <a:gd name="T8" fmla="*/ 12 w 12"/>
                  <a:gd name="T9" fmla="*/ 6 h 14"/>
                  <a:gd name="T10" fmla="*/ 10 w 12"/>
                  <a:gd name="T11" fmla="*/ 8 h 14"/>
                  <a:gd name="T12" fmla="*/ 8 w 12"/>
                  <a:gd name="T13" fmla="*/ 10 h 14"/>
                  <a:gd name="T14" fmla="*/ 6 w 12"/>
                  <a:gd name="T15" fmla="*/ 10 h 14"/>
                  <a:gd name="T16" fmla="*/ 2 w 12"/>
                  <a:gd name="T17" fmla="*/ 14 h 14"/>
                  <a:gd name="T18" fmla="*/ 0 w 12"/>
                  <a:gd name="T19" fmla="*/ 14 h 14"/>
                  <a:gd name="T20" fmla="*/ 0 w 12"/>
                  <a:gd name="T21" fmla="*/ 10 h 14"/>
                  <a:gd name="T22" fmla="*/ 2 w 12"/>
                  <a:gd name="T23" fmla="*/ 8 h 14"/>
                  <a:gd name="T24" fmla="*/ 2 w 12"/>
                  <a:gd name="T25" fmla="*/ 6 h 14"/>
                  <a:gd name="T26" fmla="*/ 4 w 12"/>
                  <a:gd name="T27" fmla="*/ 4 h 14"/>
                  <a:gd name="T28" fmla="*/ 6 w 12"/>
                  <a:gd name="T29" fmla="*/ 0 h 14"/>
                  <a:gd name="T30" fmla="*/ 12 w 12"/>
                  <a:gd name="T3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" h="14">
                    <a:moveTo>
                      <a:pt x="12" y="0"/>
                    </a:moveTo>
                    <a:lnTo>
                      <a:pt x="12" y="2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12" y="6"/>
                    </a:lnTo>
                    <a:lnTo>
                      <a:pt x="10" y="8"/>
                    </a:lnTo>
                    <a:lnTo>
                      <a:pt x="8" y="10"/>
                    </a:lnTo>
                    <a:lnTo>
                      <a:pt x="6" y="10"/>
                    </a:lnTo>
                    <a:lnTo>
                      <a:pt x="2" y="14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2" y="8"/>
                    </a:lnTo>
                    <a:lnTo>
                      <a:pt x="2" y="6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58" name="Freeform 1437"/>
              <p:cNvSpPr>
                <a:spLocks/>
              </p:cNvSpPr>
              <p:nvPr/>
            </p:nvSpPr>
            <p:spPr bwMode="auto">
              <a:xfrm>
                <a:off x="2511" y="1388"/>
                <a:ext cx="6" cy="2"/>
              </a:xfrm>
              <a:custGeom>
                <a:avLst/>
                <a:gdLst>
                  <a:gd name="T0" fmla="*/ 4 w 6"/>
                  <a:gd name="T1" fmla="*/ 0 h 2"/>
                  <a:gd name="T2" fmla="*/ 6 w 6"/>
                  <a:gd name="T3" fmla="*/ 2 h 2"/>
                  <a:gd name="T4" fmla="*/ 4 w 6"/>
                  <a:gd name="T5" fmla="*/ 2 h 2"/>
                  <a:gd name="T6" fmla="*/ 0 w 6"/>
                  <a:gd name="T7" fmla="*/ 2 h 2"/>
                  <a:gd name="T8" fmla="*/ 0 w 6"/>
                  <a:gd name="T9" fmla="*/ 0 h 2"/>
                  <a:gd name="T10" fmla="*/ 4 w 6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2">
                    <a:moveTo>
                      <a:pt x="4" y="0"/>
                    </a:moveTo>
                    <a:lnTo>
                      <a:pt x="6" y="2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59" name="Freeform 1438"/>
              <p:cNvSpPr>
                <a:spLocks/>
              </p:cNvSpPr>
              <p:nvPr/>
            </p:nvSpPr>
            <p:spPr bwMode="auto">
              <a:xfrm>
                <a:off x="2513" y="1402"/>
                <a:ext cx="13" cy="11"/>
              </a:xfrm>
              <a:custGeom>
                <a:avLst/>
                <a:gdLst>
                  <a:gd name="T0" fmla="*/ 4 w 13"/>
                  <a:gd name="T1" fmla="*/ 0 h 11"/>
                  <a:gd name="T2" fmla="*/ 6 w 13"/>
                  <a:gd name="T3" fmla="*/ 0 h 11"/>
                  <a:gd name="T4" fmla="*/ 7 w 13"/>
                  <a:gd name="T5" fmla="*/ 0 h 11"/>
                  <a:gd name="T6" fmla="*/ 7 w 13"/>
                  <a:gd name="T7" fmla="*/ 0 h 11"/>
                  <a:gd name="T8" fmla="*/ 7 w 13"/>
                  <a:gd name="T9" fmla="*/ 2 h 11"/>
                  <a:gd name="T10" fmla="*/ 11 w 13"/>
                  <a:gd name="T11" fmla="*/ 2 h 11"/>
                  <a:gd name="T12" fmla="*/ 13 w 13"/>
                  <a:gd name="T13" fmla="*/ 6 h 11"/>
                  <a:gd name="T14" fmla="*/ 13 w 13"/>
                  <a:gd name="T15" fmla="*/ 6 h 11"/>
                  <a:gd name="T16" fmla="*/ 11 w 13"/>
                  <a:gd name="T17" fmla="*/ 7 h 11"/>
                  <a:gd name="T18" fmla="*/ 13 w 13"/>
                  <a:gd name="T19" fmla="*/ 7 h 11"/>
                  <a:gd name="T20" fmla="*/ 13 w 13"/>
                  <a:gd name="T21" fmla="*/ 9 h 11"/>
                  <a:gd name="T22" fmla="*/ 13 w 13"/>
                  <a:gd name="T23" fmla="*/ 9 h 11"/>
                  <a:gd name="T24" fmla="*/ 11 w 13"/>
                  <a:gd name="T25" fmla="*/ 11 h 11"/>
                  <a:gd name="T26" fmla="*/ 11 w 13"/>
                  <a:gd name="T27" fmla="*/ 11 h 11"/>
                  <a:gd name="T28" fmla="*/ 9 w 13"/>
                  <a:gd name="T29" fmla="*/ 11 h 11"/>
                  <a:gd name="T30" fmla="*/ 7 w 13"/>
                  <a:gd name="T31" fmla="*/ 11 h 11"/>
                  <a:gd name="T32" fmla="*/ 6 w 13"/>
                  <a:gd name="T33" fmla="*/ 9 h 11"/>
                  <a:gd name="T34" fmla="*/ 6 w 13"/>
                  <a:gd name="T35" fmla="*/ 7 h 11"/>
                  <a:gd name="T36" fmla="*/ 4 w 13"/>
                  <a:gd name="T37" fmla="*/ 6 h 11"/>
                  <a:gd name="T38" fmla="*/ 4 w 13"/>
                  <a:gd name="T39" fmla="*/ 4 h 11"/>
                  <a:gd name="T40" fmla="*/ 2 w 13"/>
                  <a:gd name="T41" fmla="*/ 4 h 11"/>
                  <a:gd name="T42" fmla="*/ 2 w 13"/>
                  <a:gd name="T43" fmla="*/ 4 h 11"/>
                  <a:gd name="T44" fmla="*/ 0 w 13"/>
                  <a:gd name="T45" fmla="*/ 0 h 11"/>
                  <a:gd name="T46" fmla="*/ 2 w 13"/>
                  <a:gd name="T47" fmla="*/ 0 h 11"/>
                  <a:gd name="T48" fmla="*/ 4 w 13"/>
                  <a:gd name="T4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" h="11">
                    <a:moveTo>
                      <a:pt x="4" y="0"/>
                    </a:moveTo>
                    <a:lnTo>
                      <a:pt x="6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7" y="2"/>
                    </a:lnTo>
                    <a:lnTo>
                      <a:pt x="11" y="2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7"/>
                    </a:lnTo>
                    <a:lnTo>
                      <a:pt x="13" y="7"/>
                    </a:lnTo>
                    <a:lnTo>
                      <a:pt x="13" y="9"/>
                    </a:lnTo>
                    <a:lnTo>
                      <a:pt x="13" y="9"/>
                    </a:lnTo>
                    <a:lnTo>
                      <a:pt x="11" y="11"/>
                    </a:lnTo>
                    <a:lnTo>
                      <a:pt x="11" y="11"/>
                    </a:lnTo>
                    <a:lnTo>
                      <a:pt x="9" y="11"/>
                    </a:lnTo>
                    <a:lnTo>
                      <a:pt x="7" y="11"/>
                    </a:lnTo>
                    <a:lnTo>
                      <a:pt x="6" y="9"/>
                    </a:lnTo>
                    <a:lnTo>
                      <a:pt x="6" y="7"/>
                    </a:lnTo>
                    <a:lnTo>
                      <a:pt x="4" y="6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0" name="Freeform 1439"/>
              <p:cNvSpPr>
                <a:spLocks/>
              </p:cNvSpPr>
              <p:nvPr/>
            </p:nvSpPr>
            <p:spPr bwMode="auto">
              <a:xfrm>
                <a:off x="2562" y="1242"/>
                <a:ext cx="40" cy="38"/>
              </a:xfrm>
              <a:custGeom>
                <a:avLst/>
                <a:gdLst>
                  <a:gd name="T0" fmla="*/ 29 w 40"/>
                  <a:gd name="T1" fmla="*/ 0 h 38"/>
                  <a:gd name="T2" fmla="*/ 33 w 40"/>
                  <a:gd name="T3" fmla="*/ 2 h 38"/>
                  <a:gd name="T4" fmla="*/ 35 w 40"/>
                  <a:gd name="T5" fmla="*/ 4 h 38"/>
                  <a:gd name="T6" fmla="*/ 37 w 40"/>
                  <a:gd name="T7" fmla="*/ 4 h 38"/>
                  <a:gd name="T8" fmla="*/ 38 w 40"/>
                  <a:gd name="T9" fmla="*/ 5 h 38"/>
                  <a:gd name="T10" fmla="*/ 40 w 40"/>
                  <a:gd name="T11" fmla="*/ 9 h 38"/>
                  <a:gd name="T12" fmla="*/ 40 w 40"/>
                  <a:gd name="T13" fmla="*/ 13 h 38"/>
                  <a:gd name="T14" fmla="*/ 37 w 40"/>
                  <a:gd name="T15" fmla="*/ 15 h 38"/>
                  <a:gd name="T16" fmla="*/ 37 w 40"/>
                  <a:gd name="T17" fmla="*/ 19 h 38"/>
                  <a:gd name="T18" fmla="*/ 35 w 40"/>
                  <a:gd name="T19" fmla="*/ 23 h 38"/>
                  <a:gd name="T20" fmla="*/ 31 w 40"/>
                  <a:gd name="T21" fmla="*/ 30 h 38"/>
                  <a:gd name="T22" fmla="*/ 29 w 40"/>
                  <a:gd name="T23" fmla="*/ 32 h 38"/>
                  <a:gd name="T24" fmla="*/ 27 w 40"/>
                  <a:gd name="T25" fmla="*/ 34 h 38"/>
                  <a:gd name="T26" fmla="*/ 21 w 40"/>
                  <a:gd name="T27" fmla="*/ 36 h 38"/>
                  <a:gd name="T28" fmla="*/ 21 w 40"/>
                  <a:gd name="T29" fmla="*/ 36 h 38"/>
                  <a:gd name="T30" fmla="*/ 17 w 40"/>
                  <a:gd name="T31" fmla="*/ 38 h 38"/>
                  <a:gd name="T32" fmla="*/ 14 w 40"/>
                  <a:gd name="T33" fmla="*/ 38 h 38"/>
                  <a:gd name="T34" fmla="*/ 12 w 40"/>
                  <a:gd name="T35" fmla="*/ 38 h 38"/>
                  <a:gd name="T36" fmla="*/ 6 w 40"/>
                  <a:gd name="T37" fmla="*/ 38 h 38"/>
                  <a:gd name="T38" fmla="*/ 4 w 40"/>
                  <a:gd name="T39" fmla="*/ 38 h 38"/>
                  <a:gd name="T40" fmla="*/ 2 w 40"/>
                  <a:gd name="T41" fmla="*/ 38 h 38"/>
                  <a:gd name="T42" fmla="*/ 0 w 40"/>
                  <a:gd name="T43" fmla="*/ 36 h 38"/>
                  <a:gd name="T44" fmla="*/ 2 w 40"/>
                  <a:gd name="T45" fmla="*/ 32 h 38"/>
                  <a:gd name="T46" fmla="*/ 2 w 40"/>
                  <a:gd name="T47" fmla="*/ 30 h 38"/>
                  <a:gd name="T48" fmla="*/ 2 w 40"/>
                  <a:gd name="T49" fmla="*/ 26 h 38"/>
                  <a:gd name="T50" fmla="*/ 2 w 40"/>
                  <a:gd name="T51" fmla="*/ 23 h 38"/>
                  <a:gd name="T52" fmla="*/ 6 w 40"/>
                  <a:gd name="T53" fmla="*/ 19 h 38"/>
                  <a:gd name="T54" fmla="*/ 8 w 40"/>
                  <a:gd name="T55" fmla="*/ 13 h 38"/>
                  <a:gd name="T56" fmla="*/ 12 w 40"/>
                  <a:gd name="T57" fmla="*/ 11 h 38"/>
                  <a:gd name="T58" fmla="*/ 17 w 40"/>
                  <a:gd name="T59" fmla="*/ 4 h 38"/>
                  <a:gd name="T60" fmla="*/ 21 w 40"/>
                  <a:gd name="T61" fmla="*/ 2 h 38"/>
                  <a:gd name="T62" fmla="*/ 21 w 40"/>
                  <a:gd name="T63" fmla="*/ 2 h 38"/>
                  <a:gd name="T64" fmla="*/ 23 w 40"/>
                  <a:gd name="T65" fmla="*/ 0 h 38"/>
                  <a:gd name="T66" fmla="*/ 25 w 40"/>
                  <a:gd name="T67" fmla="*/ 2 h 38"/>
                  <a:gd name="T68" fmla="*/ 29 w 40"/>
                  <a:gd name="T6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0" h="38">
                    <a:moveTo>
                      <a:pt x="29" y="0"/>
                    </a:moveTo>
                    <a:lnTo>
                      <a:pt x="33" y="2"/>
                    </a:lnTo>
                    <a:lnTo>
                      <a:pt x="35" y="4"/>
                    </a:lnTo>
                    <a:lnTo>
                      <a:pt x="37" y="4"/>
                    </a:lnTo>
                    <a:lnTo>
                      <a:pt x="38" y="5"/>
                    </a:lnTo>
                    <a:lnTo>
                      <a:pt x="40" y="9"/>
                    </a:lnTo>
                    <a:lnTo>
                      <a:pt x="40" y="13"/>
                    </a:lnTo>
                    <a:lnTo>
                      <a:pt x="37" y="15"/>
                    </a:lnTo>
                    <a:lnTo>
                      <a:pt x="37" y="19"/>
                    </a:lnTo>
                    <a:lnTo>
                      <a:pt x="35" y="23"/>
                    </a:lnTo>
                    <a:lnTo>
                      <a:pt x="31" y="30"/>
                    </a:lnTo>
                    <a:lnTo>
                      <a:pt x="29" y="32"/>
                    </a:lnTo>
                    <a:lnTo>
                      <a:pt x="27" y="34"/>
                    </a:lnTo>
                    <a:lnTo>
                      <a:pt x="21" y="36"/>
                    </a:lnTo>
                    <a:lnTo>
                      <a:pt x="21" y="36"/>
                    </a:lnTo>
                    <a:lnTo>
                      <a:pt x="17" y="38"/>
                    </a:lnTo>
                    <a:lnTo>
                      <a:pt x="14" y="38"/>
                    </a:lnTo>
                    <a:lnTo>
                      <a:pt x="12" y="38"/>
                    </a:lnTo>
                    <a:lnTo>
                      <a:pt x="6" y="38"/>
                    </a:lnTo>
                    <a:lnTo>
                      <a:pt x="4" y="38"/>
                    </a:lnTo>
                    <a:lnTo>
                      <a:pt x="2" y="38"/>
                    </a:lnTo>
                    <a:lnTo>
                      <a:pt x="0" y="36"/>
                    </a:lnTo>
                    <a:lnTo>
                      <a:pt x="2" y="32"/>
                    </a:lnTo>
                    <a:lnTo>
                      <a:pt x="2" y="30"/>
                    </a:lnTo>
                    <a:lnTo>
                      <a:pt x="2" y="26"/>
                    </a:lnTo>
                    <a:lnTo>
                      <a:pt x="2" y="23"/>
                    </a:lnTo>
                    <a:lnTo>
                      <a:pt x="6" y="19"/>
                    </a:lnTo>
                    <a:lnTo>
                      <a:pt x="8" y="13"/>
                    </a:lnTo>
                    <a:lnTo>
                      <a:pt x="12" y="11"/>
                    </a:lnTo>
                    <a:lnTo>
                      <a:pt x="17" y="4"/>
                    </a:lnTo>
                    <a:lnTo>
                      <a:pt x="21" y="2"/>
                    </a:lnTo>
                    <a:lnTo>
                      <a:pt x="21" y="2"/>
                    </a:lnTo>
                    <a:lnTo>
                      <a:pt x="23" y="0"/>
                    </a:lnTo>
                    <a:lnTo>
                      <a:pt x="25" y="2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1" name="Freeform 1440"/>
              <p:cNvSpPr>
                <a:spLocks/>
              </p:cNvSpPr>
              <p:nvPr/>
            </p:nvSpPr>
            <p:spPr bwMode="auto">
              <a:xfrm>
                <a:off x="2585" y="1175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4 h 4"/>
                  <a:gd name="T4" fmla="*/ 0 w 2"/>
                  <a:gd name="T5" fmla="*/ 4 h 4"/>
                  <a:gd name="T6" fmla="*/ 0 w 2"/>
                  <a:gd name="T7" fmla="*/ 2 h 4"/>
                  <a:gd name="T8" fmla="*/ 2 w 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2" name="Freeform 1441"/>
              <p:cNvSpPr>
                <a:spLocks/>
              </p:cNvSpPr>
              <p:nvPr/>
            </p:nvSpPr>
            <p:spPr bwMode="auto">
              <a:xfrm>
                <a:off x="1735" y="1009"/>
                <a:ext cx="12" cy="19"/>
              </a:xfrm>
              <a:custGeom>
                <a:avLst/>
                <a:gdLst>
                  <a:gd name="T0" fmla="*/ 10 w 12"/>
                  <a:gd name="T1" fmla="*/ 0 h 19"/>
                  <a:gd name="T2" fmla="*/ 12 w 12"/>
                  <a:gd name="T3" fmla="*/ 4 h 19"/>
                  <a:gd name="T4" fmla="*/ 10 w 12"/>
                  <a:gd name="T5" fmla="*/ 12 h 19"/>
                  <a:gd name="T6" fmla="*/ 8 w 12"/>
                  <a:gd name="T7" fmla="*/ 15 h 19"/>
                  <a:gd name="T8" fmla="*/ 10 w 12"/>
                  <a:gd name="T9" fmla="*/ 17 h 19"/>
                  <a:gd name="T10" fmla="*/ 6 w 12"/>
                  <a:gd name="T11" fmla="*/ 19 h 19"/>
                  <a:gd name="T12" fmla="*/ 0 w 12"/>
                  <a:gd name="T13" fmla="*/ 17 h 19"/>
                  <a:gd name="T14" fmla="*/ 4 w 12"/>
                  <a:gd name="T15" fmla="*/ 17 h 19"/>
                  <a:gd name="T16" fmla="*/ 4 w 12"/>
                  <a:gd name="T17" fmla="*/ 14 h 19"/>
                  <a:gd name="T18" fmla="*/ 2 w 12"/>
                  <a:gd name="T19" fmla="*/ 10 h 19"/>
                  <a:gd name="T20" fmla="*/ 2 w 12"/>
                  <a:gd name="T21" fmla="*/ 4 h 19"/>
                  <a:gd name="T22" fmla="*/ 6 w 12"/>
                  <a:gd name="T23" fmla="*/ 2 h 19"/>
                  <a:gd name="T24" fmla="*/ 8 w 12"/>
                  <a:gd name="T25" fmla="*/ 2 h 19"/>
                  <a:gd name="T26" fmla="*/ 8 w 12"/>
                  <a:gd name="T27" fmla="*/ 0 h 19"/>
                  <a:gd name="T28" fmla="*/ 10 w 12"/>
                  <a:gd name="T2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" h="19">
                    <a:moveTo>
                      <a:pt x="10" y="0"/>
                    </a:moveTo>
                    <a:lnTo>
                      <a:pt x="12" y="4"/>
                    </a:lnTo>
                    <a:lnTo>
                      <a:pt x="10" y="12"/>
                    </a:lnTo>
                    <a:lnTo>
                      <a:pt x="8" y="15"/>
                    </a:lnTo>
                    <a:lnTo>
                      <a:pt x="10" y="17"/>
                    </a:lnTo>
                    <a:lnTo>
                      <a:pt x="6" y="19"/>
                    </a:lnTo>
                    <a:lnTo>
                      <a:pt x="0" y="17"/>
                    </a:lnTo>
                    <a:lnTo>
                      <a:pt x="4" y="17"/>
                    </a:lnTo>
                    <a:lnTo>
                      <a:pt x="4" y="14"/>
                    </a:lnTo>
                    <a:lnTo>
                      <a:pt x="2" y="10"/>
                    </a:lnTo>
                    <a:lnTo>
                      <a:pt x="2" y="4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3" name="Freeform 1442"/>
              <p:cNvSpPr>
                <a:spLocks/>
              </p:cNvSpPr>
              <p:nvPr/>
            </p:nvSpPr>
            <p:spPr bwMode="auto">
              <a:xfrm>
                <a:off x="2368" y="813"/>
                <a:ext cx="88" cy="88"/>
              </a:xfrm>
              <a:custGeom>
                <a:avLst/>
                <a:gdLst>
                  <a:gd name="T0" fmla="*/ 61 w 88"/>
                  <a:gd name="T1" fmla="*/ 0 h 88"/>
                  <a:gd name="T2" fmla="*/ 67 w 88"/>
                  <a:gd name="T3" fmla="*/ 4 h 88"/>
                  <a:gd name="T4" fmla="*/ 67 w 88"/>
                  <a:gd name="T5" fmla="*/ 15 h 88"/>
                  <a:gd name="T6" fmla="*/ 69 w 88"/>
                  <a:gd name="T7" fmla="*/ 17 h 88"/>
                  <a:gd name="T8" fmla="*/ 72 w 88"/>
                  <a:gd name="T9" fmla="*/ 9 h 88"/>
                  <a:gd name="T10" fmla="*/ 82 w 88"/>
                  <a:gd name="T11" fmla="*/ 9 h 88"/>
                  <a:gd name="T12" fmla="*/ 82 w 88"/>
                  <a:gd name="T13" fmla="*/ 4 h 88"/>
                  <a:gd name="T14" fmla="*/ 84 w 88"/>
                  <a:gd name="T15" fmla="*/ 11 h 88"/>
                  <a:gd name="T16" fmla="*/ 84 w 88"/>
                  <a:gd name="T17" fmla="*/ 15 h 88"/>
                  <a:gd name="T18" fmla="*/ 88 w 88"/>
                  <a:gd name="T19" fmla="*/ 23 h 88"/>
                  <a:gd name="T20" fmla="*/ 80 w 88"/>
                  <a:gd name="T21" fmla="*/ 34 h 88"/>
                  <a:gd name="T22" fmla="*/ 72 w 88"/>
                  <a:gd name="T23" fmla="*/ 44 h 88"/>
                  <a:gd name="T24" fmla="*/ 69 w 88"/>
                  <a:gd name="T25" fmla="*/ 51 h 88"/>
                  <a:gd name="T26" fmla="*/ 63 w 88"/>
                  <a:gd name="T27" fmla="*/ 53 h 88"/>
                  <a:gd name="T28" fmla="*/ 65 w 88"/>
                  <a:gd name="T29" fmla="*/ 59 h 88"/>
                  <a:gd name="T30" fmla="*/ 59 w 88"/>
                  <a:gd name="T31" fmla="*/ 69 h 88"/>
                  <a:gd name="T32" fmla="*/ 57 w 88"/>
                  <a:gd name="T33" fmla="*/ 65 h 88"/>
                  <a:gd name="T34" fmla="*/ 51 w 88"/>
                  <a:gd name="T35" fmla="*/ 69 h 88"/>
                  <a:gd name="T36" fmla="*/ 46 w 88"/>
                  <a:gd name="T37" fmla="*/ 74 h 88"/>
                  <a:gd name="T38" fmla="*/ 50 w 88"/>
                  <a:gd name="T39" fmla="*/ 78 h 88"/>
                  <a:gd name="T40" fmla="*/ 50 w 88"/>
                  <a:gd name="T41" fmla="*/ 84 h 88"/>
                  <a:gd name="T42" fmla="*/ 46 w 88"/>
                  <a:gd name="T43" fmla="*/ 78 h 88"/>
                  <a:gd name="T44" fmla="*/ 42 w 88"/>
                  <a:gd name="T45" fmla="*/ 82 h 88"/>
                  <a:gd name="T46" fmla="*/ 30 w 88"/>
                  <a:gd name="T47" fmla="*/ 86 h 88"/>
                  <a:gd name="T48" fmla="*/ 27 w 88"/>
                  <a:gd name="T49" fmla="*/ 84 h 88"/>
                  <a:gd name="T50" fmla="*/ 27 w 88"/>
                  <a:gd name="T51" fmla="*/ 78 h 88"/>
                  <a:gd name="T52" fmla="*/ 19 w 88"/>
                  <a:gd name="T53" fmla="*/ 84 h 88"/>
                  <a:gd name="T54" fmla="*/ 11 w 88"/>
                  <a:gd name="T55" fmla="*/ 80 h 88"/>
                  <a:gd name="T56" fmla="*/ 13 w 88"/>
                  <a:gd name="T57" fmla="*/ 74 h 88"/>
                  <a:gd name="T58" fmla="*/ 17 w 88"/>
                  <a:gd name="T59" fmla="*/ 72 h 88"/>
                  <a:gd name="T60" fmla="*/ 19 w 88"/>
                  <a:gd name="T61" fmla="*/ 67 h 88"/>
                  <a:gd name="T62" fmla="*/ 13 w 88"/>
                  <a:gd name="T63" fmla="*/ 63 h 88"/>
                  <a:gd name="T64" fmla="*/ 15 w 88"/>
                  <a:gd name="T65" fmla="*/ 63 h 88"/>
                  <a:gd name="T66" fmla="*/ 19 w 88"/>
                  <a:gd name="T67" fmla="*/ 59 h 88"/>
                  <a:gd name="T68" fmla="*/ 29 w 88"/>
                  <a:gd name="T69" fmla="*/ 61 h 88"/>
                  <a:gd name="T70" fmla="*/ 27 w 88"/>
                  <a:gd name="T71" fmla="*/ 59 h 88"/>
                  <a:gd name="T72" fmla="*/ 40 w 88"/>
                  <a:gd name="T73" fmla="*/ 55 h 88"/>
                  <a:gd name="T74" fmla="*/ 44 w 88"/>
                  <a:gd name="T75" fmla="*/ 53 h 88"/>
                  <a:gd name="T76" fmla="*/ 23 w 88"/>
                  <a:gd name="T77" fmla="*/ 49 h 88"/>
                  <a:gd name="T78" fmla="*/ 11 w 88"/>
                  <a:gd name="T79" fmla="*/ 48 h 88"/>
                  <a:gd name="T80" fmla="*/ 4 w 88"/>
                  <a:gd name="T81" fmla="*/ 48 h 88"/>
                  <a:gd name="T82" fmla="*/ 0 w 88"/>
                  <a:gd name="T83" fmla="*/ 46 h 88"/>
                  <a:gd name="T84" fmla="*/ 4 w 88"/>
                  <a:gd name="T85" fmla="*/ 40 h 88"/>
                  <a:gd name="T86" fmla="*/ 8 w 88"/>
                  <a:gd name="T87" fmla="*/ 40 h 88"/>
                  <a:gd name="T88" fmla="*/ 13 w 88"/>
                  <a:gd name="T89" fmla="*/ 36 h 88"/>
                  <a:gd name="T90" fmla="*/ 17 w 88"/>
                  <a:gd name="T91" fmla="*/ 38 h 88"/>
                  <a:gd name="T92" fmla="*/ 21 w 88"/>
                  <a:gd name="T93" fmla="*/ 42 h 88"/>
                  <a:gd name="T94" fmla="*/ 19 w 88"/>
                  <a:gd name="T95" fmla="*/ 34 h 88"/>
                  <a:gd name="T96" fmla="*/ 21 w 88"/>
                  <a:gd name="T97" fmla="*/ 28 h 88"/>
                  <a:gd name="T98" fmla="*/ 27 w 88"/>
                  <a:gd name="T99" fmla="*/ 21 h 88"/>
                  <a:gd name="T100" fmla="*/ 25 w 88"/>
                  <a:gd name="T101" fmla="*/ 17 h 88"/>
                  <a:gd name="T102" fmla="*/ 29 w 88"/>
                  <a:gd name="T103" fmla="*/ 11 h 88"/>
                  <a:gd name="T104" fmla="*/ 34 w 88"/>
                  <a:gd name="T105" fmla="*/ 9 h 88"/>
                  <a:gd name="T106" fmla="*/ 36 w 88"/>
                  <a:gd name="T107" fmla="*/ 17 h 88"/>
                  <a:gd name="T108" fmla="*/ 38 w 88"/>
                  <a:gd name="T109" fmla="*/ 25 h 88"/>
                  <a:gd name="T110" fmla="*/ 38 w 88"/>
                  <a:gd name="T111" fmla="*/ 38 h 88"/>
                  <a:gd name="T112" fmla="*/ 44 w 88"/>
                  <a:gd name="T113" fmla="*/ 36 h 88"/>
                  <a:gd name="T114" fmla="*/ 48 w 88"/>
                  <a:gd name="T115" fmla="*/ 27 h 88"/>
                  <a:gd name="T116" fmla="*/ 46 w 88"/>
                  <a:gd name="T117" fmla="*/ 21 h 88"/>
                  <a:gd name="T118" fmla="*/ 46 w 88"/>
                  <a:gd name="T119" fmla="*/ 17 h 88"/>
                  <a:gd name="T120" fmla="*/ 46 w 88"/>
                  <a:gd name="T121" fmla="*/ 6 h 88"/>
                  <a:gd name="T122" fmla="*/ 51 w 88"/>
                  <a:gd name="T123" fmla="*/ 2 h 88"/>
                  <a:gd name="T124" fmla="*/ 57 w 88"/>
                  <a:gd name="T125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8" h="88">
                    <a:moveTo>
                      <a:pt x="59" y="0"/>
                    </a:moveTo>
                    <a:lnTo>
                      <a:pt x="61" y="0"/>
                    </a:lnTo>
                    <a:lnTo>
                      <a:pt x="61" y="0"/>
                    </a:lnTo>
                    <a:lnTo>
                      <a:pt x="63" y="4"/>
                    </a:lnTo>
                    <a:lnTo>
                      <a:pt x="65" y="4"/>
                    </a:lnTo>
                    <a:lnTo>
                      <a:pt x="67" y="4"/>
                    </a:lnTo>
                    <a:lnTo>
                      <a:pt x="69" y="6"/>
                    </a:lnTo>
                    <a:lnTo>
                      <a:pt x="69" y="13"/>
                    </a:lnTo>
                    <a:lnTo>
                      <a:pt x="67" y="15"/>
                    </a:lnTo>
                    <a:lnTo>
                      <a:pt x="67" y="19"/>
                    </a:lnTo>
                    <a:lnTo>
                      <a:pt x="69" y="19"/>
                    </a:lnTo>
                    <a:lnTo>
                      <a:pt x="69" y="17"/>
                    </a:lnTo>
                    <a:lnTo>
                      <a:pt x="70" y="17"/>
                    </a:lnTo>
                    <a:lnTo>
                      <a:pt x="72" y="15"/>
                    </a:lnTo>
                    <a:lnTo>
                      <a:pt x="72" y="9"/>
                    </a:lnTo>
                    <a:lnTo>
                      <a:pt x="76" y="8"/>
                    </a:lnTo>
                    <a:lnTo>
                      <a:pt x="78" y="9"/>
                    </a:lnTo>
                    <a:lnTo>
                      <a:pt x="82" y="9"/>
                    </a:lnTo>
                    <a:lnTo>
                      <a:pt x="80" y="6"/>
                    </a:lnTo>
                    <a:lnTo>
                      <a:pt x="80" y="4"/>
                    </a:lnTo>
                    <a:lnTo>
                      <a:pt x="82" y="4"/>
                    </a:lnTo>
                    <a:lnTo>
                      <a:pt x="84" y="8"/>
                    </a:lnTo>
                    <a:lnTo>
                      <a:pt x="84" y="9"/>
                    </a:lnTo>
                    <a:lnTo>
                      <a:pt x="84" y="11"/>
                    </a:lnTo>
                    <a:lnTo>
                      <a:pt x="84" y="11"/>
                    </a:lnTo>
                    <a:lnTo>
                      <a:pt x="82" y="11"/>
                    </a:lnTo>
                    <a:lnTo>
                      <a:pt x="84" y="15"/>
                    </a:lnTo>
                    <a:lnTo>
                      <a:pt x="86" y="17"/>
                    </a:lnTo>
                    <a:lnTo>
                      <a:pt x="88" y="19"/>
                    </a:lnTo>
                    <a:lnTo>
                      <a:pt x="88" y="23"/>
                    </a:lnTo>
                    <a:lnTo>
                      <a:pt x="84" y="25"/>
                    </a:lnTo>
                    <a:lnTo>
                      <a:pt x="80" y="30"/>
                    </a:lnTo>
                    <a:lnTo>
                      <a:pt x="80" y="34"/>
                    </a:lnTo>
                    <a:lnTo>
                      <a:pt x="80" y="38"/>
                    </a:lnTo>
                    <a:lnTo>
                      <a:pt x="76" y="40"/>
                    </a:lnTo>
                    <a:lnTo>
                      <a:pt x="72" y="44"/>
                    </a:lnTo>
                    <a:lnTo>
                      <a:pt x="72" y="46"/>
                    </a:lnTo>
                    <a:lnTo>
                      <a:pt x="69" y="49"/>
                    </a:lnTo>
                    <a:lnTo>
                      <a:pt x="69" y="51"/>
                    </a:lnTo>
                    <a:lnTo>
                      <a:pt x="67" y="55"/>
                    </a:lnTo>
                    <a:lnTo>
                      <a:pt x="65" y="55"/>
                    </a:lnTo>
                    <a:lnTo>
                      <a:pt x="63" y="53"/>
                    </a:lnTo>
                    <a:lnTo>
                      <a:pt x="61" y="55"/>
                    </a:lnTo>
                    <a:lnTo>
                      <a:pt x="61" y="57"/>
                    </a:lnTo>
                    <a:lnTo>
                      <a:pt x="65" y="59"/>
                    </a:lnTo>
                    <a:lnTo>
                      <a:pt x="65" y="61"/>
                    </a:lnTo>
                    <a:lnTo>
                      <a:pt x="61" y="67"/>
                    </a:lnTo>
                    <a:lnTo>
                      <a:pt x="59" y="69"/>
                    </a:lnTo>
                    <a:lnTo>
                      <a:pt x="59" y="67"/>
                    </a:lnTo>
                    <a:lnTo>
                      <a:pt x="59" y="65"/>
                    </a:lnTo>
                    <a:lnTo>
                      <a:pt x="57" y="65"/>
                    </a:lnTo>
                    <a:lnTo>
                      <a:pt x="55" y="65"/>
                    </a:lnTo>
                    <a:lnTo>
                      <a:pt x="55" y="67"/>
                    </a:lnTo>
                    <a:lnTo>
                      <a:pt x="51" y="69"/>
                    </a:lnTo>
                    <a:lnTo>
                      <a:pt x="51" y="70"/>
                    </a:lnTo>
                    <a:lnTo>
                      <a:pt x="48" y="72"/>
                    </a:lnTo>
                    <a:lnTo>
                      <a:pt x="46" y="74"/>
                    </a:lnTo>
                    <a:lnTo>
                      <a:pt x="48" y="76"/>
                    </a:lnTo>
                    <a:lnTo>
                      <a:pt x="51" y="76"/>
                    </a:lnTo>
                    <a:lnTo>
                      <a:pt x="50" y="78"/>
                    </a:lnTo>
                    <a:lnTo>
                      <a:pt x="50" y="80"/>
                    </a:lnTo>
                    <a:lnTo>
                      <a:pt x="50" y="82"/>
                    </a:lnTo>
                    <a:lnTo>
                      <a:pt x="50" y="84"/>
                    </a:lnTo>
                    <a:lnTo>
                      <a:pt x="48" y="86"/>
                    </a:lnTo>
                    <a:lnTo>
                      <a:pt x="46" y="82"/>
                    </a:lnTo>
                    <a:lnTo>
                      <a:pt x="46" y="78"/>
                    </a:lnTo>
                    <a:lnTo>
                      <a:pt x="44" y="76"/>
                    </a:lnTo>
                    <a:lnTo>
                      <a:pt x="44" y="78"/>
                    </a:lnTo>
                    <a:lnTo>
                      <a:pt x="42" y="82"/>
                    </a:lnTo>
                    <a:lnTo>
                      <a:pt x="44" y="84"/>
                    </a:lnTo>
                    <a:lnTo>
                      <a:pt x="40" y="88"/>
                    </a:lnTo>
                    <a:lnTo>
                      <a:pt x="30" y="86"/>
                    </a:lnTo>
                    <a:lnTo>
                      <a:pt x="30" y="84"/>
                    </a:lnTo>
                    <a:lnTo>
                      <a:pt x="30" y="82"/>
                    </a:lnTo>
                    <a:lnTo>
                      <a:pt x="27" y="84"/>
                    </a:lnTo>
                    <a:lnTo>
                      <a:pt x="25" y="84"/>
                    </a:lnTo>
                    <a:lnTo>
                      <a:pt x="25" y="82"/>
                    </a:lnTo>
                    <a:lnTo>
                      <a:pt x="27" y="78"/>
                    </a:lnTo>
                    <a:lnTo>
                      <a:pt x="23" y="80"/>
                    </a:lnTo>
                    <a:lnTo>
                      <a:pt x="21" y="84"/>
                    </a:lnTo>
                    <a:lnTo>
                      <a:pt x="19" y="84"/>
                    </a:lnTo>
                    <a:lnTo>
                      <a:pt x="17" y="82"/>
                    </a:lnTo>
                    <a:lnTo>
                      <a:pt x="15" y="82"/>
                    </a:lnTo>
                    <a:lnTo>
                      <a:pt x="11" y="80"/>
                    </a:lnTo>
                    <a:lnTo>
                      <a:pt x="11" y="76"/>
                    </a:lnTo>
                    <a:lnTo>
                      <a:pt x="13" y="74"/>
                    </a:lnTo>
                    <a:lnTo>
                      <a:pt x="13" y="74"/>
                    </a:lnTo>
                    <a:lnTo>
                      <a:pt x="15" y="70"/>
                    </a:lnTo>
                    <a:lnTo>
                      <a:pt x="15" y="70"/>
                    </a:lnTo>
                    <a:lnTo>
                      <a:pt x="17" y="72"/>
                    </a:lnTo>
                    <a:lnTo>
                      <a:pt x="19" y="72"/>
                    </a:lnTo>
                    <a:lnTo>
                      <a:pt x="17" y="70"/>
                    </a:lnTo>
                    <a:lnTo>
                      <a:pt x="19" y="67"/>
                    </a:lnTo>
                    <a:lnTo>
                      <a:pt x="15" y="67"/>
                    </a:lnTo>
                    <a:lnTo>
                      <a:pt x="13" y="65"/>
                    </a:lnTo>
                    <a:lnTo>
                      <a:pt x="13" y="63"/>
                    </a:lnTo>
                    <a:lnTo>
                      <a:pt x="13" y="63"/>
                    </a:lnTo>
                    <a:lnTo>
                      <a:pt x="15" y="61"/>
                    </a:lnTo>
                    <a:lnTo>
                      <a:pt x="15" y="63"/>
                    </a:lnTo>
                    <a:lnTo>
                      <a:pt x="17" y="63"/>
                    </a:lnTo>
                    <a:lnTo>
                      <a:pt x="17" y="61"/>
                    </a:lnTo>
                    <a:lnTo>
                      <a:pt x="19" y="59"/>
                    </a:lnTo>
                    <a:lnTo>
                      <a:pt x="21" y="61"/>
                    </a:lnTo>
                    <a:lnTo>
                      <a:pt x="27" y="61"/>
                    </a:lnTo>
                    <a:lnTo>
                      <a:pt x="29" y="61"/>
                    </a:lnTo>
                    <a:lnTo>
                      <a:pt x="27" y="59"/>
                    </a:lnTo>
                    <a:lnTo>
                      <a:pt x="25" y="59"/>
                    </a:lnTo>
                    <a:lnTo>
                      <a:pt x="27" y="59"/>
                    </a:lnTo>
                    <a:lnTo>
                      <a:pt x="30" y="57"/>
                    </a:lnTo>
                    <a:lnTo>
                      <a:pt x="34" y="55"/>
                    </a:lnTo>
                    <a:lnTo>
                      <a:pt x="40" y="55"/>
                    </a:lnTo>
                    <a:lnTo>
                      <a:pt x="44" y="55"/>
                    </a:lnTo>
                    <a:lnTo>
                      <a:pt x="46" y="55"/>
                    </a:lnTo>
                    <a:lnTo>
                      <a:pt x="44" y="53"/>
                    </a:lnTo>
                    <a:lnTo>
                      <a:pt x="29" y="49"/>
                    </a:lnTo>
                    <a:lnTo>
                      <a:pt x="25" y="49"/>
                    </a:lnTo>
                    <a:lnTo>
                      <a:pt x="23" y="49"/>
                    </a:lnTo>
                    <a:lnTo>
                      <a:pt x="17" y="49"/>
                    </a:lnTo>
                    <a:lnTo>
                      <a:pt x="13" y="48"/>
                    </a:lnTo>
                    <a:lnTo>
                      <a:pt x="11" y="48"/>
                    </a:lnTo>
                    <a:lnTo>
                      <a:pt x="10" y="48"/>
                    </a:lnTo>
                    <a:lnTo>
                      <a:pt x="6" y="48"/>
                    </a:lnTo>
                    <a:lnTo>
                      <a:pt x="4" y="48"/>
                    </a:lnTo>
                    <a:lnTo>
                      <a:pt x="4" y="48"/>
                    </a:lnTo>
                    <a:lnTo>
                      <a:pt x="0" y="48"/>
                    </a:lnTo>
                    <a:lnTo>
                      <a:pt x="0" y="46"/>
                    </a:lnTo>
                    <a:lnTo>
                      <a:pt x="0" y="42"/>
                    </a:lnTo>
                    <a:lnTo>
                      <a:pt x="2" y="42"/>
                    </a:lnTo>
                    <a:lnTo>
                      <a:pt x="4" y="40"/>
                    </a:lnTo>
                    <a:lnTo>
                      <a:pt x="6" y="42"/>
                    </a:lnTo>
                    <a:lnTo>
                      <a:pt x="8" y="42"/>
                    </a:lnTo>
                    <a:lnTo>
                      <a:pt x="8" y="40"/>
                    </a:lnTo>
                    <a:lnTo>
                      <a:pt x="8" y="36"/>
                    </a:lnTo>
                    <a:lnTo>
                      <a:pt x="10" y="36"/>
                    </a:lnTo>
                    <a:lnTo>
                      <a:pt x="13" y="36"/>
                    </a:lnTo>
                    <a:lnTo>
                      <a:pt x="15" y="34"/>
                    </a:lnTo>
                    <a:lnTo>
                      <a:pt x="15" y="38"/>
                    </a:lnTo>
                    <a:lnTo>
                      <a:pt x="17" y="38"/>
                    </a:lnTo>
                    <a:lnTo>
                      <a:pt x="17" y="44"/>
                    </a:lnTo>
                    <a:lnTo>
                      <a:pt x="19" y="44"/>
                    </a:lnTo>
                    <a:lnTo>
                      <a:pt x="21" y="42"/>
                    </a:lnTo>
                    <a:lnTo>
                      <a:pt x="19" y="38"/>
                    </a:lnTo>
                    <a:lnTo>
                      <a:pt x="19" y="36"/>
                    </a:lnTo>
                    <a:lnTo>
                      <a:pt x="19" y="34"/>
                    </a:lnTo>
                    <a:lnTo>
                      <a:pt x="23" y="32"/>
                    </a:lnTo>
                    <a:lnTo>
                      <a:pt x="23" y="30"/>
                    </a:lnTo>
                    <a:lnTo>
                      <a:pt x="21" y="28"/>
                    </a:lnTo>
                    <a:lnTo>
                      <a:pt x="21" y="25"/>
                    </a:lnTo>
                    <a:lnTo>
                      <a:pt x="25" y="23"/>
                    </a:lnTo>
                    <a:lnTo>
                      <a:pt x="27" y="21"/>
                    </a:lnTo>
                    <a:lnTo>
                      <a:pt x="29" y="19"/>
                    </a:lnTo>
                    <a:lnTo>
                      <a:pt x="27" y="17"/>
                    </a:lnTo>
                    <a:lnTo>
                      <a:pt x="25" y="17"/>
                    </a:lnTo>
                    <a:lnTo>
                      <a:pt x="23" y="17"/>
                    </a:lnTo>
                    <a:lnTo>
                      <a:pt x="25" y="15"/>
                    </a:lnTo>
                    <a:lnTo>
                      <a:pt x="29" y="11"/>
                    </a:lnTo>
                    <a:lnTo>
                      <a:pt x="29" y="9"/>
                    </a:lnTo>
                    <a:lnTo>
                      <a:pt x="32" y="9"/>
                    </a:lnTo>
                    <a:lnTo>
                      <a:pt x="34" y="9"/>
                    </a:lnTo>
                    <a:lnTo>
                      <a:pt x="34" y="13"/>
                    </a:lnTo>
                    <a:lnTo>
                      <a:pt x="36" y="15"/>
                    </a:lnTo>
                    <a:lnTo>
                      <a:pt x="36" y="17"/>
                    </a:lnTo>
                    <a:lnTo>
                      <a:pt x="36" y="19"/>
                    </a:lnTo>
                    <a:lnTo>
                      <a:pt x="36" y="21"/>
                    </a:lnTo>
                    <a:lnTo>
                      <a:pt x="38" y="25"/>
                    </a:lnTo>
                    <a:lnTo>
                      <a:pt x="40" y="34"/>
                    </a:lnTo>
                    <a:lnTo>
                      <a:pt x="38" y="36"/>
                    </a:lnTo>
                    <a:lnTo>
                      <a:pt x="38" y="38"/>
                    </a:lnTo>
                    <a:lnTo>
                      <a:pt x="42" y="40"/>
                    </a:lnTo>
                    <a:lnTo>
                      <a:pt x="46" y="38"/>
                    </a:lnTo>
                    <a:lnTo>
                      <a:pt x="44" y="36"/>
                    </a:lnTo>
                    <a:lnTo>
                      <a:pt x="46" y="30"/>
                    </a:lnTo>
                    <a:lnTo>
                      <a:pt x="48" y="30"/>
                    </a:lnTo>
                    <a:lnTo>
                      <a:pt x="48" y="27"/>
                    </a:lnTo>
                    <a:lnTo>
                      <a:pt x="42" y="23"/>
                    </a:lnTo>
                    <a:lnTo>
                      <a:pt x="44" y="21"/>
                    </a:lnTo>
                    <a:lnTo>
                      <a:pt x="46" y="21"/>
                    </a:lnTo>
                    <a:lnTo>
                      <a:pt x="50" y="23"/>
                    </a:lnTo>
                    <a:lnTo>
                      <a:pt x="48" y="21"/>
                    </a:lnTo>
                    <a:lnTo>
                      <a:pt x="46" y="17"/>
                    </a:lnTo>
                    <a:lnTo>
                      <a:pt x="44" y="13"/>
                    </a:lnTo>
                    <a:lnTo>
                      <a:pt x="46" y="11"/>
                    </a:lnTo>
                    <a:lnTo>
                      <a:pt x="46" y="6"/>
                    </a:lnTo>
                    <a:lnTo>
                      <a:pt x="48" y="4"/>
                    </a:lnTo>
                    <a:lnTo>
                      <a:pt x="51" y="4"/>
                    </a:lnTo>
                    <a:lnTo>
                      <a:pt x="51" y="2"/>
                    </a:lnTo>
                    <a:lnTo>
                      <a:pt x="55" y="2"/>
                    </a:lnTo>
                    <a:lnTo>
                      <a:pt x="55" y="2"/>
                    </a:lnTo>
                    <a:lnTo>
                      <a:pt x="57" y="0"/>
                    </a:lnTo>
                    <a:lnTo>
                      <a:pt x="5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4" name="Freeform 1443"/>
              <p:cNvSpPr>
                <a:spLocks/>
              </p:cNvSpPr>
              <p:nvPr/>
            </p:nvSpPr>
            <p:spPr bwMode="auto">
              <a:xfrm>
                <a:off x="1556" y="1621"/>
                <a:ext cx="12" cy="15"/>
              </a:xfrm>
              <a:custGeom>
                <a:avLst/>
                <a:gdLst>
                  <a:gd name="T0" fmla="*/ 8 w 12"/>
                  <a:gd name="T1" fmla="*/ 0 h 15"/>
                  <a:gd name="T2" fmla="*/ 12 w 12"/>
                  <a:gd name="T3" fmla="*/ 2 h 15"/>
                  <a:gd name="T4" fmla="*/ 12 w 12"/>
                  <a:gd name="T5" fmla="*/ 11 h 15"/>
                  <a:gd name="T6" fmla="*/ 8 w 12"/>
                  <a:gd name="T7" fmla="*/ 15 h 15"/>
                  <a:gd name="T8" fmla="*/ 8 w 12"/>
                  <a:gd name="T9" fmla="*/ 11 h 15"/>
                  <a:gd name="T10" fmla="*/ 10 w 12"/>
                  <a:gd name="T11" fmla="*/ 8 h 15"/>
                  <a:gd name="T12" fmla="*/ 6 w 12"/>
                  <a:gd name="T13" fmla="*/ 11 h 15"/>
                  <a:gd name="T14" fmla="*/ 2 w 12"/>
                  <a:gd name="T15" fmla="*/ 10 h 15"/>
                  <a:gd name="T16" fmla="*/ 2 w 12"/>
                  <a:gd name="T17" fmla="*/ 8 h 15"/>
                  <a:gd name="T18" fmla="*/ 4 w 12"/>
                  <a:gd name="T19" fmla="*/ 6 h 15"/>
                  <a:gd name="T20" fmla="*/ 0 w 12"/>
                  <a:gd name="T21" fmla="*/ 4 h 15"/>
                  <a:gd name="T22" fmla="*/ 4 w 12"/>
                  <a:gd name="T23" fmla="*/ 0 h 15"/>
                  <a:gd name="T24" fmla="*/ 8 w 12"/>
                  <a:gd name="T2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5">
                    <a:moveTo>
                      <a:pt x="8" y="0"/>
                    </a:moveTo>
                    <a:lnTo>
                      <a:pt x="12" y="2"/>
                    </a:lnTo>
                    <a:lnTo>
                      <a:pt x="12" y="11"/>
                    </a:lnTo>
                    <a:lnTo>
                      <a:pt x="8" y="15"/>
                    </a:lnTo>
                    <a:lnTo>
                      <a:pt x="8" y="11"/>
                    </a:lnTo>
                    <a:lnTo>
                      <a:pt x="10" y="8"/>
                    </a:lnTo>
                    <a:lnTo>
                      <a:pt x="6" y="11"/>
                    </a:lnTo>
                    <a:lnTo>
                      <a:pt x="2" y="10"/>
                    </a:lnTo>
                    <a:lnTo>
                      <a:pt x="2" y="8"/>
                    </a:lnTo>
                    <a:lnTo>
                      <a:pt x="4" y="6"/>
                    </a:lnTo>
                    <a:lnTo>
                      <a:pt x="0" y="4"/>
                    </a:lnTo>
                    <a:lnTo>
                      <a:pt x="4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5" name="Freeform 1444"/>
              <p:cNvSpPr>
                <a:spLocks/>
              </p:cNvSpPr>
              <p:nvPr/>
            </p:nvSpPr>
            <p:spPr bwMode="auto">
              <a:xfrm>
                <a:off x="1547" y="1570"/>
                <a:ext cx="4" cy="5"/>
              </a:xfrm>
              <a:custGeom>
                <a:avLst/>
                <a:gdLst>
                  <a:gd name="T0" fmla="*/ 4 w 4"/>
                  <a:gd name="T1" fmla="*/ 0 h 5"/>
                  <a:gd name="T2" fmla="*/ 4 w 4"/>
                  <a:gd name="T3" fmla="*/ 3 h 5"/>
                  <a:gd name="T4" fmla="*/ 2 w 4"/>
                  <a:gd name="T5" fmla="*/ 5 h 5"/>
                  <a:gd name="T6" fmla="*/ 0 w 4"/>
                  <a:gd name="T7" fmla="*/ 1 h 5"/>
                  <a:gd name="T8" fmla="*/ 4 w 4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lnTo>
                      <a:pt x="4" y="3"/>
                    </a:lnTo>
                    <a:lnTo>
                      <a:pt x="2" y="5"/>
                    </a:lnTo>
                    <a:lnTo>
                      <a:pt x="0" y="1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6" name="Freeform 1445"/>
              <p:cNvSpPr>
                <a:spLocks/>
              </p:cNvSpPr>
              <p:nvPr/>
            </p:nvSpPr>
            <p:spPr bwMode="auto">
              <a:xfrm>
                <a:off x="1556" y="1615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4 w 4"/>
                  <a:gd name="T3" fmla="*/ 2 h 4"/>
                  <a:gd name="T4" fmla="*/ 4 w 4"/>
                  <a:gd name="T5" fmla="*/ 4 h 4"/>
                  <a:gd name="T6" fmla="*/ 0 w 4"/>
                  <a:gd name="T7" fmla="*/ 2 h 4"/>
                  <a:gd name="T8" fmla="*/ 2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7" name="Freeform 1446"/>
              <p:cNvSpPr>
                <a:spLocks/>
              </p:cNvSpPr>
              <p:nvPr/>
            </p:nvSpPr>
            <p:spPr bwMode="auto">
              <a:xfrm>
                <a:off x="1543" y="1587"/>
                <a:ext cx="9" cy="7"/>
              </a:xfrm>
              <a:custGeom>
                <a:avLst/>
                <a:gdLst>
                  <a:gd name="T0" fmla="*/ 6 w 9"/>
                  <a:gd name="T1" fmla="*/ 0 h 7"/>
                  <a:gd name="T2" fmla="*/ 9 w 9"/>
                  <a:gd name="T3" fmla="*/ 4 h 7"/>
                  <a:gd name="T4" fmla="*/ 8 w 9"/>
                  <a:gd name="T5" fmla="*/ 7 h 7"/>
                  <a:gd name="T6" fmla="*/ 4 w 9"/>
                  <a:gd name="T7" fmla="*/ 7 h 7"/>
                  <a:gd name="T8" fmla="*/ 4 w 9"/>
                  <a:gd name="T9" fmla="*/ 5 h 7"/>
                  <a:gd name="T10" fmla="*/ 0 w 9"/>
                  <a:gd name="T11" fmla="*/ 5 h 7"/>
                  <a:gd name="T12" fmla="*/ 2 w 9"/>
                  <a:gd name="T13" fmla="*/ 2 h 7"/>
                  <a:gd name="T14" fmla="*/ 6 w 9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7">
                    <a:moveTo>
                      <a:pt x="6" y="0"/>
                    </a:moveTo>
                    <a:lnTo>
                      <a:pt x="9" y="4"/>
                    </a:lnTo>
                    <a:lnTo>
                      <a:pt x="8" y="7"/>
                    </a:lnTo>
                    <a:lnTo>
                      <a:pt x="4" y="7"/>
                    </a:lnTo>
                    <a:lnTo>
                      <a:pt x="4" y="5"/>
                    </a:lnTo>
                    <a:lnTo>
                      <a:pt x="0" y="5"/>
                    </a:lnTo>
                    <a:lnTo>
                      <a:pt x="2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8" name="Freeform 1447"/>
              <p:cNvSpPr>
                <a:spLocks/>
              </p:cNvSpPr>
              <p:nvPr/>
            </p:nvSpPr>
            <p:spPr bwMode="auto">
              <a:xfrm>
                <a:off x="1732" y="1026"/>
                <a:ext cx="11" cy="19"/>
              </a:xfrm>
              <a:custGeom>
                <a:avLst/>
                <a:gdLst>
                  <a:gd name="T0" fmla="*/ 1 w 11"/>
                  <a:gd name="T1" fmla="*/ 0 h 19"/>
                  <a:gd name="T2" fmla="*/ 5 w 11"/>
                  <a:gd name="T3" fmla="*/ 4 h 19"/>
                  <a:gd name="T4" fmla="*/ 9 w 11"/>
                  <a:gd name="T5" fmla="*/ 4 h 19"/>
                  <a:gd name="T6" fmla="*/ 9 w 11"/>
                  <a:gd name="T7" fmla="*/ 10 h 19"/>
                  <a:gd name="T8" fmla="*/ 11 w 11"/>
                  <a:gd name="T9" fmla="*/ 16 h 19"/>
                  <a:gd name="T10" fmla="*/ 9 w 11"/>
                  <a:gd name="T11" fmla="*/ 19 h 19"/>
                  <a:gd name="T12" fmla="*/ 5 w 11"/>
                  <a:gd name="T13" fmla="*/ 14 h 19"/>
                  <a:gd name="T14" fmla="*/ 1 w 11"/>
                  <a:gd name="T15" fmla="*/ 10 h 19"/>
                  <a:gd name="T16" fmla="*/ 1 w 11"/>
                  <a:gd name="T17" fmla="*/ 8 h 19"/>
                  <a:gd name="T18" fmla="*/ 5 w 11"/>
                  <a:gd name="T19" fmla="*/ 8 h 19"/>
                  <a:gd name="T20" fmla="*/ 0 w 11"/>
                  <a:gd name="T21" fmla="*/ 2 h 19"/>
                  <a:gd name="T22" fmla="*/ 0 w 11"/>
                  <a:gd name="T23" fmla="*/ 0 h 19"/>
                  <a:gd name="T24" fmla="*/ 1 w 11"/>
                  <a:gd name="T25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" h="19">
                    <a:moveTo>
                      <a:pt x="1" y="0"/>
                    </a:moveTo>
                    <a:lnTo>
                      <a:pt x="5" y="4"/>
                    </a:lnTo>
                    <a:lnTo>
                      <a:pt x="9" y="4"/>
                    </a:lnTo>
                    <a:lnTo>
                      <a:pt x="9" y="10"/>
                    </a:lnTo>
                    <a:lnTo>
                      <a:pt x="11" y="16"/>
                    </a:lnTo>
                    <a:lnTo>
                      <a:pt x="9" y="19"/>
                    </a:lnTo>
                    <a:lnTo>
                      <a:pt x="5" y="14"/>
                    </a:lnTo>
                    <a:lnTo>
                      <a:pt x="1" y="10"/>
                    </a:lnTo>
                    <a:lnTo>
                      <a:pt x="1" y="8"/>
                    </a:lnTo>
                    <a:lnTo>
                      <a:pt x="5" y="8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9" name="Freeform 1448"/>
              <p:cNvSpPr>
                <a:spLocks/>
              </p:cNvSpPr>
              <p:nvPr/>
            </p:nvSpPr>
            <p:spPr bwMode="auto">
              <a:xfrm>
                <a:off x="1732" y="1013"/>
                <a:ext cx="5" cy="11"/>
              </a:xfrm>
              <a:custGeom>
                <a:avLst/>
                <a:gdLst>
                  <a:gd name="T0" fmla="*/ 5 w 5"/>
                  <a:gd name="T1" fmla="*/ 0 h 11"/>
                  <a:gd name="T2" fmla="*/ 5 w 5"/>
                  <a:gd name="T3" fmla="*/ 8 h 11"/>
                  <a:gd name="T4" fmla="*/ 3 w 5"/>
                  <a:gd name="T5" fmla="*/ 11 h 11"/>
                  <a:gd name="T6" fmla="*/ 1 w 5"/>
                  <a:gd name="T7" fmla="*/ 11 h 11"/>
                  <a:gd name="T8" fmla="*/ 1 w 5"/>
                  <a:gd name="T9" fmla="*/ 10 h 11"/>
                  <a:gd name="T10" fmla="*/ 0 w 5"/>
                  <a:gd name="T11" fmla="*/ 10 h 11"/>
                  <a:gd name="T12" fmla="*/ 0 w 5"/>
                  <a:gd name="T13" fmla="*/ 10 h 11"/>
                  <a:gd name="T14" fmla="*/ 0 w 5"/>
                  <a:gd name="T15" fmla="*/ 8 h 11"/>
                  <a:gd name="T16" fmla="*/ 1 w 5"/>
                  <a:gd name="T17" fmla="*/ 4 h 11"/>
                  <a:gd name="T18" fmla="*/ 5 w 5"/>
                  <a:gd name="T1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11">
                    <a:moveTo>
                      <a:pt x="5" y="0"/>
                    </a:moveTo>
                    <a:lnTo>
                      <a:pt x="5" y="8"/>
                    </a:lnTo>
                    <a:lnTo>
                      <a:pt x="3" y="11"/>
                    </a:lnTo>
                    <a:lnTo>
                      <a:pt x="1" y="11"/>
                    </a:lnTo>
                    <a:lnTo>
                      <a:pt x="1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1" y="4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70" name="Freeform 1449"/>
              <p:cNvSpPr>
                <a:spLocks/>
              </p:cNvSpPr>
              <p:nvPr/>
            </p:nvSpPr>
            <p:spPr bwMode="auto">
              <a:xfrm>
                <a:off x="1701" y="977"/>
                <a:ext cx="10" cy="7"/>
              </a:xfrm>
              <a:custGeom>
                <a:avLst/>
                <a:gdLst>
                  <a:gd name="T0" fmla="*/ 2 w 10"/>
                  <a:gd name="T1" fmla="*/ 0 h 7"/>
                  <a:gd name="T2" fmla="*/ 6 w 10"/>
                  <a:gd name="T3" fmla="*/ 2 h 7"/>
                  <a:gd name="T4" fmla="*/ 10 w 10"/>
                  <a:gd name="T5" fmla="*/ 7 h 7"/>
                  <a:gd name="T6" fmla="*/ 8 w 10"/>
                  <a:gd name="T7" fmla="*/ 7 h 7"/>
                  <a:gd name="T8" fmla="*/ 6 w 10"/>
                  <a:gd name="T9" fmla="*/ 6 h 7"/>
                  <a:gd name="T10" fmla="*/ 2 w 10"/>
                  <a:gd name="T11" fmla="*/ 7 h 7"/>
                  <a:gd name="T12" fmla="*/ 0 w 10"/>
                  <a:gd name="T13" fmla="*/ 2 h 7"/>
                  <a:gd name="T14" fmla="*/ 2 w 10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7">
                    <a:moveTo>
                      <a:pt x="2" y="0"/>
                    </a:moveTo>
                    <a:lnTo>
                      <a:pt x="6" y="2"/>
                    </a:lnTo>
                    <a:lnTo>
                      <a:pt x="10" y="7"/>
                    </a:lnTo>
                    <a:lnTo>
                      <a:pt x="8" y="7"/>
                    </a:lnTo>
                    <a:lnTo>
                      <a:pt x="6" y="6"/>
                    </a:lnTo>
                    <a:lnTo>
                      <a:pt x="2" y="7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71" name="Freeform 1450"/>
              <p:cNvSpPr>
                <a:spLocks/>
              </p:cNvSpPr>
              <p:nvPr/>
            </p:nvSpPr>
            <p:spPr bwMode="auto">
              <a:xfrm>
                <a:off x="1579" y="1701"/>
                <a:ext cx="6" cy="4"/>
              </a:xfrm>
              <a:custGeom>
                <a:avLst/>
                <a:gdLst>
                  <a:gd name="T0" fmla="*/ 4 w 6"/>
                  <a:gd name="T1" fmla="*/ 0 h 4"/>
                  <a:gd name="T2" fmla="*/ 6 w 6"/>
                  <a:gd name="T3" fmla="*/ 2 h 4"/>
                  <a:gd name="T4" fmla="*/ 2 w 6"/>
                  <a:gd name="T5" fmla="*/ 4 h 4"/>
                  <a:gd name="T6" fmla="*/ 0 w 6"/>
                  <a:gd name="T7" fmla="*/ 4 h 4"/>
                  <a:gd name="T8" fmla="*/ 0 w 6"/>
                  <a:gd name="T9" fmla="*/ 2 h 4"/>
                  <a:gd name="T10" fmla="*/ 2 w 6"/>
                  <a:gd name="T11" fmla="*/ 2 h 4"/>
                  <a:gd name="T12" fmla="*/ 4 w 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4">
                    <a:moveTo>
                      <a:pt x="4" y="0"/>
                    </a:moveTo>
                    <a:lnTo>
                      <a:pt x="6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72" name="Freeform 1451"/>
              <p:cNvSpPr>
                <a:spLocks/>
              </p:cNvSpPr>
              <p:nvPr/>
            </p:nvSpPr>
            <p:spPr bwMode="auto">
              <a:xfrm>
                <a:off x="1602" y="1733"/>
                <a:ext cx="8" cy="10"/>
              </a:xfrm>
              <a:custGeom>
                <a:avLst/>
                <a:gdLst>
                  <a:gd name="T0" fmla="*/ 0 w 8"/>
                  <a:gd name="T1" fmla="*/ 0 h 10"/>
                  <a:gd name="T2" fmla="*/ 4 w 8"/>
                  <a:gd name="T3" fmla="*/ 2 h 10"/>
                  <a:gd name="T4" fmla="*/ 8 w 8"/>
                  <a:gd name="T5" fmla="*/ 8 h 10"/>
                  <a:gd name="T6" fmla="*/ 8 w 8"/>
                  <a:gd name="T7" fmla="*/ 10 h 10"/>
                  <a:gd name="T8" fmla="*/ 2 w 8"/>
                  <a:gd name="T9" fmla="*/ 4 h 10"/>
                  <a:gd name="T10" fmla="*/ 0 w 8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0">
                    <a:moveTo>
                      <a:pt x="0" y="0"/>
                    </a:moveTo>
                    <a:lnTo>
                      <a:pt x="4" y="2"/>
                    </a:lnTo>
                    <a:lnTo>
                      <a:pt x="8" y="8"/>
                    </a:lnTo>
                    <a:lnTo>
                      <a:pt x="8" y="10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73" name="Freeform 1452"/>
              <p:cNvSpPr>
                <a:spLocks/>
              </p:cNvSpPr>
              <p:nvPr/>
            </p:nvSpPr>
            <p:spPr bwMode="auto">
              <a:xfrm>
                <a:off x="1596" y="1718"/>
                <a:ext cx="2" cy="8"/>
              </a:xfrm>
              <a:custGeom>
                <a:avLst/>
                <a:gdLst>
                  <a:gd name="T0" fmla="*/ 2 w 2"/>
                  <a:gd name="T1" fmla="*/ 0 h 8"/>
                  <a:gd name="T2" fmla="*/ 0 w 2"/>
                  <a:gd name="T3" fmla="*/ 8 h 8"/>
                  <a:gd name="T4" fmla="*/ 0 w 2"/>
                  <a:gd name="T5" fmla="*/ 2 h 8"/>
                  <a:gd name="T6" fmla="*/ 2 w 2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8">
                    <a:moveTo>
                      <a:pt x="2" y="0"/>
                    </a:moveTo>
                    <a:lnTo>
                      <a:pt x="0" y="8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74" name="Freeform 1453"/>
              <p:cNvSpPr>
                <a:spLocks/>
              </p:cNvSpPr>
              <p:nvPr/>
            </p:nvSpPr>
            <p:spPr bwMode="auto">
              <a:xfrm>
                <a:off x="1562" y="1657"/>
                <a:ext cx="8" cy="6"/>
              </a:xfrm>
              <a:custGeom>
                <a:avLst/>
                <a:gdLst>
                  <a:gd name="T0" fmla="*/ 6 w 8"/>
                  <a:gd name="T1" fmla="*/ 0 h 6"/>
                  <a:gd name="T2" fmla="*/ 8 w 8"/>
                  <a:gd name="T3" fmla="*/ 2 h 6"/>
                  <a:gd name="T4" fmla="*/ 4 w 8"/>
                  <a:gd name="T5" fmla="*/ 6 h 6"/>
                  <a:gd name="T6" fmla="*/ 4 w 8"/>
                  <a:gd name="T7" fmla="*/ 6 h 6"/>
                  <a:gd name="T8" fmla="*/ 2 w 8"/>
                  <a:gd name="T9" fmla="*/ 6 h 6"/>
                  <a:gd name="T10" fmla="*/ 2 w 8"/>
                  <a:gd name="T11" fmla="*/ 6 h 6"/>
                  <a:gd name="T12" fmla="*/ 0 w 8"/>
                  <a:gd name="T13" fmla="*/ 6 h 6"/>
                  <a:gd name="T14" fmla="*/ 0 w 8"/>
                  <a:gd name="T15" fmla="*/ 4 h 6"/>
                  <a:gd name="T16" fmla="*/ 6 w 8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6">
                    <a:moveTo>
                      <a:pt x="6" y="0"/>
                    </a:moveTo>
                    <a:lnTo>
                      <a:pt x="8" y="2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75" name="Freeform 1454"/>
              <p:cNvSpPr>
                <a:spLocks/>
              </p:cNvSpPr>
              <p:nvPr/>
            </p:nvSpPr>
            <p:spPr bwMode="auto">
              <a:xfrm>
                <a:off x="1547" y="1693"/>
                <a:ext cx="65" cy="82"/>
              </a:xfrm>
              <a:custGeom>
                <a:avLst/>
                <a:gdLst>
                  <a:gd name="T0" fmla="*/ 9 w 65"/>
                  <a:gd name="T1" fmla="*/ 0 h 82"/>
                  <a:gd name="T2" fmla="*/ 15 w 65"/>
                  <a:gd name="T3" fmla="*/ 4 h 82"/>
                  <a:gd name="T4" fmla="*/ 19 w 65"/>
                  <a:gd name="T5" fmla="*/ 12 h 82"/>
                  <a:gd name="T6" fmla="*/ 26 w 65"/>
                  <a:gd name="T7" fmla="*/ 18 h 82"/>
                  <a:gd name="T8" fmla="*/ 34 w 65"/>
                  <a:gd name="T9" fmla="*/ 20 h 82"/>
                  <a:gd name="T10" fmla="*/ 44 w 65"/>
                  <a:gd name="T11" fmla="*/ 23 h 82"/>
                  <a:gd name="T12" fmla="*/ 45 w 65"/>
                  <a:gd name="T13" fmla="*/ 31 h 82"/>
                  <a:gd name="T14" fmla="*/ 51 w 65"/>
                  <a:gd name="T15" fmla="*/ 48 h 82"/>
                  <a:gd name="T16" fmla="*/ 63 w 65"/>
                  <a:gd name="T17" fmla="*/ 58 h 82"/>
                  <a:gd name="T18" fmla="*/ 63 w 65"/>
                  <a:gd name="T19" fmla="*/ 69 h 82"/>
                  <a:gd name="T20" fmla="*/ 65 w 65"/>
                  <a:gd name="T21" fmla="*/ 82 h 82"/>
                  <a:gd name="T22" fmla="*/ 61 w 65"/>
                  <a:gd name="T23" fmla="*/ 82 h 82"/>
                  <a:gd name="T24" fmla="*/ 47 w 65"/>
                  <a:gd name="T25" fmla="*/ 75 h 82"/>
                  <a:gd name="T26" fmla="*/ 38 w 65"/>
                  <a:gd name="T27" fmla="*/ 67 h 82"/>
                  <a:gd name="T28" fmla="*/ 40 w 65"/>
                  <a:gd name="T29" fmla="*/ 61 h 82"/>
                  <a:gd name="T30" fmla="*/ 36 w 65"/>
                  <a:gd name="T31" fmla="*/ 61 h 82"/>
                  <a:gd name="T32" fmla="*/ 32 w 65"/>
                  <a:gd name="T33" fmla="*/ 56 h 82"/>
                  <a:gd name="T34" fmla="*/ 28 w 65"/>
                  <a:gd name="T35" fmla="*/ 52 h 82"/>
                  <a:gd name="T36" fmla="*/ 23 w 65"/>
                  <a:gd name="T37" fmla="*/ 48 h 82"/>
                  <a:gd name="T38" fmla="*/ 21 w 65"/>
                  <a:gd name="T39" fmla="*/ 44 h 82"/>
                  <a:gd name="T40" fmla="*/ 23 w 65"/>
                  <a:gd name="T41" fmla="*/ 39 h 82"/>
                  <a:gd name="T42" fmla="*/ 19 w 65"/>
                  <a:gd name="T43" fmla="*/ 37 h 82"/>
                  <a:gd name="T44" fmla="*/ 17 w 65"/>
                  <a:gd name="T45" fmla="*/ 40 h 82"/>
                  <a:gd name="T46" fmla="*/ 19 w 65"/>
                  <a:gd name="T47" fmla="*/ 31 h 82"/>
                  <a:gd name="T48" fmla="*/ 11 w 65"/>
                  <a:gd name="T49" fmla="*/ 29 h 82"/>
                  <a:gd name="T50" fmla="*/ 7 w 65"/>
                  <a:gd name="T51" fmla="*/ 27 h 82"/>
                  <a:gd name="T52" fmla="*/ 4 w 65"/>
                  <a:gd name="T53" fmla="*/ 25 h 82"/>
                  <a:gd name="T54" fmla="*/ 4 w 65"/>
                  <a:gd name="T55" fmla="*/ 20 h 82"/>
                  <a:gd name="T56" fmla="*/ 4 w 65"/>
                  <a:gd name="T57" fmla="*/ 14 h 82"/>
                  <a:gd name="T58" fmla="*/ 13 w 65"/>
                  <a:gd name="T59" fmla="*/ 12 h 82"/>
                  <a:gd name="T60" fmla="*/ 2 w 65"/>
                  <a:gd name="T61" fmla="*/ 6 h 82"/>
                  <a:gd name="T62" fmla="*/ 0 w 65"/>
                  <a:gd name="T63" fmla="*/ 0 h 82"/>
                  <a:gd name="T64" fmla="*/ 5 w 65"/>
                  <a:gd name="T65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5" h="82">
                    <a:moveTo>
                      <a:pt x="5" y="0"/>
                    </a:moveTo>
                    <a:lnTo>
                      <a:pt x="9" y="0"/>
                    </a:lnTo>
                    <a:lnTo>
                      <a:pt x="11" y="4"/>
                    </a:lnTo>
                    <a:lnTo>
                      <a:pt x="15" y="4"/>
                    </a:lnTo>
                    <a:lnTo>
                      <a:pt x="17" y="8"/>
                    </a:lnTo>
                    <a:lnTo>
                      <a:pt x="19" y="12"/>
                    </a:lnTo>
                    <a:lnTo>
                      <a:pt x="25" y="14"/>
                    </a:lnTo>
                    <a:lnTo>
                      <a:pt x="26" y="18"/>
                    </a:lnTo>
                    <a:lnTo>
                      <a:pt x="30" y="20"/>
                    </a:lnTo>
                    <a:lnTo>
                      <a:pt x="34" y="20"/>
                    </a:lnTo>
                    <a:lnTo>
                      <a:pt x="40" y="23"/>
                    </a:lnTo>
                    <a:lnTo>
                      <a:pt x="44" y="23"/>
                    </a:lnTo>
                    <a:lnTo>
                      <a:pt x="45" y="25"/>
                    </a:lnTo>
                    <a:lnTo>
                      <a:pt x="45" y="31"/>
                    </a:lnTo>
                    <a:lnTo>
                      <a:pt x="51" y="39"/>
                    </a:lnTo>
                    <a:lnTo>
                      <a:pt x="51" y="48"/>
                    </a:lnTo>
                    <a:lnTo>
                      <a:pt x="59" y="54"/>
                    </a:lnTo>
                    <a:lnTo>
                      <a:pt x="63" y="58"/>
                    </a:lnTo>
                    <a:lnTo>
                      <a:pt x="63" y="65"/>
                    </a:lnTo>
                    <a:lnTo>
                      <a:pt x="63" y="69"/>
                    </a:lnTo>
                    <a:lnTo>
                      <a:pt x="63" y="73"/>
                    </a:lnTo>
                    <a:lnTo>
                      <a:pt x="65" y="82"/>
                    </a:lnTo>
                    <a:lnTo>
                      <a:pt x="63" y="82"/>
                    </a:lnTo>
                    <a:lnTo>
                      <a:pt x="61" y="82"/>
                    </a:lnTo>
                    <a:lnTo>
                      <a:pt x="49" y="77"/>
                    </a:lnTo>
                    <a:lnTo>
                      <a:pt x="47" y="75"/>
                    </a:lnTo>
                    <a:lnTo>
                      <a:pt x="45" y="73"/>
                    </a:lnTo>
                    <a:lnTo>
                      <a:pt x="38" y="67"/>
                    </a:lnTo>
                    <a:lnTo>
                      <a:pt x="44" y="61"/>
                    </a:lnTo>
                    <a:lnTo>
                      <a:pt x="40" y="61"/>
                    </a:lnTo>
                    <a:lnTo>
                      <a:pt x="38" y="60"/>
                    </a:lnTo>
                    <a:lnTo>
                      <a:pt x="36" y="61"/>
                    </a:lnTo>
                    <a:lnTo>
                      <a:pt x="32" y="58"/>
                    </a:lnTo>
                    <a:lnTo>
                      <a:pt x="32" y="56"/>
                    </a:lnTo>
                    <a:lnTo>
                      <a:pt x="32" y="52"/>
                    </a:lnTo>
                    <a:lnTo>
                      <a:pt x="28" y="52"/>
                    </a:lnTo>
                    <a:lnTo>
                      <a:pt x="30" y="48"/>
                    </a:lnTo>
                    <a:lnTo>
                      <a:pt x="23" y="48"/>
                    </a:lnTo>
                    <a:lnTo>
                      <a:pt x="23" y="44"/>
                    </a:lnTo>
                    <a:lnTo>
                      <a:pt x="21" y="44"/>
                    </a:lnTo>
                    <a:lnTo>
                      <a:pt x="21" y="42"/>
                    </a:lnTo>
                    <a:lnTo>
                      <a:pt x="23" y="39"/>
                    </a:lnTo>
                    <a:lnTo>
                      <a:pt x="25" y="35"/>
                    </a:lnTo>
                    <a:lnTo>
                      <a:pt x="19" y="37"/>
                    </a:lnTo>
                    <a:lnTo>
                      <a:pt x="19" y="39"/>
                    </a:lnTo>
                    <a:lnTo>
                      <a:pt x="17" y="40"/>
                    </a:lnTo>
                    <a:lnTo>
                      <a:pt x="15" y="37"/>
                    </a:lnTo>
                    <a:lnTo>
                      <a:pt x="19" y="31"/>
                    </a:lnTo>
                    <a:lnTo>
                      <a:pt x="15" y="33"/>
                    </a:lnTo>
                    <a:lnTo>
                      <a:pt x="11" y="29"/>
                    </a:lnTo>
                    <a:lnTo>
                      <a:pt x="11" y="27"/>
                    </a:lnTo>
                    <a:lnTo>
                      <a:pt x="7" y="27"/>
                    </a:lnTo>
                    <a:lnTo>
                      <a:pt x="7" y="23"/>
                    </a:lnTo>
                    <a:lnTo>
                      <a:pt x="4" y="25"/>
                    </a:lnTo>
                    <a:lnTo>
                      <a:pt x="2" y="23"/>
                    </a:lnTo>
                    <a:lnTo>
                      <a:pt x="4" y="20"/>
                    </a:lnTo>
                    <a:lnTo>
                      <a:pt x="2" y="18"/>
                    </a:lnTo>
                    <a:lnTo>
                      <a:pt x="4" y="14"/>
                    </a:lnTo>
                    <a:lnTo>
                      <a:pt x="9" y="14"/>
                    </a:lnTo>
                    <a:lnTo>
                      <a:pt x="13" y="12"/>
                    </a:lnTo>
                    <a:lnTo>
                      <a:pt x="4" y="10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4" y="2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76" name="Freeform 1455"/>
              <p:cNvSpPr>
                <a:spLocks/>
              </p:cNvSpPr>
              <p:nvPr/>
            </p:nvSpPr>
            <p:spPr bwMode="auto">
              <a:xfrm>
                <a:off x="1575" y="1697"/>
                <a:ext cx="4" cy="2"/>
              </a:xfrm>
              <a:custGeom>
                <a:avLst/>
                <a:gdLst>
                  <a:gd name="T0" fmla="*/ 2 w 4"/>
                  <a:gd name="T1" fmla="*/ 0 h 2"/>
                  <a:gd name="T2" fmla="*/ 4 w 4"/>
                  <a:gd name="T3" fmla="*/ 2 h 2"/>
                  <a:gd name="T4" fmla="*/ 0 w 4"/>
                  <a:gd name="T5" fmla="*/ 2 h 2"/>
                  <a:gd name="T6" fmla="*/ 2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lnTo>
                      <a:pt x="4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77" name="Freeform 1456"/>
              <p:cNvSpPr>
                <a:spLocks/>
              </p:cNvSpPr>
              <p:nvPr/>
            </p:nvSpPr>
            <p:spPr bwMode="auto">
              <a:xfrm>
                <a:off x="1568" y="1632"/>
                <a:ext cx="2" cy="8"/>
              </a:xfrm>
              <a:custGeom>
                <a:avLst/>
                <a:gdLst>
                  <a:gd name="T0" fmla="*/ 2 w 2"/>
                  <a:gd name="T1" fmla="*/ 0 h 8"/>
                  <a:gd name="T2" fmla="*/ 2 w 2"/>
                  <a:gd name="T3" fmla="*/ 4 h 8"/>
                  <a:gd name="T4" fmla="*/ 0 w 2"/>
                  <a:gd name="T5" fmla="*/ 6 h 8"/>
                  <a:gd name="T6" fmla="*/ 0 w 2"/>
                  <a:gd name="T7" fmla="*/ 8 h 8"/>
                  <a:gd name="T8" fmla="*/ 0 w 2"/>
                  <a:gd name="T9" fmla="*/ 8 h 8"/>
                  <a:gd name="T10" fmla="*/ 0 w 2"/>
                  <a:gd name="T11" fmla="*/ 4 h 8"/>
                  <a:gd name="T12" fmla="*/ 2 w 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8">
                    <a:moveTo>
                      <a:pt x="2" y="0"/>
                    </a:moveTo>
                    <a:lnTo>
                      <a:pt x="2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78" name="Freeform 1457"/>
              <p:cNvSpPr>
                <a:spLocks/>
              </p:cNvSpPr>
              <p:nvPr/>
            </p:nvSpPr>
            <p:spPr bwMode="auto">
              <a:xfrm>
                <a:off x="1747" y="1000"/>
                <a:ext cx="30" cy="24"/>
              </a:xfrm>
              <a:custGeom>
                <a:avLst/>
                <a:gdLst>
                  <a:gd name="T0" fmla="*/ 25 w 30"/>
                  <a:gd name="T1" fmla="*/ 0 h 24"/>
                  <a:gd name="T2" fmla="*/ 25 w 30"/>
                  <a:gd name="T3" fmla="*/ 5 h 24"/>
                  <a:gd name="T4" fmla="*/ 26 w 30"/>
                  <a:gd name="T5" fmla="*/ 7 h 24"/>
                  <a:gd name="T6" fmla="*/ 30 w 30"/>
                  <a:gd name="T7" fmla="*/ 5 h 24"/>
                  <a:gd name="T8" fmla="*/ 26 w 30"/>
                  <a:gd name="T9" fmla="*/ 9 h 24"/>
                  <a:gd name="T10" fmla="*/ 21 w 30"/>
                  <a:gd name="T11" fmla="*/ 13 h 24"/>
                  <a:gd name="T12" fmla="*/ 9 w 30"/>
                  <a:gd name="T13" fmla="*/ 23 h 24"/>
                  <a:gd name="T14" fmla="*/ 6 w 30"/>
                  <a:gd name="T15" fmla="*/ 23 h 24"/>
                  <a:gd name="T16" fmla="*/ 4 w 30"/>
                  <a:gd name="T17" fmla="*/ 24 h 24"/>
                  <a:gd name="T18" fmla="*/ 0 w 30"/>
                  <a:gd name="T19" fmla="*/ 24 h 24"/>
                  <a:gd name="T20" fmla="*/ 0 w 30"/>
                  <a:gd name="T21" fmla="*/ 23 h 24"/>
                  <a:gd name="T22" fmla="*/ 2 w 30"/>
                  <a:gd name="T23" fmla="*/ 19 h 24"/>
                  <a:gd name="T24" fmla="*/ 2 w 30"/>
                  <a:gd name="T25" fmla="*/ 13 h 24"/>
                  <a:gd name="T26" fmla="*/ 4 w 30"/>
                  <a:gd name="T27" fmla="*/ 11 h 24"/>
                  <a:gd name="T28" fmla="*/ 6 w 30"/>
                  <a:gd name="T29" fmla="*/ 7 h 24"/>
                  <a:gd name="T30" fmla="*/ 6 w 30"/>
                  <a:gd name="T31" fmla="*/ 7 h 24"/>
                  <a:gd name="T32" fmla="*/ 9 w 30"/>
                  <a:gd name="T33" fmla="*/ 5 h 24"/>
                  <a:gd name="T34" fmla="*/ 11 w 30"/>
                  <a:gd name="T35" fmla="*/ 7 h 24"/>
                  <a:gd name="T36" fmla="*/ 9 w 30"/>
                  <a:gd name="T37" fmla="*/ 9 h 24"/>
                  <a:gd name="T38" fmla="*/ 11 w 30"/>
                  <a:gd name="T39" fmla="*/ 13 h 24"/>
                  <a:gd name="T40" fmla="*/ 13 w 30"/>
                  <a:gd name="T41" fmla="*/ 9 h 24"/>
                  <a:gd name="T42" fmla="*/ 13 w 30"/>
                  <a:gd name="T43" fmla="*/ 7 h 24"/>
                  <a:gd name="T44" fmla="*/ 17 w 30"/>
                  <a:gd name="T45" fmla="*/ 7 h 24"/>
                  <a:gd name="T46" fmla="*/ 17 w 30"/>
                  <a:gd name="T47" fmla="*/ 5 h 24"/>
                  <a:gd name="T48" fmla="*/ 19 w 30"/>
                  <a:gd name="T49" fmla="*/ 3 h 24"/>
                  <a:gd name="T50" fmla="*/ 23 w 30"/>
                  <a:gd name="T51" fmla="*/ 0 h 24"/>
                  <a:gd name="T52" fmla="*/ 25 w 30"/>
                  <a:gd name="T5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" h="24">
                    <a:moveTo>
                      <a:pt x="25" y="0"/>
                    </a:moveTo>
                    <a:lnTo>
                      <a:pt x="25" y="5"/>
                    </a:lnTo>
                    <a:lnTo>
                      <a:pt x="26" y="7"/>
                    </a:lnTo>
                    <a:lnTo>
                      <a:pt x="30" y="5"/>
                    </a:lnTo>
                    <a:lnTo>
                      <a:pt x="26" y="9"/>
                    </a:lnTo>
                    <a:lnTo>
                      <a:pt x="21" y="13"/>
                    </a:lnTo>
                    <a:lnTo>
                      <a:pt x="9" y="23"/>
                    </a:lnTo>
                    <a:lnTo>
                      <a:pt x="6" y="23"/>
                    </a:lnTo>
                    <a:lnTo>
                      <a:pt x="4" y="24"/>
                    </a:lnTo>
                    <a:lnTo>
                      <a:pt x="0" y="24"/>
                    </a:lnTo>
                    <a:lnTo>
                      <a:pt x="0" y="23"/>
                    </a:lnTo>
                    <a:lnTo>
                      <a:pt x="2" y="19"/>
                    </a:lnTo>
                    <a:lnTo>
                      <a:pt x="2" y="13"/>
                    </a:lnTo>
                    <a:lnTo>
                      <a:pt x="4" y="11"/>
                    </a:lnTo>
                    <a:lnTo>
                      <a:pt x="6" y="7"/>
                    </a:lnTo>
                    <a:lnTo>
                      <a:pt x="6" y="7"/>
                    </a:lnTo>
                    <a:lnTo>
                      <a:pt x="9" y="5"/>
                    </a:lnTo>
                    <a:lnTo>
                      <a:pt x="11" y="7"/>
                    </a:lnTo>
                    <a:lnTo>
                      <a:pt x="9" y="9"/>
                    </a:lnTo>
                    <a:lnTo>
                      <a:pt x="11" y="13"/>
                    </a:lnTo>
                    <a:lnTo>
                      <a:pt x="13" y="9"/>
                    </a:lnTo>
                    <a:lnTo>
                      <a:pt x="13" y="7"/>
                    </a:lnTo>
                    <a:lnTo>
                      <a:pt x="17" y="7"/>
                    </a:lnTo>
                    <a:lnTo>
                      <a:pt x="17" y="5"/>
                    </a:lnTo>
                    <a:lnTo>
                      <a:pt x="19" y="3"/>
                    </a:lnTo>
                    <a:lnTo>
                      <a:pt x="23" y="0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79" name="Freeform 1458"/>
              <p:cNvSpPr>
                <a:spLocks/>
              </p:cNvSpPr>
              <p:nvPr/>
            </p:nvSpPr>
            <p:spPr bwMode="auto">
              <a:xfrm>
                <a:off x="1577" y="1707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4 w 4"/>
                  <a:gd name="T3" fmla="*/ 4 h 4"/>
                  <a:gd name="T4" fmla="*/ 0 w 4"/>
                  <a:gd name="T5" fmla="*/ 0 h 4"/>
                  <a:gd name="T6" fmla="*/ 4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4" y="4"/>
                    </a:lnTo>
                    <a:lnTo>
                      <a:pt x="0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80" name="Freeform 1459"/>
              <p:cNvSpPr>
                <a:spLocks/>
              </p:cNvSpPr>
              <p:nvPr/>
            </p:nvSpPr>
            <p:spPr bwMode="auto">
              <a:xfrm>
                <a:off x="1560" y="1669"/>
                <a:ext cx="4" cy="7"/>
              </a:xfrm>
              <a:custGeom>
                <a:avLst/>
                <a:gdLst>
                  <a:gd name="T0" fmla="*/ 4 w 4"/>
                  <a:gd name="T1" fmla="*/ 0 h 7"/>
                  <a:gd name="T2" fmla="*/ 4 w 4"/>
                  <a:gd name="T3" fmla="*/ 2 h 7"/>
                  <a:gd name="T4" fmla="*/ 4 w 4"/>
                  <a:gd name="T5" fmla="*/ 7 h 7"/>
                  <a:gd name="T6" fmla="*/ 2 w 4"/>
                  <a:gd name="T7" fmla="*/ 5 h 7"/>
                  <a:gd name="T8" fmla="*/ 0 w 4"/>
                  <a:gd name="T9" fmla="*/ 2 h 7"/>
                  <a:gd name="T10" fmla="*/ 4 w 4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7">
                    <a:moveTo>
                      <a:pt x="4" y="0"/>
                    </a:moveTo>
                    <a:lnTo>
                      <a:pt x="4" y="2"/>
                    </a:lnTo>
                    <a:lnTo>
                      <a:pt x="4" y="7"/>
                    </a:lnTo>
                    <a:lnTo>
                      <a:pt x="2" y="5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81" name="Freeform 1460"/>
              <p:cNvSpPr>
                <a:spLocks/>
              </p:cNvSpPr>
              <p:nvPr/>
            </p:nvSpPr>
            <p:spPr bwMode="auto">
              <a:xfrm>
                <a:off x="2326" y="666"/>
                <a:ext cx="53" cy="33"/>
              </a:xfrm>
              <a:custGeom>
                <a:avLst/>
                <a:gdLst>
                  <a:gd name="T0" fmla="*/ 48 w 53"/>
                  <a:gd name="T1" fmla="*/ 0 h 33"/>
                  <a:gd name="T2" fmla="*/ 52 w 53"/>
                  <a:gd name="T3" fmla="*/ 0 h 33"/>
                  <a:gd name="T4" fmla="*/ 52 w 53"/>
                  <a:gd name="T5" fmla="*/ 4 h 33"/>
                  <a:gd name="T6" fmla="*/ 53 w 53"/>
                  <a:gd name="T7" fmla="*/ 8 h 33"/>
                  <a:gd name="T8" fmla="*/ 53 w 53"/>
                  <a:gd name="T9" fmla="*/ 10 h 33"/>
                  <a:gd name="T10" fmla="*/ 50 w 53"/>
                  <a:gd name="T11" fmla="*/ 15 h 33"/>
                  <a:gd name="T12" fmla="*/ 52 w 53"/>
                  <a:gd name="T13" fmla="*/ 19 h 33"/>
                  <a:gd name="T14" fmla="*/ 50 w 53"/>
                  <a:gd name="T15" fmla="*/ 27 h 33"/>
                  <a:gd name="T16" fmla="*/ 46 w 53"/>
                  <a:gd name="T17" fmla="*/ 29 h 33"/>
                  <a:gd name="T18" fmla="*/ 42 w 53"/>
                  <a:gd name="T19" fmla="*/ 33 h 33"/>
                  <a:gd name="T20" fmla="*/ 38 w 53"/>
                  <a:gd name="T21" fmla="*/ 33 h 33"/>
                  <a:gd name="T22" fmla="*/ 36 w 53"/>
                  <a:gd name="T23" fmla="*/ 33 h 33"/>
                  <a:gd name="T24" fmla="*/ 34 w 53"/>
                  <a:gd name="T25" fmla="*/ 31 h 33"/>
                  <a:gd name="T26" fmla="*/ 31 w 53"/>
                  <a:gd name="T27" fmla="*/ 31 h 33"/>
                  <a:gd name="T28" fmla="*/ 25 w 53"/>
                  <a:gd name="T29" fmla="*/ 27 h 33"/>
                  <a:gd name="T30" fmla="*/ 27 w 53"/>
                  <a:gd name="T31" fmla="*/ 21 h 33"/>
                  <a:gd name="T32" fmla="*/ 23 w 53"/>
                  <a:gd name="T33" fmla="*/ 17 h 33"/>
                  <a:gd name="T34" fmla="*/ 21 w 53"/>
                  <a:gd name="T35" fmla="*/ 19 h 33"/>
                  <a:gd name="T36" fmla="*/ 21 w 53"/>
                  <a:gd name="T37" fmla="*/ 23 h 33"/>
                  <a:gd name="T38" fmla="*/ 19 w 53"/>
                  <a:gd name="T39" fmla="*/ 25 h 33"/>
                  <a:gd name="T40" fmla="*/ 15 w 53"/>
                  <a:gd name="T41" fmla="*/ 21 h 33"/>
                  <a:gd name="T42" fmla="*/ 15 w 53"/>
                  <a:gd name="T43" fmla="*/ 17 h 33"/>
                  <a:gd name="T44" fmla="*/ 17 w 53"/>
                  <a:gd name="T45" fmla="*/ 15 h 33"/>
                  <a:gd name="T46" fmla="*/ 15 w 53"/>
                  <a:gd name="T47" fmla="*/ 13 h 33"/>
                  <a:gd name="T48" fmla="*/ 12 w 53"/>
                  <a:gd name="T49" fmla="*/ 13 h 33"/>
                  <a:gd name="T50" fmla="*/ 10 w 53"/>
                  <a:gd name="T51" fmla="*/ 13 h 33"/>
                  <a:gd name="T52" fmla="*/ 6 w 53"/>
                  <a:gd name="T53" fmla="*/ 13 h 33"/>
                  <a:gd name="T54" fmla="*/ 2 w 53"/>
                  <a:gd name="T55" fmla="*/ 13 h 33"/>
                  <a:gd name="T56" fmla="*/ 0 w 53"/>
                  <a:gd name="T57" fmla="*/ 15 h 33"/>
                  <a:gd name="T58" fmla="*/ 0 w 53"/>
                  <a:gd name="T59" fmla="*/ 12 h 33"/>
                  <a:gd name="T60" fmla="*/ 2 w 53"/>
                  <a:gd name="T61" fmla="*/ 8 h 33"/>
                  <a:gd name="T62" fmla="*/ 4 w 53"/>
                  <a:gd name="T63" fmla="*/ 6 h 33"/>
                  <a:gd name="T64" fmla="*/ 8 w 53"/>
                  <a:gd name="T65" fmla="*/ 6 h 33"/>
                  <a:gd name="T66" fmla="*/ 12 w 53"/>
                  <a:gd name="T67" fmla="*/ 6 h 33"/>
                  <a:gd name="T68" fmla="*/ 21 w 53"/>
                  <a:gd name="T69" fmla="*/ 2 h 33"/>
                  <a:gd name="T70" fmla="*/ 25 w 53"/>
                  <a:gd name="T71" fmla="*/ 2 h 33"/>
                  <a:gd name="T72" fmla="*/ 29 w 53"/>
                  <a:gd name="T73" fmla="*/ 6 h 33"/>
                  <a:gd name="T74" fmla="*/ 31 w 53"/>
                  <a:gd name="T75" fmla="*/ 4 h 33"/>
                  <a:gd name="T76" fmla="*/ 34 w 53"/>
                  <a:gd name="T77" fmla="*/ 4 h 33"/>
                  <a:gd name="T78" fmla="*/ 38 w 53"/>
                  <a:gd name="T79" fmla="*/ 2 h 33"/>
                  <a:gd name="T80" fmla="*/ 44 w 53"/>
                  <a:gd name="T81" fmla="*/ 0 h 33"/>
                  <a:gd name="T82" fmla="*/ 46 w 53"/>
                  <a:gd name="T83" fmla="*/ 2 h 33"/>
                  <a:gd name="T84" fmla="*/ 48 w 53"/>
                  <a:gd name="T8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3" h="33">
                    <a:moveTo>
                      <a:pt x="48" y="0"/>
                    </a:moveTo>
                    <a:lnTo>
                      <a:pt x="52" y="0"/>
                    </a:lnTo>
                    <a:lnTo>
                      <a:pt x="52" y="4"/>
                    </a:lnTo>
                    <a:lnTo>
                      <a:pt x="53" y="8"/>
                    </a:lnTo>
                    <a:lnTo>
                      <a:pt x="53" y="10"/>
                    </a:lnTo>
                    <a:lnTo>
                      <a:pt x="50" y="15"/>
                    </a:lnTo>
                    <a:lnTo>
                      <a:pt x="52" y="19"/>
                    </a:lnTo>
                    <a:lnTo>
                      <a:pt x="50" y="27"/>
                    </a:lnTo>
                    <a:lnTo>
                      <a:pt x="46" y="29"/>
                    </a:lnTo>
                    <a:lnTo>
                      <a:pt x="42" y="33"/>
                    </a:lnTo>
                    <a:lnTo>
                      <a:pt x="38" y="33"/>
                    </a:lnTo>
                    <a:lnTo>
                      <a:pt x="36" y="33"/>
                    </a:lnTo>
                    <a:lnTo>
                      <a:pt x="34" y="31"/>
                    </a:lnTo>
                    <a:lnTo>
                      <a:pt x="31" y="31"/>
                    </a:lnTo>
                    <a:lnTo>
                      <a:pt x="25" y="27"/>
                    </a:lnTo>
                    <a:lnTo>
                      <a:pt x="27" y="21"/>
                    </a:lnTo>
                    <a:lnTo>
                      <a:pt x="23" y="17"/>
                    </a:lnTo>
                    <a:lnTo>
                      <a:pt x="21" y="19"/>
                    </a:lnTo>
                    <a:lnTo>
                      <a:pt x="21" y="23"/>
                    </a:lnTo>
                    <a:lnTo>
                      <a:pt x="19" y="25"/>
                    </a:lnTo>
                    <a:lnTo>
                      <a:pt x="15" y="21"/>
                    </a:lnTo>
                    <a:lnTo>
                      <a:pt x="15" y="17"/>
                    </a:lnTo>
                    <a:lnTo>
                      <a:pt x="17" y="15"/>
                    </a:lnTo>
                    <a:lnTo>
                      <a:pt x="15" y="13"/>
                    </a:lnTo>
                    <a:lnTo>
                      <a:pt x="12" y="13"/>
                    </a:lnTo>
                    <a:lnTo>
                      <a:pt x="10" y="13"/>
                    </a:lnTo>
                    <a:lnTo>
                      <a:pt x="6" y="13"/>
                    </a:lnTo>
                    <a:lnTo>
                      <a:pt x="2" y="13"/>
                    </a:lnTo>
                    <a:lnTo>
                      <a:pt x="0" y="15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4" y="6"/>
                    </a:lnTo>
                    <a:lnTo>
                      <a:pt x="8" y="6"/>
                    </a:lnTo>
                    <a:lnTo>
                      <a:pt x="12" y="6"/>
                    </a:lnTo>
                    <a:lnTo>
                      <a:pt x="21" y="2"/>
                    </a:lnTo>
                    <a:lnTo>
                      <a:pt x="25" y="2"/>
                    </a:lnTo>
                    <a:lnTo>
                      <a:pt x="29" y="6"/>
                    </a:lnTo>
                    <a:lnTo>
                      <a:pt x="31" y="4"/>
                    </a:lnTo>
                    <a:lnTo>
                      <a:pt x="34" y="4"/>
                    </a:lnTo>
                    <a:lnTo>
                      <a:pt x="38" y="2"/>
                    </a:lnTo>
                    <a:lnTo>
                      <a:pt x="44" y="0"/>
                    </a:lnTo>
                    <a:lnTo>
                      <a:pt x="46" y="2"/>
                    </a:lnTo>
                    <a:lnTo>
                      <a:pt x="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82" name="Freeform 1461"/>
              <p:cNvSpPr>
                <a:spLocks/>
              </p:cNvSpPr>
              <p:nvPr/>
            </p:nvSpPr>
            <p:spPr bwMode="auto">
              <a:xfrm>
                <a:off x="2294" y="699"/>
                <a:ext cx="63" cy="41"/>
              </a:xfrm>
              <a:custGeom>
                <a:avLst/>
                <a:gdLst>
                  <a:gd name="T0" fmla="*/ 26 w 63"/>
                  <a:gd name="T1" fmla="*/ 0 h 41"/>
                  <a:gd name="T2" fmla="*/ 28 w 63"/>
                  <a:gd name="T3" fmla="*/ 1 h 41"/>
                  <a:gd name="T4" fmla="*/ 32 w 63"/>
                  <a:gd name="T5" fmla="*/ 1 h 41"/>
                  <a:gd name="T6" fmla="*/ 34 w 63"/>
                  <a:gd name="T7" fmla="*/ 3 h 41"/>
                  <a:gd name="T8" fmla="*/ 38 w 63"/>
                  <a:gd name="T9" fmla="*/ 3 h 41"/>
                  <a:gd name="T10" fmla="*/ 40 w 63"/>
                  <a:gd name="T11" fmla="*/ 1 h 41"/>
                  <a:gd name="T12" fmla="*/ 45 w 63"/>
                  <a:gd name="T13" fmla="*/ 3 h 41"/>
                  <a:gd name="T14" fmla="*/ 45 w 63"/>
                  <a:gd name="T15" fmla="*/ 5 h 41"/>
                  <a:gd name="T16" fmla="*/ 51 w 63"/>
                  <a:gd name="T17" fmla="*/ 5 h 41"/>
                  <a:gd name="T18" fmla="*/ 55 w 63"/>
                  <a:gd name="T19" fmla="*/ 5 h 41"/>
                  <a:gd name="T20" fmla="*/ 57 w 63"/>
                  <a:gd name="T21" fmla="*/ 7 h 41"/>
                  <a:gd name="T22" fmla="*/ 61 w 63"/>
                  <a:gd name="T23" fmla="*/ 7 h 41"/>
                  <a:gd name="T24" fmla="*/ 63 w 63"/>
                  <a:gd name="T25" fmla="*/ 9 h 41"/>
                  <a:gd name="T26" fmla="*/ 59 w 63"/>
                  <a:gd name="T27" fmla="*/ 15 h 41"/>
                  <a:gd name="T28" fmla="*/ 55 w 63"/>
                  <a:gd name="T29" fmla="*/ 15 h 41"/>
                  <a:gd name="T30" fmla="*/ 47 w 63"/>
                  <a:gd name="T31" fmla="*/ 17 h 41"/>
                  <a:gd name="T32" fmla="*/ 44 w 63"/>
                  <a:gd name="T33" fmla="*/ 19 h 41"/>
                  <a:gd name="T34" fmla="*/ 40 w 63"/>
                  <a:gd name="T35" fmla="*/ 22 h 41"/>
                  <a:gd name="T36" fmla="*/ 40 w 63"/>
                  <a:gd name="T37" fmla="*/ 24 h 41"/>
                  <a:gd name="T38" fmla="*/ 44 w 63"/>
                  <a:gd name="T39" fmla="*/ 24 h 41"/>
                  <a:gd name="T40" fmla="*/ 44 w 63"/>
                  <a:gd name="T41" fmla="*/ 24 h 41"/>
                  <a:gd name="T42" fmla="*/ 45 w 63"/>
                  <a:gd name="T43" fmla="*/ 26 h 41"/>
                  <a:gd name="T44" fmla="*/ 40 w 63"/>
                  <a:gd name="T45" fmla="*/ 32 h 41"/>
                  <a:gd name="T46" fmla="*/ 40 w 63"/>
                  <a:gd name="T47" fmla="*/ 34 h 41"/>
                  <a:gd name="T48" fmla="*/ 36 w 63"/>
                  <a:gd name="T49" fmla="*/ 36 h 41"/>
                  <a:gd name="T50" fmla="*/ 36 w 63"/>
                  <a:gd name="T51" fmla="*/ 38 h 41"/>
                  <a:gd name="T52" fmla="*/ 34 w 63"/>
                  <a:gd name="T53" fmla="*/ 40 h 41"/>
                  <a:gd name="T54" fmla="*/ 30 w 63"/>
                  <a:gd name="T55" fmla="*/ 40 h 41"/>
                  <a:gd name="T56" fmla="*/ 26 w 63"/>
                  <a:gd name="T57" fmla="*/ 41 h 41"/>
                  <a:gd name="T58" fmla="*/ 23 w 63"/>
                  <a:gd name="T59" fmla="*/ 41 h 41"/>
                  <a:gd name="T60" fmla="*/ 19 w 63"/>
                  <a:gd name="T61" fmla="*/ 40 h 41"/>
                  <a:gd name="T62" fmla="*/ 17 w 63"/>
                  <a:gd name="T63" fmla="*/ 40 h 41"/>
                  <a:gd name="T64" fmla="*/ 13 w 63"/>
                  <a:gd name="T65" fmla="*/ 40 h 41"/>
                  <a:gd name="T66" fmla="*/ 9 w 63"/>
                  <a:gd name="T67" fmla="*/ 40 h 41"/>
                  <a:gd name="T68" fmla="*/ 7 w 63"/>
                  <a:gd name="T69" fmla="*/ 38 h 41"/>
                  <a:gd name="T70" fmla="*/ 11 w 63"/>
                  <a:gd name="T71" fmla="*/ 36 h 41"/>
                  <a:gd name="T72" fmla="*/ 7 w 63"/>
                  <a:gd name="T73" fmla="*/ 32 h 41"/>
                  <a:gd name="T74" fmla="*/ 3 w 63"/>
                  <a:gd name="T75" fmla="*/ 28 h 41"/>
                  <a:gd name="T76" fmla="*/ 2 w 63"/>
                  <a:gd name="T77" fmla="*/ 28 h 41"/>
                  <a:gd name="T78" fmla="*/ 2 w 63"/>
                  <a:gd name="T79" fmla="*/ 24 h 41"/>
                  <a:gd name="T80" fmla="*/ 0 w 63"/>
                  <a:gd name="T81" fmla="*/ 21 h 41"/>
                  <a:gd name="T82" fmla="*/ 3 w 63"/>
                  <a:gd name="T83" fmla="*/ 17 h 41"/>
                  <a:gd name="T84" fmla="*/ 3 w 63"/>
                  <a:gd name="T85" fmla="*/ 15 h 41"/>
                  <a:gd name="T86" fmla="*/ 7 w 63"/>
                  <a:gd name="T87" fmla="*/ 9 h 41"/>
                  <a:gd name="T88" fmla="*/ 7 w 63"/>
                  <a:gd name="T89" fmla="*/ 5 h 41"/>
                  <a:gd name="T90" fmla="*/ 11 w 63"/>
                  <a:gd name="T91" fmla="*/ 5 h 41"/>
                  <a:gd name="T92" fmla="*/ 15 w 63"/>
                  <a:gd name="T93" fmla="*/ 1 h 41"/>
                  <a:gd name="T94" fmla="*/ 17 w 63"/>
                  <a:gd name="T95" fmla="*/ 1 h 41"/>
                  <a:gd name="T96" fmla="*/ 26 w 63"/>
                  <a:gd name="T9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3" h="41">
                    <a:moveTo>
                      <a:pt x="26" y="0"/>
                    </a:moveTo>
                    <a:lnTo>
                      <a:pt x="28" y="1"/>
                    </a:lnTo>
                    <a:lnTo>
                      <a:pt x="32" y="1"/>
                    </a:lnTo>
                    <a:lnTo>
                      <a:pt x="34" y="3"/>
                    </a:lnTo>
                    <a:lnTo>
                      <a:pt x="38" y="3"/>
                    </a:lnTo>
                    <a:lnTo>
                      <a:pt x="40" y="1"/>
                    </a:lnTo>
                    <a:lnTo>
                      <a:pt x="45" y="3"/>
                    </a:lnTo>
                    <a:lnTo>
                      <a:pt x="45" y="5"/>
                    </a:lnTo>
                    <a:lnTo>
                      <a:pt x="51" y="5"/>
                    </a:lnTo>
                    <a:lnTo>
                      <a:pt x="55" y="5"/>
                    </a:lnTo>
                    <a:lnTo>
                      <a:pt x="57" y="7"/>
                    </a:lnTo>
                    <a:lnTo>
                      <a:pt x="61" y="7"/>
                    </a:lnTo>
                    <a:lnTo>
                      <a:pt x="63" y="9"/>
                    </a:lnTo>
                    <a:lnTo>
                      <a:pt x="59" y="15"/>
                    </a:lnTo>
                    <a:lnTo>
                      <a:pt x="55" y="15"/>
                    </a:lnTo>
                    <a:lnTo>
                      <a:pt x="47" y="17"/>
                    </a:lnTo>
                    <a:lnTo>
                      <a:pt x="44" y="19"/>
                    </a:lnTo>
                    <a:lnTo>
                      <a:pt x="40" y="22"/>
                    </a:lnTo>
                    <a:lnTo>
                      <a:pt x="40" y="24"/>
                    </a:lnTo>
                    <a:lnTo>
                      <a:pt x="44" y="24"/>
                    </a:lnTo>
                    <a:lnTo>
                      <a:pt x="44" y="24"/>
                    </a:lnTo>
                    <a:lnTo>
                      <a:pt x="45" y="26"/>
                    </a:lnTo>
                    <a:lnTo>
                      <a:pt x="40" y="32"/>
                    </a:lnTo>
                    <a:lnTo>
                      <a:pt x="40" y="34"/>
                    </a:lnTo>
                    <a:lnTo>
                      <a:pt x="36" y="36"/>
                    </a:lnTo>
                    <a:lnTo>
                      <a:pt x="36" y="38"/>
                    </a:lnTo>
                    <a:lnTo>
                      <a:pt x="34" y="40"/>
                    </a:lnTo>
                    <a:lnTo>
                      <a:pt x="30" y="40"/>
                    </a:lnTo>
                    <a:lnTo>
                      <a:pt x="26" y="41"/>
                    </a:lnTo>
                    <a:lnTo>
                      <a:pt x="23" y="41"/>
                    </a:lnTo>
                    <a:lnTo>
                      <a:pt x="19" y="40"/>
                    </a:lnTo>
                    <a:lnTo>
                      <a:pt x="17" y="40"/>
                    </a:lnTo>
                    <a:lnTo>
                      <a:pt x="13" y="40"/>
                    </a:lnTo>
                    <a:lnTo>
                      <a:pt x="9" y="40"/>
                    </a:lnTo>
                    <a:lnTo>
                      <a:pt x="7" y="38"/>
                    </a:lnTo>
                    <a:lnTo>
                      <a:pt x="11" y="36"/>
                    </a:lnTo>
                    <a:lnTo>
                      <a:pt x="7" y="32"/>
                    </a:lnTo>
                    <a:lnTo>
                      <a:pt x="3" y="28"/>
                    </a:lnTo>
                    <a:lnTo>
                      <a:pt x="2" y="28"/>
                    </a:lnTo>
                    <a:lnTo>
                      <a:pt x="2" y="24"/>
                    </a:lnTo>
                    <a:lnTo>
                      <a:pt x="0" y="21"/>
                    </a:lnTo>
                    <a:lnTo>
                      <a:pt x="3" y="17"/>
                    </a:lnTo>
                    <a:lnTo>
                      <a:pt x="3" y="15"/>
                    </a:lnTo>
                    <a:lnTo>
                      <a:pt x="7" y="9"/>
                    </a:lnTo>
                    <a:lnTo>
                      <a:pt x="7" y="5"/>
                    </a:lnTo>
                    <a:lnTo>
                      <a:pt x="11" y="5"/>
                    </a:lnTo>
                    <a:lnTo>
                      <a:pt x="15" y="1"/>
                    </a:lnTo>
                    <a:lnTo>
                      <a:pt x="17" y="1"/>
                    </a:lnTo>
                    <a:lnTo>
                      <a:pt x="2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83" name="Freeform 1462"/>
              <p:cNvSpPr>
                <a:spLocks/>
              </p:cNvSpPr>
              <p:nvPr/>
            </p:nvSpPr>
            <p:spPr bwMode="auto">
              <a:xfrm>
                <a:off x="2286" y="687"/>
                <a:ext cx="15" cy="21"/>
              </a:xfrm>
              <a:custGeom>
                <a:avLst/>
                <a:gdLst>
                  <a:gd name="T0" fmla="*/ 8 w 15"/>
                  <a:gd name="T1" fmla="*/ 0 h 21"/>
                  <a:gd name="T2" fmla="*/ 10 w 15"/>
                  <a:gd name="T3" fmla="*/ 2 h 21"/>
                  <a:gd name="T4" fmla="*/ 13 w 15"/>
                  <a:gd name="T5" fmla="*/ 2 h 21"/>
                  <a:gd name="T6" fmla="*/ 15 w 15"/>
                  <a:gd name="T7" fmla="*/ 0 h 21"/>
                  <a:gd name="T8" fmla="*/ 13 w 15"/>
                  <a:gd name="T9" fmla="*/ 6 h 21"/>
                  <a:gd name="T10" fmla="*/ 15 w 15"/>
                  <a:gd name="T11" fmla="*/ 8 h 21"/>
                  <a:gd name="T12" fmla="*/ 13 w 15"/>
                  <a:gd name="T13" fmla="*/ 12 h 21"/>
                  <a:gd name="T14" fmla="*/ 13 w 15"/>
                  <a:gd name="T15" fmla="*/ 15 h 21"/>
                  <a:gd name="T16" fmla="*/ 11 w 15"/>
                  <a:gd name="T17" fmla="*/ 19 h 21"/>
                  <a:gd name="T18" fmla="*/ 6 w 15"/>
                  <a:gd name="T19" fmla="*/ 21 h 21"/>
                  <a:gd name="T20" fmla="*/ 4 w 15"/>
                  <a:gd name="T21" fmla="*/ 19 h 21"/>
                  <a:gd name="T22" fmla="*/ 0 w 15"/>
                  <a:gd name="T23" fmla="*/ 13 h 21"/>
                  <a:gd name="T24" fmla="*/ 2 w 15"/>
                  <a:gd name="T25" fmla="*/ 10 h 21"/>
                  <a:gd name="T26" fmla="*/ 2 w 15"/>
                  <a:gd name="T27" fmla="*/ 6 h 21"/>
                  <a:gd name="T28" fmla="*/ 2 w 15"/>
                  <a:gd name="T29" fmla="*/ 2 h 21"/>
                  <a:gd name="T30" fmla="*/ 6 w 15"/>
                  <a:gd name="T31" fmla="*/ 2 h 21"/>
                  <a:gd name="T32" fmla="*/ 8 w 15"/>
                  <a:gd name="T3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" h="21">
                    <a:moveTo>
                      <a:pt x="8" y="0"/>
                    </a:moveTo>
                    <a:lnTo>
                      <a:pt x="10" y="2"/>
                    </a:lnTo>
                    <a:lnTo>
                      <a:pt x="13" y="2"/>
                    </a:lnTo>
                    <a:lnTo>
                      <a:pt x="15" y="0"/>
                    </a:lnTo>
                    <a:lnTo>
                      <a:pt x="13" y="6"/>
                    </a:lnTo>
                    <a:lnTo>
                      <a:pt x="15" y="8"/>
                    </a:lnTo>
                    <a:lnTo>
                      <a:pt x="13" y="12"/>
                    </a:lnTo>
                    <a:lnTo>
                      <a:pt x="13" y="15"/>
                    </a:lnTo>
                    <a:lnTo>
                      <a:pt x="11" y="19"/>
                    </a:lnTo>
                    <a:lnTo>
                      <a:pt x="6" y="21"/>
                    </a:lnTo>
                    <a:lnTo>
                      <a:pt x="4" y="19"/>
                    </a:lnTo>
                    <a:lnTo>
                      <a:pt x="0" y="13"/>
                    </a:lnTo>
                    <a:lnTo>
                      <a:pt x="2" y="10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6" y="2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84" name="Rectangle 1463"/>
              <p:cNvSpPr>
                <a:spLocks noChangeArrowheads="1"/>
              </p:cNvSpPr>
              <p:nvPr/>
            </p:nvSpPr>
            <p:spPr bwMode="auto">
              <a:xfrm>
                <a:off x="1754" y="1000"/>
                <a:ext cx="2" cy="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85" name="Freeform 1464"/>
              <p:cNvSpPr>
                <a:spLocks/>
              </p:cNvSpPr>
              <p:nvPr/>
            </p:nvSpPr>
            <p:spPr bwMode="auto">
              <a:xfrm>
                <a:off x="2383" y="739"/>
                <a:ext cx="17" cy="36"/>
              </a:xfrm>
              <a:custGeom>
                <a:avLst/>
                <a:gdLst>
                  <a:gd name="T0" fmla="*/ 14 w 17"/>
                  <a:gd name="T1" fmla="*/ 0 h 36"/>
                  <a:gd name="T2" fmla="*/ 15 w 17"/>
                  <a:gd name="T3" fmla="*/ 1 h 36"/>
                  <a:gd name="T4" fmla="*/ 17 w 17"/>
                  <a:gd name="T5" fmla="*/ 7 h 36"/>
                  <a:gd name="T6" fmla="*/ 17 w 17"/>
                  <a:gd name="T7" fmla="*/ 9 h 36"/>
                  <a:gd name="T8" fmla="*/ 15 w 17"/>
                  <a:gd name="T9" fmla="*/ 15 h 36"/>
                  <a:gd name="T10" fmla="*/ 15 w 17"/>
                  <a:gd name="T11" fmla="*/ 19 h 36"/>
                  <a:gd name="T12" fmla="*/ 14 w 17"/>
                  <a:gd name="T13" fmla="*/ 22 h 36"/>
                  <a:gd name="T14" fmla="*/ 15 w 17"/>
                  <a:gd name="T15" fmla="*/ 24 h 36"/>
                  <a:gd name="T16" fmla="*/ 12 w 17"/>
                  <a:gd name="T17" fmla="*/ 34 h 36"/>
                  <a:gd name="T18" fmla="*/ 8 w 17"/>
                  <a:gd name="T19" fmla="*/ 36 h 36"/>
                  <a:gd name="T20" fmla="*/ 4 w 17"/>
                  <a:gd name="T21" fmla="*/ 36 h 36"/>
                  <a:gd name="T22" fmla="*/ 0 w 17"/>
                  <a:gd name="T23" fmla="*/ 30 h 36"/>
                  <a:gd name="T24" fmla="*/ 2 w 17"/>
                  <a:gd name="T25" fmla="*/ 28 h 36"/>
                  <a:gd name="T26" fmla="*/ 4 w 17"/>
                  <a:gd name="T27" fmla="*/ 22 h 36"/>
                  <a:gd name="T28" fmla="*/ 4 w 17"/>
                  <a:gd name="T29" fmla="*/ 19 h 36"/>
                  <a:gd name="T30" fmla="*/ 8 w 17"/>
                  <a:gd name="T31" fmla="*/ 15 h 36"/>
                  <a:gd name="T32" fmla="*/ 8 w 17"/>
                  <a:gd name="T33" fmla="*/ 13 h 36"/>
                  <a:gd name="T34" fmla="*/ 8 w 17"/>
                  <a:gd name="T35" fmla="*/ 13 h 36"/>
                  <a:gd name="T36" fmla="*/ 8 w 17"/>
                  <a:gd name="T37" fmla="*/ 9 h 36"/>
                  <a:gd name="T38" fmla="*/ 12 w 17"/>
                  <a:gd name="T39" fmla="*/ 5 h 36"/>
                  <a:gd name="T40" fmla="*/ 12 w 17"/>
                  <a:gd name="T41" fmla="*/ 1 h 36"/>
                  <a:gd name="T42" fmla="*/ 14 w 17"/>
                  <a:gd name="T43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" h="36">
                    <a:moveTo>
                      <a:pt x="14" y="0"/>
                    </a:moveTo>
                    <a:lnTo>
                      <a:pt x="15" y="1"/>
                    </a:lnTo>
                    <a:lnTo>
                      <a:pt x="17" y="7"/>
                    </a:lnTo>
                    <a:lnTo>
                      <a:pt x="17" y="9"/>
                    </a:lnTo>
                    <a:lnTo>
                      <a:pt x="15" y="15"/>
                    </a:lnTo>
                    <a:lnTo>
                      <a:pt x="15" y="19"/>
                    </a:lnTo>
                    <a:lnTo>
                      <a:pt x="14" y="22"/>
                    </a:lnTo>
                    <a:lnTo>
                      <a:pt x="15" y="24"/>
                    </a:lnTo>
                    <a:lnTo>
                      <a:pt x="12" y="34"/>
                    </a:lnTo>
                    <a:lnTo>
                      <a:pt x="8" y="36"/>
                    </a:lnTo>
                    <a:lnTo>
                      <a:pt x="4" y="36"/>
                    </a:lnTo>
                    <a:lnTo>
                      <a:pt x="0" y="30"/>
                    </a:lnTo>
                    <a:lnTo>
                      <a:pt x="2" y="28"/>
                    </a:lnTo>
                    <a:lnTo>
                      <a:pt x="4" y="22"/>
                    </a:lnTo>
                    <a:lnTo>
                      <a:pt x="4" y="19"/>
                    </a:lnTo>
                    <a:lnTo>
                      <a:pt x="8" y="15"/>
                    </a:lnTo>
                    <a:lnTo>
                      <a:pt x="8" y="13"/>
                    </a:lnTo>
                    <a:lnTo>
                      <a:pt x="8" y="13"/>
                    </a:lnTo>
                    <a:lnTo>
                      <a:pt x="8" y="9"/>
                    </a:lnTo>
                    <a:lnTo>
                      <a:pt x="12" y="5"/>
                    </a:lnTo>
                    <a:lnTo>
                      <a:pt x="12" y="1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86" name="Freeform 1465"/>
              <p:cNvSpPr>
                <a:spLocks/>
              </p:cNvSpPr>
              <p:nvPr/>
            </p:nvSpPr>
            <p:spPr bwMode="auto">
              <a:xfrm>
                <a:off x="2389" y="777"/>
                <a:ext cx="8" cy="3"/>
              </a:xfrm>
              <a:custGeom>
                <a:avLst/>
                <a:gdLst>
                  <a:gd name="T0" fmla="*/ 2 w 8"/>
                  <a:gd name="T1" fmla="*/ 0 h 3"/>
                  <a:gd name="T2" fmla="*/ 8 w 8"/>
                  <a:gd name="T3" fmla="*/ 0 h 3"/>
                  <a:gd name="T4" fmla="*/ 6 w 8"/>
                  <a:gd name="T5" fmla="*/ 3 h 3"/>
                  <a:gd name="T6" fmla="*/ 2 w 8"/>
                  <a:gd name="T7" fmla="*/ 3 h 3"/>
                  <a:gd name="T8" fmla="*/ 0 w 8"/>
                  <a:gd name="T9" fmla="*/ 2 h 3"/>
                  <a:gd name="T10" fmla="*/ 2 w 8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3">
                    <a:moveTo>
                      <a:pt x="2" y="0"/>
                    </a:moveTo>
                    <a:lnTo>
                      <a:pt x="8" y="0"/>
                    </a:lnTo>
                    <a:lnTo>
                      <a:pt x="6" y="3"/>
                    </a:lnTo>
                    <a:lnTo>
                      <a:pt x="2" y="3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87" name="Freeform 1466"/>
              <p:cNvSpPr>
                <a:spLocks/>
              </p:cNvSpPr>
              <p:nvPr/>
            </p:nvSpPr>
            <p:spPr bwMode="auto">
              <a:xfrm>
                <a:off x="2160" y="767"/>
                <a:ext cx="181" cy="111"/>
              </a:xfrm>
              <a:custGeom>
                <a:avLst/>
                <a:gdLst>
                  <a:gd name="T0" fmla="*/ 84 w 181"/>
                  <a:gd name="T1" fmla="*/ 8 h 111"/>
                  <a:gd name="T2" fmla="*/ 88 w 181"/>
                  <a:gd name="T3" fmla="*/ 15 h 111"/>
                  <a:gd name="T4" fmla="*/ 96 w 181"/>
                  <a:gd name="T5" fmla="*/ 25 h 111"/>
                  <a:gd name="T6" fmla="*/ 96 w 181"/>
                  <a:gd name="T7" fmla="*/ 42 h 111"/>
                  <a:gd name="T8" fmla="*/ 92 w 181"/>
                  <a:gd name="T9" fmla="*/ 46 h 111"/>
                  <a:gd name="T10" fmla="*/ 94 w 181"/>
                  <a:gd name="T11" fmla="*/ 65 h 111"/>
                  <a:gd name="T12" fmla="*/ 103 w 181"/>
                  <a:gd name="T13" fmla="*/ 65 h 111"/>
                  <a:gd name="T14" fmla="*/ 122 w 181"/>
                  <a:gd name="T15" fmla="*/ 71 h 111"/>
                  <a:gd name="T16" fmla="*/ 120 w 181"/>
                  <a:gd name="T17" fmla="*/ 55 h 111"/>
                  <a:gd name="T18" fmla="*/ 128 w 181"/>
                  <a:gd name="T19" fmla="*/ 46 h 111"/>
                  <a:gd name="T20" fmla="*/ 130 w 181"/>
                  <a:gd name="T21" fmla="*/ 29 h 111"/>
                  <a:gd name="T22" fmla="*/ 139 w 181"/>
                  <a:gd name="T23" fmla="*/ 19 h 111"/>
                  <a:gd name="T24" fmla="*/ 155 w 181"/>
                  <a:gd name="T25" fmla="*/ 6 h 111"/>
                  <a:gd name="T26" fmla="*/ 157 w 181"/>
                  <a:gd name="T27" fmla="*/ 15 h 111"/>
                  <a:gd name="T28" fmla="*/ 155 w 181"/>
                  <a:gd name="T29" fmla="*/ 29 h 111"/>
                  <a:gd name="T30" fmla="*/ 143 w 181"/>
                  <a:gd name="T31" fmla="*/ 46 h 111"/>
                  <a:gd name="T32" fmla="*/ 155 w 181"/>
                  <a:gd name="T33" fmla="*/ 50 h 111"/>
                  <a:gd name="T34" fmla="*/ 141 w 181"/>
                  <a:gd name="T35" fmla="*/ 67 h 111"/>
                  <a:gd name="T36" fmla="*/ 158 w 181"/>
                  <a:gd name="T37" fmla="*/ 59 h 111"/>
                  <a:gd name="T38" fmla="*/ 162 w 181"/>
                  <a:gd name="T39" fmla="*/ 67 h 111"/>
                  <a:gd name="T40" fmla="*/ 170 w 181"/>
                  <a:gd name="T41" fmla="*/ 54 h 111"/>
                  <a:gd name="T42" fmla="*/ 179 w 181"/>
                  <a:gd name="T43" fmla="*/ 69 h 111"/>
                  <a:gd name="T44" fmla="*/ 164 w 181"/>
                  <a:gd name="T45" fmla="*/ 86 h 111"/>
                  <a:gd name="T46" fmla="*/ 155 w 181"/>
                  <a:gd name="T47" fmla="*/ 99 h 111"/>
                  <a:gd name="T48" fmla="*/ 147 w 181"/>
                  <a:gd name="T49" fmla="*/ 105 h 111"/>
                  <a:gd name="T50" fmla="*/ 128 w 181"/>
                  <a:gd name="T51" fmla="*/ 107 h 111"/>
                  <a:gd name="T52" fmla="*/ 124 w 181"/>
                  <a:gd name="T53" fmla="*/ 97 h 111"/>
                  <a:gd name="T54" fmla="*/ 111 w 181"/>
                  <a:gd name="T55" fmla="*/ 99 h 111"/>
                  <a:gd name="T56" fmla="*/ 107 w 181"/>
                  <a:gd name="T57" fmla="*/ 97 h 111"/>
                  <a:gd name="T58" fmla="*/ 92 w 181"/>
                  <a:gd name="T59" fmla="*/ 99 h 111"/>
                  <a:gd name="T60" fmla="*/ 78 w 181"/>
                  <a:gd name="T61" fmla="*/ 101 h 111"/>
                  <a:gd name="T62" fmla="*/ 67 w 181"/>
                  <a:gd name="T63" fmla="*/ 109 h 111"/>
                  <a:gd name="T64" fmla="*/ 52 w 181"/>
                  <a:gd name="T65" fmla="*/ 109 h 111"/>
                  <a:gd name="T66" fmla="*/ 29 w 181"/>
                  <a:gd name="T67" fmla="*/ 103 h 111"/>
                  <a:gd name="T68" fmla="*/ 33 w 181"/>
                  <a:gd name="T69" fmla="*/ 86 h 111"/>
                  <a:gd name="T70" fmla="*/ 54 w 181"/>
                  <a:gd name="T71" fmla="*/ 84 h 111"/>
                  <a:gd name="T72" fmla="*/ 75 w 181"/>
                  <a:gd name="T73" fmla="*/ 84 h 111"/>
                  <a:gd name="T74" fmla="*/ 82 w 181"/>
                  <a:gd name="T75" fmla="*/ 80 h 111"/>
                  <a:gd name="T76" fmla="*/ 67 w 181"/>
                  <a:gd name="T77" fmla="*/ 78 h 111"/>
                  <a:gd name="T78" fmla="*/ 54 w 181"/>
                  <a:gd name="T79" fmla="*/ 78 h 111"/>
                  <a:gd name="T80" fmla="*/ 54 w 181"/>
                  <a:gd name="T81" fmla="*/ 69 h 111"/>
                  <a:gd name="T82" fmla="*/ 42 w 181"/>
                  <a:gd name="T83" fmla="*/ 69 h 111"/>
                  <a:gd name="T84" fmla="*/ 27 w 181"/>
                  <a:gd name="T85" fmla="*/ 76 h 111"/>
                  <a:gd name="T86" fmla="*/ 23 w 181"/>
                  <a:gd name="T87" fmla="*/ 74 h 111"/>
                  <a:gd name="T88" fmla="*/ 16 w 181"/>
                  <a:gd name="T89" fmla="*/ 65 h 111"/>
                  <a:gd name="T90" fmla="*/ 0 w 181"/>
                  <a:gd name="T91" fmla="*/ 57 h 111"/>
                  <a:gd name="T92" fmla="*/ 10 w 181"/>
                  <a:gd name="T93" fmla="*/ 46 h 111"/>
                  <a:gd name="T94" fmla="*/ 31 w 181"/>
                  <a:gd name="T95" fmla="*/ 48 h 111"/>
                  <a:gd name="T96" fmla="*/ 38 w 181"/>
                  <a:gd name="T97" fmla="*/ 40 h 111"/>
                  <a:gd name="T98" fmla="*/ 19 w 181"/>
                  <a:gd name="T99" fmla="*/ 38 h 111"/>
                  <a:gd name="T100" fmla="*/ 42 w 181"/>
                  <a:gd name="T101" fmla="*/ 27 h 111"/>
                  <a:gd name="T102" fmla="*/ 54 w 181"/>
                  <a:gd name="T103" fmla="*/ 25 h 111"/>
                  <a:gd name="T104" fmla="*/ 40 w 181"/>
                  <a:gd name="T105" fmla="*/ 15 h 111"/>
                  <a:gd name="T106" fmla="*/ 54 w 181"/>
                  <a:gd name="T107" fmla="*/ 8 h 111"/>
                  <a:gd name="T108" fmla="*/ 63 w 181"/>
                  <a:gd name="T109" fmla="*/ 12 h 111"/>
                  <a:gd name="T110" fmla="*/ 69 w 181"/>
                  <a:gd name="T111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81" h="111">
                    <a:moveTo>
                      <a:pt x="69" y="0"/>
                    </a:moveTo>
                    <a:lnTo>
                      <a:pt x="73" y="0"/>
                    </a:lnTo>
                    <a:lnTo>
                      <a:pt x="78" y="0"/>
                    </a:lnTo>
                    <a:lnTo>
                      <a:pt x="82" y="4"/>
                    </a:lnTo>
                    <a:lnTo>
                      <a:pt x="84" y="8"/>
                    </a:lnTo>
                    <a:lnTo>
                      <a:pt x="80" y="10"/>
                    </a:lnTo>
                    <a:lnTo>
                      <a:pt x="78" y="15"/>
                    </a:lnTo>
                    <a:lnTo>
                      <a:pt x="78" y="17"/>
                    </a:lnTo>
                    <a:lnTo>
                      <a:pt x="86" y="17"/>
                    </a:lnTo>
                    <a:lnTo>
                      <a:pt x="88" y="15"/>
                    </a:lnTo>
                    <a:lnTo>
                      <a:pt x="90" y="17"/>
                    </a:lnTo>
                    <a:lnTo>
                      <a:pt x="92" y="17"/>
                    </a:lnTo>
                    <a:lnTo>
                      <a:pt x="94" y="19"/>
                    </a:lnTo>
                    <a:lnTo>
                      <a:pt x="94" y="21"/>
                    </a:lnTo>
                    <a:lnTo>
                      <a:pt x="96" y="25"/>
                    </a:lnTo>
                    <a:lnTo>
                      <a:pt x="96" y="27"/>
                    </a:lnTo>
                    <a:lnTo>
                      <a:pt x="94" y="27"/>
                    </a:lnTo>
                    <a:lnTo>
                      <a:pt x="92" y="31"/>
                    </a:lnTo>
                    <a:lnTo>
                      <a:pt x="96" y="34"/>
                    </a:lnTo>
                    <a:lnTo>
                      <a:pt x="96" y="42"/>
                    </a:lnTo>
                    <a:lnTo>
                      <a:pt x="96" y="44"/>
                    </a:lnTo>
                    <a:lnTo>
                      <a:pt x="92" y="44"/>
                    </a:lnTo>
                    <a:lnTo>
                      <a:pt x="88" y="44"/>
                    </a:lnTo>
                    <a:lnTo>
                      <a:pt x="88" y="46"/>
                    </a:lnTo>
                    <a:lnTo>
                      <a:pt x="92" y="46"/>
                    </a:lnTo>
                    <a:lnTo>
                      <a:pt x="96" y="48"/>
                    </a:lnTo>
                    <a:lnTo>
                      <a:pt x="99" y="48"/>
                    </a:lnTo>
                    <a:lnTo>
                      <a:pt x="96" y="55"/>
                    </a:lnTo>
                    <a:lnTo>
                      <a:pt x="94" y="57"/>
                    </a:lnTo>
                    <a:lnTo>
                      <a:pt x="94" y="65"/>
                    </a:lnTo>
                    <a:lnTo>
                      <a:pt x="96" y="65"/>
                    </a:lnTo>
                    <a:lnTo>
                      <a:pt x="99" y="65"/>
                    </a:lnTo>
                    <a:lnTo>
                      <a:pt x="101" y="61"/>
                    </a:lnTo>
                    <a:lnTo>
                      <a:pt x="103" y="63"/>
                    </a:lnTo>
                    <a:lnTo>
                      <a:pt x="103" y="65"/>
                    </a:lnTo>
                    <a:lnTo>
                      <a:pt x="107" y="67"/>
                    </a:lnTo>
                    <a:lnTo>
                      <a:pt x="109" y="65"/>
                    </a:lnTo>
                    <a:lnTo>
                      <a:pt x="117" y="67"/>
                    </a:lnTo>
                    <a:lnTo>
                      <a:pt x="118" y="71"/>
                    </a:lnTo>
                    <a:lnTo>
                      <a:pt x="122" y="71"/>
                    </a:lnTo>
                    <a:lnTo>
                      <a:pt x="120" y="69"/>
                    </a:lnTo>
                    <a:lnTo>
                      <a:pt x="120" y="67"/>
                    </a:lnTo>
                    <a:lnTo>
                      <a:pt x="126" y="65"/>
                    </a:lnTo>
                    <a:lnTo>
                      <a:pt x="124" y="59"/>
                    </a:lnTo>
                    <a:lnTo>
                      <a:pt x="120" y="55"/>
                    </a:lnTo>
                    <a:lnTo>
                      <a:pt x="120" y="52"/>
                    </a:lnTo>
                    <a:lnTo>
                      <a:pt x="118" y="50"/>
                    </a:lnTo>
                    <a:lnTo>
                      <a:pt x="120" y="48"/>
                    </a:lnTo>
                    <a:lnTo>
                      <a:pt x="122" y="48"/>
                    </a:lnTo>
                    <a:lnTo>
                      <a:pt x="128" y="46"/>
                    </a:lnTo>
                    <a:lnTo>
                      <a:pt x="132" y="46"/>
                    </a:lnTo>
                    <a:lnTo>
                      <a:pt x="134" y="40"/>
                    </a:lnTo>
                    <a:lnTo>
                      <a:pt x="132" y="34"/>
                    </a:lnTo>
                    <a:lnTo>
                      <a:pt x="130" y="33"/>
                    </a:lnTo>
                    <a:lnTo>
                      <a:pt x="130" y="29"/>
                    </a:lnTo>
                    <a:lnTo>
                      <a:pt x="128" y="25"/>
                    </a:lnTo>
                    <a:lnTo>
                      <a:pt x="132" y="21"/>
                    </a:lnTo>
                    <a:lnTo>
                      <a:pt x="134" y="19"/>
                    </a:lnTo>
                    <a:lnTo>
                      <a:pt x="136" y="19"/>
                    </a:lnTo>
                    <a:lnTo>
                      <a:pt x="139" y="19"/>
                    </a:lnTo>
                    <a:lnTo>
                      <a:pt x="139" y="17"/>
                    </a:lnTo>
                    <a:lnTo>
                      <a:pt x="139" y="13"/>
                    </a:lnTo>
                    <a:lnTo>
                      <a:pt x="145" y="13"/>
                    </a:lnTo>
                    <a:lnTo>
                      <a:pt x="153" y="6"/>
                    </a:lnTo>
                    <a:lnTo>
                      <a:pt x="155" y="6"/>
                    </a:lnTo>
                    <a:lnTo>
                      <a:pt x="160" y="8"/>
                    </a:lnTo>
                    <a:lnTo>
                      <a:pt x="158" y="10"/>
                    </a:lnTo>
                    <a:lnTo>
                      <a:pt x="160" y="13"/>
                    </a:lnTo>
                    <a:lnTo>
                      <a:pt x="160" y="15"/>
                    </a:lnTo>
                    <a:lnTo>
                      <a:pt x="157" y="15"/>
                    </a:lnTo>
                    <a:lnTo>
                      <a:pt x="155" y="17"/>
                    </a:lnTo>
                    <a:lnTo>
                      <a:pt x="155" y="19"/>
                    </a:lnTo>
                    <a:lnTo>
                      <a:pt x="153" y="23"/>
                    </a:lnTo>
                    <a:lnTo>
                      <a:pt x="153" y="29"/>
                    </a:lnTo>
                    <a:lnTo>
                      <a:pt x="155" y="29"/>
                    </a:lnTo>
                    <a:lnTo>
                      <a:pt x="155" y="38"/>
                    </a:lnTo>
                    <a:lnTo>
                      <a:pt x="153" y="40"/>
                    </a:lnTo>
                    <a:lnTo>
                      <a:pt x="151" y="40"/>
                    </a:lnTo>
                    <a:lnTo>
                      <a:pt x="145" y="44"/>
                    </a:lnTo>
                    <a:lnTo>
                      <a:pt x="143" y="46"/>
                    </a:lnTo>
                    <a:lnTo>
                      <a:pt x="143" y="48"/>
                    </a:lnTo>
                    <a:lnTo>
                      <a:pt x="145" y="48"/>
                    </a:lnTo>
                    <a:lnTo>
                      <a:pt x="147" y="48"/>
                    </a:lnTo>
                    <a:lnTo>
                      <a:pt x="153" y="48"/>
                    </a:lnTo>
                    <a:lnTo>
                      <a:pt x="155" y="50"/>
                    </a:lnTo>
                    <a:lnTo>
                      <a:pt x="151" y="54"/>
                    </a:lnTo>
                    <a:lnTo>
                      <a:pt x="145" y="57"/>
                    </a:lnTo>
                    <a:lnTo>
                      <a:pt x="141" y="61"/>
                    </a:lnTo>
                    <a:lnTo>
                      <a:pt x="139" y="65"/>
                    </a:lnTo>
                    <a:lnTo>
                      <a:pt x="141" y="67"/>
                    </a:lnTo>
                    <a:lnTo>
                      <a:pt x="143" y="63"/>
                    </a:lnTo>
                    <a:lnTo>
                      <a:pt x="149" y="59"/>
                    </a:lnTo>
                    <a:lnTo>
                      <a:pt x="151" y="57"/>
                    </a:lnTo>
                    <a:lnTo>
                      <a:pt x="153" y="57"/>
                    </a:lnTo>
                    <a:lnTo>
                      <a:pt x="158" y="59"/>
                    </a:lnTo>
                    <a:lnTo>
                      <a:pt x="158" y="63"/>
                    </a:lnTo>
                    <a:lnTo>
                      <a:pt x="155" y="69"/>
                    </a:lnTo>
                    <a:lnTo>
                      <a:pt x="157" y="71"/>
                    </a:lnTo>
                    <a:lnTo>
                      <a:pt x="158" y="67"/>
                    </a:lnTo>
                    <a:lnTo>
                      <a:pt x="162" y="67"/>
                    </a:lnTo>
                    <a:lnTo>
                      <a:pt x="162" y="65"/>
                    </a:lnTo>
                    <a:lnTo>
                      <a:pt x="162" y="65"/>
                    </a:lnTo>
                    <a:lnTo>
                      <a:pt x="164" y="61"/>
                    </a:lnTo>
                    <a:lnTo>
                      <a:pt x="164" y="57"/>
                    </a:lnTo>
                    <a:lnTo>
                      <a:pt x="170" y="54"/>
                    </a:lnTo>
                    <a:lnTo>
                      <a:pt x="172" y="54"/>
                    </a:lnTo>
                    <a:lnTo>
                      <a:pt x="178" y="55"/>
                    </a:lnTo>
                    <a:lnTo>
                      <a:pt x="179" y="61"/>
                    </a:lnTo>
                    <a:lnTo>
                      <a:pt x="181" y="65"/>
                    </a:lnTo>
                    <a:lnTo>
                      <a:pt x="179" y="69"/>
                    </a:lnTo>
                    <a:lnTo>
                      <a:pt x="176" y="78"/>
                    </a:lnTo>
                    <a:lnTo>
                      <a:pt x="170" y="82"/>
                    </a:lnTo>
                    <a:lnTo>
                      <a:pt x="168" y="84"/>
                    </a:lnTo>
                    <a:lnTo>
                      <a:pt x="164" y="84"/>
                    </a:lnTo>
                    <a:lnTo>
                      <a:pt x="164" y="86"/>
                    </a:lnTo>
                    <a:lnTo>
                      <a:pt x="164" y="88"/>
                    </a:lnTo>
                    <a:lnTo>
                      <a:pt x="160" y="94"/>
                    </a:lnTo>
                    <a:lnTo>
                      <a:pt x="158" y="94"/>
                    </a:lnTo>
                    <a:lnTo>
                      <a:pt x="155" y="95"/>
                    </a:lnTo>
                    <a:lnTo>
                      <a:pt x="155" y="99"/>
                    </a:lnTo>
                    <a:lnTo>
                      <a:pt x="153" y="101"/>
                    </a:lnTo>
                    <a:lnTo>
                      <a:pt x="151" y="101"/>
                    </a:lnTo>
                    <a:lnTo>
                      <a:pt x="149" y="101"/>
                    </a:lnTo>
                    <a:lnTo>
                      <a:pt x="149" y="103"/>
                    </a:lnTo>
                    <a:lnTo>
                      <a:pt x="147" y="105"/>
                    </a:lnTo>
                    <a:lnTo>
                      <a:pt x="145" y="103"/>
                    </a:lnTo>
                    <a:lnTo>
                      <a:pt x="141" y="103"/>
                    </a:lnTo>
                    <a:lnTo>
                      <a:pt x="139" y="103"/>
                    </a:lnTo>
                    <a:lnTo>
                      <a:pt x="134" y="107"/>
                    </a:lnTo>
                    <a:lnTo>
                      <a:pt x="128" y="107"/>
                    </a:lnTo>
                    <a:lnTo>
                      <a:pt x="124" y="105"/>
                    </a:lnTo>
                    <a:lnTo>
                      <a:pt x="122" y="103"/>
                    </a:lnTo>
                    <a:lnTo>
                      <a:pt x="124" y="99"/>
                    </a:lnTo>
                    <a:lnTo>
                      <a:pt x="124" y="97"/>
                    </a:lnTo>
                    <a:lnTo>
                      <a:pt x="124" y="97"/>
                    </a:lnTo>
                    <a:lnTo>
                      <a:pt x="120" y="99"/>
                    </a:lnTo>
                    <a:lnTo>
                      <a:pt x="118" y="101"/>
                    </a:lnTo>
                    <a:lnTo>
                      <a:pt x="117" y="103"/>
                    </a:lnTo>
                    <a:lnTo>
                      <a:pt x="111" y="101"/>
                    </a:lnTo>
                    <a:lnTo>
                      <a:pt x="111" y="99"/>
                    </a:lnTo>
                    <a:lnTo>
                      <a:pt x="113" y="97"/>
                    </a:lnTo>
                    <a:lnTo>
                      <a:pt x="113" y="94"/>
                    </a:lnTo>
                    <a:lnTo>
                      <a:pt x="109" y="94"/>
                    </a:lnTo>
                    <a:lnTo>
                      <a:pt x="109" y="95"/>
                    </a:lnTo>
                    <a:lnTo>
                      <a:pt x="107" y="97"/>
                    </a:lnTo>
                    <a:lnTo>
                      <a:pt x="105" y="97"/>
                    </a:lnTo>
                    <a:lnTo>
                      <a:pt x="99" y="99"/>
                    </a:lnTo>
                    <a:lnTo>
                      <a:pt x="97" y="101"/>
                    </a:lnTo>
                    <a:lnTo>
                      <a:pt x="94" y="101"/>
                    </a:lnTo>
                    <a:lnTo>
                      <a:pt x="92" y="99"/>
                    </a:lnTo>
                    <a:lnTo>
                      <a:pt x="88" y="101"/>
                    </a:lnTo>
                    <a:lnTo>
                      <a:pt x="84" y="99"/>
                    </a:lnTo>
                    <a:lnTo>
                      <a:pt x="84" y="101"/>
                    </a:lnTo>
                    <a:lnTo>
                      <a:pt x="80" y="101"/>
                    </a:lnTo>
                    <a:lnTo>
                      <a:pt x="78" y="101"/>
                    </a:lnTo>
                    <a:lnTo>
                      <a:pt x="78" y="105"/>
                    </a:lnTo>
                    <a:lnTo>
                      <a:pt x="77" y="107"/>
                    </a:lnTo>
                    <a:lnTo>
                      <a:pt x="71" y="107"/>
                    </a:lnTo>
                    <a:lnTo>
                      <a:pt x="71" y="109"/>
                    </a:lnTo>
                    <a:lnTo>
                      <a:pt x="67" y="109"/>
                    </a:lnTo>
                    <a:lnTo>
                      <a:pt x="65" y="109"/>
                    </a:lnTo>
                    <a:lnTo>
                      <a:pt x="61" y="111"/>
                    </a:lnTo>
                    <a:lnTo>
                      <a:pt x="57" y="111"/>
                    </a:lnTo>
                    <a:lnTo>
                      <a:pt x="57" y="109"/>
                    </a:lnTo>
                    <a:lnTo>
                      <a:pt x="52" y="109"/>
                    </a:lnTo>
                    <a:lnTo>
                      <a:pt x="48" y="111"/>
                    </a:lnTo>
                    <a:lnTo>
                      <a:pt x="42" y="111"/>
                    </a:lnTo>
                    <a:lnTo>
                      <a:pt x="36" y="107"/>
                    </a:lnTo>
                    <a:lnTo>
                      <a:pt x="31" y="107"/>
                    </a:lnTo>
                    <a:lnTo>
                      <a:pt x="29" y="103"/>
                    </a:lnTo>
                    <a:lnTo>
                      <a:pt x="25" y="99"/>
                    </a:lnTo>
                    <a:lnTo>
                      <a:pt x="27" y="95"/>
                    </a:lnTo>
                    <a:lnTo>
                      <a:pt x="27" y="92"/>
                    </a:lnTo>
                    <a:lnTo>
                      <a:pt x="27" y="86"/>
                    </a:lnTo>
                    <a:lnTo>
                      <a:pt x="33" y="86"/>
                    </a:lnTo>
                    <a:lnTo>
                      <a:pt x="38" y="88"/>
                    </a:lnTo>
                    <a:lnTo>
                      <a:pt x="40" y="86"/>
                    </a:lnTo>
                    <a:lnTo>
                      <a:pt x="44" y="86"/>
                    </a:lnTo>
                    <a:lnTo>
                      <a:pt x="48" y="86"/>
                    </a:lnTo>
                    <a:lnTo>
                      <a:pt x="54" y="84"/>
                    </a:lnTo>
                    <a:lnTo>
                      <a:pt x="59" y="84"/>
                    </a:lnTo>
                    <a:lnTo>
                      <a:pt x="65" y="86"/>
                    </a:lnTo>
                    <a:lnTo>
                      <a:pt x="69" y="86"/>
                    </a:lnTo>
                    <a:lnTo>
                      <a:pt x="71" y="86"/>
                    </a:lnTo>
                    <a:lnTo>
                      <a:pt x="75" y="84"/>
                    </a:lnTo>
                    <a:lnTo>
                      <a:pt x="82" y="84"/>
                    </a:lnTo>
                    <a:lnTo>
                      <a:pt x="84" y="82"/>
                    </a:lnTo>
                    <a:lnTo>
                      <a:pt x="86" y="80"/>
                    </a:lnTo>
                    <a:lnTo>
                      <a:pt x="84" y="78"/>
                    </a:lnTo>
                    <a:lnTo>
                      <a:pt x="82" y="80"/>
                    </a:lnTo>
                    <a:lnTo>
                      <a:pt x="77" y="80"/>
                    </a:lnTo>
                    <a:lnTo>
                      <a:pt x="77" y="78"/>
                    </a:lnTo>
                    <a:lnTo>
                      <a:pt x="71" y="80"/>
                    </a:lnTo>
                    <a:lnTo>
                      <a:pt x="67" y="80"/>
                    </a:lnTo>
                    <a:lnTo>
                      <a:pt x="67" y="78"/>
                    </a:lnTo>
                    <a:lnTo>
                      <a:pt x="65" y="76"/>
                    </a:lnTo>
                    <a:lnTo>
                      <a:pt x="61" y="78"/>
                    </a:lnTo>
                    <a:lnTo>
                      <a:pt x="57" y="78"/>
                    </a:lnTo>
                    <a:lnTo>
                      <a:pt x="56" y="78"/>
                    </a:lnTo>
                    <a:lnTo>
                      <a:pt x="54" y="78"/>
                    </a:lnTo>
                    <a:lnTo>
                      <a:pt x="50" y="78"/>
                    </a:lnTo>
                    <a:lnTo>
                      <a:pt x="46" y="76"/>
                    </a:lnTo>
                    <a:lnTo>
                      <a:pt x="46" y="74"/>
                    </a:lnTo>
                    <a:lnTo>
                      <a:pt x="50" y="71"/>
                    </a:lnTo>
                    <a:lnTo>
                      <a:pt x="54" y="69"/>
                    </a:lnTo>
                    <a:lnTo>
                      <a:pt x="52" y="69"/>
                    </a:lnTo>
                    <a:lnTo>
                      <a:pt x="48" y="69"/>
                    </a:lnTo>
                    <a:lnTo>
                      <a:pt x="44" y="71"/>
                    </a:lnTo>
                    <a:lnTo>
                      <a:pt x="42" y="67"/>
                    </a:lnTo>
                    <a:lnTo>
                      <a:pt x="42" y="69"/>
                    </a:lnTo>
                    <a:lnTo>
                      <a:pt x="42" y="73"/>
                    </a:lnTo>
                    <a:lnTo>
                      <a:pt x="35" y="76"/>
                    </a:lnTo>
                    <a:lnTo>
                      <a:pt x="35" y="78"/>
                    </a:lnTo>
                    <a:lnTo>
                      <a:pt x="31" y="78"/>
                    </a:lnTo>
                    <a:lnTo>
                      <a:pt x="27" y="76"/>
                    </a:lnTo>
                    <a:lnTo>
                      <a:pt x="27" y="73"/>
                    </a:lnTo>
                    <a:lnTo>
                      <a:pt x="29" y="71"/>
                    </a:lnTo>
                    <a:lnTo>
                      <a:pt x="25" y="71"/>
                    </a:lnTo>
                    <a:lnTo>
                      <a:pt x="25" y="69"/>
                    </a:lnTo>
                    <a:lnTo>
                      <a:pt x="23" y="74"/>
                    </a:lnTo>
                    <a:lnTo>
                      <a:pt x="21" y="76"/>
                    </a:lnTo>
                    <a:lnTo>
                      <a:pt x="17" y="74"/>
                    </a:lnTo>
                    <a:lnTo>
                      <a:pt x="17" y="71"/>
                    </a:lnTo>
                    <a:lnTo>
                      <a:pt x="14" y="67"/>
                    </a:lnTo>
                    <a:lnTo>
                      <a:pt x="16" y="65"/>
                    </a:lnTo>
                    <a:lnTo>
                      <a:pt x="14" y="63"/>
                    </a:lnTo>
                    <a:lnTo>
                      <a:pt x="12" y="67"/>
                    </a:lnTo>
                    <a:lnTo>
                      <a:pt x="10" y="67"/>
                    </a:lnTo>
                    <a:lnTo>
                      <a:pt x="6" y="61"/>
                    </a:lnTo>
                    <a:lnTo>
                      <a:pt x="0" y="57"/>
                    </a:lnTo>
                    <a:lnTo>
                      <a:pt x="0" y="55"/>
                    </a:lnTo>
                    <a:lnTo>
                      <a:pt x="4" y="55"/>
                    </a:lnTo>
                    <a:lnTo>
                      <a:pt x="4" y="54"/>
                    </a:lnTo>
                    <a:lnTo>
                      <a:pt x="2" y="50"/>
                    </a:lnTo>
                    <a:lnTo>
                      <a:pt x="10" y="46"/>
                    </a:lnTo>
                    <a:lnTo>
                      <a:pt x="14" y="44"/>
                    </a:lnTo>
                    <a:lnTo>
                      <a:pt x="16" y="46"/>
                    </a:lnTo>
                    <a:lnTo>
                      <a:pt x="23" y="46"/>
                    </a:lnTo>
                    <a:lnTo>
                      <a:pt x="27" y="48"/>
                    </a:lnTo>
                    <a:lnTo>
                      <a:pt x="31" y="48"/>
                    </a:lnTo>
                    <a:lnTo>
                      <a:pt x="35" y="46"/>
                    </a:lnTo>
                    <a:lnTo>
                      <a:pt x="38" y="46"/>
                    </a:lnTo>
                    <a:lnTo>
                      <a:pt x="42" y="44"/>
                    </a:lnTo>
                    <a:lnTo>
                      <a:pt x="40" y="42"/>
                    </a:lnTo>
                    <a:lnTo>
                      <a:pt x="38" y="40"/>
                    </a:lnTo>
                    <a:lnTo>
                      <a:pt x="35" y="40"/>
                    </a:lnTo>
                    <a:lnTo>
                      <a:pt x="31" y="40"/>
                    </a:lnTo>
                    <a:lnTo>
                      <a:pt x="25" y="38"/>
                    </a:lnTo>
                    <a:lnTo>
                      <a:pt x="21" y="38"/>
                    </a:lnTo>
                    <a:lnTo>
                      <a:pt x="19" y="38"/>
                    </a:lnTo>
                    <a:lnTo>
                      <a:pt x="25" y="33"/>
                    </a:lnTo>
                    <a:lnTo>
                      <a:pt x="29" y="27"/>
                    </a:lnTo>
                    <a:lnTo>
                      <a:pt x="33" y="27"/>
                    </a:lnTo>
                    <a:lnTo>
                      <a:pt x="35" y="27"/>
                    </a:lnTo>
                    <a:lnTo>
                      <a:pt x="42" y="27"/>
                    </a:lnTo>
                    <a:lnTo>
                      <a:pt x="50" y="27"/>
                    </a:lnTo>
                    <a:lnTo>
                      <a:pt x="54" y="29"/>
                    </a:lnTo>
                    <a:lnTo>
                      <a:pt x="56" y="27"/>
                    </a:lnTo>
                    <a:lnTo>
                      <a:pt x="56" y="25"/>
                    </a:lnTo>
                    <a:lnTo>
                      <a:pt x="54" y="25"/>
                    </a:lnTo>
                    <a:lnTo>
                      <a:pt x="50" y="23"/>
                    </a:lnTo>
                    <a:lnTo>
                      <a:pt x="46" y="23"/>
                    </a:lnTo>
                    <a:lnTo>
                      <a:pt x="38" y="21"/>
                    </a:lnTo>
                    <a:lnTo>
                      <a:pt x="36" y="19"/>
                    </a:lnTo>
                    <a:lnTo>
                      <a:pt x="40" y="15"/>
                    </a:lnTo>
                    <a:lnTo>
                      <a:pt x="42" y="12"/>
                    </a:lnTo>
                    <a:lnTo>
                      <a:pt x="44" y="10"/>
                    </a:lnTo>
                    <a:lnTo>
                      <a:pt x="48" y="10"/>
                    </a:lnTo>
                    <a:lnTo>
                      <a:pt x="52" y="8"/>
                    </a:lnTo>
                    <a:lnTo>
                      <a:pt x="54" y="8"/>
                    </a:lnTo>
                    <a:lnTo>
                      <a:pt x="56" y="10"/>
                    </a:lnTo>
                    <a:lnTo>
                      <a:pt x="59" y="10"/>
                    </a:lnTo>
                    <a:lnTo>
                      <a:pt x="63" y="13"/>
                    </a:lnTo>
                    <a:lnTo>
                      <a:pt x="65" y="15"/>
                    </a:lnTo>
                    <a:lnTo>
                      <a:pt x="63" y="12"/>
                    </a:lnTo>
                    <a:lnTo>
                      <a:pt x="59" y="8"/>
                    </a:lnTo>
                    <a:lnTo>
                      <a:pt x="59" y="6"/>
                    </a:lnTo>
                    <a:lnTo>
                      <a:pt x="57" y="4"/>
                    </a:lnTo>
                    <a:lnTo>
                      <a:pt x="59" y="2"/>
                    </a:lnTo>
                    <a:lnTo>
                      <a:pt x="6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88" name="Freeform 1467"/>
              <p:cNvSpPr>
                <a:spLocks/>
              </p:cNvSpPr>
              <p:nvPr/>
            </p:nvSpPr>
            <p:spPr bwMode="auto">
              <a:xfrm>
                <a:off x="2368" y="798"/>
                <a:ext cx="15" cy="21"/>
              </a:xfrm>
              <a:custGeom>
                <a:avLst/>
                <a:gdLst>
                  <a:gd name="T0" fmla="*/ 6 w 15"/>
                  <a:gd name="T1" fmla="*/ 0 h 21"/>
                  <a:gd name="T2" fmla="*/ 10 w 15"/>
                  <a:gd name="T3" fmla="*/ 0 h 21"/>
                  <a:gd name="T4" fmla="*/ 11 w 15"/>
                  <a:gd name="T5" fmla="*/ 2 h 21"/>
                  <a:gd name="T6" fmla="*/ 13 w 15"/>
                  <a:gd name="T7" fmla="*/ 2 h 21"/>
                  <a:gd name="T8" fmla="*/ 13 w 15"/>
                  <a:gd name="T9" fmla="*/ 3 h 21"/>
                  <a:gd name="T10" fmla="*/ 11 w 15"/>
                  <a:gd name="T11" fmla="*/ 5 h 21"/>
                  <a:gd name="T12" fmla="*/ 10 w 15"/>
                  <a:gd name="T13" fmla="*/ 7 h 21"/>
                  <a:gd name="T14" fmla="*/ 11 w 15"/>
                  <a:gd name="T15" fmla="*/ 7 h 21"/>
                  <a:gd name="T16" fmla="*/ 15 w 15"/>
                  <a:gd name="T17" fmla="*/ 7 h 21"/>
                  <a:gd name="T18" fmla="*/ 15 w 15"/>
                  <a:gd name="T19" fmla="*/ 9 h 21"/>
                  <a:gd name="T20" fmla="*/ 13 w 15"/>
                  <a:gd name="T21" fmla="*/ 11 h 21"/>
                  <a:gd name="T22" fmla="*/ 15 w 15"/>
                  <a:gd name="T23" fmla="*/ 15 h 21"/>
                  <a:gd name="T24" fmla="*/ 15 w 15"/>
                  <a:gd name="T25" fmla="*/ 17 h 21"/>
                  <a:gd name="T26" fmla="*/ 13 w 15"/>
                  <a:gd name="T27" fmla="*/ 21 h 21"/>
                  <a:gd name="T28" fmla="*/ 11 w 15"/>
                  <a:gd name="T29" fmla="*/ 21 h 21"/>
                  <a:gd name="T30" fmla="*/ 10 w 15"/>
                  <a:gd name="T31" fmla="*/ 19 h 21"/>
                  <a:gd name="T32" fmla="*/ 4 w 15"/>
                  <a:gd name="T33" fmla="*/ 19 h 21"/>
                  <a:gd name="T34" fmla="*/ 0 w 15"/>
                  <a:gd name="T35" fmla="*/ 17 h 21"/>
                  <a:gd name="T36" fmla="*/ 0 w 15"/>
                  <a:gd name="T37" fmla="*/ 13 h 21"/>
                  <a:gd name="T38" fmla="*/ 2 w 15"/>
                  <a:gd name="T39" fmla="*/ 11 h 21"/>
                  <a:gd name="T40" fmla="*/ 4 w 15"/>
                  <a:gd name="T41" fmla="*/ 7 h 21"/>
                  <a:gd name="T42" fmla="*/ 2 w 15"/>
                  <a:gd name="T43" fmla="*/ 5 h 21"/>
                  <a:gd name="T44" fmla="*/ 4 w 15"/>
                  <a:gd name="T45" fmla="*/ 2 h 21"/>
                  <a:gd name="T46" fmla="*/ 6 w 15"/>
                  <a:gd name="T4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5" h="21">
                    <a:moveTo>
                      <a:pt x="6" y="0"/>
                    </a:moveTo>
                    <a:lnTo>
                      <a:pt x="10" y="0"/>
                    </a:lnTo>
                    <a:lnTo>
                      <a:pt x="11" y="2"/>
                    </a:lnTo>
                    <a:lnTo>
                      <a:pt x="13" y="2"/>
                    </a:lnTo>
                    <a:lnTo>
                      <a:pt x="13" y="3"/>
                    </a:lnTo>
                    <a:lnTo>
                      <a:pt x="11" y="5"/>
                    </a:lnTo>
                    <a:lnTo>
                      <a:pt x="10" y="7"/>
                    </a:lnTo>
                    <a:lnTo>
                      <a:pt x="11" y="7"/>
                    </a:lnTo>
                    <a:lnTo>
                      <a:pt x="15" y="7"/>
                    </a:lnTo>
                    <a:lnTo>
                      <a:pt x="15" y="9"/>
                    </a:lnTo>
                    <a:lnTo>
                      <a:pt x="13" y="11"/>
                    </a:lnTo>
                    <a:lnTo>
                      <a:pt x="15" y="15"/>
                    </a:lnTo>
                    <a:lnTo>
                      <a:pt x="15" y="17"/>
                    </a:lnTo>
                    <a:lnTo>
                      <a:pt x="13" y="21"/>
                    </a:lnTo>
                    <a:lnTo>
                      <a:pt x="11" y="21"/>
                    </a:lnTo>
                    <a:lnTo>
                      <a:pt x="10" y="19"/>
                    </a:lnTo>
                    <a:lnTo>
                      <a:pt x="4" y="19"/>
                    </a:lnTo>
                    <a:lnTo>
                      <a:pt x="0" y="17"/>
                    </a:lnTo>
                    <a:lnTo>
                      <a:pt x="0" y="13"/>
                    </a:lnTo>
                    <a:lnTo>
                      <a:pt x="2" y="11"/>
                    </a:lnTo>
                    <a:lnTo>
                      <a:pt x="4" y="7"/>
                    </a:lnTo>
                    <a:lnTo>
                      <a:pt x="2" y="5"/>
                    </a:lnTo>
                    <a:lnTo>
                      <a:pt x="4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89" name="Freeform 1468"/>
              <p:cNvSpPr>
                <a:spLocks/>
              </p:cNvSpPr>
              <p:nvPr/>
            </p:nvSpPr>
            <p:spPr bwMode="auto">
              <a:xfrm>
                <a:off x="2273" y="735"/>
                <a:ext cx="5" cy="2"/>
              </a:xfrm>
              <a:custGeom>
                <a:avLst/>
                <a:gdLst>
                  <a:gd name="T0" fmla="*/ 5 w 5"/>
                  <a:gd name="T1" fmla="*/ 0 h 2"/>
                  <a:gd name="T2" fmla="*/ 4 w 5"/>
                  <a:gd name="T3" fmla="*/ 2 h 2"/>
                  <a:gd name="T4" fmla="*/ 2 w 5"/>
                  <a:gd name="T5" fmla="*/ 2 h 2"/>
                  <a:gd name="T6" fmla="*/ 0 w 5"/>
                  <a:gd name="T7" fmla="*/ 2 h 2"/>
                  <a:gd name="T8" fmla="*/ 2 w 5"/>
                  <a:gd name="T9" fmla="*/ 0 h 2"/>
                  <a:gd name="T10" fmla="*/ 5 w 5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2">
                    <a:moveTo>
                      <a:pt x="5" y="0"/>
                    </a:moveTo>
                    <a:lnTo>
                      <a:pt x="4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90" name="Freeform 1469"/>
              <p:cNvSpPr>
                <a:spLocks/>
              </p:cNvSpPr>
              <p:nvPr/>
            </p:nvSpPr>
            <p:spPr bwMode="auto">
              <a:xfrm>
                <a:off x="1918" y="1019"/>
                <a:ext cx="6" cy="4"/>
              </a:xfrm>
              <a:custGeom>
                <a:avLst/>
                <a:gdLst>
                  <a:gd name="T0" fmla="*/ 2 w 6"/>
                  <a:gd name="T1" fmla="*/ 0 h 4"/>
                  <a:gd name="T2" fmla="*/ 6 w 6"/>
                  <a:gd name="T3" fmla="*/ 0 h 4"/>
                  <a:gd name="T4" fmla="*/ 4 w 6"/>
                  <a:gd name="T5" fmla="*/ 0 h 4"/>
                  <a:gd name="T6" fmla="*/ 4 w 6"/>
                  <a:gd name="T7" fmla="*/ 2 h 4"/>
                  <a:gd name="T8" fmla="*/ 2 w 6"/>
                  <a:gd name="T9" fmla="*/ 4 h 4"/>
                  <a:gd name="T10" fmla="*/ 0 w 6"/>
                  <a:gd name="T11" fmla="*/ 2 h 4"/>
                  <a:gd name="T12" fmla="*/ 2 w 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4">
                    <a:moveTo>
                      <a:pt x="2" y="0"/>
                    </a:moveTo>
                    <a:lnTo>
                      <a:pt x="6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91" name="Freeform 1470"/>
              <p:cNvSpPr>
                <a:spLocks/>
              </p:cNvSpPr>
              <p:nvPr/>
            </p:nvSpPr>
            <p:spPr bwMode="auto">
              <a:xfrm>
                <a:off x="2250" y="746"/>
                <a:ext cx="17" cy="12"/>
              </a:xfrm>
              <a:custGeom>
                <a:avLst/>
                <a:gdLst>
                  <a:gd name="T0" fmla="*/ 6 w 17"/>
                  <a:gd name="T1" fmla="*/ 0 h 12"/>
                  <a:gd name="T2" fmla="*/ 9 w 17"/>
                  <a:gd name="T3" fmla="*/ 2 h 12"/>
                  <a:gd name="T4" fmla="*/ 13 w 17"/>
                  <a:gd name="T5" fmla="*/ 2 h 12"/>
                  <a:gd name="T6" fmla="*/ 15 w 17"/>
                  <a:gd name="T7" fmla="*/ 4 h 12"/>
                  <a:gd name="T8" fmla="*/ 15 w 17"/>
                  <a:gd name="T9" fmla="*/ 6 h 12"/>
                  <a:gd name="T10" fmla="*/ 17 w 17"/>
                  <a:gd name="T11" fmla="*/ 8 h 12"/>
                  <a:gd name="T12" fmla="*/ 15 w 17"/>
                  <a:gd name="T13" fmla="*/ 10 h 12"/>
                  <a:gd name="T14" fmla="*/ 11 w 17"/>
                  <a:gd name="T15" fmla="*/ 12 h 12"/>
                  <a:gd name="T16" fmla="*/ 9 w 17"/>
                  <a:gd name="T17" fmla="*/ 10 h 12"/>
                  <a:gd name="T18" fmla="*/ 6 w 17"/>
                  <a:gd name="T19" fmla="*/ 10 h 12"/>
                  <a:gd name="T20" fmla="*/ 6 w 17"/>
                  <a:gd name="T21" fmla="*/ 8 h 12"/>
                  <a:gd name="T22" fmla="*/ 2 w 17"/>
                  <a:gd name="T23" fmla="*/ 4 h 12"/>
                  <a:gd name="T24" fmla="*/ 0 w 17"/>
                  <a:gd name="T25" fmla="*/ 4 h 12"/>
                  <a:gd name="T26" fmla="*/ 0 w 17"/>
                  <a:gd name="T27" fmla="*/ 2 h 12"/>
                  <a:gd name="T28" fmla="*/ 0 w 17"/>
                  <a:gd name="T29" fmla="*/ 2 h 12"/>
                  <a:gd name="T30" fmla="*/ 4 w 17"/>
                  <a:gd name="T31" fmla="*/ 2 h 12"/>
                  <a:gd name="T32" fmla="*/ 6 w 17"/>
                  <a:gd name="T3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" h="12">
                    <a:moveTo>
                      <a:pt x="6" y="0"/>
                    </a:moveTo>
                    <a:lnTo>
                      <a:pt x="9" y="2"/>
                    </a:lnTo>
                    <a:lnTo>
                      <a:pt x="13" y="2"/>
                    </a:lnTo>
                    <a:lnTo>
                      <a:pt x="15" y="4"/>
                    </a:lnTo>
                    <a:lnTo>
                      <a:pt x="15" y="6"/>
                    </a:lnTo>
                    <a:lnTo>
                      <a:pt x="17" y="8"/>
                    </a:lnTo>
                    <a:lnTo>
                      <a:pt x="15" y="10"/>
                    </a:lnTo>
                    <a:lnTo>
                      <a:pt x="11" y="12"/>
                    </a:lnTo>
                    <a:lnTo>
                      <a:pt x="9" y="10"/>
                    </a:lnTo>
                    <a:lnTo>
                      <a:pt x="6" y="10"/>
                    </a:lnTo>
                    <a:lnTo>
                      <a:pt x="6" y="8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92" name="Freeform 1471"/>
              <p:cNvSpPr>
                <a:spLocks/>
              </p:cNvSpPr>
              <p:nvPr/>
            </p:nvSpPr>
            <p:spPr bwMode="auto">
              <a:xfrm>
                <a:off x="1756" y="994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4 w 4"/>
                  <a:gd name="T3" fmla="*/ 0 h 4"/>
                  <a:gd name="T4" fmla="*/ 2 w 4"/>
                  <a:gd name="T5" fmla="*/ 4 h 4"/>
                  <a:gd name="T6" fmla="*/ 0 w 4"/>
                  <a:gd name="T7" fmla="*/ 2 h 4"/>
                  <a:gd name="T8" fmla="*/ 0 w 4"/>
                  <a:gd name="T9" fmla="*/ 2 h 4"/>
                  <a:gd name="T10" fmla="*/ 0 w 4"/>
                  <a:gd name="T11" fmla="*/ 0 h 4"/>
                  <a:gd name="T12" fmla="*/ 2 w 4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4" y="0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93" name="Freeform 1472"/>
              <p:cNvSpPr>
                <a:spLocks/>
              </p:cNvSpPr>
              <p:nvPr/>
            </p:nvSpPr>
            <p:spPr bwMode="auto">
              <a:xfrm>
                <a:off x="1884" y="981"/>
                <a:ext cx="6" cy="5"/>
              </a:xfrm>
              <a:custGeom>
                <a:avLst/>
                <a:gdLst>
                  <a:gd name="T0" fmla="*/ 6 w 6"/>
                  <a:gd name="T1" fmla="*/ 0 h 5"/>
                  <a:gd name="T2" fmla="*/ 6 w 6"/>
                  <a:gd name="T3" fmla="*/ 3 h 5"/>
                  <a:gd name="T4" fmla="*/ 2 w 6"/>
                  <a:gd name="T5" fmla="*/ 5 h 5"/>
                  <a:gd name="T6" fmla="*/ 0 w 6"/>
                  <a:gd name="T7" fmla="*/ 3 h 5"/>
                  <a:gd name="T8" fmla="*/ 2 w 6"/>
                  <a:gd name="T9" fmla="*/ 2 h 5"/>
                  <a:gd name="T10" fmla="*/ 6 w 6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5">
                    <a:moveTo>
                      <a:pt x="6" y="0"/>
                    </a:moveTo>
                    <a:lnTo>
                      <a:pt x="6" y="3"/>
                    </a:lnTo>
                    <a:lnTo>
                      <a:pt x="2" y="5"/>
                    </a:lnTo>
                    <a:lnTo>
                      <a:pt x="0" y="3"/>
                    </a:lnTo>
                    <a:lnTo>
                      <a:pt x="2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94" name="Freeform 1473"/>
              <p:cNvSpPr>
                <a:spLocks/>
              </p:cNvSpPr>
              <p:nvPr/>
            </p:nvSpPr>
            <p:spPr bwMode="auto">
              <a:xfrm>
                <a:off x="2122" y="699"/>
                <a:ext cx="137" cy="78"/>
              </a:xfrm>
              <a:custGeom>
                <a:avLst/>
                <a:gdLst>
                  <a:gd name="T0" fmla="*/ 137 w 137"/>
                  <a:gd name="T1" fmla="*/ 5 h 78"/>
                  <a:gd name="T2" fmla="*/ 137 w 137"/>
                  <a:gd name="T3" fmla="*/ 17 h 78"/>
                  <a:gd name="T4" fmla="*/ 132 w 137"/>
                  <a:gd name="T5" fmla="*/ 24 h 78"/>
                  <a:gd name="T6" fmla="*/ 122 w 137"/>
                  <a:gd name="T7" fmla="*/ 24 h 78"/>
                  <a:gd name="T8" fmla="*/ 122 w 137"/>
                  <a:gd name="T9" fmla="*/ 36 h 78"/>
                  <a:gd name="T10" fmla="*/ 118 w 137"/>
                  <a:gd name="T11" fmla="*/ 40 h 78"/>
                  <a:gd name="T12" fmla="*/ 115 w 137"/>
                  <a:gd name="T13" fmla="*/ 40 h 78"/>
                  <a:gd name="T14" fmla="*/ 107 w 137"/>
                  <a:gd name="T15" fmla="*/ 55 h 78"/>
                  <a:gd name="T16" fmla="*/ 95 w 137"/>
                  <a:gd name="T17" fmla="*/ 57 h 78"/>
                  <a:gd name="T18" fmla="*/ 90 w 137"/>
                  <a:gd name="T19" fmla="*/ 57 h 78"/>
                  <a:gd name="T20" fmla="*/ 86 w 137"/>
                  <a:gd name="T21" fmla="*/ 64 h 78"/>
                  <a:gd name="T22" fmla="*/ 80 w 137"/>
                  <a:gd name="T23" fmla="*/ 72 h 78"/>
                  <a:gd name="T24" fmla="*/ 74 w 137"/>
                  <a:gd name="T25" fmla="*/ 66 h 78"/>
                  <a:gd name="T26" fmla="*/ 76 w 137"/>
                  <a:gd name="T27" fmla="*/ 55 h 78"/>
                  <a:gd name="T28" fmla="*/ 82 w 137"/>
                  <a:gd name="T29" fmla="*/ 49 h 78"/>
                  <a:gd name="T30" fmla="*/ 90 w 137"/>
                  <a:gd name="T31" fmla="*/ 34 h 78"/>
                  <a:gd name="T32" fmla="*/ 82 w 137"/>
                  <a:gd name="T33" fmla="*/ 34 h 78"/>
                  <a:gd name="T34" fmla="*/ 76 w 137"/>
                  <a:gd name="T35" fmla="*/ 38 h 78"/>
                  <a:gd name="T36" fmla="*/ 67 w 137"/>
                  <a:gd name="T37" fmla="*/ 43 h 78"/>
                  <a:gd name="T38" fmla="*/ 65 w 137"/>
                  <a:gd name="T39" fmla="*/ 55 h 78"/>
                  <a:gd name="T40" fmla="*/ 57 w 137"/>
                  <a:gd name="T41" fmla="*/ 62 h 78"/>
                  <a:gd name="T42" fmla="*/ 52 w 137"/>
                  <a:gd name="T43" fmla="*/ 70 h 78"/>
                  <a:gd name="T44" fmla="*/ 52 w 137"/>
                  <a:gd name="T45" fmla="*/ 59 h 78"/>
                  <a:gd name="T46" fmla="*/ 50 w 137"/>
                  <a:gd name="T47" fmla="*/ 57 h 78"/>
                  <a:gd name="T48" fmla="*/ 44 w 137"/>
                  <a:gd name="T49" fmla="*/ 64 h 78"/>
                  <a:gd name="T50" fmla="*/ 40 w 137"/>
                  <a:gd name="T51" fmla="*/ 70 h 78"/>
                  <a:gd name="T52" fmla="*/ 31 w 137"/>
                  <a:gd name="T53" fmla="*/ 78 h 78"/>
                  <a:gd name="T54" fmla="*/ 27 w 137"/>
                  <a:gd name="T55" fmla="*/ 76 h 78"/>
                  <a:gd name="T56" fmla="*/ 29 w 137"/>
                  <a:gd name="T57" fmla="*/ 68 h 78"/>
                  <a:gd name="T58" fmla="*/ 33 w 137"/>
                  <a:gd name="T59" fmla="*/ 61 h 78"/>
                  <a:gd name="T60" fmla="*/ 27 w 137"/>
                  <a:gd name="T61" fmla="*/ 59 h 78"/>
                  <a:gd name="T62" fmla="*/ 21 w 137"/>
                  <a:gd name="T63" fmla="*/ 64 h 78"/>
                  <a:gd name="T64" fmla="*/ 17 w 137"/>
                  <a:gd name="T65" fmla="*/ 68 h 78"/>
                  <a:gd name="T66" fmla="*/ 12 w 137"/>
                  <a:gd name="T67" fmla="*/ 57 h 78"/>
                  <a:gd name="T68" fmla="*/ 4 w 137"/>
                  <a:gd name="T69" fmla="*/ 62 h 78"/>
                  <a:gd name="T70" fmla="*/ 4 w 137"/>
                  <a:gd name="T71" fmla="*/ 57 h 78"/>
                  <a:gd name="T72" fmla="*/ 4 w 137"/>
                  <a:gd name="T73" fmla="*/ 51 h 78"/>
                  <a:gd name="T74" fmla="*/ 2 w 137"/>
                  <a:gd name="T75" fmla="*/ 49 h 78"/>
                  <a:gd name="T76" fmla="*/ 12 w 137"/>
                  <a:gd name="T77" fmla="*/ 43 h 78"/>
                  <a:gd name="T78" fmla="*/ 27 w 137"/>
                  <a:gd name="T79" fmla="*/ 36 h 78"/>
                  <a:gd name="T80" fmla="*/ 42 w 137"/>
                  <a:gd name="T81" fmla="*/ 30 h 78"/>
                  <a:gd name="T82" fmla="*/ 50 w 137"/>
                  <a:gd name="T83" fmla="*/ 28 h 78"/>
                  <a:gd name="T84" fmla="*/ 57 w 137"/>
                  <a:gd name="T85" fmla="*/ 24 h 78"/>
                  <a:gd name="T86" fmla="*/ 69 w 137"/>
                  <a:gd name="T87" fmla="*/ 19 h 78"/>
                  <a:gd name="T88" fmla="*/ 82 w 137"/>
                  <a:gd name="T89" fmla="*/ 9 h 78"/>
                  <a:gd name="T90" fmla="*/ 88 w 137"/>
                  <a:gd name="T91" fmla="*/ 7 h 78"/>
                  <a:gd name="T92" fmla="*/ 101 w 137"/>
                  <a:gd name="T93" fmla="*/ 3 h 78"/>
                  <a:gd name="T94" fmla="*/ 111 w 137"/>
                  <a:gd name="T95" fmla="*/ 5 h 78"/>
                  <a:gd name="T96" fmla="*/ 118 w 137"/>
                  <a:gd name="T97" fmla="*/ 7 h 78"/>
                  <a:gd name="T98" fmla="*/ 122 w 137"/>
                  <a:gd name="T99" fmla="*/ 13 h 78"/>
                  <a:gd name="T100" fmla="*/ 124 w 137"/>
                  <a:gd name="T101" fmla="*/ 13 h 78"/>
                  <a:gd name="T102" fmla="*/ 126 w 137"/>
                  <a:gd name="T103" fmla="*/ 9 h 78"/>
                  <a:gd name="T104" fmla="*/ 134 w 137"/>
                  <a:gd name="T10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7" h="78">
                    <a:moveTo>
                      <a:pt x="134" y="0"/>
                    </a:moveTo>
                    <a:lnTo>
                      <a:pt x="135" y="1"/>
                    </a:lnTo>
                    <a:lnTo>
                      <a:pt x="137" y="5"/>
                    </a:lnTo>
                    <a:lnTo>
                      <a:pt x="137" y="7"/>
                    </a:lnTo>
                    <a:lnTo>
                      <a:pt x="135" y="9"/>
                    </a:lnTo>
                    <a:lnTo>
                      <a:pt x="137" y="17"/>
                    </a:lnTo>
                    <a:lnTo>
                      <a:pt x="137" y="19"/>
                    </a:lnTo>
                    <a:lnTo>
                      <a:pt x="134" y="24"/>
                    </a:lnTo>
                    <a:lnTo>
                      <a:pt x="132" y="24"/>
                    </a:lnTo>
                    <a:lnTo>
                      <a:pt x="130" y="22"/>
                    </a:lnTo>
                    <a:lnTo>
                      <a:pt x="126" y="24"/>
                    </a:lnTo>
                    <a:lnTo>
                      <a:pt x="122" y="24"/>
                    </a:lnTo>
                    <a:lnTo>
                      <a:pt x="118" y="28"/>
                    </a:lnTo>
                    <a:lnTo>
                      <a:pt x="118" y="30"/>
                    </a:lnTo>
                    <a:lnTo>
                      <a:pt x="122" y="36"/>
                    </a:lnTo>
                    <a:lnTo>
                      <a:pt x="122" y="38"/>
                    </a:lnTo>
                    <a:lnTo>
                      <a:pt x="120" y="40"/>
                    </a:lnTo>
                    <a:lnTo>
                      <a:pt x="118" y="40"/>
                    </a:lnTo>
                    <a:lnTo>
                      <a:pt x="115" y="36"/>
                    </a:lnTo>
                    <a:lnTo>
                      <a:pt x="115" y="36"/>
                    </a:lnTo>
                    <a:lnTo>
                      <a:pt x="115" y="40"/>
                    </a:lnTo>
                    <a:lnTo>
                      <a:pt x="111" y="45"/>
                    </a:lnTo>
                    <a:lnTo>
                      <a:pt x="109" y="51"/>
                    </a:lnTo>
                    <a:lnTo>
                      <a:pt x="107" y="55"/>
                    </a:lnTo>
                    <a:lnTo>
                      <a:pt x="101" y="55"/>
                    </a:lnTo>
                    <a:lnTo>
                      <a:pt x="99" y="57"/>
                    </a:lnTo>
                    <a:lnTo>
                      <a:pt x="95" y="57"/>
                    </a:lnTo>
                    <a:lnTo>
                      <a:pt x="94" y="55"/>
                    </a:lnTo>
                    <a:lnTo>
                      <a:pt x="94" y="57"/>
                    </a:lnTo>
                    <a:lnTo>
                      <a:pt x="90" y="57"/>
                    </a:lnTo>
                    <a:lnTo>
                      <a:pt x="88" y="59"/>
                    </a:lnTo>
                    <a:lnTo>
                      <a:pt x="86" y="61"/>
                    </a:lnTo>
                    <a:lnTo>
                      <a:pt x="86" y="64"/>
                    </a:lnTo>
                    <a:lnTo>
                      <a:pt x="84" y="68"/>
                    </a:lnTo>
                    <a:lnTo>
                      <a:pt x="82" y="70"/>
                    </a:lnTo>
                    <a:lnTo>
                      <a:pt x="80" y="72"/>
                    </a:lnTo>
                    <a:lnTo>
                      <a:pt x="76" y="70"/>
                    </a:lnTo>
                    <a:lnTo>
                      <a:pt x="73" y="70"/>
                    </a:lnTo>
                    <a:lnTo>
                      <a:pt x="74" y="66"/>
                    </a:lnTo>
                    <a:lnTo>
                      <a:pt x="73" y="64"/>
                    </a:lnTo>
                    <a:lnTo>
                      <a:pt x="73" y="61"/>
                    </a:lnTo>
                    <a:lnTo>
                      <a:pt x="76" y="55"/>
                    </a:lnTo>
                    <a:lnTo>
                      <a:pt x="80" y="53"/>
                    </a:lnTo>
                    <a:lnTo>
                      <a:pt x="80" y="51"/>
                    </a:lnTo>
                    <a:lnTo>
                      <a:pt x="82" y="49"/>
                    </a:lnTo>
                    <a:lnTo>
                      <a:pt x="84" y="45"/>
                    </a:lnTo>
                    <a:lnTo>
                      <a:pt x="88" y="40"/>
                    </a:lnTo>
                    <a:lnTo>
                      <a:pt x="90" y="34"/>
                    </a:lnTo>
                    <a:lnTo>
                      <a:pt x="88" y="32"/>
                    </a:lnTo>
                    <a:lnTo>
                      <a:pt x="84" y="36"/>
                    </a:lnTo>
                    <a:lnTo>
                      <a:pt x="82" y="34"/>
                    </a:lnTo>
                    <a:lnTo>
                      <a:pt x="80" y="34"/>
                    </a:lnTo>
                    <a:lnTo>
                      <a:pt x="76" y="36"/>
                    </a:lnTo>
                    <a:lnTo>
                      <a:pt x="76" y="38"/>
                    </a:lnTo>
                    <a:lnTo>
                      <a:pt x="74" y="43"/>
                    </a:lnTo>
                    <a:lnTo>
                      <a:pt x="69" y="47"/>
                    </a:lnTo>
                    <a:lnTo>
                      <a:pt x="67" y="43"/>
                    </a:lnTo>
                    <a:lnTo>
                      <a:pt x="65" y="47"/>
                    </a:lnTo>
                    <a:lnTo>
                      <a:pt x="65" y="51"/>
                    </a:lnTo>
                    <a:lnTo>
                      <a:pt x="65" y="55"/>
                    </a:lnTo>
                    <a:lnTo>
                      <a:pt x="61" y="59"/>
                    </a:lnTo>
                    <a:lnTo>
                      <a:pt x="59" y="61"/>
                    </a:lnTo>
                    <a:lnTo>
                      <a:pt x="57" y="62"/>
                    </a:lnTo>
                    <a:lnTo>
                      <a:pt x="57" y="66"/>
                    </a:lnTo>
                    <a:lnTo>
                      <a:pt x="54" y="70"/>
                    </a:lnTo>
                    <a:lnTo>
                      <a:pt x="52" y="70"/>
                    </a:lnTo>
                    <a:lnTo>
                      <a:pt x="52" y="66"/>
                    </a:lnTo>
                    <a:lnTo>
                      <a:pt x="52" y="62"/>
                    </a:lnTo>
                    <a:lnTo>
                      <a:pt x="52" y="59"/>
                    </a:lnTo>
                    <a:lnTo>
                      <a:pt x="52" y="57"/>
                    </a:lnTo>
                    <a:lnTo>
                      <a:pt x="52" y="55"/>
                    </a:lnTo>
                    <a:lnTo>
                      <a:pt x="50" y="57"/>
                    </a:lnTo>
                    <a:lnTo>
                      <a:pt x="50" y="61"/>
                    </a:lnTo>
                    <a:lnTo>
                      <a:pt x="46" y="64"/>
                    </a:lnTo>
                    <a:lnTo>
                      <a:pt x="44" y="64"/>
                    </a:lnTo>
                    <a:lnTo>
                      <a:pt x="44" y="68"/>
                    </a:lnTo>
                    <a:lnTo>
                      <a:pt x="42" y="72"/>
                    </a:lnTo>
                    <a:lnTo>
                      <a:pt x="40" y="70"/>
                    </a:lnTo>
                    <a:lnTo>
                      <a:pt x="38" y="74"/>
                    </a:lnTo>
                    <a:lnTo>
                      <a:pt x="33" y="78"/>
                    </a:lnTo>
                    <a:lnTo>
                      <a:pt x="31" y="78"/>
                    </a:lnTo>
                    <a:lnTo>
                      <a:pt x="31" y="74"/>
                    </a:lnTo>
                    <a:lnTo>
                      <a:pt x="29" y="74"/>
                    </a:lnTo>
                    <a:lnTo>
                      <a:pt x="27" y="76"/>
                    </a:lnTo>
                    <a:lnTo>
                      <a:pt x="25" y="74"/>
                    </a:lnTo>
                    <a:lnTo>
                      <a:pt x="27" y="72"/>
                    </a:lnTo>
                    <a:lnTo>
                      <a:pt x="29" y="68"/>
                    </a:lnTo>
                    <a:lnTo>
                      <a:pt x="27" y="66"/>
                    </a:lnTo>
                    <a:lnTo>
                      <a:pt x="29" y="62"/>
                    </a:lnTo>
                    <a:lnTo>
                      <a:pt x="33" y="61"/>
                    </a:lnTo>
                    <a:lnTo>
                      <a:pt x="33" y="57"/>
                    </a:lnTo>
                    <a:lnTo>
                      <a:pt x="31" y="57"/>
                    </a:lnTo>
                    <a:lnTo>
                      <a:pt x="27" y="59"/>
                    </a:lnTo>
                    <a:lnTo>
                      <a:pt x="25" y="59"/>
                    </a:lnTo>
                    <a:lnTo>
                      <a:pt x="23" y="62"/>
                    </a:lnTo>
                    <a:lnTo>
                      <a:pt x="21" y="64"/>
                    </a:lnTo>
                    <a:lnTo>
                      <a:pt x="21" y="68"/>
                    </a:lnTo>
                    <a:lnTo>
                      <a:pt x="21" y="68"/>
                    </a:lnTo>
                    <a:lnTo>
                      <a:pt x="17" y="68"/>
                    </a:lnTo>
                    <a:lnTo>
                      <a:pt x="17" y="64"/>
                    </a:lnTo>
                    <a:lnTo>
                      <a:pt x="14" y="59"/>
                    </a:lnTo>
                    <a:lnTo>
                      <a:pt x="12" y="57"/>
                    </a:lnTo>
                    <a:lnTo>
                      <a:pt x="8" y="59"/>
                    </a:lnTo>
                    <a:lnTo>
                      <a:pt x="6" y="61"/>
                    </a:lnTo>
                    <a:lnTo>
                      <a:pt x="4" y="62"/>
                    </a:lnTo>
                    <a:lnTo>
                      <a:pt x="0" y="61"/>
                    </a:lnTo>
                    <a:lnTo>
                      <a:pt x="0" y="59"/>
                    </a:lnTo>
                    <a:lnTo>
                      <a:pt x="4" y="57"/>
                    </a:lnTo>
                    <a:lnTo>
                      <a:pt x="6" y="55"/>
                    </a:lnTo>
                    <a:lnTo>
                      <a:pt x="4" y="53"/>
                    </a:lnTo>
                    <a:lnTo>
                      <a:pt x="4" y="51"/>
                    </a:lnTo>
                    <a:lnTo>
                      <a:pt x="8" y="51"/>
                    </a:lnTo>
                    <a:lnTo>
                      <a:pt x="6" y="49"/>
                    </a:lnTo>
                    <a:lnTo>
                      <a:pt x="2" y="49"/>
                    </a:lnTo>
                    <a:lnTo>
                      <a:pt x="4" y="45"/>
                    </a:lnTo>
                    <a:lnTo>
                      <a:pt x="10" y="43"/>
                    </a:lnTo>
                    <a:lnTo>
                      <a:pt x="12" y="43"/>
                    </a:lnTo>
                    <a:lnTo>
                      <a:pt x="15" y="38"/>
                    </a:lnTo>
                    <a:lnTo>
                      <a:pt x="23" y="38"/>
                    </a:lnTo>
                    <a:lnTo>
                      <a:pt x="27" y="36"/>
                    </a:lnTo>
                    <a:lnTo>
                      <a:pt x="31" y="36"/>
                    </a:lnTo>
                    <a:lnTo>
                      <a:pt x="34" y="34"/>
                    </a:lnTo>
                    <a:lnTo>
                      <a:pt x="42" y="30"/>
                    </a:lnTo>
                    <a:lnTo>
                      <a:pt x="44" y="30"/>
                    </a:lnTo>
                    <a:lnTo>
                      <a:pt x="46" y="28"/>
                    </a:lnTo>
                    <a:lnTo>
                      <a:pt x="50" y="28"/>
                    </a:lnTo>
                    <a:lnTo>
                      <a:pt x="52" y="28"/>
                    </a:lnTo>
                    <a:lnTo>
                      <a:pt x="57" y="28"/>
                    </a:lnTo>
                    <a:lnTo>
                      <a:pt x="57" y="24"/>
                    </a:lnTo>
                    <a:lnTo>
                      <a:pt x="61" y="22"/>
                    </a:lnTo>
                    <a:lnTo>
                      <a:pt x="63" y="22"/>
                    </a:lnTo>
                    <a:lnTo>
                      <a:pt x="69" y="19"/>
                    </a:lnTo>
                    <a:lnTo>
                      <a:pt x="71" y="19"/>
                    </a:lnTo>
                    <a:lnTo>
                      <a:pt x="74" y="17"/>
                    </a:lnTo>
                    <a:lnTo>
                      <a:pt x="82" y="9"/>
                    </a:lnTo>
                    <a:lnTo>
                      <a:pt x="84" y="9"/>
                    </a:lnTo>
                    <a:lnTo>
                      <a:pt x="86" y="11"/>
                    </a:lnTo>
                    <a:lnTo>
                      <a:pt x="88" y="7"/>
                    </a:lnTo>
                    <a:lnTo>
                      <a:pt x="90" y="5"/>
                    </a:lnTo>
                    <a:lnTo>
                      <a:pt x="94" y="1"/>
                    </a:lnTo>
                    <a:lnTo>
                      <a:pt x="101" y="3"/>
                    </a:lnTo>
                    <a:lnTo>
                      <a:pt x="103" y="3"/>
                    </a:lnTo>
                    <a:lnTo>
                      <a:pt x="107" y="3"/>
                    </a:lnTo>
                    <a:lnTo>
                      <a:pt x="111" y="5"/>
                    </a:lnTo>
                    <a:lnTo>
                      <a:pt x="113" y="3"/>
                    </a:lnTo>
                    <a:lnTo>
                      <a:pt x="115" y="3"/>
                    </a:lnTo>
                    <a:lnTo>
                      <a:pt x="118" y="7"/>
                    </a:lnTo>
                    <a:lnTo>
                      <a:pt x="118" y="11"/>
                    </a:lnTo>
                    <a:lnTo>
                      <a:pt x="120" y="15"/>
                    </a:lnTo>
                    <a:lnTo>
                      <a:pt x="122" y="13"/>
                    </a:lnTo>
                    <a:lnTo>
                      <a:pt x="122" y="11"/>
                    </a:lnTo>
                    <a:lnTo>
                      <a:pt x="122" y="11"/>
                    </a:lnTo>
                    <a:lnTo>
                      <a:pt x="124" y="13"/>
                    </a:lnTo>
                    <a:lnTo>
                      <a:pt x="128" y="13"/>
                    </a:lnTo>
                    <a:lnTo>
                      <a:pt x="126" y="11"/>
                    </a:lnTo>
                    <a:lnTo>
                      <a:pt x="126" y="9"/>
                    </a:lnTo>
                    <a:lnTo>
                      <a:pt x="128" y="3"/>
                    </a:lnTo>
                    <a:lnTo>
                      <a:pt x="132" y="1"/>
                    </a:lnTo>
                    <a:lnTo>
                      <a:pt x="13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95" name="Freeform 1474"/>
              <p:cNvSpPr>
                <a:spLocks/>
              </p:cNvSpPr>
              <p:nvPr/>
            </p:nvSpPr>
            <p:spPr bwMode="auto">
              <a:xfrm>
                <a:off x="1958" y="841"/>
                <a:ext cx="181" cy="142"/>
              </a:xfrm>
              <a:custGeom>
                <a:avLst/>
                <a:gdLst>
                  <a:gd name="T0" fmla="*/ 132 w 181"/>
                  <a:gd name="T1" fmla="*/ 6 h 142"/>
                  <a:gd name="T2" fmla="*/ 147 w 181"/>
                  <a:gd name="T3" fmla="*/ 18 h 142"/>
                  <a:gd name="T4" fmla="*/ 147 w 181"/>
                  <a:gd name="T5" fmla="*/ 21 h 142"/>
                  <a:gd name="T6" fmla="*/ 153 w 181"/>
                  <a:gd name="T7" fmla="*/ 27 h 142"/>
                  <a:gd name="T8" fmla="*/ 155 w 181"/>
                  <a:gd name="T9" fmla="*/ 31 h 142"/>
                  <a:gd name="T10" fmla="*/ 162 w 181"/>
                  <a:gd name="T11" fmla="*/ 23 h 142"/>
                  <a:gd name="T12" fmla="*/ 172 w 181"/>
                  <a:gd name="T13" fmla="*/ 27 h 142"/>
                  <a:gd name="T14" fmla="*/ 178 w 181"/>
                  <a:gd name="T15" fmla="*/ 46 h 142"/>
                  <a:gd name="T16" fmla="*/ 178 w 181"/>
                  <a:gd name="T17" fmla="*/ 60 h 142"/>
                  <a:gd name="T18" fmla="*/ 181 w 181"/>
                  <a:gd name="T19" fmla="*/ 69 h 142"/>
                  <a:gd name="T20" fmla="*/ 168 w 181"/>
                  <a:gd name="T21" fmla="*/ 77 h 142"/>
                  <a:gd name="T22" fmla="*/ 145 w 181"/>
                  <a:gd name="T23" fmla="*/ 81 h 142"/>
                  <a:gd name="T24" fmla="*/ 128 w 181"/>
                  <a:gd name="T25" fmla="*/ 86 h 142"/>
                  <a:gd name="T26" fmla="*/ 115 w 181"/>
                  <a:gd name="T27" fmla="*/ 90 h 142"/>
                  <a:gd name="T28" fmla="*/ 105 w 181"/>
                  <a:gd name="T29" fmla="*/ 90 h 142"/>
                  <a:gd name="T30" fmla="*/ 97 w 181"/>
                  <a:gd name="T31" fmla="*/ 100 h 142"/>
                  <a:gd name="T32" fmla="*/ 88 w 181"/>
                  <a:gd name="T33" fmla="*/ 109 h 142"/>
                  <a:gd name="T34" fmla="*/ 77 w 181"/>
                  <a:gd name="T35" fmla="*/ 109 h 142"/>
                  <a:gd name="T36" fmla="*/ 67 w 181"/>
                  <a:gd name="T37" fmla="*/ 119 h 142"/>
                  <a:gd name="T38" fmla="*/ 63 w 181"/>
                  <a:gd name="T39" fmla="*/ 128 h 142"/>
                  <a:gd name="T40" fmla="*/ 50 w 181"/>
                  <a:gd name="T41" fmla="*/ 136 h 142"/>
                  <a:gd name="T42" fmla="*/ 40 w 181"/>
                  <a:gd name="T43" fmla="*/ 136 h 142"/>
                  <a:gd name="T44" fmla="*/ 40 w 181"/>
                  <a:gd name="T45" fmla="*/ 126 h 142"/>
                  <a:gd name="T46" fmla="*/ 35 w 181"/>
                  <a:gd name="T47" fmla="*/ 132 h 142"/>
                  <a:gd name="T48" fmla="*/ 21 w 181"/>
                  <a:gd name="T49" fmla="*/ 138 h 142"/>
                  <a:gd name="T50" fmla="*/ 14 w 181"/>
                  <a:gd name="T51" fmla="*/ 142 h 142"/>
                  <a:gd name="T52" fmla="*/ 12 w 181"/>
                  <a:gd name="T53" fmla="*/ 132 h 142"/>
                  <a:gd name="T54" fmla="*/ 14 w 181"/>
                  <a:gd name="T55" fmla="*/ 117 h 142"/>
                  <a:gd name="T56" fmla="*/ 10 w 181"/>
                  <a:gd name="T57" fmla="*/ 101 h 142"/>
                  <a:gd name="T58" fmla="*/ 6 w 181"/>
                  <a:gd name="T59" fmla="*/ 100 h 142"/>
                  <a:gd name="T60" fmla="*/ 4 w 181"/>
                  <a:gd name="T61" fmla="*/ 96 h 142"/>
                  <a:gd name="T62" fmla="*/ 12 w 181"/>
                  <a:gd name="T63" fmla="*/ 86 h 142"/>
                  <a:gd name="T64" fmla="*/ 21 w 181"/>
                  <a:gd name="T65" fmla="*/ 82 h 142"/>
                  <a:gd name="T66" fmla="*/ 29 w 181"/>
                  <a:gd name="T67" fmla="*/ 75 h 142"/>
                  <a:gd name="T68" fmla="*/ 37 w 181"/>
                  <a:gd name="T69" fmla="*/ 63 h 142"/>
                  <a:gd name="T70" fmla="*/ 48 w 181"/>
                  <a:gd name="T71" fmla="*/ 61 h 142"/>
                  <a:gd name="T72" fmla="*/ 50 w 181"/>
                  <a:gd name="T73" fmla="*/ 52 h 142"/>
                  <a:gd name="T74" fmla="*/ 67 w 181"/>
                  <a:gd name="T75" fmla="*/ 39 h 142"/>
                  <a:gd name="T76" fmla="*/ 78 w 181"/>
                  <a:gd name="T77" fmla="*/ 31 h 142"/>
                  <a:gd name="T78" fmla="*/ 78 w 181"/>
                  <a:gd name="T79" fmla="*/ 16 h 142"/>
                  <a:gd name="T80" fmla="*/ 80 w 181"/>
                  <a:gd name="T81" fmla="*/ 6 h 142"/>
                  <a:gd name="T82" fmla="*/ 90 w 181"/>
                  <a:gd name="T83" fmla="*/ 2 h 142"/>
                  <a:gd name="T84" fmla="*/ 115 w 181"/>
                  <a:gd name="T85" fmla="*/ 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81" h="142">
                    <a:moveTo>
                      <a:pt x="124" y="0"/>
                    </a:moveTo>
                    <a:lnTo>
                      <a:pt x="134" y="2"/>
                    </a:lnTo>
                    <a:lnTo>
                      <a:pt x="132" y="6"/>
                    </a:lnTo>
                    <a:lnTo>
                      <a:pt x="136" y="8"/>
                    </a:lnTo>
                    <a:lnTo>
                      <a:pt x="138" y="12"/>
                    </a:lnTo>
                    <a:lnTo>
                      <a:pt x="147" y="18"/>
                    </a:lnTo>
                    <a:lnTo>
                      <a:pt x="147" y="20"/>
                    </a:lnTo>
                    <a:lnTo>
                      <a:pt x="145" y="23"/>
                    </a:lnTo>
                    <a:lnTo>
                      <a:pt x="147" y="21"/>
                    </a:lnTo>
                    <a:lnTo>
                      <a:pt x="151" y="21"/>
                    </a:lnTo>
                    <a:lnTo>
                      <a:pt x="155" y="23"/>
                    </a:lnTo>
                    <a:lnTo>
                      <a:pt x="153" y="27"/>
                    </a:lnTo>
                    <a:lnTo>
                      <a:pt x="149" y="33"/>
                    </a:lnTo>
                    <a:lnTo>
                      <a:pt x="149" y="35"/>
                    </a:lnTo>
                    <a:lnTo>
                      <a:pt x="155" y="31"/>
                    </a:lnTo>
                    <a:lnTo>
                      <a:pt x="155" y="25"/>
                    </a:lnTo>
                    <a:lnTo>
                      <a:pt x="158" y="23"/>
                    </a:lnTo>
                    <a:lnTo>
                      <a:pt x="162" y="23"/>
                    </a:lnTo>
                    <a:lnTo>
                      <a:pt x="168" y="23"/>
                    </a:lnTo>
                    <a:lnTo>
                      <a:pt x="170" y="23"/>
                    </a:lnTo>
                    <a:lnTo>
                      <a:pt x="172" y="27"/>
                    </a:lnTo>
                    <a:lnTo>
                      <a:pt x="178" y="33"/>
                    </a:lnTo>
                    <a:lnTo>
                      <a:pt x="179" y="42"/>
                    </a:lnTo>
                    <a:lnTo>
                      <a:pt x="178" y="46"/>
                    </a:lnTo>
                    <a:lnTo>
                      <a:pt x="179" y="52"/>
                    </a:lnTo>
                    <a:lnTo>
                      <a:pt x="179" y="58"/>
                    </a:lnTo>
                    <a:lnTo>
                      <a:pt x="178" y="60"/>
                    </a:lnTo>
                    <a:lnTo>
                      <a:pt x="179" y="61"/>
                    </a:lnTo>
                    <a:lnTo>
                      <a:pt x="179" y="65"/>
                    </a:lnTo>
                    <a:lnTo>
                      <a:pt x="181" y="69"/>
                    </a:lnTo>
                    <a:lnTo>
                      <a:pt x="178" y="73"/>
                    </a:lnTo>
                    <a:lnTo>
                      <a:pt x="170" y="75"/>
                    </a:lnTo>
                    <a:lnTo>
                      <a:pt x="168" y="77"/>
                    </a:lnTo>
                    <a:lnTo>
                      <a:pt x="160" y="77"/>
                    </a:lnTo>
                    <a:lnTo>
                      <a:pt x="155" y="77"/>
                    </a:lnTo>
                    <a:lnTo>
                      <a:pt x="145" y="81"/>
                    </a:lnTo>
                    <a:lnTo>
                      <a:pt x="139" y="82"/>
                    </a:lnTo>
                    <a:lnTo>
                      <a:pt x="130" y="86"/>
                    </a:lnTo>
                    <a:lnTo>
                      <a:pt x="128" y="86"/>
                    </a:lnTo>
                    <a:lnTo>
                      <a:pt x="124" y="88"/>
                    </a:lnTo>
                    <a:lnTo>
                      <a:pt x="117" y="88"/>
                    </a:lnTo>
                    <a:lnTo>
                      <a:pt x="115" y="90"/>
                    </a:lnTo>
                    <a:lnTo>
                      <a:pt x="113" y="88"/>
                    </a:lnTo>
                    <a:lnTo>
                      <a:pt x="111" y="90"/>
                    </a:lnTo>
                    <a:lnTo>
                      <a:pt x="105" y="90"/>
                    </a:lnTo>
                    <a:lnTo>
                      <a:pt x="103" y="96"/>
                    </a:lnTo>
                    <a:lnTo>
                      <a:pt x="99" y="100"/>
                    </a:lnTo>
                    <a:lnTo>
                      <a:pt x="97" y="100"/>
                    </a:lnTo>
                    <a:lnTo>
                      <a:pt x="96" y="103"/>
                    </a:lnTo>
                    <a:lnTo>
                      <a:pt x="92" y="105"/>
                    </a:lnTo>
                    <a:lnTo>
                      <a:pt x="88" y="109"/>
                    </a:lnTo>
                    <a:lnTo>
                      <a:pt x="82" y="109"/>
                    </a:lnTo>
                    <a:lnTo>
                      <a:pt x="78" y="103"/>
                    </a:lnTo>
                    <a:lnTo>
                      <a:pt x="77" y="109"/>
                    </a:lnTo>
                    <a:lnTo>
                      <a:pt x="77" y="113"/>
                    </a:lnTo>
                    <a:lnTo>
                      <a:pt x="73" y="113"/>
                    </a:lnTo>
                    <a:lnTo>
                      <a:pt x="67" y="119"/>
                    </a:lnTo>
                    <a:lnTo>
                      <a:pt x="67" y="121"/>
                    </a:lnTo>
                    <a:lnTo>
                      <a:pt x="63" y="126"/>
                    </a:lnTo>
                    <a:lnTo>
                      <a:pt x="63" y="128"/>
                    </a:lnTo>
                    <a:lnTo>
                      <a:pt x="57" y="134"/>
                    </a:lnTo>
                    <a:lnTo>
                      <a:pt x="56" y="138"/>
                    </a:lnTo>
                    <a:lnTo>
                      <a:pt x="50" y="136"/>
                    </a:lnTo>
                    <a:lnTo>
                      <a:pt x="44" y="140"/>
                    </a:lnTo>
                    <a:lnTo>
                      <a:pt x="42" y="140"/>
                    </a:lnTo>
                    <a:lnTo>
                      <a:pt x="40" y="136"/>
                    </a:lnTo>
                    <a:lnTo>
                      <a:pt x="42" y="134"/>
                    </a:lnTo>
                    <a:lnTo>
                      <a:pt x="42" y="128"/>
                    </a:lnTo>
                    <a:lnTo>
                      <a:pt x="40" y="126"/>
                    </a:lnTo>
                    <a:lnTo>
                      <a:pt x="37" y="130"/>
                    </a:lnTo>
                    <a:lnTo>
                      <a:pt x="37" y="132"/>
                    </a:lnTo>
                    <a:lnTo>
                      <a:pt x="35" y="132"/>
                    </a:lnTo>
                    <a:lnTo>
                      <a:pt x="29" y="138"/>
                    </a:lnTo>
                    <a:lnTo>
                      <a:pt x="25" y="138"/>
                    </a:lnTo>
                    <a:lnTo>
                      <a:pt x="21" y="138"/>
                    </a:lnTo>
                    <a:lnTo>
                      <a:pt x="17" y="140"/>
                    </a:lnTo>
                    <a:lnTo>
                      <a:pt x="16" y="142"/>
                    </a:lnTo>
                    <a:lnTo>
                      <a:pt x="14" y="142"/>
                    </a:lnTo>
                    <a:lnTo>
                      <a:pt x="10" y="142"/>
                    </a:lnTo>
                    <a:lnTo>
                      <a:pt x="12" y="140"/>
                    </a:lnTo>
                    <a:lnTo>
                      <a:pt x="12" y="132"/>
                    </a:lnTo>
                    <a:lnTo>
                      <a:pt x="14" y="126"/>
                    </a:lnTo>
                    <a:lnTo>
                      <a:pt x="12" y="122"/>
                    </a:lnTo>
                    <a:lnTo>
                      <a:pt x="14" y="117"/>
                    </a:lnTo>
                    <a:lnTo>
                      <a:pt x="14" y="113"/>
                    </a:lnTo>
                    <a:lnTo>
                      <a:pt x="12" y="111"/>
                    </a:lnTo>
                    <a:lnTo>
                      <a:pt x="10" y="101"/>
                    </a:lnTo>
                    <a:lnTo>
                      <a:pt x="14" y="101"/>
                    </a:lnTo>
                    <a:lnTo>
                      <a:pt x="14" y="100"/>
                    </a:lnTo>
                    <a:lnTo>
                      <a:pt x="6" y="100"/>
                    </a:lnTo>
                    <a:lnTo>
                      <a:pt x="0" y="98"/>
                    </a:lnTo>
                    <a:lnTo>
                      <a:pt x="0" y="94"/>
                    </a:lnTo>
                    <a:lnTo>
                      <a:pt x="4" y="96"/>
                    </a:lnTo>
                    <a:lnTo>
                      <a:pt x="8" y="92"/>
                    </a:lnTo>
                    <a:lnTo>
                      <a:pt x="12" y="90"/>
                    </a:lnTo>
                    <a:lnTo>
                      <a:pt x="12" y="86"/>
                    </a:lnTo>
                    <a:lnTo>
                      <a:pt x="14" y="86"/>
                    </a:lnTo>
                    <a:lnTo>
                      <a:pt x="17" y="84"/>
                    </a:lnTo>
                    <a:lnTo>
                      <a:pt x="21" y="82"/>
                    </a:lnTo>
                    <a:lnTo>
                      <a:pt x="23" y="79"/>
                    </a:lnTo>
                    <a:lnTo>
                      <a:pt x="29" y="77"/>
                    </a:lnTo>
                    <a:lnTo>
                      <a:pt x="29" y="75"/>
                    </a:lnTo>
                    <a:lnTo>
                      <a:pt x="33" y="73"/>
                    </a:lnTo>
                    <a:lnTo>
                      <a:pt x="35" y="69"/>
                    </a:lnTo>
                    <a:lnTo>
                      <a:pt x="37" y="63"/>
                    </a:lnTo>
                    <a:lnTo>
                      <a:pt x="37" y="65"/>
                    </a:lnTo>
                    <a:lnTo>
                      <a:pt x="46" y="65"/>
                    </a:lnTo>
                    <a:lnTo>
                      <a:pt x="48" y="61"/>
                    </a:lnTo>
                    <a:lnTo>
                      <a:pt x="46" y="56"/>
                    </a:lnTo>
                    <a:lnTo>
                      <a:pt x="46" y="54"/>
                    </a:lnTo>
                    <a:lnTo>
                      <a:pt x="50" y="52"/>
                    </a:lnTo>
                    <a:lnTo>
                      <a:pt x="57" y="46"/>
                    </a:lnTo>
                    <a:lnTo>
                      <a:pt x="61" y="41"/>
                    </a:lnTo>
                    <a:lnTo>
                      <a:pt x="67" y="39"/>
                    </a:lnTo>
                    <a:lnTo>
                      <a:pt x="69" y="35"/>
                    </a:lnTo>
                    <a:lnTo>
                      <a:pt x="75" y="31"/>
                    </a:lnTo>
                    <a:lnTo>
                      <a:pt x="78" y="31"/>
                    </a:lnTo>
                    <a:lnTo>
                      <a:pt x="80" y="27"/>
                    </a:lnTo>
                    <a:lnTo>
                      <a:pt x="78" y="23"/>
                    </a:lnTo>
                    <a:lnTo>
                      <a:pt x="78" y="16"/>
                    </a:lnTo>
                    <a:lnTo>
                      <a:pt x="78" y="12"/>
                    </a:lnTo>
                    <a:lnTo>
                      <a:pt x="80" y="8"/>
                    </a:lnTo>
                    <a:lnTo>
                      <a:pt x="80" y="6"/>
                    </a:lnTo>
                    <a:lnTo>
                      <a:pt x="80" y="2"/>
                    </a:lnTo>
                    <a:lnTo>
                      <a:pt x="86" y="2"/>
                    </a:lnTo>
                    <a:lnTo>
                      <a:pt x="90" y="2"/>
                    </a:lnTo>
                    <a:lnTo>
                      <a:pt x="99" y="2"/>
                    </a:lnTo>
                    <a:lnTo>
                      <a:pt x="103" y="2"/>
                    </a:lnTo>
                    <a:lnTo>
                      <a:pt x="115" y="2"/>
                    </a:lnTo>
                    <a:lnTo>
                      <a:pt x="12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96" name="Freeform 1475"/>
              <p:cNvSpPr>
                <a:spLocks/>
              </p:cNvSpPr>
              <p:nvPr/>
            </p:nvSpPr>
            <p:spPr bwMode="auto">
              <a:xfrm>
                <a:off x="2118" y="752"/>
                <a:ext cx="6" cy="4"/>
              </a:xfrm>
              <a:custGeom>
                <a:avLst/>
                <a:gdLst>
                  <a:gd name="T0" fmla="*/ 0 w 6"/>
                  <a:gd name="T1" fmla="*/ 0 h 4"/>
                  <a:gd name="T2" fmla="*/ 4 w 6"/>
                  <a:gd name="T3" fmla="*/ 0 h 4"/>
                  <a:gd name="T4" fmla="*/ 6 w 6"/>
                  <a:gd name="T5" fmla="*/ 2 h 4"/>
                  <a:gd name="T6" fmla="*/ 4 w 6"/>
                  <a:gd name="T7" fmla="*/ 4 h 4"/>
                  <a:gd name="T8" fmla="*/ 0 w 6"/>
                  <a:gd name="T9" fmla="*/ 2 h 4"/>
                  <a:gd name="T10" fmla="*/ 0 w 6"/>
                  <a:gd name="T11" fmla="*/ 0 h 4"/>
                  <a:gd name="T12" fmla="*/ 0 w 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4">
                    <a:moveTo>
                      <a:pt x="0" y="0"/>
                    </a:moveTo>
                    <a:lnTo>
                      <a:pt x="4" y="0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97" name="Freeform 1476"/>
              <p:cNvSpPr>
                <a:spLocks/>
              </p:cNvSpPr>
              <p:nvPr/>
            </p:nvSpPr>
            <p:spPr bwMode="auto">
              <a:xfrm>
                <a:off x="1564" y="1606"/>
                <a:ext cx="8" cy="5"/>
              </a:xfrm>
              <a:custGeom>
                <a:avLst/>
                <a:gdLst>
                  <a:gd name="T0" fmla="*/ 6 w 8"/>
                  <a:gd name="T1" fmla="*/ 0 h 5"/>
                  <a:gd name="T2" fmla="*/ 8 w 8"/>
                  <a:gd name="T3" fmla="*/ 0 h 5"/>
                  <a:gd name="T4" fmla="*/ 6 w 8"/>
                  <a:gd name="T5" fmla="*/ 2 h 5"/>
                  <a:gd name="T6" fmla="*/ 2 w 8"/>
                  <a:gd name="T7" fmla="*/ 4 h 5"/>
                  <a:gd name="T8" fmla="*/ 0 w 8"/>
                  <a:gd name="T9" fmla="*/ 5 h 5"/>
                  <a:gd name="T10" fmla="*/ 2 w 8"/>
                  <a:gd name="T11" fmla="*/ 2 h 5"/>
                  <a:gd name="T12" fmla="*/ 6 w 8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5">
                    <a:moveTo>
                      <a:pt x="6" y="0"/>
                    </a:moveTo>
                    <a:lnTo>
                      <a:pt x="8" y="0"/>
                    </a:lnTo>
                    <a:lnTo>
                      <a:pt x="6" y="2"/>
                    </a:lnTo>
                    <a:lnTo>
                      <a:pt x="2" y="4"/>
                    </a:lnTo>
                    <a:lnTo>
                      <a:pt x="0" y="5"/>
                    </a:lnTo>
                    <a:lnTo>
                      <a:pt x="2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98" name="Freeform 1477"/>
              <p:cNvSpPr>
                <a:spLocks/>
              </p:cNvSpPr>
              <p:nvPr/>
            </p:nvSpPr>
            <p:spPr bwMode="auto">
              <a:xfrm>
                <a:off x="2400" y="1621"/>
                <a:ext cx="12" cy="8"/>
              </a:xfrm>
              <a:custGeom>
                <a:avLst/>
                <a:gdLst>
                  <a:gd name="T0" fmla="*/ 12 w 12"/>
                  <a:gd name="T1" fmla="*/ 0 h 8"/>
                  <a:gd name="T2" fmla="*/ 10 w 12"/>
                  <a:gd name="T3" fmla="*/ 4 h 8"/>
                  <a:gd name="T4" fmla="*/ 4 w 12"/>
                  <a:gd name="T5" fmla="*/ 6 h 8"/>
                  <a:gd name="T6" fmla="*/ 2 w 12"/>
                  <a:gd name="T7" fmla="*/ 8 h 8"/>
                  <a:gd name="T8" fmla="*/ 0 w 12"/>
                  <a:gd name="T9" fmla="*/ 8 h 8"/>
                  <a:gd name="T10" fmla="*/ 2 w 12"/>
                  <a:gd name="T11" fmla="*/ 4 h 8"/>
                  <a:gd name="T12" fmla="*/ 6 w 12"/>
                  <a:gd name="T13" fmla="*/ 4 h 8"/>
                  <a:gd name="T14" fmla="*/ 6 w 12"/>
                  <a:gd name="T15" fmla="*/ 2 h 8"/>
                  <a:gd name="T16" fmla="*/ 8 w 12"/>
                  <a:gd name="T17" fmla="*/ 2 h 8"/>
                  <a:gd name="T18" fmla="*/ 10 w 12"/>
                  <a:gd name="T19" fmla="*/ 0 h 8"/>
                  <a:gd name="T20" fmla="*/ 12 w 12"/>
                  <a:gd name="T2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8">
                    <a:moveTo>
                      <a:pt x="12" y="0"/>
                    </a:moveTo>
                    <a:lnTo>
                      <a:pt x="10" y="4"/>
                    </a:lnTo>
                    <a:lnTo>
                      <a:pt x="4" y="6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99" name="Freeform 1478"/>
              <p:cNvSpPr>
                <a:spLocks/>
              </p:cNvSpPr>
              <p:nvPr/>
            </p:nvSpPr>
            <p:spPr bwMode="auto">
              <a:xfrm>
                <a:off x="2381" y="1743"/>
                <a:ext cx="6" cy="6"/>
              </a:xfrm>
              <a:custGeom>
                <a:avLst/>
                <a:gdLst>
                  <a:gd name="T0" fmla="*/ 6 w 6"/>
                  <a:gd name="T1" fmla="*/ 0 h 6"/>
                  <a:gd name="T2" fmla="*/ 6 w 6"/>
                  <a:gd name="T3" fmla="*/ 2 h 6"/>
                  <a:gd name="T4" fmla="*/ 2 w 6"/>
                  <a:gd name="T5" fmla="*/ 6 h 6"/>
                  <a:gd name="T6" fmla="*/ 0 w 6"/>
                  <a:gd name="T7" fmla="*/ 4 h 6"/>
                  <a:gd name="T8" fmla="*/ 2 w 6"/>
                  <a:gd name="T9" fmla="*/ 2 h 6"/>
                  <a:gd name="T10" fmla="*/ 4 w 6"/>
                  <a:gd name="T11" fmla="*/ 2 h 6"/>
                  <a:gd name="T12" fmla="*/ 6 w 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6" y="0"/>
                    </a:moveTo>
                    <a:lnTo>
                      <a:pt x="6" y="2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00" name="Freeform 1479"/>
              <p:cNvSpPr>
                <a:spLocks/>
              </p:cNvSpPr>
              <p:nvPr/>
            </p:nvSpPr>
            <p:spPr bwMode="auto">
              <a:xfrm>
                <a:off x="2383" y="1705"/>
                <a:ext cx="2" cy="6"/>
              </a:xfrm>
              <a:custGeom>
                <a:avLst/>
                <a:gdLst>
                  <a:gd name="T0" fmla="*/ 2 w 2"/>
                  <a:gd name="T1" fmla="*/ 0 h 6"/>
                  <a:gd name="T2" fmla="*/ 2 w 2"/>
                  <a:gd name="T3" fmla="*/ 4 h 6"/>
                  <a:gd name="T4" fmla="*/ 0 w 2"/>
                  <a:gd name="T5" fmla="*/ 6 h 6"/>
                  <a:gd name="T6" fmla="*/ 0 w 2"/>
                  <a:gd name="T7" fmla="*/ 6 h 6"/>
                  <a:gd name="T8" fmla="*/ 0 w 2"/>
                  <a:gd name="T9" fmla="*/ 2 h 6"/>
                  <a:gd name="T10" fmla="*/ 0 w 2"/>
                  <a:gd name="T11" fmla="*/ 2 h 6"/>
                  <a:gd name="T12" fmla="*/ 2 w 2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6">
                    <a:moveTo>
                      <a:pt x="2" y="0"/>
                    </a:moveTo>
                    <a:lnTo>
                      <a:pt x="2" y="4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01" name="Freeform 1480"/>
              <p:cNvSpPr>
                <a:spLocks/>
              </p:cNvSpPr>
              <p:nvPr/>
            </p:nvSpPr>
            <p:spPr bwMode="auto">
              <a:xfrm>
                <a:off x="2437" y="1303"/>
                <a:ext cx="15" cy="19"/>
              </a:xfrm>
              <a:custGeom>
                <a:avLst/>
                <a:gdLst>
                  <a:gd name="T0" fmla="*/ 1 w 15"/>
                  <a:gd name="T1" fmla="*/ 0 h 19"/>
                  <a:gd name="T2" fmla="*/ 3 w 15"/>
                  <a:gd name="T3" fmla="*/ 4 h 19"/>
                  <a:gd name="T4" fmla="*/ 5 w 15"/>
                  <a:gd name="T5" fmla="*/ 4 h 19"/>
                  <a:gd name="T6" fmla="*/ 7 w 15"/>
                  <a:gd name="T7" fmla="*/ 7 h 19"/>
                  <a:gd name="T8" fmla="*/ 9 w 15"/>
                  <a:gd name="T9" fmla="*/ 9 h 19"/>
                  <a:gd name="T10" fmla="*/ 9 w 15"/>
                  <a:gd name="T11" fmla="*/ 13 h 19"/>
                  <a:gd name="T12" fmla="*/ 13 w 15"/>
                  <a:gd name="T13" fmla="*/ 15 h 19"/>
                  <a:gd name="T14" fmla="*/ 15 w 15"/>
                  <a:gd name="T15" fmla="*/ 15 h 19"/>
                  <a:gd name="T16" fmla="*/ 15 w 15"/>
                  <a:gd name="T17" fmla="*/ 19 h 19"/>
                  <a:gd name="T18" fmla="*/ 11 w 15"/>
                  <a:gd name="T19" fmla="*/ 19 h 19"/>
                  <a:gd name="T20" fmla="*/ 9 w 15"/>
                  <a:gd name="T21" fmla="*/ 19 h 19"/>
                  <a:gd name="T22" fmla="*/ 9 w 15"/>
                  <a:gd name="T23" fmla="*/ 17 h 19"/>
                  <a:gd name="T24" fmla="*/ 7 w 15"/>
                  <a:gd name="T25" fmla="*/ 15 h 19"/>
                  <a:gd name="T26" fmla="*/ 3 w 15"/>
                  <a:gd name="T27" fmla="*/ 13 h 19"/>
                  <a:gd name="T28" fmla="*/ 3 w 15"/>
                  <a:gd name="T29" fmla="*/ 11 h 19"/>
                  <a:gd name="T30" fmla="*/ 1 w 15"/>
                  <a:gd name="T31" fmla="*/ 7 h 19"/>
                  <a:gd name="T32" fmla="*/ 0 w 15"/>
                  <a:gd name="T33" fmla="*/ 5 h 19"/>
                  <a:gd name="T34" fmla="*/ 0 w 15"/>
                  <a:gd name="T35" fmla="*/ 0 h 19"/>
                  <a:gd name="T36" fmla="*/ 1 w 15"/>
                  <a:gd name="T3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" h="19">
                    <a:moveTo>
                      <a:pt x="1" y="0"/>
                    </a:moveTo>
                    <a:lnTo>
                      <a:pt x="3" y="4"/>
                    </a:lnTo>
                    <a:lnTo>
                      <a:pt x="5" y="4"/>
                    </a:lnTo>
                    <a:lnTo>
                      <a:pt x="7" y="7"/>
                    </a:lnTo>
                    <a:lnTo>
                      <a:pt x="9" y="9"/>
                    </a:lnTo>
                    <a:lnTo>
                      <a:pt x="9" y="13"/>
                    </a:lnTo>
                    <a:lnTo>
                      <a:pt x="13" y="15"/>
                    </a:lnTo>
                    <a:lnTo>
                      <a:pt x="15" y="15"/>
                    </a:lnTo>
                    <a:lnTo>
                      <a:pt x="15" y="19"/>
                    </a:lnTo>
                    <a:lnTo>
                      <a:pt x="11" y="19"/>
                    </a:lnTo>
                    <a:lnTo>
                      <a:pt x="9" y="19"/>
                    </a:lnTo>
                    <a:lnTo>
                      <a:pt x="9" y="17"/>
                    </a:lnTo>
                    <a:lnTo>
                      <a:pt x="7" y="15"/>
                    </a:lnTo>
                    <a:lnTo>
                      <a:pt x="3" y="13"/>
                    </a:lnTo>
                    <a:lnTo>
                      <a:pt x="3" y="11"/>
                    </a:lnTo>
                    <a:lnTo>
                      <a:pt x="1" y="7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02" name="Freeform 1481"/>
              <p:cNvSpPr>
                <a:spLocks/>
              </p:cNvSpPr>
              <p:nvPr/>
            </p:nvSpPr>
            <p:spPr bwMode="auto">
              <a:xfrm>
                <a:off x="2400" y="1415"/>
                <a:ext cx="38" cy="27"/>
              </a:xfrm>
              <a:custGeom>
                <a:avLst/>
                <a:gdLst>
                  <a:gd name="T0" fmla="*/ 18 w 38"/>
                  <a:gd name="T1" fmla="*/ 0 h 27"/>
                  <a:gd name="T2" fmla="*/ 18 w 38"/>
                  <a:gd name="T3" fmla="*/ 4 h 27"/>
                  <a:gd name="T4" fmla="*/ 21 w 38"/>
                  <a:gd name="T5" fmla="*/ 6 h 27"/>
                  <a:gd name="T6" fmla="*/ 23 w 38"/>
                  <a:gd name="T7" fmla="*/ 4 h 27"/>
                  <a:gd name="T8" fmla="*/ 25 w 38"/>
                  <a:gd name="T9" fmla="*/ 2 h 27"/>
                  <a:gd name="T10" fmla="*/ 27 w 38"/>
                  <a:gd name="T11" fmla="*/ 4 h 27"/>
                  <a:gd name="T12" fmla="*/ 29 w 38"/>
                  <a:gd name="T13" fmla="*/ 2 h 27"/>
                  <a:gd name="T14" fmla="*/ 33 w 38"/>
                  <a:gd name="T15" fmla="*/ 2 h 27"/>
                  <a:gd name="T16" fmla="*/ 33 w 38"/>
                  <a:gd name="T17" fmla="*/ 4 h 27"/>
                  <a:gd name="T18" fmla="*/ 37 w 38"/>
                  <a:gd name="T19" fmla="*/ 4 h 27"/>
                  <a:gd name="T20" fmla="*/ 38 w 38"/>
                  <a:gd name="T21" fmla="*/ 4 h 27"/>
                  <a:gd name="T22" fmla="*/ 35 w 38"/>
                  <a:gd name="T23" fmla="*/ 8 h 27"/>
                  <a:gd name="T24" fmla="*/ 35 w 38"/>
                  <a:gd name="T25" fmla="*/ 10 h 27"/>
                  <a:gd name="T26" fmla="*/ 31 w 38"/>
                  <a:gd name="T27" fmla="*/ 14 h 27"/>
                  <a:gd name="T28" fmla="*/ 27 w 38"/>
                  <a:gd name="T29" fmla="*/ 14 h 27"/>
                  <a:gd name="T30" fmla="*/ 25 w 38"/>
                  <a:gd name="T31" fmla="*/ 17 h 27"/>
                  <a:gd name="T32" fmla="*/ 21 w 38"/>
                  <a:gd name="T33" fmla="*/ 19 h 27"/>
                  <a:gd name="T34" fmla="*/ 19 w 38"/>
                  <a:gd name="T35" fmla="*/ 21 h 27"/>
                  <a:gd name="T36" fmla="*/ 14 w 38"/>
                  <a:gd name="T37" fmla="*/ 25 h 27"/>
                  <a:gd name="T38" fmla="*/ 12 w 38"/>
                  <a:gd name="T39" fmla="*/ 25 h 27"/>
                  <a:gd name="T40" fmla="*/ 12 w 38"/>
                  <a:gd name="T41" fmla="*/ 23 h 27"/>
                  <a:gd name="T42" fmla="*/ 10 w 38"/>
                  <a:gd name="T43" fmla="*/ 21 h 27"/>
                  <a:gd name="T44" fmla="*/ 6 w 38"/>
                  <a:gd name="T45" fmla="*/ 23 h 27"/>
                  <a:gd name="T46" fmla="*/ 4 w 38"/>
                  <a:gd name="T47" fmla="*/ 27 h 27"/>
                  <a:gd name="T48" fmla="*/ 2 w 38"/>
                  <a:gd name="T49" fmla="*/ 27 h 27"/>
                  <a:gd name="T50" fmla="*/ 2 w 38"/>
                  <a:gd name="T51" fmla="*/ 27 h 27"/>
                  <a:gd name="T52" fmla="*/ 2 w 38"/>
                  <a:gd name="T53" fmla="*/ 25 h 27"/>
                  <a:gd name="T54" fmla="*/ 2 w 38"/>
                  <a:gd name="T55" fmla="*/ 23 h 27"/>
                  <a:gd name="T56" fmla="*/ 2 w 38"/>
                  <a:gd name="T57" fmla="*/ 19 h 27"/>
                  <a:gd name="T58" fmla="*/ 2 w 38"/>
                  <a:gd name="T59" fmla="*/ 17 h 27"/>
                  <a:gd name="T60" fmla="*/ 0 w 38"/>
                  <a:gd name="T61" fmla="*/ 15 h 27"/>
                  <a:gd name="T62" fmla="*/ 0 w 38"/>
                  <a:gd name="T63" fmla="*/ 14 h 27"/>
                  <a:gd name="T64" fmla="*/ 8 w 38"/>
                  <a:gd name="T65" fmla="*/ 12 h 27"/>
                  <a:gd name="T66" fmla="*/ 8 w 38"/>
                  <a:gd name="T67" fmla="*/ 10 h 27"/>
                  <a:gd name="T68" fmla="*/ 8 w 38"/>
                  <a:gd name="T69" fmla="*/ 8 h 27"/>
                  <a:gd name="T70" fmla="*/ 12 w 38"/>
                  <a:gd name="T71" fmla="*/ 2 h 27"/>
                  <a:gd name="T72" fmla="*/ 16 w 38"/>
                  <a:gd name="T73" fmla="*/ 2 h 27"/>
                  <a:gd name="T74" fmla="*/ 18 w 38"/>
                  <a:gd name="T7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8" h="27">
                    <a:moveTo>
                      <a:pt x="18" y="0"/>
                    </a:moveTo>
                    <a:lnTo>
                      <a:pt x="18" y="4"/>
                    </a:lnTo>
                    <a:lnTo>
                      <a:pt x="21" y="6"/>
                    </a:lnTo>
                    <a:lnTo>
                      <a:pt x="23" y="4"/>
                    </a:lnTo>
                    <a:lnTo>
                      <a:pt x="25" y="2"/>
                    </a:lnTo>
                    <a:lnTo>
                      <a:pt x="27" y="4"/>
                    </a:lnTo>
                    <a:lnTo>
                      <a:pt x="29" y="2"/>
                    </a:lnTo>
                    <a:lnTo>
                      <a:pt x="33" y="2"/>
                    </a:lnTo>
                    <a:lnTo>
                      <a:pt x="33" y="4"/>
                    </a:lnTo>
                    <a:lnTo>
                      <a:pt x="37" y="4"/>
                    </a:lnTo>
                    <a:lnTo>
                      <a:pt x="38" y="4"/>
                    </a:lnTo>
                    <a:lnTo>
                      <a:pt x="35" y="8"/>
                    </a:lnTo>
                    <a:lnTo>
                      <a:pt x="35" y="10"/>
                    </a:lnTo>
                    <a:lnTo>
                      <a:pt x="31" y="14"/>
                    </a:lnTo>
                    <a:lnTo>
                      <a:pt x="27" y="14"/>
                    </a:lnTo>
                    <a:lnTo>
                      <a:pt x="25" y="17"/>
                    </a:lnTo>
                    <a:lnTo>
                      <a:pt x="21" y="19"/>
                    </a:lnTo>
                    <a:lnTo>
                      <a:pt x="19" y="21"/>
                    </a:lnTo>
                    <a:lnTo>
                      <a:pt x="14" y="25"/>
                    </a:lnTo>
                    <a:lnTo>
                      <a:pt x="12" y="25"/>
                    </a:lnTo>
                    <a:lnTo>
                      <a:pt x="12" y="23"/>
                    </a:lnTo>
                    <a:lnTo>
                      <a:pt x="10" y="21"/>
                    </a:lnTo>
                    <a:lnTo>
                      <a:pt x="6" y="23"/>
                    </a:lnTo>
                    <a:lnTo>
                      <a:pt x="4" y="27"/>
                    </a:lnTo>
                    <a:lnTo>
                      <a:pt x="2" y="27"/>
                    </a:lnTo>
                    <a:lnTo>
                      <a:pt x="2" y="27"/>
                    </a:lnTo>
                    <a:lnTo>
                      <a:pt x="2" y="25"/>
                    </a:lnTo>
                    <a:lnTo>
                      <a:pt x="2" y="23"/>
                    </a:lnTo>
                    <a:lnTo>
                      <a:pt x="2" y="19"/>
                    </a:lnTo>
                    <a:lnTo>
                      <a:pt x="2" y="17"/>
                    </a:lnTo>
                    <a:lnTo>
                      <a:pt x="0" y="15"/>
                    </a:lnTo>
                    <a:lnTo>
                      <a:pt x="0" y="14"/>
                    </a:lnTo>
                    <a:lnTo>
                      <a:pt x="8" y="12"/>
                    </a:lnTo>
                    <a:lnTo>
                      <a:pt x="8" y="10"/>
                    </a:lnTo>
                    <a:lnTo>
                      <a:pt x="8" y="8"/>
                    </a:lnTo>
                    <a:lnTo>
                      <a:pt x="12" y="2"/>
                    </a:lnTo>
                    <a:lnTo>
                      <a:pt x="16" y="2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03" name="Freeform 1482"/>
              <p:cNvSpPr>
                <a:spLocks/>
              </p:cNvSpPr>
              <p:nvPr/>
            </p:nvSpPr>
            <p:spPr bwMode="auto">
              <a:xfrm>
                <a:off x="2419" y="1617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04" name="Freeform 1483"/>
              <p:cNvSpPr>
                <a:spLocks/>
              </p:cNvSpPr>
              <p:nvPr/>
            </p:nvSpPr>
            <p:spPr bwMode="auto">
              <a:xfrm>
                <a:off x="2458" y="1301"/>
                <a:ext cx="3" cy="4"/>
              </a:xfrm>
              <a:custGeom>
                <a:avLst/>
                <a:gdLst>
                  <a:gd name="T0" fmla="*/ 0 w 3"/>
                  <a:gd name="T1" fmla="*/ 0 h 4"/>
                  <a:gd name="T2" fmla="*/ 1 w 3"/>
                  <a:gd name="T3" fmla="*/ 0 h 4"/>
                  <a:gd name="T4" fmla="*/ 3 w 3"/>
                  <a:gd name="T5" fmla="*/ 2 h 4"/>
                  <a:gd name="T6" fmla="*/ 3 w 3"/>
                  <a:gd name="T7" fmla="*/ 4 h 4"/>
                  <a:gd name="T8" fmla="*/ 1 w 3"/>
                  <a:gd name="T9" fmla="*/ 4 h 4"/>
                  <a:gd name="T10" fmla="*/ 0 w 3"/>
                  <a:gd name="T11" fmla="*/ 2 h 4"/>
                  <a:gd name="T12" fmla="*/ 0 w 3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3" y="4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05" name="Freeform 1484"/>
              <p:cNvSpPr>
                <a:spLocks/>
              </p:cNvSpPr>
              <p:nvPr/>
            </p:nvSpPr>
            <p:spPr bwMode="auto">
              <a:xfrm>
                <a:off x="2423" y="1627"/>
                <a:ext cx="4" cy="5"/>
              </a:xfrm>
              <a:custGeom>
                <a:avLst/>
                <a:gdLst>
                  <a:gd name="T0" fmla="*/ 4 w 4"/>
                  <a:gd name="T1" fmla="*/ 0 h 5"/>
                  <a:gd name="T2" fmla="*/ 4 w 4"/>
                  <a:gd name="T3" fmla="*/ 4 h 5"/>
                  <a:gd name="T4" fmla="*/ 0 w 4"/>
                  <a:gd name="T5" fmla="*/ 5 h 5"/>
                  <a:gd name="T6" fmla="*/ 0 w 4"/>
                  <a:gd name="T7" fmla="*/ 5 h 5"/>
                  <a:gd name="T8" fmla="*/ 0 w 4"/>
                  <a:gd name="T9" fmla="*/ 5 h 5"/>
                  <a:gd name="T10" fmla="*/ 2 w 4"/>
                  <a:gd name="T11" fmla="*/ 4 h 5"/>
                  <a:gd name="T12" fmla="*/ 2 w 4"/>
                  <a:gd name="T13" fmla="*/ 0 h 5"/>
                  <a:gd name="T14" fmla="*/ 4 w 4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lnTo>
                      <a:pt x="4" y="4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2" y="4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06" name="Freeform 1485"/>
              <p:cNvSpPr>
                <a:spLocks/>
              </p:cNvSpPr>
              <p:nvPr/>
            </p:nvSpPr>
            <p:spPr bwMode="auto">
              <a:xfrm>
                <a:off x="2423" y="1305"/>
                <a:ext cx="6" cy="17"/>
              </a:xfrm>
              <a:custGeom>
                <a:avLst/>
                <a:gdLst>
                  <a:gd name="T0" fmla="*/ 2 w 6"/>
                  <a:gd name="T1" fmla="*/ 0 h 17"/>
                  <a:gd name="T2" fmla="*/ 4 w 6"/>
                  <a:gd name="T3" fmla="*/ 0 h 17"/>
                  <a:gd name="T4" fmla="*/ 6 w 6"/>
                  <a:gd name="T5" fmla="*/ 3 h 17"/>
                  <a:gd name="T6" fmla="*/ 4 w 6"/>
                  <a:gd name="T7" fmla="*/ 5 h 17"/>
                  <a:gd name="T8" fmla="*/ 4 w 6"/>
                  <a:gd name="T9" fmla="*/ 7 h 17"/>
                  <a:gd name="T10" fmla="*/ 6 w 6"/>
                  <a:gd name="T11" fmla="*/ 9 h 17"/>
                  <a:gd name="T12" fmla="*/ 4 w 6"/>
                  <a:gd name="T13" fmla="*/ 15 h 17"/>
                  <a:gd name="T14" fmla="*/ 0 w 6"/>
                  <a:gd name="T15" fmla="*/ 17 h 17"/>
                  <a:gd name="T16" fmla="*/ 2 w 6"/>
                  <a:gd name="T17" fmla="*/ 13 h 17"/>
                  <a:gd name="T18" fmla="*/ 0 w 6"/>
                  <a:gd name="T19" fmla="*/ 11 h 17"/>
                  <a:gd name="T20" fmla="*/ 2 w 6"/>
                  <a:gd name="T21" fmla="*/ 9 h 17"/>
                  <a:gd name="T22" fmla="*/ 2 w 6"/>
                  <a:gd name="T23" fmla="*/ 3 h 17"/>
                  <a:gd name="T24" fmla="*/ 2 w 6"/>
                  <a:gd name="T2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" h="17">
                    <a:moveTo>
                      <a:pt x="2" y="0"/>
                    </a:moveTo>
                    <a:lnTo>
                      <a:pt x="4" y="0"/>
                    </a:lnTo>
                    <a:lnTo>
                      <a:pt x="6" y="3"/>
                    </a:lnTo>
                    <a:lnTo>
                      <a:pt x="4" y="5"/>
                    </a:lnTo>
                    <a:lnTo>
                      <a:pt x="4" y="7"/>
                    </a:lnTo>
                    <a:lnTo>
                      <a:pt x="6" y="9"/>
                    </a:lnTo>
                    <a:lnTo>
                      <a:pt x="4" y="15"/>
                    </a:lnTo>
                    <a:lnTo>
                      <a:pt x="0" y="17"/>
                    </a:lnTo>
                    <a:lnTo>
                      <a:pt x="2" y="13"/>
                    </a:lnTo>
                    <a:lnTo>
                      <a:pt x="0" y="11"/>
                    </a:lnTo>
                    <a:lnTo>
                      <a:pt x="2" y="9"/>
                    </a:lnTo>
                    <a:lnTo>
                      <a:pt x="2" y="3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07" name="Freeform 1486"/>
              <p:cNvSpPr>
                <a:spLocks/>
              </p:cNvSpPr>
              <p:nvPr/>
            </p:nvSpPr>
            <p:spPr bwMode="auto">
              <a:xfrm>
                <a:off x="2656" y="1876"/>
                <a:ext cx="5" cy="10"/>
              </a:xfrm>
              <a:custGeom>
                <a:avLst/>
                <a:gdLst>
                  <a:gd name="T0" fmla="*/ 4 w 5"/>
                  <a:gd name="T1" fmla="*/ 0 h 10"/>
                  <a:gd name="T2" fmla="*/ 5 w 5"/>
                  <a:gd name="T3" fmla="*/ 0 h 10"/>
                  <a:gd name="T4" fmla="*/ 5 w 5"/>
                  <a:gd name="T5" fmla="*/ 2 h 10"/>
                  <a:gd name="T6" fmla="*/ 5 w 5"/>
                  <a:gd name="T7" fmla="*/ 2 h 10"/>
                  <a:gd name="T8" fmla="*/ 2 w 5"/>
                  <a:gd name="T9" fmla="*/ 4 h 10"/>
                  <a:gd name="T10" fmla="*/ 2 w 5"/>
                  <a:gd name="T11" fmla="*/ 6 h 10"/>
                  <a:gd name="T12" fmla="*/ 0 w 5"/>
                  <a:gd name="T13" fmla="*/ 6 h 10"/>
                  <a:gd name="T14" fmla="*/ 0 w 5"/>
                  <a:gd name="T15" fmla="*/ 8 h 10"/>
                  <a:gd name="T16" fmla="*/ 2 w 5"/>
                  <a:gd name="T17" fmla="*/ 8 h 10"/>
                  <a:gd name="T18" fmla="*/ 2 w 5"/>
                  <a:gd name="T19" fmla="*/ 10 h 10"/>
                  <a:gd name="T20" fmla="*/ 0 w 5"/>
                  <a:gd name="T21" fmla="*/ 8 h 10"/>
                  <a:gd name="T22" fmla="*/ 0 w 5"/>
                  <a:gd name="T23" fmla="*/ 6 h 10"/>
                  <a:gd name="T24" fmla="*/ 2 w 5"/>
                  <a:gd name="T25" fmla="*/ 4 h 10"/>
                  <a:gd name="T26" fmla="*/ 4 w 5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10">
                    <a:moveTo>
                      <a:pt x="4" y="0"/>
                    </a:moveTo>
                    <a:lnTo>
                      <a:pt x="5" y="0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2" y="4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8"/>
                    </a:lnTo>
                    <a:lnTo>
                      <a:pt x="2" y="10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08" name="Freeform 1487"/>
              <p:cNvSpPr>
                <a:spLocks/>
              </p:cNvSpPr>
              <p:nvPr/>
            </p:nvSpPr>
            <p:spPr bwMode="auto">
              <a:xfrm>
                <a:off x="2612" y="1886"/>
                <a:ext cx="36" cy="29"/>
              </a:xfrm>
              <a:custGeom>
                <a:avLst/>
                <a:gdLst>
                  <a:gd name="T0" fmla="*/ 8 w 36"/>
                  <a:gd name="T1" fmla="*/ 0 h 29"/>
                  <a:gd name="T2" fmla="*/ 8 w 36"/>
                  <a:gd name="T3" fmla="*/ 4 h 29"/>
                  <a:gd name="T4" fmla="*/ 6 w 36"/>
                  <a:gd name="T5" fmla="*/ 6 h 29"/>
                  <a:gd name="T6" fmla="*/ 6 w 36"/>
                  <a:gd name="T7" fmla="*/ 8 h 29"/>
                  <a:gd name="T8" fmla="*/ 8 w 36"/>
                  <a:gd name="T9" fmla="*/ 9 h 29"/>
                  <a:gd name="T10" fmla="*/ 8 w 36"/>
                  <a:gd name="T11" fmla="*/ 11 h 29"/>
                  <a:gd name="T12" fmla="*/ 9 w 36"/>
                  <a:gd name="T13" fmla="*/ 13 h 29"/>
                  <a:gd name="T14" fmla="*/ 9 w 36"/>
                  <a:gd name="T15" fmla="*/ 11 h 29"/>
                  <a:gd name="T16" fmla="*/ 13 w 36"/>
                  <a:gd name="T17" fmla="*/ 11 h 29"/>
                  <a:gd name="T18" fmla="*/ 17 w 36"/>
                  <a:gd name="T19" fmla="*/ 15 h 29"/>
                  <a:gd name="T20" fmla="*/ 19 w 36"/>
                  <a:gd name="T21" fmla="*/ 15 h 29"/>
                  <a:gd name="T22" fmla="*/ 21 w 36"/>
                  <a:gd name="T23" fmla="*/ 17 h 29"/>
                  <a:gd name="T24" fmla="*/ 27 w 36"/>
                  <a:gd name="T25" fmla="*/ 17 h 29"/>
                  <a:gd name="T26" fmla="*/ 28 w 36"/>
                  <a:gd name="T27" fmla="*/ 15 h 29"/>
                  <a:gd name="T28" fmla="*/ 30 w 36"/>
                  <a:gd name="T29" fmla="*/ 15 h 29"/>
                  <a:gd name="T30" fmla="*/ 36 w 36"/>
                  <a:gd name="T31" fmla="*/ 15 h 29"/>
                  <a:gd name="T32" fmla="*/ 34 w 36"/>
                  <a:gd name="T33" fmla="*/ 17 h 29"/>
                  <a:gd name="T34" fmla="*/ 30 w 36"/>
                  <a:gd name="T35" fmla="*/ 17 h 29"/>
                  <a:gd name="T36" fmla="*/ 30 w 36"/>
                  <a:gd name="T37" fmla="*/ 21 h 29"/>
                  <a:gd name="T38" fmla="*/ 30 w 36"/>
                  <a:gd name="T39" fmla="*/ 23 h 29"/>
                  <a:gd name="T40" fmla="*/ 28 w 36"/>
                  <a:gd name="T41" fmla="*/ 27 h 29"/>
                  <a:gd name="T42" fmla="*/ 27 w 36"/>
                  <a:gd name="T43" fmla="*/ 29 h 29"/>
                  <a:gd name="T44" fmla="*/ 23 w 36"/>
                  <a:gd name="T45" fmla="*/ 27 h 29"/>
                  <a:gd name="T46" fmla="*/ 21 w 36"/>
                  <a:gd name="T47" fmla="*/ 23 h 29"/>
                  <a:gd name="T48" fmla="*/ 13 w 36"/>
                  <a:gd name="T49" fmla="*/ 21 h 29"/>
                  <a:gd name="T50" fmla="*/ 11 w 36"/>
                  <a:gd name="T51" fmla="*/ 21 h 29"/>
                  <a:gd name="T52" fmla="*/ 9 w 36"/>
                  <a:gd name="T53" fmla="*/ 19 h 29"/>
                  <a:gd name="T54" fmla="*/ 9 w 36"/>
                  <a:gd name="T55" fmla="*/ 17 h 29"/>
                  <a:gd name="T56" fmla="*/ 8 w 36"/>
                  <a:gd name="T57" fmla="*/ 17 h 29"/>
                  <a:gd name="T58" fmla="*/ 6 w 36"/>
                  <a:gd name="T59" fmla="*/ 13 h 29"/>
                  <a:gd name="T60" fmla="*/ 4 w 36"/>
                  <a:gd name="T61" fmla="*/ 13 h 29"/>
                  <a:gd name="T62" fmla="*/ 4 w 36"/>
                  <a:gd name="T63" fmla="*/ 11 h 29"/>
                  <a:gd name="T64" fmla="*/ 2 w 36"/>
                  <a:gd name="T65" fmla="*/ 9 h 29"/>
                  <a:gd name="T66" fmla="*/ 0 w 36"/>
                  <a:gd name="T67" fmla="*/ 9 h 29"/>
                  <a:gd name="T68" fmla="*/ 0 w 36"/>
                  <a:gd name="T69" fmla="*/ 8 h 29"/>
                  <a:gd name="T70" fmla="*/ 0 w 36"/>
                  <a:gd name="T71" fmla="*/ 6 h 29"/>
                  <a:gd name="T72" fmla="*/ 8 w 36"/>
                  <a:gd name="T7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6" h="29">
                    <a:moveTo>
                      <a:pt x="8" y="0"/>
                    </a:moveTo>
                    <a:lnTo>
                      <a:pt x="8" y="4"/>
                    </a:lnTo>
                    <a:lnTo>
                      <a:pt x="6" y="6"/>
                    </a:lnTo>
                    <a:lnTo>
                      <a:pt x="6" y="8"/>
                    </a:lnTo>
                    <a:lnTo>
                      <a:pt x="8" y="9"/>
                    </a:lnTo>
                    <a:lnTo>
                      <a:pt x="8" y="11"/>
                    </a:lnTo>
                    <a:lnTo>
                      <a:pt x="9" y="13"/>
                    </a:lnTo>
                    <a:lnTo>
                      <a:pt x="9" y="11"/>
                    </a:lnTo>
                    <a:lnTo>
                      <a:pt x="13" y="11"/>
                    </a:lnTo>
                    <a:lnTo>
                      <a:pt x="17" y="15"/>
                    </a:lnTo>
                    <a:lnTo>
                      <a:pt x="19" y="15"/>
                    </a:lnTo>
                    <a:lnTo>
                      <a:pt x="21" y="17"/>
                    </a:lnTo>
                    <a:lnTo>
                      <a:pt x="27" y="17"/>
                    </a:lnTo>
                    <a:lnTo>
                      <a:pt x="28" y="15"/>
                    </a:lnTo>
                    <a:lnTo>
                      <a:pt x="30" y="15"/>
                    </a:lnTo>
                    <a:lnTo>
                      <a:pt x="36" y="15"/>
                    </a:lnTo>
                    <a:lnTo>
                      <a:pt x="34" y="17"/>
                    </a:lnTo>
                    <a:lnTo>
                      <a:pt x="30" y="17"/>
                    </a:lnTo>
                    <a:lnTo>
                      <a:pt x="30" y="21"/>
                    </a:lnTo>
                    <a:lnTo>
                      <a:pt x="30" y="23"/>
                    </a:lnTo>
                    <a:lnTo>
                      <a:pt x="28" y="27"/>
                    </a:lnTo>
                    <a:lnTo>
                      <a:pt x="27" y="29"/>
                    </a:lnTo>
                    <a:lnTo>
                      <a:pt x="23" y="27"/>
                    </a:lnTo>
                    <a:lnTo>
                      <a:pt x="21" y="23"/>
                    </a:lnTo>
                    <a:lnTo>
                      <a:pt x="13" y="21"/>
                    </a:lnTo>
                    <a:lnTo>
                      <a:pt x="11" y="21"/>
                    </a:lnTo>
                    <a:lnTo>
                      <a:pt x="9" y="19"/>
                    </a:lnTo>
                    <a:lnTo>
                      <a:pt x="9" y="17"/>
                    </a:lnTo>
                    <a:lnTo>
                      <a:pt x="8" y="17"/>
                    </a:lnTo>
                    <a:lnTo>
                      <a:pt x="6" y="13"/>
                    </a:lnTo>
                    <a:lnTo>
                      <a:pt x="4" y="13"/>
                    </a:lnTo>
                    <a:lnTo>
                      <a:pt x="4" y="11"/>
                    </a:lnTo>
                    <a:lnTo>
                      <a:pt x="2" y="9"/>
                    </a:lnTo>
                    <a:lnTo>
                      <a:pt x="0" y="9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09" name="Freeform 1488"/>
              <p:cNvSpPr>
                <a:spLocks/>
              </p:cNvSpPr>
              <p:nvPr/>
            </p:nvSpPr>
            <p:spPr bwMode="auto">
              <a:xfrm>
                <a:off x="2349" y="1711"/>
                <a:ext cx="21" cy="13"/>
              </a:xfrm>
              <a:custGeom>
                <a:avLst/>
                <a:gdLst>
                  <a:gd name="T0" fmla="*/ 8 w 21"/>
                  <a:gd name="T1" fmla="*/ 0 h 13"/>
                  <a:gd name="T2" fmla="*/ 11 w 21"/>
                  <a:gd name="T3" fmla="*/ 0 h 13"/>
                  <a:gd name="T4" fmla="*/ 11 w 21"/>
                  <a:gd name="T5" fmla="*/ 2 h 13"/>
                  <a:gd name="T6" fmla="*/ 15 w 21"/>
                  <a:gd name="T7" fmla="*/ 2 h 13"/>
                  <a:gd name="T8" fmla="*/ 19 w 21"/>
                  <a:gd name="T9" fmla="*/ 3 h 13"/>
                  <a:gd name="T10" fmla="*/ 21 w 21"/>
                  <a:gd name="T11" fmla="*/ 7 h 13"/>
                  <a:gd name="T12" fmla="*/ 21 w 21"/>
                  <a:gd name="T13" fmla="*/ 9 h 13"/>
                  <a:gd name="T14" fmla="*/ 21 w 21"/>
                  <a:gd name="T15" fmla="*/ 13 h 13"/>
                  <a:gd name="T16" fmla="*/ 11 w 21"/>
                  <a:gd name="T17" fmla="*/ 11 h 13"/>
                  <a:gd name="T18" fmla="*/ 9 w 21"/>
                  <a:gd name="T19" fmla="*/ 9 h 13"/>
                  <a:gd name="T20" fmla="*/ 6 w 21"/>
                  <a:gd name="T21" fmla="*/ 9 h 13"/>
                  <a:gd name="T22" fmla="*/ 6 w 21"/>
                  <a:gd name="T23" fmla="*/ 11 h 13"/>
                  <a:gd name="T24" fmla="*/ 6 w 21"/>
                  <a:gd name="T25" fmla="*/ 13 h 13"/>
                  <a:gd name="T26" fmla="*/ 4 w 21"/>
                  <a:gd name="T27" fmla="*/ 11 h 13"/>
                  <a:gd name="T28" fmla="*/ 4 w 21"/>
                  <a:gd name="T29" fmla="*/ 9 h 13"/>
                  <a:gd name="T30" fmla="*/ 0 w 21"/>
                  <a:gd name="T31" fmla="*/ 9 h 13"/>
                  <a:gd name="T32" fmla="*/ 0 w 21"/>
                  <a:gd name="T33" fmla="*/ 7 h 13"/>
                  <a:gd name="T34" fmla="*/ 4 w 21"/>
                  <a:gd name="T35" fmla="*/ 3 h 13"/>
                  <a:gd name="T36" fmla="*/ 6 w 21"/>
                  <a:gd name="T37" fmla="*/ 3 h 13"/>
                  <a:gd name="T38" fmla="*/ 6 w 21"/>
                  <a:gd name="T39" fmla="*/ 2 h 13"/>
                  <a:gd name="T40" fmla="*/ 8 w 21"/>
                  <a:gd name="T4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" h="13">
                    <a:moveTo>
                      <a:pt x="8" y="0"/>
                    </a:moveTo>
                    <a:lnTo>
                      <a:pt x="11" y="0"/>
                    </a:lnTo>
                    <a:lnTo>
                      <a:pt x="11" y="2"/>
                    </a:lnTo>
                    <a:lnTo>
                      <a:pt x="15" y="2"/>
                    </a:lnTo>
                    <a:lnTo>
                      <a:pt x="19" y="3"/>
                    </a:lnTo>
                    <a:lnTo>
                      <a:pt x="21" y="7"/>
                    </a:lnTo>
                    <a:lnTo>
                      <a:pt x="21" y="9"/>
                    </a:lnTo>
                    <a:lnTo>
                      <a:pt x="21" y="13"/>
                    </a:lnTo>
                    <a:lnTo>
                      <a:pt x="11" y="11"/>
                    </a:lnTo>
                    <a:lnTo>
                      <a:pt x="9" y="9"/>
                    </a:lnTo>
                    <a:lnTo>
                      <a:pt x="6" y="9"/>
                    </a:lnTo>
                    <a:lnTo>
                      <a:pt x="6" y="11"/>
                    </a:lnTo>
                    <a:lnTo>
                      <a:pt x="6" y="13"/>
                    </a:lnTo>
                    <a:lnTo>
                      <a:pt x="4" y="11"/>
                    </a:lnTo>
                    <a:lnTo>
                      <a:pt x="4" y="9"/>
                    </a:lnTo>
                    <a:lnTo>
                      <a:pt x="0" y="9"/>
                    </a:lnTo>
                    <a:lnTo>
                      <a:pt x="0" y="7"/>
                    </a:lnTo>
                    <a:lnTo>
                      <a:pt x="4" y="3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10" name="Freeform 1489"/>
              <p:cNvSpPr>
                <a:spLocks/>
              </p:cNvSpPr>
              <p:nvPr/>
            </p:nvSpPr>
            <p:spPr bwMode="auto">
              <a:xfrm>
                <a:off x="2656" y="1890"/>
                <a:ext cx="32" cy="36"/>
              </a:xfrm>
              <a:custGeom>
                <a:avLst/>
                <a:gdLst>
                  <a:gd name="T0" fmla="*/ 23 w 32"/>
                  <a:gd name="T1" fmla="*/ 0 h 36"/>
                  <a:gd name="T2" fmla="*/ 23 w 32"/>
                  <a:gd name="T3" fmla="*/ 2 h 36"/>
                  <a:gd name="T4" fmla="*/ 21 w 32"/>
                  <a:gd name="T5" fmla="*/ 5 h 36"/>
                  <a:gd name="T6" fmla="*/ 24 w 32"/>
                  <a:gd name="T7" fmla="*/ 5 h 36"/>
                  <a:gd name="T8" fmla="*/ 24 w 32"/>
                  <a:gd name="T9" fmla="*/ 7 h 36"/>
                  <a:gd name="T10" fmla="*/ 21 w 32"/>
                  <a:gd name="T11" fmla="*/ 13 h 36"/>
                  <a:gd name="T12" fmla="*/ 19 w 32"/>
                  <a:gd name="T13" fmla="*/ 17 h 36"/>
                  <a:gd name="T14" fmla="*/ 23 w 32"/>
                  <a:gd name="T15" fmla="*/ 17 h 36"/>
                  <a:gd name="T16" fmla="*/ 23 w 32"/>
                  <a:gd name="T17" fmla="*/ 21 h 36"/>
                  <a:gd name="T18" fmla="*/ 21 w 32"/>
                  <a:gd name="T19" fmla="*/ 23 h 36"/>
                  <a:gd name="T20" fmla="*/ 23 w 32"/>
                  <a:gd name="T21" fmla="*/ 25 h 36"/>
                  <a:gd name="T22" fmla="*/ 24 w 32"/>
                  <a:gd name="T23" fmla="*/ 23 h 36"/>
                  <a:gd name="T24" fmla="*/ 24 w 32"/>
                  <a:gd name="T25" fmla="*/ 21 h 36"/>
                  <a:gd name="T26" fmla="*/ 26 w 32"/>
                  <a:gd name="T27" fmla="*/ 19 h 36"/>
                  <a:gd name="T28" fmla="*/ 30 w 32"/>
                  <a:gd name="T29" fmla="*/ 21 h 36"/>
                  <a:gd name="T30" fmla="*/ 32 w 32"/>
                  <a:gd name="T31" fmla="*/ 25 h 36"/>
                  <a:gd name="T32" fmla="*/ 32 w 32"/>
                  <a:gd name="T33" fmla="*/ 26 h 36"/>
                  <a:gd name="T34" fmla="*/ 28 w 32"/>
                  <a:gd name="T35" fmla="*/ 26 h 36"/>
                  <a:gd name="T36" fmla="*/ 26 w 32"/>
                  <a:gd name="T37" fmla="*/ 28 h 36"/>
                  <a:gd name="T38" fmla="*/ 23 w 32"/>
                  <a:gd name="T39" fmla="*/ 30 h 36"/>
                  <a:gd name="T40" fmla="*/ 17 w 32"/>
                  <a:gd name="T41" fmla="*/ 34 h 36"/>
                  <a:gd name="T42" fmla="*/ 13 w 32"/>
                  <a:gd name="T43" fmla="*/ 34 h 36"/>
                  <a:gd name="T44" fmla="*/ 11 w 32"/>
                  <a:gd name="T45" fmla="*/ 32 h 36"/>
                  <a:gd name="T46" fmla="*/ 11 w 32"/>
                  <a:gd name="T47" fmla="*/ 32 h 36"/>
                  <a:gd name="T48" fmla="*/ 9 w 32"/>
                  <a:gd name="T49" fmla="*/ 36 h 36"/>
                  <a:gd name="T50" fmla="*/ 9 w 32"/>
                  <a:gd name="T51" fmla="*/ 36 h 36"/>
                  <a:gd name="T52" fmla="*/ 7 w 32"/>
                  <a:gd name="T53" fmla="*/ 34 h 36"/>
                  <a:gd name="T54" fmla="*/ 2 w 32"/>
                  <a:gd name="T55" fmla="*/ 30 h 36"/>
                  <a:gd name="T56" fmla="*/ 2 w 32"/>
                  <a:gd name="T57" fmla="*/ 26 h 36"/>
                  <a:gd name="T58" fmla="*/ 0 w 32"/>
                  <a:gd name="T59" fmla="*/ 25 h 36"/>
                  <a:gd name="T60" fmla="*/ 2 w 32"/>
                  <a:gd name="T61" fmla="*/ 21 h 36"/>
                  <a:gd name="T62" fmla="*/ 7 w 32"/>
                  <a:gd name="T63" fmla="*/ 19 h 36"/>
                  <a:gd name="T64" fmla="*/ 11 w 32"/>
                  <a:gd name="T65" fmla="*/ 13 h 36"/>
                  <a:gd name="T66" fmla="*/ 13 w 32"/>
                  <a:gd name="T67" fmla="*/ 11 h 36"/>
                  <a:gd name="T68" fmla="*/ 13 w 32"/>
                  <a:gd name="T69" fmla="*/ 7 h 36"/>
                  <a:gd name="T70" fmla="*/ 19 w 32"/>
                  <a:gd name="T71" fmla="*/ 4 h 36"/>
                  <a:gd name="T72" fmla="*/ 21 w 32"/>
                  <a:gd name="T73" fmla="*/ 2 h 36"/>
                  <a:gd name="T74" fmla="*/ 23 w 32"/>
                  <a:gd name="T7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2" h="36">
                    <a:moveTo>
                      <a:pt x="23" y="0"/>
                    </a:moveTo>
                    <a:lnTo>
                      <a:pt x="23" y="2"/>
                    </a:lnTo>
                    <a:lnTo>
                      <a:pt x="21" y="5"/>
                    </a:lnTo>
                    <a:lnTo>
                      <a:pt x="24" y="5"/>
                    </a:lnTo>
                    <a:lnTo>
                      <a:pt x="24" y="7"/>
                    </a:lnTo>
                    <a:lnTo>
                      <a:pt x="21" y="13"/>
                    </a:lnTo>
                    <a:lnTo>
                      <a:pt x="19" y="17"/>
                    </a:lnTo>
                    <a:lnTo>
                      <a:pt x="23" y="17"/>
                    </a:lnTo>
                    <a:lnTo>
                      <a:pt x="23" y="21"/>
                    </a:lnTo>
                    <a:lnTo>
                      <a:pt x="21" y="23"/>
                    </a:lnTo>
                    <a:lnTo>
                      <a:pt x="23" y="25"/>
                    </a:lnTo>
                    <a:lnTo>
                      <a:pt x="24" y="23"/>
                    </a:lnTo>
                    <a:lnTo>
                      <a:pt x="24" y="21"/>
                    </a:lnTo>
                    <a:lnTo>
                      <a:pt x="26" y="19"/>
                    </a:lnTo>
                    <a:lnTo>
                      <a:pt x="30" y="21"/>
                    </a:lnTo>
                    <a:lnTo>
                      <a:pt x="32" y="25"/>
                    </a:lnTo>
                    <a:lnTo>
                      <a:pt x="32" y="26"/>
                    </a:lnTo>
                    <a:lnTo>
                      <a:pt x="28" y="26"/>
                    </a:lnTo>
                    <a:lnTo>
                      <a:pt x="26" y="28"/>
                    </a:lnTo>
                    <a:lnTo>
                      <a:pt x="23" y="30"/>
                    </a:lnTo>
                    <a:lnTo>
                      <a:pt x="17" y="34"/>
                    </a:lnTo>
                    <a:lnTo>
                      <a:pt x="13" y="34"/>
                    </a:lnTo>
                    <a:lnTo>
                      <a:pt x="11" y="32"/>
                    </a:lnTo>
                    <a:lnTo>
                      <a:pt x="11" y="32"/>
                    </a:lnTo>
                    <a:lnTo>
                      <a:pt x="9" y="36"/>
                    </a:lnTo>
                    <a:lnTo>
                      <a:pt x="9" y="36"/>
                    </a:lnTo>
                    <a:lnTo>
                      <a:pt x="7" y="34"/>
                    </a:lnTo>
                    <a:lnTo>
                      <a:pt x="2" y="30"/>
                    </a:lnTo>
                    <a:lnTo>
                      <a:pt x="2" y="26"/>
                    </a:lnTo>
                    <a:lnTo>
                      <a:pt x="0" y="25"/>
                    </a:lnTo>
                    <a:lnTo>
                      <a:pt x="2" y="21"/>
                    </a:lnTo>
                    <a:lnTo>
                      <a:pt x="7" y="19"/>
                    </a:lnTo>
                    <a:lnTo>
                      <a:pt x="11" y="13"/>
                    </a:lnTo>
                    <a:lnTo>
                      <a:pt x="13" y="11"/>
                    </a:lnTo>
                    <a:lnTo>
                      <a:pt x="13" y="7"/>
                    </a:lnTo>
                    <a:lnTo>
                      <a:pt x="19" y="4"/>
                    </a:lnTo>
                    <a:lnTo>
                      <a:pt x="21" y="2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11" name="Freeform 1490"/>
              <p:cNvSpPr>
                <a:spLocks/>
              </p:cNvSpPr>
              <p:nvPr/>
            </p:nvSpPr>
            <p:spPr bwMode="auto">
              <a:xfrm>
                <a:off x="2623" y="1815"/>
                <a:ext cx="44" cy="27"/>
              </a:xfrm>
              <a:custGeom>
                <a:avLst/>
                <a:gdLst>
                  <a:gd name="T0" fmla="*/ 4 w 44"/>
                  <a:gd name="T1" fmla="*/ 0 h 27"/>
                  <a:gd name="T2" fmla="*/ 8 w 44"/>
                  <a:gd name="T3" fmla="*/ 0 h 27"/>
                  <a:gd name="T4" fmla="*/ 16 w 44"/>
                  <a:gd name="T5" fmla="*/ 4 h 27"/>
                  <a:gd name="T6" fmla="*/ 21 w 44"/>
                  <a:gd name="T7" fmla="*/ 4 h 27"/>
                  <a:gd name="T8" fmla="*/ 25 w 44"/>
                  <a:gd name="T9" fmla="*/ 6 h 27"/>
                  <a:gd name="T10" fmla="*/ 29 w 44"/>
                  <a:gd name="T11" fmla="*/ 10 h 27"/>
                  <a:gd name="T12" fmla="*/ 31 w 44"/>
                  <a:gd name="T13" fmla="*/ 10 h 27"/>
                  <a:gd name="T14" fmla="*/ 35 w 44"/>
                  <a:gd name="T15" fmla="*/ 14 h 27"/>
                  <a:gd name="T16" fmla="*/ 38 w 44"/>
                  <a:gd name="T17" fmla="*/ 16 h 27"/>
                  <a:gd name="T18" fmla="*/ 40 w 44"/>
                  <a:gd name="T19" fmla="*/ 18 h 27"/>
                  <a:gd name="T20" fmla="*/ 42 w 44"/>
                  <a:gd name="T21" fmla="*/ 19 h 27"/>
                  <a:gd name="T22" fmla="*/ 42 w 44"/>
                  <a:gd name="T23" fmla="*/ 21 h 27"/>
                  <a:gd name="T24" fmla="*/ 44 w 44"/>
                  <a:gd name="T25" fmla="*/ 23 h 27"/>
                  <a:gd name="T26" fmla="*/ 44 w 44"/>
                  <a:gd name="T27" fmla="*/ 25 h 27"/>
                  <a:gd name="T28" fmla="*/ 40 w 44"/>
                  <a:gd name="T29" fmla="*/ 27 h 27"/>
                  <a:gd name="T30" fmla="*/ 37 w 44"/>
                  <a:gd name="T31" fmla="*/ 25 h 27"/>
                  <a:gd name="T32" fmla="*/ 35 w 44"/>
                  <a:gd name="T33" fmla="*/ 25 h 27"/>
                  <a:gd name="T34" fmla="*/ 31 w 44"/>
                  <a:gd name="T35" fmla="*/ 21 h 27"/>
                  <a:gd name="T36" fmla="*/ 29 w 44"/>
                  <a:gd name="T37" fmla="*/ 21 h 27"/>
                  <a:gd name="T38" fmla="*/ 23 w 44"/>
                  <a:gd name="T39" fmla="*/ 21 h 27"/>
                  <a:gd name="T40" fmla="*/ 16 w 44"/>
                  <a:gd name="T41" fmla="*/ 16 h 27"/>
                  <a:gd name="T42" fmla="*/ 14 w 44"/>
                  <a:gd name="T43" fmla="*/ 16 h 27"/>
                  <a:gd name="T44" fmla="*/ 14 w 44"/>
                  <a:gd name="T45" fmla="*/ 14 h 27"/>
                  <a:gd name="T46" fmla="*/ 12 w 44"/>
                  <a:gd name="T47" fmla="*/ 12 h 27"/>
                  <a:gd name="T48" fmla="*/ 6 w 44"/>
                  <a:gd name="T49" fmla="*/ 6 h 27"/>
                  <a:gd name="T50" fmla="*/ 2 w 44"/>
                  <a:gd name="T51" fmla="*/ 4 h 27"/>
                  <a:gd name="T52" fmla="*/ 0 w 44"/>
                  <a:gd name="T53" fmla="*/ 2 h 27"/>
                  <a:gd name="T54" fmla="*/ 4 w 44"/>
                  <a:gd name="T5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4" h="27">
                    <a:moveTo>
                      <a:pt x="4" y="0"/>
                    </a:moveTo>
                    <a:lnTo>
                      <a:pt x="8" y="0"/>
                    </a:lnTo>
                    <a:lnTo>
                      <a:pt x="16" y="4"/>
                    </a:lnTo>
                    <a:lnTo>
                      <a:pt x="21" y="4"/>
                    </a:lnTo>
                    <a:lnTo>
                      <a:pt x="25" y="6"/>
                    </a:lnTo>
                    <a:lnTo>
                      <a:pt x="29" y="10"/>
                    </a:lnTo>
                    <a:lnTo>
                      <a:pt x="31" y="10"/>
                    </a:lnTo>
                    <a:lnTo>
                      <a:pt x="35" y="14"/>
                    </a:lnTo>
                    <a:lnTo>
                      <a:pt x="38" y="16"/>
                    </a:lnTo>
                    <a:lnTo>
                      <a:pt x="40" y="18"/>
                    </a:lnTo>
                    <a:lnTo>
                      <a:pt x="42" y="19"/>
                    </a:lnTo>
                    <a:lnTo>
                      <a:pt x="42" y="21"/>
                    </a:lnTo>
                    <a:lnTo>
                      <a:pt x="44" y="23"/>
                    </a:lnTo>
                    <a:lnTo>
                      <a:pt x="44" y="25"/>
                    </a:lnTo>
                    <a:lnTo>
                      <a:pt x="40" y="27"/>
                    </a:lnTo>
                    <a:lnTo>
                      <a:pt x="37" y="25"/>
                    </a:lnTo>
                    <a:lnTo>
                      <a:pt x="35" y="25"/>
                    </a:lnTo>
                    <a:lnTo>
                      <a:pt x="31" y="21"/>
                    </a:lnTo>
                    <a:lnTo>
                      <a:pt x="29" y="21"/>
                    </a:lnTo>
                    <a:lnTo>
                      <a:pt x="23" y="21"/>
                    </a:lnTo>
                    <a:lnTo>
                      <a:pt x="16" y="16"/>
                    </a:lnTo>
                    <a:lnTo>
                      <a:pt x="14" y="16"/>
                    </a:lnTo>
                    <a:lnTo>
                      <a:pt x="14" y="14"/>
                    </a:lnTo>
                    <a:lnTo>
                      <a:pt x="12" y="12"/>
                    </a:lnTo>
                    <a:lnTo>
                      <a:pt x="6" y="6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12" name="Freeform 1491"/>
              <p:cNvSpPr>
                <a:spLocks/>
              </p:cNvSpPr>
              <p:nvPr/>
            </p:nvSpPr>
            <p:spPr bwMode="auto">
              <a:xfrm>
                <a:off x="2600" y="1554"/>
                <a:ext cx="2" cy="6"/>
              </a:xfrm>
              <a:custGeom>
                <a:avLst/>
                <a:gdLst>
                  <a:gd name="T0" fmla="*/ 2 w 2"/>
                  <a:gd name="T1" fmla="*/ 0 h 6"/>
                  <a:gd name="T2" fmla="*/ 2 w 2"/>
                  <a:gd name="T3" fmla="*/ 2 h 6"/>
                  <a:gd name="T4" fmla="*/ 2 w 2"/>
                  <a:gd name="T5" fmla="*/ 6 h 6"/>
                  <a:gd name="T6" fmla="*/ 0 w 2"/>
                  <a:gd name="T7" fmla="*/ 6 h 6"/>
                  <a:gd name="T8" fmla="*/ 2 w 2"/>
                  <a:gd name="T9" fmla="*/ 4 h 6"/>
                  <a:gd name="T10" fmla="*/ 0 w 2"/>
                  <a:gd name="T11" fmla="*/ 2 h 6"/>
                  <a:gd name="T12" fmla="*/ 2 w 2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6">
                    <a:moveTo>
                      <a:pt x="2" y="0"/>
                    </a:moveTo>
                    <a:lnTo>
                      <a:pt x="2" y="2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13" name="Freeform 1492"/>
              <p:cNvSpPr>
                <a:spLocks/>
              </p:cNvSpPr>
              <p:nvPr/>
            </p:nvSpPr>
            <p:spPr bwMode="auto">
              <a:xfrm>
                <a:off x="2599" y="1554"/>
                <a:ext cx="1" cy="2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2 h 2"/>
                  <a:gd name="T4" fmla="*/ 0 w 1"/>
                  <a:gd name="T5" fmla="*/ 2 h 2"/>
                  <a:gd name="T6" fmla="*/ 1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1" y="2"/>
                    </a:lnTo>
                    <a:lnTo>
                      <a:pt x="0" y="2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14" name="Freeform 1493"/>
              <p:cNvSpPr>
                <a:spLocks/>
              </p:cNvSpPr>
              <p:nvPr/>
            </p:nvSpPr>
            <p:spPr bwMode="auto">
              <a:xfrm>
                <a:off x="2597" y="1554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15" name="Freeform 1494"/>
              <p:cNvSpPr>
                <a:spLocks/>
              </p:cNvSpPr>
              <p:nvPr/>
            </p:nvSpPr>
            <p:spPr bwMode="auto">
              <a:xfrm>
                <a:off x="2395" y="1167"/>
                <a:ext cx="3" cy="6"/>
              </a:xfrm>
              <a:custGeom>
                <a:avLst/>
                <a:gdLst>
                  <a:gd name="T0" fmla="*/ 2 w 3"/>
                  <a:gd name="T1" fmla="*/ 0 h 6"/>
                  <a:gd name="T2" fmla="*/ 3 w 3"/>
                  <a:gd name="T3" fmla="*/ 2 h 6"/>
                  <a:gd name="T4" fmla="*/ 3 w 3"/>
                  <a:gd name="T5" fmla="*/ 4 h 6"/>
                  <a:gd name="T6" fmla="*/ 2 w 3"/>
                  <a:gd name="T7" fmla="*/ 6 h 6"/>
                  <a:gd name="T8" fmla="*/ 0 w 3"/>
                  <a:gd name="T9" fmla="*/ 6 h 6"/>
                  <a:gd name="T10" fmla="*/ 0 w 3"/>
                  <a:gd name="T11" fmla="*/ 2 h 6"/>
                  <a:gd name="T12" fmla="*/ 2 w 3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6">
                    <a:moveTo>
                      <a:pt x="2" y="0"/>
                    </a:moveTo>
                    <a:lnTo>
                      <a:pt x="3" y="2"/>
                    </a:lnTo>
                    <a:lnTo>
                      <a:pt x="3" y="4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16" name="Freeform 1495"/>
              <p:cNvSpPr>
                <a:spLocks/>
              </p:cNvSpPr>
              <p:nvPr/>
            </p:nvSpPr>
            <p:spPr bwMode="auto">
              <a:xfrm>
                <a:off x="1549" y="1596"/>
                <a:ext cx="7" cy="17"/>
              </a:xfrm>
              <a:custGeom>
                <a:avLst/>
                <a:gdLst>
                  <a:gd name="T0" fmla="*/ 2 w 7"/>
                  <a:gd name="T1" fmla="*/ 0 h 17"/>
                  <a:gd name="T2" fmla="*/ 2 w 7"/>
                  <a:gd name="T3" fmla="*/ 0 h 17"/>
                  <a:gd name="T4" fmla="*/ 3 w 7"/>
                  <a:gd name="T5" fmla="*/ 6 h 17"/>
                  <a:gd name="T6" fmla="*/ 7 w 7"/>
                  <a:gd name="T7" fmla="*/ 12 h 17"/>
                  <a:gd name="T8" fmla="*/ 7 w 7"/>
                  <a:gd name="T9" fmla="*/ 17 h 17"/>
                  <a:gd name="T10" fmla="*/ 3 w 7"/>
                  <a:gd name="T11" fmla="*/ 15 h 17"/>
                  <a:gd name="T12" fmla="*/ 3 w 7"/>
                  <a:gd name="T13" fmla="*/ 10 h 17"/>
                  <a:gd name="T14" fmla="*/ 0 w 7"/>
                  <a:gd name="T15" fmla="*/ 6 h 17"/>
                  <a:gd name="T16" fmla="*/ 0 w 7"/>
                  <a:gd name="T17" fmla="*/ 0 h 17"/>
                  <a:gd name="T18" fmla="*/ 2 w 7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17">
                    <a:moveTo>
                      <a:pt x="2" y="0"/>
                    </a:moveTo>
                    <a:lnTo>
                      <a:pt x="2" y="0"/>
                    </a:lnTo>
                    <a:lnTo>
                      <a:pt x="3" y="6"/>
                    </a:lnTo>
                    <a:lnTo>
                      <a:pt x="7" y="12"/>
                    </a:lnTo>
                    <a:lnTo>
                      <a:pt x="7" y="17"/>
                    </a:lnTo>
                    <a:lnTo>
                      <a:pt x="3" y="15"/>
                    </a:lnTo>
                    <a:lnTo>
                      <a:pt x="3" y="10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17" name="Freeform 1496"/>
              <p:cNvSpPr>
                <a:spLocks/>
              </p:cNvSpPr>
              <p:nvPr/>
            </p:nvSpPr>
            <p:spPr bwMode="auto">
              <a:xfrm>
                <a:off x="1501" y="1579"/>
                <a:ext cx="30" cy="67"/>
              </a:xfrm>
              <a:custGeom>
                <a:avLst/>
                <a:gdLst>
                  <a:gd name="T0" fmla="*/ 8 w 30"/>
                  <a:gd name="T1" fmla="*/ 0 h 67"/>
                  <a:gd name="T2" fmla="*/ 13 w 30"/>
                  <a:gd name="T3" fmla="*/ 2 h 67"/>
                  <a:gd name="T4" fmla="*/ 13 w 30"/>
                  <a:gd name="T5" fmla="*/ 6 h 67"/>
                  <a:gd name="T6" fmla="*/ 15 w 30"/>
                  <a:gd name="T7" fmla="*/ 4 h 67"/>
                  <a:gd name="T8" fmla="*/ 17 w 30"/>
                  <a:gd name="T9" fmla="*/ 2 h 67"/>
                  <a:gd name="T10" fmla="*/ 19 w 30"/>
                  <a:gd name="T11" fmla="*/ 4 h 67"/>
                  <a:gd name="T12" fmla="*/ 19 w 30"/>
                  <a:gd name="T13" fmla="*/ 6 h 67"/>
                  <a:gd name="T14" fmla="*/ 19 w 30"/>
                  <a:gd name="T15" fmla="*/ 10 h 67"/>
                  <a:gd name="T16" fmla="*/ 15 w 30"/>
                  <a:gd name="T17" fmla="*/ 13 h 67"/>
                  <a:gd name="T18" fmla="*/ 10 w 30"/>
                  <a:gd name="T19" fmla="*/ 15 h 67"/>
                  <a:gd name="T20" fmla="*/ 11 w 30"/>
                  <a:gd name="T21" fmla="*/ 17 h 67"/>
                  <a:gd name="T22" fmla="*/ 11 w 30"/>
                  <a:gd name="T23" fmla="*/ 19 h 67"/>
                  <a:gd name="T24" fmla="*/ 15 w 30"/>
                  <a:gd name="T25" fmla="*/ 19 h 67"/>
                  <a:gd name="T26" fmla="*/ 19 w 30"/>
                  <a:gd name="T27" fmla="*/ 13 h 67"/>
                  <a:gd name="T28" fmla="*/ 23 w 30"/>
                  <a:gd name="T29" fmla="*/ 8 h 67"/>
                  <a:gd name="T30" fmla="*/ 29 w 30"/>
                  <a:gd name="T31" fmla="*/ 6 h 67"/>
                  <a:gd name="T32" fmla="*/ 30 w 30"/>
                  <a:gd name="T33" fmla="*/ 6 h 67"/>
                  <a:gd name="T34" fmla="*/ 23 w 30"/>
                  <a:gd name="T35" fmla="*/ 13 h 67"/>
                  <a:gd name="T36" fmla="*/ 23 w 30"/>
                  <a:gd name="T37" fmla="*/ 19 h 67"/>
                  <a:gd name="T38" fmla="*/ 19 w 30"/>
                  <a:gd name="T39" fmla="*/ 23 h 67"/>
                  <a:gd name="T40" fmla="*/ 19 w 30"/>
                  <a:gd name="T41" fmla="*/ 29 h 67"/>
                  <a:gd name="T42" fmla="*/ 15 w 30"/>
                  <a:gd name="T43" fmla="*/ 32 h 67"/>
                  <a:gd name="T44" fmla="*/ 11 w 30"/>
                  <a:gd name="T45" fmla="*/ 32 h 67"/>
                  <a:gd name="T46" fmla="*/ 8 w 30"/>
                  <a:gd name="T47" fmla="*/ 34 h 67"/>
                  <a:gd name="T48" fmla="*/ 11 w 30"/>
                  <a:gd name="T49" fmla="*/ 34 h 67"/>
                  <a:gd name="T50" fmla="*/ 13 w 30"/>
                  <a:gd name="T51" fmla="*/ 34 h 67"/>
                  <a:gd name="T52" fmla="*/ 17 w 30"/>
                  <a:gd name="T53" fmla="*/ 34 h 67"/>
                  <a:gd name="T54" fmla="*/ 19 w 30"/>
                  <a:gd name="T55" fmla="*/ 38 h 67"/>
                  <a:gd name="T56" fmla="*/ 13 w 30"/>
                  <a:gd name="T57" fmla="*/ 38 h 67"/>
                  <a:gd name="T58" fmla="*/ 11 w 30"/>
                  <a:gd name="T59" fmla="*/ 42 h 67"/>
                  <a:gd name="T60" fmla="*/ 11 w 30"/>
                  <a:gd name="T61" fmla="*/ 46 h 67"/>
                  <a:gd name="T62" fmla="*/ 11 w 30"/>
                  <a:gd name="T63" fmla="*/ 52 h 67"/>
                  <a:gd name="T64" fmla="*/ 13 w 30"/>
                  <a:gd name="T65" fmla="*/ 57 h 67"/>
                  <a:gd name="T66" fmla="*/ 15 w 30"/>
                  <a:gd name="T67" fmla="*/ 63 h 67"/>
                  <a:gd name="T68" fmla="*/ 17 w 30"/>
                  <a:gd name="T69" fmla="*/ 63 h 67"/>
                  <a:gd name="T70" fmla="*/ 19 w 30"/>
                  <a:gd name="T71" fmla="*/ 65 h 67"/>
                  <a:gd name="T72" fmla="*/ 17 w 30"/>
                  <a:gd name="T73" fmla="*/ 67 h 67"/>
                  <a:gd name="T74" fmla="*/ 11 w 30"/>
                  <a:gd name="T75" fmla="*/ 67 h 67"/>
                  <a:gd name="T76" fmla="*/ 6 w 30"/>
                  <a:gd name="T77" fmla="*/ 55 h 67"/>
                  <a:gd name="T78" fmla="*/ 6 w 30"/>
                  <a:gd name="T79" fmla="*/ 50 h 67"/>
                  <a:gd name="T80" fmla="*/ 8 w 30"/>
                  <a:gd name="T81" fmla="*/ 48 h 67"/>
                  <a:gd name="T82" fmla="*/ 4 w 30"/>
                  <a:gd name="T83" fmla="*/ 46 h 67"/>
                  <a:gd name="T84" fmla="*/ 2 w 30"/>
                  <a:gd name="T85" fmla="*/ 44 h 67"/>
                  <a:gd name="T86" fmla="*/ 4 w 30"/>
                  <a:gd name="T87" fmla="*/ 40 h 67"/>
                  <a:gd name="T88" fmla="*/ 8 w 30"/>
                  <a:gd name="T89" fmla="*/ 40 h 67"/>
                  <a:gd name="T90" fmla="*/ 4 w 30"/>
                  <a:gd name="T91" fmla="*/ 38 h 67"/>
                  <a:gd name="T92" fmla="*/ 2 w 30"/>
                  <a:gd name="T93" fmla="*/ 36 h 67"/>
                  <a:gd name="T94" fmla="*/ 4 w 30"/>
                  <a:gd name="T95" fmla="*/ 32 h 67"/>
                  <a:gd name="T96" fmla="*/ 2 w 30"/>
                  <a:gd name="T97" fmla="*/ 29 h 67"/>
                  <a:gd name="T98" fmla="*/ 2 w 30"/>
                  <a:gd name="T99" fmla="*/ 27 h 67"/>
                  <a:gd name="T100" fmla="*/ 6 w 30"/>
                  <a:gd name="T101" fmla="*/ 29 h 67"/>
                  <a:gd name="T102" fmla="*/ 6 w 30"/>
                  <a:gd name="T103" fmla="*/ 29 h 67"/>
                  <a:gd name="T104" fmla="*/ 6 w 30"/>
                  <a:gd name="T105" fmla="*/ 25 h 67"/>
                  <a:gd name="T106" fmla="*/ 4 w 30"/>
                  <a:gd name="T107" fmla="*/ 23 h 67"/>
                  <a:gd name="T108" fmla="*/ 2 w 30"/>
                  <a:gd name="T109" fmla="*/ 23 h 67"/>
                  <a:gd name="T110" fmla="*/ 0 w 30"/>
                  <a:gd name="T111" fmla="*/ 19 h 67"/>
                  <a:gd name="T112" fmla="*/ 4 w 30"/>
                  <a:gd name="T113" fmla="*/ 15 h 67"/>
                  <a:gd name="T114" fmla="*/ 2 w 30"/>
                  <a:gd name="T115" fmla="*/ 10 h 67"/>
                  <a:gd name="T116" fmla="*/ 8 w 30"/>
                  <a:gd name="T117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0" h="67">
                    <a:moveTo>
                      <a:pt x="8" y="0"/>
                    </a:moveTo>
                    <a:lnTo>
                      <a:pt x="13" y="2"/>
                    </a:lnTo>
                    <a:lnTo>
                      <a:pt x="13" y="6"/>
                    </a:lnTo>
                    <a:lnTo>
                      <a:pt x="15" y="4"/>
                    </a:lnTo>
                    <a:lnTo>
                      <a:pt x="17" y="2"/>
                    </a:lnTo>
                    <a:lnTo>
                      <a:pt x="19" y="4"/>
                    </a:lnTo>
                    <a:lnTo>
                      <a:pt x="19" y="6"/>
                    </a:lnTo>
                    <a:lnTo>
                      <a:pt x="19" y="10"/>
                    </a:lnTo>
                    <a:lnTo>
                      <a:pt x="15" y="13"/>
                    </a:lnTo>
                    <a:lnTo>
                      <a:pt x="10" y="15"/>
                    </a:lnTo>
                    <a:lnTo>
                      <a:pt x="11" y="17"/>
                    </a:lnTo>
                    <a:lnTo>
                      <a:pt x="11" y="19"/>
                    </a:lnTo>
                    <a:lnTo>
                      <a:pt x="15" y="19"/>
                    </a:lnTo>
                    <a:lnTo>
                      <a:pt x="19" y="13"/>
                    </a:lnTo>
                    <a:lnTo>
                      <a:pt x="23" y="8"/>
                    </a:lnTo>
                    <a:lnTo>
                      <a:pt x="29" y="6"/>
                    </a:lnTo>
                    <a:lnTo>
                      <a:pt x="30" y="6"/>
                    </a:lnTo>
                    <a:lnTo>
                      <a:pt x="23" y="13"/>
                    </a:lnTo>
                    <a:lnTo>
                      <a:pt x="23" y="19"/>
                    </a:lnTo>
                    <a:lnTo>
                      <a:pt x="19" y="23"/>
                    </a:lnTo>
                    <a:lnTo>
                      <a:pt x="19" y="29"/>
                    </a:lnTo>
                    <a:lnTo>
                      <a:pt x="15" y="32"/>
                    </a:lnTo>
                    <a:lnTo>
                      <a:pt x="11" y="32"/>
                    </a:lnTo>
                    <a:lnTo>
                      <a:pt x="8" y="34"/>
                    </a:lnTo>
                    <a:lnTo>
                      <a:pt x="11" y="34"/>
                    </a:lnTo>
                    <a:lnTo>
                      <a:pt x="13" y="34"/>
                    </a:lnTo>
                    <a:lnTo>
                      <a:pt x="17" y="34"/>
                    </a:lnTo>
                    <a:lnTo>
                      <a:pt x="19" y="38"/>
                    </a:lnTo>
                    <a:lnTo>
                      <a:pt x="13" y="38"/>
                    </a:lnTo>
                    <a:lnTo>
                      <a:pt x="11" y="42"/>
                    </a:lnTo>
                    <a:lnTo>
                      <a:pt x="11" y="46"/>
                    </a:lnTo>
                    <a:lnTo>
                      <a:pt x="11" y="52"/>
                    </a:lnTo>
                    <a:lnTo>
                      <a:pt x="13" y="57"/>
                    </a:lnTo>
                    <a:lnTo>
                      <a:pt x="15" y="63"/>
                    </a:lnTo>
                    <a:lnTo>
                      <a:pt x="17" y="63"/>
                    </a:lnTo>
                    <a:lnTo>
                      <a:pt x="19" y="65"/>
                    </a:lnTo>
                    <a:lnTo>
                      <a:pt x="17" y="67"/>
                    </a:lnTo>
                    <a:lnTo>
                      <a:pt x="11" y="67"/>
                    </a:lnTo>
                    <a:lnTo>
                      <a:pt x="6" y="55"/>
                    </a:lnTo>
                    <a:lnTo>
                      <a:pt x="6" y="50"/>
                    </a:lnTo>
                    <a:lnTo>
                      <a:pt x="8" y="48"/>
                    </a:lnTo>
                    <a:lnTo>
                      <a:pt x="4" y="46"/>
                    </a:lnTo>
                    <a:lnTo>
                      <a:pt x="2" y="44"/>
                    </a:lnTo>
                    <a:lnTo>
                      <a:pt x="4" y="40"/>
                    </a:lnTo>
                    <a:lnTo>
                      <a:pt x="8" y="40"/>
                    </a:lnTo>
                    <a:lnTo>
                      <a:pt x="4" y="38"/>
                    </a:lnTo>
                    <a:lnTo>
                      <a:pt x="2" y="36"/>
                    </a:lnTo>
                    <a:lnTo>
                      <a:pt x="4" y="32"/>
                    </a:lnTo>
                    <a:lnTo>
                      <a:pt x="2" y="29"/>
                    </a:lnTo>
                    <a:lnTo>
                      <a:pt x="2" y="27"/>
                    </a:lnTo>
                    <a:lnTo>
                      <a:pt x="6" y="29"/>
                    </a:lnTo>
                    <a:lnTo>
                      <a:pt x="6" y="29"/>
                    </a:lnTo>
                    <a:lnTo>
                      <a:pt x="6" y="25"/>
                    </a:lnTo>
                    <a:lnTo>
                      <a:pt x="4" y="23"/>
                    </a:lnTo>
                    <a:lnTo>
                      <a:pt x="2" y="23"/>
                    </a:lnTo>
                    <a:lnTo>
                      <a:pt x="0" y="19"/>
                    </a:lnTo>
                    <a:lnTo>
                      <a:pt x="4" y="15"/>
                    </a:lnTo>
                    <a:lnTo>
                      <a:pt x="2" y="1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18" name="Freeform 1497"/>
              <p:cNvSpPr>
                <a:spLocks/>
              </p:cNvSpPr>
              <p:nvPr/>
            </p:nvSpPr>
            <p:spPr bwMode="auto">
              <a:xfrm>
                <a:off x="1541" y="1600"/>
                <a:ext cx="11" cy="17"/>
              </a:xfrm>
              <a:custGeom>
                <a:avLst/>
                <a:gdLst>
                  <a:gd name="T0" fmla="*/ 0 w 11"/>
                  <a:gd name="T1" fmla="*/ 0 h 17"/>
                  <a:gd name="T2" fmla="*/ 8 w 11"/>
                  <a:gd name="T3" fmla="*/ 10 h 17"/>
                  <a:gd name="T4" fmla="*/ 11 w 11"/>
                  <a:gd name="T5" fmla="*/ 15 h 17"/>
                  <a:gd name="T6" fmla="*/ 10 w 11"/>
                  <a:gd name="T7" fmla="*/ 17 h 17"/>
                  <a:gd name="T8" fmla="*/ 6 w 11"/>
                  <a:gd name="T9" fmla="*/ 17 h 17"/>
                  <a:gd name="T10" fmla="*/ 6 w 11"/>
                  <a:gd name="T11" fmla="*/ 13 h 17"/>
                  <a:gd name="T12" fmla="*/ 2 w 11"/>
                  <a:gd name="T13" fmla="*/ 6 h 17"/>
                  <a:gd name="T14" fmla="*/ 0 w 11"/>
                  <a:gd name="T15" fmla="*/ 4 h 17"/>
                  <a:gd name="T16" fmla="*/ 0 w 11"/>
                  <a:gd name="T17" fmla="*/ 2 h 17"/>
                  <a:gd name="T18" fmla="*/ 0 w 11"/>
                  <a:gd name="T19" fmla="*/ 2 h 17"/>
                  <a:gd name="T20" fmla="*/ 0 w 11"/>
                  <a:gd name="T2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17">
                    <a:moveTo>
                      <a:pt x="0" y="0"/>
                    </a:moveTo>
                    <a:lnTo>
                      <a:pt x="8" y="10"/>
                    </a:lnTo>
                    <a:lnTo>
                      <a:pt x="11" y="15"/>
                    </a:lnTo>
                    <a:lnTo>
                      <a:pt x="10" y="17"/>
                    </a:lnTo>
                    <a:lnTo>
                      <a:pt x="6" y="17"/>
                    </a:lnTo>
                    <a:lnTo>
                      <a:pt x="6" y="13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19" name="Freeform 1498"/>
              <p:cNvSpPr>
                <a:spLocks/>
              </p:cNvSpPr>
              <p:nvPr/>
            </p:nvSpPr>
            <p:spPr bwMode="auto">
              <a:xfrm>
                <a:off x="1570" y="1650"/>
                <a:ext cx="15" cy="9"/>
              </a:xfrm>
              <a:custGeom>
                <a:avLst/>
                <a:gdLst>
                  <a:gd name="T0" fmla="*/ 15 w 15"/>
                  <a:gd name="T1" fmla="*/ 0 h 9"/>
                  <a:gd name="T2" fmla="*/ 15 w 15"/>
                  <a:gd name="T3" fmla="*/ 2 h 9"/>
                  <a:gd name="T4" fmla="*/ 9 w 15"/>
                  <a:gd name="T5" fmla="*/ 5 h 9"/>
                  <a:gd name="T6" fmla="*/ 5 w 15"/>
                  <a:gd name="T7" fmla="*/ 5 h 9"/>
                  <a:gd name="T8" fmla="*/ 2 w 15"/>
                  <a:gd name="T9" fmla="*/ 9 h 9"/>
                  <a:gd name="T10" fmla="*/ 0 w 15"/>
                  <a:gd name="T11" fmla="*/ 9 h 9"/>
                  <a:gd name="T12" fmla="*/ 3 w 15"/>
                  <a:gd name="T13" fmla="*/ 3 h 9"/>
                  <a:gd name="T14" fmla="*/ 7 w 15"/>
                  <a:gd name="T15" fmla="*/ 3 h 9"/>
                  <a:gd name="T16" fmla="*/ 9 w 15"/>
                  <a:gd name="T17" fmla="*/ 2 h 9"/>
                  <a:gd name="T18" fmla="*/ 15 w 15"/>
                  <a:gd name="T1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9">
                    <a:moveTo>
                      <a:pt x="15" y="0"/>
                    </a:moveTo>
                    <a:lnTo>
                      <a:pt x="15" y="2"/>
                    </a:lnTo>
                    <a:lnTo>
                      <a:pt x="9" y="5"/>
                    </a:lnTo>
                    <a:lnTo>
                      <a:pt x="5" y="5"/>
                    </a:lnTo>
                    <a:lnTo>
                      <a:pt x="2" y="9"/>
                    </a:lnTo>
                    <a:lnTo>
                      <a:pt x="0" y="9"/>
                    </a:lnTo>
                    <a:lnTo>
                      <a:pt x="3" y="3"/>
                    </a:lnTo>
                    <a:lnTo>
                      <a:pt x="7" y="3"/>
                    </a:lnTo>
                    <a:lnTo>
                      <a:pt x="9" y="2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20" name="Freeform 1499"/>
              <p:cNvSpPr>
                <a:spLocks/>
              </p:cNvSpPr>
              <p:nvPr/>
            </p:nvSpPr>
            <p:spPr bwMode="auto">
              <a:xfrm>
                <a:off x="1560" y="1636"/>
                <a:ext cx="6" cy="6"/>
              </a:xfrm>
              <a:custGeom>
                <a:avLst/>
                <a:gdLst>
                  <a:gd name="T0" fmla="*/ 4 w 6"/>
                  <a:gd name="T1" fmla="*/ 0 h 6"/>
                  <a:gd name="T2" fmla="*/ 6 w 6"/>
                  <a:gd name="T3" fmla="*/ 4 h 6"/>
                  <a:gd name="T4" fmla="*/ 4 w 6"/>
                  <a:gd name="T5" fmla="*/ 6 h 6"/>
                  <a:gd name="T6" fmla="*/ 0 w 6"/>
                  <a:gd name="T7" fmla="*/ 4 h 6"/>
                  <a:gd name="T8" fmla="*/ 4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4" y="0"/>
                    </a:moveTo>
                    <a:lnTo>
                      <a:pt x="6" y="4"/>
                    </a:lnTo>
                    <a:lnTo>
                      <a:pt x="4" y="6"/>
                    </a:lnTo>
                    <a:lnTo>
                      <a:pt x="0" y="4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21" name="Freeform 1500"/>
              <p:cNvSpPr>
                <a:spLocks/>
              </p:cNvSpPr>
              <p:nvPr/>
            </p:nvSpPr>
            <p:spPr bwMode="auto">
              <a:xfrm>
                <a:off x="1554" y="1629"/>
                <a:ext cx="4" cy="11"/>
              </a:xfrm>
              <a:custGeom>
                <a:avLst/>
                <a:gdLst>
                  <a:gd name="T0" fmla="*/ 0 w 4"/>
                  <a:gd name="T1" fmla="*/ 0 h 11"/>
                  <a:gd name="T2" fmla="*/ 2 w 4"/>
                  <a:gd name="T3" fmla="*/ 3 h 11"/>
                  <a:gd name="T4" fmla="*/ 4 w 4"/>
                  <a:gd name="T5" fmla="*/ 7 h 11"/>
                  <a:gd name="T6" fmla="*/ 2 w 4"/>
                  <a:gd name="T7" fmla="*/ 11 h 11"/>
                  <a:gd name="T8" fmla="*/ 2 w 4"/>
                  <a:gd name="T9" fmla="*/ 7 h 11"/>
                  <a:gd name="T10" fmla="*/ 0 w 4"/>
                  <a:gd name="T11" fmla="*/ 5 h 11"/>
                  <a:gd name="T12" fmla="*/ 0 w 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0" y="0"/>
                    </a:moveTo>
                    <a:lnTo>
                      <a:pt x="2" y="3"/>
                    </a:lnTo>
                    <a:lnTo>
                      <a:pt x="4" y="7"/>
                    </a:lnTo>
                    <a:lnTo>
                      <a:pt x="2" y="11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22" name="Freeform 1501"/>
              <p:cNvSpPr>
                <a:spLocks/>
              </p:cNvSpPr>
              <p:nvPr/>
            </p:nvSpPr>
            <p:spPr bwMode="auto">
              <a:xfrm>
                <a:off x="1554" y="1619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2 h 4"/>
                  <a:gd name="T4" fmla="*/ 0 w 2"/>
                  <a:gd name="T5" fmla="*/ 4 h 4"/>
                  <a:gd name="T6" fmla="*/ 0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2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23" name="Freeform 1502"/>
              <p:cNvSpPr>
                <a:spLocks/>
              </p:cNvSpPr>
              <p:nvPr/>
            </p:nvSpPr>
            <p:spPr bwMode="auto">
              <a:xfrm>
                <a:off x="2372" y="1308"/>
                <a:ext cx="99" cy="98"/>
              </a:xfrm>
              <a:custGeom>
                <a:avLst/>
                <a:gdLst>
                  <a:gd name="T0" fmla="*/ 44 w 99"/>
                  <a:gd name="T1" fmla="*/ 6 h 98"/>
                  <a:gd name="T2" fmla="*/ 47 w 99"/>
                  <a:gd name="T3" fmla="*/ 10 h 98"/>
                  <a:gd name="T4" fmla="*/ 46 w 99"/>
                  <a:gd name="T5" fmla="*/ 16 h 98"/>
                  <a:gd name="T6" fmla="*/ 46 w 99"/>
                  <a:gd name="T7" fmla="*/ 21 h 98"/>
                  <a:gd name="T8" fmla="*/ 49 w 99"/>
                  <a:gd name="T9" fmla="*/ 25 h 98"/>
                  <a:gd name="T10" fmla="*/ 53 w 99"/>
                  <a:gd name="T11" fmla="*/ 18 h 98"/>
                  <a:gd name="T12" fmla="*/ 57 w 99"/>
                  <a:gd name="T13" fmla="*/ 25 h 98"/>
                  <a:gd name="T14" fmla="*/ 63 w 99"/>
                  <a:gd name="T15" fmla="*/ 33 h 98"/>
                  <a:gd name="T16" fmla="*/ 68 w 99"/>
                  <a:gd name="T17" fmla="*/ 39 h 98"/>
                  <a:gd name="T18" fmla="*/ 72 w 99"/>
                  <a:gd name="T19" fmla="*/ 46 h 98"/>
                  <a:gd name="T20" fmla="*/ 82 w 99"/>
                  <a:gd name="T21" fmla="*/ 54 h 98"/>
                  <a:gd name="T22" fmla="*/ 84 w 99"/>
                  <a:gd name="T23" fmla="*/ 60 h 98"/>
                  <a:gd name="T24" fmla="*/ 86 w 99"/>
                  <a:gd name="T25" fmla="*/ 67 h 98"/>
                  <a:gd name="T26" fmla="*/ 80 w 99"/>
                  <a:gd name="T27" fmla="*/ 71 h 98"/>
                  <a:gd name="T28" fmla="*/ 84 w 99"/>
                  <a:gd name="T29" fmla="*/ 77 h 98"/>
                  <a:gd name="T30" fmla="*/ 87 w 99"/>
                  <a:gd name="T31" fmla="*/ 75 h 98"/>
                  <a:gd name="T32" fmla="*/ 93 w 99"/>
                  <a:gd name="T33" fmla="*/ 77 h 98"/>
                  <a:gd name="T34" fmla="*/ 97 w 99"/>
                  <a:gd name="T35" fmla="*/ 77 h 98"/>
                  <a:gd name="T36" fmla="*/ 95 w 99"/>
                  <a:gd name="T37" fmla="*/ 80 h 98"/>
                  <a:gd name="T38" fmla="*/ 99 w 99"/>
                  <a:gd name="T39" fmla="*/ 84 h 98"/>
                  <a:gd name="T40" fmla="*/ 91 w 99"/>
                  <a:gd name="T41" fmla="*/ 88 h 98"/>
                  <a:gd name="T42" fmla="*/ 84 w 99"/>
                  <a:gd name="T43" fmla="*/ 92 h 98"/>
                  <a:gd name="T44" fmla="*/ 76 w 99"/>
                  <a:gd name="T45" fmla="*/ 90 h 98"/>
                  <a:gd name="T46" fmla="*/ 72 w 99"/>
                  <a:gd name="T47" fmla="*/ 86 h 98"/>
                  <a:gd name="T48" fmla="*/ 65 w 99"/>
                  <a:gd name="T49" fmla="*/ 86 h 98"/>
                  <a:gd name="T50" fmla="*/ 70 w 99"/>
                  <a:gd name="T51" fmla="*/ 79 h 98"/>
                  <a:gd name="T52" fmla="*/ 61 w 99"/>
                  <a:gd name="T53" fmla="*/ 75 h 98"/>
                  <a:gd name="T54" fmla="*/ 63 w 99"/>
                  <a:gd name="T55" fmla="*/ 69 h 98"/>
                  <a:gd name="T56" fmla="*/ 59 w 99"/>
                  <a:gd name="T57" fmla="*/ 65 h 98"/>
                  <a:gd name="T58" fmla="*/ 53 w 99"/>
                  <a:gd name="T59" fmla="*/ 67 h 98"/>
                  <a:gd name="T60" fmla="*/ 49 w 99"/>
                  <a:gd name="T61" fmla="*/ 75 h 98"/>
                  <a:gd name="T62" fmla="*/ 44 w 99"/>
                  <a:gd name="T63" fmla="*/ 80 h 98"/>
                  <a:gd name="T64" fmla="*/ 38 w 99"/>
                  <a:gd name="T65" fmla="*/ 80 h 98"/>
                  <a:gd name="T66" fmla="*/ 32 w 99"/>
                  <a:gd name="T67" fmla="*/ 90 h 98"/>
                  <a:gd name="T68" fmla="*/ 25 w 99"/>
                  <a:gd name="T69" fmla="*/ 94 h 98"/>
                  <a:gd name="T70" fmla="*/ 19 w 99"/>
                  <a:gd name="T71" fmla="*/ 98 h 98"/>
                  <a:gd name="T72" fmla="*/ 13 w 99"/>
                  <a:gd name="T73" fmla="*/ 96 h 98"/>
                  <a:gd name="T74" fmla="*/ 13 w 99"/>
                  <a:gd name="T75" fmla="*/ 88 h 98"/>
                  <a:gd name="T76" fmla="*/ 15 w 99"/>
                  <a:gd name="T77" fmla="*/ 79 h 98"/>
                  <a:gd name="T78" fmla="*/ 11 w 99"/>
                  <a:gd name="T79" fmla="*/ 79 h 98"/>
                  <a:gd name="T80" fmla="*/ 4 w 99"/>
                  <a:gd name="T81" fmla="*/ 77 h 98"/>
                  <a:gd name="T82" fmla="*/ 2 w 99"/>
                  <a:gd name="T83" fmla="*/ 80 h 98"/>
                  <a:gd name="T84" fmla="*/ 2 w 99"/>
                  <a:gd name="T85" fmla="*/ 69 h 98"/>
                  <a:gd name="T86" fmla="*/ 11 w 99"/>
                  <a:gd name="T87" fmla="*/ 63 h 98"/>
                  <a:gd name="T88" fmla="*/ 15 w 99"/>
                  <a:gd name="T89" fmla="*/ 54 h 98"/>
                  <a:gd name="T90" fmla="*/ 21 w 99"/>
                  <a:gd name="T91" fmla="*/ 42 h 98"/>
                  <a:gd name="T92" fmla="*/ 25 w 99"/>
                  <a:gd name="T93" fmla="*/ 35 h 98"/>
                  <a:gd name="T94" fmla="*/ 26 w 99"/>
                  <a:gd name="T95" fmla="*/ 25 h 98"/>
                  <a:gd name="T96" fmla="*/ 32 w 99"/>
                  <a:gd name="T97" fmla="*/ 14 h 98"/>
                  <a:gd name="T98" fmla="*/ 46 w 99"/>
                  <a:gd name="T99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9" h="98">
                    <a:moveTo>
                      <a:pt x="46" y="0"/>
                    </a:moveTo>
                    <a:lnTo>
                      <a:pt x="47" y="2"/>
                    </a:lnTo>
                    <a:lnTo>
                      <a:pt x="44" y="6"/>
                    </a:lnTo>
                    <a:lnTo>
                      <a:pt x="44" y="8"/>
                    </a:lnTo>
                    <a:lnTo>
                      <a:pt x="47" y="6"/>
                    </a:lnTo>
                    <a:lnTo>
                      <a:pt x="47" y="10"/>
                    </a:lnTo>
                    <a:lnTo>
                      <a:pt x="47" y="14"/>
                    </a:lnTo>
                    <a:lnTo>
                      <a:pt x="49" y="16"/>
                    </a:lnTo>
                    <a:lnTo>
                      <a:pt x="46" y="16"/>
                    </a:lnTo>
                    <a:lnTo>
                      <a:pt x="44" y="16"/>
                    </a:lnTo>
                    <a:lnTo>
                      <a:pt x="44" y="18"/>
                    </a:lnTo>
                    <a:lnTo>
                      <a:pt x="46" y="21"/>
                    </a:lnTo>
                    <a:lnTo>
                      <a:pt x="46" y="25"/>
                    </a:lnTo>
                    <a:lnTo>
                      <a:pt x="47" y="27"/>
                    </a:lnTo>
                    <a:lnTo>
                      <a:pt x="49" y="25"/>
                    </a:lnTo>
                    <a:lnTo>
                      <a:pt x="49" y="21"/>
                    </a:lnTo>
                    <a:lnTo>
                      <a:pt x="53" y="18"/>
                    </a:lnTo>
                    <a:lnTo>
                      <a:pt x="53" y="18"/>
                    </a:lnTo>
                    <a:lnTo>
                      <a:pt x="55" y="21"/>
                    </a:lnTo>
                    <a:lnTo>
                      <a:pt x="57" y="23"/>
                    </a:lnTo>
                    <a:lnTo>
                      <a:pt x="57" y="25"/>
                    </a:lnTo>
                    <a:lnTo>
                      <a:pt x="55" y="27"/>
                    </a:lnTo>
                    <a:lnTo>
                      <a:pt x="57" y="29"/>
                    </a:lnTo>
                    <a:lnTo>
                      <a:pt x="63" y="33"/>
                    </a:lnTo>
                    <a:lnTo>
                      <a:pt x="68" y="33"/>
                    </a:lnTo>
                    <a:lnTo>
                      <a:pt x="68" y="35"/>
                    </a:lnTo>
                    <a:lnTo>
                      <a:pt x="68" y="39"/>
                    </a:lnTo>
                    <a:lnTo>
                      <a:pt x="68" y="40"/>
                    </a:lnTo>
                    <a:lnTo>
                      <a:pt x="72" y="40"/>
                    </a:lnTo>
                    <a:lnTo>
                      <a:pt x="72" y="46"/>
                    </a:lnTo>
                    <a:lnTo>
                      <a:pt x="72" y="46"/>
                    </a:lnTo>
                    <a:lnTo>
                      <a:pt x="78" y="48"/>
                    </a:lnTo>
                    <a:lnTo>
                      <a:pt x="82" y="54"/>
                    </a:lnTo>
                    <a:lnTo>
                      <a:pt x="82" y="56"/>
                    </a:lnTo>
                    <a:lnTo>
                      <a:pt x="84" y="58"/>
                    </a:lnTo>
                    <a:lnTo>
                      <a:pt x="84" y="60"/>
                    </a:lnTo>
                    <a:lnTo>
                      <a:pt x="84" y="61"/>
                    </a:lnTo>
                    <a:lnTo>
                      <a:pt x="84" y="67"/>
                    </a:lnTo>
                    <a:lnTo>
                      <a:pt x="86" y="67"/>
                    </a:lnTo>
                    <a:lnTo>
                      <a:pt x="84" y="69"/>
                    </a:lnTo>
                    <a:lnTo>
                      <a:pt x="82" y="71"/>
                    </a:lnTo>
                    <a:lnTo>
                      <a:pt x="80" y="71"/>
                    </a:lnTo>
                    <a:lnTo>
                      <a:pt x="76" y="73"/>
                    </a:lnTo>
                    <a:lnTo>
                      <a:pt x="78" y="75"/>
                    </a:lnTo>
                    <a:lnTo>
                      <a:pt x="84" y="77"/>
                    </a:lnTo>
                    <a:lnTo>
                      <a:pt x="87" y="73"/>
                    </a:lnTo>
                    <a:lnTo>
                      <a:pt x="87" y="73"/>
                    </a:lnTo>
                    <a:lnTo>
                      <a:pt x="87" y="75"/>
                    </a:lnTo>
                    <a:lnTo>
                      <a:pt x="91" y="77"/>
                    </a:lnTo>
                    <a:lnTo>
                      <a:pt x="93" y="77"/>
                    </a:lnTo>
                    <a:lnTo>
                      <a:pt x="93" y="77"/>
                    </a:lnTo>
                    <a:lnTo>
                      <a:pt x="93" y="75"/>
                    </a:lnTo>
                    <a:lnTo>
                      <a:pt x="95" y="73"/>
                    </a:lnTo>
                    <a:lnTo>
                      <a:pt x="97" y="77"/>
                    </a:lnTo>
                    <a:lnTo>
                      <a:pt x="99" y="77"/>
                    </a:lnTo>
                    <a:lnTo>
                      <a:pt x="97" y="79"/>
                    </a:lnTo>
                    <a:lnTo>
                      <a:pt x="95" y="80"/>
                    </a:lnTo>
                    <a:lnTo>
                      <a:pt x="97" y="82"/>
                    </a:lnTo>
                    <a:lnTo>
                      <a:pt x="99" y="84"/>
                    </a:lnTo>
                    <a:lnTo>
                      <a:pt x="99" y="84"/>
                    </a:lnTo>
                    <a:lnTo>
                      <a:pt x="95" y="86"/>
                    </a:lnTo>
                    <a:lnTo>
                      <a:pt x="93" y="88"/>
                    </a:lnTo>
                    <a:lnTo>
                      <a:pt x="91" y="88"/>
                    </a:lnTo>
                    <a:lnTo>
                      <a:pt x="89" y="94"/>
                    </a:lnTo>
                    <a:lnTo>
                      <a:pt x="87" y="94"/>
                    </a:lnTo>
                    <a:lnTo>
                      <a:pt x="84" y="92"/>
                    </a:lnTo>
                    <a:lnTo>
                      <a:pt x="82" y="92"/>
                    </a:lnTo>
                    <a:lnTo>
                      <a:pt x="80" y="90"/>
                    </a:lnTo>
                    <a:lnTo>
                      <a:pt x="76" y="90"/>
                    </a:lnTo>
                    <a:lnTo>
                      <a:pt x="74" y="88"/>
                    </a:lnTo>
                    <a:lnTo>
                      <a:pt x="72" y="88"/>
                    </a:lnTo>
                    <a:lnTo>
                      <a:pt x="72" y="86"/>
                    </a:lnTo>
                    <a:lnTo>
                      <a:pt x="68" y="86"/>
                    </a:lnTo>
                    <a:lnTo>
                      <a:pt x="68" y="88"/>
                    </a:lnTo>
                    <a:lnTo>
                      <a:pt x="65" y="86"/>
                    </a:lnTo>
                    <a:lnTo>
                      <a:pt x="65" y="82"/>
                    </a:lnTo>
                    <a:lnTo>
                      <a:pt x="68" y="82"/>
                    </a:lnTo>
                    <a:lnTo>
                      <a:pt x="70" y="79"/>
                    </a:lnTo>
                    <a:lnTo>
                      <a:pt x="68" y="75"/>
                    </a:lnTo>
                    <a:lnTo>
                      <a:pt x="66" y="75"/>
                    </a:lnTo>
                    <a:lnTo>
                      <a:pt x="61" y="75"/>
                    </a:lnTo>
                    <a:lnTo>
                      <a:pt x="59" y="73"/>
                    </a:lnTo>
                    <a:lnTo>
                      <a:pt x="61" y="71"/>
                    </a:lnTo>
                    <a:lnTo>
                      <a:pt x="63" y="69"/>
                    </a:lnTo>
                    <a:lnTo>
                      <a:pt x="63" y="65"/>
                    </a:lnTo>
                    <a:lnTo>
                      <a:pt x="61" y="65"/>
                    </a:lnTo>
                    <a:lnTo>
                      <a:pt x="59" y="65"/>
                    </a:lnTo>
                    <a:lnTo>
                      <a:pt x="57" y="67"/>
                    </a:lnTo>
                    <a:lnTo>
                      <a:pt x="55" y="67"/>
                    </a:lnTo>
                    <a:lnTo>
                      <a:pt x="53" y="67"/>
                    </a:lnTo>
                    <a:lnTo>
                      <a:pt x="51" y="69"/>
                    </a:lnTo>
                    <a:lnTo>
                      <a:pt x="49" y="71"/>
                    </a:lnTo>
                    <a:lnTo>
                      <a:pt x="49" y="75"/>
                    </a:lnTo>
                    <a:lnTo>
                      <a:pt x="47" y="80"/>
                    </a:lnTo>
                    <a:lnTo>
                      <a:pt x="46" y="80"/>
                    </a:lnTo>
                    <a:lnTo>
                      <a:pt x="44" y="80"/>
                    </a:lnTo>
                    <a:lnTo>
                      <a:pt x="42" y="82"/>
                    </a:lnTo>
                    <a:lnTo>
                      <a:pt x="40" y="80"/>
                    </a:lnTo>
                    <a:lnTo>
                      <a:pt x="38" y="80"/>
                    </a:lnTo>
                    <a:lnTo>
                      <a:pt x="36" y="84"/>
                    </a:lnTo>
                    <a:lnTo>
                      <a:pt x="34" y="86"/>
                    </a:lnTo>
                    <a:lnTo>
                      <a:pt x="32" y="90"/>
                    </a:lnTo>
                    <a:lnTo>
                      <a:pt x="30" y="92"/>
                    </a:lnTo>
                    <a:lnTo>
                      <a:pt x="26" y="92"/>
                    </a:lnTo>
                    <a:lnTo>
                      <a:pt x="25" y="94"/>
                    </a:lnTo>
                    <a:lnTo>
                      <a:pt x="23" y="96"/>
                    </a:lnTo>
                    <a:lnTo>
                      <a:pt x="21" y="96"/>
                    </a:lnTo>
                    <a:lnTo>
                      <a:pt x="19" y="98"/>
                    </a:lnTo>
                    <a:lnTo>
                      <a:pt x="15" y="96"/>
                    </a:lnTo>
                    <a:lnTo>
                      <a:pt x="15" y="96"/>
                    </a:lnTo>
                    <a:lnTo>
                      <a:pt x="13" y="96"/>
                    </a:lnTo>
                    <a:lnTo>
                      <a:pt x="11" y="96"/>
                    </a:lnTo>
                    <a:lnTo>
                      <a:pt x="11" y="90"/>
                    </a:lnTo>
                    <a:lnTo>
                      <a:pt x="13" y="88"/>
                    </a:lnTo>
                    <a:lnTo>
                      <a:pt x="13" y="84"/>
                    </a:lnTo>
                    <a:lnTo>
                      <a:pt x="17" y="80"/>
                    </a:lnTo>
                    <a:lnTo>
                      <a:pt x="15" y="79"/>
                    </a:lnTo>
                    <a:lnTo>
                      <a:pt x="13" y="77"/>
                    </a:lnTo>
                    <a:lnTo>
                      <a:pt x="11" y="77"/>
                    </a:lnTo>
                    <a:lnTo>
                      <a:pt x="11" y="79"/>
                    </a:lnTo>
                    <a:lnTo>
                      <a:pt x="7" y="79"/>
                    </a:lnTo>
                    <a:lnTo>
                      <a:pt x="6" y="77"/>
                    </a:lnTo>
                    <a:lnTo>
                      <a:pt x="4" y="77"/>
                    </a:lnTo>
                    <a:lnTo>
                      <a:pt x="2" y="77"/>
                    </a:lnTo>
                    <a:lnTo>
                      <a:pt x="2" y="80"/>
                    </a:lnTo>
                    <a:lnTo>
                      <a:pt x="2" y="80"/>
                    </a:lnTo>
                    <a:lnTo>
                      <a:pt x="0" y="80"/>
                    </a:lnTo>
                    <a:lnTo>
                      <a:pt x="0" y="77"/>
                    </a:lnTo>
                    <a:lnTo>
                      <a:pt x="2" y="69"/>
                    </a:lnTo>
                    <a:lnTo>
                      <a:pt x="2" y="67"/>
                    </a:lnTo>
                    <a:lnTo>
                      <a:pt x="7" y="63"/>
                    </a:lnTo>
                    <a:lnTo>
                      <a:pt x="11" y="63"/>
                    </a:lnTo>
                    <a:lnTo>
                      <a:pt x="13" y="61"/>
                    </a:lnTo>
                    <a:lnTo>
                      <a:pt x="13" y="56"/>
                    </a:lnTo>
                    <a:lnTo>
                      <a:pt x="15" y="54"/>
                    </a:lnTo>
                    <a:lnTo>
                      <a:pt x="15" y="50"/>
                    </a:lnTo>
                    <a:lnTo>
                      <a:pt x="17" y="46"/>
                    </a:lnTo>
                    <a:lnTo>
                      <a:pt x="21" y="42"/>
                    </a:lnTo>
                    <a:lnTo>
                      <a:pt x="21" y="39"/>
                    </a:lnTo>
                    <a:lnTo>
                      <a:pt x="23" y="37"/>
                    </a:lnTo>
                    <a:lnTo>
                      <a:pt x="25" y="35"/>
                    </a:lnTo>
                    <a:lnTo>
                      <a:pt x="23" y="33"/>
                    </a:lnTo>
                    <a:lnTo>
                      <a:pt x="26" y="27"/>
                    </a:lnTo>
                    <a:lnTo>
                      <a:pt x="26" y="25"/>
                    </a:lnTo>
                    <a:lnTo>
                      <a:pt x="28" y="21"/>
                    </a:lnTo>
                    <a:lnTo>
                      <a:pt x="28" y="20"/>
                    </a:lnTo>
                    <a:lnTo>
                      <a:pt x="32" y="14"/>
                    </a:lnTo>
                    <a:lnTo>
                      <a:pt x="34" y="8"/>
                    </a:lnTo>
                    <a:lnTo>
                      <a:pt x="38" y="4"/>
                    </a:lnTo>
                    <a:lnTo>
                      <a:pt x="4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24" name="Freeform 1503"/>
              <p:cNvSpPr>
                <a:spLocks/>
              </p:cNvSpPr>
              <p:nvPr/>
            </p:nvSpPr>
            <p:spPr bwMode="auto">
              <a:xfrm>
                <a:off x="2450" y="1434"/>
                <a:ext cx="21" cy="31"/>
              </a:xfrm>
              <a:custGeom>
                <a:avLst/>
                <a:gdLst>
                  <a:gd name="T0" fmla="*/ 13 w 21"/>
                  <a:gd name="T1" fmla="*/ 0 h 31"/>
                  <a:gd name="T2" fmla="*/ 13 w 21"/>
                  <a:gd name="T3" fmla="*/ 2 h 31"/>
                  <a:gd name="T4" fmla="*/ 15 w 21"/>
                  <a:gd name="T5" fmla="*/ 4 h 31"/>
                  <a:gd name="T6" fmla="*/ 17 w 21"/>
                  <a:gd name="T7" fmla="*/ 4 h 31"/>
                  <a:gd name="T8" fmla="*/ 19 w 21"/>
                  <a:gd name="T9" fmla="*/ 2 h 31"/>
                  <a:gd name="T10" fmla="*/ 21 w 21"/>
                  <a:gd name="T11" fmla="*/ 4 h 31"/>
                  <a:gd name="T12" fmla="*/ 21 w 21"/>
                  <a:gd name="T13" fmla="*/ 6 h 31"/>
                  <a:gd name="T14" fmla="*/ 21 w 21"/>
                  <a:gd name="T15" fmla="*/ 8 h 31"/>
                  <a:gd name="T16" fmla="*/ 19 w 21"/>
                  <a:gd name="T17" fmla="*/ 10 h 31"/>
                  <a:gd name="T18" fmla="*/ 17 w 21"/>
                  <a:gd name="T19" fmla="*/ 12 h 31"/>
                  <a:gd name="T20" fmla="*/ 19 w 21"/>
                  <a:gd name="T21" fmla="*/ 14 h 31"/>
                  <a:gd name="T22" fmla="*/ 19 w 21"/>
                  <a:gd name="T23" fmla="*/ 15 h 31"/>
                  <a:gd name="T24" fmla="*/ 17 w 21"/>
                  <a:gd name="T25" fmla="*/ 15 h 31"/>
                  <a:gd name="T26" fmla="*/ 15 w 21"/>
                  <a:gd name="T27" fmla="*/ 17 h 31"/>
                  <a:gd name="T28" fmla="*/ 13 w 21"/>
                  <a:gd name="T29" fmla="*/ 19 h 31"/>
                  <a:gd name="T30" fmla="*/ 11 w 21"/>
                  <a:gd name="T31" fmla="*/ 23 h 31"/>
                  <a:gd name="T32" fmla="*/ 9 w 21"/>
                  <a:gd name="T33" fmla="*/ 23 h 31"/>
                  <a:gd name="T34" fmla="*/ 11 w 21"/>
                  <a:gd name="T35" fmla="*/ 25 h 31"/>
                  <a:gd name="T36" fmla="*/ 11 w 21"/>
                  <a:gd name="T37" fmla="*/ 27 h 31"/>
                  <a:gd name="T38" fmla="*/ 9 w 21"/>
                  <a:gd name="T39" fmla="*/ 29 h 31"/>
                  <a:gd name="T40" fmla="*/ 9 w 21"/>
                  <a:gd name="T41" fmla="*/ 29 h 31"/>
                  <a:gd name="T42" fmla="*/ 8 w 21"/>
                  <a:gd name="T43" fmla="*/ 31 h 31"/>
                  <a:gd name="T44" fmla="*/ 8 w 21"/>
                  <a:gd name="T45" fmla="*/ 31 h 31"/>
                  <a:gd name="T46" fmla="*/ 6 w 21"/>
                  <a:gd name="T47" fmla="*/ 29 h 31"/>
                  <a:gd name="T48" fmla="*/ 6 w 21"/>
                  <a:gd name="T49" fmla="*/ 27 h 31"/>
                  <a:gd name="T50" fmla="*/ 4 w 21"/>
                  <a:gd name="T51" fmla="*/ 25 h 31"/>
                  <a:gd name="T52" fmla="*/ 2 w 21"/>
                  <a:gd name="T53" fmla="*/ 25 h 31"/>
                  <a:gd name="T54" fmla="*/ 0 w 21"/>
                  <a:gd name="T55" fmla="*/ 23 h 31"/>
                  <a:gd name="T56" fmla="*/ 2 w 21"/>
                  <a:gd name="T57" fmla="*/ 21 h 31"/>
                  <a:gd name="T58" fmla="*/ 2 w 21"/>
                  <a:gd name="T59" fmla="*/ 17 h 31"/>
                  <a:gd name="T60" fmla="*/ 2 w 21"/>
                  <a:gd name="T61" fmla="*/ 15 h 31"/>
                  <a:gd name="T62" fmla="*/ 4 w 21"/>
                  <a:gd name="T63" fmla="*/ 14 h 31"/>
                  <a:gd name="T64" fmla="*/ 4 w 21"/>
                  <a:gd name="T65" fmla="*/ 12 h 31"/>
                  <a:gd name="T66" fmla="*/ 4 w 21"/>
                  <a:gd name="T67" fmla="*/ 8 h 31"/>
                  <a:gd name="T68" fmla="*/ 6 w 21"/>
                  <a:gd name="T69" fmla="*/ 6 h 31"/>
                  <a:gd name="T70" fmla="*/ 8 w 21"/>
                  <a:gd name="T71" fmla="*/ 6 h 31"/>
                  <a:gd name="T72" fmla="*/ 11 w 21"/>
                  <a:gd name="T73" fmla="*/ 2 h 31"/>
                  <a:gd name="T74" fmla="*/ 13 w 21"/>
                  <a:gd name="T7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1" h="31">
                    <a:moveTo>
                      <a:pt x="13" y="0"/>
                    </a:moveTo>
                    <a:lnTo>
                      <a:pt x="13" y="2"/>
                    </a:lnTo>
                    <a:lnTo>
                      <a:pt x="15" y="4"/>
                    </a:lnTo>
                    <a:lnTo>
                      <a:pt x="17" y="4"/>
                    </a:lnTo>
                    <a:lnTo>
                      <a:pt x="19" y="2"/>
                    </a:lnTo>
                    <a:lnTo>
                      <a:pt x="21" y="4"/>
                    </a:lnTo>
                    <a:lnTo>
                      <a:pt x="21" y="6"/>
                    </a:lnTo>
                    <a:lnTo>
                      <a:pt x="21" y="8"/>
                    </a:lnTo>
                    <a:lnTo>
                      <a:pt x="19" y="10"/>
                    </a:lnTo>
                    <a:lnTo>
                      <a:pt x="17" y="12"/>
                    </a:lnTo>
                    <a:lnTo>
                      <a:pt x="19" y="14"/>
                    </a:lnTo>
                    <a:lnTo>
                      <a:pt x="19" y="15"/>
                    </a:lnTo>
                    <a:lnTo>
                      <a:pt x="17" y="15"/>
                    </a:lnTo>
                    <a:lnTo>
                      <a:pt x="15" y="17"/>
                    </a:lnTo>
                    <a:lnTo>
                      <a:pt x="13" y="19"/>
                    </a:lnTo>
                    <a:lnTo>
                      <a:pt x="11" y="23"/>
                    </a:lnTo>
                    <a:lnTo>
                      <a:pt x="9" y="23"/>
                    </a:lnTo>
                    <a:lnTo>
                      <a:pt x="11" y="25"/>
                    </a:lnTo>
                    <a:lnTo>
                      <a:pt x="11" y="27"/>
                    </a:lnTo>
                    <a:lnTo>
                      <a:pt x="9" y="29"/>
                    </a:lnTo>
                    <a:lnTo>
                      <a:pt x="9" y="29"/>
                    </a:lnTo>
                    <a:lnTo>
                      <a:pt x="8" y="31"/>
                    </a:lnTo>
                    <a:lnTo>
                      <a:pt x="8" y="31"/>
                    </a:lnTo>
                    <a:lnTo>
                      <a:pt x="6" y="29"/>
                    </a:lnTo>
                    <a:lnTo>
                      <a:pt x="6" y="27"/>
                    </a:lnTo>
                    <a:lnTo>
                      <a:pt x="4" y="25"/>
                    </a:lnTo>
                    <a:lnTo>
                      <a:pt x="2" y="25"/>
                    </a:lnTo>
                    <a:lnTo>
                      <a:pt x="0" y="23"/>
                    </a:lnTo>
                    <a:lnTo>
                      <a:pt x="2" y="21"/>
                    </a:lnTo>
                    <a:lnTo>
                      <a:pt x="2" y="17"/>
                    </a:lnTo>
                    <a:lnTo>
                      <a:pt x="2" y="15"/>
                    </a:lnTo>
                    <a:lnTo>
                      <a:pt x="4" y="14"/>
                    </a:lnTo>
                    <a:lnTo>
                      <a:pt x="4" y="12"/>
                    </a:lnTo>
                    <a:lnTo>
                      <a:pt x="4" y="8"/>
                    </a:lnTo>
                    <a:lnTo>
                      <a:pt x="6" y="6"/>
                    </a:lnTo>
                    <a:lnTo>
                      <a:pt x="8" y="6"/>
                    </a:lnTo>
                    <a:lnTo>
                      <a:pt x="11" y="2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25" name="Freeform 1504"/>
              <p:cNvSpPr>
                <a:spLocks/>
              </p:cNvSpPr>
              <p:nvPr/>
            </p:nvSpPr>
            <p:spPr bwMode="auto">
              <a:xfrm>
                <a:off x="2494" y="1434"/>
                <a:ext cx="4" cy="2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2 h 2"/>
                  <a:gd name="T4" fmla="*/ 4 w 4"/>
                  <a:gd name="T5" fmla="*/ 2 h 2"/>
                  <a:gd name="T6" fmla="*/ 4 w 4"/>
                  <a:gd name="T7" fmla="*/ 2 h 2"/>
                  <a:gd name="T8" fmla="*/ 0 w 4"/>
                  <a:gd name="T9" fmla="*/ 2 h 2"/>
                  <a:gd name="T10" fmla="*/ 0 w 4"/>
                  <a:gd name="T11" fmla="*/ 0 h 2"/>
                  <a:gd name="T12" fmla="*/ 0 w 4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26" name="Freeform 1505"/>
              <p:cNvSpPr>
                <a:spLocks/>
              </p:cNvSpPr>
              <p:nvPr/>
            </p:nvSpPr>
            <p:spPr bwMode="auto">
              <a:xfrm>
                <a:off x="2404" y="1619"/>
                <a:ext cx="21" cy="21"/>
              </a:xfrm>
              <a:custGeom>
                <a:avLst/>
                <a:gdLst>
                  <a:gd name="T0" fmla="*/ 15 w 21"/>
                  <a:gd name="T1" fmla="*/ 0 h 21"/>
                  <a:gd name="T2" fmla="*/ 17 w 21"/>
                  <a:gd name="T3" fmla="*/ 2 h 21"/>
                  <a:gd name="T4" fmla="*/ 17 w 21"/>
                  <a:gd name="T5" fmla="*/ 4 h 21"/>
                  <a:gd name="T6" fmla="*/ 19 w 21"/>
                  <a:gd name="T7" fmla="*/ 4 h 21"/>
                  <a:gd name="T8" fmla="*/ 21 w 21"/>
                  <a:gd name="T9" fmla="*/ 6 h 21"/>
                  <a:gd name="T10" fmla="*/ 19 w 21"/>
                  <a:gd name="T11" fmla="*/ 10 h 21"/>
                  <a:gd name="T12" fmla="*/ 17 w 21"/>
                  <a:gd name="T13" fmla="*/ 12 h 21"/>
                  <a:gd name="T14" fmla="*/ 14 w 21"/>
                  <a:gd name="T15" fmla="*/ 15 h 21"/>
                  <a:gd name="T16" fmla="*/ 12 w 21"/>
                  <a:gd name="T17" fmla="*/ 17 h 21"/>
                  <a:gd name="T18" fmla="*/ 14 w 21"/>
                  <a:gd name="T19" fmla="*/ 15 h 21"/>
                  <a:gd name="T20" fmla="*/ 17 w 21"/>
                  <a:gd name="T21" fmla="*/ 10 h 21"/>
                  <a:gd name="T22" fmla="*/ 17 w 21"/>
                  <a:gd name="T23" fmla="*/ 8 h 21"/>
                  <a:gd name="T24" fmla="*/ 17 w 21"/>
                  <a:gd name="T25" fmla="*/ 8 h 21"/>
                  <a:gd name="T26" fmla="*/ 15 w 21"/>
                  <a:gd name="T27" fmla="*/ 10 h 21"/>
                  <a:gd name="T28" fmla="*/ 12 w 21"/>
                  <a:gd name="T29" fmla="*/ 15 h 21"/>
                  <a:gd name="T30" fmla="*/ 12 w 21"/>
                  <a:gd name="T31" fmla="*/ 15 h 21"/>
                  <a:gd name="T32" fmla="*/ 10 w 21"/>
                  <a:gd name="T33" fmla="*/ 17 h 21"/>
                  <a:gd name="T34" fmla="*/ 10 w 21"/>
                  <a:gd name="T35" fmla="*/ 19 h 21"/>
                  <a:gd name="T36" fmla="*/ 10 w 21"/>
                  <a:gd name="T37" fmla="*/ 19 h 21"/>
                  <a:gd name="T38" fmla="*/ 8 w 21"/>
                  <a:gd name="T39" fmla="*/ 19 h 21"/>
                  <a:gd name="T40" fmla="*/ 4 w 21"/>
                  <a:gd name="T41" fmla="*/ 21 h 21"/>
                  <a:gd name="T42" fmla="*/ 4 w 21"/>
                  <a:gd name="T43" fmla="*/ 19 h 21"/>
                  <a:gd name="T44" fmla="*/ 6 w 21"/>
                  <a:gd name="T45" fmla="*/ 15 h 21"/>
                  <a:gd name="T46" fmla="*/ 8 w 21"/>
                  <a:gd name="T47" fmla="*/ 13 h 21"/>
                  <a:gd name="T48" fmla="*/ 6 w 21"/>
                  <a:gd name="T49" fmla="*/ 15 h 21"/>
                  <a:gd name="T50" fmla="*/ 2 w 21"/>
                  <a:gd name="T51" fmla="*/ 19 h 21"/>
                  <a:gd name="T52" fmla="*/ 0 w 21"/>
                  <a:gd name="T53" fmla="*/ 19 h 21"/>
                  <a:gd name="T54" fmla="*/ 0 w 21"/>
                  <a:gd name="T55" fmla="*/ 17 h 21"/>
                  <a:gd name="T56" fmla="*/ 2 w 21"/>
                  <a:gd name="T57" fmla="*/ 13 h 21"/>
                  <a:gd name="T58" fmla="*/ 2 w 21"/>
                  <a:gd name="T59" fmla="*/ 12 h 21"/>
                  <a:gd name="T60" fmla="*/ 6 w 21"/>
                  <a:gd name="T61" fmla="*/ 8 h 21"/>
                  <a:gd name="T62" fmla="*/ 8 w 21"/>
                  <a:gd name="T63" fmla="*/ 4 h 21"/>
                  <a:gd name="T64" fmla="*/ 12 w 21"/>
                  <a:gd name="T65" fmla="*/ 2 h 21"/>
                  <a:gd name="T66" fmla="*/ 12 w 21"/>
                  <a:gd name="T67" fmla="*/ 4 h 21"/>
                  <a:gd name="T68" fmla="*/ 10 w 21"/>
                  <a:gd name="T69" fmla="*/ 6 h 21"/>
                  <a:gd name="T70" fmla="*/ 8 w 21"/>
                  <a:gd name="T71" fmla="*/ 10 h 21"/>
                  <a:gd name="T72" fmla="*/ 8 w 21"/>
                  <a:gd name="T73" fmla="*/ 12 h 21"/>
                  <a:gd name="T74" fmla="*/ 10 w 21"/>
                  <a:gd name="T75" fmla="*/ 10 h 21"/>
                  <a:gd name="T76" fmla="*/ 12 w 21"/>
                  <a:gd name="T77" fmla="*/ 8 h 21"/>
                  <a:gd name="T78" fmla="*/ 14 w 21"/>
                  <a:gd name="T79" fmla="*/ 2 h 21"/>
                  <a:gd name="T80" fmla="*/ 15 w 21"/>
                  <a:gd name="T8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1" h="21">
                    <a:moveTo>
                      <a:pt x="15" y="0"/>
                    </a:moveTo>
                    <a:lnTo>
                      <a:pt x="17" y="2"/>
                    </a:lnTo>
                    <a:lnTo>
                      <a:pt x="17" y="4"/>
                    </a:lnTo>
                    <a:lnTo>
                      <a:pt x="19" y="4"/>
                    </a:lnTo>
                    <a:lnTo>
                      <a:pt x="21" y="6"/>
                    </a:lnTo>
                    <a:lnTo>
                      <a:pt x="19" y="10"/>
                    </a:lnTo>
                    <a:lnTo>
                      <a:pt x="17" y="12"/>
                    </a:lnTo>
                    <a:lnTo>
                      <a:pt x="14" y="15"/>
                    </a:lnTo>
                    <a:lnTo>
                      <a:pt x="12" y="17"/>
                    </a:lnTo>
                    <a:lnTo>
                      <a:pt x="14" y="15"/>
                    </a:lnTo>
                    <a:lnTo>
                      <a:pt x="17" y="10"/>
                    </a:lnTo>
                    <a:lnTo>
                      <a:pt x="17" y="8"/>
                    </a:lnTo>
                    <a:lnTo>
                      <a:pt x="17" y="8"/>
                    </a:lnTo>
                    <a:lnTo>
                      <a:pt x="15" y="10"/>
                    </a:lnTo>
                    <a:lnTo>
                      <a:pt x="12" y="15"/>
                    </a:lnTo>
                    <a:lnTo>
                      <a:pt x="12" y="15"/>
                    </a:lnTo>
                    <a:lnTo>
                      <a:pt x="10" y="17"/>
                    </a:lnTo>
                    <a:lnTo>
                      <a:pt x="10" y="19"/>
                    </a:lnTo>
                    <a:lnTo>
                      <a:pt x="10" y="19"/>
                    </a:lnTo>
                    <a:lnTo>
                      <a:pt x="8" y="19"/>
                    </a:lnTo>
                    <a:lnTo>
                      <a:pt x="4" y="21"/>
                    </a:lnTo>
                    <a:lnTo>
                      <a:pt x="4" y="19"/>
                    </a:lnTo>
                    <a:lnTo>
                      <a:pt x="6" y="15"/>
                    </a:lnTo>
                    <a:lnTo>
                      <a:pt x="8" y="13"/>
                    </a:lnTo>
                    <a:lnTo>
                      <a:pt x="6" y="15"/>
                    </a:lnTo>
                    <a:lnTo>
                      <a:pt x="2" y="19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2" y="13"/>
                    </a:lnTo>
                    <a:lnTo>
                      <a:pt x="2" y="12"/>
                    </a:lnTo>
                    <a:lnTo>
                      <a:pt x="6" y="8"/>
                    </a:lnTo>
                    <a:lnTo>
                      <a:pt x="8" y="4"/>
                    </a:lnTo>
                    <a:lnTo>
                      <a:pt x="12" y="2"/>
                    </a:lnTo>
                    <a:lnTo>
                      <a:pt x="12" y="4"/>
                    </a:lnTo>
                    <a:lnTo>
                      <a:pt x="10" y="6"/>
                    </a:lnTo>
                    <a:lnTo>
                      <a:pt x="8" y="10"/>
                    </a:lnTo>
                    <a:lnTo>
                      <a:pt x="8" y="12"/>
                    </a:lnTo>
                    <a:lnTo>
                      <a:pt x="10" y="10"/>
                    </a:lnTo>
                    <a:lnTo>
                      <a:pt x="12" y="8"/>
                    </a:lnTo>
                    <a:lnTo>
                      <a:pt x="14" y="2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27" name="Freeform 1506"/>
              <p:cNvSpPr>
                <a:spLocks/>
              </p:cNvSpPr>
              <p:nvPr/>
            </p:nvSpPr>
            <p:spPr bwMode="auto">
              <a:xfrm>
                <a:off x="2492" y="1406"/>
                <a:ext cx="17" cy="15"/>
              </a:xfrm>
              <a:custGeom>
                <a:avLst/>
                <a:gdLst>
                  <a:gd name="T0" fmla="*/ 7 w 17"/>
                  <a:gd name="T1" fmla="*/ 0 h 15"/>
                  <a:gd name="T2" fmla="*/ 9 w 17"/>
                  <a:gd name="T3" fmla="*/ 2 h 15"/>
                  <a:gd name="T4" fmla="*/ 11 w 17"/>
                  <a:gd name="T5" fmla="*/ 3 h 15"/>
                  <a:gd name="T6" fmla="*/ 15 w 17"/>
                  <a:gd name="T7" fmla="*/ 3 h 15"/>
                  <a:gd name="T8" fmla="*/ 17 w 17"/>
                  <a:gd name="T9" fmla="*/ 3 h 15"/>
                  <a:gd name="T10" fmla="*/ 17 w 17"/>
                  <a:gd name="T11" fmla="*/ 9 h 15"/>
                  <a:gd name="T12" fmla="*/ 17 w 17"/>
                  <a:gd name="T13" fmla="*/ 9 h 15"/>
                  <a:gd name="T14" fmla="*/ 17 w 17"/>
                  <a:gd name="T15" fmla="*/ 11 h 15"/>
                  <a:gd name="T16" fmla="*/ 15 w 17"/>
                  <a:gd name="T17" fmla="*/ 13 h 15"/>
                  <a:gd name="T18" fmla="*/ 13 w 17"/>
                  <a:gd name="T19" fmla="*/ 13 h 15"/>
                  <a:gd name="T20" fmla="*/ 11 w 17"/>
                  <a:gd name="T21" fmla="*/ 15 h 15"/>
                  <a:gd name="T22" fmla="*/ 7 w 17"/>
                  <a:gd name="T23" fmla="*/ 15 h 15"/>
                  <a:gd name="T24" fmla="*/ 7 w 17"/>
                  <a:gd name="T25" fmla="*/ 13 h 15"/>
                  <a:gd name="T26" fmla="*/ 6 w 17"/>
                  <a:gd name="T27" fmla="*/ 11 h 15"/>
                  <a:gd name="T28" fmla="*/ 6 w 17"/>
                  <a:gd name="T29" fmla="*/ 9 h 15"/>
                  <a:gd name="T30" fmla="*/ 4 w 17"/>
                  <a:gd name="T31" fmla="*/ 5 h 15"/>
                  <a:gd name="T32" fmla="*/ 2 w 17"/>
                  <a:gd name="T33" fmla="*/ 3 h 15"/>
                  <a:gd name="T34" fmla="*/ 0 w 17"/>
                  <a:gd name="T35" fmla="*/ 2 h 15"/>
                  <a:gd name="T36" fmla="*/ 2 w 17"/>
                  <a:gd name="T37" fmla="*/ 0 h 15"/>
                  <a:gd name="T38" fmla="*/ 2 w 17"/>
                  <a:gd name="T39" fmla="*/ 0 h 15"/>
                  <a:gd name="T40" fmla="*/ 6 w 17"/>
                  <a:gd name="T41" fmla="*/ 0 h 15"/>
                  <a:gd name="T42" fmla="*/ 7 w 17"/>
                  <a:gd name="T4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" h="15">
                    <a:moveTo>
                      <a:pt x="7" y="0"/>
                    </a:moveTo>
                    <a:lnTo>
                      <a:pt x="9" y="2"/>
                    </a:lnTo>
                    <a:lnTo>
                      <a:pt x="11" y="3"/>
                    </a:lnTo>
                    <a:lnTo>
                      <a:pt x="15" y="3"/>
                    </a:lnTo>
                    <a:lnTo>
                      <a:pt x="17" y="3"/>
                    </a:lnTo>
                    <a:lnTo>
                      <a:pt x="17" y="9"/>
                    </a:lnTo>
                    <a:lnTo>
                      <a:pt x="17" y="9"/>
                    </a:lnTo>
                    <a:lnTo>
                      <a:pt x="17" y="11"/>
                    </a:lnTo>
                    <a:lnTo>
                      <a:pt x="15" y="13"/>
                    </a:lnTo>
                    <a:lnTo>
                      <a:pt x="13" y="13"/>
                    </a:lnTo>
                    <a:lnTo>
                      <a:pt x="11" y="15"/>
                    </a:lnTo>
                    <a:lnTo>
                      <a:pt x="7" y="15"/>
                    </a:lnTo>
                    <a:lnTo>
                      <a:pt x="7" y="13"/>
                    </a:lnTo>
                    <a:lnTo>
                      <a:pt x="6" y="11"/>
                    </a:lnTo>
                    <a:lnTo>
                      <a:pt x="6" y="9"/>
                    </a:lnTo>
                    <a:lnTo>
                      <a:pt x="4" y="5"/>
                    </a:lnTo>
                    <a:lnTo>
                      <a:pt x="2" y="3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28" name="Freeform 1507"/>
              <p:cNvSpPr>
                <a:spLocks/>
              </p:cNvSpPr>
              <p:nvPr/>
            </p:nvSpPr>
            <p:spPr bwMode="auto">
              <a:xfrm>
                <a:off x="2383" y="1148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4 w 4"/>
                  <a:gd name="T3" fmla="*/ 0 h 4"/>
                  <a:gd name="T4" fmla="*/ 4 w 4"/>
                  <a:gd name="T5" fmla="*/ 0 h 4"/>
                  <a:gd name="T6" fmla="*/ 4 w 4"/>
                  <a:gd name="T7" fmla="*/ 2 h 4"/>
                  <a:gd name="T8" fmla="*/ 2 w 4"/>
                  <a:gd name="T9" fmla="*/ 2 h 4"/>
                  <a:gd name="T10" fmla="*/ 0 w 4"/>
                  <a:gd name="T11" fmla="*/ 4 h 4"/>
                  <a:gd name="T12" fmla="*/ 0 w 4"/>
                  <a:gd name="T13" fmla="*/ 2 h 4"/>
                  <a:gd name="T14" fmla="*/ 0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29" name="Freeform 1508"/>
              <p:cNvSpPr>
                <a:spLocks/>
              </p:cNvSpPr>
              <p:nvPr/>
            </p:nvSpPr>
            <p:spPr bwMode="auto">
              <a:xfrm>
                <a:off x="1564" y="1653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2 w 2"/>
                  <a:gd name="T5" fmla="*/ 4 h 4"/>
                  <a:gd name="T6" fmla="*/ 0 w 2"/>
                  <a:gd name="T7" fmla="*/ 4 h 4"/>
                  <a:gd name="T8" fmla="*/ 0 w 2"/>
                  <a:gd name="T9" fmla="*/ 0 h 4"/>
                  <a:gd name="T10" fmla="*/ 2 w 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30" name="Freeform 1509"/>
              <p:cNvSpPr>
                <a:spLocks/>
              </p:cNvSpPr>
              <p:nvPr/>
            </p:nvSpPr>
            <p:spPr bwMode="auto">
              <a:xfrm>
                <a:off x="2389" y="1169"/>
                <a:ext cx="4" cy="8"/>
              </a:xfrm>
              <a:custGeom>
                <a:avLst/>
                <a:gdLst>
                  <a:gd name="T0" fmla="*/ 4 w 4"/>
                  <a:gd name="T1" fmla="*/ 0 h 8"/>
                  <a:gd name="T2" fmla="*/ 4 w 4"/>
                  <a:gd name="T3" fmla="*/ 2 h 8"/>
                  <a:gd name="T4" fmla="*/ 4 w 4"/>
                  <a:gd name="T5" fmla="*/ 6 h 8"/>
                  <a:gd name="T6" fmla="*/ 4 w 4"/>
                  <a:gd name="T7" fmla="*/ 8 h 8"/>
                  <a:gd name="T8" fmla="*/ 2 w 4"/>
                  <a:gd name="T9" fmla="*/ 6 h 8"/>
                  <a:gd name="T10" fmla="*/ 2 w 4"/>
                  <a:gd name="T11" fmla="*/ 4 h 8"/>
                  <a:gd name="T12" fmla="*/ 0 w 4"/>
                  <a:gd name="T13" fmla="*/ 4 h 8"/>
                  <a:gd name="T14" fmla="*/ 2 w 4"/>
                  <a:gd name="T15" fmla="*/ 0 h 8"/>
                  <a:gd name="T16" fmla="*/ 4 w 4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8">
                    <a:moveTo>
                      <a:pt x="4" y="0"/>
                    </a:moveTo>
                    <a:lnTo>
                      <a:pt x="4" y="2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31" name="Freeform 1510"/>
              <p:cNvSpPr>
                <a:spLocks/>
              </p:cNvSpPr>
              <p:nvPr/>
            </p:nvSpPr>
            <p:spPr bwMode="auto">
              <a:xfrm>
                <a:off x="2315" y="1145"/>
                <a:ext cx="3" cy="7"/>
              </a:xfrm>
              <a:custGeom>
                <a:avLst/>
                <a:gdLst>
                  <a:gd name="T0" fmla="*/ 2 w 3"/>
                  <a:gd name="T1" fmla="*/ 0 h 7"/>
                  <a:gd name="T2" fmla="*/ 3 w 3"/>
                  <a:gd name="T3" fmla="*/ 3 h 7"/>
                  <a:gd name="T4" fmla="*/ 2 w 3"/>
                  <a:gd name="T5" fmla="*/ 7 h 7"/>
                  <a:gd name="T6" fmla="*/ 0 w 3"/>
                  <a:gd name="T7" fmla="*/ 7 h 7"/>
                  <a:gd name="T8" fmla="*/ 0 w 3"/>
                  <a:gd name="T9" fmla="*/ 1 h 7"/>
                  <a:gd name="T10" fmla="*/ 2 w 3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7">
                    <a:moveTo>
                      <a:pt x="2" y="0"/>
                    </a:moveTo>
                    <a:lnTo>
                      <a:pt x="3" y="3"/>
                    </a:lnTo>
                    <a:lnTo>
                      <a:pt x="2" y="7"/>
                    </a:lnTo>
                    <a:lnTo>
                      <a:pt x="0" y="7"/>
                    </a:lnTo>
                    <a:lnTo>
                      <a:pt x="0" y="1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32" name="Freeform 1511"/>
              <p:cNvSpPr>
                <a:spLocks/>
              </p:cNvSpPr>
              <p:nvPr/>
            </p:nvSpPr>
            <p:spPr bwMode="auto">
              <a:xfrm>
                <a:off x="2501" y="780"/>
                <a:ext cx="46" cy="25"/>
              </a:xfrm>
              <a:custGeom>
                <a:avLst/>
                <a:gdLst>
                  <a:gd name="T0" fmla="*/ 12 w 46"/>
                  <a:gd name="T1" fmla="*/ 0 h 25"/>
                  <a:gd name="T2" fmla="*/ 16 w 46"/>
                  <a:gd name="T3" fmla="*/ 0 h 25"/>
                  <a:gd name="T4" fmla="*/ 18 w 46"/>
                  <a:gd name="T5" fmla="*/ 0 h 25"/>
                  <a:gd name="T6" fmla="*/ 19 w 46"/>
                  <a:gd name="T7" fmla="*/ 0 h 25"/>
                  <a:gd name="T8" fmla="*/ 19 w 46"/>
                  <a:gd name="T9" fmla="*/ 2 h 25"/>
                  <a:gd name="T10" fmla="*/ 23 w 46"/>
                  <a:gd name="T11" fmla="*/ 4 h 25"/>
                  <a:gd name="T12" fmla="*/ 25 w 46"/>
                  <a:gd name="T13" fmla="*/ 2 h 25"/>
                  <a:gd name="T14" fmla="*/ 27 w 46"/>
                  <a:gd name="T15" fmla="*/ 4 h 25"/>
                  <a:gd name="T16" fmla="*/ 29 w 46"/>
                  <a:gd name="T17" fmla="*/ 4 h 25"/>
                  <a:gd name="T18" fmla="*/ 33 w 46"/>
                  <a:gd name="T19" fmla="*/ 8 h 25"/>
                  <a:gd name="T20" fmla="*/ 37 w 46"/>
                  <a:gd name="T21" fmla="*/ 10 h 25"/>
                  <a:gd name="T22" fmla="*/ 35 w 46"/>
                  <a:gd name="T23" fmla="*/ 12 h 25"/>
                  <a:gd name="T24" fmla="*/ 37 w 46"/>
                  <a:gd name="T25" fmla="*/ 14 h 25"/>
                  <a:gd name="T26" fmla="*/ 38 w 46"/>
                  <a:gd name="T27" fmla="*/ 14 h 25"/>
                  <a:gd name="T28" fmla="*/ 40 w 46"/>
                  <a:gd name="T29" fmla="*/ 12 h 25"/>
                  <a:gd name="T30" fmla="*/ 42 w 46"/>
                  <a:gd name="T31" fmla="*/ 16 h 25"/>
                  <a:gd name="T32" fmla="*/ 46 w 46"/>
                  <a:gd name="T33" fmla="*/ 18 h 25"/>
                  <a:gd name="T34" fmla="*/ 44 w 46"/>
                  <a:gd name="T35" fmla="*/ 20 h 25"/>
                  <a:gd name="T36" fmla="*/ 46 w 46"/>
                  <a:gd name="T37" fmla="*/ 21 h 25"/>
                  <a:gd name="T38" fmla="*/ 44 w 46"/>
                  <a:gd name="T39" fmla="*/ 21 h 25"/>
                  <a:gd name="T40" fmla="*/ 40 w 46"/>
                  <a:gd name="T41" fmla="*/ 21 h 25"/>
                  <a:gd name="T42" fmla="*/ 37 w 46"/>
                  <a:gd name="T43" fmla="*/ 25 h 25"/>
                  <a:gd name="T44" fmla="*/ 33 w 46"/>
                  <a:gd name="T45" fmla="*/ 25 h 25"/>
                  <a:gd name="T46" fmla="*/ 29 w 46"/>
                  <a:gd name="T47" fmla="*/ 23 h 25"/>
                  <a:gd name="T48" fmla="*/ 23 w 46"/>
                  <a:gd name="T49" fmla="*/ 23 h 25"/>
                  <a:gd name="T50" fmla="*/ 18 w 46"/>
                  <a:gd name="T51" fmla="*/ 20 h 25"/>
                  <a:gd name="T52" fmla="*/ 14 w 46"/>
                  <a:gd name="T53" fmla="*/ 20 h 25"/>
                  <a:gd name="T54" fmla="*/ 10 w 46"/>
                  <a:gd name="T55" fmla="*/ 18 h 25"/>
                  <a:gd name="T56" fmla="*/ 8 w 46"/>
                  <a:gd name="T57" fmla="*/ 14 h 25"/>
                  <a:gd name="T58" fmla="*/ 4 w 46"/>
                  <a:gd name="T59" fmla="*/ 16 h 25"/>
                  <a:gd name="T60" fmla="*/ 2 w 46"/>
                  <a:gd name="T61" fmla="*/ 14 h 25"/>
                  <a:gd name="T62" fmla="*/ 0 w 46"/>
                  <a:gd name="T63" fmla="*/ 10 h 25"/>
                  <a:gd name="T64" fmla="*/ 2 w 46"/>
                  <a:gd name="T65" fmla="*/ 4 h 25"/>
                  <a:gd name="T66" fmla="*/ 6 w 46"/>
                  <a:gd name="T67" fmla="*/ 0 h 25"/>
                  <a:gd name="T68" fmla="*/ 10 w 46"/>
                  <a:gd name="T69" fmla="*/ 0 h 25"/>
                  <a:gd name="T70" fmla="*/ 12 w 46"/>
                  <a:gd name="T7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6" h="25">
                    <a:moveTo>
                      <a:pt x="12" y="0"/>
                    </a:moveTo>
                    <a:lnTo>
                      <a:pt x="16" y="0"/>
                    </a:lnTo>
                    <a:lnTo>
                      <a:pt x="18" y="0"/>
                    </a:lnTo>
                    <a:lnTo>
                      <a:pt x="19" y="0"/>
                    </a:lnTo>
                    <a:lnTo>
                      <a:pt x="19" y="2"/>
                    </a:lnTo>
                    <a:lnTo>
                      <a:pt x="23" y="4"/>
                    </a:lnTo>
                    <a:lnTo>
                      <a:pt x="25" y="2"/>
                    </a:lnTo>
                    <a:lnTo>
                      <a:pt x="27" y="4"/>
                    </a:lnTo>
                    <a:lnTo>
                      <a:pt x="29" y="4"/>
                    </a:lnTo>
                    <a:lnTo>
                      <a:pt x="33" y="8"/>
                    </a:lnTo>
                    <a:lnTo>
                      <a:pt x="37" y="10"/>
                    </a:lnTo>
                    <a:lnTo>
                      <a:pt x="35" y="12"/>
                    </a:lnTo>
                    <a:lnTo>
                      <a:pt x="37" y="14"/>
                    </a:lnTo>
                    <a:lnTo>
                      <a:pt x="38" y="14"/>
                    </a:lnTo>
                    <a:lnTo>
                      <a:pt x="40" y="12"/>
                    </a:lnTo>
                    <a:lnTo>
                      <a:pt x="42" y="16"/>
                    </a:lnTo>
                    <a:lnTo>
                      <a:pt x="46" y="18"/>
                    </a:lnTo>
                    <a:lnTo>
                      <a:pt x="44" y="20"/>
                    </a:lnTo>
                    <a:lnTo>
                      <a:pt x="46" y="21"/>
                    </a:lnTo>
                    <a:lnTo>
                      <a:pt x="44" y="21"/>
                    </a:lnTo>
                    <a:lnTo>
                      <a:pt x="40" y="21"/>
                    </a:lnTo>
                    <a:lnTo>
                      <a:pt x="37" y="25"/>
                    </a:lnTo>
                    <a:lnTo>
                      <a:pt x="33" y="25"/>
                    </a:lnTo>
                    <a:lnTo>
                      <a:pt x="29" y="23"/>
                    </a:lnTo>
                    <a:lnTo>
                      <a:pt x="23" y="23"/>
                    </a:lnTo>
                    <a:lnTo>
                      <a:pt x="18" y="20"/>
                    </a:lnTo>
                    <a:lnTo>
                      <a:pt x="14" y="20"/>
                    </a:lnTo>
                    <a:lnTo>
                      <a:pt x="10" y="18"/>
                    </a:lnTo>
                    <a:lnTo>
                      <a:pt x="8" y="14"/>
                    </a:lnTo>
                    <a:lnTo>
                      <a:pt x="4" y="16"/>
                    </a:lnTo>
                    <a:lnTo>
                      <a:pt x="2" y="14"/>
                    </a:lnTo>
                    <a:lnTo>
                      <a:pt x="0" y="10"/>
                    </a:lnTo>
                    <a:lnTo>
                      <a:pt x="2" y="4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33" name="Freeform 1512"/>
              <p:cNvSpPr>
                <a:spLocks/>
              </p:cNvSpPr>
              <p:nvPr/>
            </p:nvSpPr>
            <p:spPr bwMode="auto">
              <a:xfrm>
                <a:off x="2555" y="822"/>
                <a:ext cx="5" cy="8"/>
              </a:xfrm>
              <a:custGeom>
                <a:avLst/>
                <a:gdLst>
                  <a:gd name="T0" fmla="*/ 2 w 5"/>
                  <a:gd name="T1" fmla="*/ 0 h 8"/>
                  <a:gd name="T2" fmla="*/ 4 w 5"/>
                  <a:gd name="T3" fmla="*/ 2 h 8"/>
                  <a:gd name="T4" fmla="*/ 4 w 5"/>
                  <a:gd name="T5" fmla="*/ 4 h 8"/>
                  <a:gd name="T6" fmla="*/ 5 w 5"/>
                  <a:gd name="T7" fmla="*/ 6 h 8"/>
                  <a:gd name="T8" fmla="*/ 4 w 5"/>
                  <a:gd name="T9" fmla="*/ 8 h 8"/>
                  <a:gd name="T10" fmla="*/ 2 w 5"/>
                  <a:gd name="T11" fmla="*/ 6 h 8"/>
                  <a:gd name="T12" fmla="*/ 0 w 5"/>
                  <a:gd name="T13" fmla="*/ 2 h 8"/>
                  <a:gd name="T14" fmla="*/ 2 w 5"/>
                  <a:gd name="T15" fmla="*/ 0 h 8"/>
                  <a:gd name="T16" fmla="*/ 2 w 5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8">
                    <a:moveTo>
                      <a:pt x="2" y="0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5" y="6"/>
                    </a:lnTo>
                    <a:lnTo>
                      <a:pt x="4" y="8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34" name="Freeform 1513"/>
              <p:cNvSpPr>
                <a:spLocks/>
              </p:cNvSpPr>
              <p:nvPr/>
            </p:nvSpPr>
            <p:spPr bwMode="auto">
              <a:xfrm>
                <a:off x="2652" y="906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4 w 4"/>
                  <a:gd name="T3" fmla="*/ 2 h 4"/>
                  <a:gd name="T4" fmla="*/ 4 w 4"/>
                  <a:gd name="T5" fmla="*/ 4 h 4"/>
                  <a:gd name="T6" fmla="*/ 2 w 4"/>
                  <a:gd name="T7" fmla="*/ 4 h 4"/>
                  <a:gd name="T8" fmla="*/ 2 w 4"/>
                  <a:gd name="T9" fmla="*/ 2 h 4"/>
                  <a:gd name="T10" fmla="*/ 0 w 4"/>
                  <a:gd name="T11" fmla="*/ 2 h 4"/>
                  <a:gd name="T12" fmla="*/ 0 w 4"/>
                  <a:gd name="T13" fmla="*/ 2 h 4"/>
                  <a:gd name="T14" fmla="*/ 4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35" name="Freeform 1514"/>
              <p:cNvSpPr>
                <a:spLocks/>
              </p:cNvSpPr>
              <p:nvPr/>
            </p:nvSpPr>
            <p:spPr bwMode="auto">
              <a:xfrm>
                <a:off x="2547" y="758"/>
                <a:ext cx="2" cy="7"/>
              </a:xfrm>
              <a:custGeom>
                <a:avLst/>
                <a:gdLst>
                  <a:gd name="T0" fmla="*/ 2 w 2"/>
                  <a:gd name="T1" fmla="*/ 0 h 7"/>
                  <a:gd name="T2" fmla="*/ 2 w 2"/>
                  <a:gd name="T3" fmla="*/ 5 h 7"/>
                  <a:gd name="T4" fmla="*/ 2 w 2"/>
                  <a:gd name="T5" fmla="*/ 7 h 7"/>
                  <a:gd name="T6" fmla="*/ 0 w 2"/>
                  <a:gd name="T7" fmla="*/ 7 h 7"/>
                  <a:gd name="T8" fmla="*/ 0 w 2"/>
                  <a:gd name="T9" fmla="*/ 5 h 7"/>
                  <a:gd name="T10" fmla="*/ 0 w 2"/>
                  <a:gd name="T11" fmla="*/ 2 h 7"/>
                  <a:gd name="T12" fmla="*/ 0 w 2"/>
                  <a:gd name="T13" fmla="*/ 0 h 7"/>
                  <a:gd name="T14" fmla="*/ 2 w 2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7">
                    <a:moveTo>
                      <a:pt x="2" y="0"/>
                    </a:moveTo>
                    <a:lnTo>
                      <a:pt x="2" y="5"/>
                    </a:lnTo>
                    <a:lnTo>
                      <a:pt x="2" y="7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36" name="Freeform 1515"/>
              <p:cNvSpPr>
                <a:spLocks/>
              </p:cNvSpPr>
              <p:nvPr/>
            </p:nvSpPr>
            <p:spPr bwMode="auto">
              <a:xfrm>
                <a:off x="2547" y="843"/>
                <a:ext cx="10" cy="21"/>
              </a:xfrm>
              <a:custGeom>
                <a:avLst/>
                <a:gdLst>
                  <a:gd name="T0" fmla="*/ 4 w 10"/>
                  <a:gd name="T1" fmla="*/ 0 h 21"/>
                  <a:gd name="T2" fmla="*/ 10 w 10"/>
                  <a:gd name="T3" fmla="*/ 4 h 21"/>
                  <a:gd name="T4" fmla="*/ 10 w 10"/>
                  <a:gd name="T5" fmla="*/ 8 h 21"/>
                  <a:gd name="T6" fmla="*/ 8 w 10"/>
                  <a:gd name="T7" fmla="*/ 16 h 21"/>
                  <a:gd name="T8" fmla="*/ 8 w 10"/>
                  <a:gd name="T9" fmla="*/ 18 h 21"/>
                  <a:gd name="T10" fmla="*/ 8 w 10"/>
                  <a:gd name="T11" fmla="*/ 18 h 21"/>
                  <a:gd name="T12" fmla="*/ 8 w 10"/>
                  <a:gd name="T13" fmla="*/ 21 h 21"/>
                  <a:gd name="T14" fmla="*/ 6 w 10"/>
                  <a:gd name="T15" fmla="*/ 21 h 21"/>
                  <a:gd name="T16" fmla="*/ 2 w 10"/>
                  <a:gd name="T17" fmla="*/ 19 h 21"/>
                  <a:gd name="T18" fmla="*/ 2 w 10"/>
                  <a:gd name="T19" fmla="*/ 16 h 21"/>
                  <a:gd name="T20" fmla="*/ 2 w 10"/>
                  <a:gd name="T21" fmla="*/ 10 h 21"/>
                  <a:gd name="T22" fmla="*/ 2 w 10"/>
                  <a:gd name="T23" fmla="*/ 8 h 21"/>
                  <a:gd name="T24" fmla="*/ 2 w 10"/>
                  <a:gd name="T25" fmla="*/ 4 h 21"/>
                  <a:gd name="T26" fmla="*/ 0 w 10"/>
                  <a:gd name="T27" fmla="*/ 2 h 21"/>
                  <a:gd name="T28" fmla="*/ 4 w 10"/>
                  <a:gd name="T2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" h="21">
                    <a:moveTo>
                      <a:pt x="4" y="0"/>
                    </a:moveTo>
                    <a:lnTo>
                      <a:pt x="10" y="4"/>
                    </a:lnTo>
                    <a:lnTo>
                      <a:pt x="10" y="8"/>
                    </a:lnTo>
                    <a:lnTo>
                      <a:pt x="8" y="16"/>
                    </a:lnTo>
                    <a:lnTo>
                      <a:pt x="8" y="18"/>
                    </a:lnTo>
                    <a:lnTo>
                      <a:pt x="8" y="18"/>
                    </a:lnTo>
                    <a:lnTo>
                      <a:pt x="8" y="21"/>
                    </a:lnTo>
                    <a:lnTo>
                      <a:pt x="6" y="21"/>
                    </a:lnTo>
                    <a:lnTo>
                      <a:pt x="2" y="19"/>
                    </a:lnTo>
                    <a:lnTo>
                      <a:pt x="2" y="16"/>
                    </a:lnTo>
                    <a:lnTo>
                      <a:pt x="2" y="10"/>
                    </a:lnTo>
                    <a:lnTo>
                      <a:pt x="2" y="8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37" name="Freeform 1516"/>
              <p:cNvSpPr>
                <a:spLocks/>
              </p:cNvSpPr>
              <p:nvPr/>
            </p:nvSpPr>
            <p:spPr bwMode="auto">
              <a:xfrm>
                <a:off x="2442" y="870"/>
                <a:ext cx="6" cy="4"/>
              </a:xfrm>
              <a:custGeom>
                <a:avLst/>
                <a:gdLst>
                  <a:gd name="T0" fmla="*/ 6 w 6"/>
                  <a:gd name="T1" fmla="*/ 0 h 4"/>
                  <a:gd name="T2" fmla="*/ 6 w 6"/>
                  <a:gd name="T3" fmla="*/ 0 h 4"/>
                  <a:gd name="T4" fmla="*/ 4 w 6"/>
                  <a:gd name="T5" fmla="*/ 2 h 4"/>
                  <a:gd name="T6" fmla="*/ 2 w 6"/>
                  <a:gd name="T7" fmla="*/ 4 h 4"/>
                  <a:gd name="T8" fmla="*/ 0 w 6"/>
                  <a:gd name="T9" fmla="*/ 4 h 4"/>
                  <a:gd name="T10" fmla="*/ 0 w 6"/>
                  <a:gd name="T11" fmla="*/ 2 h 4"/>
                  <a:gd name="T12" fmla="*/ 2 w 6"/>
                  <a:gd name="T13" fmla="*/ 0 h 4"/>
                  <a:gd name="T14" fmla="*/ 6 w 6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6" y="0"/>
                    </a:moveTo>
                    <a:lnTo>
                      <a:pt x="6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38" name="Freeform 1517"/>
              <p:cNvSpPr>
                <a:spLocks/>
              </p:cNvSpPr>
              <p:nvPr/>
            </p:nvSpPr>
            <p:spPr bwMode="auto">
              <a:xfrm>
                <a:off x="2475" y="811"/>
                <a:ext cx="183" cy="168"/>
              </a:xfrm>
              <a:custGeom>
                <a:avLst/>
                <a:gdLst>
                  <a:gd name="T0" fmla="*/ 32 w 183"/>
                  <a:gd name="T1" fmla="*/ 10 h 168"/>
                  <a:gd name="T2" fmla="*/ 40 w 183"/>
                  <a:gd name="T3" fmla="*/ 17 h 168"/>
                  <a:gd name="T4" fmla="*/ 30 w 183"/>
                  <a:gd name="T5" fmla="*/ 42 h 168"/>
                  <a:gd name="T6" fmla="*/ 44 w 183"/>
                  <a:gd name="T7" fmla="*/ 34 h 168"/>
                  <a:gd name="T8" fmla="*/ 61 w 183"/>
                  <a:gd name="T9" fmla="*/ 34 h 168"/>
                  <a:gd name="T10" fmla="*/ 66 w 183"/>
                  <a:gd name="T11" fmla="*/ 44 h 168"/>
                  <a:gd name="T12" fmla="*/ 61 w 183"/>
                  <a:gd name="T13" fmla="*/ 46 h 168"/>
                  <a:gd name="T14" fmla="*/ 78 w 183"/>
                  <a:gd name="T15" fmla="*/ 65 h 168"/>
                  <a:gd name="T16" fmla="*/ 61 w 183"/>
                  <a:gd name="T17" fmla="*/ 63 h 168"/>
                  <a:gd name="T18" fmla="*/ 47 w 183"/>
                  <a:gd name="T19" fmla="*/ 57 h 168"/>
                  <a:gd name="T20" fmla="*/ 61 w 183"/>
                  <a:gd name="T21" fmla="*/ 71 h 168"/>
                  <a:gd name="T22" fmla="*/ 45 w 183"/>
                  <a:gd name="T23" fmla="*/ 74 h 168"/>
                  <a:gd name="T24" fmla="*/ 53 w 183"/>
                  <a:gd name="T25" fmla="*/ 76 h 168"/>
                  <a:gd name="T26" fmla="*/ 61 w 183"/>
                  <a:gd name="T27" fmla="*/ 82 h 168"/>
                  <a:gd name="T28" fmla="*/ 63 w 183"/>
                  <a:gd name="T29" fmla="*/ 93 h 168"/>
                  <a:gd name="T30" fmla="*/ 72 w 183"/>
                  <a:gd name="T31" fmla="*/ 90 h 168"/>
                  <a:gd name="T32" fmla="*/ 80 w 183"/>
                  <a:gd name="T33" fmla="*/ 97 h 168"/>
                  <a:gd name="T34" fmla="*/ 87 w 183"/>
                  <a:gd name="T35" fmla="*/ 97 h 168"/>
                  <a:gd name="T36" fmla="*/ 89 w 183"/>
                  <a:gd name="T37" fmla="*/ 111 h 168"/>
                  <a:gd name="T38" fmla="*/ 99 w 183"/>
                  <a:gd name="T39" fmla="*/ 109 h 168"/>
                  <a:gd name="T40" fmla="*/ 110 w 183"/>
                  <a:gd name="T41" fmla="*/ 109 h 168"/>
                  <a:gd name="T42" fmla="*/ 124 w 183"/>
                  <a:gd name="T43" fmla="*/ 107 h 168"/>
                  <a:gd name="T44" fmla="*/ 139 w 183"/>
                  <a:gd name="T45" fmla="*/ 101 h 168"/>
                  <a:gd name="T46" fmla="*/ 162 w 183"/>
                  <a:gd name="T47" fmla="*/ 105 h 168"/>
                  <a:gd name="T48" fmla="*/ 175 w 183"/>
                  <a:gd name="T49" fmla="*/ 118 h 168"/>
                  <a:gd name="T50" fmla="*/ 183 w 183"/>
                  <a:gd name="T51" fmla="*/ 128 h 168"/>
                  <a:gd name="T52" fmla="*/ 179 w 183"/>
                  <a:gd name="T53" fmla="*/ 141 h 168"/>
                  <a:gd name="T54" fmla="*/ 164 w 183"/>
                  <a:gd name="T55" fmla="*/ 145 h 168"/>
                  <a:gd name="T56" fmla="*/ 175 w 183"/>
                  <a:gd name="T57" fmla="*/ 154 h 168"/>
                  <a:gd name="T58" fmla="*/ 164 w 183"/>
                  <a:gd name="T59" fmla="*/ 152 h 168"/>
                  <a:gd name="T60" fmla="*/ 162 w 183"/>
                  <a:gd name="T61" fmla="*/ 160 h 168"/>
                  <a:gd name="T62" fmla="*/ 146 w 183"/>
                  <a:gd name="T63" fmla="*/ 164 h 168"/>
                  <a:gd name="T64" fmla="*/ 129 w 183"/>
                  <a:gd name="T65" fmla="*/ 164 h 168"/>
                  <a:gd name="T66" fmla="*/ 124 w 183"/>
                  <a:gd name="T67" fmla="*/ 151 h 168"/>
                  <a:gd name="T68" fmla="*/ 120 w 183"/>
                  <a:gd name="T69" fmla="*/ 145 h 168"/>
                  <a:gd name="T70" fmla="*/ 110 w 183"/>
                  <a:gd name="T71" fmla="*/ 160 h 168"/>
                  <a:gd name="T72" fmla="*/ 95 w 183"/>
                  <a:gd name="T73" fmla="*/ 154 h 168"/>
                  <a:gd name="T74" fmla="*/ 91 w 183"/>
                  <a:gd name="T75" fmla="*/ 151 h 168"/>
                  <a:gd name="T76" fmla="*/ 82 w 183"/>
                  <a:gd name="T77" fmla="*/ 151 h 168"/>
                  <a:gd name="T78" fmla="*/ 74 w 183"/>
                  <a:gd name="T79" fmla="*/ 151 h 168"/>
                  <a:gd name="T80" fmla="*/ 70 w 183"/>
                  <a:gd name="T81" fmla="*/ 154 h 168"/>
                  <a:gd name="T82" fmla="*/ 61 w 183"/>
                  <a:gd name="T83" fmla="*/ 151 h 168"/>
                  <a:gd name="T84" fmla="*/ 45 w 183"/>
                  <a:gd name="T85" fmla="*/ 143 h 168"/>
                  <a:gd name="T86" fmla="*/ 49 w 183"/>
                  <a:gd name="T87" fmla="*/ 135 h 168"/>
                  <a:gd name="T88" fmla="*/ 44 w 183"/>
                  <a:gd name="T89" fmla="*/ 131 h 168"/>
                  <a:gd name="T90" fmla="*/ 28 w 183"/>
                  <a:gd name="T91" fmla="*/ 137 h 168"/>
                  <a:gd name="T92" fmla="*/ 28 w 183"/>
                  <a:gd name="T93" fmla="*/ 122 h 168"/>
                  <a:gd name="T94" fmla="*/ 19 w 183"/>
                  <a:gd name="T95" fmla="*/ 130 h 168"/>
                  <a:gd name="T96" fmla="*/ 11 w 183"/>
                  <a:gd name="T97" fmla="*/ 116 h 168"/>
                  <a:gd name="T98" fmla="*/ 13 w 183"/>
                  <a:gd name="T99" fmla="*/ 105 h 168"/>
                  <a:gd name="T100" fmla="*/ 23 w 183"/>
                  <a:gd name="T101" fmla="*/ 86 h 168"/>
                  <a:gd name="T102" fmla="*/ 32 w 183"/>
                  <a:gd name="T103" fmla="*/ 67 h 168"/>
                  <a:gd name="T104" fmla="*/ 32 w 183"/>
                  <a:gd name="T105" fmla="*/ 46 h 168"/>
                  <a:gd name="T106" fmla="*/ 21 w 183"/>
                  <a:gd name="T107" fmla="*/ 44 h 168"/>
                  <a:gd name="T108" fmla="*/ 4 w 183"/>
                  <a:gd name="T109" fmla="*/ 40 h 168"/>
                  <a:gd name="T110" fmla="*/ 9 w 183"/>
                  <a:gd name="T111" fmla="*/ 34 h 168"/>
                  <a:gd name="T112" fmla="*/ 4 w 183"/>
                  <a:gd name="T113" fmla="*/ 17 h 168"/>
                  <a:gd name="T114" fmla="*/ 5 w 183"/>
                  <a:gd name="T115" fmla="*/ 10 h 168"/>
                  <a:gd name="T116" fmla="*/ 15 w 183"/>
                  <a:gd name="T11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83" h="168">
                    <a:moveTo>
                      <a:pt x="15" y="0"/>
                    </a:moveTo>
                    <a:lnTo>
                      <a:pt x="19" y="2"/>
                    </a:lnTo>
                    <a:lnTo>
                      <a:pt x="23" y="2"/>
                    </a:lnTo>
                    <a:lnTo>
                      <a:pt x="24" y="6"/>
                    </a:lnTo>
                    <a:lnTo>
                      <a:pt x="30" y="8"/>
                    </a:lnTo>
                    <a:lnTo>
                      <a:pt x="32" y="10"/>
                    </a:lnTo>
                    <a:lnTo>
                      <a:pt x="32" y="11"/>
                    </a:lnTo>
                    <a:lnTo>
                      <a:pt x="34" y="13"/>
                    </a:lnTo>
                    <a:lnTo>
                      <a:pt x="38" y="15"/>
                    </a:lnTo>
                    <a:lnTo>
                      <a:pt x="40" y="13"/>
                    </a:lnTo>
                    <a:lnTo>
                      <a:pt x="42" y="15"/>
                    </a:lnTo>
                    <a:lnTo>
                      <a:pt x="40" y="17"/>
                    </a:lnTo>
                    <a:lnTo>
                      <a:pt x="40" y="25"/>
                    </a:lnTo>
                    <a:lnTo>
                      <a:pt x="42" y="29"/>
                    </a:lnTo>
                    <a:lnTo>
                      <a:pt x="42" y="30"/>
                    </a:lnTo>
                    <a:lnTo>
                      <a:pt x="34" y="38"/>
                    </a:lnTo>
                    <a:lnTo>
                      <a:pt x="32" y="38"/>
                    </a:lnTo>
                    <a:lnTo>
                      <a:pt x="30" y="42"/>
                    </a:lnTo>
                    <a:lnTo>
                      <a:pt x="30" y="44"/>
                    </a:lnTo>
                    <a:lnTo>
                      <a:pt x="32" y="42"/>
                    </a:lnTo>
                    <a:lnTo>
                      <a:pt x="32" y="40"/>
                    </a:lnTo>
                    <a:lnTo>
                      <a:pt x="38" y="38"/>
                    </a:lnTo>
                    <a:lnTo>
                      <a:pt x="42" y="32"/>
                    </a:lnTo>
                    <a:lnTo>
                      <a:pt x="44" y="34"/>
                    </a:lnTo>
                    <a:lnTo>
                      <a:pt x="47" y="34"/>
                    </a:lnTo>
                    <a:lnTo>
                      <a:pt x="49" y="36"/>
                    </a:lnTo>
                    <a:lnTo>
                      <a:pt x="53" y="36"/>
                    </a:lnTo>
                    <a:lnTo>
                      <a:pt x="57" y="34"/>
                    </a:lnTo>
                    <a:lnTo>
                      <a:pt x="61" y="34"/>
                    </a:lnTo>
                    <a:lnTo>
                      <a:pt x="61" y="34"/>
                    </a:lnTo>
                    <a:lnTo>
                      <a:pt x="64" y="34"/>
                    </a:lnTo>
                    <a:lnTo>
                      <a:pt x="68" y="40"/>
                    </a:lnTo>
                    <a:lnTo>
                      <a:pt x="70" y="46"/>
                    </a:lnTo>
                    <a:lnTo>
                      <a:pt x="68" y="48"/>
                    </a:lnTo>
                    <a:lnTo>
                      <a:pt x="66" y="48"/>
                    </a:lnTo>
                    <a:lnTo>
                      <a:pt x="66" y="44"/>
                    </a:lnTo>
                    <a:lnTo>
                      <a:pt x="63" y="44"/>
                    </a:lnTo>
                    <a:lnTo>
                      <a:pt x="61" y="42"/>
                    </a:lnTo>
                    <a:lnTo>
                      <a:pt x="59" y="40"/>
                    </a:lnTo>
                    <a:lnTo>
                      <a:pt x="57" y="44"/>
                    </a:lnTo>
                    <a:lnTo>
                      <a:pt x="59" y="44"/>
                    </a:lnTo>
                    <a:lnTo>
                      <a:pt x="61" y="46"/>
                    </a:lnTo>
                    <a:lnTo>
                      <a:pt x="64" y="48"/>
                    </a:lnTo>
                    <a:lnTo>
                      <a:pt x="64" y="51"/>
                    </a:lnTo>
                    <a:lnTo>
                      <a:pt x="66" y="51"/>
                    </a:lnTo>
                    <a:lnTo>
                      <a:pt x="70" y="53"/>
                    </a:lnTo>
                    <a:lnTo>
                      <a:pt x="78" y="59"/>
                    </a:lnTo>
                    <a:lnTo>
                      <a:pt x="78" y="65"/>
                    </a:lnTo>
                    <a:lnTo>
                      <a:pt x="78" y="67"/>
                    </a:lnTo>
                    <a:lnTo>
                      <a:pt x="74" y="67"/>
                    </a:lnTo>
                    <a:lnTo>
                      <a:pt x="68" y="65"/>
                    </a:lnTo>
                    <a:lnTo>
                      <a:pt x="64" y="63"/>
                    </a:lnTo>
                    <a:lnTo>
                      <a:pt x="64" y="65"/>
                    </a:lnTo>
                    <a:lnTo>
                      <a:pt x="61" y="63"/>
                    </a:lnTo>
                    <a:lnTo>
                      <a:pt x="57" y="61"/>
                    </a:lnTo>
                    <a:lnTo>
                      <a:pt x="53" y="57"/>
                    </a:lnTo>
                    <a:lnTo>
                      <a:pt x="51" y="53"/>
                    </a:lnTo>
                    <a:lnTo>
                      <a:pt x="49" y="53"/>
                    </a:lnTo>
                    <a:lnTo>
                      <a:pt x="49" y="55"/>
                    </a:lnTo>
                    <a:lnTo>
                      <a:pt x="47" y="57"/>
                    </a:lnTo>
                    <a:lnTo>
                      <a:pt x="51" y="59"/>
                    </a:lnTo>
                    <a:lnTo>
                      <a:pt x="55" y="63"/>
                    </a:lnTo>
                    <a:lnTo>
                      <a:pt x="53" y="65"/>
                    </a:lnTo>
                    <a:lnTo>
                      <a:pt x="57" y="65"/>
                    </a:lnTo>
                    <a:lnTo>
                      <a:pt x="59" y="69"/>
                    </a:lnTo>
                    <a:lnTo>
                      <a:pt x="61" y="71"/>
                    </a:lnTo>
                    <a:lnTo>
                      <a:pt x="55" y="71"/>
                    </a:lnTo>
                    <a:lnTo>
                      <a:pt x="51" y="67"/>
                    </a:lnTo>
                    <a:lnTo>
                      <a:pt x="49" y="67"/>
                    </a:lnTo>
                    <a:lnTo>
                      <a:pt x="49" y="71"/>
                    </a:lnTo>
                    <a:lnTo>
                      <a:pt x="47" y="72"/>
                    </a:lnTo>
                    <a:lnTo>
                      <a:pt x="45" y="74"/>
                    </a:lnTo>
                    <a:lnTo>
                      <a:pt x="45" y="76"/>
                    </a:lnTo>
                    <a:lnTo>
                      <a:pt x="49" y="74"/>
                    </a:lnTo>
                    <a:lnTo>
                      <a:pt x="51" y="72"/>
                    </a:lnTo>
                    <a:lnTo>
                      <a:pt x="55" y="72"/>
                    </a:lnTo>
                    <a:lnTo>
                      <a:pt x="55" y="74"/>
                    </a:lnTo>
                    <a:lnTo>
                      <a:pt x="53" y="76"/>
                    </a:lnTo>
                    <a:lnTo>
                      <a:pt x="55" y="76"/>
                    </a:lnTo>
                    <a:lnTo>
                      <a:pt x="57" y="74"/>
                    </a:lnTo>
                    <a:lnTo>
                      <a:pt x="61" y="76"/>
                    </a:lnTo>
                    <a:lnTo>
                      <a:pt x="63" y="74"/>
                    </a:lnTo>
                    <a:lnTo>
                      <a:pt x="63" y="78"/>
                    </a:lnTo>
                    <a:lnTo>
                      <a:pt x="61" y="82"/>
                    </a:lnTo>
                    <a:lnTo>
                      <a:pt x="59" y="82"/>
                    </a:lnTo>
                    <a:lnTo>
                      <a:pt x="59" y="84"/>
                    </a:lnTo>
                    <a:lnTo>
                      <a:pt x="63" y="84"/>
                    </a:lnTo>
                    <a:lnTo>
                      <a:pt x="64" y="86"/>
                    </a:lnTo>
                    <a:lnTo>
                      <a:pt x="63" y="91"/>
                    </a:lnTo>
                    <a:lnTo>
                      <a:pt x="63" y="93"/>
                    </a:lnTo>
                    <a:lnTo>
                      <a:pt x="63" y="95"/>
                    </a:lnTo>
                    <a:lnTo>
                      <a:pt x="63" y="99"/>
                    </a:lnTo>
                    <a:lnTo>
                      <a:pt x="66" y="99"/>
                    </a:lnTo>
                    <a:lnTo>
                      <a:pt x="64" y="95"/>
                    </a:lnTo>
                    <a:lnTo>
                      <a:pt x="68" y="91"/>
                    </a:lnTo>
                    <a:lnTo>
                      <a:pt x="72" y="90"/>
                    </a:lnTo>
                    <a:lnTo>
                      <a:pt x="72" y="93"/>
                    </a:lnTo>
                    <a:lnTo>
                      <a:pt x="74" y="95"/>
                    </a:lnTo>
                    <a:lnTo>
                      <a:pt x="72" y="99"/>
                    </a:lnTo>
                    <a:lnTo>
                      <a:pt x="74" y="99"/>
                    </a:lnTo>
                    <a:lnTo>
                      <a:pt x="76" y="97"/>
                    </a:lnTo>
                    <a:lnTo>
                      <a:pt x="80" y="97"/>
                    </a:lnTo>
                    <a:lnTo>
                      <a:pt x="80" y="101"/>
                    </a:lnTo>
                    <a:lnTo>
                      <a:pt x="80" y="103"/>
                    </a:lnTo>
                    <a:lnTo>
                      <a:pt x="82" y="103"/>
                    </a:lnTo>
                    <a:lnTo>
                      <a:pt x="84" y="101"/>
                    </a:lnTo>
                    <a:lnTo>
                      <a:pt x="82" y="99"/>
                    </a:lnTo>
                    <a:lnTo>
                      <a:pt x="87" y="97"/>
                    </a:lnTo>
                    <a:lnTo>
                      <a:pt x="87" y="99"/>
                    </a:lnTo>
                    <a:lnTo>
                      <a:pt x="87" y="101"/>
                    </a:lnTo>
                    <a:lnTo>
                      <a:pt x="91" y="105"/>
                    </a:lnTo>
                    <a:lnTo>
                      <a:pt x="91" y="109"/>
                    </a:lnTo>
                    <a:lnTo>
                      <a:pt x="87" y="109"/>
                    </a:lnTo>
                    <a:lnTo>
                      <a:pt x="89" y="111"/>
                    </a:lnTo>
                    <a:lnTo>
                      <a:pt x="95" y="109"/>
                    </a:lnTo>
                    <a:lnTo>
                      <a:pt x="97" y="111"/>
                    </a:lnTo>
                    <a:lnTo>
                      <a:pt x="99" y="112"/>
                    </a:lnTo>
                    <a:lnTo>
                      <a:pt x="103" y="112"/>
                    </a:lnTo>
                    <a:lnTo>
                      <a:pt x="99" y="111"/>
                    </a:lnTo>
                    <a:lnTo>
                      <a:pt x="99" y="109"/>
                    </a:lnTo>
                    <a:lnTo>
                      <a:pt x="97" y="105"/>
                    </a:lnTo>
                    <a:lnTo>
                      <a:pt x="99" y="105"/>
                    </a:lnTo>
                    <a:lnTo>
                      <a:pt x="106" y="105"/>
                    </a:lnTo>
                    <a:lnTo>
                      <a:pt x="108" y="105"/>
                    </a:lnTo>
                    <a:lnTo>
                      <a:pt x="110" y="107"/>
                    </a:lnTo>
                    <a:lnTo>
                      <a:pt x="110" y="109"/>
                    </a:lnTo>
                    <a:lnTo>
                      <a:pt x="112" y="107"/>
                    </a:lnTo>
                    <a:lnTo>
                      <a:pt x="112" y="105"/>
                    </a:lnTo>
                    <a:lnTo>
                      <a:pt x="116" y="105"/>
                    </a:lnTo>
                    <a:lnTo>
                      <a:pt x="120" y="103"/>
                    </a:lnTo>
                    <a:lnTo>
                      <a:pt x="122" y="105"/>
                    </a:lnTo>
                    <a:lnTo>
                      <a:pt x="124" y="107"/>
                    </a:lnTo>
                    <a:lnTo>
                      <a:pt x="125" y="103"/>
                    </a:lnTo>
                    <a:lnTo>
                      <a:pt x="129" y="103"/>
                    </a:lnTo>
                    <a:lnTo>
                      <a:pt x="131" y="103"/>
                    </a:lnTo>
                    <a:lnTo>
                      <a:pt x="135" y="103"/>
                    </a:lnTo>
                    <a:lnTo>
                      <a:pt x="137" y="101"/>
                    </a:lnTo>
                    <a:lnTo>
                      <a:pt x="139" y="101"/>
                    </a:lnTo>
                    <a:lnTo>
                      <a:pt x="141" y="105"/>
                    </a:lnTo>
                    <a:lnTo>
                      <a:pt x="146" y="109"/>
                    </a:lnTo>
                    <a:lnTo>
                      <a:pt x="152" y="107"/>
                    </a:lnTo>
                    <a:lnTo>
                      <a:pt x="156" y="107"/>
                    </a:lnTo>
                    <a:lnTo>
                      <a:pt x="160" y="105"/>
                    </a:lnTo>
                    <a:lnTo>
                      <a:pt x="162" y="105"/>
                    </a:lnTo>
                    <a:lnTo>
                      <a:pt x="167" y="111"/>
                    </a:lnTo>
                    <a:lnTo>
                      <a:pt x="169" y="112"/>
                    </a:lnTo>
                    <a:lnTo>
                      <a:pt x="167" y="114"/>
                    </a:lnTo>
                    <a:lnTo>
                      <a:pt x="167" y="116"/>
                    </a:lnTo>
                    <a:lnTo>
                      <a:pt x="169" y="118"/>
                    </a:lnTo>
                    <a:lnTo>
                      <a:pt x="175" y="118"/>
                    </a:lnTo>
                    <a:lnTo>
                      <a:pt x="179" y="120"/>
                    </a:lnTo>
                    <a:lnTo>
                      <a:pt x="179" y="124"/>
                    </a:lnTo>
                    <a:lnTo>
                      <a:pt x="177" y="124"/>
                    </a:lnTo>
                    <a:lnTo>
                      <a:pt x="175" y="128"/>
                    </a:lnTo>
                    <a:lnTo>
                      <a:pt x="179" y="128"/>
                    </a:lnTo>
                    <a:lnTo>
                      <a:pt x="183" y="128"/>
                    </a:lnTo>
                    <a:lnTo>
                      <a:pt x="183" y="130"/>
                    </a:lnTo>
                    <a:lnTo>
                      <a:pt x="181" y="130"/>
                    </a:lnTo>
                    <a:lnTo>
                      <a:pt x="181" y="131"/>
                    </a:lnTo>
                    <a:lnTo>
                      <a:pt x="179" y="135"/>
                    </a:lnTo>
                    <a:lnTo>
                      <a:pt x="181" y="137"/>
                    </a:lnTo>
                    <a:lnTo>
                      <a:pt x="179" y="141"/>
                    </a:lnTo>
                    <a:lnTo>
                      <a:pt x="175" y="141"/>
                    </a:lnTo>
                    <a:lnTo>
                      <a:pt x="173" y="139"/>
                    </a:lnTo>
                    <a:lnTo>
                      <a:pt x="171" y="143"/>
                    </a:lnTo>
                    <a:lnTo>
                      <a:pt x="167" y="145"/>
                    </a:lnTo>
                    <a:lnTo>
                      <a:pt x="165" y="143"/>
                    </a:lnTo>
                    <a:lnTo>
                      <a:pt x="164" y="145"/>
                    </a:lnTo>
                    <a:lnTo>
                      <a:pt x="165" y="147"/>
                    </a:lnTo>
                    <a:lnTo>
                      <a:pt x="169" y="147"/>
                    </a:lnTo>
                    <a:lnTo>
                      <a:pt x="173" y="147"/>
                    </a:lnTo>
                    <a:lnTo>
                      <a:pt x="175" y="149"/>
                    </a:lnTo>
                    <a:lnTo>
                      <a:pt x="175" y="151"/>
                    </a:lnTo>
                    <a:lnTo>
                      <a:pt x="175" y="154"/>
                    </a:lnTo>
                    <a:lnTo>
                      <a:pt x="175" y="156"/>
                    </a:lnTo>
                    <a:lnTo>
                      <a:pt x="173" y="154"/>
                    </a:lnTo>
                    <a:lnTo>
                      <a:pt x="171" y="156"/>
                    </a:lnTo>
                    <a:lnTo>
                      <a:pt x="169" y="154"/>
                    </a:lnTo>
                    <a:lnTo>
                      <a:pt x="167" y="158"/>
                    </a:lnTo>
                    <a:lnTo>
                      <a:pt x="164" y="152"/>
                    </a:lnTo>
                    <a:lnTo>
                      <a:pt x="164" y="151"/>
                    </a:lnTo>
                    <a:lnTo>
                      <a:pt x="162" y="149"/>
                    </a:lnTo>
                    <a:lnTo>
                      <a:pt x="162" y="152"/>
                    </a:lnTo>
                    <a:lnTo>
                      <a:pt x="164" y="156"/>
                    </a:lnTo>
                    <a:lnTo>
                      <a:pt x="164" y="158"/>
                    </a:lnTo>
                    <a:lnTo>
                      <a:pt x="162" y="160"/>
                    </a:lnTo>
                    <a:lnTo>
                      <a:pt x="160" y="164"/>
                    </a:lnTo>
                    <a:lnTo>
                      <a:pt x="160" y="166"/>
                    </a:lnTo>
                    <a:lnTo>
                      <a:pt x="158" y="168"/>
                    </a:lnTo>
                    <a:lnTo>
                      <a:pt x="156" y="166"/>
                    </a:lnTo>
                    <a:lnTo>
                      <a:pt x="152" y="166"/>
                    </a:lnTo>
                    <a:lnTo>
                      <a:pt x="146" y="164"/>
                    </a:lnTo>
                    <a:lnTo>
                      <a:pt x="143" y="164"/>
                    </a:lnTo>
                    <a:lnTo>
                      <a:pt x="137" y="168"/>
                    </a:lnTo>
                    <a:lnTo>
                      <a:pt x="133" y="168"/>
                    </a:lnTo>
                    <a:lnTo>
                      <a:pt x="133" y="168"/>
                    </a:lnTo>
                    <a:lnTo>
                      <a:pt x="129" y="168"/>
                    </a:lnTo>
                    <a:lnTo>
                      <a:pt x="129" y="164"/>
                    </a:lnTo>
                    <a:lnTo>
                      <a:pt x="125" y="166"/>
                    </a:lnTo>
                    <a:lnTo>
                      <a:pt x="125" y="164"/>
                    </a:lnTo>
                    <a:lnTo>
                      <a:pt x="124" y="164"/>
                    </a:lnTo>
                    <a:lnTo>
                      <a:pt x="122" y="164"/>
                    </a:lnTo>
                    <a:lnTo>
                      <a:pt x="122" y="156"/>
                    </a:lnTo>
                    <a:lnTo>
                      <a:pt x="124" y="151"/>
                    </a:lnTo>
                    <a:lnTo>
                      <a:pt x="125" y="149"/>
                    </a:lnTo>
                    <a:lnTo>
                      <a:pt x="125" y="147"/>
                    </a:lnTo>
                    <a:lnTo>
                      <a:pt x="124" y="147"/>
                    </a:lnTo>
                    <a:lnTo>
                      <a:pt x="124" y="143"/>
                    </a:lnTo>
                    <a:lnTo>
                      <a:pt x="122" y="141"/>
                    </a:lnTo>
                    <a:lnTo>
                      <a:pt x="120" y="145"/>
                    </a:lnTo>
                    <a:lnTo>
                      <a:pt x="122" y="149"/>
                    </a:lnTo>
                    <a:lnTo>
                      <a:pt x="120" y="151"/>
                    </a:lnTo>
                    <a:lnTo>
                      <a:pt x="118" y="154"/>
                    </a:lnTo>
                    <a:lnTo>
                      <a:pt x="118" y="158"/>
                    </a:lnTo>
                    <a:lnTo>
                      <a:pt x="114" y="160"/>
                    </a:lnTo>
                    <a:lnTo>
                      <a:pt x="110" y="160"/>
                    </a:lnTo>
                    <a:lnTo>
                      <a:pt x="110" y="158"/>
                    </a:lnTo>
                    <a:lnTo>
                      <a:pt x="106" y="158"/>
                    </a:lnTo>
                    <a:lnTo>
                      <a:pt x="104" y="160"/>
                    </a:lnTo>
                    <a:lnTo>
                      <a:pt x="99" y="158"/>
                    </a:lnTo>
                    <a:lnTo>
                      <a:pt x="95" y="156"/>
                    </a:lnTo>
                    <a:lnTo>
                      <a:pt x="95" y="154"/>
                    </a:lnTo>
                    <a:lnTo>
                      <a:pt x="95" y="147"/>
                    </a:lnTo>
                    <a:lnTo>
                      <a:pt x="95" y="149"/>
                    </a:lnTo>
                    <a:lnTo>
                      <a:pt x="93" y="154"/>
                    </a:lnTo>
                    <a:lnTo>
                      <a:pt x="89" y="154"/>
                    </a:lnTo>
                    <a:lnTo>
                      <a:pt x="89" y="152"/>
                    </a:lnTo>
                    <a:lnTo>
                      <a:pt x="91" y="151"/>
                    </a:lnTo>
                    <a:lnTo>
                      <a:pt x="89" y="147"/>
                    </a:lnTo>
                    <a:lnTo>
                      <a:pt x="87" y="152"/>
                    </a:lnTo>
                    <a:lnTo>
                      <a:pt x="84" y="154"/>
                    </a:lnTo>
                    <a:lnTo>
                      <a:pt x="80" y="154"/>
                    </a:lnTo>
                    <a:lnTo>
                      <a:pt x="80" y="152"/>
                    </a:lnTo>
                    <a:lnTo>
                      <a:pt x="82" y="151"/>
                    </a:lnTo>
                    <a:lnTo>
                      <a:pt x="82" y="149"/>
                    </a:lnTo>
                    <a:lnTo>
                      <a:pt x="80" y="149"/>
                    </a:lnTo>
                    <a:lnTo>
                      <a:pt x="78" y="151"/>
                    </a:lnTo>
                    <a:lnTo>
                      <a:pt x="76" y="154"/>
                    </a:lnTo>
                    <a:lnTo>
                      <a:pt x="74" y="154"/>
                    </a:lnTo>
                    <a:lnTo>
                      <a:pt x="74" y="151"/>
                    </a:lnTo>
                    <a:lnTo>
                      <a:pt x="74" y="147"/>
                    </a:lnTo>
                    <a:lnTo>
                      <a:pt x="74" y="145"/>
                    </a:lnTo>
                    <a:lnTo>
                      <a:pt x="72" y="149"/>
                    </a:lnTo>
                    <a:lnTo>
                      <a:pt x="72" y="151"/>
                    </a:lnTo>
                    <a:lnTo>
                      <a:pt x="72" y="152"/>
                    </a:lnTo>
                    <a:lnTo>
                      <a:pt x="70" y="154"/>
                    </a:lnTo>
                    <a:lnTo>
                      <a:pt x="68" y="152"/>
                    </a:lnTo>
                    <a:lnTo>
                      <a:pt x="64" y="152"/>
                    </a:lnTo>
                    <a:lnTo>
                      <a:pt x="64" y="151"/>
                    </a:lnTo>
                    <a:lnTo>
                      <a:pt x="66" y="149"/>
                    </a:lnTo>
                    <a:lnTo>
                      <a:pt x="63" y="149"/>
                    </a:lnTo>
                    <a:lnTo>
                      <a:pt x="61" y="151"/>
                    </a:lnTo>
                    <a:lnTo>
                      <a:pt x="57" y="151"/>
                    </a:lnTo>
                    <a:lnTo>
                      <a:pt x="57" y="149"/>
                    </a:lnTo>
                    <a:lnTo>
                      <a:pt x="53" y="149"/>
                    </a:lnTo>
                    <a:lnTo>
                      <a:pt x="49" y="147"/>
                    </a:lnTo>
                    <a:lnTo>
                      <a:pt x="45" y="145"/>
                    </a:lnTo>
                    <a:lnTo>
                      <a:pt x="45" y="143"/>
                    </a:lnTo>
                    <a:lnTo>
                      <a:pt x="47" y="141"/>
                    </a:lnTo>
                    <a:lnTo>
                      <a:pt x="53" y="133"/>
                    </a:lnTo>
                    <a:lnTo>
                      <a:pt x="53" y="130"/>
                    </a:lnTo>
                    <a:lnTo>
                      <a:pt x="53" y="128"/>
                    </a:lnTo>
                    <a:lnTo>
                      <a:pt x="51" y="130"/>
                    </a:lnTo>
                    <a:lnTo>
                      <a:pt x="49" y="135"/>
                    </a:lnTo>
                    <a:lnTo>
                      <a:pt x="47" y="135"/>
                    </a:lnTo>
                    <a:lnTo>
                      <a:pt x="47" y="133"/>
                    </a:lnTo>
                    <a:lnTo>
                      <a:pt x="47" y="131"/>
                    </a:lnTo>
                    <a:lnTo>
                      <a:pt x="47" y="130"/>
                    </a:lnTo>
                    <a:lnTo>
                      <a:pt x="45" y="131"/>
                    </a:lnTo>
                    <a:lnTo>
                      <a:pt x="44" y="131"/>
                    </a:lnTo>
                    <a:lnTo>
                      <a:pt x="44" y="135"/>
                    </a:lnTo>
                    <a:lnTo>
                      <a:pt x="40" y="137"/>
                    </a:lnTo>
                    <a:lnTo>
                      <a:pt x="36" y="139"/>
                    </a:lnTo>
                    <a:lnTo>
                      <a:pt x="32" y="139"/>
                    </a:lnTo>
                    <a:lnTo>
                      <a:pt x="32" y="137"/>
                    </a:lnTo>
                    <a:lnTo>
                      <a:pt x="28" y="137"/>
                    </a:lnTo>
                    <a:lnTo>
                      <a:pt x="24" y="133"/>
                    </a:lnTo>
                    <a:lnTo>
                      <a:pt x="24" y="131"/>
                    </a:lnTo>
                    <a:lnTo>
                      <a:pt x="23" y="130"/>
                    </a:lnTo>
                    <a:lnTo>
                      <a:pt x="23" y="128"/>
                    </a:lnTo>
                    <a:lnTo>
                      <a:pt x="26" y="128"/>
                    </a:lnTo>
                    <a:lnTo>
                      <a:pt x="28" y="122"/>
                    </a:lnTo>
                    <a:lnTo>
                      <a:pt x="26" y="122"/>
                    </a:lnTo>
                    <a:lnTo>
                      <a:pt x="24" y="126"/>
                    </a:lnTo>
                    <a:lnTo>
                      <a:pt x="23" y="126"/>
                    </a:lnTo>
                    <a:lnTo>
                      <a:pt x="21" y="124"/>
                    </a:lnTo>
                    <a:lnTo>
                      <a:pt x="19" y="126"/>
                    </a:lnTo>
                    <a:lnTo>
                      <a:pt x="19" y="130"/>
                    </a:lnTo>
                    <a:lnTo>
                      <a:pt x="17" y="130"/>
                    </a:lnTo>
                    <a:lnTo>
                      <a:pt x="15" y="128"/>
                    </a:lnTo>
                    <a:lnTo>
                      <a:pt x="15" y="126"/>
                    </a:lnTo>
                    <a:lnTo>
                      <a:pt x="11" y="124"/>
                    </a:lnTo>
                    <a:lnTo>
                      <a:pt x="11" y="120"/>
                    </a:lnTo>
                    <a:lnTo>
                      <a:pt x="11" y="116"/>
                    </a:lnTo>
                    <a:lnTo>
                      <a:pt x="13" y="114"/>
                    </a:lnTo>
                    <a:lnTo>
                      <a:pt x="13" y="112"/>
                    </a:lnTo>
                    <a:lnTo>
                      <a:pt x="13" y="109"/>
                    </a:lnTo>
                    <a:lnTo>
                      <a:pt x="17" y="109"/>
                    </a:lnTo>
                    <a:lnTo>
                      <a:pt x="17" y="105"/>
                    </a:lnTo>
                    <a:lnTo>
                      <a:pt x="13" y="105"/>
                    </a:lnTo>
                    <a:lnTo>
                      <a:pt x="13" y="101"/>
                    </a:lnTo>
                    <a:lnTo>
                      <a:pt x="15" y="97"/>
                    </a:lnTo>
                    <a:lnTo>
                      <a:pt x="19" y="95"/>
                    </a:lnTo>
                    <a:lnTo>
                      <a:pt x="19" y="93"/>
                    </a:lnTo>
                    <a:lnTo>
                      <a:pt x="23" y="90"/>
                    </a:lnTo>
                    <a:lnTo>
                      <a:pt x="23" y="86"/>
                    </a:lnTo>
                    <a:lnTo>
                      <a:pt x="28" y="84"/>
                    </a:lnTo>
                    <a:lnTo>
                      <a:pt x="32" y="82"/>
                    </a:lnTo>
                    <a:lnTo>
                      <a:pt x="34" y="76"/>
                    </a:lnTo>
                    <a:lnTo>
                      <a:pt x="34" y="74"/>
                    </a:lnTo>
                    <a:lnTo>
                      <a:pt x="36" y="71"/>
                    </a:lnTo>
                    <a:lnTo>
                      <a:pt x="32" y="67"/>
                    </a:lnTo>
                    <a:lnTo>
                      <a:pt x="32" y="63"/>
                    </a:lnTo>
                    <a:lnTo>
                      <a:pt x="34" y="59"/>
                    </a:lnTo>
                    <a:lnTo>
                      <a:pt x="34" y="53"/>
                    </a:lnTo>
                    <a:lnTo>
                      <a:pt x="36" y="50"/>
                    </a:lnTo>
                    <a:lnTo>
                      <a:pt x="34" y="48"/>
                    </a:lnTo>
                    <a:lnTo>
                      <a:pt x="32" y="46"/>
                    </a:lnTo>
                    <a:lnTo>
                      <a:pt x="28" y="48"/>
                    </a:lnTo>
                    <a:lnTo>
                      <a:pt x="28" y="48"/>
                    </a:lnTo>
                    <a:lnTo>
                      <a:pt x="26" y="50"/>
                    </a:lnTo>
                    <a:lnTo>
                      <a:pt x="24" y="50"/>
                    </a:lnTo>
                    <a:lnTo>
                      <a:pt x="21" y="46"/>
                    </a:lnTo>
                    <a:lnTo>
                      <a:pt x="21" y="44"/>
                    </a:lnTo>
                    <a:lnTo>
                      <a:pt x="17" y="42"/>
                    </a:lnTo>
                    <a:lnTo>
                      <a:pt x="15" y="40"/>
                    </a:lnTo>
                    <a:lnTo>
                      <a:pt x="9" y="42"/>
                    </a:lnTo>
                    <a:lnTo>
                      <a:pt x="7" y="40"/>
                    </a:lnTo>
                    <a:lnTo>
                      <a:pt x="2" y="42"/>
                    </a:lnTo>
                    <a:lnTo>
                      <a:pt x="4" y="40"/>
                    </a:lnTo>
                    <a:lnTo>
                      <a:pt x="5" y="38"/>
                    </a:lnTo>
                    <a:lnTo>
                      <a:pt x="5" y="36"/>
                    </a:lnTo>
                    <a:lnTo>
                      <a:pt x="11" y="36"/>
                    </a:lnTo>
                    <a:lnTo>
                      <a:pt x="13" y="38"/>
                    </a:lnTo>
                    <a:lnTo>
                      <a:pt x="13" y="36"/>
                    </a:lnTo>
                    <a:lnTo>
                      <a:pt x="9" y="34"/>
                    </a:lnTo>
                    <a:lnTo>
                      <a:pt x="5" y="29"/>
                    </a:lnTo>
                    <a:lnTo>
                      <a:pt x="5" y="25"/>
                    </a:lnTo>
                    <a:lnTo>
                      <a:pt x="7" y="25"/>
                    </a:lnTo>
                    <a:lnTo>
                      <a:pt x="11" y="23"/>
                    </a:lnTo>
                    <a:lnTo>
                      <a:pt x="7" y="23"/>
                    </a:lnTo>
                    <a:lnTo>
                      <a:pt x="4" y="17"/>
                    </a:lnTo>
                    <a:lnTo>
                      <a:pt x="0" y="15"/>
                    </a:lnTo>
                    <a:lnTo>
                      <a:pt x="0" y="11"/>
                    </a:lnTo>
                    <a:lnTo>
                      <a:pt x="0" y="8"/>
                    </a:lnTo>
                    <a:lnTo>
                      <a:pt x="4" y="13"/>
                    </a:lnTo>
                    <a:lnTo>
                      <a:pt x="5" y="13"/>
                    </a:lnTo>
                    <a:lnTo>
                      <a:pt x="5" y="10"/>
                    </a:lnTo>
                    <a:lnTo>
                      <a:pt x="2" y="8"/>
                    </a:lnTo>
                    <a:lnTo>
                      <a:pt x="4" y="4"/>
                    </a:lnTo>
                    <a:lnTo>
                      <a:pt x="5" y="4"/>
                    </a:lnTo>
                    <a:lnTo>
                      <a:pt x="5" y="2"/>
                    </a:lnTo>
                    <a:lnTo>
                      <a:pt x="13" y="2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39" name="Freeform 1518"/>
              <p:cNvSpPr>
                <a:spLocks/>
              </p:cNvSpPr>
              <p:nvPr/>
            </p:nvSpPr>
            <p:spPr bwMode="auto">
              <a:xfrm>
                <a:off x="2458" y="731"/>
                <a:ext cx="3" cy="4"/>
              </a:xfrm>
              <a:custGeom>
                <a:avLst/>
                <a:gdLst>
                  <a:gd name="T0" fmla="*/ 3 w 3"/>
                  <a:gd name="T1" fmla="*/ 0 h 4"/>
                  <a:gd name="T2" fmla="*/ 3 w 3"/>
                  <a:gd name="T3" fmla="*/ 2 h 4"/>
                  <a:gd name="T4" fmla="*/ 3 w 3"/>
                  <a:gd name="T5" fmla="*/ 4 h 4"/>
                  <a:gd name="T6" fmla="*/ 1 w 3"/>
                  <a:gd name="T7" fmla="*/ 4 h 4"/>
                  <a:gd name="T8" fmla="*/ 0 w 3"/>
                  <a:gd name="T9" fmla="*/ 4 h 4"/>
                  <a:gd name="T10" fmla="*/ 1 w 3"/>
                  <a:gd name="T11" fmla="*/ 2 h 4"/>
                  <a:gd name="T12" fmla="*/ 3 w 3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lnTo>
                      <a:pt x="3" y="2"/>
                    </a:lnTo>
                    <a:lnTo>
                      <a:pt x="3" y="4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1" y="2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40" name="Freeform 1519"/>
              <p:cNvSpPr>
                <a:spLocks/>
              </p:cNvSpPr>
              <p:nvPr/>
            </p:nvSpPr>
            <p:spPr bwMode="auto">
              <a:xfrm>
                <a:off x="2471" y="861"/>
                <a:ext cx="4" cy="3"/>
              </a:xfrm>
              <a:custGeom>
                <a:avLst/>
                <a:gdLst>
                  <a:gd name="T0" fmla="*/ 4 w 4"/>
                  <a:gd name="T1" fmla="*/ 0 h 3"/>
                  <a:gd name="T2" fmla="*/ 2 w 4"/>
                  <a:gd name="T3" fmla="*/ 0 h 3"/>
                  <a:gd name="T4" fmla="*/ 2 w 4"/>
                  <a:gd name="T5" fmla="*/ 1 h 3"/>
                  <a:gd name="T6" fmla="*/ 2 w 4"/>
                  <a:gd name="T7" fmla="*/ 3 h 3"/>
                  <a:gd name="T8" fmla="*/ 0 w 4"/>
                  <a:gd name="T9" fmla="*/ 1 h 3"/>
                  <a:gd name="T10" fmla="*/ 0 w 4"/>
                  <a:gd name="T11" fmla="*/ 0 h 3"/>
                  <a:gd name="T12" fmla="*/ 4 w 4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lnTo>
                      <a:pt x="2" y="0"/>
                    </a:lnTo>
                    <a:lnTo>
                      <a:pt x="2" y="1"/>
                    </a:lnTo>
                    <a:lnTo>
                      <a:pt x="2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41" name="Freeform 1520"/>
              <p:cNvSpPr>
                <a:spLocks/>
              </p:cNvSpPr>
              <p:nvPr/>
            </p:nvSpPr>
            <p:spPr bwMode="auto">
              <a:xfrm>
                <a:off x="2440" y="880"/>
                <a:ext cx="6" cy="7"/>
              </a:xfrm>
              <a:custGeom>
                <a:avLst/>
                <a:gdLst>
                  <a:gd name="T0" fmla="*/ 2 w 6"/>
                  <a:gd name="T1" fmla="*/ 0 h 7"/>
                  <a:gd name="T2" fmla="*/ 4 w 6"/>
                  <a:gd name="T3" fmla="*/ 2 h 7"/>
                  <a:gd name="T4" fmla="*/ 6 w 6"/>
                  <a:gd name="T5" fmla="*/ 3 h 7"/>
                  <a:gd name="T6" fmla="*/ 2 w 6"/>
                  <a:gd name="T7" fmla="*/ 7 h 7"/>
                  <a:gd name="T8" fmla="*/ 2 w 6"/>
                  <a:gd name="T9" fmla="*/ 7 h 7"/>
                  <a:gd name="T10" fmla="*/ 2 w 6"/>
                  <a:gd name="T11" fmla="*/ 5 h 7"/>
                  <a:gd name="T12" fmla="*/ 0 w 6"/>
                  <a:gd name="T13" fmla="*/ 3 h 7"/>
                  <a:gd name="T14" fmla="*/ 2 w 6"/>
                  <a:gd name="T15" fmla="*/ 0 h 7"/>
                  <a:gd name="T16" fmla="*/ 2 w 6"/>
                  <a:gd name="T1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7">
                    <a:moveTo>
                      <a:pt x="2" y="0"/>
                    </a:moveTo>
                    <a:lnTo>
                      <a:pt x="4" y="2"/>
                    </a:lnTo>
                    <a:lnTo>
                      <a:pt x="6" y="3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2" y="5"/>
                    </a:lnTo>
                    <a:lnTo>
                      <a:pt x="0" y="3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42" name="Freeform 1521"/>
              <p:cNvSpPr>
                <a:spLocks/>
              </p:cNvSpPr>
              <p:nvPr/>
            </p:nvSpPr>
            <p:spPr bwMode="auto">
              <a:xfrm>
                <a:off x="2467" y="870"/>
                <a:ext cx="6" cy="12"/>
              </a:xfrm>
              <a:custGeom>
                <a:avLst/>
                <a:gdLst>
                  <a:gd name="T0" fmla="*/ 2 w 6"/>
                  <a:gd name="T1" fmla="*/ 0 h 12"/>
                  <a:gd name="T2" fmla="*/ 6 w 6"/>
                  <a:gd name="T3" fmla="*/ 0 h 12"/>
                  <a:gd name="T4" fmla="*/ 4 w 6"/>
                  <a:gd name="T5" fmla="*/ 8 h 12"/>
                  <a:gd name="T6" fmla="*/ 2 w 6"/>
                  <a:gd name="T7" fmla="*/ 12 h 12"/>
                  <a:gd name="T8" fmla="*/ 2 w 6"/>
                  <a:gd name="T9" fmla="*/ 12 h 12"/>
                  <a:gd name="T10" fmla="*/ 2 w 6"/>
                  <a:gd name="T11" fmla="*/ 12 h 12"/>
                  <a:gd name="T12" fmla="*/ 2 w 6"/>
                  <a:gd name="T13" fmla="*/ 12 h 12"/>
                  <a:gd name="T14" fmla="*/ 0 w 6"/>
                  <a:gd name="T15" fmla="*/ 10 h 12"/>
                  <a:gd name="T16" fmla="*/ 0 w 6"/>
                  <a:gd name="T17" fmla="*/ 8 h 12"/>
                  <a:gd name="T18" fmla="*/ 0 w 6"/>
                  <a:gd name="T19" fmla="*/ 6 h 12"/>
                  <a:gd name="T20" fmla="*/ 0 w 6"/>
                  <a:gd name="T21" fmla="*/ 6 h 12"/>
                  <a:gd name="T22" fmla="*/ 0 w 6"/>
                  <a:gd name="T23" fmla="*/ 2 h 12"/>
                  <a:gd name="T24" fmla="*/ 2 w 6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" h="12">
                    <a:moveTo>
                      <a:pt x="2" y="0"/>
                    </a:moveTo>
                    <a:lnTo>
                      <a:pt x="6" y="0"/>
                    </a:lnTo>
                    <a:lnTo>
                      <a:pt x="4" y="8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43" name="Freeform 1522"/>
              <p:cNvSpPr>
                <a:spLocks/>
              </p:cNvSpPr>
              <p:nvPr/>
            </p:nvSpPr>
            <p:spPr bwMode="auto">
              <a:xfrm>
                <a:off x="2465" y="826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4 w 4"/>
                  <a:gd name="T3" fmla="*/ 4 h 6"/>
                  <a:gd name="T4" fmla="*/ 2 w 4"/>
                  <a:gd name="T5" fmla="*/ 6 h 6"/>
                  <a:gd name="T6" fmla="*/ 0 w 4"/>
                  <a:gd name="T7" fmla="*/ 6 h 6"/>
                  <a:gd name="T8" fmla="*/ 2 w 4"/>
                  <a:gd name="T9" fmla="*/ 4 h 6"/>
                  <a:gd name="T10" fmla="*/ 4 w 4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4" y="4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44" name="Freeform 1523"/>
              <p:cNvSpPr>
                <a:spLocks/>
              </p:cNvSpPr>
              <p:nvPr/>
            </p:nvSpPr>
            <p:spPr bwMode="auto">
              <a:xfrm>
                <a:off x="2471" y="807"/>
                <a:ext cx="4" cy="2"/>
              </a:xfrm>
              <a:custGeom>
                <a:avLst/>
                <a:gdLst>
                  <a:gd name="T0" fmla="*/ 2 w 4"/>
                  <a:gd name="T1" fmla="*/ 0 h 2"/>
                  <a:gd name="T2" fmla="*/ 4 w 4"/>
                  <a:gd name="T3" fmla="*/ 0 h 2"/>
                  <a:gd name="T4" fmla="*/ 4 w 4"/>
                  <a:gd name="T5" fmla="*/ 2 h 2"/>
                  <a:gd name="T6" fmla="*/ 2 w 4"/>
                  <a:gd name="T7" fmla="*/ 2 h 2"/>
                  <a:gd name="T8" fmla="*/ 0 w 4"/>
                  <a:gd name="T9" fmla="*/ 2 h 2"/>
                  <a:gd name="T10" fmla="*/ 2 w 4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45" name="Freeform 1524"/>
              <p:cNvSpPr>
                <a:spLocks/>
              </p:cNvSpPr>
              <p:nvPr/>
            </p:nvSpPr>
            <p:spPr bwMode="auto">
              <a:xfrm>
                <a:off x="2600" y="1013"/>
                <a:ext cx="60" cy="55"/>
              </a:xfrm>
              <a:custGeom>
                <a:avLst/>
                <a:gdLst>
                  <a:gd name="T0" fmla="*/ 14 w 60"/>
                  <a:gd name="T1" fmla="*/ 0 h 55"/>
                  <a:gd name="T2" fmla="*/ 16 w 60"/>
                  <a:gd name="T3" fmla="*/ 2 h 55"/>
                  <a:gd name="T4" fmla="*/ 16 w 60"/>
                  <a:gd name="T5" fmla="*/ 6 h 55"/>
                  <a:gd name="T6" fmla="*/ 23 w 60"/>
                  <a:gd name="T7" fmla="*/ 8 h 55"/>
                  <a:gd name="T8" fmla="*/ 25 w 60"/>
                  <a:gd name="T9" fmla="*/ 10 h 55"/>
                  <a:gd name="T10" fmla="*/ 29 w 60"/>
                  <a:gd name="T11" fmla="*/ 11 h 55"/>
                  <a:gd name="T12" fmla="*/ 31 w 60"/>
                  <a:gd name="T13" fmla="*/ 10 h 55"/>
                  <a:gd name="T14" fmla="*/ 39 w 60"/>
                  <a:gd name="T15" fmla="*/ 11 h 55"/>
                  <a:gd name="T16" fmla="*/ 42 w 60"/>
                  <a:gd name="T17" fmla="*/ 11 h 55"/>
                  <a:gd name="T18" fmla="*/ 46 w 60"/>
                  <a:gd name="T19" fmla="*/ 13 h 55"/>
                  <a:gd name="T20" fmla="*/ 46 w 60"/>
                  <a:gd name="T21" fmla="*/ 17 h 55"/>
                  <a:gd name="T22" fmla="*/ 52 w 60"/>
                  <a:gd name="T23" fmla="*/ 21 h 55"/>
                  <a:gd name="T24" fmla="*/ 54 w 60"/>
                  <a:gd name="T25" fmla="*/ 23 h 55"/>
                  <a:gd name="T26" fmla="*/ 52 w 60"/>
                  <a:gd name="T27" fmla="*/ 29 h 55"/>
                  <a:gd name="T28" fmla="*/ 52 w 60"/>
                  <a:gd name="T29" fmla="*/ 31 h 55"/>
                  <a:gd name="T30" fmla="*/ 56 w 60"/>
                  <a:gd name="T31" fmla="*/ 32 h 55"/>
                  <a:gd name="T32" fmla="*/ 54 w 60"/>
                  <a:gd name="T33" fmla="*/ 34 h 55"/>
                  <a:gd name="T34" fmla="*/ 56 w 60"/>
                  <a:gd name="T35" fmla="*/ 38 h 55"/>
                  <a:gd name="T36" fmla="*/ 54 w 60"/>
                  <a:gd name="T37" fmla="*/ 40 h 55"/>
                  <a:gd name="T38" fmla="*/ 56 w 60"/>
                  <a:gd name="T39" fmla="*/ 44 h 55"/>
                  <a:gd name="T40" fmla="*/ 56 w 60"/>
                  <a:gd name="T41" fmla="*/ 46 h 55"/>
                  <a:gd name="T42" fmla="*/ 54 w 60"/>
                  <a:gd name="T43" fmla="*/ 50 h 55"/>
                  <a:gd name="T44" fmla="*/ 60 w 60"/>
                  <a:gd name="T45" fmla="*/ 50 h 55"/>
                  <a:gd name="T46" fmla="*/ 60 w 60"/>
                  <a:gd name="T47" fmla="*/ 51 h 55"/>
                  <a:gd name="T48" fmla="*/ 56 w 60"/>
                  <a:gd name="T49" fmla="*/ 53 h 55"/>
                  <a:gd name="T50" fmla="*/ 56 w 60"/>
                  <a:gd name="T51" fmla="*/ 55 h 55"/>
                  <a:gd name="T52" fmla="*/ 48 w 60"/>
                  <a:gd name="T53" fmla="*/ 53 h 55"/>
                  <a:gd name="T54" fmla="*/ 48 w 60"/>
                  <a:gd name="T55" fmla="*/ 53 h 55"/>
                  <a:gd name="T56" fmla="*/ 40 w 60"/>
                  <a:gd name="T57" fmla="*/ 51 h 55"/>
                  <a:gd name="T58" fmla="*/ 39 w 60"/>
                  <a:gd name="T59" fmla="*/ 50 h 55"/>
                  <a:gd name="T60" fmla="*/ 35 w 60"/>
                  <a:gd name="T61" fmla="*/ 48 h 55"/>
                  <a:gd name="T62" fmla="*/ 33 w 60"/>
                  <a:gd name="T63" fmla="*/ 48 h 55"/>
                  <a:gd name="T64" fmla="*/ 29 w 60"/>
                  <a:gd name="T65" fmla="*/ 46 h 55"/>
                  <a:gd name="T66" fmla="*/ 23 w 60"/>
                  <a:gd name="T67" fmla="*/ 48 h 55"/>
                  <a:gd name="T68" fmla="*/ 21 w 60"/>
                  <a:gd name="T69" fmla="*/ 48 h 55"/>
                  <a:gd name="T70" fmla="*/ 18 w 60"/>
                  <a:gd name="T71" fmla="*/ 51 h 55"/>
                  <a:gd name="T72" fmla="*/ 16 w 60"/>
                  <a:gd name="T73" fmla="*/ 51 h 55"/>
                  <a:gd name="T74" fmla="*/ 10 w 60"/>
                  <a:gd name="T75" fmla="*/ 50 h 55"/>
                  <a:gd name="T76" fmla="*/ 6 w 60"/>
                  <a:gd name="T77" fmla="*/ 48 h 55"/>
                  <a:gd name="T78" fmla="*/ 4 w 60"/>
                  <a:gd name="T79" fmla="*/ 44 h 55"/>
                  <a:gd name="T80" fmla="*/ 2 w 60"/>
                  <a:gd name="T81" fmla="*/ 44 h 55"/>
                  <a:gd name="T82" fmla="*/ 0 w 60"/>
                  <a:gd name="T83" fmla="*/ 40 h 55"/>
                  <a:gd name="T84" fmla="*/ 2 w 60"/>
                  <a:gd name="T85" fmla="*/ 34 h 55"/>
                  <a:gd name="T86" fmla="*/ 6 w 60"/>
                  <a:gd name="T87" fmla="*/ 32 h 55"/>
                  <a:gd name="T88" fmla="*/ 6 w 60"/>
                  <a:gd name="T89" fmla="*/ 31 h 55"/>
                  <a:gd name="T90" fmla="*/ 8 w 60"/>
                  <a:gd name="T91" fmla="*/ 27 h 55"/>
                  <a:gd name="T92" fmla="*/ 6 w 60"/>
                  <a:gd name="T93" fmla="*/ 25 h 55"/>
                  <a:gd name="T94" fmla="*/ 4 w 60"/>
                  <a:gd name="T95" fmla="*/ 25 h 55"/>
                  <a:gd name="T96" fmla="*/ 0 w 60"/>
                  <a:gd name="T97" fmla="*/ 21 h 55"/>
                  <a:gd name="T98" fmla="*/ 4 w 60"/>
                  <a:gd name="T99" fmla="*/ 13 h 55"/>
                  <a:gd name="T100" fmla="*/ 6 w 60"/>
                  <a:gd name="T101" fmla="*/ 13 h 55"/>
                  <a:gd name="T102" fmla="*/ 8 w 60"/>
                  <a:gd name="T103" fmla="*/ 11 h 55"/>
                  <a:gd name="T104" fmla="*/ 6 w 60"/>
                  <a:gd name="T105" fmla="*/ 8 h 55"/>
                  <a:gd name="T106" fmla="*/ 8 w 60"/>
                  <a:gd name="T107" fmla="*/ 6 h 55"/>
                  <a:gd name="T108" fmla="*/ 10 w 60"/>
                  <a:gd name="T109" fmla="*/ 2 h 55"/>
                  <a:gd name="T110" fmla="*/ 14 w 60"/>
                  <a:gd name="T111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0" h="55">
                    <a:moveTo>
                      <a:pt x="14" y="0"/>
                    </a:moveTo>
                    <a:lnTo>
                      <a:pt x="16" y="2"/>
                    </a:lnTo>
                    <a:lnTo>
                      <a:pt x="16" y="6"/>
                    </a:lnTo>
                    <a:lnTo>
                      <a:pt x="23" y="8"/>
                    </a:lnTo>
                    <a:lnTo>
                      <a:pt x="25" y="10"/>
                    </a:lnTo>
                    <a:lnTo>
                      <a:pt x="29" y="11"/>
                    </a:lnTo>
                    <a:lnTo>
                      <a:pt x="31" y="10"/>
                    </a:lnTo>
                    <a:lnTo>
                      <a:pt x="39" y="11"/>
                    </a:lnTo>
                    <a:lnTo>
                      <a:pt x="42" y="11"/>
                    </a:lnTo>
                    <a:lnTo>
                      <a:pt x="46" y="13"/>
                    </a:lnTo>
                    <a:lnTo>
                      <a:pt x="46" y="17"/>
                    </a:lnTo>
                    <a:lnTo>
                      <a:pt x="52" y="21"/>
                    </a:lnTo>
                    <a:lnTo>
                      <a:pt x="54" y="23"/>
                    </a:lnTo>
                    <a:lnTo>
                      <a:pt x="52" y="29"/>
                    </a:lnTo>
                    <a:lnTo>
                      <a:pt x="52" y="31"/>
                    </a:lnTo>
                    <a:lnTo>
                      <a:pt x="56" y="32"/>
                    </a:lnTo>
                    <a:lnTo>
                      <a:pt x="54" y="34"/>
                    </a:lnTo>
                    <a:lnTo>
                      <a:pt x="56" y="38"/>
                    </a:lnTo>
                    <a:lnTo>
                      <a:pt x="54" y="40"/>
                    </a:lnTo>
                    <a:lnTo>
                      <a:pt x="56" y="44"/>
                    </a:lnTo>
                    <a:lnTo>
                      <a:pt x="56" y="46"/>
                    </a:lnTo>
                    <a:lnTo>
                      <a:pt x="54" y="50"/>
                    </a:lnTo>
                    <a:lnTo>
                      <a:pt x="60" y="50"/>
                    </a:lnTo>
                    <a:lnTo>
                      <a:pt x="60" y="51"/>
                    </a:lnTo>
                    <a:lnTo>
                      <a:pt x="56" y="53"/>
                    </a:lnTo>
                    <a:lnTo>
                      <a:pt x="56" y="55"/>
                    </a:lnTo>
                    <a:lnTo>
                      <a:pt x="48" y="53"/>
                    </a:lnTo>
                    <a:lnTo>
                      <a:pt x="48" y="53"/>
                    </a:lnTo>
                    <a:lnTo>
                      <a:pt x="40" y="51"/>
                    </a:lnTo>
                    <a:lnTo>
                      <a:pt x="39" y="50"/>
                    </a:lnTo>
                    <a:lnTo>
                      <a:pt x="35" y="48"/>
                    </a:lnTo>
                    <a:lnTo>
                      <a:pt x="33" y="48"/>
                    </a:lnTo>
                    <a:lnTo>
                      <a:pt x="29" y="46"/>
                    </a:lnTo>
                    <a:lnTo>
                      <a:pt x="23" y="48"/>
                    </a:lnTo>
                    <a:lnTo>
                      <a:pt x="21" y="48"/>
                    </a:lnTo>
                    <a:lnTo>
                      <a:pt x="18" y="51"/>
                    </a:lnTo>
                    <a:lnTo>
                      <a:pt x="16" y="51"/>
                    </a:lnTo>
                    <a:lnTo>
                      <a:pt x="10" y="50"/>
                    </a:lnTo>
                    <a:lnTo>
                      <a:pt x="6" y="48"/>
                    </a:lnTo>
                    <a:lnTo>
                      <a:pt x="4" y="44"/>
                    </a:lnTo>
                    <a:lnTo>
                      <a:pt x="2" y="44"/>
                    </a:lnTo>
                    <a:lnTo>
                      <a:pt x="0" y="40"/>
                    </a:lnTo>
                    <a:lnTo>
                      <a:pt x="2" y="34"/>
                    </a:lnTo>
                    <a:lnTo>
                      <a:pt x="6" y="32"/>
                    </a:lnTo>
                    <a:lnTo>
                      <a:pt x="6" y="31"/>
                    </a:lnTo>
                    <a:lnTo>
                      <a:pt x="8" y="27"/>
                    </a:lnTo>
                    <a:lnTo>
                      <a:pt x="6" y="25"/>
                    </a:lnTo>
                    <a:lnTo>
                      <a:pt x="4" y="25"/>
                    </a:lnTo>
                    <a:lnTo>
                      <a:pt x="0" y="21"/>
                    </a:lnTo>
                    <a:lnTo>
                      <a:pt x="4" y="13"/>
                    </a:lnTo>
                    <a:lnTo>
                      <a:pt x="6" y="13"/>
                    </a:lnTo>
                    <a:lnTo>
                      <a:pt x="8" y="11"/>
                    </a:lnTo>
                    <a:lnTo>
                      <a:pt x="6" y="8"/>
                    </a:lnTo>
                    <a:lnTo>
                      <a:pt x="8" y="6"/>
                    </a:lnTo>
                    <a:lnTo>
                      <a:pt x="10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46" name="Freeform 1525"/>
              <p:cNvSpPr>
                <a:spLocks/>
              </p:cNvSpPr>
              <p:nvPr/>
            </p:nvSpPr>
            <p:spPr bwMode="auto">
              <a:xfrm>
                <a:off x="2606" y="1070"/>
                <a:ext cx="4" cy="4"/>
              </a:xfrm>
              <a:custGeom>
                <a:avLst/>
                <a:gdLst>
                  <a:gd name="T0" fmla="*/ 2 w 4"/>
                  <a:gd name="T1" fmla="*/ 0 h 4"/>
                  <a:gd name="T2" fmla="*/ 4 w 4"/>
                  <a:gd name="T3" fmla="*/ 2 h 4"/>
                  <a:gd name="T4" fmla="*/ 4 w 4"/>
                  <a:gd name="T5" fmla="*/ 4 h 4"/>
                  <a:gd name="T6" fmla="*/ 0 w 4"/>
                  <a:gd name="T7" fmla="*/ 4 h 4"/>
                  <a:gd name="T8" fmla="*/ 0 w 4"/>
                  <a:gd name="T9" fmla="*/ 2 h 4"/>
                  <a:gd name="T10" fmla="*/ 2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47" name="Freeform 1526"/>
              <p:cNvSpPr>
                <a:spLocks/>
              </p:cNvSpPr>
              <p:nvPr/>
            </p:nvSpPr>
            <p:spPr bwMode="auto">
              <a:xfrm>
                <a:off x="2599" y="1070"/>
                <a:ext cx="3" cy="4"/>
              </a:xfrm>
              <a:custGeom>
                <a:avLst/>
                <a:gdLst>
                  <a:gd name="T0" fmla="*/ 1 w 3"/>
                  <a:gd name="T1" fmla="*/ 0 h 4"/>
                  <a:gd name="T2" fmla="*/ 1 w 3"/>
                  <a:gd name="T3" fmla="*/ 0 h 4"/>
                  <a:gd name="T4" fmla="*/ 3 w 3"/>
                  <a:gd name="T5" fmla="*/ 4 h 4"/>
                  <a:gd name="T6" fmla="*/ 1 w 3"/>
                  <a:gd name="T7" fmla="*/ 4 h 4"/>
                  <a:gd name="T8" fmla="*/ 0 w 3"/>
                  <a:gd name="T9" fmla="*/ 2 h 4"/>
                  <a:gd name="T10" fmla="*/ 1 w 3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lnTo>
                      <a:pt x="1" y="0"/>
                    </a:lnTo>
                    <a:lnTo>
                      <a:pt x="3" y="4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48" name="Freeform 1527"/>
              <p:cNvSpPr>
                <a:spLocks/>
              </p:cNvSpPr>
              <p:nvPr/>
            </p:nvSpPr>
            <p:spPr bwMode="auto">
              <a:xfrm>
                <a:off x="2490" y="971"/>
                <a:ext cx="6" cy="4"/>
              </a:xfrm>
              <a:custGeom>
                <a:avLst/>
                <a:gdLst>
                  <a:gd name="T0" fmla="*/ 0 w 6"/>
                  <a:gd name="T1" fmla="*/ 0 h 4"/>
                  <a:gd name="T2" fmla="*/ 6 w 6"/>
                  <a:gd name="T3" fmla="*/ 0 h 4"/>
                  <a:gd name="T4" fmla="*/ 6 w 6"/>
                  <a:gd name="T5" fmla="*/ 2 h 4"/>
                  <a:gd name="T6" fmla="*/ 4 w 6"/>
                  <a:gd name="T7" fmla="*/ 4 h 4"/>
                  <a:gd name="T8" fmla="*/ 2 w 6"/>
                  <a:gd name="T9" fmla="*/ 4 h 4"/>
                  <a:gd name="T10" fmla="*/ 0 w 6"/>
                  <a:gd name="T11" fmla="*/ 0 h 4"/>
                  <a:gd name="T12" fmla="*/ 0 w 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4">
                    <a:moveTo>
                      <a:pt x="0" y="0"/>
                    </a:moveTo>
                    <a:lnTo>
                      <a:pt x="6" y="0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49" name="Freeform 1528"/>
              <p:cNvSpPr>
                <a:spLocks/>
              </p:cNvSpPr>
              <p:nvPr/>
            </p:nvSpPr>
            <p:spPr bwMode="auto">
              <a:xfrm>
                <a:off x="2431" y="882"/>
                <a:ext cx="9" cy="9"/>
              </a:xfrm>
              <a:custGeom>
                <a:avLst/>
                <a:gdLst>
                  <a:gd name="T0" fmla="*/ 6 w 9"/>
                  <a:gd name="T1" fmla="*/ 0 h 9"/>
                  <a:gd name="T2" fmla="*/ 7 w 9"/>
                  <a:gd name="T3" fmla="*/ 1 h 9"/>
                  <a:gd name="T4" fmla="*/ 9 w 9"/>
                  <a:gd name="T5" fmla="*/ 1 h 9"/>
                  <a:gd name="T6" fmla="*/ 7 w 9"/>
                  <a:gd name="T7" fmla="*/ 3 h 9"/>
                  <a:gd name="T8" fmla="*/ 7 w 9"/>
                  <a:gd name="T9" fmla="*/ 5 h 9"/>
                  <a:gd name="T10" fmla="*/ 6 w 9"/>
                  <a:gd name="T11" fmla="*/ 5 h 9"/>
                  <a:gd name="T12" fmla="*/ 6 w 9"/>
                  <a:gd name="T13" fmla="*/ 7 h 9"/>
                  <a:gd name="T14" fmla="*/ 4 w 9"/>
                  <a:gd name="T15" fmla="*/ 9 h 9"/>
                  <a:gd name="T16" fmla="*/ 2 w 9"/>
                  <a:gd name="T17" fmla="*/ 7 h 9"/>
                  <a:gd name="T18" fmla="*/ 0 w 9"/>
                  <a:gd name="T19" fmla="*/ 1 h 9"/>
                  <a:gd name="T20" fmla="*/ 2 w 9"/>
                  <a:gd name="T21" fmla="*/ 1 h 9"/>
                  <a:gd name="T22" fmla="*/ 4 w 9"/>
                  <a:gd name="T23" fmla="*/ 0 h 9"/>
                  <a:gd name="T24" fmla="*/ 6 w 9"/>
                  <a:gd name="T2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9">
                    <a:moveTo>
                      <a:pt x="6" y="0"/>
                    </a:moveTo>
                    <a:lnTo>
                      <a:pt x="7" y="1"/>
                    </a:lnTo>
                    <a:lnTo>
                      <a:pt x="9" y="1"/>
                    </a:lnTo>
                    <a:lnTo>
                      <a:pt x="7" y="3"/>
                    </a:lnTo>
                    <a:lnTo>
                      <a:pt x="7" y="5"/>
                    </a:lnTo>
                    <a:lnTo>
                      <a:pt x="6" y="5"/>
                    </a:lnTo>
                    <a:lnTo>
                      <a:pt x="6" y="7"/>
                    </a:lnTo>
                    <a:lnTo>
                      <a:pt x="4" y="9"/>
                    </a:lnTo>
                    <a:lnTo>
                      <a:pt x="2" y="7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4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50" name="Freeform 1529"/>
              <p:cNvSpPr>
                <a:spLocks/>
              </p:cNvSpPr>
              <p:nvPr/>
            </p:nvSpPr>
            <p:spPr bwMode="auto">
              <a:xfrm>
                <a:off x="2360" y="836"/>
                <a:ext cx="23" cy="4"/>
              </a:xfrm>
              <a:custGeom>
                <a:avLst/>
                <a:gdLst>
                  <a:gd name="T0" fmla="*/ 4 w 23"/>
                  <a:gd name="T1" fmla="*/ 0 h 4"/>
                  <a:gd name="T2" fmla="*/ 8 w 23"/>
                  <a:gd name="T3" fmla="*/ 0 h 4"/>
                  <a:gd name="T4" fmla="*/ 10 w 23"/>
                  <a:gd name="T5" fmla="*/ 2 h 4"/>
                  <a:gd name="T6" fmla="*/ 12 w 23"/>
                  <a:gd name="T7" fmla="*/ 0 h 4"/>
                  <a:gd name="T8" fmla="*/ 21 w 23"/>
                  <a:gd name="T9" fmla="*/ 0 h 4"/>
                  <a:gd name="T10" fmla="*/ 23 w 23"/>
                  <a:gd name="T11" fmla="*/ 0 h 4"/>
                  <a:gd name="T12" fmla="*/ 23 w 23"/>
                  <a:gd name="T13" fmla="*/ 2 h 4"/>
                  <a:gd name="T14" fmla="*/ 19 w 23"/>
                  <a:gd name="T15" fmla="*/ 2 h 4"/>
                  <a:gd name="T16" fmla="*/ 18 w 23"/>
                  <a:gd name="T17" fmla="*/ 4 h 4"/>
                  <a:gd name="T18" fmla="*/ 16 w 23"/>
                  <a:gd name="T19" fmla="*/ 2 h 4"/>
                  <a:gd name="T20" fmla="*/ 14 w 23"/>
                  <a:gd name="T21" fmla="*/ 2 h 4"/>
                  <a:gd name="T22" fmla="*/ 10 w 23"/>
                  <a:gd name="T23" fmla="*/ 4 h 4"/>
                  <a:gd name="T24" fmla="*/ 2 w 23"/>
                  <a:gd name="T25" fmla="*/ 2 h 4"/>
                  <a:gd name="T26" fmla="*/ 0 w 23"/>
                  <a:gd name="T27" fmla="*/ 0 h 4"/>
                  <a:gd name="T28" fmla="*/ 4 w 23"/>
                  <a:gd name="T2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4">
                    <a:moveTo>
                      <a:pt x="4" y="0"/>
                    </a:moveTo>
                    <a:lnTo>
                      <a:pt x="8" y="0"/>
                    </a:lnTo>
                    <a:lnTo>
                      <a:pt x="10" y="2"/>
                    </a:lnTo>
                    <a:lnTo>
                      <a:pt x="12" y="0"/>
                    </a:lnTo>
                    <a:lnTo>
                      <a:pt x="21" y="0"/>
                    </a:lnTo>
                    <a:lnTo>
                      <a:pt x="23" y="0"/>
                    </a:lnTo>
                    <a:lnTo>
                      <a:pt x="23" y="2"/>
                    </a:lnTo>
                    <a:lnTo>
                      <a:pt x="19" y="2"/>
                    </a:lnTo>
                    <a:lnTo>
                      <a:pt x="18" y="4"/>
                    </a:lnTo>
                    <a:lnTo>
                      <a:pt x="16" y="2"/>
                    </a:lnTo>
                    <a:lnTo>
                      <a:pt x="14" y="2"/>
                    </a:lnTo>
                    <a:lnTo>
                      <a:pt x="10" y="4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51" name="Freeform 1530"/>
              <p:cNvSpPr>
                <a:spLocks/>
              </p:cNvSpPr>
              <p:nvPr/>
            </p:nvSpPr>
            <p:spPr bwMode="auto">
              <a:xfrm>
                <a:off x="2362" y="821"/>
                <a:ext cx="25" cy="13"/>
              </a:xfrm>
              <a:custGeom>
                <a:avLst/>
                <a:gdLst>
                  <a:gd name="T0" fmla="*/ 4 w 25"/>
                  <a:gd name="T1" fmla="*/ 0 h 13"/>
                  <a:gd name="T2" fmla="*/ 8 w 25"/>
                  <a:gd name="T3" fmla="*/ 0 h 13"/>
                  <a:gd name="T4" fmla="*/ 10 w 25"/>
                  <a:gd name="T5" fmla="*/ 1 h 13"/>
                  <a:gd name="T6" fmla="*/ 16 w 25"/>
                  <a:gd name="T7" fmla="*/ 0 h 13"/>
                  <a:gd name="T8" fmla="*/ 19 w 25"/>
                  <a:gd name="T9" fmla="*/ 1 h 13"/>
                  <a:gd name="T10" fmla="*/ 23 w 25"/>
                  <a:gd name="T11" fmla="*/ 1 h 13"/>
                  <a:gd name="T12" fmla="*/ 25 w 25"/>
                  <a:gd name="T13" fmla="*/ 5 h 13"/>
                  <a:gd name="T14" fmla="*/ 23 w 25"/>
                  <a:gd name="T15" fmla="*/ 11 h 13"/>
                  <a:gd name="T16" fmla="*/ 19 w 25"/>
                  <a:gd name="T17" fmla="*/ 13 h 13"/>
                  <a:gd name="T18" fmla="*/ 12 w 25"/>
                  <a:gd name="T19" fmla="*/ 11 h 13"/>
                  <a:gd name="T20" fmla="*/ 8 w 25"/>
                  <a:gd name="T21" fmla="*/ 11 h 13"/>
                  <a:gd name="T22" fmla="*/ 6 w 25"/>
                  <a:gd name="T23" fmla="*/ 9 h 13"/>
                  <a:gd name="T24" fmla="*/ 2 w 25"/>
                  <a:gd name="T25" fmla="*/ 9 h 13"/>
                  <a:gd name="T26" fmla="*/ 2 w 25"/>
                  <a:gd name="T27" fmla="*/ 7 h 13"/>
                  <a:gd name="T28" fmla="*/ 0 w 25"/>
                  <a:gd name="T29" fmla="*/ 7 h 13"/>
                  <a:gd name="T30" fmla="*/ 0 w 25"/>
                  <a:gd name="T31" fmla="*/ 5 h 13"/>
                  <a:gd name="T32" fmla="*/ 0 w 25"/>
                  <a:gd name="T33" fmla="*/ 1 h 13"/>
                  <a:gd name="T34" fmla="*/ 2 w 25"/>
                  <a:gd name="T35" fmla="*/ 1 h 13"/>
                  <a:gd name="T36" fmla="*/ 4 w 25"/>
                  <a:gd name="T3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13">
                    <a:moveTo>
                      <a:pt x="4" y="0"/>
                    </a:moveTo>
                    <a:lnTo>
                      <a:pt x="8" y="0"/>
                    </a:lnTo>
                    <a:lnTo>
                      <a:pt x="10" y="1"/>
                    </a:lnTo>
                    <a:lnTo>
                      <a:pt x="16" y="0"/>
                    </a:lnTo>
                    <a:lnTo>
                      <a:pt x="19" y="1"/>
                    </a:lnTo>
                    <a:lnTo>
                      <a:pt x="23" y="1"/>
                    </a:lnTo>
                    <a:lnTo>
                      <a:pt x="25" y="5"/>
                    </a:lnTo>
                    <a:lnTo>
                      <a:pt x="23" y="11"/>
                    </a:lnTo>
                    <a:lnTo>
                      <a:pt x="19" y="13"/>
                    </a:lnTo>
                    <a:lnTo>
                      <a:pt x="12" y="11"/>
                    </a:lnTo>
                    <a:lnTo>
                      <a:pt x="8" y="11"/>
                    </a:lnTo>
                    <a:lnTo>
                      <a:pt x="6" y="9"/>
                    </a:lnTo>
                    <a:lnTo>
                      <a:pt x="2" y="9"/>
                    </a:lnTo>
                    <a:lnTo>
                      <a:pt x="2" y="7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52" name="Freeform 1531"/>
              <p:cNvSpPr>
                <a:spLocks/>
              </p:cNvSpPr>
              <p:nvPr/>
            </p:nvSpPr>
            <p:spPr bwMode="auto">
              <a:xfrm>
                <a:off x="2360" y="841"/>
                <a:ext cx="23" cy="10"/>
              </a:xfrm>
              <a:custGeom>
                <a:avLst/>
                <a:gdLst>
                  <a:gd name="T0" fmla="*/ 21 w 23"/>
                  <a:gd name="T1" fmla="*/ 0 h 10"/>
                  <a:gd name="T2" fmla="*/ 23 w 23"/>
                  <a:gd name="T3" fmla="*/ 0 h 10"/>
                  <a:gd name="T4" fmla="*/ 23 w 23"/>
                  <a:gd name="T5" fmla="*/ 2 h 10"/>
                  <a:gd name="T6" fmla="*/ 21 w 23"/>
                  <a:gd name="T7" fmla="*/ 4 h 10"/>
                  <a:gd name="T8" fmla="*/ 18 w 23"/>
                  <a:gd name="T9" fmla="*/ 4 h 10"/>
                  <a:gd name="T10" fmla="*/ 14 w 23"/>
                  <a:gd name="T11" fmla="*/ 4 h 10"/>
                  <a:gd name="T12" fmla="*/ 14 w 23"/>
                  <a:gd name="T13" fmla="*/ 6 h 10"/>
                  <a:gd name="T14" fmla="*/ 10 w 23"/>
                  <a:gd name="T15" fmla="*/ 10 h 10"/>
                  <a:gd name="T16" fmla="*/ 6 w 23"/>
                  <a:gd name="T17" fmla="*/ 8 h 10"/>
                  <a:gd name="T18" fmla="*/ 2 w 23"/>
                  <a:gd name="T19" fmla="*/ 8 h 10"/>
                  <a:gd name="T20" fmla="*/ 0 w 23"/>
                  <a:gd name="T21" fmla="*/ 8 h 10"/>
                  <a:gd name="T22" fmla="*/ 0 w 23"/>
                  <a:gd name="T23" fmla="*/ 8 h 10"/>
                  <a:gd name="T24" fmla="*/ 0 w 23"/>
                  <a:gd name="T25" fmla="*/ 6 h 10"/>
                  <a:gd name="T26" fmla="*/ 2 w 23"/>
                  <a:gd name="T27" fmla="*/ 4 h 10"/>
                  <a:gd name="T28" fmla="*/ 6 w 23"/>
                  <a:gd name="T29" fmla="*/ 4 h 10"/>
                  <a:gd name="T30" fmla="*/ 10 w 23"/>
                  <a:gd name="T31" fmla="*/ 2 h 10"/>
                  <a:gd name="T32" fmla="*/ 18 w 23"/>
                  <a:gd name="T33" fmla="*/ 0 h 10"/>
                  <a:gd name="T34" fmla="*/ 19 w 23"/>
                  <a:gd name="T35" fmla="*/ 0 h 10"/>
                  <a:gd name="T36" fmla="*/ 21 w 23"/>
                  <a:gd name="T3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" h="10">
                    <a:moveTo>
                      <a:pt x="21" y="0"/>
                    </a:moveTo>
                    <a:lnTo>
                      <a:pt x="23" y="0"/>
                    </a:lnTo>
                    <a:lnTo>
                      <a:pt x="23" y="2"/>
                    </a:lnTo>
                    <a:lnTo>
                      <a:pt x="21" y="4"/>
                    </a:lnTo>
                    <a:lnTo>
                      <a:pt x="18" y="4"/>
                    </a:lnTo>
                    <a:lnTo>
                      <a:pt x="14" y="4"/>
                    </a:lnTo>
                    <a:lnTo>
                      <a:pt x="14" y="6"/>
                    </a:lnTo>
                    <a:lnTo>
                      <a:pt x="10" y="10"/>
                    </a:lnTo>
                    <a:lnTo>
                      <a:pt x="6" y="8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6" y="4"/>
                    </a:lnTo>
                    <a:lnTo>
                      <a:pt x="10" y="2"/>
                    </a:lnTo>
                    <a:lnTo>
                      <a:pt x="18" y="0"/>
                    </a:lnTo>
                    <a:lnTo>
                      <a:pt x="19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53" name="Freeform 1532"/>
              <p:cNvSpPr>
                <a:spLocks/>
              </p:cNvSpPr>
              <p:nvPr/>
            </p:nvSpPr>
            <p:spPr bwMode="auto">
              <a:xfrm>
                <a:off x="2362" y="942"/>
                <a:ext cx="33" cy="12"/>
              </a:xfrm>
              <a:custGeom>
                <a:avLst/>
                <a:gdLst>
                  <a:gd name="T0" fmla="*/ 27 w 33"/>
                  <a:gd name="T1" fmla="*/ 0 h 12"/>
                  <a:gd name="T2" fmla="*/ 33 w 33"/>
                  <a:gd name="T3" fmla="*/ 4 h 12"/>
                  <a:gd name="T4" fmla="*/ 33 w 33"/>
                  <a:gd name="T5" fmla="*/ 6 h 12"/>
                  <a:gd name="T6" fmla="*/ 27 w 33"/>
                  <a:gd name="T7" fmla="*/ 6 h 12"/>
                  <a:gd name="T8" fmla="*/ 25 w 33"/>
                  <a:gd name="T9" fmla="*/ 8 h 12"/>
                  <a:gd name="T10" fmla="*/ 23 w 33"/>
                  <a:gd name="T11" fmla="*/ 10 h 12"/>
                  <a:gd name="T12" fmla="*/ 19 w 33"/>
                  <a:gd name="T13" fmla="*/ 8 h 12"/>
                  <a:gd name="T14" fmla="*/ 16 w 33"/>
                  <a:gd name="T15" fmla="*/ 10 h 12"/>
                  <a:gd name="T16" fmla="*/ 12 w 33"/>
                  <a:gd name="T17" fmla="*/ 10 h 12"/>
                  <a:gd name="T18" fmla="*/ 10 w 33"/>
                  <a:gd name="T19" fmla="*/ 12 h 12"/>
                  <a:gd name="T20" fmla="*/ 6 w 33"/>
                  <a:gd name="T21" fmla="*/ 8 h 12"/>
                  <a:gd name="T22" fmla="*/ 2 w 33"/>
                  <a:gd name="T23" fmla="*/ 6 h 12"/>
                  <a:gd name="T24" fmla="*/ 0 w 33"/>
                  <a:gd name="T25" fmla="*/ 4 h 12"/>
                  <a:gd name="T26" fmla="*/ 0 w 33"/>
                  <a:gd name="T27" fmla="*/ 4 h 12"/>
                  <a:gd name="T28" fmla="*/ 6 w 33"/>
                  <a:gd name="T29" fmla="*/ 4 h 12"/>
                  <a:gd name="T30" fmla="*/ 10 w 33"/>
                  <a:gd name="T31" fmla="*/ 2 h 12"/>
                  <a:gd name="T32" fmla="*/ 14 w 33"/>
                  <a:gd name="T33" fmla="*/ 4 h 12"/>
                  <a:gd name="T34" fmla="*/ 17 w 33"/>
                  <a:gd name="T35" fmla="*/ 2 h 12"/>
                  <a:gd name="T36" fmla="*/ 19 w 33"/>
                  <a:gd name="T37" fmla="*/ 2 h 12"/>
                  <a:gd name="T38" fmla="*/ 23 w 33"/>
                  <a:gd name="T39" fmla="*/ 2 h 12"/>
                  <a:gd name="T40" fmla="*/ 27 w 33"/>
                  <a:gd name="T4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12">
                    <a:moveTo>
                      <a:pt x="27" y="0"/>
                    </a:moveTo>
                    <a:lnTo>
                      <a:pt x="33" y="4"/>
                    </a:lnTo>
                    <a:lnTo>
                      <a:pt x="33" y="6"/>
                    </a:lnTo>
                    <a:lnTo>
                      <a:pt x="27" y="6"/>
                    </a:lnTo>
                    <a:lnTo>
                      <a:pt x="25" y="8"/>
                    </a:lnTo>
                    <a:lnTo>
                      <a:pt x="23" y="10"/>
                    </a:lnTo>
                    <a:lnTo>
                      <a:pt x="19" y="8"/>
                    </a:lnTo>
                    <a:lnTo>
                      <a:pt x="16" y="10"/>
                    </a:lnTo>
                    <a:lnTo>
                      <a:pt x="12" y="10"/>
                    </a:lnTo>
                    <a:lnTo>
                      <a:pt x="10" y="12"/>
                    </a:lnTo>
                    <a:lnTo>
                      <a:pt x="6" y="8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6" y="4"/>
                    </a:lnTo>
                    <a:lnTo>
                      <a:pt x="10" y="2"/>
                    </a:lnTo>
                    <a:lnTo>
                      <a:pt x="14" y="4"/>
                    </a:lnTo>
                    <a:lnTo>
                      <a:pt x="17" y="2"/>
                    </a:lnTo>
                    <a:lnTo>
                      <a:pt x="19" y="2"/>
                    </a:lnTo>
                    <a:lnTo>
                      <a:pt x="23" y="2"/>
                    </a:lnTo>
                    <a:lnTo>
                      <a:pt x="2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54" name="Freeform 1533"/>
              <p:cNvSpPr>
                <a:spLocks/>
              </p:cNvSpPr>
              <p:nvPr/>
            </p:nvSpPr>
            <p:spPr bwMode="auto">
              <a:xfrm>
                <a:off x="2429" y="885"/>
                <a:ext cx="42" cy="48"/>
              </a:xfrm>
              <a:custGeom>
                <a:avLst/>
                <a:gdLst>
                  <a:gd name="T0" fmla="*/ 36 w 42"/>
                  <a:gd name="T1" fmla="*/ 2 h 48"/>
                  <a:gd name="T2" fmla="*/ 38 w 42"/>
                  <a:gd name="T3" fmla="*/ 8 h 48"/>
                  <a:gd name="T4" fmla="*/ 42 w 42"/>
                  <a:gd name="T5" fmla="*/ 14 h 48"/>
                  <a:gd name="T6" fmla="*/ 42 w 42"/>
                  <a:gd name="T7" fmla="*/ 17 h 48"/>
                  <a:gd name="T8" fmla="*/ 40 w 42"/>
                  <a:gd name="T9" fmla="*/ 29 h 48"/>
                  <a:gd name="T10" fmla="*/ 36 w 42"/>
                  <a:gd name="T11" fmla="*/ 35 h 48"/>
                  <a:gd name="T12" fmla="*/ 34 w 42"/>
                  <a:gd name="T13" fmla="*/ 44 h 48"/>
                  <a:gd name="T14" fmla="*/ 32 w 42"/>
                  <a:gd name="T15" fmla="*/ 48 h 48"/>
                  <a:gd name="T16" fmla="*/ 30 w 42"/>
                  <a:gd name="T17" fmla="*/ 48 h 48"/>
                  <a:gd name="T18" fmla="*/ 23 w 42"/>
                  <a:gd name="T19" fmla="*/ 44 h 48"/>
                  <a:gd name="T20" fmla="*/ 19 w 42"/>
                  <a:gd name="T21" fmla="*/ 40 h 48"/>
                  <a:gd name="T22" fmla="*/ 15 w 42"/>
                  <a:gd name="T23" fmla="*/ 40 h 48"/>
                  <a:gd name="T24" fmla="*/ 13 w 42"/>
                  <a:gd name="T25" fmla="*/ 35 h 48"/>
                  <a:gd name="T26" fmla="*/ 9 w 42"/>
                  <a:gd name="T27" fmla="*/ 37 h 48"/>
                  <a:gd name="T28" fmla="*/ 8 w 42"/>
                  <a:gd name="T29" fmla="*/ 33 h 48"/>
                  <a:gd name="T30" fmla="*/ 4 w 42"/>
                  <a:gd name="T31" fmla="*/ 33 h 48"/>
                  <a:gd name="T32" fmla="*/ 6 w 42"/>
                  <a:gd name="T33" fmla="*/ 27 h 48"/>
                  <a:gd name="T34" fmla="*/ 2 w 42"/>
                  <a:gd name="T35" fmla="*/ 29 h 48"/>
                  <a:gd name="T36" fmla="*/ 2 w 42"/>
                  <a:gd name="T37" fmla="*/ 27 h 48"/>
                  <a:gd name="T38" fmla="*/ 0 w 42"/>
                  <a:gd name="T39" fmla="*/ 25 h 48"/>
                  <a:gd name="T40" fmla="*/ 2 w 42"/>
                  <a:gd name="T41" fmla="*/ 23 h 48"/>
                  <a:gd name="T42" fmla="*/ 6 w 42"/>
                  <a:gd name="T43" fmla="*/ 16 h 48"/>
                  <a:gd name="T44" fmla="*/ 13 w 42"/>
                  <a:gd name="T45" fmla="*/ 17 h 48"/>
                  <a:gd name="T46" fmla="*/ 13 w 42"/>
                  <a:gd name="T47" fmla="*/ 16 h 48"/>
                  <a:gd name="T48" fmla="*/ 13 w 42"/>
                  <a:gd name="T49" fmla="*/ 10 h 48"/>
                  <a:gd name="T50" fmla="*/ 17 w 42"/>
                  <a:gd name="T51" fmla="*/ 8 h 48"/>
                  <a:gd name="T52" fmla="*/ 13 w 42"/>
                  <a:gd name="T53" fmla="*/ 6 h 48"/>
                  <a:gd name="T54" fmla="*/ 17 w 42"/>
                  <a:gd name="T55" fmla="*/ 4 h 48"/>
                  <a:gd name="T56" fmla="*/ 21 w 42"/>
                  <a:gd name="T57" fmla="*/ 8 h 48"/>
                  <a:gd name="T58" fmla="*/ 19 w 42"/>
                  <a:gd name="T59" fmla="*/ 2 h 48"/>
                  <a:gd name="T60" fmla="*/ 25 w 42"/>
                  <a:gd name="T61" fmla="*/ 0 h 48"/>
                  <a:gd name="T62" fmla="*/ 32 w 42"/>
                  <a:gd name="T6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" h="48">
                    <a:moveTo>
                      <a:pt x="32" y="0"/>
                    </a:moveTo>
                    <a:lnTo>
                      <a:pt x="36" y="2"/>
                    </a:lnTo>
                    <a:lnTo>
                      <a:pt x="38" y="6"/>
                    </a:lnTo>
                    <a:lnTo>
                      <a:pt x="38" y="8"/>
                    </a:lnTo>
                    <a:lnTo>
                      <a:pt x="38" y="12"/>
                    </a:lnTo>
                    <a:lnTo>
                      <a:pt x="42" y="14"/>
                    </a:lnTo>
                    <a:lnTo>
                      <a:pt x="42" y="17"/>
                    </a:lnTo>
                    <a:lnTo>
                      <a:pt x="42" y="17"/>
                    </a:lnTo>
                    <a:lnTo>
                      <a:pt x="42" y="23"/>
                    </a:lnTo>
                    <a:lnTo>
                      <a:pt x="40" y="29"/>
                    </a:lnTo>
                    <a:lnTo>
                      <a:pt x="38" y="31"/>
                    </a:lnTo>
                    <a:lnTo>
                      <a:pt x="36" y="35"/>
                    </a:lnTo>
                    <a:lnTo>
                      <a:pt x="36" y="38"/>
                    </a:lnTo>
                    <a:lnTo>
                      <a:pt x="34" y="44"/>
                    </a:lnTo>
                    <a:lnTo>
                      <a:pt x="32" y="44"/>
                    </a:lnTo>
                    <a:lnTo>
                      <a:pt x="32" y="48"/>
                    </a:lnTo>
                    <a:lnTo>
                      <a:pt x="30" y="48"/>
                    </a:lnTo>
                    <a:lnTo>
                      <a:pt x="30" y="48"/>
                    </a:lnTo>
                    <a:lnTo>
                      <a:pt x="27" y="48"/>
                    </a:lnTo>
                    <a:lnTo>
                      <a:pt x="23" y="44"/>
                    </a:lnTo>
                    <a:lnTo>
                      <a:pt x="19" y="44"/>
                    </a:lnTo>
                    <a:lnTo>
                      <a:pt x="19" y="40"/>
                    </a:lnTo>
                    <a:lnTo>
                      <a:pt x="15" y="42"/>
                    </a:lnTo>
                    <a:lnTo>
                      <a:pt x="15" y="40"/>
                    </a:lnTo>
                    <a:lnTo>
                      <a:pt x="15" y="35"/>
                    </a:lnTo>
                    <a:lnTo>
                      <a:pt x="13" y="35"/>
                    </a:lnTo>
                    <a:lnTo>
                      <a:pt x="11" y="37"/>
                    </a:lnTo>
                    <a:lnTo>
                      <a:pt x="9" y="37"/>
                    </a:lnTo>
                    <a:lnTo>
                      <a:pt x="9" y="35"/>
                    </a:lnTo>
                    <a:lnTo>
                      <a:pt x="8" y="33"/>
                    </a:lnTo>
                    <a:lnTo>
                      <a:pt x="8" y="35"/>
                    </a:lnTo>
                    <a:lnTo>
                      <a:pt x="4" y="33"/>
                    </a:lnTo>
                    <a:lnTo>
                      <a:pt x="4" y="31"/>
                    </a:lnTo>
                    <a:lnTo>
                      <a:pt x="6" y="27"/>
                    </a:lnTo>
                    <a:lnTo>
                      <a:pt x="4" y="27"/>
                    </a:lnTo>
                    <a:lnTo>
                      <a:pt x="2" y="29"/>
                    </a:lnTo>
                    <a:lnTo>
                      <a:pt x="2" y="29"/>
                    </a:lnTo>
                    <a:lnTo>
                      <a:pt x="2" y="27"/>
                    </a:lnTo>
                    <a:lnTo>
                      <a:pt x="2" y="25"/>
                    </a:lnTo>
                    <a:lnTo>
                      <a:pt x="0" y="25"/>
                    </a:lnTo>
                    <a:lnTo>
                      <a:pt x="0" y="23"/>
                    </a:lnTo>
                    <a:lnTo>
                      <a:pt x="2" y="23"/>
                    </a:lnTo>
                    <a:lnTo>
                      <a:pt x="2" y="19"/>
                    </a:lnTo>
                    <a:lnTo>
                      <a:pt x="6" y="16"/>
                    </a:lnTo>
                    <a:lnTo>
                      <a:pt x="9" y="16"/>
                    </a:lnTo>
                    <a:lnTo>
                      <a:pt x="13" y="17"/>
                    </a:lnTo>
                    <a:lnTo>
                      <a:pt x="13" y="16"/>
                    </a:lnTo>
                    <a:lnTo>
                      <a:pt x="13" y="16"/>
                    </a:lnTo>
                    <a:lnTo>
                      <a:pt x="11" y="12"/>
                    </a:lnTo>
                    <a:lnTo>
                      <a:pt x="13" y="10"/>
                    </a:lnTo>
                    <a:lnTo>
                      <a:pt x="17" y="10"/>
                    </a:lnTo>
                    <a:lnTo>
                      <a:pt x="17" y="8"/>
                    </a:lnTo>
                    <a:lnTo>
                      <a:pt x="17" y="6"/>
                    </a:lnTo>
                    <a:lnTo>
                      <a:pt x="13" y="6"/>
                    </a:lnTo>
                    <a:lnTo>
                      <a:pt x="15" y="4"/>
                    </a:lnTo>
                    <a:lnTo>
                      <a:pt x="17" y="4"/>
                    </a:lnTo>
                    <a:lnTo>
                      <a:pt x="21" y="8"/>
                    </a:lnTo>
                    <a:lnTo>
                      <a:pt x="21" y="8"/>
                    </a:lnTo>
                    <a:lnTo>
                      <a:pt x="21" y="6"/>
                    </a:lnTo>
                    <a:lnTo>
                      <a:pt x="19" y="2"/>
                    </a:lnTo>
                    <a:lnTo>
                      <a:pt x="21" y="0"/>
                    </a:lnTo>
                    <a:lnTo>
                      <a:pt x="25" y="0"/>
                    </a:lnTo>
                    <a:lnTo>
                      <a:pt x="29" y="2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55" name="Freeform 1534"/>
              <p:cNvSpPr>
                <a:spLocks/>
              </p:cNvSpPr>
              <p:nvPr/>
            </p:nvSpPr>
            <p:spPr bwMode="auto">
              <a:xfrm>
                <a:off x="2326" y="859"/>
                <a:ext cx="15" cy="17"/>
              </a:xfrm>
              <a:custGeom>
                <a:avLst/>
                <a:gdLst>
                  <a:gd name="T0" fmla="*/ 15 w 15"/>
                  <a:gd name="T1" fmla="*/ 0 h 17"/>
                  <a:gd name="T2" fmla="*/ 15 w 15"/>
                  <a:gd name="T3" fmla="*/ 3 h 17"/>
                  <a:gd name="T4" fmla="*/ 15 w 15"/>
                  <a:gd name="T5" fmla="*/ 5 h 17"/>
                  <a:gd name="T6" fmla="*/ 15 w 15"/>
                  <a:gd name="T7" fmla="*/ 9 h 17"/>
                  <a:gd name="T8" fmla="*/ 15 w 15"/>
                  <a:gd name="T9" fmla="*/ 13 h 17"/>
                  <a:gd name="T10" fmla="*/ 12 w 15"/>
                  <a:gd name="T11" fmla="*/ 17 h 17"/>
                  <a:gd name="T12" fmla="*/ 8 w 15"/>
                  <a:gd name="T13" fmla="*/ 15 h 17"/>
                  <a:gd name="T14" fmla="*/ 6 w 15"/>
                  <a:gd name="T15" fmla="*/ 17 h 17"/>
                  <a:gd name="T16" fmla="*/ 4 w 15"/>
                  <a:gd name="T17" fmla="*/ 17 h 17"/>
                  <a:gd name="T18" fmla="*/ 2 w 15"/>
                  <a:gd name="T19" fmla="*/ 15 h 17"/>
                  <a:gd name="T20" fmla="*/ 0 w 15"/>
                  <a:gd name="T21" fmla="*/ 13 h 17"/>
                  <a:gd name="T22" fmla="*/ 0 w 15"/>
                  <a:gd name="T23" fmla="*/ 11 h 17"/>
                  <a:gd name="T24" fmla="*/ 0 w 15"/>
                  <a:gd name="T25" fmla="*/ 9 h 17"/>
                  <a:gd name="T26" fmla="*/ 4 w 15"/>
                  <a:gd name="T27" fmla="*/ 9 h 17"/>
                  <a:gd name="T28" fmla="*/ 6 w 15"/>
                  <a:gd name="T29" fmla="*/ 5 h 17"/>
                  <a:gd name="T30" fmla="*/ 6 w 15"/>
                  <a:gd name="T31" fmla="*/ 3 h 17"/>
                  <a:gd name="T32" fmla="*/ 12 w 15"/>
                  <a:gd name="T33" fmla="*/ 2 h 17"/>
                  <a:gd name="T34" fmla="*/ 12 w 15"/>
                  <a:gd name="T35" fmla="*/ 0 h 17"/>
                  <a:gd name="T36" fmla="*/ 15 w 15"/>
                  <a:gd name="T3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" h="17">
                    <a:moveTo>
                      <a:pt x="15" y="0"/>
                    </a:moveTo>
                    <a:lnTo>
                      <a:pt x="15" y="3"/>
                    </a:lnTo>
                    <a:lnTo>
                      <a:pt x="15" y="5"/>
                    </a:lnTo>
                    <a:lnTo>
                      <a:pt x="15" y="9"/>
                    </a:lnTo>
                    <a:lnTo>
                      <a:pt x="15" y="13"/>
                    </a:lnTo>
                    <a:lnTo>
                      <a:pt x="12" y="17"/>
                    </a:lnTo>
                    <a:lnTo>
                      <a:pt x="8" y="15"/>
                    </a:lnTo>
                    <a:lnTo>
                      <a:pt x="6" y="17"/>
                    </a:lnTo>
                    <a:lnTo>
                      <a:pt x="4" y="17"/>
                    </a:lnTo>
                    <a:lnTo>
                      <a:pt x="2" y="15"/>
                    </a:lnTo>
                    <a:lnTo>
                      <a:pt x="0" y="13"/>
                    </a:lnTo>
                    <a:lnTo>
                      <a:pt x="0" y="11"/>
                    </a:lnTo>
                    <a:lnTo>
                      <a:pt x="0" y="9"/>
                    </a:lnTo>
                    <a:lnTo>
                      <a:pt x="4" y="9"/>
                    </a:lnTo>
                    <a:lnTo>
                      <a:pt x="6" y="5"/>
                    </a:lnTo>
                    <a:lnTo>
                      <a:pt x="6" y="3"/>
                    </a:lnTo>
                    <a:lnTo>
                      <a:pt x="12" y="2"/>
                    </a:lnTo>
                    <a:lnTo>
                      <a:pt x="12" y="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56" name="Freeform 1535"/>
              <p:cNvSpPr>
                <a:spLocks/>
              </p:cNvSpPr>
              <p:nvPr/>
            </p:nvSpPr>
            <p:spPr bwMode="auto">
              <a:xfrm>
                <a:off x="2378" y="864"/>
                <a:ext cx="1" cy="2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0 h 2"/>
                  <a:gd name="T4" fmla="*/ 1 w 1"/>
                  <a:gd name="T5" fmla="*/ 2 h 2"/>
                  <a:gd name="T6" fmla="*/ 0 w 1"/>
                  <a:gd name="T7" fmla="*/ 0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1" y="0"/>
                    </a:lnTo>
                    <a:lnTo>
                      <a:pt x="1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57" name="Freeform 1536"/>
              <p:cNvSpPr>
                <a:spLocks/>
              </p:cNvSpPr>
              <p:nvPr/>
            </p:nvSpPr>
            <p:spPr bwMode="auto">
              <a:xfrm>
                <a:off x="2250" y="929"/>
                <a:ext cx="38" cy="46"/>
              </a:xfrm>
              <a:custGeom>
                <a:avLst/>
                <a:gdLst>
                  <a:gd name="T0" fmla="*/ 15 w 38"/>
                  <a:gd name="T1" fmla="*/ 0 h 46"/>
                  <a:gd name="T2" fmla="*/ 19 w 38"/>
                  <a:gd name="T3" fmla="*/ 2 h 46"/>
                  <a:gd name="T4" fmla="*/ 21 w 38"/>
                  <a:gd name="T5" fmla="*/ 2 h 46"/>
                  <a:gd name="T6" fmla="*/ 25 w 38"/>
                  <a:gd name="T7" fmla="*/ 4 h 46"/>
                  <a:gd name="T8" fmla="*/ 27 w 38"/>
                  <a:gd name="T9" fmla="*/ 4 h 46"/>
                  <a:gd name="T10" fmla="*/ 30 w 38"/>
                  <a:gd name="T11" fmla="*/ 6 h 46"/>
                  <a:gd name="T12" fmla="*/ 32 w 38"/>
                  <a:gd name="T13" fmla="*/ 4 h 46"/>
                  <a:gd name="T14" fmla="*/ 34 w 38"/>
                  <a:gd name="T15" fmla="*/ 6 h 46"/>
                  <a:gd name="T16" fmla="*/ 38 w 38"/>
                  <a:gd name="T17" fmla="*/ 10 h 46"/>
                  <a:gd name="T18" fmla="*/ 38 w 38"/>
                  <a:gd name="T19" fmla="*/ 12 h 46"/>
                  <a:gd name="T20" fmla="*/ 36 w 38"/>
                  <a:gd name="T21" fmla="*/ 13 h 46"/>
                  <a:gd name="T22" fmla="*/ 38 w 38"/>
                  <a:gd name="T23" fmla="*/ 17 h 46"/>
                  <a:gd name="T24" fmla="*/ 38 w 38"/>
                  <a:gd name="T25" fmla="*/ 19 h 46"/>
                  <a:gd name="T26" fmla="*/ 38 w 38"/>
                  <a:gd name="T27" fmla="*/ 21 h 46"/>
                  <a:gd name="T28" fmla="*/ 38 w 38"/>
                  <a:gd name="T29" fmla="*/ 23 h 46"/>
                  <a:gd name="T30" fmla="*/ 32 w 38"/>
                  <a:gd name="T31" fmla="*/ 29 h 46"/>
                  <a:gd name="T32" fmla="*/ 30 w 38"/>
                  <a:gd name="T33" fmla="*/ 29 h 46"/>
                  <a:gd name="T34" fmla="*/ 27 w 38"/>
                  <a:gd name="T35" fmla="*/ 33 h 46"/>
                  <a:gd name="T36" fmla="*/ 21 w 38"/>
                  <a:gd name="T37" fmla="*/ 36 h 46"/>
                  <a:gd name="T38" fmla="*/ 17 w 38"/>
                  <a:gd name="T39" fmla="*/ 40 h 46"/>
                  <a:gd name="T40" fmla="*/ 13 w 38"/>
                  <a:gd name="T41" fmla="*/ 40 h 46"/>
                  <a:gd name="T42" fmla="*/ 11 w 38"/>
                  <a:gd name="T43" fmla="*/ 42 h 46"/>
                  <a:gd name="T44" fmla="*/ 11 w 38"/>
                  <a:gd name="T45" fmla="*/ 46 h 46"/>
                  <a:gd name="T46" fmla="*/ 11 w 38"/>
                  <a:gd name="T47" fmla="*/ 46 h 46"/>
                  <a:gd name="T48" fmla="*/ 7 w 38"/>
                  <a:gd name="T49" fmla="*/ 42 h 46"/>
                  <a:gd name="T50" fmla="*/ 7 w 38"/>
                  <a:gd name="T51" fmla="*/ 34 h 46"/>
                  <a:gd name="T52" fmla="*/ 6 w 38"/>
                  <a:gd name="T53" fmla="*/ 33 h 46"/>
                  <a:gd name="T54" fmla="*/ 6 w 38"/>
                  <a:gd name="T55" fmla="*/ 29 h 46"/>
                  <a:gd name="T56" fmla="*/ 6 w 38"/>
                  <a:gd name="T57" fmla="*/ 27 h 46"/>
                  <a:gd name="T58" fmla="*/ 6 w 38"/>
                  <a:gd name="T59" fmla="*/ 23 h 46"/>
                  <a:gd name="T60" fmla="*/ 6 w 38"/>
                  <a:gd name="T61" fmla="*/ 19 h 46"/>
                  <a:gd name="T62" fmla="*/ 2 w 38"/>
                  <a:gd name="T63" fmla="*/ 13 h 46"/>
                  <a:gd name="T64" fmla="*/ 0 w 38"/>
                  <a:gd name="T65" fmla="*/ 12 h 46"/>
                  <a:gd name="T66" fmla="*/ 0 w 38"/>
                  <a:gd name="T67" fmla="*/ 10 h 46"/>
                  <a:gd name="T68" fmla="*/ 6 w 38"/>
                  <a:gd name="T69" fmla="*/ 6 h 46"/>
                  <a:gd name="T70" fmla="*/ 7 w 38"/>
                  <a:gd name="T71" fmla="*/ 4 h 46"/>
                  <a:gd name="T72" fmla="*/ 11 w 38"/>
                  <a:gd name="T73" fmla="*/ 0 h 46"/>
                  <a:gd name="T74" fmla="*/ 15 w 38"/>
                  <a:gd name="T75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8" h="46">
                    <a:moveTo>
                      <a:pt x="15" y="0"/>
                    </a:moveTo>
                    <a:lnTo>
                      <a:pt x="19" y="2"/>
                    </a:lnTo>
                    <a:lnTo>
                      <a:pt x="21" y="2"/>
                    </a:lnTo>
                    <a:lnTo>
                      <a:pt x="25" y="4"/>
                    </a:lnTo>
                    <a:lnTo>
                      <a:pt x="27" y="4"/>
                    </a:lnTo>
                    <a:lnTo>
                      <a:pt x="30" y="6"/>
                    </a:lnTo>
                    <a:lnTo>
                      <a:pt x="32" y="4"/>
                    </a:lnTo>
                    <a:lnTo>
                      <a:pt x="34" y="6"/>
                    </a:lnTo>
                    <a:lnTo>
                      <a:pt x="38" y="10"/>
                    </a:lnTo>
                    <a:lnTo>
                      <a:pt x="38" y="12"/>
                    </a:lnTo>
                    <a:lnTo>
                      <a:pt x="36" y="13"/>
                    </a:lnTo>
                    <a:lnTo>
                      <a:pt x="38" y="17"/>
                    </a:lnTo>
                    <a:lnTo>
                      <a:pt x="38" y="19"/>
                    </a:lnTo>
                    <a:lnTo>
                      <a:pt x="38" y="21"/>
                    </a:lnTo>
                    <a:lnTo>
                      <a:pt x="38" y="23"/>
                    </a:lnTo>
                    <a:lnTo>
                      <a:pt x="32" y="29"/>
                    </a:lnTo>
                    <a:lnTo>
                      <a:pt x="30" y="29"/>
                    </a:lnTo>
                    <a:lnTo>
                      <a:pt x="27" y="33"/>
                    </a:lnTo>
                    <a:lnTo>
                      <a:pt x="21" y="36"/>
                    </a:lnTo>
                    <a:lnTo>
                      <a:pt x="17" y="40"/>
                    </a:lnTo>
                    <a:lnTo>
                      <a:pt x="13" y="40"/>
                    </a:lnTo>
                    <a:lnTo>
                      <a:pt x="11" y="42"/>
                    </a:lnTo>
                    <a:lnTo>
                      <a:pt x="11" y="46"/>
                    </a:lnTo>
                    <a:lnTo>
                      <a:pt x="11" y="46"/>
                    </a:lnTo>
                    <a:lnTo>
                      <a:pt x="7" y="42"/>
                    </a:lnTo>
                    <a:lnTo>
                      <a:pt x="7" y="34"/>
                    </a:lnTo>
                    <a:lnTo>
                      <a:pt x="6" y="33"/>
                    </a:lnTo>
                    <a:lnTo>
                      <a:pt x="6" y="29"/>
                    </a:lnTo>
                    <a:lnTo>
                      <a:pt x="6" y="27"/>
                    </a:lnTo>
                    <a:lnTo>
                      <a:pt x="6" y="23"/>
                    </a:lnTo>
                    <a:lnTo>
                      <a:pt x="6" y="19"/>
                    </a:lnTo>
                    <a:lnTo>
                      <a:pt x="2" y="13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6" y="6"/>
                    </a:lnTo>
                    <a:lnTo>
                      <a:pt x="7" y="4"/>
                    </a:lnTo>
                    <a:lnTo>
                      <a:pt x="11" y="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58" name="Freeform 1537"/>
              <p:cNvSpPr>
                <a:spLocks/>
              </p:cNvSpPr>
              <p:nvPr/>
            </p:nvSpPr>
            <p:spPr bwMode="auto">
              <a:xfrm>
                <a:off x="2273" y="1084"/>
                <a:ext cx="5" cy="11"/>
              </a:xfrm>
              <a:custGeom>
                <a:avLst/>
                <a:gdLst>
                  <a:gd name="T0" fmla="*/ 2 w 5"/>
                  <a:gd name="T1" fmla="*/ 0 h 11"/>
                  <a:gd name="T2" fmla="*/ 4 w 5"/>
                  <a:gd name="T3" fmla="*/ 1 h 11"/>
                  <a:gd name="T4" fmla="*/ 4 w 5"/>
                  <a:gd name="T5" fmla="*/ 3 h 11"/>
                  <a:gd name="T6" fmla="*/ 5 w 5"/>
                  <a:gd name="T7" fmla="*/ 5 h 11"/>
                  <a:gd name="T8" fmla="*/ 4 w 5"/>
                  <a:gd name="T9" fmla="*/ 7 h 11"/>
                  <a:gd name="T10" fmla="*/ 2 w 5"/>
                  <a:gd name="T11" fmla="*/ 11 h 11"/>
                  <a:gd name="T12" fmla="*/ 2 w 5"/>
                  <a:gd name="T13" fmla="*/ 11 h 11"/>
                  <a:gd name="T14" fmla="*/ 0 w 5"/>
                  <a:gd name="T15" fmla="*/ 7 h 11"/>
                  <a:gd name="T16" fmla="*/ 0 w 5"/>
                  <a:gd name="T17" fmla="*/ 5 h 11"/>
                  <a:gd name="T18" fmla="*/ 0 w 5"/>
                  <a:gd name="T19" fmla="*/ 1 h 11"/>
                  <a:gd name="T20" fmla="*/ 2 w 5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11">
                    <a:moveTo>
                      <a:pt x="2" y="0"/>
                    </a:moveTo>
                    <a:lnTo>
                      <a:pt x="4" y="1"/>
                    </a:lnTo>
                    <a:lnTo>
                      <a:pt x="4" y="3"/>
                    </a:lnTo>
                    <a:lnTo>
                      <a:pt x="5" y="5"/>
                    </a:lnTo>
                    <a:lnTo>
                      <a:pt x="4" y="7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1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59" name="Freeform 1538"/>
              <p:cNvSpPr>
                <a:spLocks/>
              </p:cNvSpPr>
              <p:nvPr/>
            </p:nvSpPr>
            <p:spPr bwMode="auto">
              <a:xfrm>
                <a:off x="2425" y="889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0 h 4"/>
                  <a:gd name="T4" fmla="*/ 0 w 2"/>
                  <a:gd name="T5" fmla="*/ 2 h 4"/>
                  <a:gd name="T6" fmla="*/ 0 w 2"/>
                  <a:gd name="T7" fmla="*/ 4 h 4"/>
                  <a:gd name="T8" fmla="*/ 0 w 2"/>
                  <a:gd name="T9" fmla="*/ 0 h 4"/>
                  <a:gd name="T10" fmla="*/ 0 w 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60" name="Freeform 1539"/>
              <p:cNvSpPr>
                <a:spLocks/>
              </p:cNvSpPr>
              <p:nvPr/>
            </p:nvSpPr>
            <p:spPr bwMode="auto">
              <a:xfrm>
                <a:off x="2431" y="925"/>
                <a:ext cx="4" cy="8"/>
              </a:xfrm>
              <a:custGeom>
                <a:avLst/>
                <a:gdLst>
                  <a:gd name="T0" fmla="*/ 2 w 4"/>
                  <a:gd name="T1" fmla="*/ 0 h 8"/>
                  <a:gd name="T2" fmla="*/ 4 w 4"/>
                  <a:gd name="T3" fmla="*/ 2 h 8"/>
                  <a:gd name="T4" fmla="*/ 4 w 4"/>
                  <a:gd name="T5" fmla="*/ 4 h 8"/>
                  <a:gd name="T6" fmla="*/ 4 w 4"/>
                  <a:gd name="T7" fmla="*/ 8 h 8"/>
                  <a:gd name="T8" fmla="*/ 2 w 4"/>
                  <a:gd name="T9" fmla="*/ 8 h 8"/>
                  <a:gd name="T10" fmla="*/ 0 w 4"/>
                  <a:gd name="T11" fmla="*/ 6 h 8"/>
                  <a:gd name="T12" fmla="*/ 0 w 4"/>
                  <a:gd name="T13" fmla="*/ 2 h 8"/>
                  <a:gd name="T14" fmla="*/ 2 w 4"/>
                  <a:gd name="T1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8">
                    <a:moveTo>
                      <a:pt x="2" y="0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61" name="Freeform 1540"/>
              <p:cNvSpPr>
                <a:spLocks/>
              </p:cNvSpPr>
              <p:nvPr/>
            </p:nvSpPr>
            <p:spPr bwMode="auto">
              <a:xfrm>
                <a:off x="2437" y="876"/>
                <a:ext cx="3" cy="4"/>
              </a:xfrm>
              <a:custGeom>
                <a:avLst/>
                <a:gdLst>
                  <a:gd name="T0" fmla="*/ 3 w 3"/>
                  <a:gd name="T1" fmla="*/ 0 h 4"/>
                  <a:gd name="T2" fmla="*/ 1 w 3"/>
                  <a:gd name="T3" fmla="*/ 2 h 4"/>
                  <a:gd name="T4" fmla="*/ 0 w 3"/>
                  <a:gd name="T5" fmla="*/ 4 h 4"/>
                  <a:gd name="T6" fmla="*/ 0 w 3"/>
                  <a:gd name="T7" fmla="*/ 2 h 4"/>
                  <a:gd name="T8" fmla="*/ 1 w 3"/>
                  <a:gd name="T9" fmla="*/ 0 h 4"/>
                  <a:gd name="T10" fmla="*/ 3 w 3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lnTo>
                      <a:pt x="1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62" name="Rectangle 1541"/>
              <p:cNvSpPr>
                <a:spLocks noChangeArrowheads="1"/>
              </p:cNvSpPr>
              <p:nvPr/>
            </p:nvSpPr>
            <p:spPr bwMode="auto">
              <a:xfrm>
                <a:off x="2381" y="984"/>
                <a:ext cx="2" cy="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63" name="Freeform 1542"/>
              <p:cNvSpPr>
                <a:spLocks/>
              </p:cNvSpPr>
              <p:nvPr/>
            </p:nvSpPr>
            <p:spPr bwMode="auto">
              <a:xfrm>
                <a:off x="2397" y="922"/>
                <a:ext cx="9" cy="5"/>
              </a:xfrm>
              <a:custGeom>
                <a:avLst/>
                <a:gdLst>
                  <a:gd name="T0" fmla="*/ 5 w 9"/>
                  <a:gd name="T1" fmla="*/ 0 h 5"/>
                  <a:gd name="T2" fmla="*/ 9 w 9"/>
                  <a:gd name="T3" fmla="*/ 0 h 5"/>
                  <a:gd name="T4" fmla="*/ 7 w 9"/>
                  <a:gd name="T5" fmla="*/ 3 h 5"/>
                  <a:gd name="T6" fmla="*/ 5 w 9"/>
                  <a:gd name="T7" fmla="*/ 3 h 5"/>
                  <a:gd name="T8" fmla="*/ 3 w 9"/>
                  <a:gd name="T9" fmla="*/ 5 h 5"/>
                  <a:gd name="T10" fmla="*/ 0 w 9"/>
                  <a:gd name="T11" fmla="*/ 3 h 5"/>
                  <a:gd name="T12" fmla="*/ 1 w 9"/>
                  <a:gd name="T13" fmla="*/ 0 h 5"/>
                  <a:gd name="T14" fmla="*/ 5 w 9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5">
                    <a:moveTo>
                      <a:pt x="5" y="0"/>
                    </a:moveTo>
                    <a:lnTo>
                      <a:pt x="9" y="0"/>
                    </a:lnTo>
                    <a:lnTo>
                      <a:pt x="7" y="3"/>
                    </a:lnTo>
                    <a:lnTo>
                      <a:pt x="5" y="3"/>
                    </a:lnTo>
                    <a:lnTo>
                      <a:pt x="3" y="5"/>
                    </a:lnTo>
                    <a:lnTo>
                      <a:pt x="0" y="3"/>
                    </a:lnTo>
                    <a:lnTo>
                      <a:pt x="1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64" name="Freeform 1543"/>
              <p:cNvSpPr>
                <a:spLocks/>
              </p:cNvSpPr>
              <p:nvPr/>
            </p:nvSpPr>
            <p:spPr bwMode="auto">
              <a:xfrm>
                <a:off x="2374" y="1002"/>
                <a:ext cx="5" cy="5"/>
              </a:xfrm>
              <a:custGeom>
                <a:avLst/>
                <a:gdLst>
                  <a:gd name="T0" fmla="*/ 5 w 5"/>
                  <a:gd name="T1" fmla="*/ 0 h 5"/>
                  <a:gd name="T2" fmla="*/ 4 w 5"/>
                  <a:gd name="T3" fmla="*/ 5 h 5"/>
                  <a:gd name="T4" fmla="*/ 2 w 5"/>
                  <a:gd name="T5" fmla="*/ 5 h 5"/>
                  <a:gd name="T6" fmla="*/ 0 w 5"/>
                  <a:gd name="T7" fmla="*/ 5 h 5"/>
                  <a:gd name="T8" fmla="*/ 0 w 5"/>
                  <a:gd name="T9" fmla="*/ 1 h 5"/>
                  <a:gd name="T10" fmla="*/ 4 w 5"/>
                  <a:gd name="T11" fmla="*/ 0 h 5"/>
                  <a:gd name="T12" fmla="*/ 5 w 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lnTo>
                      <a:pt x="4" y="5"/>
                    </a:lnTo>
                    <a:lnTo>
                      <a:pt x="2" y="5"/>
                    </a:lnTo>
                    <a:lnTo>
                      <a:pt x="0" y="5"/>
                    </a:lnTo>
                    <a:lnTo>
                      <a:pt x="0" y="1"/>
                    </a:lnTo>
                    <a:lnTo>
                      <a:pt x="4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65" name="Freeform 1544"/>
              <p:cNvSpPr>
                <a:spLocks/>
              </p:cNvSpPr>
              <p:nvPr/>
            </p:nvSpPr>
            <p:spPr bwMode="auto">
              <a:xfrm>
                <a:off x="2376" y="988"/>
                <a:ext cx="7" cy="12"/>
              </a:xfrm>
              <a:custGeom>
                <a:avLst/>
                <a:gdLst>
                  <a:gd name="T0" fmla="*/ 5 w 7"/>
                  <a:gd name="T1" fmla="*/ 0 h 12"/>
                  <a:gd name="T2" fmla="*/ 7 w 7"/>
                  <a:gd name="T3" fmla="*/ 4 h 12"/>
                  <a:gd name="T4" fmla="*/ 7 w 7"/>
                  <a:gd name="T5" fmla="*/ 4 h 12"/>
                  <a:gd name="T6" fmla="*/ 7 w 7"/>
                  <a:gd name="T7" fmla="*/ 8 h 12"/>
                  <a:gd name="T8" fmla="*/ 3 w 7"/>
                  <a:gd name="T9" fmla="*/ 12 h 12"/>
                  <a:gd name="T10" fmla="*/ 2 w 7"/>
                  <a:gd name="T11" fmla="*/ 12 h 12"/>
                  <a:gd name="T12" fmla="*/ 0 w 7"/>
                  <a:gd name="T13" fmla="*/ 10 h 12"/>
                  <a:gd name="T14" fmla="*/ 0 w 7"/>
                  <a:gd name="T15" fmla="*/ 6 h 12"/>
                  <a:gd name="T16" fmla="*/ 2 w 7"/>
                  <a:gd name="T17" fmla="*/ 4 h 12"/>
                  <a:gd name="T18" fmla="*/ 3 w 7"/>
                  <a:gd name="T19" fmla="*/ 2 h 12"/>
                  <a:gd name="T20" fmla="*/ 5 w 7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12">
                    <a:moveTo>
                      <a:pt x="5" y="0"/>
                    </a:moveTo>
                    <a:lnTo>
                      <a:pt x="7" y="4"/>
                    </a:lnTo>
                    <a:lnTo>
                      <a:pt x="7" y="4"/>
                    </a:lnTo>
                    <a:lnTo>
                      <a:pt x="7" y="8"/>
                    </a:lnTo>
                    <a:lnTo>
                      <a:pt x="3" y="12"/>
                    </a:lnTo>
                    <a:lnTo>
                      <a:pt x="2" y="12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3" y="2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66" name="Freeform 1545"/>
              <p:cNvSpPr>
                <a:spLocks/>
              </p:cNvSpPr>
              <p:nvPr/>
            </p:nvSpPr>
            <p:spPr bwMode="auto">
              <a:xfrm>
                <a:off x="2682" y="1148"/>
                <a:ext cx="14" cy="12"/>
              </a:xfrm>
              <a:custGeom>
                <a:avLst/>
                <a:gdLst>
                  <a:gd name="T0" fmla="*/ 6 w 14"/>
                  <a:gd name="T1" fmla="*/ 0 h 12"/>
                  <a:gd name="T2" fmla="*/ 8 w 14"/>
                  <a:gd name="T3" fmla="*/ 2 h 12"/>
                  <a:gd name="T4" fmla="*/ 10 w 14"/>
                  <a:gd name="T5" fmla="*/ 4 h 12"/>
                  <a:gd name="T6" fmla="*/ 12 w 14"/>
                  <a:gd name="T7" fmla="*/ 4 h 12"/>
                  <a:gd name="T8" fmla="*/ 14 w 14"/>
                  <a:gd name="T9" fmla="*/ 6 h 12"/>
                  <a:gd name="T10" fmla="*/ 12 w 14"/>
                  <a:gd name="T11" fmla="*/ 8 h 12"/>
                  <a:gd name="T12" fmla="*/ 8 w 14"/>
                  <a:gd name="T13" fmla="*/ 10 h 12"/>
                  <a:gd name="T14" fmla="*/ 6 w 14"/>
                  <a:gd name="T15" fmla="*/ 8 h 12"/>
                  <a:gd name="T16" fmla="*/ 4 w 14"/>
                  <a:gd name="T17" fmla="*/ 10 h 12"/>
                  <a:gd name="T18" fmla="*/ 4 w 14"/>
                  <a:gd name="T19" fmla="*/ 12 h 12"/>
                  <a:gd name="T20" fmla="*/ 2 w 14"/>
                  <a:gd name="T21" fmla="*/ 12 h 12"/>
                  <a:gd name="T22" fmla="*/ 2 w 14"/>
                  <a:gd name="T23" fmla="*/ 10 h 12"/>
                  <a:gd name="T24" fmla="*/ 2 w 14"/>
                  <a:gd name="T25" fmla="*/ 8 h 12"/>
                  <a:gd name="T26" fmla="*/ 0 w 14"/>
                  <a:gd name="T27" fmla="*/ 6 h 12"/>
                  <a:gd name="T28" fmla="*/ 2 w 14"/>
                  <a:gd name="T29" fmla="*/ 2 h 12"/>
                  <a:gd name="T30" fmla="*/ 6 w 14"/>
                  <a:gd name="T3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" h="12">
                    <a:moveTo>
                      <a:pt x="6" y="0"/>
                    </a:moveTo>
                    <a:lnTo>
                      <a:pt x="8" y="2"/>
                    </a:lnTo>
                    <a:lnTo>
                      <a:pt x="10" y="4"/>
                    </a:lnTo>
                    <a:lnTo>
                      <a:pt x="12" y="4"/>
                    </a:lnTo>
                    <a:lnTo>
                      <a:pt x="14" y="6"/>
                    </a:lnTo>
                    <a:lnTo>
                      <a:pt x="12" y="8"/>
                    </a:lnTo>
                    <a:lnTo>
                      <a:pt x="8" y="10"/>
                    </a:lnTo>
                    <a:lnTo>
                      <a:pt x="6" y="8"/>
                    </a:lnTo>
                    <a:lnTo>
                      <a:pt x="4" y="10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2" y="10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67" name="Freeform 1546"/>
              <p:cNvSpPr>
                <a:spLocks/>
              </p:cNvSpPr>
              <p:nvPr/>
            </p:nvSpPr>
            <p:spPr bwMode="auto">
              <a:xfrm>
                <a:off x="2787" y="1770"/>
                <a:ext cx="2" cy="5"/>
              </a:xfrm>
              <a:custGeom>
                <a:avLst/>
                <a:gdLst>
                  <a:gd name="T0" fmla="*/ 2 w 2"/>
                  <a:gd name="T1" fmla="*/ 0 h 5"/>
                  <a:gd name="T2" fmla="*/ 2 w 2"/>
                  <a:gd name="T3" fmla="*/ 2 h 5"/>
                  <a:gd name="T4" fmla="*/ 2 w 2"/>
                  <a:gd name="T5" fmla="*/ 3 h 5"/>
                  <a:gd name="T6" fmla="*/ 0 w 2"/>
                  <a:gd name="T7" fmla="*/ 5 h 5"/>
                  <a:gd name="T8" fmla="*/ 0 w 2"/>
                  <a:gd name="T9" fmla="*/ 5 h 5"/>
                  <a:gd name="T10" fmla="*/ 0 w 2"/>
                  <a:gd name="T11" fmla="*/ 3 h 5"/>
                  <a:gd name="T12" fmla="*/ 0 w 2"/>
                  <a:gd name="T13" fmla="*/ 2 h 5"/>
                  <a:gd name="T14" fmla="*/ 2 w 2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5">
                    <a:moveTo>
                      <a:pt x="2" y="0"/>
                    </a:moveTo>
                    <a:lnTo>
                      <a:pt x="2" y="2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68" name="Freeform 1547"/>
              <p:cNvSpPr>
                <a:spLocks/>
              </p:cNvSpPr>
              <p:nvPr/>
            </p:nvSpPr>
            <p:spPr bwMode="auto">
              <a:xfrm>
                <a:off x="2793" y="1827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2 w 6"/>
                  <a:gd name="T3" fmla="*/ 0 h 6"/>
                  <a:gd name="T4" fmla="*/ 2 w 6"/>
                  <a:gd name="T5" fmla="*/ 2 h 6"/>
                  <a:gd name="T6" fmla="*/ 4 w 6"/>
                  <a:gd name="T7" fmla="*/ 0 h 6"/>
                  <a:gd name="T8" fmla="*/ 6 w 6"/>
                  <a:gd name="T9" fmla="*/ 2 h 6"/>
                  <a:gd name="T10" fmla="*/ 6 w 6"/>
                  <a:gd name="T11" fmla="*/ 4 h 6"/>
                  <a:gd name="T12" fmla="*/ 4 w 6"/>
                  <a:gd name="T13" fmla="*/ 6 h 6"/>
                  <a:gd name="T14" fmla="*/ 2 w 6"/>
                  <a:gd name="T15" fmla="*/ 4 h 6"/>
                  <a:gd name="T16" fmla="*/ 2 w 6"/>
                  <a:gd name="T17" fmla="*/ 4 h 6"/>
                  <a:gd name="T18" fmla="*/ 0 w 6"/>
                  <a:gd name="T19" fmla="*/ 0 h 6"/>
                  <a:gd name="T20" fmla="*/ 0 w 6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6" y="4"/>
                    </a:lnTo>
                    <a:lnTo>
                      <a:pt x="4" y="6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69" name="Freeform 1548"/>
              <p:cNvSpPr>
                <a:spLocks/>
              </p:cNvSpPr>
              <p:nvPr/>
            </p:nvSpPr>
            <p:spPr bwMode="auto">
              <a:xfrm>
                <a:off x="2785" y="1829"/>
                <a:ext cx="6" cy="5"/>
              </a:xfrm>
              <a:custGeom>
                <a:avLst/>
                <a:gdLst>
                  <a:gd name="T0" fmla="*/ 4 w 6"/>
                  <a:gd name="T1" fmla="*/ 0 h 5"/>
                  <a:gd name="T2" fmla="*/ 4 w 6"/>
                  <a:gd name="T3" fmla="*/ 0 h 5"/>
                  <a:gd name="T4" fmla="*/ 6 w 6"/>
                  <a:gd name="T5" fmla="*/ 2 h 5"/>
                  <a:gd name="T6" fmla="*/ 4 w 6"/>
                  <a:gd name="T7" fmla="*/ 4 h 5"/>
                  <a:gd name="T8" fmla="*/ 2 w 6"/>
                  <a:gd name="T9" fmla="*/ 5 h 5"/>
                  <a:gd name="T10" fmla="*/ 0 w 6"/>
                  <a:gd name="T11" fmla="*/ 4 h 5"/>
                  <a:gd name="T12" fmla="*/ 0 w 6"/>
                  <a:gd name="T13" fmla="*/ 2 h 5"/>
                  <a:gd name="T14" fmla="*/ 0 w 6"/>
                  <a:gd name="T15" fmla="*/ 2 h 5"/>
                  <a:gd name="T16" fmla="*/ 2 w 6"/>
                  <a:gd name="T17" fmla="*/ 2 h 5"/>
                  <a:gd name="T18" fmla="*/ 4 w 6"/>
                  <a:gd name="T19" fmla="*/ 2 h 5"/>
                  <a:gd name="T20" fmla="*/ 4 w 6"/>
                  <a:gd name="T21" fmla="*/ 0 h 5"/>
                  <a:gd name="T22" fmla="*/ 4 w 6"/>
                  <a:gd name="T2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5">
                    <a:moveTo>
                      <a:pt x="4" y="0"/>
                    </a:moveTo>
                    <a:lnTo>
                      <a:pt x="4" y="0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2" y="5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70" name="Freeform 1549"/>
              <p:cNvSpPr>
                <a:spLocks/>
              </p:cNvSpPr>
              <p:nvPr/>
            </p:nvSpPr>
            <p:spPr bwMode="auto">
              <a:xfrm>
                <a:off x="2799" y="790"/>
                <a:ext cx="5" cy="6"/>
              </a:xfrm>
              <a:custGeom>
                <a:avLst/>
                <a:gdLst>
                  <a:gd name="T0" fmla="*/ 2 w 5"/>
                  <a:gd name="T1" fmla="*/ 0 h 6"/>
                  <a:gd name="T2" fmla="*/ 5 w 5"/>
                  <a:gd name="T3" fmla="*/ 2 h 6"/>
                  <a:gd name="T4" fmla="*/ 5 w 5"/>
                  <a:gd name="T5" fmla="*/ 6 h 6"/>
                  <a:gd name="T6" fmla="*/ 2 w 5"/>
                  <a:gd name="T7" fmla="*/ 4 h 6"/>
                  <a:gd name="T8" fmla="*/ 0 w 5"/>
                  <a:gd name="T9" fmla="*/ 2 h 6"/>
                  <a:gd name="T10" fmla="*/ 2 w 5"/>
                  <a:gd name="T11" fmla="*/ 2 h 6"/>
                  <a:gd name="T12" fmla="*/ 2 w 5"/>
                  <a:gd name="T13" fmla="*/ 2 h 6"/>
                  <a:gd name="T14" fmla="*/ 2 w 5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6">
                    <a:moveTo>
                      <a:pt x="2" y="0"/>
                    </a:moveTo>
                    <a:lnTo>
                      <a:pt x="5" y="2"/>
                    </a:lnTo>
                    <a:lnTo>
                      <a:pt x="5" y="6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71" name="Freeform 1550"/>
              <p:cNvSpPr>
                <a:spLocks/>
              </p:cNvSpPr>
              <p:nvPr/>
            </p:nvSpPr>
            <p:spPr bwMode="auto">
              <a:xfrm>
                <a:off x="2620" y="775"/>
                <a:ext cx="7" cy="7"/>
              </a:xfrm>
              <a:custGeom>
                <a:avLst/>
                <a:gdLst>
                  <a:gd name="T0" fmla="*/ 5 w 7"/>
                  <a:gd name="T1" fmla="*/ 0 h 7"/>
                  <a:gd name="T2" fmla="*/ 7 w 7"/>
                  <a:gd name="T3" fmla="*/ 0 h 7"/>
                  <a:gd name="T4" fmla="*/ 5 w 7"/>
                  <a:gd name="T5" fmla="*/ 2 h 7"/>
                  <a:gd name="T6" fmla="*/ 5 w 7"/>
                  <a:gd name="T7" fmla="*/ 4 h 7"/>
                  <a:gd name="T8" fmla="*/ 1 w 7"/>
                  <a:gd name="T9" fmla="*/ 7 h 7"/>
                  <a:gd name="T10" fmla="*/ 0 w 7"/>
                  <a:gd name="T11" fmla="*/ 7 h 7"/>
                  <a:gd name="T12" fmla="*/ 0 w 7"/>
                  <a:gd name="T13" fmla="*/ 5 h 7"/>
                  <a:gd name="T14" fmla="*/ 3 w 7"/>
                  <a:gd name="T15" fmla="*/ 2 h 7"/>
                  <a:gd name="T16" fmla="*/ 3 w 7"/>
                  <a:gd name="T17" fmla="*/ 0 h 7"/>
                  <a:gd name="T18" fmla="*/ 5 w 7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7">
                    <a:moveTo>
                      <a:pt x="5" y="0"/>
                    </a:moveTo>
                    <a:lnTo>
                      <a:pt x="7" y="0"/>
                    </a:lnTo>
                    <a:lnTo>
                      <a:pt x="5" y="2"/>
                    </a:lnTo>
                    <a:lnTo>
                      <a:pt x="5" y="4"/>
                    </a:lnTo>
                    <a:lnTo>
                      <a:pt x="1" y="7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72" name="Freeform 1551"/>
              <p:cNvSpPr>
                <a:spLocks/>
              </p:cNvSpPr>
              <p:nvPr/>
            </p:nvSpPr>
            <p:spPr bwMode="auto">
              <a:xfrm>
                <a:off x="2755" y="1289"/>
                <a:ext cx="6" cy="8"/>
              </a:xfrm>
              <a:custGeom>
                <a:avLst/>
                <a:gdLst>
                  <a:gd name="T0" fmla="*/ 4 w 6"/>
                  <a:gd name="T1" fmla="*/ 0 h 8"/>
                  <a:gd name="T2" fmla="*/ 6 w 6"/>
                  <a:gd name="T3" fmla="*/ 2 h 8"/>
                  <a:gd name="T4" fmla="*/ 6 w 6"/>
                  <a:gd name="T5" fmla="*/ 6 h 8"/>
                  <a:gd name="T6" fmla="*/ 4 w 6"/>
                  <a:gd name="T7" fmla="*/ 8 h 8"/>
                  <a:gd name="T8" fmla="*/ 2 w 6"/>
                  <a:gd name="T9" fmla="*/ 8 h 8"/>
                  <a:gd name="T10" fmla="*/ 0 w 6"/>
                  <a:gd name="T11" fmla="*/ 4 h 8"/>
                  <a:gd name="T12" fmla="*/ 4 w 6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lnTo>
                      <a:pt x="6" y="2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73" name="Freeform 1552"/>
              <p:cNvSpPr>
                <a:spLocks/>
              </p:cNvSpPr>
              <p:nvPr/>
            </p:nvSpPr>
            <p:spPr bwMode="auto">
              <a:xfrm>
                <a:off x="2724" y="1211"/>
                <a:ext cx="6" cy="4"/>
              </a:xfrm>
              <a:custGeom>
                <a:avLst/>
                <a:gdLst>
                  <a:gd name="T0" fmla="*/ 4 w 6"/>
                  <a:gd name="T1" fmla="*/ 0 h 4"/>
                  <a:gd name="T2" fmla="*/ 6 w 6"/>
                  <a:gd name="T3" fmla="*/ 2 h 4"/>
                  <a:gd name="T4" fmla="*/ 4 w 6"/>
                  <a:gd name="T5" fmla="*/ 4 h 4"/>
                  <a:gd name="T6" fmla="*/ 0 w 6"/>
                  <a:gd name="T7" fmla="*/ 4 h 4"/>
                  <a:gd name="T8" fmla="*/ 0 w 6"/>
                  <a:gd name="T9" fmla="*/ 4 h 4"/>
                  <a:gd name="T10" fmla="*/ 0 w 6"/>
                  <a:gd name="T11" fmla="*/ 2 h 4"/>
                  <a:gd name="T12" fmla="*/ 4 w 6"/>
                  <a:gd name="T13" fmla="*/ 0 h 4"/>
                  <a:gd name="T14" fmla="*/ 4 w 6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4" y="0"/>
                    </a:moveTo>
                    <a:lnTo>
                      <a:pt x="6" y="2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74" name="Freeform 1553"/>
              <p:cNvSpPr>
                <a:spLocks/>
              </p:cNvSpPr>
              <p:nvPr/>
            </p:nvSpPr>
            <p:spPr bwMode="auto">
              <a:xfrm>
                <a:off x="2728" y="1268"/>
                <a:ext cx="6" cy="2"/>
              </a:xfrm>
              <a:custGeom>
                <a:avLst/>
                <a:gdLst>
                  <a:gd name="T0" fmla="*/ 2 w 6"/>
                  <a:gd name="T1" fmla="*/ 0 h 2"/>
                  <a:gd name="T2" fmla="*/ 4 w 6"/>
                  <a:gd name="T3" fmla="*/ 0 h 2"/>
                  <a:gd name="T4" fmla="*/ 6 w 6"/>
                  <a:gd name="T5" fmla="*/ 2 h 2"/>
                  <a:gd name="T6" fmla="*/ 4 w 6"/>
                  <a:gd name="T7" fmla="*/ 2 h 2"/>
                  <a:gd name="T8" fmla="*/ 0 w 6"/>
                  <a:gd name="T9" fmla="*/ 0 h 2"/>
                  <a:gd name="T10" fmla="*/ 0 w 6"/>
                  <a:gd name="T11" fmla="*/ 0 h 2"/>
                  <a:gd name="T12" fmla="*/ 2 w 6"/>
                  <a:gd name="T13" fmla="*/ 0 h 2"/>
                  <a:gd name="T14" fmla="*/ 2 w 6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2">
                    <a:moveTo>
                      <a:pt x="2" y="0"/>
                    </a:moveTo>
                    <a:lnTo>
                      <a:pt x="4" y="0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75" name="Freeform 1554"/>
              <p:cNvSpPr>
                <a:spLocks/>
              </p:cNvSpPr>
              <p:nvPr/>
            </p:nvSpPr>
            <p:spPr bwMode="auto">
              <a:xfrm>
                <a:off x="2770" y="1308"/>
                <a:ext cx="6" cy="6"/>
              </a:xfrm>
              <a:custGeom>
                <a:avLst/>
                <a:gdLst>
                  <a:gd name="T0" fmla="*/ 4 w 6"/>
                  <a:gd name="T1" fmla="*/ 0 h 6"/>
                  <a:gd name="T2" fmla="*/ 6 w 6"/>
                  <a:gd name="T3" fmla="*/ 0 h 6"/>
                  <a:gd name="T4" fmla="*/ 4 w 6"/>
                  <a:gd name="T5" fmla="*/ 4 h 6"/>
                  <a:gd name="T6" fmla="*/ 2 w 6"/>
                  <a:gd name="T7" fmla="*/ 4 h 6"/>
                  <a:gd name="T8" fmla="*/ 2 w 6"/>
                  <a:gd name="T9" fmla="*/ 6 h 6"/>
                  <a:gd name="T10" fmla="*/ 0 w 6"/>
                  <a:gd name="T11" fmla="*/ 6 h 6"/>
                  <a:gd name="T12" fmla="*/ 0 w 6"/>
                  <a:gd name="T13" fmla="*/ 6 h 6"/>
                  <a:gd name="T14" fmla="*/ 0 w 6"/>
                  <a:gd name="T15" fmla="*/ 2 h 6"/>
                  <a:gd name="T16" fmla="*/ 4 w 6"/>
                  <a:gd name="T17" fmla="*/ 0 h 6"/>
                  <a:gd name="T18" fmla="*/ 4 w 6"/>
                  <a:gd name="T1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4" y="0"/>
                    </a:moveTo>
                    <a:lnTo>
                      <a:pt x="6" y="0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76" name="Freeform 1555"/>
              <p:cNvSpPr>
                <a:spLocks/>
              </p:cNvSpPr>
              <p:nvPr/>
            </p:nvSpPr>
            <p:spPr bwMode="auto">
              <a:xfrm>
                <a:off x="2713" y="1251"/>
                <a:ext cx="4" cy="2"/>
              </a:xfrm>
              <a:custGeom>
                <a:avLst/>
                <a:gdLst>
                  <a:gd name="T0" fmla="*/ 4 w 4"/>
                  <a:gd name="T1" fmla="*/ 0 h 2"/>
                  <a:gd name="T2" fmla="*/ 4 w 4"/>
                  <a:gd name="T3" fmla="*/ 2 h 2"/>
                  <a:gd name="T4" fmla="*/ 2 w 4"/>
                  <a:gd name="T5" fmla="*/ 2 h 2"/>
                  <a:gd name="T6" fmla="*/ 0 w 4"/>
                  <a:gd name="T7" fmla="*/ 2 h 2"/>
                  <a:gd name="T8" fmla="*/ 4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4" y="2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77" name="Freeform 1556"/>
              <p:cNvSpPr>
                <a:spLocks/>
              </p:cNvSpPr>
              <p:nvPr/>
            </p:nvSpPr>
            <p:spPr bwMode="auto">
              <a:xfrm>
                <a:off x="2640" y="822"/>
                <a:ext cx="4" cy="8"/>
              </a:xfrm>
              <a:custGeom>
                <a:avLst/>
                <a:gdLst>
                  <a:gd name="T0" fmla="*/ 2 w 4"/>
                  <a:gd name="T1" fmla="*/ 0 h 8"/>
                  <a:gd name="T2" fmla="*/ 4 w 4"/>
                  <a:gd name="T3" fmla="*/ 2 h 8"/>
                  <a:gd name="T4" fmla="*/ 4 w 4"/>
                  <a:gd name="T5" fmla="*/ 6 h 8"/>
                  <a:gd name="T6" fmla="*/ 2 w 4"/>
                  <a:gd name="T7" fmla="*/ 8 h 8"/>
                  <a:gd name="T8" fmla="*/ 2 w 4"/>
                  <a:gd name="T9" fmla="*/ 8 h 8"/>
                  <a:gd name="T10" fmla="*/ 0 w 4"/>
                  <a:gd name="T11" fmla="*/ 4 h 8"/>
                  <a:gd name="T12" fmla="*/ 0 w 4"/>
                  <a:gd name="T13" fmla="*/ 0 h 8"/>
                  <a:gd name="T14" fmla="*/ 2 w 4"/>
                  <a:gd name="T1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8">
                    <a:moveTo>
                      <a:pt x="2" y="0"/>
                    </a:moveTo>
                    <a:lnTo>
                      <a:pt x="4" y="2"/>
                    </a:lnTo>
                    <a:lnTo>
                      <a:pt x="4" y="6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78" name="Freeform 1557"/>
              <p:cNvSpPr>
                <a:spLocks/>
              </p:cNvSpPr>
              <p:nvPr/>
            </p:nvSpPr>
            <p:spPr bwMode="auto">
              <a:xfrm>
                <a:off x="2730" y="1213"/>
                <a:ext cx="6" cy="4"/>
              </a:xfrm>
              <a:custGeom>
                <a:avLst/>
                <a:gdLst>
                  <a:gd name="T0" fmla="*/ 2 w 6"/>
                  <a:gd name="T1" fmla="*/ 0 h 4"/>
                  <a:gd name="T2" fmla="*/ 6 w 6"/>
                  <a:gd name="T3" fmla="*/ 2 h 4"/>
                  <a:gd name="T4" fmla="*/ 4 w 6"/>
                  <a:gd name="T5" fmla="*/ 4 h 4"/>
                  <a:gd name="T6" fmla="*/ 2 w 6"/>
                  <a:gd name="T7" fmla="*/ 4 h 4"/>
                  <a:gd name="T8" fmla="*/ 0 w 6"/>
                  <a:gd name="T9" fmla="*/ 2 h 4"/>
                  <a:gd name="T10" fmla="*/ 2 w 6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4">
                    <a:moveTo>
                      <a:pt x="2" y="0"/>
                    </a:moveTo>
                    <a:lnTo>
                      <a:pt x="6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79" name="Freeform 1558"/>
              <p:cNvSpPr>
                <a:spLocks/>
              </p:cNvSpPr>
              <p:nvPr/>
            </p:nvSpPr>
            <p:spPr bwMode="auto">
              <a:xfrm>
                <a:off x="2435" y="744"/>
                <a:ext cx="17" cy="17"/>
              </a:xfrm>
              <a:custGeom>
                <a:avLst/>
                <a:gdLst>
                  <a:gd name="T0" fmla="*/ 7 w 17"/>
                  <a:gd name="T1" fmla="*/ 0 h 17"/>
                  <a:gd name="T2" fmla="*/ 13 w 17"/>
                  <a:gd name="T3" fmla="*/ 2 h 17"/>
                  <a:gd name="T4" fmla="*/ 17 w 17"/>
                  <a:gd name="T5" fmla="*/ 8 h 17"/>
                  <a:gd name="T6" fmla="*/ 17 w 17"/>
                  <a:gd name="T7" fmla="*/ 12 h 17"/>
                  <a:gd name="T8" fmla="*/ 17 w 17"/>
                  <a:gd name="T9" fmla="*/ 17 h 17"/>
                  <a:gd name="T10" fmla="*/ 15 w 17"/>
                  <a:gd name="T11" fmla="*/ 17 h 17"/>
                  <a:gd name="T12" fmla="*/ 11 w 17"/>
                  <a:gd name="T13" fmla="*/ 16 h 17"/>
                  <a:gd name="T14" fmla="*/ 9 w 17"/>
                  <a:gd name="T15" fmla="*/ 17 h 17"/>
                  <a:gd name="T16" fmla="*/ 5 w 17"/>
                  <a:gd name="T17" fmla="*/ 17 h 17"/>
                  <a:gd name="T18" fmla="*/ 3 w 17"/>
                  <a:gd name="T19" fmla="*/ 12 h 17"/>
                  <a:gd name="T20" fmla="*/ 0 w 17"/>
                  <a:gd name="T21" fmla="*/ 10 h 17"/>
                  <a:gd name="T22" fmla="*/ 0 w 17"/>
                  <a:gd name="T23" fmla="*/ 4 h 17"/>
                  <a:gd name="T24" fmla="*/ 2 w 17"/>
                  <a:gd name="T25" fmla="*/ 0 h 17"/>
                  <a:gd name="T26" fmla="*/ 7 w 17"/>
                  <a:gd name="T2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17">
                    <a:moveTo>
                      <a:pt x="7" y="0"/>
                    </a:moveTo>
                    <a:lnTo>
                      <a:pt x="13" y="2"/>
                    </a:lnTo>
                    <a:lnTo>
                      <a:pt x="17" y="8"/>
                    </a:lnTo>
                    <a:lnTo>
                      <a:pt x="17" y="12"/>
                    </a:lnTo>
                    <a:lnTo>
                      <a:pt x="17" y="17"/>
                    </a:lnTo>
                    <a:lnTo>
                      <a:pt x="15" y="17"/>
                    </a:lnTo>
                    <a:lnTo>
                      <a:pt x="11" y="16"/>
                    </a:lnTo>
                    <a:lnTo>
                      <a:pt x="9" y="17"/>
                    </a:lnTo>
                    <a:lnTo>
                      <a:pt x="5" y="17"/>
                    </a:lnTo>
                    <a:lnTo>
                      <a:pt x="3" y="12"/>
                    </a:lnTo>
                    <a:lnTo>
                      <a:pt x="0" y="10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80" name="Freeform 1559"/>
              <p:cNvSpPr>
                <a:spLocks/>
              </p:cNvSpPr>
              <p:nvPr/>
            </p:nvSpPr>
            <p:spPr bwMode="auto">
              <a:xfrm>
                <a:off x="2427" y="653"/>
                <a:ext cx="78" cy="112"/>
              </a:xfrm>
              <a:custGeom>
                <a:avLst/>
                <a:gdLst>
                  <a:gd name="T0" fmla="*/ 32 w 78"/>
                  <a:gd name="T1" fmla="*/ 2 h 112"/>
                  <a:gd name="T2" fmla="*/ 36 w 78"/>
                  <a:gd name="T3" fmla="*/ 7 h 112"/>
                  <a:gd name="T4" fmla="*/ 46 w 78"/>
                  <a:gd name="T5" fmla="*/ 6 h 112"/>
                  <a:gd name="T6" fmla="*/ 53 w 78"/>
                  <a:gd name="T7" fmla="*/ 6 h 112"/>
                  <a:gd name="T8" fmla="*/ 57 w 78"/>
                  <a:gd name="T9" fmla="*/ 11 h 112"/>
                  <a:gd name="T10" fmla="*/ 55 w 78"/>
                  <a:gd name="T11" fmla="*/ 21 h 112"/>
                  <a:gd name="T12" fmla="*/ 53 w 78"/>
                  <a:gd name="T13" fmla="*/ 28 h 112"/>
                  <a:gd name="T14" fmla="*/ 52 w 78"/>
                  <a:gd name="T15" fmla="*/ 34 h 112"/>
                  <a:gd name="T16" fmla="*/ 57 w 78"/>
                  <a:gd name="T17" fmla="*/ 32 h 112"/>
                  <a:gd name="T18" fmla="*/ 63 w 78"/>
                  <a:gd name="T19" fmla="*/ 28 h 112"/>
                  <a:gd name="T20" fmla="*/ 69 w 78"/>
                  <a:gd name="T21" fmla="*/ 25 h 112"/>
                  <a:gd name="T22" fmla="*/ 71 w 78"/>
                  <a:gd name="T23" fmla="*/ 32 h 112"/>
                  <a:gd name="T24" fmla="*/ 72 w 78"/>
                  <a:gd name="T25" fmla="*/ 38 h 112"/>
                  <a:gd name="T26" fmla="*/ 69 w 78"/>
                  <a:gd name="T27" fmla="*/ 44 h 112"/>
                  <a:gd name="T28" fmla="*/ 67 w 78"/>
                  <a:gd name="T29" fmla="*/ 47 h 112"/>
                  <a:gd name="T30" fmla="*/ 74 w 78"/>
                  <a:gd name="T31" fmla="*/ 49 h 112"/>
                  <a:gd name="T32" fmla="*/ 78 w 78"/>
                  <a:gd name="T33" fmla="*/ 53 h 112"/>
                  <a:gd name="T34" fmla="*/ 78 w 78"/>
                  <a:gd name="T35" fmla="*/ 59 h 112"/>
                  <a:gd name="T36" fmla="*/ 76 w 78"/>
                  <a:gd name="T37" fmla="*/ 65 h 112"/>
                  <a:gd name="T38" fmla="*/ 71 w 78"/>
                  <a:gd name="T39" fmla="*/ 72 h 112"/>
                  <a:gd name="T40" fmla="*/ 65 w 78"/>
                  <a:gd name="T41" fmla="*/ 76 h 112"/>
                  <a:gd name="T42" fmla="*/ 61 w 78"/>
                  <a:gd name="T43" fmla="*/ 82 h 112"/>
                  <a:gd name="T44" fmla="*/ 63 w 78"/>
                  <a:gd name="T45" fmla="*/ 86 h 112"/>
                  <a:gd name="T46" fmla="*/ 59 w 78"/>
                  <a:gd name="T47" fmla="*/ 95 h 112"/>
                  <a:gd name="T48" fmla="*/ 55 w 78"/>
                  <a:gd name="T49" fmla="*/ 105 h 112"/>
                  <a:gd name="T50" fmla="*/ 53 w 78"/>
                  <a:gd name="T51" fmla="*/ 108 h 112"/>
                  <a:gd name="T52" fmla="*/ 46 w 78"/>
                  <a:gd name="T53" fmla="*/ 112 h 112"/>
                  <a:gd name="T54" fmla="*/ 40 w 78"/>
                  <a:gd name="T55" fmla="*/ 110 h 112"/>
                  <a:gd name="T56" fmla="*/ 36 w 78"/>
                  <a:gd name="T57" fmla="*/ 107 h 112"/>
                  <a:gd name="T58" fmla="*/ 40 w 78"/>
                  <a:gd name="T59" fmla="*/ 91 h 112"/>
                  <a:gd name="T60" fmla="*/ 42 w 78"/>
                  <a:gd name="T61" fmla="*/ 84 h 112"/>
                  <a:gd name="T62" fmla="*/ 38 w 78"/>
                  <a:gd name="T63" fmla="*/ 84 h 112"/>
                  <a:gd name="T64" fmla="*/ 32 w 78"/>
                  <a:gd name="T65" fmla="*/ 74 h 112"/>
                  <a:gd name="T66" fmla="*/ 25 w 78"/>
                  <a:gd name="T67" fmla="*/ 70 h 112"/>
                  <a:gd name="T68" fmla="*/ 31 w 78"/>
                  <a:gd name="T69" fmla="*/ 68 h 112"/>
                  <a:gd name="T70" fmla="*/ 25 w 78"/>
                  <a:gd name="T71" fmla="*/ 67 h 112"/>
                  <a:gd name="T72" fmla="*/ 17 w 78"/>
                  <a:gd name="T73" fmla="*/ 67 h 112"/>
                  <a:gd name="T74" fmla="*/ 10 w 78"/>
                  <a:gd name="T75" fmla="*/ 65 h 112"/>
                  <a:gd name="T76" fmla="*/ 4 w 78"/>
                  <a:gd name="T77" fmla="*/ 65 h 112"/>
                  <a:gd name="T78" fmla="*/ 0 w 78"/>
                  <a:gd name="T79" fmla="*/ 57 h 112"/>
                  <a:gd name="T80" fmla="*/ 4 w 78"/>
                  <a:gd name="T81" fmla="*/ 49 h 112"/>
                  <a:gd name="T82" fmla="*/ 15 w 78"/>
                  <a:gd name="T83" fmla="*/ 49 h 112"/>
                  <a:gd name="T84" fmla="*/ 19 w 78"/>
                  <a:gd name="T85" fmla="*/ 55 h 112"/>
                  <a:gd name="T86" fmla="*/ 27 w 78"/>
                  <a:gd name="T87" fmla="*/ 51 h 112"/>
                  <a:gd name="T88" fmla="*/ 23 w 78"/>
                  <a:gd name="T89" fmla="*/ 47 h 112"/>
                  <a:gd name="T90" fmla="*/ 27 w 78"/>
                  <a:gd name="T91" fmla="*/ 46 h 112"/>
                  <a:gd name="T92" fmla="*/ 34 w 78"/>
                  <a:gd name="T93" fmla="*/ 42 h 112"/>
                  <a:gd name="T94" fmla="*/ 27 w 78"/>
                  <a:gd name="T95" fmla="*/ 40 h 112"/>
                  <a:gd name="T96" fmla="*/ 27 w 78"/>
                  <a:gd name="T97" fmla="*/ 36 h 112"/>
                  <a:gd name="T98" fmla="*/ 32 w 78"/>
                  <a:gd name="T99" fmla="*/ 32 h 112"/>
                  <a:gd name="T100" fmla="*/ 32 w 78"/>
                  <a:gd name="T101" fmla="*/ 25 h 112"/>
                  <a:gd name="T102" fmla="*/ 29 w 78"/>
                  <a:gd name="T103" fmla="*/ 26 h 112"/>
                  <a:gd name="T104" fmla="*/ 19 w 78"/>
                  <a:gd name="T105" fmla="*/ 32 h 112"/>
                  <a:gd name="T106" fmla="*/ 21 w 78"/>
                  <a:gd name="T107" fmla="*/ 26 h 112"/>
                  <a:gd name="T108" fmla="*/ 31 w 78"/>
                  <a:gd name="T109" fmla="*/ 21 h 112"/>
                  <a:gd name="T110" fmla="*/ 25 w 78"/>
                  <a:gd name="T111" fmla="*/ 19 h 112"/>
                  <a:gd name="T112" fmla="*/ 19 w 78"/>
                  <a:gd name="T113" fmla="*/ 19 h 112"/>
                  <a:gd name="T114" fmla="*/ 23 w 78"/>
                  <a:gd name="T115" fmla="*/ 11 h 112"/>
                  <a:gd name="T116" fmla="*/ 29 w 78"/>
                  <a:gd name="T117" fmla="*/ 6 h 112"/>
                  <a:gd name="T118" fmla="*/ 32 w 78"/>
                  <a:gd name="T119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8" h="112">
                    <a:moveTo>
                      <a:pt x="32" y="0"/>
                    </a:moveTo>
                    <a:lnTo>
                      <a:pt x="32" y="2"/>
                    </a:lnTo>
                    <a:lnTo>
                      <a:pt x="34" y="7"/>
                    </a:lnTo>
                    <a:lnTo>
                      <a:pt x="36" y="7"/>
                    </a:lnTo>
                    <a:lnTo>
                      <a:pt x="40" y="4"/>
                    </a:lnTo>
                    <a:lnTo>
                      <a:pt x="46" y="6"/>
                    </a:lnTo>
                    <a:lnTo>
                      <a:pt x="48" y="4"/>
                    </a:lnTo>
                    <a:lnTo>
                      <a:pt x="53" y="6"/>
                    </a:lnTo>
                    <a:lnTo>
                      <a:pt x="53" y="9"/>
                    </a:lnTo>
                    <a:lnTo>
                      <a:pt x="57" y="11"/>
                    </a:lnTo>
                    <a:lnTo>
                      <a:pt x="57" y="15"/>
                    </a:lnTo>
                    <a:lnTo>
                      <a:pt x="55" y="21"/>
                    </a:lnTo>
                    <a:lnTo>
                      <a:pt x="55" y="26"/>
                    </a:lnTo>
                    <a:lnTo>
                      <a:pt x="53" y="28"/>
                    </a:lnTo>
                    <a:lnTo>
                      <a:pt x="50" y="30"/>
                    </a:lnTo>
                    <a:lnTo>
                      <a:pt x="52" y="34"/>
                    </a:lnTo>
                    <a:lnTo>
                      <a:pt x="53" y="34"/>
                    </a:lnTo>
                    <a:lnTo>
                      <a:pt x="57" y="32"/>
                    </a:lnTo>
                    <a:lnTo>
                      <a:pt x="57" y="28"/>
                    </a:lnTo>
                    <a:lnTo>
                      <a:pt x="63" y="28"/>
                    </a:lnTo>
                    <a:lnTo>
                      <a:pt x="67" y="25"/>
                    </a:lnTo>
                    <a:lnTo>
                      <a:pt x="69" y="25"/>
                    </a:lnTo>
                    <a:lnTo>
                      <a:pt x="72" y="28"/>
                    </a:lnTo>
                    <a:lnTo>
                      <a:pt x="71" y="32"/>
                    </a:lnTo>
                    <a:lnTo>
                      <a:pt x="71" y="36"/>
                    </a:lnTo>
                    <a:lnTo>
                      <a:pt x="72" y="38"/>
                    </a:lnTo>
                    <a:lnTo>
                      <a:pt x="72" y="40"/>
                    </a:lnTo>
                    <a:lnTo>
                      <a:pt x="69" y="44"/>
                    </a:lnTo>
                    <a:lnTo>
                      <a:pt x="67" y="46"/>
                    </a:lnTo>
                    <a:lnTo>
                      <a:pt x="67" y="47"/>
                    </a:lnTo>
                    <a:lnTo>
                      <a:pt x="71" y="47"/>
                    </a:lnTo>
                    <a:lnTo>
                      <a:pt x="74" y="49"/>
                    </a:lnTo>
                    <a:lnTo>
                      <a:pt x="76" y="49"/>
                    </a:lnTo>
                    <a:lnTo>
                      <a:pt x="78" y="53"/>
                    </a:lnTo>
                    <a:lnTo>
                      <a:pt x="78" y="57"/>
                    </a:lnTo>
                    <a:lnTo>
                      <a:pt x="78" y="59"/>
                    </a:lnTo>
                    <a:lnTo>
                      <a:pt x="76" y="61"/>
                    </a:lnTo>
                    <a:lnTo>
                      <a:pt x="76" y="65"/>
                    </a:lnTo>
                    <a:lnTo>
                      <a:pt x="74" y="70"/>
                    </a:lnTo>
                    <a:lnTo>
                      <a:pt x="71" y="72"/>
                    </a:lnTo>
                    <a:lnTo>
                      <a:pt x="69" y="76"/>
                    </a:lnTo>
                    <a:lnTo>
                      <a:pt x="65" y="76"/>
                    </a:lnTo>
                    <a:lnTo>
                      <a:pt x="63" y="80"/>
                    </a:lnTo>
                    <a:lnTo>
                      <a:pt x="61" y="82"/>
                    </a:lnTo>
                    <a:lnTo>
                      <a:pt x="61" y="84"/>
                    </a:lnTo>
                    <a:lnTo>
                      <a:pt x="63" y="86"/>
                    </a:lnTo>
                    <a:lnTo>
                      <a:pt x="61" y="89"/>
                    </a:lnTo>
                    <a:lnTo>
                      <a:pt x="59" y="95"/>
                    </a:lnTo>
                    <a:lnTo>
                      <a:pt x="59" y="101"/>
                    </a:lnTo>
                    <a:lnTo>
                      <a:pt x="55" y="105"/>
                    </a:lnTo>
                    <a:lnTo>
                      <a:pt x="53" y="107"/>
                    </a:lnTo>
                    <a:lnTo>
                      <a:pt x="53" y="108"/>
                    </a:lnTo>
                    <a:lnTo>
                      <a:pt x="48" y="112"/>
                    </a:lnTo>
                    <a:lnTo>
                      <a:pt x="46" y="112"/>
                    </a:lnTo>
                    <a:lnTo>
                      <a:pt x="44" y="110"/>
                    </a:lnTo>
                    <a:lnTo>
                      <a:pt x="40" y="110"/>
                    </a:lnTo>
                    <a:lnTo>
                      <a:pt x="38" y="110"/>
                    </a:lnTo>
                    <a:lnTo>
                      <a:pt x="36" y="107"/>
                    </a:lnTo>
                    <a:lnTo>
                      <a:pt x="34" y="103"/>
                    </a:lnTo>
                    <a:lnTo>
                      <a:pt x="40" y="91"/>
                    </a:lnTo>
                    <a:lnTo>
                      <a:pt x="40" y="87"/>
                    </a:lnTo>
                    <a:lnTo>
                      <a:pt x="42" y="84"/>
                    </a:lnTo>
                    <a:lnTo>
                      <a:pt x="40" y="84"/>
                    </a:lnTo>
                    <a:lnTo>
                      <a:pt x="38" y="84"/>
                    </a:lnTo>
                    <a:lnTo>
                      <a:pt x="36" y="78"/>
                    </a:lnTo>
                    <a:lnTo>
                      <a:pt x="32" y="74"/>
                    </a:lnTo>
                    <a:lnTo>
                      <a:pt x="27" y="74"/>
                    </a:lnTo>
                    <a:lnTo>
                      <a:pt x="25" y="70"/>
                    </a:lnTo>
                    <a:lnTo>
                      <a:pt x="27" y="68"/>
                    </a:lnTo>
                    <a:lnTo>
                      <a:pt x="31" y="68"/>
                    </a:lnTo>
                    <a:lnTo>
                      <a:pt x="31" y="65"/>
                    </a:lnTo>
                    <a:lnTo>
                      <a:pt x="25" y="67"/>
                    </a:lnTo>
                    <a:lnTo>
                      <a:pt x="23" y="65"/>
                    </a:lnTo>
                    <a:lnTo>
                      <a:pt x="17" y="67"/>
                    </a:lnTo>
                    <a:lnTo>
                      <a:pt x="11" y="63"/>
                    </a:lnTo>
                    <a:lnTo>
                      <a:pt x="10" y="65"/>
                    </a:lnTo>
                    <a:lnTo>
                      <a:pt x="8" y="67"/>
                    </a:lnTo>
                    <a:lnTo>
                      <a:pt x="4" y="65"/>
                    </a:lnTo>
                    <a:lnTo>
                      <a:pt x="4" y="61"/>
                    </a:lnTo>
                    <a:lnTo>
                      <a:pt x="0" y="57"/>
                    </a:lnTo>
                    <a:lnTo>
                      <a:pt x="4" y="51"/>
                    </a:lnTo>
                    <a:lnTo>
                      <a:pt x="4" y="49"/>
                    </a:lnTo>
                    <a:lnTo>
                      <a:pt x="11" y="46"/>
                    </a:lnTo>
                    <a:lnTo>
                      <a:pt x="15" y="49"/>
                    </a:lnTo>
                    <a:lnTo>
                      <a:pt x="17" y="51"/>
                    </a:lnTo>
                    <a:lnTo>
                      <a:pt x="19" y="55"/>
                    </a:lnTo>
                    <a:lnTo>
                      <a:pt x="21" y="55"/>
                    </a:lnTo>
                    <a:lnTo>
                      <a:pt x="27" y="51"/>
                    </a:lnTo>
                    <a:lnTo>
                      <a:pt x="27" y="49"/>
                    </a:lnTo>
                    <a:lnTo>
                      <a:pt x="23" y="47"/>
                    </a:lnTo>
                    <a:lnTo>
                      <a:pt x="23" y="46"/>
                    </a:lnTo>
                    <a:lnTo>
                      <a:pt x="27" y="46"/>
                    </a:lnTo>
                    <a:lnTo>
                      <a:pt x="31" y="44"/>
                    </a:lnTo>
                    <a:lnTo>
                      <a:pt x="34" y="42"/>
                    </a:lnTo>
                    <a:lnTo>
                      <a:pt x="32" y="40"/>
                    </a:lnTo>
                    <a:lnTo>
                      <a:pt x="27" y="40"/>
                    </a:lnTo>
                    <a:lnTo>
                      <a:pt x="25" y="38"/>
                    </a:lnTo>
                    <a:lnTo>
                      <a:pt x="27" y="36"/>
                    </a:lnTo>
                    <a:lnTo>
                      <a:pt x="31" y="32"/>
                    </a:lnTo>
                    <a:lnTo>
                      <a:pt x="32" y="32"/>
                    </a:lnTo>
                    <a:lnTo>
                      <a:pt x="34" y="28"/>
                    </a:lnTo>
                    <a:lnTo>
                      <a:pt x="32" y="25"/>
                    </a:lnTo>
                    <a:lnTo>
                      <a:pt x="31" y="26"/>
                    </a:lnTo>
                    <a:lnTo>
                      <a:pt x="29" y="26"/>
                    </a:lnTo>
                    <a:lnTo>
                      <a:pt x="23" y="30"/>
                    </a:lnTo>
                    <a:lnTo>
                      <a:pt x="19" y="32"/>
                    </a:lnTo>
                    <a:lnTo>
                      <a:pt x="17" y="32"/>
                    </a:lnTo>
                    <a:lnTo>
                      <a:pt x="21" y="26"/>
                    </a:lnTo>
                    <a:lnTo>
                      <a:pt x="25" y="25"/>
                    </a:lnTo>
                    <a:lnTo>
                      <a:pt x="31" y="21"/>
                    </a:lnTo>
                    <a:lnTo>
                      <a:pt x="29" y="19"/>
                    </a:lnTo>
                    <a:lnTo>
                      <a:pt x="25" y="19"/>
                    </a:lnTo>
                    <a:lnTo>
                      <a:pt x="23" y="21"/>
                    </a:lnTo>
                    <a:lnTo>
                      <a:pt x="19" y="19"/>
                    </a:lnTo>
                    <a:lnTo>
                      <a:pt x="19" y="15"/>
                    </a:lnTo>
                    <a:lnTo>
                      <a:pt x="23" y="11"/>
                    </a:lnTo>
                    <a:lnTo>
                      <a:pt x="25" y="7"/>
                    </a:lnTo>
                    <a:lnTo>
                      <a:pt x="29" y="6"/>
                    </a:lnTo>
                    <a:lnTo>
                      <a:pt x="29" y="2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81" name="Freeform 1560"/>
              <p:cNvSpPr>
                <a:spLocks/>
              </p:cNvSpPr>
              <p:nvPr/>
            </p:nvSpPr>
            <p:spPr bwMode="auto">
              <a:xfrm>
                <a:off x="2501" y="712"/>
                <a:ext cx="46" cy="61"/>
              </a:xfrm>
              <a:custGeom>
                <a:avLst/>
                <a:gdLst>
                  <a:gd name="T0" fmla="*/ 23 w 46"/>
                  <a:gd name="T1" fmla="*/ 0 h 61"/>
                  <a:gd name="T2" fmla="*/ 27 w 46"/>
                  <a:gd name="T3" fmla="*/ 0 h 61"/>
                  <a:gd name="T4" fmla="*/ 31 w 46"/>
                  <a:gd name="T5" fmla="*/ 6 h 61"/>
                  <a:gd name="T6" fmla="*/ 33 w 46"/>
                  <a:gd name="T7" fmla="*/ 9 h 61"/>
                  <a:gd name="T8" fmla="*/ 33 w 46"/>
                  <a:gd name="T9" fmla="*/ 13 h 61"/>
                  <a:gd name="T10" fmla="*/ 35 w 46"/>
                  <a:gd name="T11" fmla="*/ 15 h 61"/>
                  <a:gd name="T12" fmla="*/ 37 w 46"/>
                  <a:gd name="T13" fmla="*/ 15 h 61"/>
                  <a:gd name="T14" fmla="*/ 37 w 46"/>
                  <a:gd name="T15" fmla="*/ 21 h 61"/>
                  <a:gd name="T16" fmla="*/ 38 w 46"/>
                  <a:gd name="T17" fmla="*/ 21 h 61"/>
                  <a:gd name="T18" fmla="*/ 38 w 46"/>
                  <a:gd name="T19" fmla="*/ 23 h 61"/>
                  <a:gd name="T20" fmla="*/ 40 w 46"/>
                  <a:gd name="T21" fmla="*/ 27 h 61"/>
                  <a:gd name="T22" fmla="*/ 44 w 46"/>
                  <a:gd name="T23" fmla="*/ 27 h 61"/>
                  <a:gd name="T24" fmla="*/ 44 w 46"/>
                  <a:gd name="T25" fmla="*/ 28 h 61"/>
                  <a:gd name="T26" fmla="*/ 46 w 46"/>
                  <a:gd name="T27" fmla="*/ 32 h 61"/>
                  <a:gd name="T28" fmla="*/ 46 w 46"/>
                  <a:gd name="T29" fmla="*/ 40 h 61"/>
                  <a:gd name="T30" fmla="*/ 42 w 46"/>
                  <a:gd name="T31" fmla="*/ 42 h 61"/>
                  <a:gd name="T32" fmla="*/ 40 w 46"/>
                  <a:gd name="T33" fmla="*/ 44 h 61"/>
                  <a:gd name="T34" fmla="*/ 38 w 46"/>
                  <a:gd name="T35" fmla="*/ 44 h 61"/>
                  <a:gd name="T36" fmla="*/ 37 w 46"/>
                  <a:gd name="T37" fmla="*/ 46 h 61"/>
                  <a:gd name="T38" fmla="*/ 37 w 46"/>
                  <a:gd name="T39" fmla="*/ 48 h 61"/>
                  <a:gd name="T40" fmla="*/ 38 w 46"/>
                  <a:gd name="T41" fmla="*/ 48 h 61"/>
                  <a:gd name="T42" fmla="*/ 40 w 46"/>
                  <a:gd name="T43" fmla="*/ 53 h 61"/>
                  <a:gd name="T44" fmla="*/ 40 w 46"/>
                  <a:gd name="T45" fmla="*/ 55 h 61"/>
                  <a:gd name="T46" fmla="*/ 33 w 46"/>
                  <a:gd name="T47" fmla="*/ 61 h 61"/>
                  <a:gd name="T48" fmla="*/ 31 w 46"/>
                  <a:gd name="T49" fmla="*/ 61 h 61"/>
                  <a:gd name="T50" fmla="*/ 29 w 46"/>
                  <a:gd name="T51" fmla="*/ 61 h 61"/>
                  <a:gd name="T52" fmla="*/ 29 w 46"/>
                  <a:gd name="T53" fmla="*/ 59 h 61"/>
                  <a:gd name="T54" fmla="*/ 27 w 46"/>
                  <a:gd name="T55" fmla="*/ 57 h 61"/>
                  <a:gd name="T56" fmla="*/ 23 w 46"/>
                  <a:gd name="T57" fmla="*/ 61 h 61"/>
                  <a:gd name="T58" fmla="*/ 19 w 46"/>
                  <a:gd name="T59" fmla="*/ 59 h 61"/>
                  <a:gd name="T60" fmla="*/ 16 w 46"/>
                  <a:gd name="T61" fmla="*/ 61 h 61"/>
                  <a:gd name="T62" fmla="*/ 12 w 46"/>
                  <a:gd name="T63" fmla="*/ 61 h 61"/>
                  <a:gd name="T64" fmla="*/ 12 w 46"/>
                  <a:gd name="T65" fmla="*/ 57 h 61"/>
                  <a:gd name="T66" fmla="*/ 10 w 46"/>
                  <a:gd name="T67" fmla="*/ 55 h 61"/>
                  <a:gd name="T68" fmla="*/ 8 w 46"/>
                  <a:gd name="T69" fmla="*/ 59 h 61"/>
                  <a:gd name="T70" fmla="*/ 4 w 46"/>
                  <a:gd name="T71" fmla="*/ 59 h 61"/>
                  <a:gd name="T72" fmla="*/ 4 w 46"/>
                  <a:gd name="T73" fmla="*/ 55 h 61"/>
                  <a:gd name="T74" fmla="*/ 6 w 46"/>
                  <a:gd name="T75" fmla="*/ 53 h 61"/>
                  <a:gd name="T76" fmla="*/ 4 w 46"/>
                  <a:gd name="T77" fmla="*/ 51 h 61"/>
                  <a:gd name="T78" fmla="*/ 4 w 46"/>
                  <a:gd name="T79" fmla="*/ 48 h 61"/>
                  <a:gd name="T80" fmla="*/ 0 w 46"/>
                  <a:gd name="T81" fmla="*/ 46 h 61"/>
                  <a:gd name="T82" fmla="*/ 2 w 46"/>
                  <a:gd name="T83" fmla="*/ 42 h 61"/>
                  <a:gd name="T84" fmla="*/ 4 w 46"/>
                  <a:gd name="T85" fmla="*/ 40 h 61"/>
                  <a:gd name="T86" fmla="*/ 8 w 46"/>
                  <a:gd name="T87" fmla="*/ 40 h 61"/>
                  <a:gd name="T88" fmla="*/ 12 w 46"/>
                  <a:gd name="T89" fmla="*/ 44 h 61"/>
                  <a:gd name="T90" fmla="*/ 14 w 46"/>
                  <a:gd name="T91" fmla="*/ 44 h 61"/>
                  <a:gd name="T92" fmla="*/ 14 w 46"/>
                  <a:gd name="T93" fmla="*/ 40 h 61"/>
                  <a:gd name="T94" fmla="*/ 10 w 46"/>
                  <a:gd name="T95" fmla="*/ 34 h 61"/>
                  <a:gd name="T96" fmla="*/ 6 w 46"/>
                  <a:gd name="T97" fmla="*/ 32 h 61"/>
                  <a:gd name="T98" fmla="*/ 6 w 46"/>
                  <a:gd name="T99" fmla="*/ 30 h 61"/>
                  <a:gd name="T100" fmla="*/ 10 w 46"/>
                  <a:gd name="T101" fmla="*/ 30 h 61"/>
                  <a:gd name="T102" fmla="*/ 6 w 46"/>
                  <a:gd name="T103" fmla="*/ 27 h 61"/>
                  <a:gd name="T104" fmla="*/ 10 w 46"/>
                  <a:gd name="T105" fmla="*/ 25 h 61"/>
                  <a:gd name="T106" fmla="*/ 10 w 46"/>
                  <a:gd name="T107" fmla="*/ 19 h 61"/>
                  <a:gd name="T108" fmla="*/ 12 w 46"/>
                  <a:gd name="T109" fmla="*/ 13 h 61"/>
                  <a:gd name="T110" fmla="*/ 14 w 46"/>
                  <a:gd name="T111" fmla="*/ 13 h 61"/>
                  <a:gd name="T112" fmla="*/ 16 w 46"/>
                  <a:gd name="T113" fmla="*/ 11 h 61"/>
                  <a:gd name="T114" fmla="*/ 18 w 46"/>
                  <a:gd name="T115" fmla="*/ 8 h 61"/>
                  <a:gd name="T116" fmla="*/ 19 w 46"/>
                  <a:gd name="T117" fmla="*/ 4 h 61"/>
                  <a:gd name="T118" fmla="*/ 23 w 46"/>
                  <a:gd name="T11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6" h="61">
                    <a:moveTo>
                      <a:pt x="23" y="0"/>
                    </a:moveTo>
                    <a:lnTo>
                      <a:pt x="27" y="0"/>
                    </a:lnTo>
                    <a:lnTo>
                      <a:pt x="31" y="6"/>
                    </a:lnTo>
                    <a:lnTo>
                      <a:pt x="33" y="9"/>
                    </a:lnTo>
                    <a:lnTo>
                      <a:pt x="33" y="13"/>
                    </a:lnTo>
                    <a:lnTo>
                      <a:pt x="35" y="15"/>
                    </a:lnTo>
                    <a:lnTo>
                      <a:pt x="37" y="15"/>
                    </a:lnTo>
                    <a:lnTo>
                      <a:pt x="37" y="21"/>
                    </a:lnTo>
                    <a:lnTo>
                      <a:pt x="38" y="21"/>
                    </a:lnTo>
                    <a:lnTo>
                      <a:pt x="38" y="23"/>
                    </a:lnTo>
                    <a:lnTo>
                      <a:pt x="40" y="27"/>
                    </a:lnTo>
                    <a:lnTo>
                      <a:pt x="44" y="27"/>
                    </a:lnTo>
                    <a:lnTo>
                      <a:pt x="44" y="28"/>
                    </a:lnTo>
                    <a:lnTo>
                      <a:pt x="46" y="32"/>
                    </a:lnTo>
                    <a:lnTo>
                      <a:pt x="46" y="40"/>
                    </a:lnTo>
                    <a:lnTo>
                      <a:pt x="42" y="42"/>
                    </a:lnTo>
                    <a:lnTo>
                      <a:pt x="40" y="44"/>
                    </a:lnTo>
                    <a:lnTo>
                      <a:pt x="38" y="44"/>
                    </a:lnTo>
                    <a:lnTo>
                      <a:pt x="37" y="46"/>
                    </a:lnTo>
                    <a:lnTo>
                      <a:pt x="37" y="48"/>
                    </a:lnTo>
                    <a:lnTo>
                      <a:pt x="38" y="48"/>
                    </a:lnTo>
                    <a:lnTo>
                      <a:pt x="40" y="53"/>
                    </a:lnTo>
                    <a:lnTo>
                      <a:pt x="40" y="55"/>
                    </a:lnTo>
                    <a:lnTo>
                      <a:pt x="33" y="61"/>
                    </a:lnTo>
                    <a:lnTo>
                      <a:pt x="31" y="61"/>
                    </a:lnTo>
                    <a:lnTo>
                      <a:pt x="29" y="61"/>
                    </a:lnTo>
                    <a:lnTo>
                      <a:pt x="29" y="59"/>
                    </a:lnTo>
                    <a:lnTo>
                      <a:pt x="27" y="57"/>
                    </a:lnTo>
                    <a:lnTo>
                      <a:pt x="23" y="61"/>
                    </a:lnTo>
                    <a:lnTo>
                      <a:pt x="19" y="59"/>
                    </a:lnTo>
                    <a:lnTo>
                      <a:pt x="16" y="61"/>
                    </a:lnTo>
                    <a:lnTo>
                      <a:pt x="12" y="61"/>
                    </a:lnTo>
                    <a:lnTo>
                      <a:pt x="12" y="57"/>
                    </a:lnTo>
                    <a:lnTo>
                      <a:pt x="10" y="55"/>
                    </a:lnTo>
                    <a:lnTo>
                      <a:pt x="8" y="59"/>
                    </a:lnTo>
                    <a:lnTo>
                      <a:pt x="4" y="59"/>
                    </a:lnTo>
                    <a:lnTo>
                      <a:pt x="4" y="55"/>
                    </a:lnTo>
                    <a:lnTo>
                      <a:pt x="6" y="53"/>
                    </a:lnTo>
                    <a:lnTo>
                      <a:pt x="4" y="51"/>
                    </a:lnTo>
                    <a:lnTo>
                      <a:pt x="4" y="48"/>
                    </a:lnTo>
                    <a:lnTo>
                      <a:pt x="0" y="46"/>
                    </a:lnTo>
                    <a:lnTo>
                      <a:pt x="2" y="42"/>
                    </a:lnTo>
                    <a:lnTo>
                      <a:pt x="4" y="40"/>
                    </a:lnTo>
                    <a:lnTo>
                      <a:pt x="8" y="40"/>
                    </a:lnTo>
                    <a:lnTo>
                      <a:pt x="12" y="44"/>
                    </a:lnTo>
                    <a:lnTo>
                      <a:pt x="14" y="44"/>
                    </a:lnTo>
                    <a:lnTo>
                      <a:pt x="14" y="40"/>
                    </a:lnTo>
                    <a:lnTo>
                      <a:pt x="10" y="34"/>
                    </a:lnTo>
                    <a:lnTo>
                      <a:pt x="6" y="32"/>
                    </a:lnTo>
                    <a:lnTo>
                      <a:pt x="6" y="30"/>
                    </a:lnTo>
                    <a:lnTo>
                      <a:pt x="10" y="30"/>
                    </a:lnTo>
                    <a:lnTo>
                      <a:pt x="6" y="27"/>
                    </a:lnTo>
                    <a:lnTo>
                      <a:pt x="10" y="25"/>
                    </a:lnTo>
                    <a:lnTo>
                      <a:pt x="10" y="19"/>
                    </a:lnTo>
                    <a:lnTo>
                      <a:pt x="12" y="13"/>
                    </a:lnTo>
                    <a:lnTo>
                      <a:pt x="14" y="13"/>
                    </a:lnTo>
                    <a:lnTo>
                      <a:pt x="16" y="11"/>
                    </a:lnTo>
                    <a:lnTo>
                      <a:pt x="18" y="8"/>
                    </a:lnTo>
                    <a:lnTo>
                      <a:pt x="19" y="4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82" name="Freeform 1561"/>
              <p:cNvSpPr>
                <a:spLocks/>
              </p:cNvSpPr>
              <p:nvPr/>
            </p:nvSpPr>
            <p:spPr bwMode="auto">
              <a:xfrm>
                <a:off x="2435" y="809"/>
                <a:ext cx="3" cy="6"/>
              </a:xfrm>
              <a:custGeom>
                <a:avLst/>
                <a:gdLst>
                  <a:gd name="T0" fmla="*/ 0 w 3"/>
                  <a:gd name="T1" fmla="*/ 0 h 6"/>
                  <a:gd name="T2" fmla="*/ 2 w 3"/>
                  <a:gd name="T3" fmla="*/ 0 h 6"/>
                  <a:gd name="T4" fmla="*/ 3 w 3"/>
                  <a:gd name="T5" fmla="*/ 2 h 6"/>
                  <a:gd name="T6" fmla="*/ 3 w 3"/>
                  <a:gd name="T7" fmla="*/ 6 h 6"/>
                  <a:gd name="T8" fmla="*/ 3 w 3"/>
                  <a:gd name="T9" fmla="*/ 6 h 6"/>
                  <a:gd name="T10" fmla="*/ 2 w 3"/>
                  <a:gd name="T11" fmla="*/ 4 h 6"/>
                  <a:gd name="T12" fmla="*/ 0 w 3"/>
                  <a:gd name="T13" fmla="*/ 2 h 6"/>
                  <a:gd name="T14" fmla="*/ 0 w 3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6">
                    <a:moveTo>
                      <a:pt x="0" y="0"/>
                    </a:moveTo>
                    <a:lnTo>
                      <a:pt x="2" y="0"/>
                    </a:lnTo>
                    <a:lnTo>
                      <a:pt x="3" y="2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83" name="Freeform 1562"/>
              <p:cNvSpPr>
                <a:spLocks/>
              </p:cNvSpPr>
              <p:nvPr/>
            </p:nvSpPr>
            <p:spPr bwMode="auto">
              <a:xfrm>
                <a:off x="2442" y="723"/>
                <a:ext cx="8" cy="6"/>
              </a:xfrm>
              <a:custGeom>
                <a:avLst/>
                <a:gdLst>
                  <a:gd name="T0" fmla="*/ 6 w 8"/>
                  <a:gd name="T1" fmla="*/ 0 h 6"/>
                  <a:gd name="T2" fmla="*/ 8 w 8"/>
                  <a:gd name="T3" fmla="*/ 0 h 6"/>
                  <a:gd name="T4" fmla="*/ 6 w 8"/>
                  <a:gd name="T5" fmla="*/ 0 h 6"/>
                  <a:gd name="T6" fmla="*/ 6 w 8"/>
                  <a:gd name="T7" fmla="*/ 4 h 6"/>
                  <a:gd name="T8" fmla="*/ 2 w 8"/>
                  <a:gd name="T9" fmla="*/ 6 h 6"/>
                  <a:gd name="T10" fmla="*/ 0 w 8"/>
                  <a:gd name="T11" fmla="*/ 6 h 6"/>
                  <a:gd name="T12" fmla="*/ 0 w 8"/>
                  <a:gd name="T13" fmla="*/ 2 h 6"/>
                  <a:gd name="T14" fmla="*/ 6 w 8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6">
                    <a:moveTo>
                      <a:pt x="6" y="0"/>
                    </a:moveTo>
                    <a:lnTo>
                      <a:pt x="8" y="0"/>
                    </a:lnTo>
                    <a:lnTo>
                      <a:pt x="6" y="0"/>
                    </a:lnTo>
                    <a:lnTo>
                      <a:pt x="6" y="4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84" name="Freeform 1563"/>
              <p:cNvSpPr>
                <a:spLocks/>
              </p:cNvSpPr>
              <p:nvPr/>
            </p:nvSpPr>
            <p:spPr bwMode="auto">
              <a:xfrm>
                <a:off x="2545" y="636"/>
                <a:ext cx="21" cy="26"/>
              </a:xfrm>
              <a:custGeom>
                <a:avLst/>
                <a:gdLst>
                  <a:gd name="T0" fmla="*/ 15 w 21"/>
                  <a:gd name="T1" fmla="*/ 0 h 26"/>
                  <a:gd name="T2" fmla="*/ 14 w 21"/>
                  <a:gd name="T3" fmla="*/ 3 h 26"/>
                  <a:gd name="T4" fmla="*/ 15 w 21"/>
                  <a:gd name="T5" fmla="*/ 3 h 26"/>
                  <a:gd name="T6" fmla="*/ 19 w 21"/>
                  <a:gd name="T7" fmla="*/ 3 h 26"/>
                  <a:gd name="T8" fmla="*/ 21 w 21"/>
                  <a:gd name="T9" fmla="*/ 7 h 26"/>
                  <a:gd name="T10" fmla="*/ 19 w 21"/>
                  <a:gd name="T11" fmla="*/ 11 h 26"/>
                  <a:gd name="T12" fmla="*/ 14 w 21"/>
                  <a:gd name="T13" fmla="*/ 15 h 26"/>
                  <a:gd name="T14" fmla="*/ 14 w 21"/>
                  <a:gd name="T15" fmla="*/ 19 h 26"/>
                  <a:gd name="T16" fmla="*/ 12 w 21"/>
                  <a:gd name="T17" fmla="*/ 23 h 26"/>
                  <a:gd name="T18" fmla="*/ 8 w 21"/>
                  <a:gd name="T19" fmla="*/ 26 h 26"/>
                  <a:gd name="T20" fmla="*/ 6 w 21"/>
                  <a:gd name="T21" fmla="*/ 24 h 26"/>
                  <a:gd name="T22" fmla="*/ 4 w 21"/>
                  <a:gd name="T23" fmla="*/ 23 h 26"/>
                  <a:gd name="T24" fmla="*/ 6 w 21"/>
                  <a:gd name="T25" fmla="*/ 19 h 26"/>
                  <a:gd name="T26" fmla="*/ 8 w 21"/>
                  <a:gd name="T27" fmla="*/ 17 h 26"/>
                  <a:gd name="T28" fmla="*/ 8 w 21"/>
                  <a:gd name="T29" fmla="*/ 13 h 26"/>
                  <a:gd name="T30" fmla="*/ 6 w 21"/>
                  <a:gd name="T31" fmla="*/ 15 h 26"/>
                  <a:gd name="T32" fmla="*/ 0 w 21"/>
                  <a:gd name="T33" fmla="*/ 13 h 26"/>
                  <a:gd name="T34" fmla="*/ 0 w 21"/>
                  <a:gd name="T35" fmla="*/ 9 h 26"/>
                  <a:gd name="T36" fmla="*/ 2 w 21"/>
                  <a:gd name="T37" fmla="*/ 7 h 26"/>
                  <a:gd name="T38" fmla="*/ 4 w 21"/>
                  <a:gd name="T39" fmla="*/ 5 h 26"/>
                  <a:gd name="T40" fmla="*/ 8 w 21"/>
                  <a:gd name="T41" fmla="*/ 3 h 26"/>
                  <a:gd name="T42" fmla="*/ 14 w 21"/>
                  <a:gd name="T43" fmla="*/ 0 h 26"/>
                  <a:gd name="T44" fmla="*/ 15 w 21"/>
                  <a:gd name="T4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" h="26">
                    <a:moveTo>
                      <a:pt x="15" y="0"/>
                    </a:moveTo>
                    <a:lnTo>
                      <a:pt x="14" y="3"/>
                    </a:lnTo>
                    <a:lnTo>
                      <a:pt x="15" y="3"/>
                    </a:lnTo>
                    <a:lnTo>
                      <a:pt x="19" y="3"/>
                    </a:lnTo>
                    <a:lnTo>
                      <a:pt x="21" y="7"/>
                    </a:lnTo>
                    <a:lnTo>
                      <a:pt x="19" y="11"/>
                    </a:lnTo>
                    <a:lnTo>
                      <a:pt x="14" y="15"/>
                    </a:lnTo>
                    <a:lnTo>
                      <a:pt x="14" y="19"/>
                    </a:lnTo>
                    <a:lnTo>
                      <a:pt x="12" y="23"/>
                    </a:lnTo>
                    <a:lnTo>
                      <a:pt x="8" y="26"/>
                    </a:lnTo>
                    <a:lnTo>
                      <a:pt x="6" y="24"/>
                    </a:lnTo>
                    <a:lnTo>
                      <a:pt x="4" y="23"/>
                    </a:lnTo>
                    <a:lnTo>
                      <a:pt x="6" y="19"/>
                    </a:lnTo>
                    <a:lnTo>
                      <a:pt x="8" y="17"/>
                    </a:lnTo>
                    <a:lnTo>
                      <a:pt x="8" y="13"/>
                    </a:lnTo>
                    <a:lnTo>
                      <a:pt x="6" y="15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2" y="7"/>
                    </a:lnTo>
                    <a:lnTo>
                      <a:pt x="4" y="5"/>
                    </a:lnTo>
                    <a:lnTo>
                      <a:pt x="8" y="3"/>
                    </a:lnTo>
                    <a:lnTo>
                      <a:pt x="14" y="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85" name="Freeform 1564"/>
              <p:cNvSpPr>
                <a:spLocks/>
              </p:cNvSpPr>
              <p:nvPr/>
            </p:nvSpPr>
            <p:spPr bwMode="auto">
              <a:xfrm>
                <a:off x="2570" y="584"/>
                <a:ext cx="124" cy="200"/>
              </a:xfrm>
              <a:custGeom>
                <a:avLst/>
                <a:gdLst>
                  <a:gd name="T0" fmla="*/ 93 w 124"/>
                  <a:gd name="T1" fmla="*/ 2 h 200"/>
                  <a:gd name="T2" fmla="*/ 101 w 124"/>
                  <a:gd name="T3" fmla="*/ 27 h 200"/>
                  <a:gd name="T4" fmla="*/ 99 w 124"/>
                  <a:gd name="T5" fmla="*/ 59 h 200"/>
                  <a:gd name="T6" fmla="*/ 110 w 124"/>
                  <a:gd name="T7" fmla="*/ 63 h 200"/>
                  <a:gd name="T8" fmla="*/ 110 w 124"/>
                  <a:gd name="T9" fmla="*/ 78 h 200"/>
                  <a:gd name="T10" fmla="*/ 110 w 124"/>
                  <a:gd name="T11" fmla="*/ 90 h 200"/>
                  <a:gd name="T12" fmla="*/ 122 w 124"/>
                  <a:gd name="T13" fmla="*/ 73 h 200"/>
                  <a:gd name="T14" fmla="*/ 118 w 124"/>
                  <a:gd name="T15" fmla="*/ 90 h 200"/>
                  <a:gd name="T16" fmla="*/ 118 w 124"/>
                  <a:gd name="T17" fmla="*/ 94 h 200"/>
                  <a:gd name="T18" fmla="*/ 103 w 124"/>
                  <a:gd name="T19" fmla="*/ 116 h 200"/>
                  <a:gd name="T20" fmla="*/ 103 w 124"/>
                  <a:gd name="T21" fmla="*/ 122 h 200"/>
                  <a:gd name="T22" fmla="*/ 112 w 124"/>
                  <a:gd name="T23" fmla="*/ 128 h 200"/>
                  <a:gd name="T24" fmla="*/ 114 w 124"/>
                  <a:gd name="T25" fmla="*/ 126 h 200"/>
                  <a:gd name="T26" fmla="*/ 116 w 124"/>
                  <a:gd name="T27" fmla="*/ 145 h 200"/>
                  <a:gd name="T28" fmla="*/ 95 w 124"/>
                  <a:gd name="T29" fmla="*/ 155 h 200"/>
                  <a:gd name="T30" fmla="*/ 86 w 124"/>
                  <a:gd name="T31" fmla="*/ 153 h 200"/>
                  <a:gd name="T32" fmla="*/ 69 w 124"/>
                  <a:gd name="T33" fmla="*/ 177 h 200"/>
                  <a:gd name="T34" fmla="*/ 70 w 124"/>
                  <a:gd name="T35" fmla="*/ 158 h 200"/>
                  <a:gd name="T36" fmla="*/ 65 w 124"/>
                  <a:gd name="T37" fmla="*/ 162 h 200"/>
                  <a:gd name="T38" fmla="*/ 59 w 124"/>
                  <a:gd name="T39" fmla="*/ 177 h 200"/>
                  <a:gd name="T40" fmla="*/ 51 w 124"/>
                  <a:gd name="T41" fmla="*/ 185 h 200"/>
                  <a:gd name="T42" fmla="*/ 40 w 124"/>
                  <a:gd name="T43" fmla="*/ 198 h 200"/>
                  <a:gd name="T44" fmla="*/ 36 w 124"/>
                  <a:gd name="T45" fmla="*/ 183 h 200"/>
                  <a:gd name="T46" fmla="*/ 34 w 124"/>
                  <a:gd name="T47" fmla="*/ 181 h 200"/>
                  <a:gd name="T48" fmla="*/ 29 w 124"/>
                  <a:gd name="T49" fmla="*/ 187 h 200"/>
                  <a:gd name="T50" fmla="*/ 8 w 124"/>
                  <a:gd name="T51" fmla="*/ 189 h 200"/>
                  <a:gd name="T52" fmla="*/ 2 w 124"/>
                  <a:gd name="T53" fmla="*/ 174 h 200"/>
                  <a:gd name="T54" fmla="*/ 13 w 124"/>
                  <a:gd name="T55" fmla="*/ 166 h 200"/>
                  <a:gd name="T56" fmla="*/ 2 w 124"/>
                  <a:gd name="T57" fmla="*/ 156 h 200"/>
                  <a:gd name="T58" fmla="*/ 6 w 124"/>
                  <a:gd name="T59" fmla="*/ 147 h 200"/>
                  <a:gd name="T60" fmla="*/ 25 w 124"/>
                  <a:gd name="T61" fmla="*/ 137 h 200"/>
                  <a:gd name="T62" fmla="*/ 53 w 124"/>
                  <a:gd name="T63" fmla="*/ 143 h 200"/>
                  <a:gd name="T64" fmla="*/ 36 w 124"/>
                  <a:gd name="T65" fmla="*/ 134 h 200"/>
                  <a:gd name="T66" fmla="*/ 38 w 124"/>
                  <a:gd name="T67" fmla="*/ 130 h 200"/>
                  <a:gd name="T68" fmla="*/ 29 w 124"/>
                  <a:gd name="T69" fmla="*/ 126 h 200"/>
                  <a:gd name="T70" fmla="*/ 19 w 124"/>
                  <a:gd name="T71" fmla="*/ 126 h 200"/>
                  <a:gd name="T72" fmla="*/ 19 w 124"/>
                  <a:gd name="T73" fmla="*/ 115 h 200"/>
                  <a:gd name="T74" fmla="*/ 9 w 124"/>
                  <a:gd name="T75" fmla="*/ 115 h 200"/>
                  <a:gd name="T76" fmla="*/ 19 w 124"/>
                  <a:gd name="T77" fmla="*/ 101 h 200"/>
                  <a:gd name="T78" fmla="*/ 25 w 124"/>
                  <a:gd name="T79" fmla="*/ 99 h 200"/>
                  <a:gd name="T80" fmla="*/ 21 w 124"/>
                  <a:gd name="T81" fmla="*/ 84 h 200"/>
                  <a:gd name="T82" fmla="*/ 25 w 124"/>
                  <a:gd name="T83" fmla="*/ 69 h 200"/>
                  <a:gd name="T84" fmla="*/ 50 w 124"/>
                  <a:gd name="T85" fmla="*/ 82 h 200"/>
                  <a:gd name="T86" fmla="*/ 46 w 124"/>
                  <a:gd name="T87" fmla="*/ 75 h 200"/>
                  <a:gd name="T88" fmla="*/ 40 w 124"/>
                  <a:gd name="T89" fmla="*/ 65 h 200"/>
                  <a:gd name="T90" fmla="*/ 30 w 124"/>
                  <a:gd name="T91" fmla="*/ 46 h 200"/>
                  <a:gd name="T92" fmla="*/ 44 w 124"/>
                  <a:gd name="T93" fmla="*/ 55 h 200"/>
                  <a:gd name="T94" fmla="*/ 51 w 124"/>
                  <a:gd name="T95" fmla="*/ 46 h 200"/>
                  <a:gd name="T96" fmla="*/ 61 w 124"/>
                  <a:gd name="T97" fmla="*/ 46 h 200"/>
                  <a:gd name="T98" fmla="*/ 57 w 124"/>
                  <a:gd name="T99" fmla="*/ 34 h 200"/>
                  <a:gd name="T100" fmla="*/ 74 w 124"/>
                  <a:gd name="T101" fmla="*/ 27 h 200"/>
                  <a:gd name="T102" fmla="*/ 84 w 124"/>
                  <a:gd name="T103" fmla="*/ 23 h 200"/>
                  <a:gd name="T104" fmla="*/ 82 w 124"/>
                  <a:gd name="T105" fmla="*/ 10 h 200"/>
                  <a:gd name="T106" fmla="*/ 80 w 124"/>
                  <a:gd name="T107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24" h="200">
                    <a:moveTo>
                      <a:pt x="80" y="0"/>
                    </a:moveTo>
                    <a:lnTo>
                      <a:pt x="84" y="4"/>
                    </a:lnTo>
                    <a:lnTo>
                      <a:pt x="86" y="2"/>
                    </a:lnTo>
                    <a:lnTo>
                      <a:pt x="86" y="0"/>
                    </a:lnTo>
                    <a:lnTo>
                      <a:pt x="88" y="0"/>
                    </a:lnTo>
                    <a:lnTo>
                      <a:pt x="93" y="2"/>
                    </a:lnTo>
                    <a:lnTo>
                      <a:pt x="93" y="6"/>
                    </a:lnTo>
                    <a:lnTo>
                      <a:pt x="99" y="10"/>
                    </a:lnTo>
                    <a:lnTo>
                      <a:pt x="101" y="14"/>
                    </a:lnTo>
                    <a:lnTo>
                      <a:pt x="103" y="17"/>
                    </a:lnTo>
                    <a:lnTo>
                      <a:pt x="103" y="21"/>
                    </a:lnTo>
                    <a:lnTo>
                      <a:pt x="101" y="27"/>
                    </a:lnTo>
                    <a:lnTo>
                      <a:pt x="101" y="31"/>
                    </a:lnTo>
                    <a:lnTo>
                      <a:pt x="99" y="38"/>
                    </a:lnTo>
                    <a:lnTo>
                      <a:pt x="97" y="42"/>
                    </a:lnTo>
                    <a:lnTo>
                      <a:pt x="99" y="48"/>
                    </a:lnTo>
                    <a:lnTo>
                      <a:pt x="97" y="55"/>
                    </a:lnTo>
                    <a:lnTo>
                      <a:pt x="99" y="59"/>
                    </a:lnTo>
                    <a:lnTo>
                      <a:pt x="99" y="65"/>
                    </a:lnTo>
                    <a:lnTo>
                      <a:pt x="101" y="67"/>
                    </a:lnTo>
                    <a:lnTo>
                      <a:pt x="101" y="69"/>
                    </a:lnTo>
                    <a:lnTo>
                      <a:pt x="103" y="65"/>
                    </a:lnTo>
                    <a:lnTo>
                      <a:pt x="107" y="63"/>
                    </a:lnTo>
                    <a:lnTo>
                      <a:pt x="110" y="63"/>
                    </a:lnTo>
                    <a:lnTo>
                      <a:pt x="112" y="67"/>
                    </a:lnTo>
                    <a:lnTo>
                      <a:pt x="112" y="73"/>
                    </a:lnTo>
                    <a:lnTo>
                      <a:pt x="110" y="75"/>
                    </a:lnTo>
                    <a:lnTo>
                      <a:pt x="109" y="73"/>
                    </a:lnTo>
                    <a:lnTo>
                      <a:pt x="109" y="75"/>
                    </a:lnTo>
                    <a:lnTo>
                      <a:pt x="110" y="78"/>
                    </a:lnTo>
                    <a:lnTo>
                      <a:pt x="107" y="84"/>
                    </a:lnTo>
                    <a:lnTo>
                      <a:pt x="107" y="88"/>
                    </a:lnTo>
                    <a:lnTo>
                      <a:pt x="109" y="88"/>
                    </a:lnTo>
                    <a:lnTo>
                      <a:pt x="107" y="90"/>
                    </a:lnTo>
                    <a:lnTo>
                      <a:pt x="109" y="92"/>
                    </a:lnTo>
                    <a:lnTo>
                      <a:pt x="110" y="90"/>
                    </a:lnTo>
                    <a:lnTo>
                      <a:pt x="112" y="86"/>
                    </a:lnTo>
                    <a:lnTo>
                      <a:pt x="110" y="84"/>
                    </a:lnTo>
                    <a:lnTo>
                      <a:pt x="112" y="80"/>
                    </a:lnTo>
                    <a:lnTo>
                      <a:pt x="116" y="73"/>
                    </a:lnTo>
                    <a:lnTo>
                      <a:pt x="118" y="71"/>
                    </a:lnTo>
                    <a:lnTo>
                      <a:pt x="122" y="73"/>
                    </a:lnTo>
                    <a:lnTo>
                      <a:pt x="122" y="75"/>
                    </a:lnTo>
                    <a:lnTo>
                      <a:pt x="124" y="76"/>
                    </a:lnTo>
                    <a:lnTo>
                      <a:pt x="124" y="80"/>
                    </a:lnTo>
                    <a:lnTo>
                      <a:pt x="120" y="84"/>
                    </a:lnTo>
                    <a:lnTo>
                      <a:pt x="120" y="88"/>
                    </a:lnTo>
                    <a:lnTo>
                      <a:pt x="118" y="90"/>
                    </a:lnTo>
                    <a:lnTo>
                      <a:pt x="116" y="90"/>
                    </a:lnTo>
                    <a:lnTo>
                      <a:pt x="114" y="92"/>
                    </a:lnTo>
                    <a:lnTo>
                      <a:pt x="112" y="94"/>
                    </a:lnTo>
                    <a:lnTo>
                      <a:pt x="114" y="95"/>
                    </a:lnTo>
                    <a:lnTo>
                      <a:pt x="116" y="94"/>
                    </a:lnTo>
                    <a:lnTo>
                      <a:pt x="118" y="94"/>
                    </a:lnTo>
                    <a:lnTo>
                      <a:pt x="120" y="94"/>
                    </a:lnTo>
                    <a:lnTo>
                      <a:pt x="118" y="99"/>
                    </a:lnTo>
                    <a:lnTo>
                      <a:pt x="114" y="107"/>
                    </a:lnTo>
                    <a:lnTo>
                      <a:pt x="112" y="109"/>
                    </a:lnTo>
                    <a:lnTo>
                      <a:pt x="107" y="115"/>
                    </a:lnTo>
                    <a:lnTo>
                      <a:pt x="103" y="116"/>
                    </a:lnTo>
                    <a:lnTo>
                      <a:pt x="93" y="120"/>
                    </a:lnTo>
                    <a:lnTo>
                      <a:pt x="93" y="122"/>
                    </a:lnTo>
                    <a:lnTo>
                      <a:pt x="95" y="122"/>
                    </a:lnTo>
                    <a:lnTo>
                      <a:pt x="99" y="120"/>
                    </a:lnTo>
                    <a:lnTo>
                      <a:pt x="101" y="120"/>
                    </a:lnTo>
                    <a:lnTo>
                      <a:pt x="103" y="122"/>
                    </a:lnTo>
                    <a:lnTo>
                      <a:pt x="105" y="118"/>
                    </a:lnTo>
                    <a:lnTo>
                      <a:pt x="107" y="118"/>
                    </a:lnTo>
                    <a:lnTo>
                      <a:pt x="109" y="118"/>
                    </a:lnTo>
                    <a:lnTo>
                      <a:pt x="109" y="120"/>
                    </a:lnTo>
                    <a:lnTo>
                      <a:pt x="112" y="124"/>
                    </a:lnTo>
                    <a:lnTo>
                      <a:pt x="112" y="128"/>
                    </a:lnTo>
                    <a:lnTo>
                      <a:pt x="109" y="130"/>
                    </a:lnTo>
                    <a:lnTo>
                      <a:pt x="107" y="134"/>
                    </a:lnTo>
                    <a:lnTo>
                      <a:pt x="107" y="136"/>
                    </a:lnTo>
                    <a:lnTo>
                      <a:pt x="109" y="136"/>
                    </a:lnTo>
                    <a:lnTo>
                      <a:pt x="112" y="130"/>
                    </a:lnTo>
                    <a:lnTo>
                      <a:pt x="114" y="126"/>
                    </a:lnTo>
                    <a:lnTo>
                      <a:pt x="116" y="126"/>
                    </a:lnTo>
                    <a:lnTo>
                      <a:pt x="116" y="134"/>
                    </a:lnTo>
                    <a:lnTo>
                      <a:pt x="114" y="137"/>
                    </a:lnTo>
                    <a:lnTo>
                      <a:pt x="116" y="141"/>
                    </a:lnTo>
                    <a:lnTo>
                      <a:pt x="116" y="143"/>
                    </a:lnTo>
                    <a:lnTo>
                      <a:pt x="116" y="145"/>
                    </a:lnTo>
                    <a:lnTo>
                      <a:pt x="114" y="149"/>
                    </a:lnTo>
                    <a:lnTo>
                      <a:pt x="112" y="151"/>
                    </a:lnTo>
                    <a:lnTo>
                      <a:pt x="109" y="153"/>
                    </a:lnTo>
                    <a:lnTo>
                      <a:pt x="107" y="153"/>
                    </a:lnTo>
                    <a:lnTo>
                      <a:pt x="99" y="155"/>
                    </a:lnTo>
                    <a:lnTo>
                      <a:pt x="95" y="155"/>
                    </a:lnTo>
                    <a:lnTo>
                      <a:pt x="91" y="155"/>
                    </a:lnTo>
                    <a:lnTo>
                      <a:pt x="88" y="160"/>
                    </a:lnTo>
                    <a:lnTo>
                      <a:pt x="84" y="160"/>
                    </a:lnTo>
                    <a:lnTo>
                      <a:pt x="84" y="156"/>
                    </a:lnTo>
                    <a:lnTo>
                      <a:pt x="86" y="155"/>
                    </a:lnTo>
                    <a:lnTo>
                      <a:pt x="86" y="153"/>
                    </a:lnTo>
                    <a:lnTo>
                      <a:pt x="84" y="155"/>
                    </a:lnTo>
                    <a:lnTo>
                      <a:pt x="80" y="158"/>
                    </a:lnTo>
                    <a:lnTo>
                      <a:pt x="80" y="162"/>
                    </a:lnTo>
                    <a:lnTo>
                      <a:pt x="78" y="166"/>
                    </a:lnTo>
                    <a:lnTo>
                      <a:pt x="72" y="172"/>
                    </a:lnTo>
                    <a:lnTo>
                      <a:pt x="69" y="177"/>
                    </a:lnTo>
                    <a:lnTo>
                      <a:pt x="67" y="179"/>
                    </a:lnTo>
                    <a:lnTo>
                      <a:pt x="65" y="176"/>
                    </a:lnTo>
                    <a:lnTo>
                      <a:pt x="65" y="174"/>
                    </a:lnTo>
                    <a:lnTo>
                      <a:pt x="65" y="168"/>
                    </a:lnTo>
                    <a:lnTo>
                      <a:pt x="69" y="164"/>
                    </a:lnTo>
                    <a:lnTo>
                      <a:pt x="70" y="158"/>
                    </a:lnTo>
                    <a:lnTo>
                      <a:pt x="72" y="156"/>
                    </a:lnTo>
                    <a:lnTo>
                      <a:pt x="72" y="155"/>
                    </a:lnTo>
                    <a:lnTo>
                      <a:pt x="72" y="151"/>
                    </a:lnTo>
                    <a:lnTo>
                      <a:pt x="70" y="155"/>
                    </a:lnTo>
                    <a:lnTo>
                      <a:pt x="67" y="156"/>
                    </a:lnTo>
                    <a:lnTo>
                      <a:pt x="65" y="162"/>
                    </a:lnTo>
                    <a:lnTo>
                      <a:pt x="61" y="166"/>
                    </a:lnTo>
                    <a:lnTo>
                      <a:pt x="61" y="168"/>
                    </a:lnTo>
                    <a:lnTo>
                      <a:pt x="63" y="170"/>
                    </a:lnTo>
                    <a:lnTo>
                      <a:pt x="63" y="176"/>
                    </a:lnTo>
                    <a:lnTo>
                      <a:pt x="59" y="177"/>
                    </a:lnTo>
                    <a:lnTo>
                      <a:pt x="59" y="177"/>
                    </a:lnTo>
                    <a:lnTo>
                      <a:pt x="61" y="179"/>
                    </a:lnTo>
                    <a:lnTo>
                      <a:pt x="63" y="183"/>
                    </a:lnTo>
                    <a:lnTo>
                      <a:pt x="59" y="185"/>
                    </a:lnTo>
                    <a:lnTo>
                      <a:pt x="55" y="189"/>
                    </a:lnTo>
                    <a:lnTo>
                      <a:pt x="51" y="189"/>
                    </a:lnTo>
                    <a:lnTo>
                      <a:pt x="51" y="185"/>
                    </a:lnTo>
                    <a:lnTo>
                      <a:pt x="53" y="181"/>
                    </a:lnTo>
                    <a:lnTo>
                      <a:pt x="53" y="179"/>
                    </a:lnTo>
                    <a:lnTo>
                      <a:pt x="51" y="179"/>
                    </a:lnTo>
                    <a:lnTo>
                      <a:pt x="48" y="189"/>
                    </a:lnTo>
                    <a:lnTo>
                      <a:pt x="42" y="195"/>
                    </a:lnTo>
                    <a:lnTo>
                      <a:pt x="40" y="198"/>
                    </a:lnTo>
                    <a:lnTo>
                      <a:pt x="38" y="200"/>
                    </a:lnTo>
                    <a:lnTo>
                      <a:pt x="38" y="200"/>
                    </a:lnTo>
                    <a:lnTo>
                      <a:pt x="38" y="196"/>
                    </a:lnTo>
                    <a:lnTo>
                      <a:pt x="36" y="195"/>
                    </a:lnTo>
                    <a:lnTo>
                      <a:pt x="38" y="187"/>
                    </a:lnTo>
                    <a:lnTo>
                      <a:pt x="36" y="183"/>
                    </a:lnTo>
                    <a:lnTo>
                      <a:pt x="38" y="179"/>
                    </a:lnTo>
                    <a:lnTo>
                      <a:pt x="42" y="172"/>
                    </a:lnTo>
                    <a:lnTo>
                      <a:pt x="42" y="168"/>
                    </a:lnTo>
                    <a:lnTo>
                      <a:pt x="40" y="172"/>
                    </a:lnTo>
                    <a:lnTo>
                      <a:pt x="36" y="176"/>
                    </a:lnTo>
                    <a:lnTo>
                      <a:pt x="34" y="181"/>
                    </a:lnTo>
                    <a:lnTo>
                      <a:pt x="34" y="187"/>
                    </a:lnTo>
                    <a:lnTo>
                      <a:pt x="32" y="196"/>
                    </a:lnTo>
                    <a:lnTo>
                      <a:pt x="30" y="196"/>
                    </a:lnTo>
                    <a:lnTo>
                      <a:pt x="29" y="193"/>
                    </a:lnTo>
                    <a:lnTo>
                      <a:pt x="30" y="191"/>
                    </a:lnTo>
                    <a:lnTo>
                      <a:pt x="29" y="187"/>
                    </a:lnTo>
                    <a:lnTo>
                      <a:pt x="25" y="187"/>
                    </a:lnTo>
                    <a:lnTo>
                      <a:pt x="25" y="191"/>
                    </a:lnTo>
                    <a:lnTo>
                      <a:pt x="25" y="193"/>
                    </a:lnTo>
                    <a:lnTo>
                      <a:pt x="21" y="195"/>
                    </a:lnTo>
                    <a:lnTo>
                      <a:pt x="13" y="189"/>
                    </a:lnTo>
                    <a:lnTo>
                      <a:pt x="8" y="189"/>
                    </a:lnTo>
                    <a:lnTo>
                      <a:pt x="8" y="183"/>
                    </a:lnTo>
                    <a:lnTo>
                      <a:pt x="6" y="181"/>
                    </a:lnTo>
                    <a:lnTo>
                      <a:pt x="4" y="183"/>
                    </a:lnTo>
                    <a:lnTo>
                      <a:pt x="4" y="176"/>
                    </a:lnTo>
                    <a:lnTo>
                      <a:pt x="4" y="174"/>
                    </a:lnTo>
                    <a:lnTo>
                      <a:pt x="2" y="174"/>
                    </a:lnTo>
                    <a:lnTo>
                      <a:pt x="0" y="172"/>
                    </a:lnTo>
                    <a:lnTo>
                      <a:pt x="2" y="166"/>
                    </a:lnTo>
                    <a:lnTo>
                      <a:pt x="6" y="166"/>
                    </a:lnTo>
                    <a:lnTo>
                      <a:pt x="9" y="168"/>
                    </a:lnTo>
                    <a:lnTo>
                      <a:pt x="11" y="168"/>
                    </a:lnTo>
                    <a:lnTo>
                      <a:pt x="13" y="166"/>
                    </a:lnTo>
                    <a:lnTo>
                      <a:pt x="11" y="166"/>
                    </a:lnTo>
                    <a:lnTo>
                      <a:pt x="9" y="162"/>
                    </a:lnTo>
                    <a:lnTo>
                      <a:pt x="8" y="162"/>
                    </a:lnTo>
                    <a:lnTo>
                      <a:pt x="6" y="162"/>
                    </a:lnTo>
                    <a:lnTo>
                      <a:pt x="4" y="162"/>
                    </a:lnTo>
                    <a:lnTo>
                      <a:pt x="2" y="156"/>
                    </a:lnTo>
                    <a:lnTo>
                      <a:pt x="4" y="149"/>
                    </a:lnTo>
                    <a:lnTo>
                      <a:pt x="8" y="149"/>
                    </a:lnTo>
                    <a:lnTo>
                      <a:pt x="9" y="155"/>
                    </a:lnTo>
                    <a:lnTo>
                      <a:pt x="9" y="155"/>
                    </a:lnTo>
                    <a:lnTo>
                      <a:pt x="9" y="149"/>
                    </a:lnTo>
                    <a:lnTo>
                      <a:pt x="6" y="147"/>
                    </a:lnTo>
                    <a:lnTo>
                      <a:pt x="8" y="139"/>
                    </a:lnTo>
                    <a:lnTo>
                      <a:pt x="9" y="137"/>
                    </a:lnTo>
                    <a:lnTo>
                      <a:pt x="15" y="137"/>
                    </a:lnTo>
                    <a:lnTo>
                      <a:pt x="17" y="136"/>
                    </a:lnTo>
                    <a:lnTo>
                      <a:pt x="19" y="134"/>
                    </a:lnTo>
                    <a:lnTo>
                      <a:pt x="25" y="137"/>
                    </a:lnTo>
                    <a:lnTo>
                      <a:pt x="29" y="139"/>
                    </a:lnTo>
                    <a:lnTo>
                      <a:pt x="30" y="141"/>
                    </a:lnTo>
                    <a:lnTo>
                      <a:pt x="36" y="141"/>
                    </a:lnTo>
                    <a:lnTo>
                      <a:pt x="42" y="143"/>
                    </a:lnTo>
                    <a:lnTo>
                      <a:pt x="46" y="143"/>
                    </a:lnTo>
                    <a:lnTo>
                      <a:pt x="53" y="143"/>
                    </a:lnTo>
                    <a:lnTo>
                      <a:pt x="50" y="141"/>
                    </a:lnTo>
                    <a:lnTo>
                      <a:pt x="44" y="141"/>
                    </a:lnTo>
                    <a:lnTo>
                      <a:pt x="36" y="139"/>
                    </a:lnTo>
                    <a:lnTo>
                      <a:pt x="30" y="137"/>
                    </a:lnTo>
                    <a:lnTo>
                      <a:pt x="30" y="136"/>
                    </a:lnTo>
                    <a:lnTo>
                      <a:pt x="36" y="134"/>
                    </a:lnTo>
                    <a:lnTo>
                      <a:pt x="40" y="137"/>
                    </a:lnTo>
                    <a:lnTo>
                      <a:pt x="44" y="136"/>
                    </a:lnTo>
                    <a:lnTo>
                      <a:pt x="51" y="137"/>
                    </a:lnTo>
                    <a:lnTo>
                      <a:pt x="51" y="136"/>
                    </a:lnTo>
                    <a:lnTo>
                      <a:pt x="42" y="134"/>
                    </a:lnTo>
                    <a:lnTo>
                      <a:pt x="38" y="130"/>
                    </a:lnTo>
                    <a:lnTo>
                      <a:pt x="34" y="132"/>
                    </a:lnTo>
                    <a:lnTo>
                      <a:pt x="30" y="130"/>
                    </a:lnTo>
                    <a:lnTo>
                      <a:pt x="30" y="128"/>
                    </a:lnTo>
                    <a:lnTo>
                      <a:pt x="34" y="128"/>
                    </a:lnTo>
                    <a:lnTo>
                      <a:pt x="32" y="126"/>
                    </a:lnTo>
                    <a:lnTo>
                      <a:pt x="29" y="126"/>
                    </a:lnTo>
                    <a:lnTo>
                      <a:pt x="27" y="124"/>
                    </a:lnTo>
                    <a:lnTo>
                      <a:pt x="29" y="122"/>
                    </a:lnTo>
                    <a:lnTo>
                      <a:pt x="29" y="120"/>
                    </a:lnTo>
                    <a:lnTo>
                      <a:pt x="25" y="122"/>
                    </a:lnTo>
                    <a:lnTo>
                      <a:pt x="23" y="122"/>
                    </a:lnTo>
                    <a:lnTo>
                      <a:pt x="19" y="126"/>
                    </a:lnTo>
                    <a:lnTo>
                      <a:pt x="17" y="126"/>
                    </a:lnTo>
                    <a:lnTo>
                      <a:pt x="15" y="124"/>
                    </a:lnTo>
                    <a:lnTo>
                      <a:pt x="17" y="120"/>
                    </a:lnTo>
                    <a:lnTo>
                      <a:pt x="21" y="120"/>
                    </a:lnTo>
                    <a:lnTo>
                      <a:pt x="21" y="116"/>
                    </a:lnTo>
                    <a:lnTo>
                      <a:pt x="19" y="115"/>
                    </a:lnTo>
                    <a:lnTo>
                      <a:pt x="15" y="118"/>
                    </a:lnTo>
                    <a:lnTo>
                      <a:pt x="11" y="118"/>
                    </a:lnTo>
                    <a:lnTo>
                      <a:pt x="9" y="120"/>
                    </a:lnTo>
                    <a:lnTo>
                      <a:pt x="8" y="118"/>
                    </a:lnTo>
                    <a:lnTo>
                      <a:pt x="8" y="115"/>
                    </a:lnTo>
                    <a:lnTo>
                      <a:pt x="9" y="115"/>
                    </a:lnTo>
                    <a:lnTo>
                      <a:pt x="9" y="113"/>
                    </a:lnTo>
                    <a:lnTo>
                      <a:pt x="8" y="109"/>
                    </a:lnTo>
                    <a:lnTo>
                      <a:pt x="9" y="107"/>
                    </a:lnTo>
                    <a:lnTo>
                      <a:pt x="13" y="99"/>
                    </a:lnTo>
                    <a:lnTo>
                      <a:pt x="17" y="99"/>
                    </a:lnTo>
                    <a:lnTo>
                      <a:pt x="19" y="101"/>
                    </a:lnTo>
                    <a:lnTo>
                      <a:pt x="25" y="101"/>
                    </a:lnTo>
                    <a:lnTo>
                      <a:pt x="29" y="101"/>
                    </a:lnTo>
                    <a:lnTo>
                      <a:pt x="30" y="101"/>
                    </a:lnTo>
                    <a:lnTo>
                      <a:pt x="30" y="99"/>
                    </a:lnTo>
                    <a:lnTo>
                      <a:pt x="27" y="99"/>
                    </a:lnTo>
                    <a:lnTo>
                      <a:pt x="25" y="99"/>
                    </a:lnTo>
                    <a:lnTo>
                      <a:pt x="19" y="97"/>
                    </a:lnTo>
                    <a:lnTo>
                      <a:pt x="17" y="95"/>
                    </a:lnTo>
                    <a:lnTo>
                      <a:pt x="15" y="88"/>
                    </a:lnTo>
                    <a:lnTo>
                      <a:pt x="19" y="88"/>
                    </a:lnTo>
                    <a:lnTo>
                      <a:pt x="19" y="82"/>
                    </a:lnTo>
                    <a:lnTo>
                      <a:pt x="21" y="84"/>
                    </a:lnTo>
                    <a:lnTo>
                      <a:pt x="23" y="82"/>
                    </a:lnTo>
                    <a:lnTo>
                      <a:pt x="21" y="76"/>
                    </a:lnTo>
                    <a:lnTo>
                      <a:pt x="23" y="75"/>
                    </a:lnTo>
                    <a:lnTo>
                      <a:pt x="23" y="73"/>
                    </a:lnTo>
                    <a:lnTo>
                      <a:pt x="25" y="69"/>
                    </a:lnTo>
                    <a:lnTo>
                      <a:pt x="25" y="69"/>
                    </a:lnTo>
                    <a:lnTo>
                      <a:pt x="27" y="71"/>
                    </a:lnTo>
                    <a:lnTo>
                      <a:pt x="29" y="71"/>
                    </a:lnTo>
                    <a:lnTo>
                      <a:pt x="32" y="76"/>
                    </a:lnTo>
                    <a:lnTo>
                      <a:pt x="42" y="78"/>
                    </a:lnTo>
                    <a:lnTo>
                      <a:pt x="48" y="82"/>
                    </a:lnTo>
                    <a:lnTo>
                      <a:pt x="50" y="82"/>
                    </a:lnTo>
                    <a:lnTo>
                      <a:pt x="51" y="76"/>
                    </a:lnTo>
                    <a:lnTo>
                      <a:pt x="53" y="75"/>
                    </a:lnTo>
                    <a:lnTo>
                      <a:pt x="53" y="73"/>
                    </a:lnTo>
                    <a:lnTo>
                      <a:pt x="51" y="71"/>
                    </a:lnTo>
                    <a:lnTo>
                      <a:pt x="50" y="75"/>
                    </a:lnTo>
                    <a:lnTo>
                      <a:pt x="46" y="75"/>
                    </a:lnTo>
                    <a:lnTo>
                      <a:pt x="42" y="73"/>
                    </a:lnTo>
                    <a:lnTo>
                      <a:pt x="40" y="69"/>
                    </a:lnTo>
                    <a:lnTo>
                      <a:pt x="36" y="67"/>
                    </a:lnTo>
                    <a:lnTo>
                      <a:pt x="40" y="67"/>
                    </a:lnTo>
                    <a:lnTo>
                      <a:pt x="42" y="67"/>
                    </a:lnTo>
                    <a:lnTo>
                      <a:pt x="40" y="65"/>
                    </a:lnTo>
                    <a:lnTo>
                      <a:pt x="34" y="63"/>
                    </a:lnTo>
                    <a:lnTo>
                      <a:pt x="32" y="61"/>
                    </a:lnTo>
                    <a:lnTo>
                      <a:pt x="30" y="57"/>
                    </a:lnTo>
                    <a:lnTo>
                      <a:pt x="32" y="54"/>
                    </a:lnTo>
                    <a:lnTo>
                      <a:pt x="30" y="48"/>
                    </a:lnTo>
                    <a:lnTo>
                      <a:pt x="30" y="46"/>
                    </a:lnTo>
                    <a:lnTo>
                      <a:pt x="32" y="46"/>
                    </a:lnTo>
                    <a:lnTo>
                      <a:pt x="36" y="50"/>
                    </a:lnTo>
                    <a:lnTo>
                      <a:pt x="36" y="50"/>
                    </a:lnTo>
                    <a:lnTo>
                      <a:pt x="40" y="50"/>
                    </a:lnTo>
                    <a:lnTo>
                      <a:pt x="44" y="52"/>
                    </a:lnTo>
                    <a:lnTo>
                      <a:pt x="44" y="55"/>
                    </a:lnTo>
                    <a:lnTo>
                      <a:pt x="46" y="55"/>
                    </a:lnTo>
                    <a:lnTo>
                      <a:pt x="46" y="54"/>
                    </a:lnTo>
                    <a:lnTo>
                      <a:pt x="44" y="50"/>
                    </a:lnTo>
                    <a:lnTo>
                      <a:pt x="46" y="46"/>
                    </a:lnTo>
                    <a:lnTo>
                      <a:pt x="48" y="44"/>
                    </a:lnTo>
                    <a:lnTo>
                      <a:pt x="51" y="46"/>
                    </a:lnTo>
                    <a:lnTo>
                      <a:pt x="55" y="48"/>
                    </a:lnTo>
                    <a:lnTo>
                      <a:pt x="59" y="48"/>
                    </a:lnTo>
                    <a:lnTo>
                      <a:pt x="61" y="50"/>
                    </a:lnTo>
                    <a:lnTo>
                      <a:pt x="63" y="50"/>
                    </a:lnTo>
                    <a:lnTo>
                      <a:pt x="63" y="48"/>
                    </a:lnTo>
                    <a:lnTo>
                      <a:pt x="61" y="46"/>
                    </a:lnTo>
                    <a:lnTo>
                      <a:pt x="63" y="44"/>
                    </a:lnTo>
                    <a:lnTo>
                      <a:pt x="65" y="44"/>
                    </a:lnTo>
                    <a:lnTo>
                      <a:pt x="65" y="42"/>
                    </a:lnTo>
                    <a:lnTo>
                      <a:pt x="61" y="40"/>
                    </a:lnTo>
                    <a:lnTo>
                      <a:pt x="59" y="34"/>
                    </a:lnTo>
                    <a:lnTo>
                      <a:pt x="57" y="34"/>
                    </a:lnTo>
                    <a:lnTo>
                      <a:pt x="57" y="33"/>
                    </a:lnTo>
                    <a:lnTo>
                      <a:pt x="59" y="29"/>
                    </a:lnTo>
                    <a:lnTo>
                      <a:pt x="61" y="25"/>
                    </a:lnTo>
                    <a:lnTo>
                      <a:pt x="67" y="21"/>
                    </a:lnTo>
                    <a:lnTo>
                      <a:pt x="70" y="27"/>
                    </a:lnTo>
                    <a:lnTo>
                      <a:pt x="74" y="27"/>
                    </a:lnTo>
                    <a:lnTo>
                      <a:pt x="76" y="23"/>
                    </a:lnTo>
                    <a:lnTo>
                      <a:pt x="74" y="23"/>
                    </a:lnTo>
                    <a:lnTo>
                      <a:pt x="72" y="19"/>
                    </a:lnTo>
                    <a:lnTo>
                      <a:pt x="76" y="21"/>
                    </a:lnTo>
                    <a:lnTo>
                      <a:pt x="80" y="21"/>
                    </a:lnTo>
                    <a:lnTo>
                      <a:pt x="84" y="23"/>
                    </a:lnTo>
                    <a:lnTo>
                      <a:pt x="86" y="23"/>
                    </a:lnTo>
                    <a:lnTo>
                      <a:pt x="91" y="17"/>
                    </a:lnTo>
                    <a:lnTo>
                      <a:pt x="91" y="15"/>
                    </a:lnTo>
                    <a:lnTo>
                      <a:pt x="88" y="15"/>
                    </a:lnTo>
                    <a:lnTo>
                      <a:pt x="88" y="12"/>
                    </a:lnTo>
                    <a:lnTo>
                      <a:pt x="82" y="10"/>
                    </a:lnTo>
                    <a:lnTo>
                      <a:pt x="80" y="12"/>
                    </a:lnTo>
                    <a:lnTo>
                      <a:pt x="76" y="12"/>
                    </a:lnTo>
                    <a:lnTo>
                      <a:pt x="72" y="8"/>
                    </a:lnTo>
                    <a:lnTo>
                      <a:pt x="76" y="4"/>
                    </a:lnTo>
                    <a:lnTo>
                      <a:pt x="76" y="0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86" name="Freeform 1565"/>
              <p:cNvSpPr>
                <a:spLocks/>
              </p:cNvSpPr>
              <p:nvPr/>
            </p:nvSpPr>
            <p:spPr bwMode="auto">
              <a:xfrm>
                <a:off x="2618" y="624"/>
                <a:ext cx="7" cy="4"/>
              </a:xfrm>
              <a:custGeom>
                <a:avLst/>
                <a:gdLst>
                  <a:gd name="T0" fmla="*/ 0 w 7"/>
                  <a:gd name="T1" fmla="*/ 0 h 4"/>
                  <a:gd name="T2" fmla="*/ 3 w 7"/>
                  <a:gd name="T3" fmla="*/ 0 h 4"/>
                  <a:gd name="T4" fmla="*/ 3 w 7"/>
                  <a:gd name="T5" fmla="*/ 0 h 4"/>
                  <a:gd name="T6" fmla="*/ 7 w 7"/>
                  <a:gd name="T7" fmla="*/ 0 h 4"/>
                  <a:gd name="T8" fmla="*/ 7 w 7"/>
                  <a:gd name="T9" fmla="*/ 4 h 4"/>
                  <a:gd name="T10" fmla="*/ 5 w 7"/>
                  <a:gd name="T11" fmla="*/ 4 h 4"/>
                  <a:gd name="T12" fmla="*/ 3 w 7"/>
                  <a:gd name="T13" fmla="*/ 2 h 4"/>
                  <a:gd name="T14" fmla="*/ 0 w 7"/>
                  <a:gd name="T15" fmla="*/ 2 h 4"/>
                  <a:gd name="T16" fmla="*/ 0 w 7"/>
                  <a:gd name="T17" fmla="*/ 0 h 4"/>
                  <a:gd name="T18" fmla="*/ 0 w 7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4">
                    <a:moveTo>
                      <a:pt x="0" y="0"/>
                    </a:moveTo>
                    <a:lnTo>
                      <a:pt x="3" y="0"/>
                    </a:lnTo>
                    <a:lnTo>
                      <a:pt x="3" y="0"/>
                    </a:lnTo>
                    <a:lnTo>
                      <a:pt x="7" y="0"/>
                    </a:lnTo>
                    <a:lnTo>
                      <a:pt x="7" y="4"/>
                    </a:lnTo>
                    <a:lnTo>
                      <a:pt x="5" y="4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87" name="Freeform 1566"/>
              <p:cNvSpPr>
                <a:spLocks/>
              </p:cNvSpPr>
              <p:nvPr/>
            </p:nvSpPr>
            <p:spPr bwMode="auto">
              <a:xfrm>
                <a:off x="2560" y="807"/>
                <a:ext cx="16" cy="19"/>
              </a:xfrm>
              <a:custGeom>
                <a:avLst/>
                <a:gdLst>
                  <a:gd name="T0" fmla="*/ 6 w 16"/>
                  <a:gd name="T1" fmla="*/ 0 h 19"/>
                  <a:gd name="T2" fmla="*/ 8 w 16"/>
                  <a:gd name="T3" fmla="*/ 0 h 19"/>
                  <a:gd name="T4" fmla="*/ 10 w 16"/>
                  <a:gd name="T5" fmla="*/ 4 h 19"/>
                  <a:gd name="T6" fmla="*/ 14 w 16"/>
                  <a:gd name="T7" fmla="*/ 4 h 19"/>
                  <a:gd name="T8" fmla="*/ 14 w 16"/>
                  <a:gd name="T9" fmla="*/ 8 h 19"/>
                  <a:gd name="T10" fmla="*/ 14 w 16"/>
                  <a:gd name="T11" fmla="*/ 8 h 19"/>
                  <a:gd name="T12" fmla="*/ 16 w 16"/>
                  <a:gd name="T13" fmla="*/ 10 h 19"/>
                  <a:gd name="T14" fmla="*/ 16 w 16"/>
                  <a:gd name="T15" fmla="*/ 12 h 19"/>
                  <a:gd name="T16" fmla="*/ 12 w 16"/>
                  <a:gd name="T17" fmla="*/ 19 h 19"/>
                  <a:gd name="T18" fmla="*/ 8 w 16"/>
                  <a:gd name="T19" fmla="*/ 19 h 19"/>
                  <a:gd name="T20" fmla="*/ 4 w 16"/>
                  <a:gd name="T21" fmla="*/ 19 h 19"/>
                  <a:gd name="T22" fmla="*/ 0 w 16"/>
                  <a:gd name="T23" fmla="*/ 17 h 19"/>
                  <a:gd name="T24" fmla="*/ 0 w 16"/>
                  <a:gd name="T25" fmla="*/ 14 h 19"/>
                  <a:gd name="T26" fmla="*/ 0 w 16"/>
                  <a:gd name="T27" fmla="*/ 10 h 19"/>
                  <a:gd name="T28" fmla="*/ 0 w 16"/>
                  <a:gd name="T29" fmla="*/ 8 h 19"/>
                  <a:gd name="T30" fmla="*/ 2 w 16"/>
                  <a:gd name="T31" fmla="*/ 4 h 19"/>
                  <a:gd name="T32" fmla="*/ 6 w 16"/>
                  <a:gd name="T3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" h="19">
                    <a:moveTo>
                      <a:pt x="6" y="0"/>
                    </a:moveTo>
                    <a:lnTo>
                      <a:pt x="8" y="0"/>
                    </a:lnTo>
                    <a:lnTo>
                      <a:pt x="10" y="4"/>
                    </a:lnTo>
                    <a:lnTo>
                      <a:pt x="14" y="4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6" y="10"/>
                    </a:lnTo>
                    <a:lnTo>
                      <a:pt x="16" y="12"/>
                    </a:lnTo>
                    <a:lnTo>
                      <a:pt x="12" y="19"/>
                    </a:lnTo>
                    <a:lnTo>
                      <a:pt x="8" y="19"/>
                    </a:lnTo>
                    <a:lnTo>
                      <a:pt x="4" y="19"/>
                    </a:lnTo>
                    <a:lnTo>
                      <a:pt x="0" y="17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88" name="Freeform 1567"/>
              <p:cNvSpPr>
                <a:spLocks/>
              </p:cNvSpPr>
              <p:nvPr/>
            </p:nvSpPr>
            <p:spPr bwMode="auto">
              <a:xfrm>
                <a:off x="2658" y="740"/>
                <a:ext cx="17" cy="12"/>
              </a:xfrm>
              <a:custGeom>
                <a:avLst/>
                <a:gdLst>
                  <a:gd name="T0" fmla="*/ 9 w 17"/>
                  <a:gd name="T1" fmla="*/ 0 h 12"/>
                  <a:gd name="T2" fmla="*/ 13 w 17"/>
                  <a:gd name="T3" fmla="*/ 2 h 12"/>
                  <a:gd name="T4" fmla="*/ 17 w 17"/>
                  <a:gd name="T5" fmla="*/ 6 h 12"/>
                  <a:gd name="T6" fmla="*/ 15 w 17"/>
                  <a:gd name="T7" fmla="*/ 8 h 12"/>
                  <a:gd name="T8" fmla="*/ 11 w 17"/>
                  <a:gd name="T9" fmla="*/ 8 h 12"/>
                  <a:gd name="T10" fmla="*/ 7 w 17"/>
                  <a:gd name="T11" fmla="*/ 10 h 12"/>
                  <a:gd name="T12" fmla="*/ 3 w 17"/>
                  <a:gd name="T13" fmla="*/ 12 h 12"/>
                  <a:gd name="T14" fmla="*/ 0 w 17"/>
                  <a:gd name="T15" fmla="*/ 10 h 12"/>
                  <a:gd name="T16" fmla="*/ 0 w 17"/>
                  <a:gd name="T17" fmla="*/ 8 h 12"/>
                  <a:gd name="T18" fmla="*/ 3 w 17"/>
                  <a:gd name="T19" fmla="*/ 2 h 12"/>
                  <a:gd name="T20" fmla="*/ 5 w 17"/>
                  <a:gd name="T21" fmla="*/ 2 h 12"/>
                  <a:gd name="T22" fmla="*/ 9 w 17"/>
                  <a:gd name="T2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" h="12">
                    <a:moveTo>
                      <a:pt x="9" y="0"/>
                    </a:moveTo>
                    <a:lnTo>
                      <a:pt x="13" y="2"/>
                    </a:lnTo>
                    <a:lnTo>
                      <a:pt x="17" y="6"/>
                    </a:lnTo>
                    <a:lnTo>
                      <a:pt x="15" y="8"/>
                    </a:lnTo>
                    <a:lnTo>
                      <a:pt x="11" y="8"/>
                    </a:lnTo>
                    <a:lnTo>
                      <a:pt x="7" y="10"/>
                    </a:lnTo>
                    <a:lnTo>
                      <a:pt x="3" y="12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3" y="2"/>
                    </a:lnTo>
                    <a:lnTo>
                      <a:pt x="5" y="2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89" name="Freeform 1568"/>
              <p:cNvSpPr>
                <a:spLocks/>
              </p:cNvSpPr>
              <p:nvPr/>
            </p:nvSpPr>
            <p:spPr bwMode="auto">
              <a:xfrm>
                <a:off x="2675" y="1125"/>
                <a:ext cx="5" cy="10"/>
              </a:xfrm>
              <a:custGeom>
                <a:avLst/>
                <a:gdLst>
                  <a:gd name="T0" fmla="*/ 2 w 5"/>
                  <a:gd name="T1" fmla="*/ 0 h 10"/>
                  <a:gd name="T2" fmla="*/ 4 w 5"/>
                  <a:gd name="T3" fmla="*/ 2 h 10"/>
                  <a:gd name="T4" fmla="*/ 4 w 5"/>
                  <a:gd name="T5" fmla="*/ 2 h 10"/>
                  <a:gd name="T6" fmla="*/ 5 w 5"/>
                  <a:gd name="T7" fmla="*/ 4 h 10"/>
                  <a:gd name="T8" fmla="*/ 4 w 5"/>
                  <a:gd name="T9" fmla="*/ 6 h 10"/>
                  <a:gd name="T10" fmla="*/ 2 w 5"/>
                  <a:gd name="T11" fmla="*/ 10 h 10"/>
                  <a:gd name="T12" fmla="*/ 0 w 5"/>
                  <a:gd name="T13" fmla="*/ 10 h 10"/>
                  <a:gd name="T14" fmla="*/ 0 w 5"/>
                  <a:gd name="T15" fmla="*/ 6 h 10"/>
                  <a:gd name="T16" fmla="*/ 0 w 5"/>
                  <a:gd name="T17" fmla="*/ 6 h 10"/>
                  <a:gd name="T18" fmla="*/ 0 w 5"/>
                  <a:gd name="T19" fmla="*/ 2 h 10"/>
                  <a:gd name="T20" fmla="*/ 2 w 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10">
                    <a:moveTo>
                      <a:pt x="2" y="0"/>
                    </a:moveTo>
                    <a:lnTo>
                      <a:pt x="4" y="2"/>
                    </a:lnTo>
                    <a:lnTo>
                      <a:pt x="4" y="2"/>
                    </a:lnTo>
                    <a:lnTo>
                      <a:pt x="5" y="4"/>
                    </a:lnTo>
                    <a:lnTo>
                      <a:pt x="4" y="6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90" name="Freeform 1569"/>
              <p:cNvSpPr>
                <a:spLocks/>
              </p:cNvSpPr>
              <p:nvPr/>
            </p:nvSpPr>
            <p:spPr bwMode="auto">
              <a:xfrm>
                <a:off x="2677" y="1118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4 h 4"/>
                  <a:gd name="T4" fmla="*/ 0 w 2"/>
                  <a:gd name="T5" fmla="*/ 4 h 4"/>
                  <a:gd name="T6" fmla="*/ 0 w 2"/>
                  <a:gd name="T7" fmla="*/ 2 h 4"/>
                  <a:gd name="T8" fmla="*/ 2 w 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91" name="Freeform 1570"/>
              <p:cNvSpPr>
                <a:spLocks/>
              </p:cNvSpPr>
              <p:nvPr/>
            </p:nvSpPr>
            <p:spPr bwMode="auto">
              <a:xfrm>
                <a:off x="2595" y="1064"/>
                <a:ext cx="2" cy="6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2 h 6"/>
                  <a:gd name="T4" fmla="*/ 2 w 2"/>
                  <a:gd name="T5" fmla="*/ 4 h 6"/>
                  <a:gd name="T6" fmla="*/ 0 w 2"/>
                  <a:gd name="T7" fmla="*/ 6 h 6"/>
                  <a:gd name="T8" fmla="*/ 0 w 2"/>
                  <a:gd name="T9" fmla="*/ 2 h 6"/>
                  <a:gd name="T10" fmla="*/ 0 w 2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92" name="Freeform 1571"/>
              <p:cNvSpPr>
                <a:spLocks/>
              </p:cNvSpPr>
              <p:nvPr/>
            </p:nvSpPr>
            <p:spPr bwMode="auto">
              <a:xfrm>
                <a:off x="2669" y="910"/>
                <a:ext cx="15" cy="15"/>
              </a:xfrm>
              <a:custGeom>
                <a:avLst/>
                <a:gdLst>
                  <a:gd name="T0" fmla="*/ 15 w 15"/>
                  <a:gd name="T1" fmla="*/ 0 h 15"/>
                  <a:gd name="T2" fmla="*/ 13 w 15"/>
                  <a:gd name="T3" fmla="*/ 4 h 15"/>
                  <a:gd name="T4" fmla="*/ 10 w 15"/>
                  <a:gd name="T5" fmla="*/ 8 h 15"/>
                  <a:gd name="T6" fmla="*/ 8 w 15"/>
                  <a:gd name="T7" fmla="*/ 12 h 15"/>
                  <a:gd name="T8" fmla="*/ 10 w 15"/>
                  <a:gd name="T9" fmla="*/ 13 h 15"/>
                  <a:gd name="T10" fmla="*/ 8 w 15"/>
                  <a:gd name="T11" fmla="*/ 15 h 15"/>
                  <a:gd name="T12" fmla="*/ 6 w 15"/>
                  <a:gd name="T13" fmla="*/ 15 h 15"/>
                  <a:gd name="T14" fmla="*/ 6 w 15"/>
                  <a:gd name="T15" fmla="*/ 12 h 15"/>
                  <a:gd name="T16" fmla="*/ 4 w 15"/>
                  <a:gd name="T17" fmla="*/ 13 h 15"/>
                  <a:gd name="T18" fmla="*/ 2 w 15"/>
                  <a:gd name="T19" fmla="*/ 15 h 15"/>
                  <a:gd name="T20" fmla="*/ 0 w 15"/>
                  <a:gd name="T21" fmla="*/ 15 h 15"/>
                  <a:gd name="T22" fmla="*/ 0 w 15"/>
                  <a:gd name="T23" fmla="*/ 12 h 15"/>
                  <a:gd name="T24" fmla="*/ 2 w 15"/>
                  <a:gd name="T25" fmla="*/ 10 h 15"/>
                  <a:gd name="T26" fmla="*/ 4 w 15"/>
                  <a:gd name="T27" fmla="*/ 6 h 15"/>
                  <a:gd name="T28" fmla="*/ 13 w 15"/>
                  <a:gd name="T29" fmla="*/ 2 h 15"/>
                  <a:gd name="T30" fmla="*/ 15 w 15"/>
                  <a:gd name="T31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" h="15">
                    <a:moveTo>
                      <a:pt x="15" y="0"/>
                    </a:moveTo>
                    <a:lnTo>
                      <a:pt x="13" y="4"/>
                    </a:lnTo>
                    <a:lnTo>
                      <a:pt x="10" y="8"/>
                    </a:lnTo>
                    <a:lnTo>
                      <a:pt x="8" y="12"/>
                    </a:lnTo>
                    <a:lnTo>
                      <a:pt x="10" y="13"/>
                    </a:lnTo>
                    <a:lnTo>
                      <a:pt x="8" y="15"/>
                    </a:lnTo>
                    <a:lnTo>
                      <a:pt x="6" y="15"/>
                    </a:lnTo>
                    <a:lnTo>
                      <a:pt x="6" y="12"/>
                    </a:lnTo>
                    <a:lnTo>
                      <a:pt x="4" y="13"/>
                    </a:lnTo>
                    <a:lnTo>
                      <a:pt x="2" y="15"/>
                    </a:lnTo>
                    <a:lnTo>
                      <a:pt x="0" y="15"/>
                    </a:lnTo>
                    <a:lnTo>
                      <a:pt x="0" y="12"/>
                    </a:lnTo>
                    <a:lnTo>
                      <a:pt x="2" y="10"/>
                    </a:lnTo>
                    <a:lnTo>
                      <a:pt x="4" y="6"/>
                    </a:lnTo>
                    <a:lnTo>
                      <a:pt x="13" y="2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93" name="Freeform 1572"/>
              <p:cNvSpPr>
                <a:spLocks/>
              </p:cNvSpPr>
              <p:nvPr/>
            </p:nvSpPr>
            <p:spPr bwMode="auto">
              <a:xfrm>
                <a:off x="2408" y="805"/>
                <a:ext cx="21" cy="8"/>
              </a:xfrm>
              <a:custGeom>
                <a:avLst/>
                <a:gdLst>
                  <a:gd name="T0" fmla="*/ 15 w 21"/>
                  <a:gd name="T1" fmla="*/ 0 h 8"/>
                  <a:gd name="T2" fmla="*/ 21 w 21"/>
                  <a:gd name="T3" fmla="*/ 0 h 8"/>
                  <a:gd name="T4" fmla="*/ 21 w 21"/>
                  <a:gd name="T5" fmla="*/ 2 h 8"/>
                  <a:gd name="T6" fmla="*/ 17 w 21"/>
                  <a:gd name="T7" fmla="*/ 4 h 8"/>
                  <a:gd name="T8" fmla="*/ 15 w 21"/>
                  <a:gd name="T9" fmla="*/ 4 h 8"/>
                  <a:gd name="T10" fmla="*/ 10 w 21"/>
                  <a:gd name="T11" fmla="*/ 6 h 8"/>
                  <a:gd name="T12" fmla="*/ 8 w 21"/>
                  <a:gd name="T13" fmla="*/ 6 h 8"/>
                  <a:gd name="T14" fmla="*/ 4 w 21"/>
                  <a:gd name="T15" fmla="*/ 6 h 8"/>
                  <a:gd name="T16" fmla="*/ 2 w 21"/>
                  <a:gd name="T17" fmla="*/ 8 h 8"/>
                  <a:gd name="T18" fmla="*/ 0 w 21"/>
                  <a:gd name="T19" fmla="*/ 6 h 8"/>
                  <a:gd name="T20" fmla="*/ 0 w 21"/>
                  <a:gd name="T21" fmla="*/ 4 h 8"/>
                  <a:gd name="T22" fmla="*/ 2 w 21"/>
                  <a:gd name="T23" fmla="*/ 4 h 8"/>
                  <a:gd name="T24" fmla="*/ 6 w 21"/>
                  <a:gd name="T25" fmla="*/ 2 h 8"/>
                  <a:gd name="T26" fmla="*/ 6 w 21"/>
                  <a:gd name="T27" fmla="*/ 2 h 8"/>
                  <a:gd name="T28" fmla="*/ 8 w 21"/>
                  <a:gd name="T29" fmla="*/ 2 h 8"/>
                  <a:gd name="T30" fmla="*/ 8 w 21"/>
                  <a:gd name="T31" fmla="*/ 2 h 8"/>
                  <a:gd name="T32" fmla="*/ 10 w 21"/>
                  <a:gd name="T33" fmla="*/ 2 h 8"/>
                  <a:gd name="T34" fmla="*/ 10 w 21"/>
                  <a:gd name="T35" fmla="*/ 2 h 8"/>
                  <a:gd name="T36" fmla="*/ 11 w 21"/>
                  <a:gd name="T37" fmla="*/ 0 h 8"/>
                  <a:gd name="T38" fmla="*/ 15 w 21"/>
                  <a:gd name="T3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1" h="8">
                    <a:moveTo>
                      <a:pt x="15" y="0"/>
                    </a:moveTo>
                    <a:lnTo>
                      <a:pt x="21" y="0"/>
                    </a:lnTo>
                    <a:lnTo>
                      <a:pt x="21" y="2"/>
                    </a:lnTo>
                    <a:lnTo>
                      <a:pt x="17" y="4"/>
                    </a:lnTo>
                    <a:lnTo>
                      <a:pt x="15" y="4"/>
                    </a:lnTo>
                    <a:lnTo>
                      <a:pt x="10" y="6"/>
                    </a:lnTo>
                    <a:lnTo>
                      <a:pt x="8" y="6"/>
                    </a:lnTo>
                    <a:lnTo>
                      <a:pt x="4" y="6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1" y="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94" name="Freeform 1573"/>
              <p:cNvSpPr>
                <a:spLocks/>
              </p:cNvSpPr>
              <p:nvPr/>
            </p:nvSpPr>
            <p:spPr bwMode="auto">
              <a:xfrm>
                <a:off x="2734" y="830"/>
                <a:ext cx="6" cy="4"/>
              </a:xfrm>
              <a:custGeom>
                <a:avLst/>
                <a:gdLst>
                  <a:gd name="T0" fmla="*/ 4 w 6"/>
                  <a:gd name="T1" fmla="*/ 0 h 4"/>
                  <a:gd name="T2" fmla="*/ 6 w 6"/>
                  <a:gd name="T3" fmla="*/ 4 h 4"/>
                  <a:gd name="T4" fmla="*/ 2 w 6"/>
                  <a:gd name="T5" fmla="*/ 4 h 4"/>
                  <a:gd name="T6" fmla="*/ 0 w 6"/>
                  <a:gd name="T7" fmla="*/ 2 h 4"/>
                  <a:gd name="T8" fmla="*/ 4 w 6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4">
                    <a:moveTo>
                      <a:pt x="4" y="0"/>
                    </a:moveTo>
                    <a:lnTo>
                      <a:pt x="6" y="4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95" name="Freeform 1574"/>
              <p:cNvSpPr>
                <a:spLocks/>
              </p:cNvSpPr>
              <p:nvPr/>
            </p:nvSpPr>
            <p:spPr bwMode="auto">
              <a:xfrm>
                <a:off x="2680" y="1120"/>
                <a:ext cx="4" cy="5"/>
              </a:xfrm>
              <a:custGeom>
                <a:avLst/>
                <a:gdLst>
                  <a:gd name="T0" fmla="*/ 2 w 4"/>
                  <a:gd name="T1" fmla="*/ 0 h 5"/>
                  <a:gd name="T2" fmla="*/ 4 w 4"/>
                  <a:gd name="T3" fmla="*/ 2 h 5"/>
                  <a:gd name="T4" fmla="*/ 2 w 4"/>
                  <a:gd name="T5" fmla="*/ 5 h 5"/>
                  <a:gd name="T6" fmla="*/ 2 w 4"/>
                  <a:gd name="T7" fmla="*/ 5 h 5"/>
                  <a:gd name="T8" fmla="*/ 0 w 4"/>
                  <a:gd name="T9" fmla="*/ 4 h 5"/>
                  <a:gd name="T10" fmla="*/ 0 w 4"/>
                  <a:gd name="T11" fmla="*/ 2 h 5"/>
                  <a:gd name="T12" fmla="*/ 2 w 4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5">
                    <a:moveTo>
                      <a:pt x="2" y="0"/>
                    </a:moveTo>
                    <a:lnTo>
                      <a:pt x="4" y="2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96" name="Freeform 1575"/>
              <p:cNvSpPr>
                <a:spLocks/>
              </p:cNvSpPr>
              <p:nvPr/>
            </p:nvSpPr>
            <p:spPr bwMode="auto">
              <a:xfrm>
                <a:off x="2235" y="2483"/>
                <a:ext cx="5" cy="1"/>
              </a:xfrm>
              <a:custGeom>
                <a:avLst/>
                <a:gdLst>
                  <a:gd name="T0" fmla="*/ 5 w 5"/>
                  <a:gd name="T1" fmla="*/ 0 h 1"/>
                  <a:gd name="T2" fmla="*/ 3 w 5"/>
                  <a:gd name="T3" fmla="*/ 1 h 1"/>
                  <a:gd name="T4" fmla="*/ 0 w 5"/>
                  <a:gd name="T5" fmla="*/ 1 h 1"/>
                  <a:gd name="T6" fmla="*/ 2 w 5"/>
                  <a:gd name="T7" fmla="*/ 0 h 1"/>
                  <a:gd name="T8" fmla="*/ 5 w 5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">
                    <a:moveTo>
                      <a:pt x="5" y="0"/>
                    </a:moveTo>
                    <a:lnTo>
                      <a:pt x="3" y="1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97" name="Freeform 1576"/>
              <p:cNvSpPr>
                <a:spLocks/>
              </p:cNvSpPr>
              <p:nvPr/>
            </p:nvSpPr>
            <p:spPr bwMode="auto">
              <a:xfrm>
                <a:off x="2290" y="2498"/>
                <a:ext cx="42" cy="17"/>
              </a:xfrm>
              <a:custGeom>
                <a:avLst/>
                <a:gdLst>
                  <a:gd name="T0" fmla="*/ 15 w 42"/>
                  <a:gd name="T1" fmla="*/ 0 h 17"/>
                  <a:gd name="T2" fmla="*/ 30 w 42"/>
                  <a:gd name="T3" fmla="*/ 2 h 17"/>
                  <a:gd name="T4" fmla="*/ 34 w 42"/>
                  <a:gd name="T5" fmla="*/ 7 h 17"/>
                  <a:gd name="T6" fmla="*/ 38 w 42"/>
                  <a:gd name="T7" fmla="*/ 7 h 17"/>
                  <a:gd name="T8" fmla="*/ 42 w 42"/>
                  <a:gd name="T9" fmla="*/ 11 h 17"/>
                  <a:gd name="T10" fmla="*/ 40 w 42"/>
                  <a:gd name="T11" fmla="*/ 13 h 17"/>
                  <a:gd name="T12" fmla="*/ 34 w 42"/>
                  <a:gd name="T13" fmla="*/ 13 h 17"/>
                  <a:gd name="T14" fmla="*/ 32 w 42"/>
                  <a:gd name="T15" fmla="*/ 11 h 17"/>
                  <a:gd name="T16" fmla="*/ 30 w 42"/>
                  <a:gd name="T17" fmla="*/ 15 h 17"/>
                  <a:gd name="T18" fmla="*/ 28 w 42"/>
                  <a:gd name="T19" fmla="*/ 15 h 17"/>
                  <a:gd name="T20" fmla="*/ 27 w 42"/>
                  <a:gd name="T21" fmla="*/ 13 h 17"/>
                  <a:gd name="T22" fmla="*/ 25 w 42"/>
                  <a:gd name="T23" fmla="*/ 13 h 17"/>
                  <a:gd name="T24" fmla="*/ 25 w 42"/>
                  <a:gd name="T25" fmla="*/ 17 h 17"/>
                  <a:gd name="T26" fmla="*/ 19 w 42"/>
                  <a:gd name="T27" fmla="*/ 17 h 17"/>
                  <a:gd name="T28" fmla="*/ 17 w 42"/>
                  <a:gd name="T29" fmla="*/ 15 h 17"/>
                  <a:gd name="T30" fmla="*/ 13 w 42"/>
                  <a:gd name="T31" fmla="*/ 15 h 17"/>
                  <a:gd name="T32" fmla="*/ 9 w 42"/>
                  <a:gd name="T33" fmla="*/ 13 h 17"/>
                  <a:gd name="T34" fmla="*/ 7 w 42"/>
                  <a:gd name="T35" fmla="*/ 7 h 17"/>
                  <a:gd name="T36" fmla="*/ 6 w 42"/>
                  <a:gd name="T37" fmla="*/ 7 h 17"/>
                  <a:gd name="T38" fmla="*/ 4 w 42"/>
                  <a:gd name="T39" fmla="*/ 7 h 17"/>
                  <a:gd name="T40" fmla="*/ 0 w 42"/>
                  <a:gd name="T41" fmla="*/ 5 h 17"/>
                  <a:gd name="T42" fmla="*/ 2 w 42"/>
                  <a:gd name="T43" fmla="*/ 2 h 17"/>
                  <a:gd name="T44" fmla="*/ 6 w 42"/>
                  <a:gd name="T45" fmla="*/ 2 h 17"/>
                  <a:gd name="T46" fmla="*/ 9 w 42"/>
                  <a:gd name="T47" fmla="*/ 2 h 17"/>
                  <a:gd name="T48" fmla="*/ 15 w 42"/>
                  <a:gd name="T4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2" h="17">
                    <a:moveTo>
                      <a:pt x="15" y="0"/>
                    </a:moveTo>
                    <a:lnTo>
                      <a:pt x="30" y="2"/>
                    </a:lnTo>
                    <a:lnTo>
                      <a:pt x="34" y="7"/>
                    </a:lnTo>
                    <a:lnTo>
                      <a:pt x="38" y="7"/>
                    </a:lnTo>
                    <a:lnTo>
                      <a:pt x="42" y="11"/>
                    </a:lnTo>
                    <a:lnTo>
                      <a:pt x="40" y="13"/>
                    </a:lnTo>
                    <a:lnTo>
                      <a:pt x="34" y="13"/>
                    </a:lnTo>
                    <a:lnTo>
                      <a:pt x="32" y="11"/>
                    </a:lnTo>
                    <a:lnTo>
                      <a:pt x="30" y="15"/>
                    </a:lnTo>
                    <a:lnTo>
                      <a:pt x="28" y="15"/>
                    </a:lnTo>
                    <a:lnTo>
                      <a:pt x="27" y="13"/>
                    </a:lnTo>
                    <a:lnTo>
                      <a:pt x="25" y="13"/>
                    </a:lnTo>
                    <a:lnTo>
                      <a:pt x="25" y="17"/>
                    </a:lnTo>
                    <a:lnTo>
                      <a:pt x="19" y="17"/>
                    </a:lnTo>
                    <a:lnTo>
                      <a:pt x="17" y="15"/>
                    </a:lnTo>
                    <a:lnTo>
                      <a:pt x="13" y="15"/>
                    </a:lnTo>
                    <a:lnTo>
                      <a:pt x="9" y="13"/>
                    </a:lnTo>
                    <a:lnTo>
                      <a:pt x="7" y="7"/>
                    </a:lnTo>
                    <a:lnTo>
                      <a:pt x="6" y="7"/>
                    </a:lnTo>
                    <a:lnTo>
                      <a:pt x="4" y="7"/>
                    </a:lnTo>
                    <a:lnTo>
                      <a:pt x="0" y="5"/>
                    </a:lnTo>
                    <a:lnTo>
                      <a:pt x="2" y="2"/>
                    </a:lnTo>
                    <a:lnTo>
                      <a:pt x="6" y="2"/>
                    </a:lnTo>
                    <a:lnTo>
                      <a:pt x="9" y="2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98" name="Freeform 1577"/>
              <p:cNvSpPr>
                <a:spLocks/>
              </p:cNvSpPr>
              <p:nvPr/>
            </p:nvSpPr>
            <p:spPr bwMode="auto">
              <a:xfrm>
                <a:off x="2391" y="2465"/>
                <a:ext cx="9" cy="4"/>
              </a:xfrm>
              <a:custGeom>
                <a:avLst/>
                <a:gdLst>
                  <a:gd name="T0" fmla="*/ 4 w 9"/>
                  <a:gd name="T1" fmla="*/ 0 h 4"/>
                  <a:gd name="T2" fmla="*/ 9 w 9"/>
                  <a:gd name="T3" fmla="*/ 4 h 4"/>
                  <a:gd name="T4" fmla="*/ 4 w 9"/>
                  <a:gd name="T5" fmla="*/ 4 h 4"/>
                  <a:gd name="T6" fmla="*/ 0 w 9"/>
                  <a:gd name="T7" fmla="*/ 2 h 4"/>
                  <a:gd name="T8" fmla="*/ 4 w 9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4">
                    <a:moveTo>
                      <a:pt x="4" y="0"/>
                    </a:moveTo>
                    <a:lnTo>
                      <a:pt x="9" y="4"/>
                    </a:lnTo>
                    <a:lnTo>
                      <a:pt x="4" y="4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99" name="Freeform 1578"/>
              <p:cNvSpPr>
                <a:spLocks/>
              </p:cNvSpPr>
              <p:nvPr/>
            </p:nvSpPr>
            <p:spPr bwMode="auto">
              <a:xfrm>
                <a:off x="2385" y="2488"/>
                <a:ext cx="8" cy="6"/>
              </a:xfrm>
              <a:custGeom>
                <a:avLst/>
                <a:gdLst>
                  <a:gd name="T0" fmla="*/ 2 w 8"/>
                  <a:gd name="T1" fmla="*/ 0 h 6"/>
                  <a:gd name="T2" fmla="*/ 6 w 8"/>
                  <a:gd name="T3" fmla="*/ 2 h 6"/>
                  <a:gd name="T4" fmla="*/ 8 w 8"/>
                  <a:gd name="T5" fmla="*/ 6 h 6"/>
                  <a:gd name="T6" fmla="*/ 2 w 8"/>
                  <a:gd name="T7" fmla="*/ 4 h 6"/>
                  <a:gd name="T8" fmla="*/ 0 w 8"/>
                  <a:gd name="T9" fmla="*/ 2 h 6"/>
                  <a:gd name="T10" fmla="*/ 2 w 8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6">
                    <a:moveTo>
                      <a:pt x="2" y="0"/>
                    </a:moveTo>
                    <a:lnTo>
                      <a:pt x="6" y="2"/>
                    </a:lnTo>
                    <a:lnTo>
                      <a:pt x="8" y="6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00" name="Freeform 1579"/>
              <p:cNvSpPr>
                <a:spLocks/>
              </p:cNvSpPr>
              <p:nvPr/>
            </p:nvSpPr>
            <p:spPr bwMode="auto">
              <a:xfrm>
                <a:off x="2210" y="2431"/>
                <a:ext cx="9" cy="10"/>
              </a:xfrm>
              <a:custGeom>
                <a:avLst/>
                <a:gdLst>
                  <a:gd name="T0" fmla="*/ 4 w 9"/>
                  <a:gd name="T1" fmla="*/ 0 h 10"/>
                  <a:gd name="T2" fmla="*/ 6 w 9"/>
                  <a:gd name="T3" fmla="*/ 0 h 10"/>
                  <a:gd name="T4" fmla="*/ 9 w 9"/>
                  <a:gd name="T5" fmla="*/ 4 h 10"/>
                  <a:gd name="T6" fmla="*/ 9 w 9"/>
                  <a:gd name="T7" fmla="*/ 8 h 10"/>
                  <a:gd name="T8" fmla="*/ 4 w 9"/>
                  <a:gd name="T9" fmla="*/ 10 h 10"/>
                  <a:gd name="T10" fmla="*/ 0 w 9"/>
                  <a:gd name="T11" fmla="*/ 8 h 10"/>
                  <a:gd name="T12" fmla="*/ 0 w 9"/>
                  <a:gd name="T13" fmla="*/ 6 h 10"/>
                  <a:gd name="T14" fmla="*/ 0 w 9"/>
                  <a:gd name="T15" fmla="*/ 6 h 10"/>
                  <a:gd name="T16" fmla="*/ 2 w 9"/>
                  <a:gd name="T17" fmla="*/ 8 h 10"/>
                  <a:gd name="T18" fmla="*/ 4 w 9"/>
                  <a:gd name="T19" fmla="*/ 6 h 10"/>
                  <a:gd name="T20" fmla="*/ 2 w 9"/>
                  <a:gd name="T21" fmla="*/ 4 h 10"/>
                  <a:gd name="T22" fmla="*/ 2 w 9"/>
                  <a:gd name="T23" fmla="*/ 2 h 10"/>
                  <a:gd name="T24" fmla="*/ 4 w 9"/>
                  <a:gd name="T2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0">
                    <a:moveTo>
                      <a:pt x="4" y="0"/>
                    </a:moveTo>
                    <a:lnTo>
                      <a:pt x="6" y="0"/>
                    </a:lnTo>
                    <a:lnTo>
                      <a:pt x="9" y="4"/>
                    </a:lnTo>
                    <a:lnTo>
                      <a:pt x="9" y="8"/>
                    </a:lnTo>
                    <a:lnTo>
                      <a:pt x="4" y="10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4" y="6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01" name="Freeform 1580"/>
              <p:cNvSpPr>
                <a:spLocks/>
              </p:cNvSpPr>
              <p:nvPr/>
            </p:nvSpPr>
            <p:spPr bwMode="auto">
              <a:xfrm>
                <a:off x="2176" y="2404"/>
                <a:ext cx="192" cy="71"/>
              </a:xfrm>
              <a:custGeom>
                <a:avLst/>
                <a:gdLst>
                  <a:gd name="T0" fmla="*/ 64 w 192"/>
                  <a:gd name="T1" fmla="*/ 2 h 71"/>
                  <a:gd name="T2" fmla="*/ 72 w 192"/>
                  <a:gd name="T3" fmla="*/ 8 h 71"/>
                  <a:gd name="T4" fmla="*/ 91 w 192"/>
                  <a:gd name="T5" fmla="*/ 8 h 71"/>
                  <a:gd name="T6" fmla="*/ 95 w 192"/>
                  <a:gd name="T7" fmla="*/ 8 h 71"/>
                  <a:gd name="T8" fmla="*/ 101 w 192"/>
                  <a:gd name="T9" fmla="*/ 18 h 71"/>
                  <a:gd name="T10" fmla="*/ 116 w 192"/>
                  <a:gd name="T11" fmla="*/ 19 h 71"/>
                  <a:gd name="T12" fmla="*/ 123 w 192"/>
                  <a:gd name="T13" fmla="*/ 25 h 71"/>
                  <a:gd name="T14" fmla="*/ 135 w 192"/>
                  <a:gd name="T15" fmla="*/ 31 h 71"/>
                  <a:gd name="T16" fmla="*/ 139 w 192"/>
                  <a:gd name="T17" fmla="*/ 31 h 71"/>
                  <a:gd name="T18" fmla="*/ 141 w 192"/>
                  <a:gd name="T19" fmla="*/ 35 h 71"/>
                  <a:gd name="T20" fmla="*/ 144 w 192"/>
                  <a:gd name="T21" fmla="*/ 33 h 71"/>
                  <a:gd name="T22" fmla="*/ 152 w 192"/>
                  <a:gd name="T23" fmla="*/ 40 h 71"/>
                  <a:gd name="T24" fmla="*/ 160 w 192"/>
                  <a:gd name="T25" fmla="*/ 42 h 71"/>
                  <a:gd name="T26" fmla="*/ 167 w 192"/>
                  <a:gd name="T27" fmla="*/ 42 h 71"/>
                  <a:gd name="T28" fmla="*/ 167 w 192"/>
                  <a:gd name="T29" fmla="*/ 46 h 71"/>
                  <a:gd name="T30" fmla="*/ 169 w 192"/>
                  <a:gd name="T31" fmla="*/ 50 h 71"/>
                  <a:gd name="T32" fmla="*/ 186 w 192"/>
                  <a:gd name="T33" fmla="*/ 54 h 71"/>
                  <a:gd name="T34" fmla="*/ 192 w 192"/>
                  <a:gd name="T35" fmla="*/ 58 h 71"/>
                  <a:gd name="T36" fmla="*/ 190 w 192"/>
                  <a:gd name="T37" fmla="*/ 63 h 71"/>
                  <a:gd name="T38" fmla="*/ 181 w 192"/>
                  <a:gd name="T39" fmla="*/ 65 h 71"/>
                  <a:gd name="T40" fmla="*/ 175 w 192"/>
                  <a:gd name="T41" fmla="*/ 65 h 71"/>
                  <a:gd name="T42" fmla="*/ 165 w 192"/>
                  <a:gd name="T43" fmla="*/ 71 h 71"/>
                  <a:gd name="T44" fmla="*/ 154 w 192"/>
                  <a:gd name="T45" fmla="*/ 67 h 71"/>
                  <a:gd name="T46" fmla="*/ 141 w 192"/>
                  <a:gd name="T47" fmla="*/ 67 h 71"/>
                  <a:gd name="T48" fmla="*/ 131 w 192"/>
                  <a:gd name="T49" fmla="*/ 69 h 71"/>
                  <a:gd name="T50" fmla="*/ 137 w 192"/>
                  <a:gd name="T51" fmla="*/ 59 h 71"/>
                  <a:gd name="T52" fmla="*/ 142 w 192"/>
                  <a:gd name="T53" fmla="*/ 56 h 71"/>
                  <a:gd name="T54" fmla="*/ 139 w 192"/>
                  <a:gd name="T55" fmla="*/ 52 h 71"/>
                  <a:gd name="T56" fmla="*/ 127 w 192"/>
                  <a:gd name="T57" fmla="*/ 50 h 71"/>
                  <a:gd name="T58" fmla="*/ 123 w 192"/>
                  <a:gd name="T59" fmla="*/ 52 h 71"/>
                  <a:gd name="T60" fmla="*/ 114 w 192"/>
                  <a:gd name="T61" fmla="*/ 33 h 71"/>
                  <a:gd name="T62" fmla="*/ 106 w 192"/>
                  <a:gd name="T63" fmla="*/ 35 h 71"/>
                  <a:gd name="T64" fmla="*/ 101 w 192"/>
                  <a:gd name="T65" fmla="*/ 33 h 71"/>
                  <a:gd name="T66" fmla="*/ 97 w 192"/>
                  <a:gd name="T67" fmla="*/ 31 h 71"/>
                  <a:gd name="T68" fmla="*/ 85 w 192"/>
                  <a:gd name="T69" fmla="*/ 27 h 71"/>
                  <a:gd name="T70" fmla="*/ 83 w 192"/>
                  <a:gd name="T71" fmla="*/ 23 h 71"/>
                  <a:gd name="T72" fmla="*/ 80 w 192"/>
                  <a:gd name="T73" fmla="*/ 25 h 71"/>
                  <a:gd name="T74" fmla="*/ 70 w 192"/>
                  <a:gd name="T75" fmla="*/ 21 h 71"/>
                  <a:gd name="T76" fmla="*/ 64 w 192"/>
                  <a:gd name="T77" fmla="*/ 23 h 71"/>
                  <a:gd name="T78" fmla="*/ 51 w 192"/>
                  <a:gd name="T79" fmla="*/ 19 h 71"/>
                  <a:gd name="T80" fmla="*/ 59 w 192"/>
                  <a:gd name="T81" fmla="*/ 18 h 71"/>
                  <a:gd name="T82" fmla="*/ 59 w 192"/>
                  <a:gd name="T83" fmla="*/ 14 h 71"/>
                  <a:gd name="T84" fmla="*/ 47 w 192"/>
                  <a:gd name="T85" fmla="*/ 12 h 71"/>
                  <a:gd name="T86" fmla="*/ 40 w 192"/>
                  <a:gd name="T87" fmla="*/ 14 h 71"/>
                  <a:gd name="T88" fmla="*/ 32 w 192"/>
                  <a:gd name="T89" fmla="*/ 21 h 71"/>
                  <a:gd name="T90" fmla="*/ 24 w 192"/>
                  <a:gd name="T91" fmla="*/ 19 h 71"/>
                  <a:gd name="T92" fmla="*/ 19 w 192"/>
                  <a:gd name="T93" fmla="*/ 21 h 71"/>
                  <a:gd name="T94" fmla="*/ 11 w 192"/>
                  <a:gd name="T95" fmla="*/ 27 h 71"/>
                  <a:gd name="T96" fmla="*/ 7 w 192"/>
                  <a:gd name="T97" fmla="*/ 27 h 71"/>
                  <a:gd name="T98" fmla="*/ 1 w 192"/>
                  <a:gd name="T99" fmla="*/ 31 h 71"/>
                  <a:gd name="T100" fmla="*/ 0 w 192"/>
                  <a:gd name="T101" fmla="*/ 25 h 71"/>
                  <a:gd name="T102" fmla="*/ 7 w 192"/>
                  <a:gd name="T103" fmla="*/ 23 h 71"/>
                  <a:gd name="T104" fmla="*/ 13 w 192"/>
                  <a:gd name="T105" fmla="*/ 23 h 71"/>
                  <a:gd name="T106" fmla="*/ 11 w 192"/>
                  <a:gd name="T107" fmla="*/ 16 h 71"/>
                  <a:gd name="T108" fmla="*/ 17 w 192"/>
                  <a:gd name="T109" fmla="*/ 12 h 71"/>
                  <a:gd name="T110" fmla="*/ 26 w 192"/>
                  <a:gd name="T111" fmla="*/ 6 h 71"/>
                  <a:gd name="T112" fmla="*/ 45 w 192"/>
                  <a:gd name="T113" fmla="*/ 4 h 71"/>
                  <a:gd name="T114" fmla="*/ 55 w 192"/>
                  <a:gd name="T115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92" h="71">
                    <a:moveTo>
                      <a:pt x="55" y="0"/>
                    </a:moveTo>
                    <a:lnTo>
                      <a:pt x="64" y="2"/>
                    </a:lnTo>
                    <a:lnTo>
                      <a:pt x="66" y="6"/>
                    </a:lnTo>
                    <a:lnTo>
                      <a:pt x="72" y="8"/>
                    </a:lnTo>
                    <a:lnTo>
                      <a:pt x="78" y="6"/>
                    </a:lnTo>
                    <a:lnTo>
                      <a:pt x="91" y="8"/>
                    </a:lnTo>
                    <a:lnTo>
                      <a:pt x="93" y="10"/>
                    </a:lnTo>
                    <a:lnTo>
                      <a:pt x="95" y="8"/>
                    </a:lnTo>
                    <a:lnTo>
                      <a:pt x="101" y="14"/>
                    </a:lnTo>
                    <a:lnTo>
                      <a:pt x="101" y="18"/>
                    </a:lnTo>
                    <a:lnTo>
                      <a:pt x="104" y="19"/>
                    </a:lnTo>
                    <a:lnTo>
                      <a:pt x="116" y="19"/>
                    </a:lnTo>
                    <a:lnTo>
                      <a:pt x="120" y="23"/>
                    </a:lnTo>
                    <a:lnTo>
                      <a:pt x="123" y="25"/>
                    </a:lnTo>
                    <a:lnTo>
                      <a:pt x="129" y="29"/>
                    </a:lnTo>
                    <a:lnTo>
                      <a:pt x="135" y="31"/>
                    </a:lnTo>
                    <a:lnTo>
                      <a:pt x="137" y="33"/>
                    </a:lnTo>
                    <a:lnTo>
                      <a:pt x="139" y="31"/>
                    </a:lnTo>
                    <a:lnTo>
                      <a:pt x="141" y="33"/>
                    </a:lnTo>
                    <a:lnTo>
                      <a:pt x="141" y="35"/>
                    </a:lnTo>
                    <a:lnTo>
                      <a:pt x="141" y="37"/>
                    </a:lnTo>
                    <a:lnTo>
                      <a:pt x="144" y="33"/>
                    </a:lnTo>
                    <a:lnTo>
                      <a:pt x="148" y="37"/>
                    </a:lnTo>
                    <a:lnTo>
                      <a:pt x="152" y="40"/>
                    </a:lnTo>
                    <a:lnTo>
                      <a:pt x="154" y="38"/>
                    </a:lnTo>
                    <a:lnTo>
                      <a:pt x="160" y="42"/>
                    </a:lnTo>
                    <a:lnTo>
                      <a:pt x="163" y="42"/>
                    </a:lnTo>
                    <a:lnTo>
                      <a:pt x="167" y="42"/>
                    </a:lnTo>
                    <a:lnTo>
                      <a:pt x="169" y="42"/>
                    </a:lnTo>
                    <a:lnTo>
                      <a:pt x="167" y="46"/>
                    </a:lnTo>
                    <a:lnTo>
                      <a:pt x="165" y="48"/>
                    </a:lnTo>
                    <a:lnTo>
                      <a:pt x="169" y="50"/>
                    </a:lnTo>
                    <a:lnTo>
                      <a:pt x="177" y="50"/>
                    </a:lnTo>
                    <a:lnTo>
                      <a:pt x="186" y="54"/>
                    </a:lnTo>
                    <a:lnTo>
                      <a:pt x="188" y="58"/>
                    </a:lnTo>
                    <a:lnTo>
                      <a:pt x="192" y="58"/>
                    </a:lnTo>
                    <a:lnTo>
                      <a:pt x="192" y="59"/>
                    </a:lnTo>
                    <a:lnTo>
                      <a:pt x="190" y="63"/>
                    </a:lnTo>
                    <a:lnTo>
                      <a:pt x="186" y="65"/>
                    </a:lnTo>
                    <a:lnTo>
                      <a:pt x="181" y="65"/>
                    </a:lnTo>
                    <a:lnTo>
                      <a:pt x="177" y="67"/>
                    </a:lnTo>
                    <a:lnTo>
                      <a:pt x="175" y="65"/>
                    </a:lnTo>
                    <a:lnTo>
                      <a:pt x="173" y="67"/>
                    </a:lnTo>
                    <a:lnTo>
                      <a:pt x="165" y="71"/>
                    </a:lnTo>
                    <a:lnTo>
                      <a:pt x="158" y="67"/>
                    </a:lnTo>
                    <a:lnTo>
                      <a:pt x="154" y="67"/>
                    </a:lnTo>
                    <a:lnTo>
                      <a:pt x="144" y="69"/>
                    </a:lnTo>
                    <a:lnTo>
                      <a:pt x="141" y="67"/>
                    </a:lnTo>
                    <a:lnTo>
                      <a:pt x="137" y="69"/>
                    </a:lnTo>
                    <a:lnTo>
                      <a:pt x="131" y="69"/>
                    </a:lnTo>
                    <a:lnTo>
                      <a:pt x="131" y="65"/>
                    </a:lnTo>
                    <a:lnTo>
                      <a:pt x="137" y="59"/>
                    </a:lnTo>
                    <a:lnTo>
                      <a:pt x="142" y="59"/>
                    </a:lnTo>
                    <a:lnTo>
                      <a:pt x="142" y="56"/>
                    </a:lnTo>
                    <a:lnTo>
                      <a:pt x="139" y="54"/>
                    </a:lnTo>
                    <a:lnTo>
                      <a:pt x="139" y="52"/>
                    </a:lnTo>
                    <a:lnTo>
                      <a:pt x="131" y="52"/>
                    </a:lnTo>
                    <a:lnTo>
                      <a:pt x="127" y="50"/>
                    </a:lnTo>
                    <a:lnTo>
                      <a:pt x="125" y="52"/>
                    </a:lnTo>
                    <a:lnTo>
                      <a:pt x="123" y="52"/>
                    </a:lnTo>
                    <a:lnTo>
                      <a:pt x="118" y="44"/>
                    </a:lnTo>
                    <a:lnTo>
                      <a:pt x="114" y="33"/>
                    </a:lnTo>
                    <a:lnTo>
                      <a:pt x="112" y="33"/>
                    </a:lnTo>
                    <a:lnTo>
                      <a:pt x="106" y="35"/>
                    </a:lnTo>
                    <a:lnTo>
                      <a:pt x="104" y="33"/>
                    </a:lnTo>
                    <a:lnTo>
                      <a:pt x="101" y="33"/>
                    </a:lnTo>
                    <a:lnTo>
                      <a:pt x="99" y="31"/>
                    </a:lnTo>
                    <a:lnTo>
                      <a:pt x="97" y="31"/>
                    </a:lnTo>
                    <a:lnTo>
                      <a:pt x="91" y="31"/>
                    </a:lnTo>
                    <a:lnTo>
                      <a:pt x="85" y="27"/>
                    </a:lnTo>
                    <a:lnTo>
                      <a:pt x="85" y="25"/>
                    </a:lnTo>
                    <a:lnTo>
                      <a:pt x="83" y="23"/>
                    </a:lnTo>
                    <a:lnTo>
                      <a:pt x="81" y="25"/>
                    </a:lnTo>
                    <a:lnTo>
                      <a:pt x="80" y="25"/>
                    </a:lnTo>
                    <a:lnTo>
                      <a:pt x="74" y="25"/>
                    </a:lnTo>
                    <a:lnTo>
                      <a:pt x="70" y="21"/>
                    </a:lnTo>
                    <a:lnTo>
                      <a:pt x="68" y="21"/>
                    </a:lnTo>
                    <a:lnTo>
                      <a:pt x="64" y="23"/>
                    </a:lnTo>
                    <a:lnTo>
                      <a:pt x="55" y="21"/>
                    </a:lnTo>
                    <a:lnTo>
                      <a:pt x="51" y="19"/>
                    </a:lnTo>
                    <a:lnTo>
                      <a:pt x="55" y="18"/>
                    </a:lnTo>
                    <a:lnTo>
                      <a:pt x="59" y="18"/>
                    </a:lnTo>
                    <a:lnTo>
                      <a:pt x="61" y="16"/>
                    </a:lnTo>
                    <a:lnTo>
                      <a:pt x="59" y="14"/>
                    </a:lnTo>
                    <a:lnTo>
                      <a:pt x="51" y="12"/>
                    </a:lnTo>
                    <a:lnTo>
                      <a:pt x="47" y="12"/>
                    </a:lnTo>
                    <a:lnTo>
                      <a:pt x="41" y="12"/>
                    </a:lnTo>
                    <a:lnTo>
                      <a:pt x="40" y="14"/>
                    </a:lnTo>
                    <a:lnTo>
                      <a:pt x="36" y="16"/>
                    </a:lnTo>
                    <a:lnTo>
                      <a:pt x="32" y="21"/>
                    </a:lnTo>
                    <a:lnTo>
                      <a:pt x="28" y="21"/>
                    </a:lnTo>
                    <a:lnTo>
                      <a:pt x="24" y="19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5" y="27"/>
                    </a:lnTo>
                    <a:lnTo>
                      <a:pt x="11" y="27"/>
                    </a:lnTo>
                    <a:lnTo>
                      <a:pt x="7" y="29"/>
                    </a:lnTo>
                    <a:lnTo>
                      <a:pt x="7" y="27"/>
                    </a:lnTo>
                    <a:lnTo>
                      <a:pt x="5" y="25"/>
                    </a:lnTo>
                    <a:lnTo>
                      <a:pt x="1" y="31"/>
                    </a:lnTo>
                    <a:lnTo>
                      <a:pt x="0" y="29"/>
                    </a:lnTo>
                    <a:lnTo>
                      <a:pt x="0" y="25"/>
                    </a:lnTo>
                    <a:lnTo>
                      <a:pt x="1" y="27"/>
                    </a:lnTo>
                    <a:lnTo>
                      <a:pt x="7" y="23"/>
                    </a:lnTo>
                    <a:lnTo>
                      <a:pt x="11" y="25"/>
                    </a:lnTo>
                    <a:lnTo>
                      <a:pt x="13" y="23"/>
                    </a:lnTo>
                    <a:lnTo>
                      <a:pt x="9" y="19"/>
                    </a:lnTo>
                    <a:lnTo>
                      <a:pt x="11" y="16"/>
                    </a:lnTo>
                    <a:lnTo>
                      <a:pt x="13" y="14"/>
                    </a:lnTo>
                    <a:lnTo>
                      <a:pt x="17" y="12"/>
                    </a:lnTo>
                    <a:lnTo>
                      <a:pt x="24" y="8"/>
                    </a:lnTo>
                    <a:lnTo>
                      <a:pt x="26" y="6"/>
                    </a:lnTo>
                    <a:lnTo>
                      <a:pt x="34" y="4"/>
                    </a:lnTo>
                    <a:lnTo>
                      <a:pt x="45" y="4"/>
                    </a:lnTo>
                    <a:lnTo>
                      <a:pt x="47" y="0"/>
                    </a:lnTo>
                    <a:lnTo>
                      <a:pt x="5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02" name="Freeform 1581"/>
              <p:cNvSpPr>
                <a:spLocks/>
              </p:cNvSpPr>
              <p:nvPr/>
            </p:nvSpPr>
            <p:spPr bwMode="auto">
              <a:xfrm>
                <a:off x="2309" y="2385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03" name="Freeform 1582"/>
              <p:cNvSpPr>
                <a:spLocks/>
              </p:cNvSpPr>
              <p:nvPr/>
            </p:nvSpPr>
            <p:spPr bwMode="auto">
              <a:xfrm>
                <a:off x="2317" y="2366"/>
                <a:ext cx="9" cy="4"/>
              </a:xfrm>
              <a:custGeom>
                <a:avLst/>
                <a:gdLst>
                  <a:gd name="T0" fmla="*/ 3 w 9"/>
                  <a:gd name="T1" fmla="*/ 0 h 4"/>
                  <a:gd name="T2" fmla="*/ 9 w 9"/>
                  <a:gd name="T3" fmla="*/ 0 h 4"/>
                  <a:gd name="T4" fmla="*/ 7 w 9"/>
                  <a:gd name="T5" fmla="*/ 4 h 4"/>
                  <a:gd name="T6" fmla="*/ 1 w 9"/>
                  <a:gd name="T7" fmla="*/ 4 h 4"/>
                  <a:gd name="T8" fmla="*/ 0 w 9"/>
                  <a:gd name="T9" fmla="*/ 2 h 4"/>
                  <a:gd name="T10" fmla="*/ 3 w 9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4">
                    <a:moveTo>
                      <a:pt x="3" y="0"/>
                    </a:moveTo>
                    <a:lnTo>
                      <a:pt x="9" y="0"/>
                    </a:lnTo>
                    <a:lnTo>
                      <a:pt x="7" y="4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04" name="Freeform 1583"/>
              <p:cNvSpPr>
                <a:spLocks/>
              </p:cNvSpPr>
              <p:nvPr/>
            </p:nvSpPr>
            <p:spPr bwMode="auto">
              <a:xfrm>
                <a:off x="2294" y="2332"/>
                <a:ext cx="23" cy="8"/>
              </a:xfrm>
              <a:custGeom>
                <a:avLst/>
                <a:gdLst>
                  <a:gd name="T0" fmla="*/ 13 w 23"/>
                  <a:gd name="T1" fmla="*/ 0 h 8"/>
                  <a:gd name="T2" fmla="*/ 19 w 23"/>
                  <a:gd name="T3" fmla="*/ 0 h 8"/>
                  <a:gd name="T4" fmla="*/ 23 w 23"/>
                  <a:gd name="T5" fmla="*/ 4 h 8"/>
                  <a:gd name="T6" fmla="*/ 19 w 23"/>
                  <a:gd name="T7" fmla="*/ 4 h 8"/>
                  <a:gd name="T8" fmla="*/ 15 w 23"/>
                  <a:gd name="T9" fmla="*/ 2 h 8"/>
                  <a:gd name="T10" fmla="*/ 9 w 23"/>
                  <a:gd name="T11" fmla="*/ 8 h 8"/>
                  <a:gd name="T12" fmla="*/ 5 w 23"/>
                  <a:gd name="T13" fmla="*/ 6 h 8"/>
                  <a:gd name="T14" fmla="*/ 0 w 23"/>
                  <a:gd name="T15" fmla="*/ 2 h 8"/>
                  <a:gd name="T16" fmla="*/ 5 w 23"/>
                  <a:gd name="T17" fmla="*/ 2 h 8"/>
                  <a:gd name="T18" fmla="*/ 7 w 23"/>
                  <a:gd name="T19" fmla="*/ 4 h 8"/>
                  <a:gd name="T20" fmla="*/ 13 w 23"/>
                  <a:gd name="T2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8">
                    <a:moveTo>
                      <a:pt x="13" y="0"/>
                    </a:moveTo>
                    <a:lnTo>
                      <a:pt x="19" y="0"/>
                    </a:lnTo>
                    <a:lnTo>
                      <a:pt x="23" y="4"/>
                    </a:lnTo>
                    <a:lnTo>
                      <a:pt x="19" y="4"/>
                    </a:lnTo>
                    <a:lnTo>
                      <a:pt x="15" y="2"/>
                    </a:lnTo>
                    <a:lnTo>
                      <a:pt x="9" y="8"/>
                    </a:lnTo>
                    <a:lnTo>
                      <a:pt x="5" y="6"/>
                    </a:lnTo>
                    <a:lnTo>
                      <a:pt x="0" y="2"/>
                    </a:lnTo>
                    <a:lnTo>
                      <a:pt x="5" y="2"/>
                    </a:lnTo>
                    <a:lnTo>
                      <a:pt x="7" y="4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05" name="Freeform 1584"/>
              <p:cNvSpPr>
                <a:spLocks/>
              </p:cNvSpPr>
              <p:nvPr/>
            </p:nvSpPr>
            <p:spPr bwMode="auto">
              <a:xfrm>
                <a:off x="2317" y="2330"/>
                <a:ext cx="13" cy="23"/>
              </a:xfrm>
              <a:custGeom>
                <a:avLst/>
                <a:gdLst>
                  <a:gd name="T0" fmla="*/ 3 w 13"/>
                  <a:gd name="T1" fmla="*/ 0 h 23"/>
                  <a:gd name="T2" fmla="*/ 9 w 13"/>
                  <a:gd name="T3" fmla="*/ 4 h 23"/>
                  <a:gd name="T4" fmla="*/ 11 w 13"/>
                  <a:gd name="T5" fmla="*/ 8 h 23"/>
                  <a:gd name="T6" fmla="*/ 13 w 13"/>
                  <a:gd name="T7" fmla="*/ 10 h 23"/>
                  <a:gd name="T8" fmla="*/ 13 w 13"/>
                  <a:gd name="T9" fmla="*/ 13 h 23"/>
                  <a:gd name="T10" fmla="*/ 9 w 13"/>
                  <a:gd name="T11" fmla="*/ 15 h 23"/>
                  <a:gd name="T12" fmla="*/ 9 w 13"/>
                  <a:gd name="T13" fmla="*/ 19 h 23"/>
                  <a:gd name="T14" fmla="*/ 7 w 13"/>
                  <a:gd name="T15" fmla="*/ 23 h 23"/>
                  <a:gd name="T16" fmla="*/ 7 w 13"/>
                  <a:gd name="T17" fmla="*/ 15 h 23"/>
                  <a:gd name="T18" fmla="*/ 7 w 13"/>
                  <a:gd name="T19" fmla="*/ 13 h 23"/>
                  <a:gd name="T20" fmla="*/ 9 w 13"/>
                  <a:gd name="T21" fmla="*/ 11 h 23"/>
                  <a:gd name="T22" fmla="*/ 5 w 13"/>
                  <a:gd name="T23" fmla="*/ 6 h 23"/>
                  <a:gd name="T24" fmla="*/ 5 w 13"/>
                  <a:gd name="T25" fmla="*/ 2 h 23"/>
                  <a:gd name="T26" fmla="*/ 0 w 13"/>
                  <a:gd name="T27" fmla="*/ 0 h 23"/>
                  <a:gd name="T28" fmla="*/ 3 w 13"/>
                  <a:gd name="T2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" h="23">
                    <a:moveTo>
                      <a:pt x="3" y="0"/>
                    </a:moveTo>
                    <a:lnTo>
                      <a:pt x="9" y="4"/>
                    </a:lnTo>
                    <a:lnTo>
                      <a:pt x="11" y="8"/>
                    </a:lnTo>
                    <a:lnTo>
                      <a:pt x="13" y="10"/>
                    </a:lnTo>
                    <a:lnTo>
                      <a:pt x="13" y="13"/>
                    </a:lnTo>
                    <a:lnTo>
                      <a:pt x="9" y="15"/>
                    </a:lnTo>
                    <a:lnTo>
                      <a:pt x="9" y="19"/>
                    </a:lnTo>
                    <a:lnTo>
                      <a:pt x="7" y="23"/>
                    </a:lnTo>
                    <a:lnTo>
                      <a:pt x="7" y="15"/>
                    </a:lnTo>
                    <a:lnTo>
                      <a:pt x="7" y="13"/>
                    </a:lnTo>
                    <a:lnTo>
                      <a:pt x="9" y="11"/>
                    </a:lnTo>
                    <a:lnTo>
                      <a:pt x="5" y="6"/>
                    </a:lnTo>
                    <a:lnTo>
                      <a:pt x="5" y="2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06" name="Freeform 1585"/>
              <p:cNvSpPr>
                <a:spLocks/>
              </p:cNvSpPr>
              <p:nvPr/>
            </p:nvSpPr>
            <p:spPr bwMode="auto">
              <a:xfrm>
                <a:off x="2303" y="2368"/>
                <a:ext cx="10" cy="13"/>
              </a:xfrm>
              <a:custGeom>
                <a:avLst/>
                <a:gdLst>
                  <a:gd name="T0" fmla="*/ 4 w 10"/>
                  <a:gd name="T1" fmla="*/ 0 h 13"/>
                  <a:gd name="T2" fmla="*/ 6 w 10"/>
                  <a:gd name="T3" fmla="*/ 0 h 13"/>
                  <a:gd name="T4" fmla="*/ 8 w 10"/>
                  <a:gd name="T5" fmla="*/ 4 h 13"/>
                  <a:gd name="T6" fmla="*/ 10 w 10"/>
                  <a:gd name="T7" fmla="*/ 10 h 13"/>
                  <a:gd name="T8" fmla="*/ 6 w 10"/>
                  <a:gd name="T9" fmla="*/ 13 h 13"/>
                  <a:gd name="T10" fmla="*/ 6 w 10"/>
                  <a:gd name="T11" fmla="*/ 10 h 13"/>
                  <a:gd name="T12" fmla="*/ 2 w 10"/>
                  <a:gd name="T13" fmla="*/ 12 h 13"/>
                  <a:gd name="T14" fmla="*/ 0 w 10"/>
                  <a:gd name="T15" fmla="*/ 10 h 13"/>
                  <a:gd name="T16" fmla="*/ 2 w 10"/>
                  <a:gd name="T17" fmla="*/ 4 h 13"/>
                  <a:gd name="T18" fmla="*/ 4 w 10"/>
                  <a:gd name="T1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13">
                    <a:moveTo>
                      <a:pt x="4" y="0"/>
                    </a:moveTo>
                    <a:lnTo>
                      <a:pt x="6" y="0"/>
                    </a:lnTo>
                    <a:lnTo>
                      <a:pt x="8" y="4"/>
                    </a:lnTo>
                    <a:lnTo>
                      <a:pt x="10" y="10"/>
                    </a:lnTo>
                    <a:lnTo>
                      <a:pt x="6" y="13"/>
                    </a:lnTo>
                    <a:lnTo>
                      <a:pt x="6" y="10"/>
                    </a:lnTo>
                    <a:lnTo>
                      <a:pt x="2" y="12"/>
                    </a:lnTo>
                    <a:lnTo>
                      <a:pt x="0" y="10"/>
                    </a:lnTo>
                    <a:lnTo>
                      <a:pt x="2" y="4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07" name="Freeform 1586"/>
              <p:cNvSpPr>
                <a:spLocks/>
              </p:cNvSpPr>
              <p:nvPr/>
            </p:nvSpPr>
            <p:spPr bwMode="auto">
              <a:xfrm>
                <a:off x="2309" y="2387"/>
                <a:ext cx="8" cy="10"/>
              </a:xfrm>
              <a:custGeom>
                <a:avLst/>
                <a:gdLst>
                  <a:gd name="T0" fmla="*/ 6 w 8"/>
                  <a:gd name="T1" fmla="*/ 0 h 10"/>
                  <a:gd name="T2" fmla="*/ 6 w 8"/>
                  <a:gd name="T3" fmla="*/ 0 h 10"/>
                  <a:gd name="T4" fmla="*/ 6 w 8"/>
                  <a:gd name="T5" fmla="*/ 4 h 10"/>
                  <a:gd name="T6" fmla="*/ 8 w 8"/>
                  <a:gd name="T7" fmla="*/ 6 h 10"/>
                  <a:gd name="T8" fmla="*/ 6 w 8"/>
                  <a:gd name="T9" fmla="*/ 10 h 10"/>
                  <a:gd name="T10" fmla="*/ 2 w 8"/>
                  <a:gd name="T11" fmla="*/ 10 h 10"/>
                  <a:gd name="T12" fmla="*/ 0 w 8"/>
                  <a:gd name="T13" fmla="*/ 6 h 10"/>
                  <a:gd name="T14" fmla="*/ 0 w 8"/>
                  <a:gd name="T15" fmla="*/ 2 h 10"/>
                  <a:gd name="T16" fmla="*/ 6 w 8"/>
                  <a:gd name="T1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0">
                    <a:moveTo>
                      <a:pt x="6" y="0"/>
                    </a:moveTo>
                    <a:lnTo>
                      <a:pt x="6" y="0"/>
                    </a:lnTo>
                    <a:lnTo>
                      <a:pt x="6" y="4"/>
                    </a:lnTo>
                    <a:lnTo>
                      <a:pt x="8" y="6"/>
                    </a:lnTo>
                    <a:lnTo>
                      <a:pt x="6" y="10"/>
                    </a:lnTo>
                    <a:lnTo>
                      <a:pt x="2" y="10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08" name="Freeform 1587"/>
              <p:cNvSpPr>
                <a:spLocks/>
              </p:cNvSpPr>
              <p:nvPr/>
            </p:nvSpPr>
            <p:spPr bwMode="auto">
              <a:xfrm>
                <a:off x="2336" y="2361"/>
                <a:ext cx="7" cy="15"/>
              </a:xfrm>
              <a:custGeom>
                <a:avLst/>
                <a:gdLst>
                  <a:gd name="T0" fmla="*/ 0 w 7"/>
                  <a:gd name="T1" fmla="*/ 0 h 15"/>
                  <a:gd name="T2" fmla="*/ 3 w 7"/>
                  <a:gd name="T3" fmla="*/ 3 h 15"/>
                  <a:gd name="T4" fmla="*/ 7 w 7"/>
                  <a:gd name="T5" fmla="*/ 7 h 15"/>
                  <a:gd name="T6" fmla="*/ 5 w 7"/>
                  <a:gd name="T7" fmla="*/ 13 h 15"/>
                  <a:gd name="T8" fmla="*/ 3 w 7"/>
                  <a:gd name="T9" fmla="*/ 15 h 15"/>
                  <a:gd name="T10" fmla="*/ 2 w 7"/>
                  <a:gd name="T11" fmla="*/ 13 h 15"/>
                  <a:gd name="T12" fmla="*/ 5 w 7"/>
                  <a:gd name="T13" fmla="*/ 11 h 15"/>
                  <a:gd name="T14" fmla="*/ 5 w 7"/>
                  <a:gd name="T15" fmla="*/ 9 h 15"/>
                  <a:gd name="T16" fmla="*/ 3 w 7"/>
                  <a:gd name="T17" fmla="*/ 5 h 15"/>
                  <a:gd name="T18" fmla="*/ 0 w 7"/>
                  <a:gd name="T19" fmla="*/ 3 h 15"/>
                  <a:gd name="T20" fmla="*/ 0 w 7"/>
                  <a:gd name="T21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15">
                    <a:moveTo>
                      <a:pt x="0" y="0"/>
                    </a:moveTo>
                    <a:lnTo>
                      <a:pt x="3" y="3"/>
                    </a:lnTo>
                    <a:lnTo>
                      <a:pt x="7" y="7"/>
                    </a:lnTo>
                    <a:lnTo>
                      <a:pt x="5" y="13"/>
                    </a:lnTo>
                    <a:lnTo>
                      <a:pt x="3" y="15"/>
                    </a:lnTo>
                    <a:lnTo>
                      <a:pt x="2" y="13"/>
                    </a:lnTo>
                    <a:lnTo>
                      <a:pt x="5" y="11"/>
                    </a:lnTo>
                    <a:lnTo>
                      <a:pt x="5" y="9"/>
                    </a:lnTo>
                    <a:lnTo>
                      <a:pt x="3" y="5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09" name="Freeform 1588"/>
              <p:cNvSpPr>
                <a:spLocks/>
              </p:cNvSpPr>
              <p:nvPr/>
            </p:nvSpPr>
            <p:spPr bwMode="auto">
              <a:xfrm>
                <a:off x="2311" y="2383"/>
                <a:ext cx="4" cy="2"/>
              </a:xfrm>
              <a:custGeom>
                <a:avLst/>
                <a:gdLst>
                  <a:gd name="T0" fmla="*/ 4 w 4"/>
                  <a:gd name="T1" fmla="*/ 0 h 2"/>
                  <a:gd name="T2" fmla="*/ 0 w 4"/>
                  <a:gd name="T3" fmla="*/ 2 h 2"/>
                  <a:gd name="T4" fmla="*/ 0 w 4"/>
                  <a:gd name="T5" fmla="*/ 0 h 2"/>
                  <a:gd name="T6" fmla="*/ 4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10" name="Freeform 1589"/>
              <p:cNvSpPr>
                <a:spLocks/>
              </p:cNvSpPr>
              <p:nvPr/>
            </p:nvSpPr>
            <p:spPr bwMode="auto">
              <a:xfrm>
                <a:off x="2349" y="2378"/>
                <a:ext cx="8" cy="13"/>
              </a:xfrm>
              <a:custGeom>
                <a:avLst/>
                <a:gdLst>
                  <a:gd name="T0" fmla="*/ 0 w 8"/>
                  <a:gd name="T1" fmla="*/ 0 h 13"/>
                  <a:gd name="T2" fmla="*/ 4 w 8"/>
                  <a:gd name="T3" fmla="*/ 2 h 13"/>
                  <a:gd name="T4" fmla="*/ 6 w 8"/>
                  <a:gd name="T5" fmla="*/ 5 h 13"/>
                  <a:gd name="T6" fmla="*/ 8 w 8"/>
                  <a:gd name="T7" fmla="*/ 11 h 13"/>
                  <a:gd name="T8" fmla="*/ 8 w 8"/>
                  <a:gd name="T9" fmla="*/ 13 h 13"/>
                  <a:gd name="T10" fmla="*/ 4 w 8"/>
                  <a:gd name="T11" fmla="*/ 13 h 13"/>
                  <a:gd name="T12" fmla="*/ 2 w 8"/>
                  <a:gd name="T13" fmla="*/ 11 h 13"/>
                  <a:gd name="T14" fmla="*/ 4 w 8"/>
                  <a:gd name="T15" fmla="*/ 9 h 13"/>
                  <a:gd name="T16" fmla="*/ 4 w 8"/>
                  <a:gd name="T17" fmla="*/ 3 h 13"/>
                  <a:gd name="T18" fmla="*/ 0 w 8"/>
                  <a:gd name="T19" fmla="*/ 2 h 13"/>
                  <a:gd name="T20" fmla="*/ 0 w 8"/>
                  <a:gd name="T2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3">
                    <a:moveTo>
                      <a:pt x="0" y="0"/>
                    </a:moveTo>
                    <a:lnTo>
                      <a:pt x="4" y="2"/>
                    </a:lnTo>
                    <a:lnTo>
                      <a:pt x="6" y="5"/>
                    </a:lnTo>
                    <a:lnTo>
                      <a:pt x="8" y="11"/>
                    </a:lnTo>
                    <a:lnTo>
                      <a:pt x="8" y="13"/>
                    </a:lnTo>
                    <a:lnTo>
                      <a:pt x="4" y="13"/>
                    </a:lnTo>
                    <a:lnTo>
                      <a:pt x="2" y="11"/>
                    </a:lnTo>
                    <a:lnTo>
                      <a:pt x="4" y="9"/>
                    </a:lnTo>
                    <a:lnTo>
                      <a:pt x="4" y="3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11" name="Freeform 1590"/>
              <p:cNvSpPr>
                <a:spLocks/>
              </p:cNvSpPr>
              <p:nvPr/>
            </p:nvSpPr>
            <p:spPr bwMode="auto">
              <a:xfrm>
                <a:off x="2355" y="2397"/>
                <a:ext cx="7" cy="15"/>
              </a:xfrm>
              <a:custGeom>
                <a:avLst/>
                <a:gdLst>
                  <a:gd name="T0" fmla="*/ 0 w 7"/>
                  <a:gd name="T1" fmla="*/ 0 h 15"/>
                  <a:gd name="T2" fmla="*/ 2 w 7"/>
                  <a:gd name="T3" fmla="*/ 5 h 15"/>
                  <a:gd name="T4" fmla="*/ 3 w 7"/>
                  <a:gd name="T5" fmla="*/ 9 h 15"/>
                  <a:gd name="T6" fmla="*/ 7 w 7"/>
                  <a:gd name="T7" fmla="*/ 15 h 15"/>
                  <a:gd name="T8" fmla="*/ 5 w 7"/>
                  <a:gd name="T9" fmla="*/ 15 h 15"/>
                  <a:gd name="T10" fmla="*/ 2 w 7"/>
                  <a:gd name="T11" fmla="*/ 13 h 15"/>
                  <a:gd name="T12" fmla="*/ 0 w 7"/>
                  <a:gd name="T13" fmla="*/ 7 h 15"/>
                  <a:gd name="T14" fmla="*/ 2 w 7"/>
                  <a:gd name="T15" fmla="*/ 5 h 15"/>
                  <a:gd name="T16" fmla="*/ 0 w 7"/>
                  <a:gd name="T17" fmla="*/ 2 h 15"/>
                  <a:gd name="T18" fmla="*/ 0 w 7"/>
                  <a:gd name="T1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15">
                    <a:moveTo>
                      <a:pt x="0" y="0"/>
                    </a:moveTo>
                    <a:lnTo>
                      <a:pt x="2" y="5"/>
                    </a:lnTo>
                    <a:lnTo>
                      <a:pt x="3" y="9"/>
                    </a:lnTo>
                    <a:lnTo>
                      <a:pt x="7" y="15"/>
                    </a:lnTo>
                    <a:lnTo>
                      <a:pt x="5" y="15"/>
                    </a:lnTo>
                    <a:lnTo>
                      <a:pt x="2" y="13"/>
                    </a:lnTo>
                    <a:lnTo>
                      <a:pt x="0" y="7"/>
                    </a:lnTo>
                    <a:lnTo>
                      <a:pt x="2" y="5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12" name="Freeform 1591"/>
              <p:cNvSpPr>
                <a:spLocks/>
              </p:cNvSpPr>
              <p:nvPr/>
            </p:nvSpPr>
            <p:spPr bwMode="auto">
              <a:xfrm>
                <a:off x="2341" y="2395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13" name="Freeform 1592"/>
              <p:cNvSpPr>
                <a:spLocks/>
              </p:cNvSpPr>
              <p:nvPr/>
            </p:nvSpPr>
            <p:spPr bwMode="auto">
              <a:xfrm>
                <a:off x="2391" y="2439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14" name="Freeform 1593"/>
              <p:cNvSpPr>
                <a:spLocks/>
              </p:cNvSpPr>
              <p:nvPr/>
            </p:nvSpPr>
            <p:spPr bwMode="auto">
              <a:xfrm>
                <a:off x="2368" y="2387"/>
                <a:ext cx="4" cy="6"/>
              </a:xfrm>
              <a:custGeom>
                <a:avLst/>
                <a:gdLst>
                  <a:gd name="T0" fmla="*/ 2 w 4"/>
                  <a:gd name="T1" fmla="*/ 0 h 6"/>
                  <a:gd name="T2" fmla="*/ 4 w 4"/>
                  <a:gd name="T3" fmla="*/ 2 h 6"/>
                  <a:gd name="T4" fmla="*/ 2 w 4"/>
                  <a:gd name="T5" fmla="*/ 6 h 6"/>
                  <a:gd name="T6" fmla="*/ 0 w 4"/>
                  <a:gd name="T7" fmla="*/ 4 h 6"/>
                  <a:gd name="T8" fmla="*/ 2 w 4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2" y="0"/>
                    </a:moveTo>
                    <a:lnTo>
                      <a:pt x="4" y="2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15" name="Freeform 1594"/>
              <p:cNvSpPr>
                <a:spLocks/>
              </p:cNvSpPr>
              <p:nvPr/>
            </p:nvSpPr>
            <p:spPr bwMode="auto">
              <a:xfrm>
                <a:off x="2368" y="2410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6 w 6"/>
                  <a:gd name="T3" fmla="*/ 2 h 6"/>
                  <a:gd name="T4" fmla="*/ 6 w 6"/>
                  <a:gd name="T5" fmla="*/ 6 h 6"/>
                  <a:gd name="T6" fmla="*/ 2 w 6"/>
                  <a:gd name="T7" fmla="*/ 6 h 6"/>
                  <a:gd name="T8" fmla="*/ 0 w 6"/>
                  <a:gd name="T9" fmla="*/ 2 h 6"/>
                  <a:gd name="T10" fmla="*/ 0 w 6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6" y="2"/>
                    </a:lnTo>
                    <a:lnTo>
                      <a:pt x="6" y="6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16" name="Freeform 1595"/>
              <p:cNvSpPr>
                <a:spLocks/>
              </p:cNvSpPr>
              <p:nvPr/>
            </p:nvSpPr>
            <p:spPr bwMode="auto">
              <a:xfrm>
                <a:off x="2378" y="2442"/>
                <a:ext cx="13" cy="10"/>
              </a:xfrm>
              <a:custGeom>
                <a:avLst/>
                <a:gdLst>
                  <a:gd name="T0" fmla="*/ 13 w 13"/>
                  <a:gd name="T1" fmla="*/ 0 h 10"/>
                  <a:gd name="T2" fmla="*/ 13 w 13"/>
                  <a:gd name="T3" fmla="*/ 6 h 10"/>
                  <a:gd name="T4" fmla="*/ 9 w 13"/>
                  <a:gd name="T5" fmla="*/ 10 h 10"/>
                  <a:gd name="T6" fmla="*/ 0 w 13"/>
                  <a:gd name="T7" fmla="*/ 10 h 10"/>
                  <a:gd name="T8" fmla="*/ 1 w 13"/>
                  <a:gd name="T9" fmla="*/ 4 h 10"/>
                  <a:gd name="T10" fmla="*/ 5 w 13"/>
                  <a:gd name="T11" fmla="*/ 2 h 10"/>
                  <a:gd name="T12" fmla="*/ 9 w 13"/>
                  <a:gd name="T13" fmla="*/ 4 h 10"/>
                  <a:gd name="T14" fmla="*/ 11 w 13"/>
                  <a:gd name="T15" fmla="*/ 2 h 10"/>
                  <a:gd name="T16" fmla="*/ 13 w 13"/>
                  <a:gd name="T1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0">
                    <a:moveTo>
                      <a:pt x="13" y="0"/>
                    </a:moveTo>
                    <a:lnTo>
                      <a:pt x="13" y="6"/>
                    </a:lnTo>
                    <a:lnTo>
                      <a:pt x="9" y="10"/>
                    </a:lnTo>
                    <a:lnTo>
                      <a:pt x="0" y="10"/>
                    </a:lnTo>
                    <a:lnTo>
                      <a:pt x="1" y="4"/>
                    </a:lnTo>
                    <a:lnTo>
                      <a:pt x="5" y="2"/>
                    </a:lnTo>
                    <a:lnTo>
                      <a:pt x="9" y="4"/>
                    </a:lnTo>
                    <a:lnTo>
                      <a:pt x="11" y="2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17" name="Freeform 1596"/>
              <p:cNvSpPr>
                <a:spLocks/>
              </p:cNvSpPr>
              <p:nvPr/>
            </p:nvSpPr>
            <p:spPr bwMode="auto">
              <a:xfrm>
                <a:off x="2370" y="2414"/>
                <a:ext cx="9" cy="9"/>
              </a:xfrm>
              <a:custGeom>
                <a:avLst/>
                <a:gdLst>
                  <a:gd name="T0" fmla="*/ 9 w 9"/>
                  <a:gd name="T1" fmla="*/ 0 h 9"/>
                  <a:gd name="T2" fmla="*/ 9 w 9"/>
                  <a:gd name="T3" fmla="*/ 2 h 9"/>
                  <a:gd name="T4" fmla="*/ 9 w 9"/>
                  <a:gd name="T5" fmla="*/ 6 h 9"/>
                  <a:gd name="T6" fmla="*/ 2 w 9"/>
                  <a:gd name="T7" fmla="*/ 9 h 9"/>
                  <a:gd name="T8" fmla="*/ 0 w 9"/>
                  <a:gd name="T9" fmla="*/ 9 h 9"/>
                  <a:gd name="T10" fmla="*/ 0 w 9"/>
                  <a:gd name="T11" fmla="*/ 8 h 9"/>
                  <a:gd name="T12" fmla="*/ 2 w 9"/>
                  <a:gd name="T13" fmla="*/ 8 h 9"/>
                  <a:gd name="T14" fmla="*/ 6 w 9"/>
                  <a:gd name="T15" fmla="*/ 4 h 9"/>
                  <a:gd name="T16" fmla="*/ 6 w 9"/>
                  <a:gd name="T17" fmla="*/ 0 h 9"/>
                  <a:gd name="T18" fmla="*/ 9 w 9"/>
                  <a:gd name="T1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9">
                    <a:moveTo>
                      <a:pt x="9" y="0"/>
                    </a:moveTo>
                    <a:lnTo>
                      <a:pt x="9" y="2"/>
                    </a:lnTo>
                    <a:lnTo>
                      <a:pt x="9" y="6"/>
                    </a:lnTo>
                    <a:lnTo>
                      <a:pt x="2" y="9"/>
                    </a:lnTo>
                    <a:lnTo>
                      <a:pt x="0" y="9"/>
                    </a:lnTo>
                    <a:lnTo>
                      <a:pt x="0" y="8"/>
                    </a:lnTo>
                    <a:lnTo>
                      <a:pt x="2" y="8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18" name="Freeform 1597"/>
              <p:cNvSpPr>
                <a:spLocks/>
              </p:cNvSpPr>
              <p:nvPr/>
            </p:nvSpPr>
            <p:spPr bwMode="auto">
              <a:xfrm>
                <a:off x="2389" y="2422"/>
                <a:ext cx="9" cy="3"/>
              </a:xfrm>
              <a:custGeom>
                <a:avLst/>
                <a:gdLst>
                  <a:gd name="T0" fmla="*/ 4 w 9"/>
                  <a:gd name="T1" fmla="*/ 0 h 3"/>
                  <a:gd name="T2" fmla="*/ 9 w 9"/>
                  <a:gd name="T3" fmla="*/ 1 h 3"/>
                  <a:gd name="T4" fmla="*/ 8 w 9"/>
                  <a:gd name="T5" fmla="*/ 3 h 3"/>
                  <a:gd name="T6" fmla="*/ 6 w 9"/>
                  <a:gd name="T7" fmla="*/ 1 h 3"/>
                  <a:gd name="T8" fmla="*/ 2 w 9"/>
                  <a:gd name="T9" fmla="*/ 1 h 3"/>
                  <a:gd name="T10" fmla="*/ 0 w 9"/>
                  <a:gd name="T11" fmla="*/ 0 h 3"/>
                  <a:gd name="T12" fmla="*/ 4 w 9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3">
                    <a:moveTo>
                      <a:pt x="4" y="0"/>
                    </a:moveTo>
                    <a:lnTo>
                      <a:pt x="9" y="1"/>
                    </a:lnTo>
                    <a:lnTo>
                      <a:pt x="8" y="3"/>
                    </a:lnTo>
                    <a:lnTo>
                      <a:pt x="6" y="1"/>
                    </a:lnTo>
                    <a:lnTo>
                      <a:pt x="2" y="1"/>
                    </a:lnTo>
                    <a:lnTo>
                      <a:pt x="0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19" name="Freeform 1598"/>
              <p:cNvSpPr>
                <a:spLocks/>
              </p:cNvSpPr>
              <p:nvPr/>
            </p:nvSpPr>
            <p:spPr bwMode="auto">
              <a:xfrm>
                <a:off x="2423" y="2021"/>
                <a:ext cx="36" cy="12"/>
              </a:xfrm>
              <a:custGeom>
                <a:avLst/>
                <a:gdLst>
                  <a:gd name="T0" fmla="*/ 31 w 36"/>
                  <a:gd name="T1" fmla="*/ 0 h 12"/>
                  <a:gd name="T2" fmla="*/ 31 w 36"/>
                  <a:gd name="T3" fmla="*/ 0 h 12"/>
                  <a:gd name="T4" fmla="*/ 29 w 36"/>
                  <a:gd name="T5" fmla="*/ 2 h 12"/>
                  <a:gd name="T6" fmla="*/ 29 w 36"/>
                  <a:gd name="T7" fmla="*/ 4 h 12"/>
                  <a:gd name="T8" fmla="*/ 33 w 36"/>
                  <a:gd name="T9" fmla="*/ 2 h 12"/>
                  <a:gd name="T10" fmla="*/ 35 w 36"/>
                  <a:gd name="T11" fmla="*/ 4 h 12"/>
                  <a:gd name="T12" fmla="*/ 36 w 36"/>
                  <a:gd name="T13" fmla="*/ 2 h 12"/>
                  <a:gd name="T14" fmla="*/ 35 w 36"/>
                  <a:gd name="T15" fmla="*/ 4 h 12"/>
                  <a:gd name="T16" fmla="*/ 31 w 36"/>
                  <a:gd name="T17" fmla="*/ 6 h 12"/>
                  <a:gd name="T18" fmla="*/ 29 w 36"/>
                  <a:gd name="T19" fmla="*/ 6 h 12"/>
                  <a:gd name="T20" fmla="*/ 27 w 36"/>
                  <a:gd name="T21" fmla="*/ 8 h 12"/>
                  <a:gd name="T22" fmla="*/ 21 w 36"/>
                  <a:gd name="T23" fmla="*/ 8 h 12"/>
                  <a:gd name="T24" fmla="*/ 19 w 36"/>
                  <a:gd name="T25" fmla="*/ 8 h 12"/>
                  <a:gd name="T26" fmla="*/ 14 w 36"/>
                  <a:gd name="T27" fmla="*/ 8 h 12"/>
                  <a:gd name="T28" fmla="*/ 10 w 36"/>
                  <a:gd name="T29" fmla="*/ 10 h 12"/>
                  <a:gd name="T30" fmla="*/ 6 w 36"/>
                  <a:gd name="T31" fmla="*/ 10 h 12"/>
                  <a:gd name="T32" fmla="*/ 4 w 36"/>
                  <a:gd name="T33" fmla="*/ 12 h 12"/>
                  <a:gd name="T34" fmla="*/ 2 w 36"/>
                  <a:gd name="T35" fmla="*/ 12 h 12"/>
                  <a:gd name="T36" fmla="*/ 4 w 36"/>
                  <a:gd name="T37" fmla="*/ 10 h 12"/>
                  <a:gd name="T38" fmla="*/ 0 w 36"/>
                  <a:gd name="T39" fmla="*/ 10 h 12"/>
                  <a:gd name="T40" fmla="*/ 0 w 36"/>
                  <a:gd name="T41" fmla="*/ 10 h 12"/>
                  <a:gd name="T42" fmla="*/ 2 w 36"/>
                  <a:gd name="T43" fmla="*/ 6 h 12"/>
                  <a:gd name="T44" fmla="*/ 6 w 36"/>
                  <a:gd name="T45" fmla="*/ 6 h 12"/>
                  <a:gd name="T46" fmla="*/ 12 w 36"/>
                  <a:gd name="T47" fmla="*/ 4 h 12"/>
                  <a:gd name="T48" fmla="*/ 15 w 36"/>
                  <a:gd name="T49" fmla="*/ 4 h 12"/>
                  <a:gd name="T50" fmla="*/ 19 w 36"/>
                  <a:gd name="T51" fmla="*/ 2 h 12"/>
                  <a:gd name="T52" fmla="*/ 25 w 36"/>
                  <a:gd name="T53" fmla="*/ 2 h 12"/>
                  <a:gd name="T54" fmla="*/ 31 w 36"/>
                  <a:gd name="T5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" h="12">
                    <a:moveTo>
                      <a:pt x="31" y="0"/>
                    </a:moveTo>
                    <a:lnTo>
                      <a:pt x="31" y="0"/>
                    </a:lnTo>
                    <a:lnTo>
                      <a:pt x="29" y="2"/>
                    </a:lnTo>
                    <a:lnTo>
                      <a:pt x="29" y="4"/>
                    </a:lnTo>
                    <a:lnTo>
                      <a:pt x="33" y="2"/>
                    </a:lnTo>
                    <a:lnTo>
                      <a:pt x="35" y="4"/>
                    </a:lnTo>
                    <a:lnTo>
                      <a:pt x="36" y="2"/>
                    </a:lnTo>
                    <a:lnTo>
                      <a:pt x="35" y="4"/>
                    </a:lnTo>
                    <a:lnTo>
                      <a:pt x="31" y="6"/>
                    </a:lnTo>
                    <a:lnTo>
                      <a:pt x="29" y="6"/>
                    </a:lnTo>
                    <a:lnTo>
                      <a:pt x="27" y="8"/>
                    </a:lnTo>
                    <a:lnTo>
                      <a:pt x="21" y="8"/>
                    </a:lnTo>
                    <a:lnTo>
                      <a:pt x="19" y="8"/>
                    </a:lnTo>
                    <a:lnTo>
                      <a:pt x="14" y="8"/>
                    </a:lnTo>
                    <a:lnTo>
                      <a:pt x="10" y="10"/>
                    </a:lnTo>
                    <a:lnTo>
                      <a:pt x="6" y="10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4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6" y="6"/>
                    </a:lnTo>
                    <a:lnTo>
                      <a:pt x="12" y="4"/>
                    </a:lnTo>
                    <a:lnTo>
                      <a:pt x="15" y="4"/>
                    </a:lnTo>
                    <a:lnTo>
                      <a:pt x="19" y="2"/>
                    </a:lnTo>
                    <a:lnTo>
                      <a:pt x="25" y="2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20" name="Freeform 1599"/>
              <p:cNvSpPr>
                <a:spLocks/>
              </p:cNvSpPr>
              <p:nvPr/>
            </p:nvSpPr>
            <p:spPr bwMode="auto">
              <a:xfrm>
                <a:off x="1966" y="2309"/>
                <a:ext cx="4" cy="8"/>
              </a:xfrm>
              <a:custGeom>
                <a:avLst/>
                <a:gdLst>
                  <a:gd name="T0" fmla="*/ 4 w 4"/>
                  <a:gd name="T1" fmla="*/ 0 h 8"/>
                  <a:gd name="T2" fmla="*/ 4 w 4"/>
                  <a:gd name="T3" fmla="*/ 2 h 8"/>
                  <a:gd name="T4" fmla="*/ 2 w 4"/>
                  <a:gd name="T5" fmla="*/ 8 h 8"/>
                  <a:gd name="T6" fmla="*/ 0 w 4"/>
                  <a:gd name="T7" fmla="*/ 8 h 8"/>
                  <a:gd name="T8" fmla="*/ 4 w 4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8">
                    <a:moveTo>
                      <a:pt x="4" y="0"/>
                    </a:moveTo>
                    <a:lnTo>
                      <a:pt x="4" y="2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21" name="Freeform 1600"/>
              <p:cNvSpPr>
                <a:spLocks/>
              </p:cNvSpPr>
              <p:nvPr/>
            </p:nvSpPr>
            <p:spPr bwMode="auto">
              <a:xfrm>
                <a:off x="1621" y="1775"/>
                <a:ext cx="6" cy="14"/>
              </a:xfrm>
              <a:custGeom>
                <a:avLst/>
                <a:gdLst>
                  <a:gd name="T0" fmla="*/ 4 w 6"/>
                  <a:gd name="T1" fmla="*/ 0 h 14"/>
                  <a:gd name="T2" fmla="*/ 6 w 6"/>
                  <a:gd name="T3" fmla="*/ 2 h 14"/>
                  <a:gd name="T4" fmla="*/ 4 w 6"/>
                  <a:gd name="T5" fmla="*/ 4 h 14"/>
                  <a:gd name="T6" fmla="*/ 2 w 6"/>
                  <a:gd name="T7" fmla="*/ 6 h 14"/>
                  <a:gd name="T8" fmla="*/ 4 w 6"/>
                  <a:gd name="T9" fmla="*/ 14 h 14"/>
                  <a:gd name="T10" fmla="*/ 4 w 6"/>
                  <a:gd name="T11" fmla="*/ 14 h 14"/>
                  <a:gd name="T12" fmla="*/ 0 w 6"/>
                  <a:gd name="T13" fmla="*/ 8 h 14"/>
                  <a:gd name="T14" fmla="*/ 0 w 6"/>
                  <a:gd name="T15" fmla="*/ 4 h 14"/>
                  <a:gd name="T16" fmla="*/ 4 w 6"/>
                  <a:gd name="T1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14">
                    <a:moveTo>
                      <a:pt x="4" y="0"/>
                    </a:moveTo>
                    <a:lnTo>
                      <a:pt x="6" y="2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22" name="Freeform 1601"/>
              <p:cNvSpPr>
                <a:spLocks/>
              </p:cNvSpPr>
              <p:nvPr/>
            </p:nvSpPr>
            <p:spPr bwMode="auto">
              <a:xfrm>
                <a:off x="1962" y="2319"/>
                <a:ext cx="4" cy="22"/>
              </a:xfrm>
              <a:custGeom>
                <a:avLst/>
                <a:gdLst>
                  <a:gd name="T0" fmla="*/ 4 w 4"/>
                  <a:gd name="T1" fmla="*/ 0 h 22"/>
                  <a:gd name="T2" fmla="*/ 2 w 4"/>
                  <a:gd name="T3" fmla="*/ 9 h 22"/>
                  <a:gd name="T4" fmla="*/ 2 w 4"/>
                  <a:gd name="T5" fmla="*/ 17 h 22"/>
                  <a:gd name="T6" fmla="*/ 2 w 4"/>
                  <a:gd name="T7" fmla="*/ 22 h 22"/>
                  <a:gd name="T8" fmla="*/ 2 w 4"/>
                  <a:gd name="T9" fmla="*/ 21 h 22"/>
                  <a:gd name="T10" fmla="*/ 2 w 4"/>
                  <a:gd name="T11" fmla="*/ 19 h 22"/>
                  <a:gd name="T12" fmla="*/ 0 w 4"/>
                  <a:gd name="T13" fmla="*/ 17 h 22"/>
                  <a:gd name="T14" fmla="*/ 0 w 4"/>
                  <a:gd name="T15" fmla="*/ 17 h 22"/>
                  <a:gd name="T16" fmla="*/ 0 w 4"/>
                  <a:gd name="T17" fmla="*/ 7 h 22"/>
                  <a:gd name="T18" fmla="*/ 4 w 4"/>
                  <a:gd name="T1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22">
                    <a:moveTo>
                      <a:pt x="4" y="0"/>
                    </a:moveTo>
                    <a:lnTo>
                      <a:pt x="2" y="9"/>
                    </a:lnTo>
                    <a:lnTo>
                      <a:pt x="2" y="17"/>
                    </a:lnTo>
                    <a:lnTo>
                      <a:pt x="2" y="22"/>
                    </a:lnTo>
                    <a:lnTo>
                      <a:pt x="2" y="21"/>
                    </a:lnTo>
                    <a:lnTo>
                      <a:pt x="2" y="19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7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23" name="Freeform 1602"/>
              <p:cNvSpPr>
                <a:spLocks/>
              </p:cNvSpPr>
              <p:nvPr/>
            </p:nvSpPr>
            <p:spPr bwMode="auto">
              <a:xfrm>
                <a:off x="1972" y="2298"/>
                <a:ext cx="7" cy="9"/>
              </a:xfrm>
              <a:custGeom>
                <a:avLst/>
                <a:gdLst>
                  <a:gd name="T0" fmla="*/ 7 w 7"/>
                  <a:gd name="T1" fmla="*/ 0 h 9"/>
                  <a:gd name="T2" fmla="*/ 3 w 7"/>
                  <a:gd name="T3" fmla="*/ 3 h 9"/>
                  <a:gd name="T4" fmla="*/ 0 w 7"/>
                  <a:gd name="T5" fmla="*/ 9 h 9"/>
                  <a:gd name="T6" fmla="*/ 0 w 7"/>
                  <a:gd name="T7" fmla="*/ 9 h 9"/>
                  <a:gd name="T8" fmla="*/ 3 w 7"/>
                  <a:gd name="T9" fmla="*/ 3 h 9"/>
                  <a:gd name="T10" fmla="*/ 7 w 7"/>
                  <a:gd name="T1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9">
                    <a:moveTo>
                      <a:pt x="7" y="0"/>
                    </a:moveTo>
                    <a:lnTo>
                      <a:pt x="3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3" y="3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24" name="Freeform 1603"/>
              <p:cNvSpPr>
                <a:spLocks/>
              </p:cNvSpPr>
              <p:nvPr/>
            </p:nvSpPr>
            <p:spPr bwMode="auto">
              <a:xfrm>
                <a:off x="2482" y="2016"/>
                <a:ext cx="6" cy="1"/>
              </a:xfrm>
              <a:custGeom>
                <a:avLst/>
                <a:gdLst>
                  <a:gd name="T0" fmla="*/ 4 w 6"/>
                  <a:gd name="T1" fmla="*/ 0 h 1"/>
                  <a:gd name="T2" fmla="*/ 6 w 6"/>
                  <a:gd name="T3" fmla="*/ 0 h 1"/>
                  <a:gd name="T4" fmla="*/ 4 w 6"/>
                  <a:gd name="T5" fmla="*/ 0 h 1"/>
                  <a:gd name="T6" fmla="*/ 2 w 6"/>
                  <a:gd name="T7" fmla="*/ 1 h 1"/>
                  <a:gd name="T8" fmla="*/ 0 w 6"/>
                  <a:gd name="T9" fmla="*/ 1 h 1"/>
                  <a:gd name="T10" fmla="*/ 0 w 6"/>
                  <a:gd name="T11" fmla="*/ 1 h 1"/>
                  <a:gd name="T12" fmla="*/ 0 w 6"/>
                  <a:gd name="T13" fmla="*/ 0 h 1"/>
                  <a:gd name="T14" fmla="*/ 2 w 6"/>
                  <a:gd name="T15" fmla="*/ 0 h 1"/>
                  <a:gd name="T16" fmla="*/ 4 w 6"/>
                  <a:gd name="T1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1">
                    <a:moveTo>
                      <a:pt x="4" y="0"/>
                    </a:moveTo>
                    <a:lnTo>
                      <a:pt x="6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25" name="Freeform 1604"/>
              <p:cNvSpPr>
                <a:spLocks/>
              </p:cNvSpPr>
              <p:nvPr/>
            </p:nvSpPr>
            <p:spPr bwMode="auto">
              <a:xfrm>
                <a:off x="2700" y="3908"/>
                <a:ext cx="26" cy="23"/>
              </a:xfrm>
              <a:custGeom>
                <a:avLst/>
                <a:gdLst>
                  <a:gd name="T0" fmla="*/ 24 w 26"/>
                  <a:gd name="T1" fmla="*/ 0 h 23"/>
                  <a:gd name="T2" fmla="*/ 26 w 26"/>
                  <a:gd name="T3" fmla="*/ 4 h 23"/>
                  <a:gd name="T4" fmla="*/ 24 w 26"/>
                  <a:gd name="T5" fmla="*/ 8 h 23"/>
                  <a:gd name="T6" fmla="*/ 19 w 26"/>
                  <a:gd name="T7" fmla="*/ 12 h 23"/>
                  <a:gd name="T8" fmla="*/ 19 w 26"/>
                  <a:gd name="T9" fmla="*/ 15 h 23"/>
                  <a:gd name="T10" fmla="*/ 15 w 26"/>
                  <a:gd name="T11" fmla="*/ 17 h 23"/>
                  <a:gd name="T12" fmla="*/ 9 w 26"/>
                  <a:gd name="T13" fmla="*/ 17 h 23"/>
                  <a:gd name="T14" fmla="*/ 7 w 26"/>
                  <a:gd name="T15" fmla="*/ 19 h 23"/>
                  <a:gd name="T16" fmla="*/ 11 w 26"/>
                  <a:gd name="T17" fmla="*/ 21 h 23"/>
                  <a:gd name="T18" fmla="*/ 9 w 26"/>
                  <a:gd name="T19" fmla="*/ 23 h 23"/>
                  <a:gd name="T20" fmla="*/ 5 w 26"/>
                  <a:gd name="T21" fmla="*/ 21 h 23"/>
                  <a:gd name="T22" fmla="*/ 3 w 26"/>
                  <a:gd name="T23" fmla="*/ 23 h 23"/>
                  <a:gd name="T24" fmla="*/ 0 w 26"/>
                  <a:gd name="T25" fmla="*/ 21 h 23"/>
                  <a:gd name="T26" fmla="*/ 0 w 26"/>
                  <a:gd name="T27" fmla="*/ 19 h 23"/>
                  <a:gd name="T28" fmla="*/ 1 w 26"/>
                  <a:gd name="T29" fmla="*/ 19 h 23"/>
                  <a:gd name="T30" fmla="*/ 5 w 26"/>
                  <a:gd name="T31" fmla="*/ 15 h 23"/>
                  <a:gd name="T32" fmla="*/ 5 w 26"/>
                  <a:gd name="T33" fmla="*/ 14 h 23"/>
                  <a:gd name="T34" fmla="*/ 7 w 26"/>
                  <a:gd name="T35" fmla="*/ 12 h 23"/>
                  <a:gd name="T36" fmla="*/ 11 w 26"/>
                  <a:gd name="T37" fmla="*/ 12 h 23"/>
                  <a:gd name="T38" fmla="*/ 11 w 26"/>
                  <a:gd name="T39" fmla="*/ 10 h 23"/>
                  <a:gd name="T40" fmla="*/ 7 w 26"/>
                  <a:gd name="T41" fmla="*/ 10 h 23"/>
                  <a:gd name="T42" fmla="*/ 3 w 26"/>
                  <a:gd name="T43" fmla="*/ 4 h 23"/>
                  <a:gd name="T44" fmla="*/ 3 w 26"/>
                  <a:gd name="T45" fmla="*/ 2 h 23"/>
                  <a:gd name="T46" fmla="*/ 7 w 26"/>
                  <a:gd name="T47" fmla="*/ 6 h 23"/>
                  <a:gd name="T48" fmla="*/ 11 w 26"/>
                  <a:gd name="T49" fmla="*/ 6 h 23"/>
                  <a:gd name="T50" fmla="*/ 13 w 26"/>
                  <a:gd name="T51" fmla="*/ 2 h 23"/>
                  <a:gd name="T52" fmla="*/ 15 w 26"/>
                  <a:gd name="T53" fmla="*/ 2 h 23"/>
                  <a:gd name="T54" fmla="*/ 19 w 26"/>
                  <a:gd name="T55" fmla="*/ 4 h 23"/>
                  <a:gd name="T56" fmla="*/ 20 w 26"/>
                  <a:gd name="T57" fmla="*/ 4 h 23"/>
                  <a:gd name="T58" fmla="*/ 20 w 26"/>
                  <a:gd name="T59" fmla="*/ 2 h 23"/>
                  <a:gd name="T60" fmla="*/ 24 w 26"/>
                  <a:gd name="T6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" h="23">
                    <a:moveTo>
                      <a:pt x="24" y="0"/>
                    </a:moveTo>
                    <a:lnTo>
                      <a:pt x="26" y="4"/>
                    </a:lnTo>
                    <a:lnTo>
                      <a:pt x="24" y="8"/>
                    </a:lnTo>
                    <a:lnTo>
                      <a:pt x="19" y="12"/>
                    </a:lnTo>
                    <a:lnTo>
                      <a:pt x="19" y="15"/>
                    </a:lnTo>
                    <a:lnTo>
                      <a:pt x="15" y="17"/>
                    </a:lnTo>
                    <a:lnTo>
                      <a:pt x="9" y="17"/>
                    </a:lnTo>
                    <a:lnTo>
                      <a:pt x="7" y="19"/>
                    </a:lnTo>
                    <a:lnTo>
                      <a:pt x="11" y="21"/>
                    </a:lnTo>
                    <a:lnTo>
                      <a:pt x="9" y="23"/>
                    </a:lnTo>
                    <a:lnTo>
                      <a:pt x="5" y="21"/>
                    </a:lnTo>
                    <a:lnTo>
                      <a:pt x="3" y="23"/>
                    </a:lnTo>
                    <a:lnTo>
                      <a:pt x="0" y="21"/>
                    </a:lnTo>
                    <a:lnTo>
                      <a:pt x="0" y="19"/>
                    </a:lnTo>
                    <a:lnTo>
                      <a:pt x="1" y="19"/>
                    </a:lnTo>
                    <a:lnTo>
                      <a:pt x="5" y="15"/>
                    </a:lnTo>
                    <a:lnTo>
                      <a:pt x="5" y="14"/>
                    </a:lnTo>
                    <a:lnTo>
                      <a:pt x="7" y="12"/>
                    </a:lnTo>
                    <a:lnTo>
                      <a:pt x="11" y="12"/>
                    </a:lnTo>
                    <a:lnTo>
                      <a:pt x="11" y="10"/>
                    </a:lnTo>
                    <a:lnTo>
                      <a:pt x="7" y="10"/>
                    </a:lnTo>
                    <a:lnTo>
                      <a:pt x="3" y="4"/>
                    </a:lnTo>
                    <a:lnTo>
                      <a:pt x="3" y="2"/>
                    </a:lnTo>
                    <a:lnTo>
                      <a:pt x="7" y="6"/>
                    </a:lnTo>
                    <a:lnTo>
                      <a:pt x="11" y="6"/>
                    </a:lnTo>
                    <a:lnTo>
                      <a:pt x="13" y="2"/>
                    </a:lnTo>
                    <a:lnTo>
                      <a:pt x="15" y="2"/>
                    </a:lnTo>
                    <a:lnTo>
                      <a:pt x="19" y="4"/>
                    </a:lnTo>
                    <a:lnTo>
                      <a:pt x="20" y="4"/>
                    </a:lnTo>
                    <a:lnTo>
                      <a:pt x="20" y="2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26" name="Freeform 1605"/>
              <p:cNvSpPr>
                <a:spLocks/>
              </p:cNvSpPr>
              <p:nvPr/>
            </p:nvSpPr>
            <p:spPr bwMode="auto">
              <a:xfrm>
                <a:off x="2694" y="3922"/>
                <a:ext cx="7" cy="3"/>
              </a:xfrm>
              <a:custGeom>
                <a:avLst/>
                <a:gdLst>
                  <a:gd name="T0" fmla="*/ 2 w 7"/>
                  <a:gd name="T1" fmla="*/ 0 h 3"/>
                  <a:gd name="T2" fmla="*/ 4 w 7"/>
                  <a:gd name="T3" fmla="*/ 0 h 3"/>
                  <a:gd name="T4" fmla="*/ 7 w 7"/>
                  <a:gd name="T5" fmla="*/ 1 h 3"/>
                  <a:gd name="T6" fmla="*/ 2 w 7"/>
                  <a:gd name="T7" fmla="*/ 3 h 3"/>
                  <a:gd name="T8" fmla="*/ 0 w 7"/>
                  <a:gd name="T9" fmla="*/ 0 h 3"/>
                  <a:gd name="T10" fmla="*/ 2 w 7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3">
                    <a:moveTo>
                      <a:pt x="2" y="0"/>
                    </a:moveTo>
                    <a:lnTo>
                      <a:pt x="4" y="0"/>
                    </a:lnTo>
                    <a:lnTo>
                      <a:pt x="7" y="1"/>
                    </a:lnTo>
                    <a:lnTo>
                      <a:pt x="2" y="3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27" name="Freeform 1606"/>
              <p:cNvSpPr>
                <a:spLocks/>
              </p:cNvSpPr>
              <p:nvPr/>
            </p:nvSpPr>
            <p:spPr bwMode="auto">
              <a:xfrm>
                <a:off x="2707" y="3906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4 w 4"/>
                  <a:gd name="T3" fmla="*/ 2 h 4"/>
                  <a:gd name="T4" fmla="*/ 2 w 4"/>
                  <a:gd name="T5" fmla="*/ 4 h 4"/>
                  <a:gd name="T6" fmla="*/ 0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4" y="2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28" name="Freeform 1607"/>
              <p:cNvSpPr>
                <a:spLocks/>
              </p:cNvSpPr>
              <p:nvPr/>
            </p:nvSpPr>
            <p:spPr bwMode="auto">
              <a:xfrm>
                <a:off x="2713" y="3904"/>
                <a:ext cx="7" cy="2"/>
              </a:xfrm>
              <a:custGeom>
                <a:avLst/>
                <a:gdLst>
                  <a:gd name="T0" fmla="*/ 6 w 7"/>
                  <a:gd name="T1" fmla="*/ 0 h 2"/>
                  <a:gd name="T2" fmla="*/ 7 w 7"/>
                  <a:gd name="T3" fmla="*/ 2 h 2"/>
                  <a:gd name="T4" fmla="*/ 0 w 7"/>
                  <a:gd name="T5" fmla="*/ 0 h 2"/>
                  <a:gd name="T6" fmla="*/ 6 w 7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2">
                    <a:moveTo>
                      <a:pt x="6" y="0"/>
                    </a:moveTo>
                    <a:lnTo>
                      <a:pt x="7" y="2"/>
                    </a:lnTo>
                    <a:lnTo>
                      <a:pt x="0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29" name="Freeform 1608"/>
              <p:cNvSpPr>
                <a:spLocks/>
              </p:cNvSpPr>
              <p:nvPr/>
            </p:nvSpPr>
            <p:spPr bwMode="auto">
              <a:xfrm>
                <a:off x="2720" y="3906"/>
                <a:ext cx="29" cy="27"/>
              </a:xfrm>
              <a:custGeom>
                <a:avLst/>
                <a:gdLst>
                  <a:gd name="T0" fmla="*/ 12 w 29"/>
                  <a:gd name="T1" fmla="*/ 0 h 27"/>
                  <a:gd name="T2" fmla="*/ 18 w 29"/>
                  <a:gd name="T3" fmla="*/ 0 h 27"/>
                  <a:gd name="T4" fmla="*/ 18 w 29"/>
                  <a:gd name="T5" fmla="*/ 4 h 27"/>
                  <a:gd name="T6" fmla="*/ 20 w 29"/>
                  <a:gd name="T7" fmla="*/ 8 h 27"/>
                  <a:gd name="T8" fmla="*/ 21 w 29"/>
                  <a:gd name="T9" fmla="*/ 6 h 27"/>
                  <a:gd name="T10" fmla="*/ 21 w 29"/>
                  <a:gd name="T11" fmla="*/ 4 h 27"/>
                  <a:gd name="T12" fmla="*/ 23 w 29"/>
                  <a:gd name="T13" fmla="*/ 4 h 27"/>
                  <a:gd name="T14" fmla="*/ 27 w 29"/>
                  <a:gd name="T15" fmla="*/ 4 h 27"/>
                  <a:gd name="T16" fmla="*/ 29 w 29"/>
                  <a:gd name="T17" fmla="*/ 6 h 27"/>
                  <a:gd name="T18" fmla="*/ 27 w 29"/>
                  <a:gd name="T19" fmla="*/ 6 h 27"/>
                  <a:gd name="T20" fmla="*/ 25 w 29"/>
                  <a:gd name="T21" fmla="*/ 8 h 27"/>
                  <a:gd name="T22" fmla="*/ 25 w 29"/>
                  <a:gd name="T23" fmla="*/ 8 h 27"/>
                  <a:gd name="T24" fmla="*/ 27 w 29"/>
                  <a:gd name="T25" fmla="*/ 10 h 27"/>
                  <a:gd name="T26" fmla="*/ 27 w 29"/>
                  <a:gd name="T27" fmla="*/ 12 h 27"/>
                  <a:gd name="T28" fmla="*/ 25 w 29"/>
                  <a:gd name="T29" fmla="*/ 12 h 27"/>
                  <a:gd name="T30" fmla="*/ 21 w 29"/>
                  <a:gd name="T31" fmla="*/ 16 h 27"/>
                  <a:gd name="T32" fmla="*/ 18 w 29"/>
                  <a:gd name="T33" fmla="*/ 16 h 27"/>
                  <a:gd name="T34" fmla="*/ 14 w 29"/>
                  <a:gd name="T35" fmla="*/ 16 h 27"/>
                  <a:gd name="T36" fmla="*/ 12 w 29"/>
                  <a:gd name="T37" fmla="*/ 16 h 27"/>
                  <a:gd name="T38" fmla="*/ 14 w 29"/>
                  <a:gd name="T39" fmla="*/ 17 h 27"/>
                  <a:gd name="T40" fmla="*/ 18 w 29"/>
                  <a:gd name="T41" fmla="*/ 17 h 27"/>
                  <a:gd name="T42" fmla="*/ 18 w 29"/>
                  <a:gd name="T43" fmla="*/ 19 h 27"/>
                  <a:gd name="T44" fmla="*/ 14 w 29"/>
                  <a:gd name="T45" fmla="*/ 19 h 27"/>
                  <a:gd name="T46" fmla="*/ 10 w 29"/>
                  <a:gd name="T47" fmla="*/ 19 h 27"/>
                  <a:gd name="T48" fmla="*/ 10 w 29"/>
                  <a:gd name="T49" fmla="*/ 21 h 27"/>
                  <a:gd name="T50" fmla="*/ 12 w 29"/>
                  <a:gd name="T51" fmla="*/ 23 h 27"/>
                  <a:gd name="T52" fmla="*/ 10 w 29"/>
                  <a:gd name="T53" fmla="*/ 23 h 27"/>
                  <a:gd name="T54" fmla="*/ 6 w 29"/>
                  <a:gd name="T55" fmla="*/ 21 h 27"/>
                  <a:gd name="T56" fmla="*/ 6 w 29"/>
                  <a:gd name="T57" fmla="*/ 23 h 27"/>
                  <a:gd name="T58" fmla="*/ 8 w 29"/>
                  <a:gd name="T59" fmla="*/ 27 h 27"/>
                  <a:gd name="T60" fmla="*/ 8 w 29"/>
                  <a:gd name="T61" fmla="*/ 27 h 27"/>
                  <a:gd name="T62" fmla="*/ 6 w 29"/>
                  <a:gd name="T63" fmla="*/ 27 h 27"/>
                  <a:gd name="T64" fmla="*/ 2 w 29"/>
                  <a:gd name="T65" fmla="*/ 23 h 27"/>
                  <a:gd name="T66" fmla="*/ 0 w 29"/>
                  <a:gd name="T67" fmla="*/ 21 h 27"/>
                  <a:gd name="T68" fmla="*/ 6 w 29"/>
                  <a:gd name="T69" fmla="*/ 14 h 27"/>
                  <a:gd name="T70" fmla="*/ 8 w 29"/>
                  <a:gd name="T71" fmla="*/ 14 h 27"/>
                  <a:gd name="T72" fmla="*/ 12 w 29"/>
                  <a:gd name="T73" fmla="*/ 14 h 27"/>
                  <a:gd name="T74" fmla="*/ 12 w 29"/>
                  <a:gd name="T75" fmla="*/ 14 h 27"/>
                  <a:gd name="T76" fmla="*/ 8 w 29"/>
                  <a:gd name="T77" fmla="*/ 8 h 27"/>
                  <a:gd name="T78" fmla="*/ 10 w 29"/>
                  <a:gd name="T79" fmla="*/ 6 h 27"/>
                  <a:gd name="T80" fmla="*/ 8 w 29"/>
                  <a:gd name="T81" fmla="*/ 4 h 27"/>
                  <a:gd name="T82" fmla="*/ 12 w 29"/>
                  <a:gd name="T83" fmla="*/ 2 h 27"/>
                  <a:gd name="T84" fmla="*/ 12 w 29"/>
                  <a:gd name="T8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9" h="27">
                    <a:moveTo>
                      <a:pt x="12" y="0"/>
                    </a:moveTo>
                    <a:lnTo>
                      <a:pt x="18" y="0"/>
                    </a:lnTo>
                    <a:lnTo>
                      <a:pt x="18" y="4"/>
                    </a:lnTo>
                    <a:lnTo>
                      <a:pt x="20" y="8"/>
                    </a:lnTo>
                    <a:lnTo>
                      <a:pt x="21" y="6"/>
                    </a:lnTo>
                    <a:lnTo>
                      <a:pt x="21" y="4"/>
                    </a:lnTo>
                    <a:lnTo>
                      <a:pt x="23" y="4"/>
                    </a:lnTo>
                    <a:lnTo>
                      <a:pt x="27" y="4"/>
                    </a:lnTo>
                    <a:lnTo>
                      <a:pt x="29" y="6"/>
                    </a:lnTo>
                    <a:lnTo>
                      <a:pt x="27" y="6"/>
                    </a:lnTo>
                    <a:lnTo>
                      <a:pt x="25" y="8"/>
                    </a:lnTo>
                    <a:lnTo>
                      <a:pt x="25" y="8"/>
                    </a:lnTo>
                    <a:lnTo>
                      <a:pt x="27" y="10"/>
                    </a:lnTo>
                    <a:lnTo>
                      <a:pt x="27" y="12"/>
                    </a:lnTo>
                    <a:lnTo>
                      <a:pt x="25" y="12"/>
                    </a:lnTo>
                    <a:lnTo>
                      <a:pt x="21" y="16"/>
                    </a:lnTo>
                    <a:lnTo>
                      <a:pt x="18" y="16"/>
                    </a:lnTo>
                    <a:lnTo>
                      <a:pt x="14" y="16"/>
                    </a:lnTo>
                    <a:lnTo>
                      <a:pt x="12" y="16"/>
                    </a:lnTo>
                    <a:lnTo>
                      <a:pt x="14" y="17"/>
                    </a:lnTo>
                    <a:lnTo>
                      <a:pt x="18" y="17"/>
                    </a:lnTo>
                    <a:lnTo>
                      <a:pt x="18" y="19"/>
                    </a:lnTo>
                    <a:lnTo>
                      <a:pt x="14" y="19"/>
                    </a:lnTo>
                    <a:lnTo>
                      <a:pt x="10" y="19"/>
                    </a:lnTo>
                    <a:lnTo>
                      <a:pt x="10" y="21"/>
                    </a:lnTo>
                    <a:lnTo>
                      <a:pt x="12" y="23"/>
                    </a:lnTo>
                    <a:lnTo>
                      <a:pt x="10" y="23"/>
                    </a:lnTo>
                    <a:lnTo>
                      <a:pt x="6" y="21"/>
                    </a:lnTo>
                    <a:lnTo>
                      <a:pt x="6" y="23"/>
                    </a:lnTo>
                    <a:lnTo>
                      <a:pt x="8" y="27"/>
                    </a:lnTo>
                    <a:lnTo>
                      <a:pt x="8" y="27"/>
                    </a:lnTo>
                    <a:lnTo>
                      <a:pt x="6" y="27"/>
                    </a:lnTo>
                    <a:lnTo>
                      <a:pt x="2" y="23"/>
                    </a:lnTo>
                    <a:lnTo>
                      <a:pt x="0" y="21"/>
                    </a:lnTo>
                    <a:lnTo>
                      <a:pt x="6" y="14"/>
                    </a:lnTo>
                    <a:lnTo>
                      <a:pt x="8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8" y="8"/>
                    </a:lnTo>
                    <a:lnTo>
                      <a:pt x="10" y="6"/>
                    </a:lnTo>
                    <a:lnTo>
                      <a:pt x="8" y="4"/>
                    </a:lnTo>
                    <a:lnTo>
                      <a:pt x="12" y="2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30" name="Freeform 1609"/>
              <p:cNvSpPr>
                <a:spLocks/>
              </p:cNvSpPr>
              <p:nvPr/>
            </p:nvSpPr>
            <p:spPr bwMode="auto">
              <a:xfrm>
                <a:off x="3092" y="3965"/>
                <a:ext cx="23" cy="16"/>
              </a:xfrm>
              <a:custGeom>
                <a:avLst/>
                <a:gdLst>
                  <a:gd name="T0" fmla="*/ 6 w 23"/>
                  <a:gd name="T1" fmla="*/ 0 h 16"/>
                  <a:gd name="T2" fmla="*/ 10 w 23"/>
                  <a:gd name="T3" fmla="*/ 2 h 16"/>
                  <a:gd name="T4" fmla="*/ 10 w 23"/>
                  <a:gd name="T5" fmla="*/ 2 h 16"/>
                  <a:gd name="T6" fmla="*/ 10 w 23"/>
                  <a:gd name="T7" fmla="*/ 2 h 16"/>
                  <a:gd name="T8" fmla="*/ 11 w 23"/>
                  <a:gd name="T9" fmla="*/ 4 h 16"/>
                  <a:gd name="T10" fmla="*/ 13 w 23"/>
                  <a:gd name="T11" fmla="*/ 4 h 16"/>
                  <a:gd name="T12" fmla="*/ 13 w 23"/>
                  <a:gd name="T13" fmla="*/ 6 h 16"/>
                  <a:gd name="T14" fmla="*/ 15 w 23"/>
                  <a:gd name="T15" fmla="*/ 6 h 16"/>
                  <a:gd name="T16" fmla="*/ 15 w 23"/>
                  <a:gd name="T17" fmla="*/ 6 h 16"/>
                  <a:gd name="T18" fmla="*/ 17 w 23"/>
                  <a:gd name="T19" fmla="*/ 10 h 16"/>
                  <a:gd name="T20" fmla="*/ 19 w 23"/>
                  <a:gd name="T21" fmla="*/ 12 h 16"/>
                  <a:gd name="T22" fmla="*/ 23 w 23"/>
                  <a:gd name="T23" fmla="*/ 12 h 16"/>
                  <a:gd name="T24" fmla="*/ 21 w 23"/>
                  <a:gd name="T25" fmla="*/ 14 h 16"/>
                  <a:gd name="T26" fmla="*/ 17 w 23"/>
                  <a:gd name="T27" fmla="*/ 14 h 16"/>
                  <a:gd name="T28" fmla="*/ 17 w 23"/>
                  <a:gd name="T29" fmla="*/ 16 h 16"/>
                  <a:gd name="T30" fmla="*/ 15 w 23"/>
                  <a:gd name="T31" fmla="*/ 16 h 16"/>
                  <a:gd name="T32" fmla="*/ 13 w 23"/>
                  <a:gd name="T33" fmla="*/ 14 h 16"/>
                  <a:gd name="T34" fmla="*/ 11 w 23"/>
                  <a:gd name="T35" fmla="*/ 10 h 16"/>
                  <a:gd name="T36" fmla="*/ 10 w 23"/>
                  <a:gd name="T37" fmla="*/ 8 h 16"/>
                  <a:gd name="T38" fmla="*/ 10 w 23"/>
                  <a:gd name="T39" fmla="*/ 6 h 16"/>
                  <a:gd name="T40" fmla="*/ 6 w 23"/>
                  <a:gd name="T41" fmla="*/ 4 h 16"/>
                  <a:gd name="T42" fmla="*/ 4 w 23"/>
                  <a:gd name="T43" fmla="*/ 2 h 16"/>
                  <a:gd name="T44" fmla="*/ 0 w 23"/>
                  <a:gd name="T45" fmla="*/ 0 h 16"/>
                  <a:gd name="T46" fmla="*/ 0 w 23"/>
                  <a:gd name="T47" fmla="*/ 0 h 16"/>
                  <a:gd name="T48" fmla="*/ 6 w 23"/>
                  <a:gd name="T4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" h="16">
                    <a:moveTo>
                      <a:pt x="6" y="0"/>
                    </a:moveTo>
                    <a:lnTo>
                      <a:pt x="10" y="2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1" y="4"/>
                    </a:lnTo>
                    <a:lnTo>
                      <a:pt x="13" y="4"/>
                    </a:lnTo>
                    <a:lnTo>
                      <a:pt x="13" y="6"/>
                    </a:lnTo>
                    <a:lnTo>
                      <a:pt x="15" y="6"/>
                    </a:lnTo>
                    <a:lnTo>
                      <a:pt x="15" y="6"/>
                    </a:lnTo>
                    <a:lnTo>
                      <a:pt x="17" y="10"/>
                    </a:lnTo>
                    <a:lnTo>
                      <a:pt x="19" y="12"/>
                    </a:lnTo>
                    <a:lnTo>
                      <a:pt x="23" y="12"/>
                    </a:lnTo>
                    <a:lnTo>
                      <a:pt x="21" y="14"/>
                    </a:lnTo>
                    <a:lnTo>
                      <a:pt x="17" y="14"/>
                    </a:lnTo>
                    <a:lnTo>
                      <a:pt x="17" y="16"/>
                    </a:lnTo>
                    <a:lnTo>
                      <a:pt x="15" y="16"/>
                    </a:lnTo>
                    <a:lnTo>
                      <a:pt x="13" y="14"/>
                    </a:lnTo>
                    <a:lnTo>
                      <a:pt x="11" y="10"/>
                    </a:lnTo>
                    <a:lnTo>
                      <a:pt x="10" y="8"/>
                    </a:lnTo>
                    <a:lnTo>
                      <a:pt x="10" y="6"/>
                    </a:lnTo>
                    <a:lnTo>
                      <a:pt x="6" y="4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31" name="Freeform 1610"/>
              <p:cNvSpPr>
                <a:spLocks/>
              </p:cNvSpPr>
              <p:nvPr/>
            </p:nvSpPr>
            <p:spPr bwMode="auto">
              <a:xfrm>
                <a:off x="1955" y="2364"/>
                <a:ext cx="1" cy="4"/>
              </a:xfrm>
              <a:custGeom>
                <a:avLst/>
                <a:gdLst>
                  <a:gd name="T0" fmla="*/ 1 w 1"/>
                  <a:gd name="T1" fmla="*/ 0 h 4"/>
                  <a:gd name="T2" fmla="*/ 1 w 1"/>
                  <a:gd name="T3" fmla="*/ 2 h 4"/>
                  <a:gd name="T4" fmla="*/ 0 w 1"/>
                  <a:gd name="T5" fmla="*/ 4 h 4"/>
                  <a:gd name="T6" fmla="*/ 0 w 1"/>
                  <a:gd name="T7" fmla="*/ 0 h 4"/>
                  <a:gd name="T8" fmla="*/ 1 w 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4">
                    <a:moveTo>
                      <a:pt x="1" y="0"/>
                    </a:moveTo>
                    <a:lnTo>
                      <a:pt x="1" y="2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32" name="Freeform 1611"/>
              <p:cNvSpPr>
                <a:spLocks/>
              </p:cNvSpPr>
              <p:nvPr/>
            </p:nvSpPr>
            <p:spPr bwMode="auto">
              <a:xfrm>
                <a:off x="1722" y="2372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2 h 4"/>
                  <a:gd name="T4" fmla="*/ 0 w 2"/>
                  <a:gd name="T5" fmla="*/ 4 h 4"/>
                  <a:gd name="T6" fmla="*/ 0 w 2"/>
                  <a:gd name="T7" fmla="*/ 4 h 4"/>
                  <a:gd name="T8" fmla="*/ 0 w 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33" name="Freeform 1612"/>
              <p:cNvSpPr>
                <a:spLocks/>
              </p:cNvSpPr>
              <p:nvPr/>
            </p:nvSpPr>
            <p:spPr bwMode="auto">
              <a:xfrm>
                <a:off x="1951" y="2374"/>
                <a:ext cx="2" cy="6"/>
              </a:xfrm>
              <a:custGeom>
                <a:avLst/>
                <a:gdLst>
                  <a:gd name="T0" fmla="*/ 2 w 2"/>
                  <a:gd name="T1" fmla="*/ 0 h 6"/>
                  <a:gd name="T2" fmla="*/ 2 w 2"/>
                  <a:gd name="T3" fmla="*/ 4 h 6"/>
                  <a:gd name="T4" fmla="*/ 0 w 2"/>
                  <a:gd name="T5" fmla="*/ 6 h 6"/>
                  <a:gd name="T6" fmla="*/ 2 w 2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6">
                    <a:moveTo>
                      <a:pt x="2" y="0"/>
                    </a:moveTo>
                    <a:lnTo>
                      <a:pt x="2" y="4"/>
                    </a:lnTo>
                    <a:lnTo>
                      <a:pt x="0" y="6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34" name="Rectangle 1613"/>
              <p:cNvSpPr>
                <a:spLocks noChangeArrowheads="1"/>
              </p:cNvSpPr>
              <p:nvPr/>
            </p:nvSpPr>
            <p:spPr bwMode="auto">
              <a:xfrm>
                <a:off x="1955" y="2370"/>
                <a:ext cx="1" cy="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35" name="Freeform 1614"/>
              <p:cNvSpPr>
                <a:spLocks/>
              </p:cNvSpPr>
              <p:nvPr/>
            </p:nvSpPr>
            <p:spPr bwMode="auto">
              <a:xfrm>
                <a:off x="1716" y="2359"/>
                <a:ext cx="4" cy="5"/>
              </a:xfrm>
              <a:custGeom>
                <a:avLst/>
                <a:gdLst>
                  <a:gd name="T0" fmla="*/ 2 w 4"/>
                  <a:gd name="T1" fmla="*/ 0 h 5"/>
                  <a:gd name="T2" fmla="*/ 4 w 4"/>
                  <a:gd name="T3" fmla="*/ 2 h 5"/>
                  <a:gd name="T4" fmla="*/ 4 w 4"/>
                  <a:gd name="T5" fmla="*/ 5 h 5"/>
                  <a:gd name="T6" fmla="*/ 2 w 4"/>
                  <a:gd name="T7" fmla="*/ 5 h 5"/>
                  <a:gd name="T8" fmla="*/ 2 w 4"/>
                  <a:gd name="T9" fmla="*/ 2 h 5"/>
                  <a:gd name="T10" fmla="*/ 0 w 4"/>
                  <a:gd name="T11" fmla="*/ 2 h 5"/>
                  <a:gd name="T12" fmla="*/ 2 w 4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5">
                    <a:moveTo>
                      <a:pt x="2" y="0"/>
                    </a:moveTo>
                    <a:lnTo>
                      <a:pt x="4" y="2"/>
                    </a:lnTo>
                    <a:lnTo>
                      <a:pt x="4" y="5"/>
                    </a:lnTo>
                    <a:lnTo>
                      <a:pt x="2" y="5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36" name="Freeform 1615"/>
              <p:cNvSpPr>
                <a:spLocks/>
              </p:cNvSpPr>
              <p:nvPr/>
            </p:nvSpPr>
            <p:spPr bwMode="auto">
              <a:xfrm>
                <a:off x="1017" y="819"/>
                <a:ext cx="2060" cy="3173"/>
              </a:xfrm>
              <a:custGeom>
                <a:avLst/>
                <a:gdLst>
                  <a:gd name="T0" fmla="*/ 583 w 2060"/>
                  <a:gd name="T1" fmla="*/ 97 h 3173"/>
                  <a:gd name="T2" fmla="*/ 781 w 2060"/>
                  <a:gd name="T3" fmla="*/ 186 h 3173"/>
                  <a:gd name="T4" fmla="*/ 873 w 2060"/>
                  <a:gd name="T5" fmla="*/ 230 h 3173"/>
                  <a:gd name="T6" fmla="*/ 1004 w 2060"/>
                  <a:gd name="T7" fmla="*/ 343 h 3173"/>
                  <a:gd name="T8" fmla="*/ 1130 w 2060"/>
                  <a:gd name="T9" fmla="*/ 333 h 3173"/>
                  <a:gd name="T10" fmla="*/ 1240 w 2060"/>
                  <a:gd name="T11" fmla="*/ 373 h 3173"/>
                  <a:gd name="T12" fmla="*/ 1290 w 2060"/>
                  <a:gd name="T13" fmla="*/ 387 h 3173"/>
                  <a:gd name="T14" fmla="*/ 1372 w 2060"/>
                  <a:gd name="T15" fmla="*/ 245 h 3173"/>
                  <a:gd name="T16" fmla="*/ 1391 w 2060"/>
                  <a:gd name="T17" fmla="*/ 398 h 3173"/>
                  <a:gd name="T18" fmla="*/ 1481 w 2060"/>
                  <a:gd name="T19" fmla="*/ 402 h 3173"/>
                  <a:gd name="T20" fmla="*/ 1368 w 2060"/>
                  <a:gd name="T21" fmla="*/ 509 h 3173"/>
                  <a:gd name="T22" fmla="*/ 1286 w 2060"/>
                  <a:gd name="T23" fmla="*/ 569 h 3173"/>
                  <a:gd name="T24" fmla="*/ 1179 w 2060"/>
                  <a:gd name="T25" fmla="*/ 770 h 3173"/>
                  <a:gd name="T26" fmla="*/ 1383 w 2060"/>
                  <a:gd name="T27" fmla="*/ 907 h 3173"/>
                  <a:gd name="T28" fmla="*/ 1481 w 2060"/>
                  <a:gd name="T29" fmla="*/ 619 h 3173"/>
                  <a:gd name="T30" fmla="*/ 1618 w 2060"/>
                  <a:gd name="T31" fmla="*/ 764 h 3173"/>
                  <a:gd name="T32" fmla="*/ 1684 w 2060"/>
                  <a:gd name="T33" fmla="*/ 796 h 3173"/>
                  <a:gd name="T34" fmla="*/ 1709 w 2060"/>
                  <a:gd name="T35" fmla="*/ 895 h 3173"/>
                  <a:gd name="T36" fmla="*/ 1715 w 2060"/>
                  <a:gd name="T37" fmla="*/ 968 h 3173"/>
                  <a:gd name="T38" fmla="*/ 1599 w 2060"/>
                  <a:gd name="T39" fmla="*/ 1025 h 3173"/>
                  <a:gd name="T40" fmla="*/ 1587 w 2060"/>
                  <a:gd name="T41" fmla="*/ 1109 h 3173"/>
                  <a:gd name="T42" fmla="*/ 1454 w 2060"/>
                  <a:gd name="T43" fmla="*/ 1191 h 3173"/>
                  <a:gd name="T44" fmla="*/ 1340 w 2060"/>
                  <a:gd name="T45" fmla="*/ 1256 h 3173"/>
                  <a:gd name="T46" fmla="*/ 1267 w 2060"/>
                  <a:gd name="T47" fmla="*/ 1393 h 3173"/>
                  <a:gd name="T48" fmla="*/ 1164 w 2060"/>
                  <a:gd name="T49" fmla="*/ 1442 h 3173"/>
                  <a:gd name="T50" fmla="*/ 997 w 2060"/>
                  <a:gd name="T51" fmla="*/ 1460 h 3173"/>
                  <a:gd name="T52" fmla="*/ 1035 w 2060"/>
                  <a:gd name="T53" fmla="*/ 1683 h 3173"/>
                  <a:gd name="T54" fmla="*/ 1164 w 2060"/>
                  <a:gd name="T55" fmla="*/ 1736 h 3173"/>
                  <a:gd name="T56" fmla="*/ 1288 w 2060"/>
                  <a:gd name="T57" fmla="*/ 1871 h 3173"/>
                  <a:gd name="T58" fmla="*/ 1433 w 2060"/>
                  <a:gd name="T59" fmla="*/ 1814 h 3173"/>
                  <a:gd name="T60" fmla="*/ 1713 w 2060"/>
                  <a:gd name="T61" fmla="*/ 1923 h 3173"/>
                  <a:gd name="T62" fmla="*/ 1791 w 2060"/>
                  <a:gd name="T63" fmla="*/ 2085 h 3173"/>
                  <a:gd name="T64" fmla="*/ 2058 w 2060"/>
                  <a:gd name="T65" fmla="*/ 2155 h 3173"/>
                  <a:gd name="T66" fmla="*/ 1904 w 2060"/>
                  <a:gd name="T67" fmla="*/ 2453 h 3173"/>
                  <a:gd name="T68" fmla="*/ 1753 w 2060"/>
                  <a:gd name="T69" fmla="*/ 2679 h 3173"/>
                  <a:gd name="T70" fmla="*/ 1593 w 2060"/>
                  <a:gd name="T71" fmla="*/ 2849 h 3173"/>
                  <a:gd name="T72" fmla="*/ 1566 w 2060"/>
                  <a:gd name="T73" fmla="*/ 3032 h 3173"/>
                  <a:gd name="T74" fmla="*/ 1490 w 2060"/>
                  <a:gd name="T75" fmla="*/ 3146 h 3173"/>
                  <a:gd name="T76" fmla="*/ 1458 w 2060"/>
                  <a:gd name="T77" fmla="*/ 3101 h 3173"/>
                  <a:gd name="T78" fmla="*/ 1423 w 2060"/>
                  <a:gd name="T79" fmla="*/ 2967 h 3173"/>
                  <a:gd name="T80" fmla="*/ 1402 w 2060"/>
                  <a:gd name="T81" fmla="*/ 2767 h 3173"/>
                  <a:gd name="T82" fmla="*/ 1399 w 2060"/>
                  <a:gd name="T83" fmla="*/ 2359 h 3173"/>
                  <a:gd name="T84" fmla="*/ 1229 w 2060"/>
                  <a:gd name="T85" fmla="*/ 2081 h 3173"/>
                  <a:gd name="T86" fmla="*/ 1218 w 2060"/>
                  <a:gd name="T87" fmla="*/ 1885 h 3173"/>
                  <a:gd name="T88" fmla="*/ 1037 w 2060"/>
                  <a:gd name="T89" fmla="*/ 1770 h 3173"/>
                  <a:gd name="T90" fmla="*/ 785 w 2060"/>
                  <a:gd name="T91" fmla="*/ 1601 h 3173"/>
                  <a:gd name="T92" fmla="*/ 669 w 2060"/>
                  <a:gd name="T93" fmla="*/ 1467 h 3173"/>
                  <a:gd name="T94" fmla="*/ 648 w 2060"/>
                  <a:gd name="T95" fmla="*/ 1469 h 3173"/>
                  <a:gd name="T96" fmla="*/ 530 w 2060"/>
                  <a:gd name="T97" fmla="*/ 1231 h 3173"/>
                  <a:gd name="T98" fmla="*/ 596 w 2060"/>
                  <a:gd name="T99" fmla="*/ 987 h 3173"/>
                  <a:gd name="T100" fmla="*/ 555 w 2060"/>
                  <a:gd name="T101" fmla="*/ 869 h 3173"/>
                  <a:gd name="T102" fmla="*/ 547 w 2060"/>
                  <a:gd name="T103" fmla="*/ 785 h 3173"/>
                  <a:gd name="T104" fmla="*/ 534 w 2060"/>
                  <a:gd name="T105" fmla="*/ 669 h 3173"/>
                  <a:gd name="T106" fmla="*/ 484 w 2060"/>
                  <a:gd name="T107" fmla="*/ 610 h 3173"/>
                  <a:gd name="T108" fmla="*/ 379 w 2060"/>
                  <a:gd name="T109" fmla="*/ 488 h 3173"/>
                  <a:gd name="T110" fmla="*/ 276 w 2060"/>
                  <a:gd name="T111" fmla="*/ 512 h 3173"/>
                  <a:gd name="T112" fmla="*/ 202 w 2060"/>
                  <a:gd name="T113" fmla="*/ 556 h 3173"/>
                  <a:gd name="T114" fmla="*/ 40 w 2060"/>
                  <a:gd name="T115" fmla="*/ 630 h 3173"/>
                  <a:gd name="T116" fmla="*/ 168 w 2060"/>
                  <a:gd name="T117" fmla="*/ 522 h 3173"/>
                  <a:gd name="T118" fmla="*/ 76 w 2060"/>
                  <a:gd name="T119" fmla="*/ 434 h 3173"/>
                  <a:gd name="T120" fmla="*/ 212 w 2060"/>
                  <a:gd name="T121" fmla="*/ 318 h 3173"/>
                  <a:gd name="T122" fmla="*/ 202 w 2060"/>
                  <a:gd name="T123" fmla="*/ 186 h 3173"/>
                  <a:gd name="T124" fmla="*/ 267 w 2060"/>
                  <a:gd name="T125" fmla="*/ 76 h 3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60" h="3173">
                    <a:moveTo>
                      <a:pt x="497" y="0"/>
                    </a:moveTo>
                    <a:lnTo>
                      <a:pt x="499" y="0"/>
                    </a:lnTo>
                    <a:lnTo>
                      <a:pt x="499" y="2"/>
                    </a:lnTo>
                    <a:lnTo>
                      <a:pt x="497" y="2"/>
                    </a:lnTo>
                    <a:lnTo>
                      <a:pt x="495" y="3"/>
                    </a:lnTo>
                    <a:lnTo>
                      <a:pt x="497" y="3"/>
                    </a:lnTo>
                    <a:lnTo>
                      <a:pt x="499" y="5"/>
                    </a:lnTo>
                    <a:lnTo>
                      <a:pt x="499" y="9"/>
                    </a:lnTo>
                    <a:lnTo>
                      <a:pt x="501" y="9"/>
                    </a:lnTo>
                    <a:lnTo>
                      <a:pt x="505" y="9"/>
                    </a:lnTo>
                    <a:lnTo>
                      <a:pt x="505" y="11"/>
                    </a:lnTo>
                    <a:lnTo>
                      <a:pt x="505" y="13"/>
                    </a:lnTo>
                    <a:lnTo>
                      <a:pt x="503" y="15"/>
                    </a:lnTo>
                    <a:lnTo>
                      <a:pt x="501" y="19"/>
                    </a:lnTo>
                    <a:lnTo>
                      <a:pt x="497" y="19"/>
                    </a:lnTo>
                    <a:lnTo>
                      <a:pt x="492" y="22"/>
                    </a:lnTo>
                    <a:lnTo>
                      <a:pt x="488" y="19"/>
                    </a:lnTo>
                    <a:lnTo>
                      <a:pt x="484" y="19"/>
                    </a:lnTo>
                    <a:lnTo>
                      <a:pt x="480" y="22"/>
                    </a:lnTo>
                    <a:lnTo>
                      <a:pt x="480" y="24"/>
                    </a:lnTo>
                    <a:lnTo>
                      <a:pt x="482" y="24"/>
                    </a:lnTo>
                    <a:lnTo>
                      <a:pt x="486" y="28"/>
                    </a:lnTo>
                    <a:lnTo>
                      <a:pt x="482" y="34"/>
                    </a:lnTo>
                    <a:lnTo>
                      <a:pt x="486" y="32"/>
                    </a:lnTo>
                    <a:lnTo>
                      <a:pt x="486" y="30"/>
                    </a:lnTo>
                    <a:lnTo>
                      <a:pt x="490" y="28"/>
                    </a:lnTo>
                    <a:lnTo>
                      <a:pt x="492" y="28"/>
                    </a:lnTo>
                    <a:lnTo>
                      <a:pt x="490" y="32"/>
                    </a:lnTo>
                    <a:lnTo>
                      <a:pt x="490" y="36"/>
                    </a:lnTo>
                    <a:lnTo>
                      <a:pt x="490" y="40"/>
                    </a:lnTo>
                    <a:lnTo>
                      <a:pt x="490" y="36"/>
                    </a:lnTo>
                    <a:lnTo>
                      <a:pt x="492" y="30"/>
                    </a:lnTo>
                    <a:lnTo>
                      <a:pt x="494" y="32"/>
                    </a:lnTo>
                    <a:lnTo>
                      <a:pt x="495" y="32"/>
                    </a:lnTo>
                    <a:lnTo>
                      <a:pt x="497" y="30"/>
                    </a:lnTo>
                    <a:lnTo>
                      <a:pt x="497" y="26"/>
                    </a:lnTo>
                    <a:lnTo>
                      <a:pt x="497" y="24"/>
                    </a:lnTo>
                    <a:lnTo>
                      <a:pt x="501" y="22"/>
                    </a:lnTo>
                    <a:lnTo>
                      <a:pt x="503" y="24"/>
                    </a:lnTo>
                    <a:lnTo>
                      <a:pt x="505" y="24"/>
                    </a:lnTo>
                    <a:lnTo>
                      <a:pt x="505" y="21"/>
                    </a:lnTo>
                    <a:lnTo>
                      <a:pt x="511" y="17"/>
                    </a:lnTo>
                    <a:lnTo>
                      <a:pt x="511" y="17"/>
                    </a:lnTo>
                    <a:lnTo>
                      <a:pt x="513" y="19"/>
                    </a:lnTo>
                    <a:lnTo>
                      <a:pt x="511" y="22"/>
                    </a:lnTo>
                    <a:lnTo>
                      <a:pt x="511" y="26"/>
                    </a:lnTo>
                    <a:lnTo>
                      <a:pt x="509" y="26"/>
                    </a:lnTo>
                    <a:lnTo>
                      <a:pt x="507" y="30"/>
                    </a:lnTo>
                    <a:lnTo>
                      <a:pt x="507" y="32"/>
                    </a:lnTo>
                    <a:lnTo>
                      <a:pt x="507" y="34"/>
                    </a:lnTo>
                    <a:lnTo>
                      <a:pt x="505" y="36"/>
                    </a:lnTo>
                    <a:lnTo>
                      <a:pt x="507" y="40"/>
                    </a:lnTo>
                    <a:lnTo>
                      <a:pt x="507" y="38"/>
                    </a:lnTo>
                    <a:lnTo>
                      <a:pt x="509" y="34"/>
                    </a:lnTo>
                    <a:lnTo>
                      <a:pt x="513" y="34"/>
                    </a:lnTo>
                    <a:lnTo>
                      <a:pt x="516" y="34"/>
                    </a:lnTo>
                    <a:lnTo>
                      <a:pt x="518" y="34"/>
                    </a:lnTo>
                    <a:lnTo>
                      <a:pt x="522" y="36"/>
                    </a:lnTo>
                    <a:lnTo>
                      <a:pt x="526" y="36"/>
                    </a:lnTo>
                    <a:lnTo>
                      <a:pt x="528" y="38"/>
                    </a:lnTo>
                    <a:lnTo>
                      <a:pt x="530" y="40"/>
                    </a:lnTo>
                    <a:lnTo>
                      <a:pt x="532" y="40"/>
                    </a:lnTo>
                    <a:lnTo>
                      <a:pt x="534" y="40"/>
                    </a:lnTo>
                    <a:lnTo>
                      <a:pt x="535" y="43"/>
                    </a:lnTo>
                    <a:lnTo>
                      <a:pt x="537" y="45"/>
                    </a:lnTo>
                    <a:lnTo>
                      <a:pt x="534" y="47"/>
                    </a:lnTo>
                    <a:lnTo>
                      <a:pt x="530" y="49"/>
                    </a:lnTo>
                    <a:lnTo>
                      <a:pt x="528" y="53"/>
                    </a:lnTo>
                    <a:lnTo>
                      <a:pt x="528" y="55"/>
                    </a:lnTo>
                    <a:lnTo>
                      <a:pt x="537" y="61"/>
                    </a:lnTo>
                    <a:lnTo>
                      <a:pt x="537" y="61"/>
                    </a:lnTo>
                    <a:lnTo>
                      <a:pt x="535" y="63"/>
                    </a:lnTo>
                    <a:lnTo>
                      <a:pt x="532" y="63"/>
                    </a:lnTo>
                    <a:lnTo>
                      <a:pt x="532" y="64"/>
                    </a:lnTo>
                    <a:lnTo>
                      <a:pt x="537" y="68"/>
                    </a:lnTo>
                    <a:lnTo>
                      <a:pt x="537" y="70"/>
                    </a:lnTo>
                    <a:lnTo>
                      <a:pt x="537" y="76"/>
                    </a:lnTo>
                    <a:lnTo>
                      <a:pt x="537" y="80"/>
                    </a:lnTo>
                    <a:lnTo>
                      <a:pt x="534" y="83"/>
                    </a:lnTo>
                    <a:lnTo>
                      <a:pt x="537" y="82"/>
                    </a:lnTo>
                    <a:lnTo>
                      <a:pt x="543" y="76"/>
                    </a:lnTo>
                    <a:lnTo>
                      <a:pt x="549" y="74"/>
                    </a:lnTo>
                    <a:lnTo>
                      <a:pt x="549" y="74"/>
                    </a:lnTo>
                    <a:lnTo>
                      <a:pt x="553" y="74"/>
                    </a:lnTo>
                    <a:lnTo>
                      <a:pt x="556" y="72"/>
                    </a:lnTo>
                    <a:lnTo>
                      <a:pt x="562" y="72"/>
                    </a:lnTo>
                    <a:lnTo>
                      <a:pt x="566" y="76"/>
                    </a:lnTo>
                    <a:lnTo>
                      <a:pt x="568" y="76"/>
                    </a:lnTo>
                    <a:lnTo>
                      <a:pt x="568" y="82"/>
                    </a:lnTo>
                    <a:lnTo>
                      <a:pt x="564" y="85"/>
                    </a:lnTo>
                    <a:lnTo>
                      <a:pt x="560" y="91"/>
                    </a:lnTo>
                    <a:lnTo>
                      <a:pt x="553" y="97"/>
                    </a:lnTo>
                    <a:lnTo>
                      <a:pt x="560" y="93"/>
                    </a:lnTo>
                    <a:lnTo>
                      <a:pt x="568" y="85"/>
                    </a:lnTo>
                    <a:lnTo>
                      <a:pt x="570" y="83"/>
                    </a:lnTo>
                    <a:lnTo>
                      <a:pt x="572" y="85"/>
                    </a:lnTo>
                    <a:lnTo>
                      <a:pt x="572" y="85"/>
                    </a:lnTo>
                    <a:lnTo>
                      <a:pt x="572" y="87"/>
                    </a:lnTo>
                    <a:lnTo>
                      <a:pt x="574" y="91"/>
                    </a:lnTo>
                    <a:lnTo>
                      <a:pt x="577" y="93"/>
                    </a:lnTo>
                    <a:lnTo>
                      <a:pt x="577" y="93"/>
                    </a:lnTo>
                    <a:lnTo>
                      <a:pt x="577" y="95"/>
                    </a:lnTo>
                    <a:lnTo>
                      <a:pt x="579" y="95"/>
                    </a:lnTo>
                    <a:lnTo>
                      <a:pt x="583" y="95"/>
                    </a:lnTo>
                    <a:lnTo>
                      <a:pt x="583" y="97"/>
                    </a:lnTo>
                    <a:lnTo>
                      <a:pt x="581" y="99"/>
                    </a:lnTo>
                    <a:lnTo>
                      <a:pt x="581" y="101"/>
                    </a:lnTo>
                    <a:lnTo>
                      <a:pt x="583" y="103"/>
                    </a:lnTo>
                    <a:lnTo>
                      <a:pt x="585" y="99"/>
                    </a:lnTo>
                    <a:lnTo>
                      <a:pt x="589" y="101"/>
                    </a:lnTo>
                    <a:lnTo>
                      <a:pt x="589" y="101"/>
                    </a:lnTo>
                    <a:lnTo>
                      <a:pt x="589" y="103"/>
                    </a:lnTo>
                    <a:lnTo>
                      <a:pt x="591" y="101"/>
                    </a:lnTo>
                    <a:lnTo>
                      <a:pt x="593" y="101"/>
                    </a:lnTo>
                    <a:lnTo>
                      <a:pt x="593" y="103"/>
                    </a:lnTo>
                    <a:lnTo>
                      <a:pt x="595" y="103"/>
                    </a:lnTo>
                    <a:lnTo>
                      <a:pt x="600" y="106"/>
                    </a:lnTo>
                    <a:lnTo>
                      <a:pt x="602" y="108"/>
                    </a:lnTo>
                    <a:lnTo>
                      <a:pt x="602" y="110"/>
                    </a:lnTo>
                    <a:lnTo>
                      <a:pt x="604" y="110"/>
                    </a:lnTo>
                    <a:lnTo>
                      <a:pt x="608" y="110"/>
                    </a:lnTo>
                    <a:lnTo>
                      <a:pt x="608" y="112"/>
                    </a:lnTo>
                    <a:lnTo>
                      <a:pt x="606" y="114"/>
                    </a:lnTo>
                    <a:lnTo>
                      <a:pt x="606" y="114"/>
                    </a:lnTo>
                    <a:lnTo>
                      <a:pt x="608" y="116"/>
                    </a:lnTo>
                    <a:lnTo>
                      <a:pt x="612" y="114"/>
                    </a:lnTo>
                    <a:lnTo>
                      <a:pt x="614" y="116"/>
                    </a:lnTo>
                    <a:lnTo>
                      <a:pt x="614" y="118"/>
                    </a:lnTo>
                    <a:lnTo>
                      <a:pt x="612" y="118"/>
                    </a:lnTo>
                    <a:lnTo>
                      <a:pt x="612" y="120"/>
                    </a:lnTo>
                    <a:lnTo>
                      <a:pt x="614" y="120"/>
                    </a:lnTo>
                    <a:lnTo>
                      <a:pt x="615" y="118"/>
                    </a:lnTo>
                    <a:lnTo>
                      <a:pt x="617" y="120"/>
                    </a:lnTo>
                    <a:lnTo>
                      <a:pt x="619" y="120"/>
                    </a:lnTo>
                    <a:lnTo>
                      <a:pt x="621" y="120"/>
                    </a:lnTo>
                    <a:lnTo>
                      <a:pt x="625" y="120"/>
                    </a:lnTo>
                    <a:lnTo>
                      <a:pt x="631" y="120"/>
                    </a:lnTo>
                    <a:lnTo>
                      <a:pt x="631" y="120"/>
                    </a:lnTo>
                    <a:lnTo>
                      <a:pt x="638" y="120"/>
                    </a:lnTo>
                    <a:lnTo>
                      <a:pt x="640" y="122"/>
                    </a:lnTo>
                    <a:lnTo>
                      <a:pt x="642" y="125"/>
                    </a:lnTo>
                    <a:lnTo>
                      <a:pt x="642" y="129"/>
                    </a:lnTo>
                    <a:lnTo>
                      <a:pt x="644" y="131"/>
                    </a:lnTo>
                    <a:lnTo>
                      <a:pt x="648" y="135"/>
                    </a:lnTo>
                    <a:lnTo>
                      <a:pt x="648" y="143"/>
                    </a:lnTo>
                    <a:lnTo>
                      <a:pt x="650" y="144"/>
                    </a:lnTo>
                    <a:lnTo>
                      <a:pt x="654" y="144"/>
                    </a:lnTo>
                    <a:lnTo>
                      <a:pt x="657" y="144"/>
                    </a:lnTo>
                    <a:lnTo>
                      <a:pt x="657" y="146"/>
                    </a:lnTo>
                    <a:lnTo>
                      <a:pt x="657" y="148"/>
                    </a:lnTo>
                    <a:lnTo>
                      <a:pt x="661" y="148"/>
                    </a:lnTo>
                    <a:lnTo>
                      <a:pt x="671" y="156"/>
                    </a:lnTo>
                    <a:lnTo>
                      <a:pt x="675" y="156"/>
                    </a:lnTo>
                    <a:lnTo>
                      <a:pt x="676" y="160"/>
                    </a:lnTo>
                    <a:lnTo>
                      <a:pt x="678" y="162"/>
                    </a:lnTo>
                    <a:lnTo>
                      <a:pt x="680" y="162"/>
                    </a:lnTo>
                    <a:lnTo>
                      <a:pt x="684" y="164"/>
                    </a:lnTo>
                    <a:lnTo>
                      <a:pt x="684" y="167"/>
                    </a:lnTo>
                    <a:lnTo>
                      <a:pt x="688" y="171"/>
                    </a:lnTo>
                    <a:lnTo>
                      <a:pt x="686" y="173"/>
                    </a:lnTo>
                    <a:lnTo>
                      <a:pt x="688" y="175"/>
                    </a:lnTo>
                    <a:lnTo>
                      <a:pt x="686" y="179"/>
                    </a:lnTo>
                    <a:lnTo>
                      <a:pt x="688" y="183"/>
                    </a:lnTo>
                    <a:lnTo>
                      <a:pt x="688" y="184"/>
                    </a:lnTo>
                    <a:lnTo>
                      <a:pt x="690" y="183"/>
                    </a:lnTo>
                    <a:lnTo>
                      <a:pt x="692" y="183"/>
                    </a:lnTo>
                    <a:lnTo>
                      <a:pt x="692" y="188"/>
                    </a:lnTo>
                    <a:lnTo>
                      <a:pt x="692" y="194"/>
                    </a:lnTo>
                    <a:lnTo>
                      <a:pt x="699" y="200"/>
                    </a:lnTo>
                    <a:lnTo>
                      <a:pt x="701" y="204"/>
                    </a:lnTo>
                    <a:lnTo>
                      <a:pt x="703" y="202"/>
                    </a:lnTo>
                    <a:lnTo>
                      <a:pt x="705" y="204"/>
                    </a:lnTo>
                    <a:lnTo>
                      <a:pt x="705" y="205"/>
                    </a:lnTo>
                    <a:lnTo>
                      <a:pt x="709" y="207"/>
                    </a:lnTo>
                    <a:lnTo>
                      <a:pt x="709" y="207"/>
                    </a:lnTo>
                    <a:lnTo>
                      <a:pt x="713" y="213"/>
                    </a:lnTo>
                    <a:lnTo>
                      <a:pt x="713" y="217"/>
                    </a:lnTo>
                    <a:lnTo>
                      <a:pt x="715" y="219"/>
                    </a:lnTo>
                    <a:lnTo>
                      <a:pt x="716" y="221"/>
                    </a:lnTo>
                    <a:lnTo>
                      <a:pt x="720" y="221"/>
                    </a:lnTo>
                    <a:lnTo>
                      <a:pt x="724" y="226"/>
                    </a:lnTo>
                    <a:lnTo>
                      <a:pt x="724" y="228"/>
                    </a:lnTo>
                    <a:lnTo>
                      <a:pt x="726" y="230"/>
                    </a:lnTo>
                    <a:lnTo>
                      <a:pt x="724" y="232"/>
                    </a:lnTo>
                    <a:lnTo>
                      <a:pt x="722" y="236"/>
                    </a:lnTo>
                    <a:lnTo>
                      <a:pt x="718" y="240"/>
                    </a:lnTo>
                    <a:lnTo>
                      <a:pt x="726" y="234"/>
                    </a:lnTo>
                    <a:lnTo>
                      <a:pt x="730" y="232"/>
                    </a:lnTo>
                    <a:lnTo>
                      <a:pt x="732" y="232"/>
                    </a:lnTo>
                    <a:lnTo>
                      <a:pt x="732" y="228"/>
                    </a:lnTo>
                    <a:lnTo>
                      <a:pt x="732" y="217"/>
                    </a:lnTo>
                    <a:lnTo>
                      <a:pt x="732" y="211"/>
                    </a:lnTo>
                    <a:lnTo>
                      <a:pt x="734" y="209"/>
                    </a:lnTo>
                    <a:lnTo>
                      <a:pt x="739" y="207"/>
                    </a:lnTo>
                    <a:lnTo>
                      <a:pt x="745" y="204"/>
                    </a:lnTo>
                    <a:lnTo>
                      <a:pt x="747" y="202"/>
                    </a:lnTo>
                    <a:lnTo>
                      <a:pt x="751" y="200"/>
                    </a:lnTo>
                    <a:lnTo>
                      <a:pt x="753" y="198"/>
                    </a:lnTo>
                    <a:lnTo>
                      <a:pt x="755" y="198"/>
                    </a:lnTo>
                    <a:lnTo>
                      <a:pt x="758" y="196"/>
                    </a:lnTo>
                    <a:lnTo>
                      <a:pt x="762" y="196"/>
                    </a:lnTo>
                    <a:lnTo>
                      <a:pt x="762" y="196"/>
                    </a:lnTo>
                    <a:lnTo>
                      <a:pt x="766" y="196"/>
                    </a:lnTo>
                    <a:lnTo>
                      <a:pt x="768" y="198"/>
                    </a:lnTo>
                    <a:lnTo>
                      <a:pt x="772" y="192"/>
                    </a:lnTo>
                    <a:lnTo>
                      <a:pt x="774" y="188"/>
                    </a:lnTo>
                    <a:lnTo>
                      <a:pt x="777" y="188"/>
                    </a:lnTo>
                    <a:lnTo>
                      <a:pt x="779" y="190"/>
                    </a:lnTo>
                    <a:lnTo>
                      <a:pt x="781" y="188"/>
                    </a:lnTo>
                    <a:lnTo>
                      <a:pt x="781" y="186"/>
                    </a:lnTo>
                    <a:lnTo>
                      <a:pt x="783" y="186"/>
                    </a:lnTo>
                    <a:lnTo>
                      <a:pt x="785" y="188"/>
                    </a:lnTo>
                    <a:lnTo>
                      <a:pt x="797" y="188"/>
                    </a:lnTo>
                    <a:lnTo>
                      <a:pt x="804" y="184"/>
                    </a:lnTo>
                    <a:lnTo>
                      <a:pt x="808" y="183"/>
                    </a:lnTo>
                    <a:lnTo>
                      <a:pt x="810" y="183"/>
                    </a:lnTo>
                    <a:lnTo>
                      <a:pt x="812" y="186"/>
                    </a:lnTo>
                    <a:lnTo>
                      <a:pt x="814" y="184"/>
                    </a:lnTo>
                    <a:lnTo>
                      <a:pt x="816" y="181"/>
                    </a:lnTo>
                    <a:lnTo>
                      <a:pt x="821" y="179"/>
                    </a:lnTo>
                    <a:lnTo>
                      <a:pt x="825" y="179"/>
                    </a:lnTo>
                    <a:lnTo>
                      <a:pt x="825" y="179"/>
                    </a:lnTo>
                    <a:lnTo>
                      <a:pt x="827" y="179"/>
                    </a:lnTo>
                    <a:lnTo>
                      <a:pt x="829" y="181"/>
                    </a:lnTo>
                    <a:lnTo>
                      <a:pt x="831" y="181"/>
                    </a:lnTo>
                    <a:lnTo>
                      <a:pt x="831" y="179"/>
                    </a:lnTo>
                    <a:lnTo>
                      <a:pt x="833" y="177"/>
                    </a:lnTo>
                    <a:lnTo>
                      <a:pt x="835" y="179"/>
                    </a:lnTo>
                    <a:lnTo>
                      <a:pt x="835" y="181"/>
                    </a:lnTo>
                    <a:lnTo>
                      <a:pt x="837" y="183"/>
                    </a:lnTo>
                    <a:lnTo>
                      <a:pt x="837" y="184"/>
                    </a:lnTo>
                    <a:lnTo>
                      <a:pt x="835" y="184"/>
                    </a:lnTo>
                    <a:lnTo>
                      <a:pt x="833" y="188"/>
                    </a:lnTo>
                    <a:lnTo>
                      <a:pt x="825" y="190"/>
                    </a:lnTo>
                    <a:lnTo>
                      <a:pt x="817" y="192"/>
                    </a:lnTo>
                    <a:lnTo>
                      <a:pt x="816" y="196"/>
                    </a:lnTo>
                    <a:lnTo>
                      <a:pt x="812" y="196"/>
                    </a:lnTo>
                    <a:lnTo>
                      <a:pt x="808" y="196"/>
                    </a:lnTo>
                    <a:lnTo>
                      <a:pt x="806" y="198"/>
                    </a:lnTo>
                    <a:lnTo>
                      <a:pt x="804" y="198"/>
                    </a:lnTo>
                    <a:lnTo>
                      <a:pt x="802" y="196"/>
                    </a:lnTo>
                    <a:lnTo>
                      <a:pt x="797" y="198"/>
                    </a:lnTo>
                    <a:lnTo>
                      <a:pt x="791" y="198"/>
                    </a:lnTo>
                    <a:lnTo>
                      <a:pt x="791" y="200"/>
                    </a:lnTo>
                    <a:lnTo>
                      <a:pt x="783" y="200"/>
                    </a:lnTo>
                    <a:lnTo>
                      <a:pt x="779" y="200"/>
                    </a:lnTo>
                    <a:lnTo>
                      <a:pt x="777" y="205"/>
                    </a:lnTo>
                    <a:lnTo>
                      <a:pt x="770" y="209"/>
                    </a:lnTo>
                    <a:lnTo>
                      <a:pt x="768" y="207"/>
                    </a:lnTo>
                    <a:lnTo>
                      <a:pt x="764" y="209"/>
                    </a:lnTo>
                    <a:lnTo>
                      <a:pt x="764" y="213"/>
                    </a:lnTo>
                    <a:lnTo>
                      <a:pt x="760" y="213"/>
                    </a:lnTo>
                    <a:lnTo>
                      <a:pt x="758" y="213"/>
                    </a:lnTo>
                    <a:lnTo>
                      <a:pt x="755" y="215"/>
                    </a:lnTo>
                    <a:lnTo>
                      <a:pt x="753" y="219"/>
                    </a:lnTo>
                    <a:lnTo>
                      <a:pt x="751" y="219"/>
                    </a:lnTo>
                    <a:lnTo>
                      <a:pt x="749" y="223"/>
                    </a:lnTo>
                    <a:lnTo>
                      <a:pt x="753" y="226"/>
                    </a:lnTo>
                    <a:lnTo>
                      <a:pt x="756" y="228"/>
                    </a:lnTo>
                    <a:lnTo>
                      <a:pt x="753" y="223"/>
                    </a:lnTo>
                    <a:lnTo>
                      <a:pt x="753" y="223"/>
                    </a:lnTo>
                    <a:lnTo>
                      <a:pt x="756" y="223"/>
                    </a:lnTo>
                    <a:lnTo>
                      <a:pt x="758" y="223"/>
                    </a:lnTo>
                    <a:lnTo>
                      <a:pt x="760" y="223"/>
                    </a:lnTo>
                    <a:lnTo>
                      <a:pt x="760" y="221"/>
                    </a:lnTo>
                    <a:lnTo>
                      <a:pt x="764" y="215"/>
                    </a:lnTo>
                    <a:lnTo>
                      <a:pt x="770" y="213"/>
                    </a:lnTo>
                    <a:lnTo>
                      <a:pt x="774" y="213"/>
                    </a:lnTo>
                    <a:lnTo>
                      <a:pt x="783" y="207"/>
                    </a:lnTo>
                    <a:lnTo>
                      <a:pt x="783" y="205"/>
                    </a:lnTo>
                    <a:lnTo>
                      <a:pt x="787" y="204"/>
                    </a:lnTo>
                    <a:lnTo>
                      <a:pt x="789" y="205"/>
                    </a:lnTo>
                    <a:lnTo>
                      <a:pt x="791" y="205"/>
                    </a:lnTo>
                    <a:lnTo>
                      <a:pt x="795" y="204"/>
                    </a:lnTo>
                    <a:lnTo>
                      <a:pt x="795" y="205"/>
                    </a:lnTo>
                    <a:lnTo>
                      <a:pt x="800" y="202"/>
                    </a:lnTo>
                    <a:lnTo>
                      <a:pt x="802" y="204"/>
                    </a:lnTo>
                    <a:lnTo>
                      <a:pt x="797" y="209"/>
                    </a:lnTo>
                    <a:lnTo>
                      <a:pt x="797" y="213"/>
                    </a:lnTo>
                    <a:lnTo>
                      <a:pt x="802" y="205"/>
                    </a:lnTo>
                    <a:lnTo>
                      <a:pt x="808" y="205"/>
                    </a:lnTo>
                    <a:lnTo>
                      <a:pt x="817" y="198"/>
                    </a:lnTo>
                    <a:lnTo>
                      <a:pt x="823" y="198"/>
                    </a:lnTo>
                    <a:lnTo>
                      <a:pt x="827" y="194"/>
                    </a:lnTo>
                    <a:lnTo>
                      <a:pt x="835" y="194"/>
                    </a:lnTo>
                    <a:lnTo>
                      <a:pt x="837" y="192"/>
                    </a:lnTo>
                    <a:lnTo>
                      <a:pt x="840" y="192"/>
                    </a:lnTo>
                    <a:lnTo>
                      <a:pt x="838" y="196"/>
                    </a:lnTo>
                    <a:lnTo>
                      <a:pt x="835" y="198"/>
                    </a:lnTo>
                    <a:lnTo>
                      <a:pt x="835" y="200"/>
                    </a:lnTo>
                    <a:lnTo>
                      <a:pt x="837" y="204"/>
                    </a:lnTo>
                    <a:lnTo>
                      <a:pt x="842" y="198"/>
                    </a:lnTo>
                    <a:lnTo>
                      <a:pt x="850" y="194"/>
                    </a:lnTo>
                    <a:lnTo>
                      <a:pt x="852" y="194"/>
                    </a:lnTo>
                    <a:lnTo>
                      <a:pt x="852" y="192"/>
                    </a:lnTo>
                    <a:lnTo>
                      <a:pt x="856" y="188"/>
                    </a:lnTo>
                    <a:lnTo>
                      <a:pt x="857" y="190"/>
                    </a:lnTo>
                    <a:lnTo>
                      <a:pt x="857" y="188"/>
                    </a:lnTo>
                    <a:lnTo>
                      <a:pt x="859" y="184"/>
                    </a:lnTo>
                    <a:lnTo>
                      <a:pt x="861" y="188"/>
                    </a:lnTo>
                    <a:lnTo>
                      <a:pt x="865" y="188"/>
                    </a:lnTo>
                    <a:lnTo>
                      <a:pt x="865" y="183"/>
                    </a:lnTo>
                    <a:lnTo>
                      <a:pt x="863" y="179"/>
                    </a:lnTo>
                    <a:lnTo>
                      <a:pt x="865" y="177"/>
                    </a:lnTo>
                    <a:lnTo>
                      <a:pt x="863" y="175"/>
                    </a:lnTo>
                    <a:lnTo>
                      <a:pt x="867" y="169"/>
                    </a:lnTo>
                    <a:lnTo>
                      <a:pt x="873" y="167"/>
                    </a:lnTo>
                    <a:lnTo>
                      <a:pt x="873" y="173"/>
                    </a:lnTo>
                    <a:lnTo>
                      <a:pt x="873" y="186"/>
                    </a:lnTo>
                    <a:lnTo>
                      <a:pt x="871" y="190"/>
                    </a:lnTo>
                    <a:lnTo>
                      <a:pt x="871" y="202"/>
                    </a:lnTo>
                    <a:lnTo>
                      <a:pt x="869" y="207"/>
                    </a:lnTo>
                    <a:lnTo>
                      <a:pt x="869" y="225"/>
                    </a:lnTo>
                    <a:lnTo>
                      <a:pt x="869" y="228"/>
                    </a:lnTo>
                    <a:lnTo>
                      <a:pt x="873" y="230"/>
                    </a:lnTo>
                    <a:lnTo>
                      <a:pt x="877" y="236"/>
                    </a:lnTo>
                    <a:lnTo>
                      <a:pt x="882" y="232"/>
                    </a:lnTo>
                    <a:lnTo>
                      <a:pt x="880" y="230"/>
                    </a:lnTo>
                    <a:lnTo>
                      <a:pt x="877" y="230"/>
                    </a:lnTo>
                    <a:lnTo>
                      <a:pt x="875" y="228"/>
                    </a:lnTo>
                    <a:lnTo>
                      <a:pt x="878" y="225"/>
                    </a:lnTo>
                    <a:lnTo>
                      <a:pt x="882" y="226"/>
                    </a:lnTo>
                    <a:lnTo>
                      <a:pt x="884" y="223"/>
                    </a:lnTo>
                    <a:lnTo>
                      <a:pt x="880" y="223"/>
                    </a:lnTo>
                    <a:lnTo>
                      <a:pt x="884" y="219"/>
                    </a:lnTo>
                    <a:lnTo>
                      <a:pt x="890" y="219"/>
                    </a:lnTo>
                    <a:lnTo>
                      <a:pt x="890" y="223"/>
                    </a:lnTo>
                    <a:lnTo>
                      <a:pt x="894" y="219"/>
                    </a:lnTo>
                    <a:lnTo>
                      <a:pt x="890" y="213"/>
                    </a:lnTo>
                    <a:lnTo>
                      <a:pt x="894" y="213"/>
                    </a:lnTo>
                    <a:lnTo>
                      <a:pt x="899" y="209"/>
                    </a:lnTo>
                    <a:lnTo>
                      <a:pt x="899" y="205"/>
                    </a:lnTo>
                    <a:lnTo>
                      <a:pt x="903" y="205"/>
                    </a:lnTo>
                    <a:lnTo>
                      <a:pt x="905" y="209"/>
                    </a:lnTo>
                    <a:lnTo>
                      <a:pt x="905" y="211"/>
                    </a:lnTo>
                    <a:lnTo>
                      <a:pt x="901" y="215"/>
                    </a:lnTo>
                    <a:lnTo>
                      <a:pt x="901" y="217"/>
                    </a:lnTo>
                    <a:lnTo>
                      <a:pt x="897" y="221"/>
                    </a:lnTo>
                    <a:lnTo>
                      <a:pt x="897" y="223"/>
                    </a:lnTo>
                    <a:lnTo>
                      <a:pt x="899" y="223"/>
                    </a:lnTo>
                    <a:lnTo>
                      <a:pt x="901" y="223"/>
                    </a:lnTo>
                    <a:lnTo>
                      <a:pt x="903" y="225"/>
                    </a:lnTo>
                    <a:lnTo>
                      <a:pt x="901" y="226"/>
                    </a:lnTo>
                    <a:lnTo>
                      <a:pt x="899" y="228"/>
                    </a:lnTo>
                    <a:lnTo>
                      <a:pt x="896" y="230"/>
                    </a:lnTo>
                    <a:lnTo>
                      <a:pt x="894" y="230"/>
                    </a:lnTo>
                    <a:lnTo>
                      <a:pt x="892" y="232"/>
                    </a:lnTo>
                    <a:lnTo>
                      <a:pt x="890" y="236"/>
                    </a:lnTo>
                    <a:lnTo>
                      <a:pt x="892" y="238"/>
                    </a:lnTo>
                    <a:lnTo>
                      <a:pt x="897" y="238"/>
                    </a:lnTo>
                    <a:lnTo>
                      <a:pt x="899" y="240"/>
                    </a:lnTo>
                    <a:lnTo>
                      <a:pt x="903" y="240"/>
                    </a:lnTo>
                    <a:lnTo>
                      <a:pt x="907" y="238"/>
                    </a:lnTo>
                    <a:lnTo>
                      <a:pt x="911" y="236"/>
                    </a:lnTo>
                    <a:lnTo>
                      <a:pt x="915" y="230"/>
                    </a:lnTo>
                    <a:lnTo>
                      <a:pt x="918" y="226"/>
                    </a:lnTo>
                    <a:lnTo>
                      <a:pt x="922" y="225"/>
                    </a:lnTo>
                    <a:lnTo>
                      <a:pt x="924" y="226"/>
                    </a:lnTo>
                    <a:lnTo>
                      <a:pt x="928" y="226"/>
                    </a:lnTo>
                    <a:lnTo>
                      <a:pt x="932" y="230"/>
                    </a:lnTo>
                    <a:lnTo>
                      <a:pt x="934" y="230"/>
                    </a:lnTo>
                    <a:lnTo>
                      <a:pt x="939" y="234"/>
                    </a:lnTo>
                    <a:lnTo>
                      <a:pt x="941" y="234"/>
                    </a:lnTo>
                    <a:lnTo>
                      <a:pt x="941" y="236"/>
                    </a:lnTo>
                    <a:lnTo>
                      <a:pt x="945" y="245"/>
                    </a:lnTo>
                    <a:lnTo>
                      <a:pt x="945" y="249"/>
                    </a:lnTo>
                    <a:lnTo>
                      <a:pt x="949" y="257"/>
                    </a:lnTo>
                    <a:lnTo>
                      <a:pt x="964" y="266"/>
                    </a:lnTo>
                    <a:lnTo>
                      <a:pt x="964" y="268"/>
                    </a:lnTo>
                    <a:lnTo>
                      <a:pt x="970" y="272"/>
                    </a:lnTo>
                    <a:lnTo>
                      <a:pt x="976" y="278"/>
                    </a:lnTo>
                    <a:lnTo>
                      <a:pt x="978" y="278"/>
                    </a:lnTo>
                    <a:lnTo>
                      <a:pt x="981" y="280"/>
                    </a:lnTo>
                    <a:lnTo>
                      <a:pt x="981" y="284"/>
                    </a:lnTo>
                    <a:lnTo>
                      <a:pt x="985" y="284"/>
                    </a:lnTo>
                    <a:lnTo>
                      <a:pt x="987" y="282"/>
                    </a:lnTo>
                    <a:lnTo>
                      <a:pt x="987" y="286"/>
                    </a:lnTo>
                    <a:lnTo>
                      <a:pt x="993" y="287"/>
                    </a:lnTo>
                    <a:lnTo>
                      <a:pt x="997" y="287"/>
                    </a:lnTo>
                    <a:lnTo>
                      <a:pt x="997" y="291"/>
                    </a:lnTo>
                    <a:lnTo>
                      <a:pt x="998" y="295"/>
                    </a:lnTo>
                    <a:lnTo>
                      <a:pt x="1000" y="291"/>
                    </a:lnTo>
                    <a:lnTo>
                      <a:pt x="998" y="289"/>
                    </a:lnTo>
                    <a:lnTo>
                      <a:pt x="998" y="287"/>
                    </a:lnTo>
                    <a:lnTo>
                      <a:pt x="995" y="286"/>
                    </a:lnTo>
                    <a:lnTo>
                      <a:pt x="995" y="284"/>
                    </a:lnTo>
                    <a:lnTo>
                      <a:pt x="1000" y="286"/>
                    </a:lnTo>
                    <a:lnTo>
                      <a:pt x="1002" y="289"/>
                    </a:lnTo>
                    <a:lnTo>
                      <a:pt x="1004" y="287"/>
                    </a:lnTo>
                    <a:lnTo>
                      <a:pt x="1004" y="286"/>
                    </a:lnTo>
                    <a:lnTo>
                      <a:pt x="1006" y="286"/>
                    </a:lnTo>
                    <a:lnTo>
                      <a:pt x="1010" y="289"/>
                    </a:lnTo>
                    <a:lnTo>
                      <a:pt x="1012" y="293"/>
                    </a:lnTo>
                    <a:lnTo>
                      <a:pt x="1014" y="293"/>
                    </a:lnTo>
                    <a:lnTo>
                      <a:pt x="1016" y="299"/>
                    </a:lnTo>
                    <a:lnTo>
                      <a:pt x="1018" y="301"/>
                    </a:lnTo>
                    <a:lnTo>
                      <a:pt x="1018" y="306"/>
                    </a:lnTo>
                    <a:lnTo>
                      <a:pt x="1019" y="310"/>
                    </a:lnTo>
                    <a:lnTo>
                      <a:pt x="1018" y="314"/>
                    </a:lnTo>
                    <a:lnTo>
                      <a:pt x="1018" y="318"/>
                    </a:lnTo>
                    <a:lnTo>
                      <a:pt x="1014" y="322"/>
                    </a:lnTo>
                    <a:lnTo>
                      <a:pt x="1006" y="318"/>
                    </a:lnTo>
                    <a:lnTo>
                      <a:pt x="1002" y="318"/>
                    </a:lnTo>
                    <a:lnTo>
                      <a:pt x="1002" y="320"/>
                    </a:lnTo>
                    <a:lnTo>
                      <a:pt x="1000" y="320"/>
                    </a:lnTo>
                    <a:lnTo>
                      <a:pt x="997" y="318"/>
                    </a:lnTo>
                    <a:lnTo>
                      <a:pt x="993" y="318"/>
                    </a:lnTo>
                    <a:lnTo>
                      <a:pt x="995" y="322"/>
                    </a:lnTo>
                    <a:lnTo>
                      <a:pt x="991" y="324"/>
                    </a:lnTo>
                    <a:lnTo>
                      <a:pt x="991" y="327"/>
                    </a:lnTo>
                    <a:lnTo>
                      <a:pt x="987" y="327"/>
                    </a:lnTo>
                    <a:lnTo>
                      <a:pt x="983" y="327"/>
                    </a:lnTo>
                    <a:lnTo>
                      <a:pt x="985" y="329"/>
                    </a:lnTo>
                    <a:lnTo>
                      <a:pt x="989" y="331"/>
                    </a:lnTo>
                    <a:lnTo>
                      <a:pt x="989" y="335"/>
                    </a:lnTo>
                    <a:lnTo>
                      <a:pt x="993" y="337"/>
                    </a:lnTo>
                    <a:lnTo>
                      <a:pt x="995" y="337"/>
                    </a:lnTo>
                    <a:lnTo>
                      <a:pt x="998" y="341"/>
                    </a:lnTo>
                    <a:lnTo>
                      <a:pt x="998" y="343"/>
                    </a:lnTo>
                    <a:lnTo>
                      <a:pt x="1004" y="343"/>
                    </a:lnTo>
                    <a:lnTo>
                      <a:pt x="1010" y="346"/>
                    </a:lnTo>
                    <a:lnTo>
                      <a:pt x="1016" y="346"/>
                    </a:lnTo>
                    <a:lnTo>
                      <a:pt x="1023" y="350"/>
                    </a:lnTo>
                    <a:lnTo>
                      <a:pt x="1027" y="350"/>
                    </a:lnTo>
                    <a:lnTo>
                      <a:pt x="1027" y="348"/>
                    </a:lnTo>
                    <a:lnTo>
                      <a:pt x="1029" y="348"/>
                    </a:lnTo>
                    <a:lnTo>
                      <a:pt x="1033" y="350"/>
                    </a:lnTo>
                    <a:lnTo>
                      <a:pt x="1033" y="352"/>
                    </a:lnTo>
                    <a:lnTo>
                      <a:pt x="1038" y="348"/>
                    </a:lnTo>
                    <a:lnTo>
                      <a:pt x="1040" y="350"/>
                    </a:lnTo>
                    <a:lnTo>
                      <a:pt x="1042" y="350"/>
                    </a:lnTo>
                    <a:lnTo>
                      <a:pt x="1044" y="348"/>
                    </a:lnTo>
                    <a:lnTo>
                      <a:pt x="1046" y="348"/>
                    </a:lnTo>
                    <a:lnTo>
                      <a:pt x="1046" y="350"/>
                    </a:lnTo>
                    <a:lnTo>
                      <a:pt x="1048" y="350"/>
                    </a:lnTo>
                    <a:lnTo>
                      <a:pt x="1054" y="346"/>
                    </a:lnTo>
                    <a:lnTo>
                      <a:pt x="1063" y="345"/>
                    </a:lnTo>
                    <a:lnTo>
                      <a:pt x="1067" y="343"/>
                    </a:lnTo>
                    <a:lnTo>
                      <a:pt x="1067" y="346"/>
                    </a:lnTo>
                    <a:lnTo>
                      <a:pt x="1065" y="348"/>
                    </a:lnTo>
                    <a:lnTo>
                      <a:pt x="1065" y="350"/>
                    </a:lnTo>
                    <a:lnTo>
                      <a:pt x="1067" y="350"/>
                    </a:lnTo>
                    <a:lnTo>
                      <a:pt x="1067" y="354"/>
                    </a:lnTo>
                    <a:lnTo>
                      <a:pt x="1067" y="356"/>
                    </a:lnTo>
                    <a:lnTo>
                      <a:pt x="1069" y="358"/>
                    </a:lnTo>
                    <a:lnTo>
                      <a:pt x="1069" y="360"/>
                    </a:lnTo>
                    <a:lnTo>
                      <a:pt x="1071" y="356"/>
                    </a:lnTo>
                    <a:lnTo>
                      <a:pt x="1073" y="358"/>
                    </a:lnTo>
                    <a:lnTo>
                      <a:pt x="1073" y="362"/>
                    </a:lnTo>
                    <a:lnTo>
                      <a:pt x="1071" y="367"/>
                    </a:lnTo>
                    <a:lnTo>
                      <a:pt x="1071" y="371"/>
                    </a:lnTo>
                    <a:lnTo>
                      <a:pt x="1073" y="373"/>
                    </a:lnTo>
                    <a:lnTo>
                      <a:pt x="1075" y="369"/>
                    </a:lnTo>
                    <a:lnTo>
                      <a:pt x="1077" y="366"/>
                    </a:lnTo>
                    <a:lnTo>
                      <a:pt x="1077" y="364"/>
                    </a:lnTo>
                    <a:lnTo>
                      <a:pt x="1079" y="364"/>
                    </a:lnTo>
                    <a:lnTo>
                      <a:pt x="1079" y="367"/>
                    </a:lnTo>
                    <a:lnTo>
                      <a:pt x="1075" y="373"/>
                    </a:lnTo>
                    <a:lnTo>
                      <a:pt x="1073" y="377"/>
                    </a:lnTo>
                    <a:lnTo>
                      <a:pt x="1073" y="385"/>
                    </a:lnTo>
                    <a:lnTo>
                      <a:pt x="1075" y="388"/>
                    </a:lnTo>
                    <a:lnTo>
                      <a:pt x="1075" y="394"/>
                    </a:lnTo>
                    <a:lnTo>
                      <a:pt x="1073" y="398"/>
                    </a:lnTo>
                    <a:lnTo>
                      <a:pt x="1077" y="402"/>
                    </a:lnTo>
                    <a:lnTo>
                      <a:pt x="1077" y="404"/>
                    </a:lnTo>
                    <a:lnTo>
                      <a:pt x="1077" y="407"/>
                    </a:lnTo>
                    <a:lnTo>
                      <a:pt x="1077" y="409"/>
                    </a:lnTo>
                    <a:lnTo>
                      <a:pt x="1079" y="413"/>
                    </a:lnTo>
                    <a:lnTo>
                      <a:pt x="1080" y="425"/>
                    </a:lnTo>
                    <a:lnTo>
                      <a:pt x="1080" y="413"/>
                    </a:lnTo>
                    <a:lnTo>
                      <a:pt x="1079" y="406"/>
                    </a:lnTo>
                    <a:lnTo>
                      <a:pt x="1079" y="398"/>
                    </a:lnTo>
                    <a:lnTo>
                      <a:pt x="1084" y="390"/>
                    </a:lnTo>
                    <a:lnTo>
                      <a:pt x="1086" y="390"/>
                    </a:lnTo>
                    <a:lnTo>
                      <a:pt x="1086" y="392"/>
                    </a:lnTo>
                    <a:lnTo>
                      <a:pt x="1084" y="394"/>
                    </a:lnTo>
                    <a:lnTo>
                      <a:pt x="1084" y="396"/>
                    </a:lnTo>
                    <a:lnTo>
                      <a:pt x="1086" y="398"/>
                    </a:lnTo>
                    <a:lnTo>
                      <a:pt x="1088" y="396"/>
                    </a:lnTo>
                    <a:lnTo>
                      <a:pt x="1088" y="398"/>
                    </a:lnTo>
                    <a:lnTo>
                      <a:pt x="1090" y="396"/>
                    </a:lnTo>
                    <a:lnTo>
                      <a:pt x="1090" y="392"/>
                    </a:lnTo>
                    <a:lnTo>
                      <a:pt x="1088" y="388"/>
                    </a:lnTo>
                    <a:lnTo>
                      <a:pt x="1088" y="387"/>
                    </a:lnTo>
                    <a:lnTo>
                      <a:pt x="1092" y="387"/>
                    </a:lnTo>
                    <a:lnTo>
                      <a:pt x="1092" y="385"/>
                    </a:lnTo>
                    <a:lnTo>
                      <a:pt x="1090" y="381"/>
                    </a:lnTo>
                    <a:lnTo>
                      <a:pt x="1090" y="379"/>
                    </a:lnTo>
                    <a:lnTo>
                      <a:pt x="1092" y="371"/>
                    </a:lnTo>
                    <a:lnTo>
                      <a:pt x="1094" y="362"/>
                    </a:lnTo>
                    <a:lnTo>
                      <a:pt x="1094" y="360"/>
                    </a:lnTo>
                    <a:lnTo>
                      <a:pt x="1094" y="356"/>
                    </a:lnTo>
                    <a:lnTo>
                      <a:pt x="1096" y="354"/>
                    </a:lnTo>
                    <a:lnTo>
                      <a:pt x="1101" y="354"/>
                    </a:lnTo>
                    <a:lnTo>
                      <a:pt x="1101" y="352"/>
                    </a:lnTo>
                    <a:lnTo>
                      <a:pt x="1103" y="350"/>
                    </a:lnTo>
                    <a:lnTo>
                      <a:pt x="1105" y="350"/>
                    </a:lnTo>
                    <a:lnTo>
                      <a:pt x="1107" y="352"/>
                    </a:lnTo>
                    <a:lnTo>
                      <a:pt x="1109" y="352"/>
                    </a:lnTo>
                    <a:lnTo>
                      <a:pt x="1111" y="348"/>
                    </a:lnTo>
                    <a:lnTo>
                      <a:pt x="1113" y="348"/>
                    </a:lnTo>
                    <a:lnTo>
                      <a:pt x="1113" y="350"/>
                    </a:lnTo>
                    <a:lnTo>
                      <a:pt x="1115" y="350"/>
                    </a:lnTo>
                    <a:lnTo>
                      <a:pt x="1119" y="348"/>
                    </a:lnTo>
                    <a:lnTo>
                      <a:pt x="1120" y="345"/>
                    </a:lnTo>
                    <a:lnTo>
                      <a:pt x="1122" y="345"/>
                    </a:lnTo>
                    <a:lnTo>
                      <a:pt x="1124" y="348"/>
                    </a:lnTo>
                    <a:lnTo>
                      <a:pt x="1126" y="348"/>
                    </a:lnTo>
                    <a:lnTo>
                      <a:pt x="1126" y="354"/>
                    </a:lnTo>
                    <a:lnTo>
                      <a:pt x="1126" y="348"/>
                    </a:lnTo>
                    <a:lnTo>
                      <a:pt x="1126" y="345"/>
                    </a:lnTo>
                    <a:lnTo>
                      <a:pt x="1128" y="339"/>
                    </a:lnTo>
                    <a:lnTo>
                      <a:pt x="1132" y="339"/>
                    </a:lnTo>
                    <a:lnTo>
                      <a:pt x="1132" y="341"/>
                    </a:lnTo>
                    <a:lnTo>
                      <a:pt x="1136" y="341"/>
                    </a:lnTo>
                    <a:lnTo>
                      <a:pt x="1138" y="339"/>
                    </a:lnTo>
                    <a:lnTo>
                      <a:pt x="1139" y="341"/>
                    </a:lnTo>
                    <a:lnTo>
                      <a:pt x="1143" y="337"/>
                    </a:lnTo>
                    <a:lnTo>
                      <a:pt x="1143" y="333"/>
                    </a:lnTo>
                    <a:lnTo>
                      <a:pt x="1145" y="331"/>
                    </a:lnTo>
                    <a:lnTo>
                      <a:pt x="1141" y="331"/>
                    </a:lnTo>
                    <a:lnTo>
                      <a:pt x="1141" y="329"/>
                    </a:lnTo>
                    <a:lnTo>
                      <a:pt x="1139" y="329"/>
                    </a:lnTo>
                    <a:lnTo>
                      <a:pt x="1132" y="333"/>
                    </a:lnTo>
                    <a:lnTo>
                      <a:pt x="1130" y="333"/>
                    </a:lnTo>
                    <a:lnTo>
                      <a:pt x="1128" y="335"/>
                    </a:lnTo>
                    <a:lnTo>
                      <a:pt x="1124" y="335"/>
                    </a:lnTo>
                    <a:lnTo>
                      <a:pt x="1124" y="337"/>
                    </a:lnTo>
                    <a:lnTo>
                      <a:pt x="1124" y="339"/>
                    </a:lnTo>
                    <a:lnTo>
                      <a:pt x="1120" y="335"/>
                    </a:lnTo>
                    <a:lnTo>
                      <a:pt x="1122" y="333"/>
                    </a:lnTo>
                    <a:lnTo>
                      <a:pt x="1120" y="335"/>
                    </a:lnTo>
                    <a:lnTo>
                      <a:pt x="1119" y="337"/>
                    </a:lnTo>
                    <a:lnTo>
                      <a:pt x="1117" y="339"/>
                    </a:lnTo>
                    <a:lnTo>
                      <a:pt x="1113" y="337"/>
                    </a:lnTo>
                    <a:lnTo>
                      <a:pt x="1111" y="337"/>
                    </a:lnTo>
                    <a:lnTo>
                      <a:pt x="1109" y="335"/>
                    </a:lnTo>
                    <a:lnTo>
                      <a:pt x="1107" y="335"/>
                    </a:lnTo>
                    <a:lnTo>
                      <a:pt x="1107" y="337"/>
                    </a:lnTo>
                    <a:lnTo>
                      <a:pt x="1109" y="341"/>
                    </a:lnTo>
                    <a:lnTo>
                      <a:pt x="1109" y="343"/>
                    </a:lnTo>
                    <a:lnTo>
                      <a:pt x="1105" y="343"/>
                    </a:lnTo>
                    <a:lnTo>
                      <a:pt x="1105" y="341"/>
                    </a:lnTo>
                    <a:lnTo>
                      <a:pt x="1099" y="341"/>
                    </a:lnTo>
                    <a:lnTo>
                      <a:pt x="1099" y="339"/>
                    </a:lnTo>
                    <a:lnTo>
                      <a:pt x="1101" y="337"/>
                    </a:lnTo>
                    <a:lnTo>
                      <a:pt x="1101" y="333"/>
                    </a:lnTo>
                    <a:lnTo>
                      <a:pt x="1101" y="333"/>
                    </a:lnTo>
                    <a:lnTo>
                      <a:pt x="1099" y="335"/>
                    </a:lnTo>
                    <a:lnTo>
                      <a:pt x="1096" y="333"/>
                    </a:lnTo>
                    <a:lnTo>
                      <a:pt x="1098" y="331"/>
                    </a:lnTo>
                    <a:lnTo>
                      <a:pt x="1101" y="329"/>
                    </a:lnTo>
                    <a:lnTo>
                      <a:pt x="1105" y="322"/>
                    </a:lnTo>
                    <a:lnTo>
                      <a:pt x="1109" y="322"/>
                    </a:lnTo>
                    <a:lnTo>
                      <a:pt x="1113" y="324"/>
                    </a:lnTo>
                    <a:lnTo>
                      <a:pt x="1126" y="324"/>
                    </a:lnTo>
                    <a:lnTo>
                      <a:pt x="1136" y="320"/>
                    </a:lnTo>
                    <a:lnTo>
                      <a:pt x="1138" y="320"/>
                    </a:lnTo>
                    <a:lnTo>
                      <a:pt x="1141" y="318"/>
                    </a:lnTo>
                    <a:lnTo>
                      <a:pt x="1143" y="322"/>
                    </a:lnTo>
                    <a:lnTo>
                      <a:pt x="1145" y="324"/>
                    </a:lnTo>
                    <a:lnTo>
                      <a:pt x="1147" y="324"/>
                    </a:lnTo>
                    <a:lnTo>
                      <a:pt x="1149" y="326"/>
                    </a:lnTo>
                    <a:lnTo>
                      <a:pt x="1149" y="333"/>
                    </a:lnTo>
                    <a:lnTo>
                      <a:pt x="1147" y="337"/>
                    </a:lnTo>
                    <a:lnTo>
                      <a:pt x="1149" y="337"/>
                    </a:lnTo>
                    <a:lnTo>
                      <a:pt x="1149" y="339"/>
                    </a:lnTo>
                    <a:lnTo>
                      <a:pt x="1145" y="341"/>
                    </a:lnTo>
                    <a:lnTo>
                      <a:pt x="1145" y="341"/>
                    </a:lnTo>
                    <a:lnTo>
                      <a:pt x="1147" y="343"/>
                    </a:lnTo>
                    <a:lnTo>
                      <a:pt x="1149" y="350"/>
                    </a:lnTo>
                    <a:lnTo>
                      <a:pt x="1151" y="350"/>
                    </a:lnTo>
                    <a:lnTo>
                      <a:pt x="1153" y="350"/>
                    </a:lnTo>
                    <a:lnTo>
                      <a:pt x="1153" y="352"/>
                    </a:lnTo>
                    <a:lnTo>
                      <a:pt x="1151" y="354"/>
                    </a:lnTo>
                    <a:lnTo>
                      <a:pt x="1149" y="358"/>
                    </a:lnTo>
                    <a:lnTo>
                      <a:pt x="1149" y="360"/>
                    </a:lnTo>
                    <a:lnTo>
                      <a:pt x="1153" y="360"/>
                    </a:lnTo>
                    <a:lnTo>
                      <a:pt x="1155" y="362"/>
                    </a:lnTo>
                    <a:lnTo>
                      <a:pt x="1157" y="364"/>
                    </a:lnTo>
                    <a:lnTo>
                      <a:pt x="1157" y="362"/>
                    </a:lnTo>
                    <a:lnTo>
                      <a:pt x="1160" y="366"/>
                    </a:lnTo>
                    <a:lnTo>
                      <a:pt x="1164" y="366"/>
                    </a:lnTo>
                    <a:lnTo>
                      <a:pt x="1166" y="364"/>
                    </a:lnTo>
                    <a:lnTo>
                      <a:pt x="1168" y="364"/>
                    </a:lnTo>
                    <a:lnTo>
                      <a:pt x="1168" y="367"/>
                    </a:lnTo>
                    <a:lnTo>
                      <a:pt x="1168" y="367"/>
                    </a:lnTo>
                    <a:lnTo>
                      <a:pt x="1170" y="367"/>
                    </a:lnTo>
                    <a:lnTo>
                      <a:pt x="1172" y="369"/>
                    </a:lnTo>
                    <a:lnTo>
                      <a:pt x="1172" y="371"/>
                    </a:lnTo>
                    <a:lnTo>
                      <a:pt x="1172" y="373"/>
                    </a:lnTo>
                    <a:lnTo>
                      <a:pt x="1174" y="373"/>
                    </a:lnTo>
                    <a:lnTo>
                      <a:pt x="1174" y="377"/>
                    </a:lnTo>
                    <a:lnTo>
                      <a:pt x="1179" y="381"/>
                    </a:lnTo>
                    <a:lnTo>
                      <a:pt x="1179" y="383"/>
                    </a:lnTo>
                    <a:lnTo>
                      <a:pt x="1183" y="381"/>
                    </a:lnTo>
                    <a:lnTo>
                      <a:pt x="1183" y="383"/>
                    </a:lnTo>
                    <a:lnTo>
                      <a:pt x="1185" y="385"/>
                    </a:lnTo>
                    <a:lnTo>
                      <a:pt x="1185" y="385"/>
                    </a:lnTo>
                    <a:lnTo>
                      <a:pt x="1189" y="388"/>
                    </a:lnTo>
                    <a:lnTo>
                      <a:pt x="1193" y="387"/>
                    </a:lnTo>
                    <a:lnTo>
                      <a:pt x="1199" y="387"/>
                    </a:lnTo>
                    <a:lnTo>
                      <a:pt x="1200" y="385"/>
                    </a:lnTo>
                    <a:lnTo>
                      <a:pt x="1206" y="381"/>
                    </a:lnTo>
                    <a:lnTo>
                      <a:pt x="1206" y="381"/>
                    </a:lnTo>
                    <a:lnTo>
                      <a:pt x="1208" y="383"/>
                    </a:lnTo>
                    <a:lnTo>
                      <a:pt x="1216" y="383"/>
                    </a:lnTo>
                    <a:lnTo>
                      <a:pt x="1221" y="388"/>
                    </a:lnTo>
                    <a:lnTo>
                      <a:pt x="1223" y="388"/>
                    </a:lnTo>
                    <a:lnTo>
                      <a:pt x="1227" y="390"/>
                    </a:lnTo>
                    <a:lnTo>
                      <a:pt x="1229" y="390"/>
                    </a:lnTo>
                    <a:lnTo>
                      <a:pt x="1235" y="388"/>
                    </a:lnTo>
                    <a:lnTo>
                      <a:pt x="1237" y="392"/>
                    </a:lnTo>
                    <a:lnTo>
                      <a:pt x="1239" y="390"/>
                    </a:lnTo>
                    <a:lnTo>
                      <a:pt x="1239" y="387"/>
                    </a:lnTo>
                    <a:lnTo>
                      <a:pt x="1237" y="383"/>
                    </a:lnTo>
                    <a:lnTo>
                      <a:pt x="1235" y="379"/>
                    </a:lnTo>
                    <a:lnTo>
                      <a:pt x="1237" y="377"/>
                    </a:lnTo>
                    <a:lnTo>
                      <a:pt x="1239" y="377"/>
                    </a:lnTo>
                    <a:lnTo>
                      <a:pt x="1240" y="383"/>
                    </a:lnTo>
                    <a:lnTo>
                      <a:pt x="1240" y="388"/>
                    </a:lnTo>
                    <a:lnTo>
                      <a:pt x="1246" y="394"/>
                    </a:lnTo>
                    <a:lnTo>
                      <a:pt x="1248" y="396"/>
                    </a:lnTo>
                    <a:lnTo>
                      <a:pt x="1250" y="400"/>
                    </a:lnTo>
                    <a:lnTo>
                      <a:pt x="1250" y="392"/>
                    </a:lnTo>
                    <a:lnTo>
                      <a:pt x="1248" y="390"/>
                    </a:lnTo>
                    <a:lnTo>
                      <a:pt x="1242" y="388"/>
                    </a:lnTo>
                    <a:lnTo>
                      <a:pt x="1242" y="383"/>
                    </a:lnTo>
                    <a:lnTo>
                      <a:pt x="1240" y="375"/>
                    </a:lnTo>
                    <a:lnTo>
                      <a:pt x="1240" y="373"/>
                    </a:lnTo>
                    <a:lnTo>
                      <a:pt x="1242" y="373"/>
                    </a:lnTo>
                    <a:lnTo>
                      <a:pt x="1242" y="375"/>
                    </a:lnTo>
                    <a:lnTo>
                      <a:pt x="1244" y="377"/>
                    </a:lnTo>
                    <a:lnTo>
                      <a:pt x="1246" y="375"/>
                    </a:lnTo>
                    <a:lnTo>
                      <a:pt x="1246" y="373"/>
                    </a:lnTo>
                    <a:lnTo>
                      <a:pt x="1244" y="369"/>
                    </a:lnTo>
                    <a:lnTo>
                      <a:pt x="1246" y="367"/>
                    </a:lnTo>
                    <a:lnTo>
                      <a:pt x="1244" y="366"/>
                    </a:lnTo>
                    <a:lnTo>
                      <a:pt x="1244" y="364"/>
                    </a:lnTo>
                    <a:lnTo>
                      <a:pt x="1248" y="364"/>
                    </a:lnTo>
                    <a:lnTo>
                      <a:pt x="1250" y="366"/>
                    </a:lnTo>
                    <a:lnTo>
                      <a:pt x="1250" y="369"/>
                    </a:lnTo>
                    <a:lnTo>
                      <a:pt x="1252" y="369"/>
                    </a:lnTo>
                    <a:lnTo>
                      <a:pt x="1252" y="367"/>
                    </a:lnTo>
                    <a:lnTo>
                      <a:pt x="1256" y="366"/>
                    </a:lnTo>
                    <a:lnTo>
                      <a:pt x="1258" y="362"/>
                    </a:lnTo>
                    <a:lnTo>
                      <a:pt x="1260" y="362"/>
                    </a:lnTo>
                    <a:lnTo>
                      <a:pt x="1261" y="366"/>
                    </a:lnTo>
                    <a:lnTo>
                      <a:pt x="1261" y="367"/>
                    </a:lnTo>
                    <a:lnTo>
                      <a:pt x="1261" y="369"/>
                    </a:lnTo>
                    <a:lnTo>
                      <a:pt x="1261" y="367"/>
                    </a:lnTo>
                    <a:lnTo>
                      <a:pt x="1263" y="367"/>
                    </a:lnTo>
                    <a:lnTo>
                      <a:pt x="1265" y="369"/>
                    </a:lnTo>
                    <a:lnTo>
                      <a:pt x="1265" y="373"/>
                    </a:lnTo>
                    <a:lnTo>
                      <a:pt x="1265" y="375"/>
                    </a:lnTo>
                    <a:lnTo>
                      <a:pt x="1267" y="379"/>
                    </a:lnTo>
                    <a:lnTo>
                      <a:pt x="1269" y="377"/>
                    </a:lnTo>
                    <a:lnTo>
                      <a:pt x="1271" y="379"/>
                    </a:lnTo>
                    <a:lnTo>
                      <a:pt x="1271" y="381"/>
                    </a:lnTo>
                    <a:lnTo>
                      <a:pt x="1267" y="383"/>
                    </a:lnTo>
                    <a:lnTo>
                      <a:pt x="1265" y="385"/>
                    </a:lnTo>
                    <a:lnTo>
                      <a:pt x="1269" y="387"/>
                    </a:lnTo>
                    <a:lnTo>
                      <a:pt x="1273" y="383"/>
                    </a:lnTo>
                    <a:lnTo>
                      <a:pt x="1275" y="379"/>
                    </a:lnTo>
                    <a:lnTo>
                      <a:pt x="1279" y="379"/>
                    </a:lnTo>
                    <a:lnTo>
                      <a:pt x="1282" y="379"/>
                    </a:lnTo>
                    <a:lnTo>
                      <a:pt x="1282" y="381"/>
                    </a:lnTo>
                    <a:lnTo>
                      <a:pt x="1280" y="381"/>
                    </a:lnTo>
                    <a:lnTo>
                      <a:pt x="1279" y="383"/>
                    </a:lnTo>
                    <a:lnTo>
                      <a:pt x="1279" y="387"/>
                    </a:lnTo>
                    <a:lnTo>
                      <a:pt x="1273" y="390"/>
                    </a:lnTo>
                    <a:lnTo>
                      <a:pt x="1273" y="392"/>
                    </a:lnTo>
                    <a:lnTo>
                      <a:pt x="1267" y="398"/>
                    </a:lnTo>
                    <a:lnTo>
                      <a:pt x="1267" y="400"/>
                    </a:lnTo>
                    <a:lnTo>
                      <a:pt x="1265" y="402"/>
                    </a:lnTo>
                    <a:lnTo>
                      <a:pt x="1265" y="398"/>
                    </a:lnTo>
                    <a:lnTo>
                      <a:pt x="1261" y="402"/>
                    </a:lnTo>
                    <a:lnTo>
                      <a:pt x="1261" y="407"/>
                    </a:lnTo>
                    <a:lnTo>
                      <a:pt x="1261" y="409"/>
                    </a:lnTo>
                    <a:lnTo>
                      <a:pt x="1263" y="409"/>
                    </a:lnTo>
                    <a:lnTo>
                      <a:pt x="1265" y="409"/>
                    </a:lnTo>
                    <a:lnTo>
                      <a:pt x="1265" y="411"/>
                    </a:lnTo>
                    <a:lnTo>
                      <a:pt x="1261" y="415"/>
                    </a:lnTo>
                    <a:lnTo>
                      <a:pt x="1261" y="417"/>
                    </a:lnTo>
                    <a:lnTo>
                      <a:pt x="1267" y="415"/>
                    </a:lnTo>
                    <a:lnTo>
                      <a:pt x="1269" y="413"/>
                    </a:lnTo>
                    <a:lnTo>
                      <a:pt x="1273" y="413"/>
                    </a:lnTo>
                    <a:lnTo>
                      <a:pt x="1269" y="417"/>
                    </a:lnTo>
                    <a:lnTo>
                      <a:pt x="1267" y="419"/>
                    </a:lnTo>
                    <a:lnTo>
                      <a:pt x="1269" y="419"/>
                    </a:lnTo>
                    <a:lnTo>
                      <a:pt x="1273" y="419"/>
                    </a:lnTo>
                    <a:lnTo>
                      <a:pt x="1271" y="423"/>
                    </a:lnTo>
                    <a:lnTo>
                      <a:pt x="1271" y="427"/>
                    </a:lnTo>
                    <a:lnTo>
                      <a:pt x="1267" y="428"/>
                    </a:lnTo>
                    <a:lnTo>
                      <a:pt x="1263" y="427"/>
                    </a:lnTo>
                    <a:lnTo>
                      <a:pt x="1261" y="423"/>
                    </a:lnTo>
                    <a:lnTo>
                      <a:pt x="1258" y="425"/>
                    </a:lnTo>
                    <a:lnTo>
                      <a:pt x="1256" y="421"/>
                    </a:lnTo>
                    <a:lnTo>
                      <a:pt x="1256" y="421"/>
                    </a:lnTo>
                    <a:lnTo>
                      <a:pt x="1254" y="425"/>
                    </a:lnTo>
                    <a:lnTo>
                      <a:pt x="1256" y="428"/>
                    </a:lnTo>
                    <a:lnTo>
                      <a:pt x="1258" y="434"/>
                    </a:lnTo>
                    <a:lnTo>
                      <a:pt x="1256" y="442"/>
                    </a:lnTo>
                    <a:lnTo>
                      <a:pt x="1260" y="434"/>
                    </a:lnTo>
                    <a:lnTo>
                      <a:pt x="1258" y="428"/>
                    </a:lnTo>
                    <a:lnTo>
                      <a:pt x="1260" y="427"/>
                    </a:lnTo>
                    <a:lnTo>
                      <a:pt x="1263" y="428"/>
                    </a:lnTo>
                    <a:lnTo>
                      <a:pt x="1267" y="428"/>
                    </a:lnTo>
                    <a:lnTo>
                      <a:pt x="1269" y="430"/>
                    </a:lnTo>
                    <a:lnTo>
                      <a:pt x="1273" y="428"/>
                    </a:lnTo>
                    <a:lnTo>
                      <a:pt x="1273" y="425"/>
                    </a:lnTo>
                    <a:lnTo>
                      <a:pt x="1277" y="423"/>
                    </a:lnTo>
                    <a:lnTo>
                      <a:pt x="1280" y="421"/>
                    </a:lnTo>
                    <a:lnTo>
                      <a:pt x="1284" y="419"/>
                    </a:lnTo>
                    <a:lnTo>
                      <a:pt x="1286" y="417"/>
                    </a:lnTo>
                    <a:lnTo>
                      <a:pt x="1284" y="419"/>
                    </a:lnTo>
                    <a:lnTo>
                      <a:pt x="1280" y="419"/>
                    </a:lnTo>
                    <a:lnTo>
                      <a:pt x="1279" y="421"/>
                    </a:lnTo>
                    <a:lnTo>
                      <a:pt x="1277" y="423"/>
                    </a:lnTo>
                    <a:lnTo>
                      <a:pt x="1275" y="423"/>
                    </a:lnTo>
                    <a:lnTo>
                      <a:pt x="1277" y="417"/>
                    </a:lnTo>
                    <a:lnTo>
                      <a:pt x="1279" y="415"/>
                    </a:lnTo>
                    <a:lnTo>
                      <a:pt x="1277" y="413"/>
                    </a:lnTo>
                    <a:lnTo>
                      <a:pt x="1277" y="411"/>
                    </a:lnTo>
                    <a:lnTo>
                      <a:pt x="1279" y="406"/>
                    </a:lnTo>
                    <a:lnTo>
                      <a:pt x="1279" y="404"/>
                    </a:lnTo>
                    <a:lnTo>
                      <a:pt x="1277" y="402"/>
                    </a:lnTo>
                    <a:lnTo>
                      <a:pt x="1279" y="400"/>
                    </a:lnTo>
                    <a:lnTo>
                      <a:pt x="1282" y="394"/>
                    </a:lnTo>
                    <a:lnTo>
                      <a:pt x="1282" y="390"/>
                    </a:lnTo>
                    <a:lnTo>
                      <a:pt x="1286" y="387"/>
                    </a:lnTo>
                    <a:lnTo>
                      <a:pt x="1288" y="388"/>
                    </a:lnTo>
                    <a:lnTo>
                      <a:pt x="1286" y="390"/>
                    </a:lnTo>
                    <a:lnTo>
                      <a:pt x="1288" y="390"/>
                    </a:lnTo>
                    <a:lnTo>
                      <a:pt x="1290" y="387"/>
                    </a:lnTo>
                    <a:lnTo>
                      <a:pt x="1292" y="388"/>
                    </a:lnTo>
                    <a:lnTo>
                      <a:pt x="1294" y="388"/>
                    </a:lnTo>
                    <a:lnTo>
                      <a:pt x="1294" y="390"/>
                    </a:lnTo>
                    <a:lnTo>
                      <a:pt x="1298" y="390"/>
                    </a:lnTo>
                    <a:lnTo>
                      <a:pt x="1300" y="387"/>
                    </a:lnTo>
                    <a:lnTo>
                      <a:pt x="1307" y="383"/>
                    </a:lnTo>
                    <a:lnTo>
                      <a:pt x="1309" y="381"/>
                    </a:lnTo>
                    <a:lnTo>
                      <a:pt x="1309" y="379"/>
                    </a:lnTo>
                    <a:lnTo>
                      <a:pt x="1311" y="377"/>
                    </a:lnTo>
                    <a:lnTo>
                      <a:pt x="1315" y="375"/>
                    </a:lnTo>
                    <a:lnTo>
                      <a:pt x="1321" y="373"/>
                    </a:lnTo>
                    <a:lnTo>
                      <a:pt x="1322" y="371"/>
                    </a:lnTo>
                    <a:lnTo>
                      <a:pt x="1322" y="369"/>
                    </a:lnTo>
                    <a:lnTo>
                      <a:pt x="1322" y="364"/>
                    </a:lnTo>
                    <a:lnTo>
                      <a:pt x="1326" y="360"/>
                    </a:lnTo>
                    <a:lnTo>
                      <a:pt x="1326" y="356"/>
                    </a:lnTo>
                    <a:lnTo>
                      <a:pt x="1324" y="354"/>
                    </a:lnTo>
                    <a:lnTo>
                      <a:pt x="1322" y="356"/>
                    </a:lnTo>
                    <a:lnTo>
                      <a:pt x="1321" y="356"/>
                    </a:lnTo>
                    <a:lnTo>
                      <a:pt x="1321" y="358"/>
                    </a:lnTo>
                    <a:lnTo>
                      <a:pt x="1319" y="362"/>
                    </a:lnTo>
                    <a:lnTo>
                      <a:pt x="1315" y="362"/>
                    </a:lnTo>
                    <a:lnTo>
                      <a:pt x="1313" y="360"/>
                    </a:lnTo>
                    <a:lnTo>
                      <a:pt x="1311" y="360"/>
                    </a:lnTo>
                    <a:lnTo>
                      <a:pt x="1311" y="360"/>
                    </a:lnTo>
                    <a:lnTo>
                      <a:pt x="1313" y="354"/>
                    </a:lnTo>
                    <a:lnTo>
                      <a:pt x="1315" y="354"/>
                    </a:lnTo>
                    <a:lnTo>
                      <a:pt x="1317" y="352"/>
                    </a:lnTo>
                    <a:lnTo>
                      <a:pt x="1322" y="350"/>
                    </a:lnTo>
                    <a:lnTo>
                      <a:pt x="1322" y="346"/>
                    </a:lnTo>
                    <a:lnTo>
                      <a:pt x="1321" y="345"/>
                    </a:lnTo>
                    <a:lnTo>
                      <a:pt x="1324" y="341"/>
                    </a:lnTo>
                    <a:lnTo>
                      <a:pt x="1328" y="341"/>
                    </a:lnTo>
                    <a:lnTo>
                      <a:pt x="1332" y="343"/>
                    </a:lnTo>
                    <a:lnTo>
                      <a:pt x="1328" y="345"/>
                    </a:lnTo>
                    <a:lnTo>
                      <a:pt x="1328" y="348"/>
                    </a:lnTo>
                    <a:lnTo>
                      <a:pt x="1330" y="348"/>
                    </a:lnTo>
                    <a:lnTo>
                      <a:pt x="1334" y="346"/>
                    </a:lnTo>
                    <a:lnTo>
                      <a:pt x="1336" y="339"/>
                    </a:lnTo>
                    <a:lnTo>
                      <a:pt x="1336" y="337"/>
                    </a:lnTo>
                    <a:lnTo>
                      <a:pt x="1332" y="335"/>
                    </a:lnTo>
                    <a:lnTo>
                      <a:pt x="1330" y="335"/>
                    </a:lnTo>
                    <a:lnTo>
                      <a:pt x="1328" y="335"/>
                    </a:lnTo>
                    <a:lnTo>
                      <a:pt x="1322" y="333"/>
                    </a:lnTo>
                    <a:lnTo>
                      <a:pt x="1321" y="327"/>
                    </a:lnTo>
                    <a:lnTo>
                      <a:pt x="1321" y="324"/>
                    </a:lnTo>
                    <a:lnTo>
                      <a:pt x="1319" y="327"/>
                    </a:lnTo>
                    <a:lnTo>
                      <a:pt x="1317" y="327"/>
                    </a:lnTo>
                    <a:lnTo>
                      <a:pt x="1315" y="324"/>
                    </a:lnTo>
                    <a:lnTo>
                      <a:pt x="1311" y="322"/>
                    </a:lnTo>
                    <a:lnTo>
                      <a:pt x="1311" y="318"/>
                    </a:lnTo>
                    <a:lnTo>
                      <a:pt x="1309" y="318"/>
                    </a:lnTo>
                    <a:lnTo>
                      <a:pt x="1305" y="318"/>
                    </a:lnTo>
                    <a:lnTo>
                      <a:pt x="1305" y="316"/>
                    </a:lnTo>
                    <a:lnTo>
                      <a:pt x="1303" y="314"/>
                    </a:lnTo>
                    <a:lnTo>
                      <a:pt x="1305" y="310"/>
                    </a:lnTo>
                    <a:lnTo>
                      <a:pt x="1305" y="308"/>
                    </a:lnTo>
                    <a:lnTo>
                      <a:pt x="1305" y="305"/>
                    </a:lnTo>
                    <a:lnTo>
                      <a:pt x="1305" y="295"/>
                    </a:lnTo>
                    <a:lnTo>
                      <a:pt x="1307" y="293"/>
                    </a:lnTo>
                    <a:lnTo>
                      <a:pt x="1313" y="287"/>
                    </a:lnTo>
                    <a:lnTo>
                      <a:pt x="1317" y="286"/>
                    </a:lnTo>
                    <a:lnTo>
                      <a:pt x="1321" y="286"/>
                    </a:lnTo>
                    <a:lnTo>
                      <a:pt x="1321" y="284"/>
                    </a:lnTo>
                    <a:lnTo>
                      <a:pt x="1322" y="282"/>
                    </a:lnTo>
                    <a:lnTo>
                      <a:pt x="1324" y="280"/>
                    </a:lnTo>
                    <a:lnTo>
                      <a:pt x="1322" y="280"/>
                    </a:lnTo>
                    <a:lnTo>
                      <a:pt x="1319" y="282"/>
                    </a:lnTo>
                    <a:lnTo>
                      <a:pt x="1317" y="282"/>
                    </a:lnTo>
                    <a:lnTo>
                      <a:pt x="1317" y="278"/>
                    </a:lnTo>
                    <a:lnTo>
                      <a:pt x="1315" y="274"/>
                    </a:lnTo>
                    <a:lnTo>
                      <a:pt x="1317" y="270"/>
                    </a:lnTo>
                    <a:lnTo>
                      <a:pt x="1321" y="266"/>
                    </a:lnTo>
                    <a:lnTo>
                      <a:pt x="1324" y="259"/>
                    </a:lnTo>
                    <a:lnTo>
                      <a:pt x="1326" y="259"/>
                    </a:lnTo>
                    <a:lnTo>
                      <a:pt x="1328" y="253"/>
                    </a:lnTo>
                    <a:lnTo>
                      <a:pt x="1330" y="253"/>
                    </a:lnTo>
                    <a:lnTo>
                      <a:pt x="1334" y="249"/>
                    </a:lnTo>
                    <a:lnTo>
                      <a:pt x="1338" y="247"/>
                    </a:lnTo>
                    <a:lnTo>
                      <a:pt x="1340" y="249"/>
                    </a:lnTo>
                    <a:lnTo>
                      <a:pt x="1340" y="253"/>
                    </a:lnTo>
                    <a:lnTo>
                      <a:pt x="1341" y="255"/>
                    </a:lnTo>
                    <a:lnTo>
                      <a:pt x="1340" y="259"/>
                    </a:lnTo>
                    <a:lnTo>
                      <a:pt x="1343" y="257"/>
                    </a:lnTo>
                    <a:lnTo>
                      <a:pt x="1343" y="255"/>
                    </a:lnTo>
                    <a:lnTo>
                      <a:pt x="1349" y="247"/>
                    </a:lnTo>
                    <a:lnTo>
                      <a:pt x="1349" y="245"/>
                    </a:lnTo>
                    <a:lnTo>
                      <a:pt x="1345" y="245"/>
                    </a:lnTo>
                    <a:lnTo>
                      <a:pt x="1343" y="245"/>
                    </a:lnTo>
                    <a:lnTo>
                      <a:pt x="1340" y="242"/>
                    </a:lnTo>
                    <a:lnTo>
                      <a:pt x="1343" y="238"/>
                    </a:lnTo>
                    <a:lnTo>
                      <a:pt x="1347" y="238"/>
                    </a:lnTo>
                    <a:lnTo>
                      <a:pt x="1349" y="236"/>
                    </a:lnTo>
                    <a:lnTo>
                      <a:pt x="1355" y="232"/>
                    </a:lnTo>
                    <a:lnTo>
                      <a:pt x="1355" y="230"/>
                    </a:lnTo>
                    <a:lnTo>
                      <a:pt x="1357" y="228"/>
                    </a:lnTo>
                    <a:lnTo>
                      <a:pt x="1361" y="230"/>
                    </a:lnTo>
                    <a:lnTo>
                      <a:pt x="1366" y="232"/>
                    </a:lnTo>
                    <a:lnTo>
                      <a:pt x="1368" y="234"/>
                    </a:lnTo>
                    <a:lnTo>
                      <a:pt x="1366" y="236"/>
                    </a:lnTo>
                    <a:lnTo>
                      <a:pt x="1368" y="238"/>
                    </a:lnTo>
                    <a:lnTo>
                      <a:pt x="1372" y="240"/>
                    </a:lnTo>
                    <a:lnTo>
                      <a:pt x="1374" y="242"/>
                    </a:lnTo>
                    <a:lnTo>
                      <a:pt x="1374" y="245"/>
                    </a:lnTo>
                    <a:lnTo>
                      <a:pt x="1372" y="245"/>
                    </a:lnTo>
                    <a:lnTo>
                      <a:pt x="1372" y="249"/>
                    </a:lnTo>
                    <a:lnTo>
                      <a:pt x="1372" y="253"/>
                    </a:lnTo>
                    <a:lnTo>
                      <a:pt x="1374" y="255"/>
                    </a:lnTo>
                    <a:lnTo>
                      <a:pt x="1376" y="259"/>
                    </a:lnTo>
                    <a:lnTo>
                      <a:pt x="1376" y="265"/>
                    </a:lnTo>
                    <a:lnTo>
                      <a:pt x="1378" y="266"/>
                    </a:lnTo>
                    <a:lnTo>
                      <a:pt x="1378" y="268"/>
                    </a:lnTo>
                    <a:lnTo>
                      <a:pt x="1374" y="272"/>
                    </a:lnTo>
                    <a:lnTo>
                      <a:pt x="1374" y="274"/>
                    </a:lnTo>
                    <a:lnTo>
                      <a:pt x="1372" y="278"/>
                    </a:lnTo>
                    <a:lnTo>
                      <a:pt x="1372" y="284"/>
                    </a:lnTo>
                    <a:lnTo>
                      <a:pt x="1370" y="284"/>
                    </a:lnTo>
                    <a:lnTo>
                      <a:pt x="1372" y="287"/>
                    </a:lnTo>
                    <a:lnTo>
                      <a:pt x="1370" y="291"/>
                    </a:lnTo>
                    <a:lnTo>
                      <a:pt x="1374" y="295"/>
                    </a:lnTo>
                    <a:lnTo>
                      <a:pt x="1374" y="299"/>
                    </a:lnTo>
                    <a:lnTo>
                      <a:pt x="1372" y="299"/>
                    </a:lnTo>
                    <a:lnTo>
                      <a:pt x="1374" y="303"/>
                    </a:lnTo>
                    <a:lnTo>
                      <a:pt x="1372" y="306"/>
                    </a:lnTo>
                    <a:lnTo>
                      <a:pt x="1372" y="308"/>
                    </a:lnTo>
                    <a:lnTo>
                      <a:pt x="1376" y="308"/>
                    </a:lnTo>
                    <a:lnTo>
                      <a:pt x="1378" y="312"/>
                    </a:lnTo>
                    <a:lnTo>
                      <a:pt x="1378" y="316"/>
                    </a:lnTo>
                    <a:lnTo>
                      <a:pt x="1374" y="318"/>
                    </a:lnTo>
                    <a:lnTo>
                      <a:pt x="1372" y="316"/>
                    </a:lnTo>
                    <a:lnTo>
                      <a:pt x="1368" y="318"/>
                    </a:lnTo>
                    <a:lnTo>
                      <a:pt x="1366" y="314"/>
                    </a:lnTo>
                    <a:lnTo>
                      <a:pt x="1368" y="310"/>
                    </a:lnTo>
                    <a:lnTo>
                      <a:pt x="1364" y="312"/>
                    </a:lnTo>
                    <a:lnTo>
                      <a:pt x="1362" y="316"/>
                    </a:lnTo>
                    <a:lnTo>
                      <a:pt x="1359" y="316"/>
                    </a:lnTo>
                    <a:lnTo>
                      <a:pt x="1359" y="318"/>
                    </a:lnTo>
                    <a:lnTo>
                      <a:pt x="1364" y="318"/>
                    </a:lnTo>
                    <a:lnTo>
                      <a:pt x="1366" y="320"/>
                    </a:lnTo>
                    <a:lnTo>
                      <a:pt x="1366" y="322"/>
                    </a:lnTo>
                    <a:lnTo>
                      <a:pt x="1357" y="327"/>
                    </a:lnTo>
                    <a:lnTo>
                      <a:pt x="1353" y="329"/>
                    </a:lnTo>
                    <a:lnTo>
                      <a:pt x="1353" y="331"/>
                    </a:lnTo>
                    <a:lnTo>
                      <a:pt x="1351" y="331"/>
                    </a:lnTo>
                    <a:lnTo>
                      <a:pt x="1349" y="335"/>
                    </a:lnTo>
                    <a:lnTo>
                      <a:pt x="1351" y="337"/>
                    </a:lnTo>
                    <a:lnTo>
                      <a:pt x="1355" y="337"/>
                    </a:lnTo>
                    <a:lnTo>
                      <a:pt x="1357" y="337"/>
                    </a:lnTo>
                    <a:lnTo>
                      <a:pt x="1359" y="341"/>
                    </a:lnTo>
                    <a:lnTo>
                      <a:pt x="1361" y="343"/>
                    </a:lnTo>
                    <a:lnTo>
                      <a:pt x="1366" y="343"/>
                    </a:lnTo>
                    <a:lnTo>
                      <a:pt x="1366" y="339"/>
                    </a:lnTo>
                    <a:lnTo>
                      <a:pt x="1368" y="339"/>
                    </a:lnTo>
                    <a:lnTo>
                      <a:pt x="1370" y="341"/>
                    </a:lnTo>
                    <a:lnTo>
                      <a:pt x="1368" y="341"/>
                    </a:lnTo>
                    <a:lnTo>
                      <a:pt x="1368" y="343"/>
                    </a:lnTo>
                    <a:lnTo>
                      <a:pt x="1372" y="345"/>
                    </a:lnTo>
                    <a:lnTo>
                      <a:pt x="1374" y="346"/>
                    </a:lnTo>
                    <a:lnTo>
                      <a:pt x="1378" y="345"/>
                    </a:lnTo>
                    <a:lnTo>
                      <a:pt x="1380" y="345"/>
                    </a:lnTo>
                    <a:lnTo>
                      <a:pt x="1378" y="348"/>
                    </a:lnTo>
                    <a:lnTo>
                      <a:pt x="1374" y="348"/>
                    </a:lnTo>
                    <a:lnTo>
                      <a:pt x="1370" y="352"/>
                    </a:lnTo>
                    <a:lnTo>
                      <a:pt x="1368" y="354"/>
                    </a:lnTo>
                    <a:lnTo>
                      <a:pt x="1368" y="348"/>
                    </a:lnTo>
                    <a:lnTo>
                      <a:pt x="1366" y="348"/>
                    </a:lnTo>
                    <a:lnTo>
                      <a:pt x="1364" y="348"/>
                    </a:lnTo>
                    <a:lnTo>
                      <a:pt x="1364" y="350"/>
                    </a:lnTo>
                    <a:lnTo>
                      <a:pt x="1366" y="354"/>
                    </a:lnTo>
                    <a:lnTo>
                      <a:pt x="1366" y="356"/>
                    </a:lnTo>
                    <a:lnTo>
                      <a:pt x="1370" y="362"/>
                    </a:lnTo>
                    <a:lnTo>
                      <a:pt x="1370" y="366"/>
                    </a:lnTo>
                    <a:lnTo>
                      <a:pt x="1370" y="367"/>
                    </a:lnTo>
                    <a:lnTo>
                      <a:pt x="1370" y="369"/>
                    </a:lnTo>
                    <a:lnTo>
                      <a:pt x="1368" y="371"/>
                    </a:lnTo>
                    <a:lnTo>
                      <a:pt x="1368" y="375"/>
                    </a:lnTo>
                    <a:lnTo>
                      <a:pt x="1366" y="379"/>
                    </a:lnTo>
                    <a:lnTo>
                      <a:pt x="1362" y="383"/>
                    </a:lnTo>
                    <a:lnTo>
                      <a:pt x="1364" y="385"/>
                    </a:lnTo>
                    <a:lnTo>
                      <a:pt x="1364" y="388"/>
                    </a:lnTo>
                    <a:lnTo>
                      <a:pt x="1362" y="390"/>
                    </a:lnTo>
                    <a:lnTo>
                      <a:pt x="1362" y="392"/>
                    </a:lnTo>
                    <a:lnTo>
                      <a:pt x="1364" y="392"/>
                    </a:lnTo>
                    <a:lnTo>
                      <a:pt x="1368" y="388"/>
                    </a:lnTo>
                    <a:lnTo>
                      <a:pt x="1368" y="387"/>
                    </a:lnTo>
                    <a:lnTo>
                      <a:pt x="1374" y="385"/>
                    </a:lnTo>
                    <a:lnTo>
                      <a:pt x="1374" y="383"/>
                    </a:lnTo>
                    <a:lnTo>
                      <a:pt x="1374" y="383"/>
                    </a:lnTo>
                    <a:lnTo>
                      <a:pt x="1376" y="379"/>
                    </a:lnTo>
                    <a:lnTo>
                      <a:pt x="1378" y="381"/>
                    </a:lnTo>
                    <a:lnTo>
                      <a:pt x="1380" y="379"/>
                    </a:lnTo>
                    <a:lnTo>
                      <a:pt x="1380" y="373"/>
                    </a:lnTo>
                    <a:lnTo>
                      <a:pt x="1380" y="369"/>
                    </a:lnTo>
                    <a:lnTo>
                      <a:pt x="1385" y="366"/>
                    </a:lnTo>
                    <a:lnTo>
                      <a:pt x="1389" y="360"/>
                    </a:lnTo>
                    <a:lnTo>
                      <a:pt x="1391" y="356"/>
                    </a:lnTo>
                    <a:lnTo>
                      <a:pt x="1393" y="356"/>
                    </a:lnTo>
                    <a:lnTo>
                      <a:pt x="1393" y="356"/>
                    </a:lnTo>
                    <a:lnTo>
                      <a:pt x="1395" y="360"/>
                    </a:lnTo>
                    <a:lnTo>
                      <a:pt x="1397" y="366"/>
                    </a:lnTo>
                    <a:lnTo>
                      <a:pt x="1397" y="371"/>
                    </a:lnTo>
                    <a:lnTo>
                      <a:pt x="1401" y="375"/>
                    </a:lnTo>
                    <a:lnTo>
                      <a:pt x="1401" y="379"/>
                    </a:lnTo>
                    <a:lnTo>
                      <a:pt x="1401" y="383"/>
                    </a:lnTo>
                    <a:lnTo>
                      <a:pt x="1401" y="390"/>
                    </a:lnTo>
                    <a:lnTo>
                      <a:pt x="1399" y="394"/>
                    </a:lnTo>
                    <a:lnTo>
                      <a:pt x="1397" y="394"/>
                    </a:lnTo>
                    <a:lnTo>
                      <a:pt x="1393" y="392"/>
                    </a:lnTo>
                    <a:lnTo>
                      <a:pt x="1391" y="394"/>
                    </a:lnTo>
                    <a:lnTo>
                      <a:pt x="1391" y="398"/>
                    </a:lnTo>
                    <a:lnTo>
                      <a:pt x="1391" y="402"/>
                    </a:lnTo>
                    <a:lnTo>
                      <a:pt x="1389" y="406"/>
                    </a:lnTo>
                    <a:lnTo>
                      <a:pt x="1387" y="409"/>
                    </a:lnTo>
                    <a:lnTo>
                      <a:pt x="1387" y="411"/>
                    </a:lnTo>
                    <a:lnTo>
                      <a:pt x="1389" y="417"/>
                    </a:lnTo>
                    <a:lnTo>
                      <a:pt x="1391" y="430"/>
                    </a:lnTo>
                    <a:lnTo>
                      <a:pt x="1393" y="436"/>
                    </a:lnTo>
                    <a:lnTo>
                      <a:pt x="1393" y="440"/>
                    </a:lnTo>
                    <a:lnTo>
                      <a:pt x="1395" y="442"/>
                    </a:lnTo>
                    <a:lnTo>
                      <a:pt x="1399" y="442"/>
                    </a:lnTo>
                    <a:lnTo>
                      <a:pt x="1397" y="438"/>
                    </a:lnTo>
                    <a:lnTo>
                      <a:pt x="1397" y="436"/>
                    </a:lnTo>
                    <a:lnTo>
                      <a:pt x="1399" y="434"/>
                    </a:lnTo>
                    <a:lnTo>
                      <a:pt x="1401" y="434"/>
                    </a:lnTo>
                    <a:lnTo>
                      <a:pt x="1402" y="438"/>
                    </a:lnTo>
                    <a:lnTo>
                      <a:pt x="1404" y="438"/>
                    </a:lnTo>
                    <a:lnTo>
                      <a:pt x="1406" y="432"/>
                    </a:lnTo>
                    <a:lnTo>
                      <a:pt x="1408" y="430"/>
                    </a:lnTo>
                    <a:lnTo>
                      <a:pt x="1408" y="425"/>
                    </a:lnTo>
                    <a:lnTo>
                      <a:pt x="1412" y="423"/>
                    </a:lnTo>
                    <a:lnTo>
                      <a:pt x="1416" y="419"/>
                    </a:lnTo>
                    <a:lnTo>
                      <a:pt x="1416" y="419"/>
                    </a:lnTo>
                    <a:lnTo>
                      <a:pt x="1418" y="415"/>
                    </a:lnTo>
                    <a:lnTo>
                      <a:pt x="1425" y="411"/>
                    </a:lnTo>
                    <a:lnTo>
                      <a:pt x="1429" y="404"/>
                    </a:lnTo>
                    <a:lnTo>
                      <a:pt x="1433" y="396"/>
                    </a:lnTo>
                    <a:lnTo>
                      <a:pt x="1435" y="388"/>
                    </a:lnTo>
                    <a:lnTo>
                      <a:pt x="1439" y="387"/>
                    </a:lnTo>
                    <a:lnTo>
                      <a:pt x="1441" y="390"/>
                    </a:lnTo>
                    <a:lnTo>
                      <a:pt x="1444" y="388"/>
                    </a:lnTo>
                    <a:lnTo>
                      <a:pt x="1446" y="390"/>
                    </a:lnTo>
                    <a:lnTo>
                      <a:pt x="1448" y="388"/>
                    </a:lnTo>
                    <a:lnTo>
                      <a:pt x="1448" y="387"/>
                    </a:lnTo>
                    <a:lnTo>
                      <a:pt x="1446" y="387"/>
                    </a:lnTo>
                    <a:lnTo>
                      <a:pt x="1444" y="385"/>
                    </a:lnTo>
                    <a:lnTo>
                      <a:pt x="1446" y="381"/>
                    </a:lnTo>
                    <a:lnTo>
                      <a:pt x="1450" y="381"/>
                    </a:lnTo>
                    <a:lnTo>
                      <a:pt x="1452" y="383"/>
                    </a:lnTo>
                    <a:lnTo>
                      <a:pt x="1452" y="381"/>
                    </a:lnTo>
                    <a:lnTo>
                      <a:pt x="1456" y="383"/>
                    </a:lnTo>
                    <a:lnTo>
                      <a:pt x="1458" y="381"/>
                    </a:lnTo>
                    <a:lnTo>
                      <a:pt x="1456" y="377"/>
                    </a:lnTo>
                    <a:lnTo>
                      <a:pt x="1454" y="377"/>
                    </a:lnTo>
                    <a:lnTo>
                      <a:pt x="1452" y="373"/>
                    </a:lnTo>
                    <a:lnTo>
                      <a:pt x="1450" y="373"/>
                    </a:lnTo>
                    <a:lnTo>
                      <a:pt x="1450" y="367"/>
                    </a:lnTo>
                    <a:lnTo>
                      <a:pt x="1452" y="366"/>
                    </a:lnTo>
                    <a:lnTo>
                      <a:pt x="1452" y="364"/>
                    </a:lnTo>
                    <a:lnTo>
                      <a:pt x="1456" y="362"/>
                    </a:lnTo>
                    <a:lnTo>
                      <a:pt x="1454" y="360"/>
                    </a:lnTo>
                    <a:lnTo>
                      <a:pt x="1454" y="358"/>
                    </a:lnTo>
                    <a:lnTo>
                      <a:pt x="1456" y="354"/>
                    </a:lnTo>
                    <a:lnTo>
                      <a:pt x="1456" y="354"/>
                    </a:lnTo>
                    <a:lnTo>
                      <a:pt x="1456" y="352"/>
                    </a:lnTo>
                    <a:lnTo>
                      <a:pt x="1458" y="352"/>
                    </a:lnTo>
                    <a:lnTo>
                      <a:pt x="1460" y="348"/>
                    </a:lnTo>
                    <a:lnTo>
                      <a:pt x="1458" y="346"/>
                    </a:lnTo>
                    <a:lnTo>
                      <a:pt x="1456" y="345"/>
                    </a:lnTo>
                    <a:lnTo>
                      <a:pt x="1460" y="346"/>
                    </a:lnTo>
                    <a:lnTo>
                      <a:pt x="1462" y="348"/>
                    </a:lnTo>
                    <a:lnTo>
                      <a:pt x="1463" y="348"/>
                    </a:lnTo>
                    <a:lnTo>
                      <a:pt x="1467" y="346"/>
                    </a:lnTo>
                    <a:lnTo>
                      <a:pt x="1473" y="348"/>
                    </a:lnTo>
                    <a:lnTo>
                      <a:pt x="1477" y="352"/>
                    </a:lnTo>
                    <a:lnTo>
                      <a:pt x="1477" y="354"/>
                    </a:lnTo>
                    <a:lnTo>
                      <a:pt x="1479" y="356"/>
                    </a:lnTo>
                    <a:lnTo>
                      <a:pt x="1486" y="360"/>
                    </a:lnTo>
                    <a:lnTo>
                      <a:pt x="1488" y="356"/>
                    </a:lnTo>
                    <a:lnTo>
                      <a:pt x="1492" y="360"/>
                    </a:lnTo>
                    <a:lnTo>
                      <a:pt x="1498" y="362"/>
                    </a:lnTo>
                    <a:lnTo>
                      <a:pt x="1498" y="364"/>
                    </a:lnTo>
                    <a:lnTo>
                      <a:pt x="1496" y="364"/>
                    </a:lnTo>
                    <a:lnTo>
                      <a:pt x="1498" y="367"/>
                    </a:lnTo>
                    <a:lnTo>
                      <a:pt x="1496" y="367"/>
                    </a:lnTo>
                    <a:lnTo>
                      <a:pt x="1492" y="366"/>
                    </a:lnTo>
                    <a:lnTo>
                      <a:pt x="1490" y="366"/>
                    </a:lnTo>
                    <a:lnTo>
                      <a:pt x="1490" y="367"/>
                    </a:lnTo>
                    <a:lnTo>
                      <a:pt x="1498" y="371"/>
                    </a:lnTo>
                    <a:lnTo>
                      <a:pt x="1498" y="375"/>
                    </a:lnTo>
                    <a:lnTo>
                      <a:pt x="1496" y="377"/>
                    </a:lnTo>
                    <a:lnTo>
                      <a:pt x="1498" y="379"/>
                    </a:lnTo>
                    <a:lnTo>
                      <a:pt x="1500" y="377"/>
                    </a:lnTo>
                    <a:lnTo>
                      <a:pt x="1505" y="379"/>
                    </a:lnTo>
                    <a:lnTo>
                      <a:pt x="1507" y="381"/>
                    </a:lnTo>
                    <a:lnTo>
                      <a:pt x="1509" y="381"/>
                    </a:lnTo>
                    <a:lnTo>
                      <a:pt x="1509" y="383"/>
                    </a:lnTo>
                    <a:lnTo>
                      <a:pt x="1507" y="387"/>
                    </a:lnTo>
                    <a:lnTo>
                      <a:pt x="1502" y="390"/>
                    </a:lnTo>
                    <a:lnTo>
                      <a:pt x="1498" y="392"/>
                    </a:lnTo>
                    <a:lnTo>
                      <a:pt x="1496" y="392"/>
                    </a:lnTo>
                    <a:lnTo>
                      <a:pt x="1502" y="392"/>
                    </a:lnTo>
                    <a:lnTo>
                      <a:pt x="1502" y="394"/>
                    </a:lnTo>
                    <a:lnTo>
                      <a:pt x="1503" y="396"/>
                    </a:lnTo>
                    <a:lnTo>
                      <a:pt x="1503" y="396"/>
                    </a:lnTo>
                    <a:lnTo>
                      <a:pt x="1505" y="398"/>
                    </a:lnTo>
                    <a:lnTo>
                      <a:pt x="1503" y="402"/>
                    </a:lnTo>
                    <a:lnTo>
                      <a:pt x="1503" y="402"/>
                    </a:lnTo>
                    <a:lnTo>
                      <a:pt x="1500" y="406"/>
                    </a:lnTo>
                    <a:lnTo>
                      <a:pt x="1496" y="407"/>
                    </a:lnTo>
                    <a:lnTo>
                      <a:pt x="1492" y="406"/>
                    </a:lnTo>
                    <a:lnTo>
                      <a:pt x="1490" y="409"/>
                    </a:lnTo>
                    <a:lnTo>
                      <a:pt x="1488" y="407"/>
                    </a:lnTo>
                    <a:lnTo>
                      <a:pt x="1484" y="404"/>
                    </a:lnTo>
                    <a:lnTo>
                      <a:pt x="1482" y="404"/>
                    </a:lnTo>
                    <a:lnTo>
                      <a:pt x="1481" y="402"/>
                    </a:lnTo>
                    <a:lnTo>
                      <a:pt x="1479" y="402"/>
                    </a:lnTo>
                    <a:lnTo>
                      <a:pt x="1479" y="406"/>
                    </a:lnTo>
                    <a:lnTo>
                      <a:pt x="1477" y="407"/>
                    </a:lnTo>
                    <a:lnTo>
                      <a:pt x="1481" y="407"/>
                    </a:lnTo>
                    <a:lnTo>
                      <a:pt x="1482" y="409"/>
                    </a:lnTo>
                    <a:lnTo>
                      <a:pt x="1481" y="411"/>
                    </a:lnTo>
                    <a:lnTo>
                      <a:pt x="1479" y="413"/>
                    </a:lnTo>
                    <a:lnTo>
                      <a:pt x="1482" y="413"/>
                    </a:lnTo>
                    <a:lnTo>
                      <a:pt x="1481" y="417"/>
                    </a:lnTo>
                    <a:lnTo>
                      <a:pt x="1481" y="419"/>
                    </a:lnTo>
                    <a:lnTo>
                      <a:pt x="1481" y="419"/>
                    </a:lnTo>
                    <a:lnTo>
                      <a:pt x="1484" y="417"/>
                    </a:lnTo>
                    <a:lnTo>
                      <a:pt x="1484" y="417"/>
                    </a:lnTo>
                    <a:lnTo>
                      <a:pt x="1484" y="421"/>
                    </a:lnTo>
                    <a:lnTo>
                      <a:pt x="1479" y="423"/>
                    </a:lnTo>
                    <a:lnTo>
                      <a:pt x="1479" y="425"/>
                    </a:lnTo>
                    <a:lnTo>
                      <a:pt x="1479" y="428"/>
                    </a:lnTo>
                    <a:lnTo>
                      <a:pt x="1482" y="432"/>
                    </a:lnTo>
                    <a:lnTo>
                      <a:pt x="1482" y="434"/>
                    </a:lnTo>
                    <a:lnTo>
                      <a:pt x="1486" y="442"/>
                    </a:lnTo>
                    <a:lnTo>
                      <a:pt x="1486" y="448"/>
                    </a:lnTo>
                    <a:lnTo>
                      <a:pt x="1484" y="448"/>
                    </a:lnTo>
                    <a:lnTo>
                      <a:pt x="1484" y="451"/>
                    </a:lnTo>
                    <a:lnTo>
                      <a:pt x="1479" y="455"/>
                    </a:lnTo>
                    <a:lnTo>
                      <a:pt x="1481" y="459"/>
                    </a:lnTo>
                    <a:lnTo>
                      <a:pt x="1479" y="461"/>
                    </a:lnTo>
                    <a:lnTo>
                      <a:pt x="1475" y="459"/>
                    </a:lnTo>
                    <a:lnTo>
                      <a:pt x="1469" y="459"/>
                    </a:lnTo>
                    <a:lnTo>
                      <a:pt x="1467" y="461"/>
                    </a:lnTo>
                    <a:lnTo>
                      <a:pt x="1465" y="465"/>
                    </a:lnTo>
                    <a:lnTo>
                      <a:pt x="1462" y="467"/>
                    </a:lnTo>
                    <a:lnTo>
                      <a:pt x="1460" y="470"/>
                    </a:lnTo>
                    <a:lnTo>
                      <a:pt x="1458" y="470"/>
                    </a:lnTo>
                    <a:lnTo>
                      <a:pt x="1452" y="476"/>
                    </a:lnTo>
                    <a:lnTo>
                      <a:pt x="1450" y="474"/>
                    </a:lnTo>
                    <a:lnTo>
                      <a:pt x="1448" y="474"/>
                    </a:lnTo>
                    <a:lnTo>
                      <a:pt x="1446" y="478"/>
                    </a:lnTo>
                    <a:lnTo>
                      <a:pt x="1437" y="480"/>
                    </a:lnTo>
                    <a:lnTo>
                      <a:pt x="1435" y="480"/>
                    </a:lnTo>
                    <a:lnTo>
                      <a:pt x="1437" y="476"/>
                    </a:lnTo>
                    <a:lnTo>
                      <a:pt x="1435" y="472"/>
                    </a:lnTo>
                    <a:lnTo>
                      <a:pt x="1433" y="470"/>
                    </a:lnTo>
                    <a:lnTo>
                      <a:pt x="1433" y="468"/>
                    </a:lnTo>
                    <a:lnTo>
                      <a:pt x="1435" y="467"/>
                    </a:lnTo>
                    <a:lnTo>
                      <a:pt x="1435" y="465"/>
                    </a:lnTo>
                    <a:lnTo>
                      <a:pt x="1439" y="459"/>
                    </a:lnTo>
                    <a:lnTo>
                      <a:pt x="1435" y="463"/>
                    </a:lnTo>
                    <a:lnTo>
                      <a:pt x="1433" y="463"/>
                    </a:lnTo>
                    <a:lnTo>
                      <a:pt x="1433" y="455"/>
                    </a:lnTo>
                    <a:lnTo>
                      <a:pt x="1431" y="455"/>
                    </a:lnTo>
                    <a:lnTo>
                      <a:pt x="1429" y="451"/>
                    </a:lnTo>
                    <a:lnTo>
                      <a:pt x="1425" y="453"/>
                    </a:lnTo>
                    <a:lnTo>
                      <a:pt x="1423" y="453"/>
                    </a:lnTo>
                    <a:lnTo>
                      <a:pt x="1421" y="453"/>
                    </a:lnTo>
                    <a:lnTo>
                      <a:pt x="1418" y="457"/>
                    </a:lnTo>
                    <a:lnTo>
                      <a:pt x="1420" y="459"/>
                    </a:lnTo>
                    <a:lnTo>
                      <a:pt x="1423" y="455"/>
                    </a:lnTo>
                    <a:lnTo>
                      <a:pt x="1425" y="455"/>
                    </a:lnTo>
                    <a:lnTo>
                      <a:pt x="1425" y="459"/>
                    </a:lnTo>
                    <a:lnTo>
                      <a:pt x="1429" y="461"/>
                    </a:lnTo>
                    <a:lnTo>
                      <a:pt x="1431" y="467"/>
                    </a:lnTo>
                    <a:lnTo>
                      <a:pt x="1431" y="470"/>
                    </a:lnTo>
                    <a:lnTo>
                      <a:pt x="1431" y="472"/>
                    </a:lnTo>
                    <a:lnTo>
                      <a:pt x="1433" y="478"/>
                    </a:lnTo>
                    <a:lnTo>
                      <a:pt x="1431" y="480"/>
                    </a:lnTo>
                    <a:lnTo>
                      <a:pt x="1433" y="480"/>
                    </a:lnTo>
                    <a:lnTo>
                      <a:pt x="1433" y="484"/>
                    </a:lnTo>
                    <a:lnTo>
                      <a:pt x="1431" y="484"/>
                    </a:lnTo>
                    <a:lnTo>
                      <a:pt x="1425" y="478"/>
                    </a:lnTo>
                    <a:lnTo>
                      <a:pt x="1423" y="476"/>
                    </a:lnTo>
                    <a:lnTo>
                      <a:pt x="1421" y="474"/>
                    </a:lnTo>
                    <a:lnTo>
                      <a:pt x="1421" y="472"/>
                    </a:lnTo>
                    <a:lnTo>
                      <a:pt x="1420" y="474"/>
                    </a:lnTo>
                    <a:lnTo>
                      <a:pt x="1421" y="478"/>
                    </a:lnTo>
                    <a:lnTo>
                      <a:pt x="1421" y="482"/>
                    </a:lnTo>
                    <a:lnTo>
                      <a:pt x="1418" y="478"/>
                    </a:lnTo>
                    <a:lnTo>
                      <a:pt x="1414" y="478"/>
                    </a:lnTo>
                    <a:lnTo>
                      <a:pt x="1414" y="476"/>
                    </a:lnTo>
                    <a:lnTo>
                      <a:pt x="1412" y="478"/>
                    </a:lnTo>
                    <a:lnTo>
                      <a:pt x="1412" y="474"/>
                    </a:lnTo>
                    <a:lnTo>
                      <a:pt x="1412" y="470"/>
                    </a:lnTo>
                    <a:lnTo>
                      <a:pt x="1414" y="468"/>
                    </a:lnTo>
                    <a:lnTo>
                      <a:pt x="1412" y="468"/>
                    </a:lnTo>
                    <a:lnTo>
                      <a:pt x="1412" y="467"/>
                    </a:lnTo>
                    <a:lnTo>
                      <a:pt x="1406" y="468"/>
                    </a:lnTo>
                    <a:lnTo>
                      <a:pt x="1402" y="468"/>
                    </a:lnTo>
                    <a:lnTo>
                      <a:pt x="1399" y="467"/>
                    </a:lnTo>
                    <a:lnTo>
                      <a:pt x="1397" y="467"/>
                    </a:lnTo>
                    <a:lnTo>
                      <a:pt x="1393" y="465"/>
                    </a:lnTo>
                    <a:lnTo>
                      <a:pt x="1391" y="467"/>
                    </a:lnTo>
                    <a:lnTo>
                      <a:pt x="1393" y="468"/>
                    </a:lnTo>
                    <a:lnTo>
                      <a:pt x="1391" y="470"/>
                    </a:lnTo>
                    <a:lnTo>
                      <a:pt x="1391" y="474"/>
                    </a:lnTo>
                    <a:lnTo>
                      <a:pt x="1393" y="476"/>
                    </a:lnTo>
                    <a:lnTo>
                      <a:pt x="1397" y="478"/>
                    </a:lnTo>
                    <a:lnTo>
                      <a:pt x="1399" y="480"/>
                    </a:lnTo>
                    <a:lnTo>
                      <a:pt x="1397" y="486"/>
                    </a:lnTo>
                    <a:lnTo>
                      <a:pt x="1393" y="486"/>
                    </a:lnTo>
                    <a:lnTo>
                      <a:pt x="1385" y="493"/>
                    </a:lnTo>
                    <a:lnTo>
                      <a:pt x="1381" y="497"/>
                    </a:lnTo>
                    <a:lnTo>
                      <a:pt x="1378" y="503"/>
                    </a:lnTo>
                    <a:lnTo>
                      <a:pt x="1376" y="501"/>
                    </a:lnTo>
                    <a:lnTo>
                      <a:pt x="1372" y="503"/>
                    </a:lnTo>
                    <a:lnTo>
                      <a:pt x="1370" y="507"/>
                    </a:lnTo>
                    <a:lnTo>
                      <a:pt x="1368" y="509"/>
                    </a:lnTo>
                    <a:lnTo>
                      <a:pt x="1357" y="507"/>
                    </a:lnTo>
                    <a:lnTo>
                      <a:pt x="1353" y="503"/>
                    </a:lnTo>
                    <a:lnTo>
                      <a:pt x="1351" y="499"/>
                    </a:lnTo>
                    <a:lnTo>
                      <a:pt x="1347" y="497"/>
                    </a:lnTo>
                    <a:lnTo>
                      <a:pt x="1347" y="495"/>
                    </a:lnTo>
                    <a:lnTo>
                      <a:pt x="1349" y="495"/>
                    </a:lnTo>
                    <a:lnTo>
                      <a:pt x="1349" y="493"/>
                    </a:lnTo>
                    <a:lnTo>
                      <a:pt x="1347" y="491"/>
                    </a:lnTo>
                    <a:lnTo>
                      <a:pt x="1345" y="491"/>
                    </a:lnTo>
                    <a:lnTo>
                      <a:pt x="1341" y="484"/>
                    </a:lnTo>
                    <a:lnTo>
                      <a:pt x="1336" y="480"/>
                    </a:lnTo>
                    <a:lnTo>
                      <a:pt x="1328" y="480"/>
                    </a:lnTo>
                    <a:lnTo>
                      <a:pt x="1324" y="476"/>
                    </a:lnTo>
                    <a:lnTo>
                      <a:pt x="1315" y="476"/>
                    </a:lnTo>
                    <a:lnTo>
                      <a:pt x="1311" y="474"/>
                    </a:lnTo>
                    <a:lnTo>
                      <a:pt x="1311" y="478"/>
                    </a:lnTo>
                    <a:lnTo>
                      <a:pt x="1315" y="480"/>
                    </a:lnTo>
                    <a:lnTo>
                      <a:pt x="1315" y="478"/>
                    </a:lnTo>
                    <a:lnTo>
                      <a:pt x="1317" y="478"/>
                    </a:lnTo>
                    <a:lnTo>
                      <a:pt x="1326" y="480"/>
                    </a:lnTo>
                    <a:lnTo>
                      <a:pt x="1334" y="480"/>
                    </a:lnTo>
                    <a:lnTo>
                      <a:pt x="1336" y="482"/>
                    </a:lnTo>
                    <a:lnTo>
                      <a:pt x="1334" y="484"/>
                    </a:lnTo>
                    <a:lnTo>
                      <a:pt x="1334" y="484"/>
                    </a:lnTo>
                    <a:lnTo>
                      <a:pt x="1332" y="486"/>
                    </a:lnTo>
                    <a:lnTo>
                      <a:pt x="1334" y="488"/>
                    </a:lnTo>
                    <a:lnTo>
                      <a:pt x="1334" y="493"/>
                    </a:lnTo>
                    <a:lnTo>
                      <a:pt x="1336" y="493"/>
                    </a:lnTo>
                    <a:lnTo>
                      <a:pt x="1340" y="501"/>
                    </a:lnTo>
                    <a:lnTo>
                      <a:pt x="1341" y="507"/>
                    </a:lnTo>
                    <a:lnTo>
                      <a:pt x="1349" y="509"/>
                    </a:lnTo>
                    <a:lnTo>
                      <a:pt x="1355" y="510"/>
                    </a:lnTo>
                    <a:lnTo>
                      <a:pt x="1368" y="512"/>
                    </a:lnTo>
                    <a:lnTo>
                      <a:pt x="1368" y="516"/>
                    </a:lnTo>
                    <a:lnTo>
                      <a:pt x="1368" y="518"/>
                    </a:lnTo>
                    <a:lnTo>
                      <a:pt x="1362" y="522"/>
                    </a:lnTo>
                    <a:lnTo>
                      <a:pt x="1361" y="524"/>
                    </a:lnTo>
                    <a:lnTo>
                      <a:pt x="1355" y="529"/>
                    </a:lnTo>
                    <a:lnTo>
                      <a:pt x="1353" y="529"/>
                    </a:lnTo>
                    <a:lnTo>
                      <a:pt x="1353" y="529"/>
                    </a:lnTo>
                    <a:lnTo>
                      <a:pt x="1351" y="531"/>
                    </a:lnTo>
                    <a:lnTo>
                      <a:pt x="1340" y="545"/>
                    </a:lnTo>
                    <a:lnTo>
                      <a:pt x="1336" y="547"/>
                    </a:lnTo>
                    <a:lnTo>
                      <a:pt x="1332" y="552"/>
                    </a:lnTo>
                    <a:lnTo>
                      <a:pt x="1330" y="552"/>
                    </a:lnTo>
                    <a:lnTo>
                      <a:pt x="1328" y="550"/>
                    </a:lnTo>
                    <a:lnTo>
                      <a:pt x="1326" y="550"/>
                    </a:lnTo>
                    <a:lnTo>
                      <a:pt x="1324" y="552"/>
                    </a:lnTo>
                    <a:lnTo>
                      <a:pt x="1321" y="549"/>
                    </a:lnTo>
                    <a:lnTo>
                      <a:pt x="1317" y="547"/>
                    </a:lnTo>
                    <a:lnTo>
                      <a:pt x="1315" y="549"/>
                    </a:lnTo>
                    <a:lnTo>
                      <a:pt x="1315" y="547"/>
                    </a:lnTo>
                    <a:lnTo>
                      <a:pt x="1313" y="547"/>
                    </a:lnTo>
                    <a:lnTo>
                      <a:pt x="1315" y="543"/>
                    </a:lnTo>
                    <a:lnTo>
                      <a:pt x="1315" y="541"/>
                    </a:lnTo>
                    <a:lnTo>
                      <a:pt x="1313" y="539"/>
                    </a:lnTo>
                    <a:lnTo>
                      <a:pt x="1309" y="541"/>
                    </a:lnTo>
                    <a:lnTo>
                      <a:pt x="1307" y="549"/>
                    </a:lnTo>
                    <a:lnTo>
                      <a:pt x="1307" y="547"/>
                    </a:lnTo>
                    <a:lnTo>
                      <a:pt x="1305" y="539"/>
                    </a:lnTo>
                    <a:lnTo>
                      <a:pt x="1303" y="545"/>
                    </a:lnTo>
                    <a:lnTo>
                      <a:pt x="1305" y="547"/>
                    </a:lnTo>
                    <a:lnTo>
                      <a:pt x="1305" y="554"/>
                    </a:lnTo>
                    <a:lnTo>
                      <a:pt x="1301" y="560"/>
                    </a:lnTo>
                    <a:lnTo>
                      <a:pt x="1298" y="560"/>
                    </a:lnTo>
                    <a:lnTo>
                      <a:pt x="1298" y="558"/>
                    </a:lnTo>
                    <a:lnTo>
                      <a:pt x="1296" y="552"/>
                    </a:lnTo>
                    <a:lnTo>
                      <a:pt x="1294" y="556"/>
                    </a:lnTo>
                    <a:lnTo>
                      <a:pt x="1296" y="558"/>
                    </a:lnTo>
                    <a:lnTo>
                      <a:pt x="1292" y="560"/>
                    </a:lnTo>
                    <a:lnTo>
                      <a:pt x="1292" y="564"/>
                    </a:lnTo>
                    <a:lnTo>
                      <a:pt x="1292" y="562"/>
                    </a:lnTo>
                    <a:lnTo>
                      <a:pt x="1286" y="562"/>
                    </a:lnTo>
                    <a:lnTo>
                      <a:pt x="1286" y="558"/>
                    </a:lnTo>
                    <a:lnTo>
                      <a:pt x="1284" y="556"/>
                    </a:lnTo>
                    <a:lnTo>
                      <a:pt x="1280" y="552"/>
                    </a:lnTo>
                    <a:lnTo>
                      <a:pt x="1273" y="550"/>
                    </a:lnTo>
                    <a:lnTo>
                      <a:pt x="1265" y="545"/>
                    </a:lnTo>
                    <a:lnTo>
                      <a:pt x="1263" y="541"/>
                    </a:lnTo>
                    <a:lnTo>
                      <a:pt x="1261" y="539"/>
                    </a:lnTo>
                    <a:lnTo>
                      <a:pt x="1256" y="535"/>
                    </a:lnTo>
                    <a:lnTo>
                      <a:pt x="1254" y="533"/>
                    </a:lnTo>
                    <a:lnTo>
                      <a:pt x="1254" y="537"/>
                    </a:lnTo>
                    <a:lnTo>
                      <a:pt x="1250" y="537"/>
                    </a:lnTo>
                    <a:lnTo>
                      <a:pt x="1252" y="543"/>
                    </a:lnTo>
                    <a:lnTo>
                      <a:pt x="1256" y="545"/>
                    </a:lnTo>
                    <a:lnTo>
                      <a:pt x="1258" y="543"/>
                    </a:lnTo>
                    <a:lnTo>
                      <a:pt x="1256" y="541"/>
                    </a:lnTo>
                    <a:lnTo>
                      <a:pt x="1256" y="539"/>
                    </a:lnTo>
                    <a:lnTo>
                      <a:pt x="1258" y="539"/>
                    </a:lnTo>
                    <a:lnTo>
                      <a:pt x="1265" y="547"/>
                    </a:lnTo>
                    <a:lnTo>
                      <a:pt x="1271" y="550"/>
                    </a:lnTo>
                    <a:lnTo>
                      <a:pt x="1273" y="552"/>
                    </a:lnTo>
                    <a:lnTo>
                      <a:pt x="1267" y="556"/>
                    </a:lnTo>
                    <a:lnTo>
                      <a:pt x="1263" y="556"/>
                    </a:lnTo>
                    <a:lnTo>
                      <a:pt x="1261" y="556"/>
                    </a:lnTo>
                    <a:lnTo>
                      <a:pt x="1261" y="558"/>
                    </a:lnTo>
                    <a:lnTo>
                      <a:pt x="1261" y="560"/>
                    </a:lnTo>
                    <a:lnTo>
                      <a:pt x="1263" y="558"/>
                    </a:lnTo>
                    <a:lnTo>
                      <a:pt x="1271" y="558"/>
                    </a:lnTo>
                    <a:lnTo>
                      <a:pt x="1275" y="554"/>
                    </a:lnTo>
                    <a:lnTo>
                      <a:pt x="1277" y="554"/>
                    </a:lnTo>
                    <a:lnTo>
                      <a:pt x="1279" y="556"/>
                    </a:lnTo>
                    <a:lnTo>
                      <a:pt x="1279" y="560"/>
                    </a:lnTo>
                    <a:lnTo>
                      <a:pt x="1286" y="569"/>
                    </a:lnTo>
                    <a:lnTo>
                      <a:pt x="1286" y="577"/>
                    </a:lnTo>
                    <a:lnTo>
                      <a:pt x="1280" y="583"/>
                    </a:lnTo>
                    <a:lnTo>
                      <a:pt x="1279" y="583"/>
                    </a:lnTo>
                    <a:lnTo>
                      <a:pt x="1277" y="585"/>
                    </a:lnTo>
                    <a:lnTo>
                      <a:pt x="1271" y="583"/>
                    </a:lnTo>
                    <a:lnTo>
                      <a:pt x="1269" y="581"/>
                    </a:lnTo>
                    <a:lnTo>
                      <a:pt x="1260" y="579"/>
                    </a:lnTo>
                    <a:lnTo>
                      <a:pt x="1256" y="573"/>
                    </a:lnTo>
                    <a:lnTo>
                      <a:pt x="1254" y="568"/>
                    </a:lnTo>
                    <a:lnTo>
                      <a:pt x="1252" y="566"/>
                    </a:lnTo>
                    <a:lnTo>
                      <a:pt x="1250" y="568"/>
                    </a:lnTo>
                    <a:lnTo>
                      <a:pt x="1250" y="569"/>
                    </a:lnTo>
                    <a:lnTo>
                      <a:pt x="1250" y="573"/>
                    </a:lnTo>
                    <a:lnTo>
                      <a:pt x="1254" y="577"/>
                    </a:lnTo>
                    <a:lnTo>
                      <a:pt x="1256" y="585"/>
                    </a:lnTo>
                    <a:lnTo>
                      <a:pt x="1260" y="590"/>
                    </a:lnTo>
                    <a:lnTo>
                      <a:pt x="1258" y="592"/>
                    </a:lnTo>
                    <a:lnTo>
                      <a:pt x="1256" y="590"/>
                    </a:lnTo>
                    <a:lnTo>
                      <a:pt x="1252" y="592"/>
                    </a:lnTo>
                    <a:lnTo>
                      <a:pt x="1252" y="587"/>
                    </a:lnTo>
                    <a:lnTo>
                      <a:pt x="1250" y="589"/>
                    </a:lnTo>
                    <a:lnTo>
                      <a:pt x="1250" y="590"/>
                    </a:lnTo>
                    <a:lnTo>
                      <a:pt x="1250" y="592"/>
                    </a:lnTo>
                    <a:lnTo>
                      <a:pt x="1254" y="594"/>
                    </a:lnTo>
                    <a:lnTo>
                      <a:pt x="1254" y="596"/>
                    </a:lnTo>
                    <a:lnTo>
                      <a:pt x="1248" y="594"/>
                    </a:lnTo>
                    <a:lnTo>
                      <a:pt x="1246" y="594"/>
                    </a:lnTo>
                    <a:lnTo>
                      <a:pt x="1246" y="596"/>
                    </a:lnTo>
                    <a:lnTo>
                      <a:pt x="1248" y="598"/>
                    </a:lnTo>
                    <a:lnTo>
                      <a:pt x="1248" y="602"/>
                    </a:lnTo>
                    <a:lnTo>
                      <a:pt x="1246" y="604"/>
                    </a:lnTo>
                    <a:lnTo>
                      <a:pt x="1244" y="600"/>
                    </a:lnTo>
                    <a:lnTo>
                      <a:pt x="1242" y="600"/>
                    </a:lnTo>
                    <a:lnTo>
                      <a:pt x="1244" y="602"/>
                    </a:lnTo>
                    <a:lnTo>
                      <a:pt x="1244" y="604"/>
                    </a:lnTo>
                    <a:lnTo>
                      <a:pt x="1242" y="604"/>
                    </a:lnTo>
                    <a:lnTo>
                      <a:pt x="1239" y="604"/>
                    </a:lnTo>
                    <a:lnTo>
                      <a:pt x="1237" y="606"/>
                    </a:lnTo>
                    <a:lnTo>
                      <a:pt x="1231" y="608"/>
                    </a:lnTo>
                    <a:lnTo>
                      <a:pt x="1233" y="610"/>
                    </a:lnTo>
                    <a:lnTo>
                      <a:pt x="1235" y="611"/>
                    </a:lnTo>
                    <a:lnTo>
                      <a:pt x="1233" y="613"/>
                    </a:lnTo>
                    <a:lnTo>
                      <a:pt x="1233" y="611"/>
                    </a:lnTo>
                    <a:lnTo>
                      <a:pt x="1227" y="608"/>
                    </a:lnTo>
                    <a:lnTo>
                      <a:pt x="1225" y="608"/>
                    </a:lnTo>
                    <a:lnTo>
                      <a:pt x="1225" y="610"/>
                    </a:lnTo>
                    <a:lnTo>
                      <a:pt x="1223" y="611"/>
                    </a:lnTo>
                    <a:lnTo>
                      <a:pt x="1227" y="613"/>
                    </a:lnTo>
                    <a:lnTo>
                      <a:pt x="1225" y="615"/>
                    </a:lnTo>
                    <a:lnTo>
                      <a:pt x="1225" y="617"/>
                    </a:lnTo>
                    <a:lnTo>
                      <a:pt x="1221" y="617"/>
                    </a:lnTo>
                    <a:lnTo>
                      <a:pt x="1220" y="623"/>
                    </a:lnTo>
                    <a:lnTo>
                      <a:pt x="1216" y="625"/>
                    </a:lnTo>
                    <a:lnTo>
                      <a:pt x="1218" y="627"/>
                    </a:lnTo>
                    <a:lnTo>
                      <a:pt x="1216" y="629"/>
                    </a:lnTo>
                    <a:lnTo>
                      <a:pt x="1214" y="629"/>
                    </a:lnTo>
                    <a:lnTo>
                      <a:pt x="1212" y="632"/>
                    </a:lnTo>
                    <a:lnTo>
                      <a:pt x="1212" y="634"/>
                    </a:lnTo>
                    <a:lnTo>
                      <a:pt x="1208" y="636"/>
                    </a:lnTo>
                    <a:lnTo>
                      <a:pt x="1204" y="642"/>
                    </a:lnTo>
                    <a:lnTo>
                      <a:pt x="1200" y="644"/>
                    </a:lnTo>
                    <a:lnTo>
                      <a:pt x="1199" y="648"/>
                    </a:lnTo>
                    <a:lnTo>
                      <a:pt x="1195" y="650"/>
                    </a:lnTo>
                    <a:lnTo>
                      <a:pt x="1191" y="648"/>
                    </a:lnTo>
                    <a:lnTo>
                      <a:pt x="1191" y="650"/>
                    </a:lnTo>
                    <a:lnTo>
                      <a:pt x="1193" y="653"/>
                    </a:lnTo>
                    <a:lnTo>
                      <a:pt x="1189" y="657"/>
                    </a:lnTo>
                    <a:lnTo>
                      <a:pt x="1189" y="663"/>
                    </a:lnTo>
                    <a:lnTo>
                      <a:pt x="1187" y="667"/>
                    </a:lnTo>
                    <a:lnTo>
                      <a:pt x="1185" y="672"/>
                    </a:lnTo>
                    <a:lnTo>
                      <a:pt x="1181" y="674"/>
                    </a:lnTo>
                    <a:lnTo>
                      <a:pt x="1179" y="680"/>
                    </a:lnTo>
                    <a:lnTo>
                      <a:pt x="1181" y="682"/>
                    </a:lnTo>
                    <a:lnTo>
                      <a:pt x="1181" y="688"/>
                    </a:lnTo>
                    <a:lnTo>
                      <a:pt x="1178" y="693"/>
                    </a:lnTo>
                    <a:lnTo>
                      <a:pt x="1176" y="697"/>
                    </a:lnTo>
                    <a:lnTo>
                      <a:pt x="1174" y="697"/>
                    </a:lnTo>
                    <a:lnTo>
                      <a:pt x="1172" y="699"/>
                    </a:lnTo>
                    <a:lnTo>
                      <a:pt x="1176" y="701"/>
                    </a:lnTo>
                    <a:lnTo>
                      <a:pt x="1176" y="703"/>
                    </a:lnTo>
                    <a:lnTo>
                      <a:pt x="1176" y="707"/>
                    </a:lnTo>
                    <a:lnTo>
                      <a:pt x="1178" y="709"/>
                    </a:lnTo>
                    <a:lnTo>
                      <a:pt x="1178" y="712"/>
                    </a:lnTo>
                    <a:lnTo>
                      <a:pt x="1178" y="714"/>
                    </a:lnTo>
                    <a:lnTo>
                      <a:pt x="1176" y="722"/>
                    </a:lnTo>
                    <a:lnTo>
                      <a:pt x="1170" y="728"/>
                    </a:lnTo>
                    <a:lnTo>
                      <a:pt x="1160" y="730"/>
                    </a:lnTo>
                    <a:lnTo>
                      <a:pt x="1159" y="733"/>
                    </a:lnTo>
                    <a:lnTo>
                      <a:pt x="1164" y="730"/>
                    </a:lnTo>
                    <a:lnTo>
                      <a:pt x="1172" y="728"/>
                    </a:lnTo>
                    <a:lnTo>
                      <a:pt x="1178" y="720"/>
                    </a:lnTo>
                    <a:lnTo>
                      <a:pt x="1183" y="711"/>
                    </a:lnTo>
                    <a:lnTo>
                      <a:pt x="1193" y="711"/>
                    </a:lnTo>
                    <a:lnTo>
                      <a:pt x="1197" y="712"/>
                    </a:lnTo>
                    <a:lnTo>
                      <a:pt x="1197" y="716"/>
                    </a:lnTo>
                    <a:lnTo>
                      <a:pt x="1195" y="720"/>
                    </a:lnTo>
                    <a:lnTo>
                      <a:pt x="1195" y="724"/>
                    </a:lnTo>
                    <a:lnTo>
                      <a:pt x="1197" y="728"/>
                    </a:lnTo>
                    <a:lnTo>
                      <a:pt x="1197" y="735"/>
                    </a:lnTo>
                    <a:lnTo>
                      <a:pt x="1195" y="743"/>
                    </a:lnTo>
                    <a:lnTo>
                      <a:pt x="1197" y="747"/>
                    </a:lnTo>
                    <a:lnTo>
                      <a:pt x="1199" y="752"/>
                    </a:lnTo>
                    <a:lnTo>
                      <a:pt x="1197" y="756"/>
                    </a:lnTo>
                    <a:lnTo>
                      <a:pt x="1185" y="768"/>
                    </a:lnTo>
                    <a:lnTo>
                      <a:pt x="1179" y="770"/>
                    </a:lnTo>
                    <a:lnTo>
                      <a:pt x="1176" y="770"/>
                    </a:lnTo>
                    <a:lnTo>
                      <a:pt x="1179" y="770"/>
                    </a:lnTo>
                    <a:lnTo>
                      <a:pt x="1185" y="770"/>
                    </a:lnTo>
                    <a:lnTo>
                      <a:pt x="1199" y="766"/>
                    </a:lnTo>
                    <a:lnTo>
                      <a:pt x="1212" y="762"/>
                    </a:lnTo>
                    <a:lnTo>
                      <a:pt x="1218" y="762"/>
                    </a:lnTo>
                    <a:lnTo>
                      <a:pt x="1227" y="766"/>
                    </a:lnTo>
                    <a:lnTo>
                      <a:pt x="1231" y="772"/>
                    </a:lnTo>
                    <a:lnTo>
                      <a:pt x="1240" y="773"/>
                    </a:lnTo>
                    <a:lnTo>
                      <a:pt x="1242" y="775"/>
                    </a:lnTo>
                    <a:lnTo>
                      <a:pt x="1246" y="777"/>
                    </a:lnTo>
                    <a:lnTo>
                      <a:pt x="1252" y="783"/>
                    </a:lnTo>
                    <a:lnTo>
                      <a:pt x="1254" y="783"/>
                    </a:lnTo>
                    <a:lnTo>
                      <a:pt x="1258" y="789"/>
                    </a:lnTo>
                    <a:lnTo>
                      <a:pt x="1260" y="791"/>
                    </a:lnTo>
                    <a:lnTo>
                      <a:pt x="1260" y="794"/>
                    </a:lnTo>
                    <a:lnTo>
                      <a:pt x="1261" y="796"/>
                    </a:lnTo>
                    <a:lnTo>
                      <a:pt x="1265" y="804"/>
                    </a:lnTo>
                    <a:lnTo>
                      <a:pt x="1265" y="804"/>
                    </a:lnTo>
                    <a:lnTo>
                      <a:pt x="1267" y="804"/>
                    </a:lnTo>
                    <a:lnTo>
                      <a:pt x="1269" y="806"/>
                    </a:lnTo>
                    <a:lnTo>
                      <a:pt x="1277" y="812"/>
                    </a:lnTo>
                    <a:lnTo>
                      <a:pt x="1279" y="812"/>
                    </a:lnTo>
                    <a:lnTo>
                      <a:pt x="1284" y="815"/>
                    </a:lnTo>
                    <a:lnTo>
                      <a:pt x="1286" y="815"/>
                    </a:lnTo>
                    <a:lnTo>
                      <a:pt x="1294" y="821"/>
                    </a:lnTo>
                    <a:lnTo>
                      <a:pt x="1294" y="825"/>
                    </a:lnTo>
                    <a:lnTo>
                      <a:pt x="1298" y="829"/>
                    </a:lnTo>
                    <a:lnTo>
                      <a:pt x="1298" y="831"/>
                    </a:lnTo>
                    <a:lnTo>
                      <a:pt x="1300" y="833"/>
                    </a:lnTo>
                    <a:lnTo>
                      <a:pt x="1305" y="833"/>
                    </a:lnTo>
                    <a:lnTo>
                      <a:pt x="1307" y="833"/>
                    </a:lnTo>
                    <a:lnTo>
                      <a:pt x="1311" y="831"/>
                    </a:lnTo>
                    <a:lnTo>
                      <a:pt x="1319" y="833"/>
                    </a:lnTo>
                    <a:lnTo>
                      <a:pt x="1321" y="833"/>
                    </a:lnTo>
                    <a:lnTo>
                      <a:pt x="1322" y="833"/>
                    </a:lnTo>
                    <a:lnTo>
                      <a:pt x="1328" y="834"/>
                    </a:lnTo>
                    <a:lnTo>
                      <a:pt x="1334" y="836"/>
                    </a:lnTo>
                    <a:lnTo>
                      <a:pt x="1338" y="834"/>
                    </a:lnTo>
                    <a:lnTo>
                      <a:pt x="1340" y="834"/>
                    </a:lnTo>
                    <a:lnTo>
                      <a:pt x="1340" y="836"/>
                    </a:lnTo>
                    <a:lnTo>
                      <a:pt x="1341" y="836"/>
                    </a:lnTo>
                    <a:lnTo>
                      <a:pt x="1343" y="836"/>
                    </a:lnTo>
                    <a:lnTo>
                      <a:pt x="1343" y="840"/>
                    </a:lnTo>
                    <a:lnTo>
                      <a:pt x="1340" y="850"/>
                    </a:lnTo>
                    <a:lnTo>
                      <a:pt x="1340" y="853"/>
                    </a:lnTo>
                    <a:lnTo>
                      <a:pt x="1336" y="857"/>
                    </a:lnTo>
                    <a:lnTo>
                      <a:pt x="1334" y="861"/>
                    </a:lnTo>
                    <a:lnTo>
                      <a:pt x="1334" y="865"/>
                    </a:lnTo>
                    <a:lnTo>
                      <a:pt x="1336" y="867"/>
                    </a:lnTo>
                    <a:lnTo>
                      <a:pt x="1336" y="874"/>
                    </a:lnTo>
                    <a:lnTo>
                      <a:pt x="1332" y="882"/>
                    </a:lnTo>
                    <a:lnTo>
                      <a:pt x="1332" y="884"/>
                    </a:lnTo>
                    <a:lnTo>
                      <a:pt x="1330" y="890"/>
                    </a:lnTo>
                    <a:lnTo>
                      <a:pt x="1326" y="892"/>
                    </a:lnTo>
                    <a:lnTo>
                      <a:pt x="1324" y="899"/>
                    </a:lnTo>
                    <a:lnTo>
                      <a:pt x="1326" y="903"/>
                    </a:lnTo>
                    <a:lnTo>
                      <a:pt x="1330" y="905"/>
                    </a:lnTo>
                    <a:lnTo>
                      <a:pt x="1330" y="911"/>
                    </a:lnTo>
                    <a:lnTo>
                      <a:pt x="1332" y="911"/>
                    </a:lnTo>
                    <a:lnTo>
                      <a:pt x="1334" y="914"/>
                    </a:lnTo>
                    <a:lnTo>
                      <a:pt x="1334" y="918"/>
                    </a:lnTo>
                    <a:lnTo>
                      <a:pt x="1334" y="918"/>
                    </a:lnTo>
                    <a:lnTo>
                      <a:pt x="1334" y="922"/>
                    </a:lnTo>
                    <a:lnTo>
                      <a:pt x="1338" y="924"/>
                    </a:lnTo>
                    <a:lnTo>
                      <a:pt x="1341" y="926"/>
                    </a:lnTo>
                    <a:lnTo>
                      <a:pt x="1343" y="926"/>
                    </a:lnTo>
                    <a:lnTo>
                      <a:pt x="1343" y="928"/>
                    </a:lnTo>
                    <a:lnTo>
                      <a:pt x="1345" y="932"/>
                    </a:lnTo>
                    <a:lnTo>
                      <a:pt x="1345" y="937"/>
                    </a:lnTo>
                    <a:lnTo>
                      <a:pt x="1347" y="939"/>
                    </a:lnTo>
                    <a:lnTo>
                      <a:pt x="1345" y="945"/>
                    </a:lnTo>
                    <a:lnTo>
                      <a:pt x="1338" y="951"/>
                    </a:lnTo>
                    <a:lnTo>
                      <a:pt x="1343" y="947"/>
                    </a:lnTo>
                    <a:lnTo>
                      <a:pt x="1349" y="945"/>
                    </a:lnTo>
                    <a:lnTo>
                      <a:pt x="1353" y="947"/>
                    </a:lnTo>
                    <a:lnTo>
                      <a:pt x="1357" y="949"/>
                    </a:lnTo>
                    <a:lnTo>
                      <a:pt x="1359" y="949"/>
                    </a:lnTo>
                    <a:lnTo>
                      <a:pt x="1361" y="947"/>
                    </a:lnTo>
                    <a:lnTo>
                      <a:pt x="1361" y="943"/>
                    </a:lnTo>
                    <a:lnTo>
                      <a:pt x="1366" y="935"/>
                    </a:lnTo>
                    <a:lnTo>
                      <a:pt x="1368" y="935"/>
                    </a:lnTo>
                    <a:lnTo>
                      <a:pt x="1366" y="939"/>
                    </a:lnTo>
                    <a:lnTo>
                      <a:pt x="1368" y="941"/>
                    </a:lnTo>
                    <a:lnTo>
                      <a:pt x="1370" y="941"/>
                    </a:lnTo>
                    <a:lnTo>
                      <a:pt x="1372" y="947"/>
                    </a:lnTo>
                    <a:lnTo>
                      <a:pt x="1370" y="953"/>
                    </a:lnTo>
                    <a:lnTo>
                      <a:pt x="1374" y="956"/>
                    </a:lnTo>
                    <a:lnTo>
                      <a:pt x="1381" y="956"/>
                    </a:lnTo>
                    <a:lnTo>
                      <a:pt x="1378" y="954"/>
                    </a:lnTo>
                    <a:lnTo>
                      <a:pt x="1374" y="951"/>
                    </a:lnTo>
                    <a:lnTo>
                      <a:pt x="1374" y="947"/>
                    </a:lnTo>
                    <a:lnTo>
                      <a:pt x="1374" y="941"/>
                    </a:lnTo>
                    <a:lnTo>
                      <a:pt x="1376" y="937"/>
                    </a:lnTo>
                    <a:lnTo>
                      <a:pt x="1374" y="935"/>
                    </a:lnTo>
                    <a:lnTo>
                      <a:pt x="1374" y="932"/>
                    </a:lnTo>
                    <a:lnTo>
                      <a:pt x="1376" y="934"/>
                    </a:lnTo>
                    <a:lnTo>
                      <a:pt x="1378" y="934"/>
                    </a:lnTo>
                    <a:lnTo>
                      <a:pt x="1380" y="928"/>
                    </a:lnTo>
                    <a:lnTo>
                      <a:pt x="1383" y="924"/>
                    </a:lnTo>
                    <a:lnTo>
                      <a:pt x="1381" y="922"/>
                    </a:lnTo>
                    <a:lnTo>
                      <a:pt x="1381" y="916"/>
                    </a:lnTo>
                    <a:lnTo>
                      <a:pt x="1380" y="914"/>
                    </a:lnTo>
                    <a:lnTo>
                      <a:pt x="1380" y="911"/>
                    </a:lnTo>
                    <a:lnTo>
                      <a:pt x="1383" y="907"/>
                    </a:lnTo>
                    <a:lnTo>
                      <a:pt x="1381" y="905"/>
                    </a:lnTo>
                    <a:lnTo>
                      <a:pt x="1381" y="903"/>
                    </a:lnTo>
                    <a:lnTo>
                      <a:pt x="1380" y="903"/>
                    </a:lnTo>
                    <a:lnTo>
                      <a:pt x="1380" y="899"/>
                    </a:lnTo>
                    <a:lnTo>
                      <a:pt x="1381" y="892"/>
                    </a:lnTo>
                    <a:lnTo>
                      <a:pt x="1381" y="888"/>
                    </a:lnTo>
                    <a:lnTo>
                      <a:pt x="1381" y="882"/>
                    </a:lnTo>
                    <a:lnTo>
                      <a:pt x="1383" y="880"/>
                    </a:lnTo>
                    <a:lnTo>
                      <a:pt x="1383" y="876"/>
                    </a:lnTo>
                    <a:lnTo>
                      <a:pt x="1385" y="874"/>
                    </a:lnTo>
                    <a:lnTo>
                      <a:pt x="1383" y="873"/>
                    </a:lnTo>
                    <a:lnTo>
                      <a:pt x="1385" y="871"/>
                    </a:lnTo>
                    <a:lnTo>
                      <a:pt x="1383" y="871"/>
                    </a:lnTo>
                    <a:lnTo>
                      <a:pt x="1383" y="867"/>
                    </a:lnTo>
                    <a:lnTo>
                      <a:pt x="1383" y="867"/>
                    </a:lnTo>
                    <a:lnTo>
                      <a:pt x="1383" y="863"/>
                    </a:lnTo>
                    <a:lnTo>
                      <a:pt x="1383" y="861"/>
                    </a:lnTo>
                    <a:lnTo>
                      <a:pt x="1381" y="857"/>
                    </a:lnTo>
                    <a:lnTo>
                      <a:pt x="1381" y="853"/>
                    </a:lnTo>
                    <a:lnTo>
                      <a:pt x="1380" y="852"/>
                    </a:lnTo>
                    <a:lnTo>
                      <a:pt x="1385" y="850"/>
                    </a:lnTo>
                    <a:lnTo>
                      <a:pt x="1391" y="848"/>
                    </a:lnTo>
                    <a:lnTo>
                      <a:pt x="1395" y="846"/>
                    </a:lnTo>
                    <a:lnTo>
                      <a:pt x="1401" y="846"/>
                    </a:lnTo>
                    <a:lnTo>
                      <a:pt x="1402" y="844"/>
                    </a:lnTo>
                    <a:lnTo>
                      <a:pt x="1408" y="840"/>
                    </a:lnTo>
                    <a:lnTo>
                      <a:pt x="1420" y="836"/>
                    </a:lnTo>
                    <a:lnTo>
                      <a:pt x="1420" y="834"/>
                    </a:lnTo>
                    <a:lnTo>
                      <a:pt x="1423" y="833"/>
                    </a:lnTo>
                    <a:lnTo>
                      <a:pt x="1431" y="829"/>
                    </a:lnTo>
                    <a:lnTo>
                      <a:pt x="1431" y="827"/>
                    </a:lnTo>
                    <a:lnTo>
                      <a:pt x="1435" y="825"/>
                    </a:lnTo>
                    <a:lnTo>
                      <a:pt x="1441" y="817"/>
                    </a:lnTo>
                    <a:lnTo>
                      <a:pt x="1442" y="817"/>
                    </a:lnTo>
                    <a:lnTo>
                      <a:pt x="1444" y="819"/>
                    </a:lnTo>
                    <a:lnTo>
                      <a:pt x="1448" y="817"/>
                    </a:lnTo>
                    <a:lnTo>
                      <a:pt x="1452" y="815"/>
                    </a:lnTo>
                    <a:lnTo>
                      <a:pt x="1448" y="812"/>
                    </a:lnTo>
                    <a:lnTo>
                      <a:pt x="1448" y="806"/>
                    </a:lnTo>
                    <a:lnTo>
                      <a:pt x="1444" y="808"/>
                    </a:lnTo>
                    <a:lnTo>
                      <a:pt x="1444" y="812"/>
                    </a:lnTo>
                    <a:lnTo>
                      <a:pt x="1442" y="812"/>
                    </a:lnTo>
                    <a:lnTo>
                      <a:pt x="1444" y="808"/>
                    </a:lnTo>
                    <a:lnTo>
                      <a:pt x="1448" y="798"/>
                    </a:lnTo>
                    <a:lnTo>
                      <a:pt x="1448" y="798"/>
                    </a:lnTo>
                    <a:lnTo>
                      <a:pt x="1448" y="791"/>
                    </a:lnTo>
                    <a:lnTo>
                      <a:pt x="1450" y="787"/>
                    </a:lnTo>
                    <a:lnTo>
                      <a:pt x="1446" y="781"/>
                    </a:lnTo>
                    <a:lnTo>
                      <a:pt x="1446" y="770"/>
                    </a:lnTo>
                    <a:lnTo>
                      <a:pt x="1446" y="760"/>
                    </a:lnTo>
                    <a:lnTo>
                      <a:pt x="1441" y="752"/>
                    </a:lnTo>
                    <a:lnTo>
                      <a:pt x="1437" y="749"/>
                    </a:lnTo>
                    <a:lnTo>
                      <a:pt x="1435" y="745"/>
                    </a:lnTo>
                    <a:lnTo>
                      <a:pt x="1431" y="745"/>
                    </a:lnTo>
                    <a:lnTo>
                      <a:pt x="1431" y="741"/>
                    </a:lnTo>
                    <a:lnTo>
                      <a:pt x="1433" y="733"/>
                    </a:lnTo>
                    <a:lnTo>
                      <a:pt x="1437" y="733"/>
                    </a:lnTo>
                    <a:lnTo>
                      <a:pt x="1446" y="722"/>
                    </a:lnTo>
                    <a:lnTo>
                      <a:pt x="1448" y="722"/>
                    </a:lnTo>
                    <a:lnTo>
                      <a:pt x="1452" y="720"/>
                    </a:lnTo>
                    <a:lnTo>
                      <a:pt x="1452" y="716"/>
                    </a:lnTo>
                    <a:lnTo>
                      <a:pt x="1450" y="716"/>
                    </a:lnTo>
                    <a:lnTo>
                      <a:pt x="1450" y="714"/>
                    </a:lnTo>
                    <a:lnTo>
                      <a:pt x="1454" y="711"/>
                    </a:lnTo>
                    <a:lnTo>
                      <a:pt x="1456" y="711"/>
                    </a:lnTo>
                    <a:lnTo>
                      <a:pt x="1458" y="714"/>
                    </a:lnTo>
                    <a:lnTo>
                      <a:pt x="1460" y="716"/>
                    </a:lnTo>
                    <a:lnTo>
                      <a:pt x="1460" y="714"/>
                    </a:lnTo>
                    <a:lnTo>
                      <a:pt x="1460" y="709"/>
                    </a:lnTo>
                    <a:lnTo>
                      <a:pt x="1463" y="707"/>
                    </a:lnTo>
                    <a:lnTo>
                      <a:pt x="1467" y="701"/>
                    </a:lnTo>
                    <a:lnTo>
                      <a:pt x="1465" y="699"/>
                    </a:lnTo>
                    <a:lnTo>
                      <a:pt x="1462" y="699"/>
                    </a:lnTo>
                    <a:lnTo>
                      <a:pt x="1462" y="697"/>
                    </a:lnTo>
                    <a:lnTo>
                      <a:pt x="1463" y="693"/>
                    </a:lnTo>
                    <a:lnTo>
                      <a:pt x="1462" y="691"/>
                    </a:lnTo>
                    <a:lnTo>
                      <a:pt x="1462" y="688"/>
                    </a:lnTo>
                    <a:lnTo>
                      <a:pt x="1463" y="686"/>
                    </a:lnTo>
                    <a:lnTo>
                      <a:pt x="1467" y="684"/>
                    </a:lnTo>
                    <a:lnTo>
                      <a:pt x="1463" y="684"/>
                    </a:lnTo>
                    <a:lnTo>
                      <a:pt x="1463" y="682"/>
                    </a:lnTo>
                    <a:lnTo>
                      <a:pt x="1463" y="676"/>
                    </a:lnTo>
                    <a:lnTo>
                      <a:pt x="1467" y="674"/>
                    </a:lnTo>
                    <a:lnTo>
                      <a:pt x="1465" y="674"/>
                    </a:lnTo>
                    <a:lnTo>
                      <a:pt x="1460" y="674"/>
                    </a:lnTo>
                    <a:lnTo>
                      <a:pt x="1458" y="674"/>
                    </a:lnTo>
                    <a:lnTo>
                      <a:pt x="1458" y="671"/>
                    </a:lnTo>
                    <a:lnTo>
                      <a:pt x="1465" y="665"/>
                    </a:lnTo>
                    <a:lnTo>
                      <a:pt x="1469" y="659"/>
                    </a:lnTo>
                    <a:lnTo>
                      <a:pt x="1471" y="653"/>
                    </a:lnTo>
                    <a:lnTo>
                      <a:pt x="1473" y="655"/>
                    </a:lnTo>
                    <a:lnTo>
                      <a:pt x="1475" y="653"/>
                    </a:lnTo>
                    <a:lnTo>
                      <a:pt x="1475" y="648"/>
                    </a:lnTo>
                    <a:lnTo>
                      <a:pt x="1473" y="648"/>
                    </a:lnTo>
                    <a:lnTo>
                      <a:pt x="1473" y="646"/>
                    </a:lnTo>
                    <a:lnTo>
                      <a:pt x="1471" y="646"/>
                    </a:lnTo>
                    <a:lnTo>
                      <a:pt x="1469" y="642"/>
                    </a:lnTo>
                    <a:lnTo>
                      <a:pt x="1469" y="634"/>
                    </a:lnTo>
                    <a:lnTo>
                      <a:pt x="1471" y="630"/>
                    </a:lnTo>
                    <a:lnTo>
                      <a:pt x="1471" y="625"/>
                    </a:lnTo>
                    <a:lnTo>
                      <a:pt x="1475" y="623"/>
                    </a:lnTo>
                    <a:lnTo>
                      <a:pt x="1475" y="625"/>
                    </a:lnTo>
                    <a:lnTo>
                      <a:pt x="1477" y="625"/>
                    </a:lnTo>
                    <a:lnTo>
                      <a:pt x="1477" y="623"/>
                    </a:lnTo>
                    <a:lnTo>
                      <a:pt x="1481" y="619"/>
                    </a:lnTo>
                    <a:lnTo>
                      <a:pt x="1482" y="619"/>
                    </a:lnTo>
                    <a:lnTo>
                      <a:pt x="1484" y="619"/>
                    </a:lnTo>
                    <a:lnTo>
                      <a:pt x="1486" y="619"/>
                    </a:lnTo>
                    <a:lnTo>
                      <a:pt x="1492" y="621"/>
                    </a:lnTo>
                    <a:lnTo>
                      <a:pt x="1500" y="623"/>
                    </a:lnTo>
                    <a:lnTo>
                      <a:pt x="1507" y="629"/>
                    </a:lnTo>
                    <a:lnTo>
                      <a:pt x="1511" y="629"/>
                    </a:lnTo>
                    <a:lnTo>
                      <a:pt x="1511" y="632"/>
                    </a:lnTo>
                    <a:lnTo>
                      <a:pt x="1505" y="632"/>
                    </a:lnTo>
                    <a:lnTo>
                      <a:pt x="1511" y="632"/>
                    </a:lnTo>
                    <a:lnTo>
                      <a:pt x="1517" y="629"/>
                    </a:lnTo>
                    <a:lnTo>
                      <a:pt x="1521" y="630"/>
                    </a:lnTo>
                    <a:lnTo>
                      <a:pt x="1522" y="632"/>
                    </a:lnTo>
                    <a:lnTo>
                      <a:pt x="1524" y="632"/>
                    </a:lnTo>
                    <a:lnTo>
                      <a:pt x="1528" y="636"/>
                    </a:lnTo>
                    <a:lnTo>
                      <a:pt x="1528" y="632"/>
                    </a:lnTo>
                    <a:lnTo>
                      <a:pt x="1532" y="632"/>
                    </a:lnTo>
                    <a:lnTo>
                      <a:pt x="1534" y="630"/>
                    </a:lnTo>
                    <a:lnTo>
                      <a:pt x="1536" y="630"/>
                    </a:lnTo>
                    <a:lnTo>
                      <a:pt x="1542" y="629"/>
                    </a:lnTo>
                    <a:lnTo>
                      <a:pt x="1547" y="632"/>
                    </a:lnTo>
                    <a:lnTo>
                      <a:pt x="1547" y="636"/>
                    </a:lnTo>
                    <a:lnTo>
                      <a:pt x="1551" y="640"/>
                    </a:lnTo>
                    <a:lnTo>
                      <a:pt x="1555" y="640"/>
                    </a:lnTo>
                    <a:lnTo>
                      <a:pt x="1555" y="646"/>
                    </a:lnTo>
                    <a:lnTo>
                      <a:pt x="1553" y="650"/>
                    </a:lnTo>
                    <a:lnTo>
                      <a:pt x="1553" y="651"/>
                    </a:lnTo>
                    <a:lnTo>
                      <a:pt x="1555" y="650"/>
                    </a:lnTo>
                    <a:lnTo>
                      <a:pt x="1559" y="653"/>
                    </a:lnTo>
                    <a:lnTo>
                      <a:pt x="1561" y="657"/>
                    </a:lnTo>
                    <a:lnTo>
                      <a:pt x="1559" y="659"/>
                    </a:lnTo>
                    <a:lnTo>
                      <a:pt x="1561" y="661"/>
                    </a:lnTo>
                    <a:lnTo>
                      <a:pt x="1564" y="659"/>
                    </a:lnTo>
                    <a:lnTo>
                      <a:pt x="1566" y="663"/>
                    </a:lnTo>
                    <a:lnTo>
                      <a:pt x="1566" y="665"/>
                    </a:lnTo>
                    <a:lnTo>
                      <a:pt x="1562" y="663"/>
                    </a:lnTo>
                    <a:lnTo>
                      <a:pt x="1561" y="667"/>
                    </a:lnTo>
                    <a:lnTo>
                      <a:pt x="1559" y="667"/>
                    </a:lnTo>
                    <a:lnTo>
                      <a:pt x="1562" y="671"/>
                    </a:lnTo>
                    <a:lnTo>
                      <a:pt x="1562" y="674"/>
                    </a:lnTo>
                    <a:lnTo>
                      <a:pt x="1566" y="671"/>
                    </a:lnTo>
                    <a:lnTo>
                      <a:pt x="1566" y="674"/>
                    </a:lnTo>
                    <a:lnTo>
                      <a:pt x="1568" y="672"/>
                    </a:lnTo>
                    <a:lnTo>
                      <a:pt x="1574" y="676"/>
                    </a:lnTo>
                    <a:lnTo>
                      <a:pt x="1576" y="676"/>
                    </a:lnTo>
                    <a:lnTo>
                      <a:pt x="1578" y="678"/>
                    </a:lnTo>
                    <a:lnTo>
                      <a:pt x="1582" y="676"/>
                    </a:lnTo>
                    <a:lnTo>
                      <a:pt x="1587" y="678"/>
                    </a:lnTo>
                    <a:lnTo>
                      <a:pt x="1585" y="684"/>
                    </a:lnTo>
                    <a:lnTo>
                      <a:pt x="1587" y="688"/>
                    </a:lnTo>
                    <a:lnTo>
                      <a:pt x="1591" y="684"/>
                    </a:lnTo>
                    <a:lnTo>
                      <a:pt x="1593" y="678"/>
                    </a:lnTo>
                    <a:lnTo>
                      <a:pt x="1595" y="678"/>
                    </a:lnTo>
                    <a:lnTo>
                      <a:pt x="1597" y="684"/>
                    </a:lnTo>
                    <a:lnTo>
                      <a:pt x="1595" y="691"/>
                    </a:lnTo>
                    <a:lnTo>
                      <a:pt x="1591" y="691"/>
                    </a:lnTo>
                    <a:lnTo>
                      <a:pt x="1587" y="697"/>
                    </a:lnTo>
                    <a:lnTo>
                      <a:pt x="1587" y="707"/>
                    </a:lnTo>
                    <a:lnTo>
                      <a:pt x="1585" y="709"/>
                    </a:lnTo>
                    <a:lnTo>
                      <a:pt x="1585" y="705"/>
                    </a:lnTo>
                    <a:lnTo>
                      <a:pt x="1583" y="707"/>
                    </a:lnTo>
                    <a:lnTo>
                      <a:pt x="1583" y="712"/>
                    </a:lnTo>
                    <a:lnTo>
                      <a:pt x="1574" y="711"/>
                    </a:lnTo>
                    <a:lnTo>
                      <a:pt x="1564" y="709"/>
                    </a:lnTo>
                    <a:lnTo>
                      <a:pt x="1574" y="712"/>
                    </a:lnTo>
                    <a:lnTo>
                      <a:pt x="1580" y="714"/>
                    </a:lnTo>
                    <a:lnTo>
                      <a:pt x="1585" y="718"/>
                    </a:lnTo>
                    <a:lnTo>
                      <a:pt x="1585" y="724"/>
                    </a:lnTo>
                    <a:lnTo>
                      <a:pt x="1582" y="730"/>
                    </a:lnTo>
                    <a:lnTo>
                      <a:pt x="1582" y="731"/>
                    </a:lnTo>
                    <a:lnTo>
                      <a:pt x="1578" y="735"/>
                    </a:lnTo>
                    <a:lnTo>
                      <a:pt x="1578" y="737"/>
                    </a:lnTo>
                    <a:lnTo>
                      <a:pt x="1583" y="743"/>
                    </a:lnTo>
                    <a:lnTo>
                      <a:pt x="1585" y="745"/>
                    </a:lnTo>
                    <a:lnTo>
                      <a:pt x="1583" y="745"/>
                    </a:lnTo>
                    <a:lnTo>
                      <a:pt x="1578" y="743"/>
                    </a:lnTo>
                    <a:lnTo>
                      <a:pt x="1582" y="749"/>
                    </a:lnTo>
                    <a:lnTo>
                      <a:pt x="1585" y="751"/>
                    </a:lnTo>
                    <a:lnTo>
                      <a:pt x="1587" y="751"/>
                    </a:lnTo>
                    <a:lnTo>
                      <a:pt x="1585" y="747"/>
                    </a:lnTo>
                    <a:lnTo>
                      <a:pt x="1589" y="747"/>
                    </a:lnTo>
                    <a:lnTo>
                      <a:pt x="1593" y="751"/>
                    </a:lnTo>
                    <a:lnTo>
                      <a:pt x="1595" y="754"/>
                    </a:lnTo>
                    <a:lnTo>
                      <a:pt x="1593" y="758"/>
                    </a:lnTo>
                    <a:lnTo>
                      <a:pt x="1593" y="762"/>
                    </a:lnTo>
                    <a:lnTo>
                      <a:pt x="1589" y="768"/>
                    </a:lnTo>
                    <a:lnTo>
                      <a:pt x="1589" y="772"/>
                    </a:lnTo>
                    <a:lnTo>
                      <a:pt x="1587" y="775"/>
                    </a:lnTo>
                    <a:lnTo>
                      <a:pt x="1591" y="773"/>
                    </a:lnTo>
                    <a:lnTo>
                      <a:pt x="1595" y="764"/>
                    </a:lnTo>
                    <a:lnTo>
                      <a:pt x="1599" y="758"/>
                    </a:lnTo>
                    <a:lnTo>
                      <a:pt x="1601" y="760"/>
                    </a:lnTo>
                    <a:lnTo>
                      <a:pt x="1601" y="762"/>
                    </a:lnTo>
                    <a:lnTo>
                      <a:pt x="1601" y="770"/>
                    </a:lnTo>
                    <a:lnTo>
                      <a:pt x="1599" y="772"/>
                    </a:lnTo>
                    <a:lnTo>
                      <a:pt x="1601" y="775"/>
                    </a:lnTo>
                    <a:lnTo>
                      <a:pt x="1599" y="777"/>
                    </a:lnTo>
                    <a:lnTo>
                      <a:pt x="1603" y="773"/>
                    </a:lnTo>
                    <a:lnTo>
                      <a:pt x="1603" y="770"/>
                    </a:lnTo>
                    <a:lnTo>
                      <a:pt x="1606" y="766"/>
                    </a:lnTo>
                    <a:lnTo>
                      <a:pt x="1610" y="766"/>
                    </a:lnTo>
                    <a:lnTo>
                      <a:pt x="1614" y="762"/>
                    </a:lnTo>
                    <a:lnTo>
                      <a:pt x="1616" y="764"/>
                    </a:lnTo>
                    <a:lnTo>
                      <a:pt x="1616" y="766"/>
                    </a:lnTo>
                    <a:lnTo>
                      <a:pt x="1618" y="764"/>
                    </a:lnTo>
                    <a:lnTo>
                      <a:pt x="1622" y="762"/>
                    </a:lnTo>
                    <a:lnTo>
                      <a:pt x="1622" y="758"/>
                    </a:lnTo>
                    <a:lnTo>
                      <a:pt x="1623" y="756"/>
                    </a:lnTo>
                    <a:lnTo>
                      <a:pt x="1629" y="752"/>
                    </a:lnTo>
                    <a:lnTo>
                      <a:pt x="1631" y="754"/>
                    </a:lnTo>
                    <a:lnTo>
                      <a:pt x="1633" y="760"/>
                    </a:lnTo>
                    <a:lnTo>
                      <a:pt x="1631" y="764"/>
                    </a:lnTo>
                    <a:lnTo>
                      <a:pt x="1635" y="758"/>
                    </a:lnTo>
                    <a:lnTo>
                      <a:pt x="1635" y="752"/>
                    </a:lnTo>
                    <a:lnTo>
                      <a:pt x="1635" y="752"/>
                    </a:lnTo>
                    <a:lnTo>
                      <a:pt x="1635" y="751"/>
                    </a:lnTo>
                    <a:lnTo>
                      <a:pt x="1637" y="747"/>
                    </a:lnTo>
                    <a:lnTo>
                      <a:pt x="1641" y="747"/>
                    </a:lnTo>
                    <a:lnTo>
                      <a:pt x="1641" y="743"/>
                    </a:lnTo>
                    <a:lnTo>
                      <a:pt x="1644" y="741"/>
                    </a:lnTo>
                    <a:lnTo>
                      <a:pt x="1646" y="737"/>
                    </a:lnTo>
                    <a:lnTo>
                      <a:pt x="1648" y="735"/>
                    </a:lnTo>
                    <a:lnTo>
                      <a:pt x="1650" y="735"/>
                    </a:lnTo>
                    <a:lnTo>
                      <a:pt x="1652" y="737"/>
                    </a:lnTo>
                    <a:lnTo>
                      <a:pt x="1652" y="735"/>
                    </a:lnTo>
                    <a:lnTo>
                      <a:pt x="1650" y="733"/>
                    </a:lnTo>
                    <a:lnTo>
                      <a:pt x="1648" y="733"/>
                    </a:lnTo>
                    <a:lnTo>
                      <a:pt x="1648" y="730"/>
                    </a:lnTo>
                    <a:lnTo>
                      <a:pt x="1650" y="724"/>
                    </a:lnTo>
                    <a:lnTo>
                      <a:pt x="1652" y="724"/>
                    </a:lnTo>
                    <a:lnTo>
                      <a:pt x="1654" y="726"/>
                    </a:lnTo>
                    <a:lnTo>
                      <a:pt x="1654" y="722"/>
                    </a:lnTo>
                    <a:lnTo>
                      <a:pt x="1656" y="722"/>
                    </a:lnTo>
                    <a:lnTo>
                      <a:pt x="1656" y="718"/>
                    </a:lnTo>
                    <a:lnTo>
                      <a:pt x="1660" y="714"/>
                    </a:lnTo>
                    <a:lnTo>
                      <a:pt x="1662" y="711"/>
                    </a:lnTo>
                    <a:lnTo>
                      <a:pt x="1662" y="709"/>
                    </a:lnTo>
                    <a:lnTo>
                      <a:pt x="1663" y="705"/>
                    </a:lnTo>
                    <a:lnTo>
                      <a:pt x="1667" y="703"/>
                    </a:lnTo>
                    <a:lnTo>
                      <a:pt x="1669" y="705"/>
                    </a:lnTo>
                    <a:lnTo>
                      <a:pt x="1667" y="707"/>
                    </a:lnTo>
                    <a:lnTo>
                      <a:pt x="1669" y="705"/>
                    </a:lnTo>
                    <a:lnTo>
                      <a:pt x="1671" y="707"/>
                    </a:lnTo>
                    <a:lnTo>
                      <a:pt x="1669" y="709"/>
                    </a:lnTo>
                    <a:lnTo>
                      <a:pt x="1669" y="711"/>
                    </a:lnTo>
                    <a:lnTo>
                      <a:pt x="1671" y="712"/>
                    </a:lnTo>
                    <a:lnTo>
                      <a:pt x="1669" y="716"/>
                    </a:lnTo>
                    <a:lnTo>
                      <a:pt x="1667" y="716"/>
                    </a:lnTo>
                    <a:lnTo>
                      <a:pt x="1667" y="716"/>
                    </a:lnTo>
                    <a:lnTo>
                      <a:pt x="1669" y="718"/>
                    </a:lnTo>
                    <a:lnTo>
                      <a:pt x="1671" y="718"/>
                    </a:lnTo>
                    <a:lnTo>
                      <a:pt x="1669" y="720"/>
                    </a:lnTo>
                    <a:lnTo>
                      <a:pt x="1669" y="722"/>
                    </a:lnTo>
                    <a:lnTo>
                      <a:pt x="1671" y="722"/>
                    </a:lnTo>
                    <a:lnTo>
                      <a:pt x="1671" y="726"/>
                    </a:lnTo>
                    <a:lnTo>
                      <a:pt x="1669" y="728"/>
                    </a:lnTo>
                    <a:lnTo>
                      <a:pt x="1671" y="730"/>
                    </a:lnTo>
                    <a:lnTo>
                      <a:pt x="1673" y="733"/>
                    </a:lnTo>
                    <a:lnTo>
                      <a:pt x="1673" y="737"/>
                    </a:lnTo>
                    <a:lnTo>
                      <a:pt x="1673" y="739"/>
                    </a:lnTo>
                    <a:lnTo>
                      <a:pt x="1671" y="737"/>
                    </a:lnTo>
                    <a:lnTo>
                      <a:pt x="1669" y="739"/>
                    </a:lnTo>
                    <a:lnTo>
                      <a:pt x="1671" y="741"/>
                    </a:lnTo>
                    <a:lnTo>
                      <a:pt x="1671" y="743"/>
                    </a:lnTo>
                    <a:lnTo>
                      <a:pt x="1673" y="743"/>
                    </a:lnTo>
                    <a:lnTo>
                      <a:pt x="1675" y="741"/>
                    </a:lnTo>
                    <a:lnTo>
                      <a:pt x="1675" y="743"/>
                    </a:lnTo>
                    <a:lnTo>
                      <a:pt x="1679" y="745"/>
                    </a:lnTo>
                    <a:lnTo>
                      <a:pt x="1675" y="749"/>
                    </a:lnTo>
                    <a:lnTo>
                      <a:pt x="1673" y="751"/>
                    </a:lnTo>
                    <a:lnTo>
                      <a:pt x="1669" y="751"/>
                    </a:lnTo>
                    <a:lnTo>
                      <a:pt x="1667" y="752"/>
                    </a:lnTo>
                    <a:lnTo>
                      <a:pt x="1669" y="754"/>
                    </a:lnTo>
                    <a:lnTo>
                      <a:pt x="1677" y="751"/>
                    </a:lnTo>
                    <a:lnTo>
                      <a:pt x="1681" y="752"/>
                    </a:lnTo>
                    <a:lnTo>
                      <a:pt x="1679" y="754"/>
                    </a:lnTo>
                    <a:lnTo>
                      <a:pt x="1677" y="758"/>
                    </a:lnTo>
                    <a:lnTo>
                      <a:pt x="1679" y="760"/>
                    </a:lnTo>
                    <a:lnTo>
                      <a:pt x="1683" y="758"/>
                    </a:lnTo>
                    <a:lnTo>
                      <a:pt x="1683" y="762"/>
                    </a:lnTo>
                    <a:lnTo>
                      <a:pt x="1679" y="766"/>
                    </a:lnTo>
                    <a:lnTo>
                      <a:pt x="1673" y="766"/>
                    </a:lnTo>
                    <a:lnTo>
                      <a:pt x="1671" y="764"/>
                    </a:lnTo>
                    <a:lnTo>
                      <a:pt x="1669" y="768"/>
                    </a:lnTo>
                    <a:lnTo>
                      <a:pt x="1669" y="770"/>
                    </a:lnTo>
                    <a:lnTo>
                      <a:pt x="1669" y="773"/>
                    </a:lnTo>
                    <a:lnTo>
                      <a:pt x="1673" y="770"/>
                    </a:lnTo>
                    <a:lnTo>
                      <a:pt x="1679" y="770"/>
                    </a:lnTo>
                    <a:lnTo>
                      <a:pt x="1683" y="770"/>
                    </a:lnTo>
                    <a:lnTo>
                      <a:pt x="1684" y="770"/>
                    </a:lnTo>
                    <a:lnTo>
                      <a:pt x="1683" y="772"/>
                    </a:lnTo>
                    <a:lnTo>
                      <a:pt x="1683" y="773"/>
                    </a:lnTo>
                    <a:lnTo>
                      <a:pt x="1679" y="775"/>
                    </a:lnTo>
                    <a:lnTo>
                      <a:pt x="1675" y="775"/>
                    </a:lnTo>
                    <a:lnTo>
                      <a:pt x="1671" y="783"/>
                    </a:lnTo>
                    <a:lnTo>
                      <a:pt x="1677" y="779"/>
                    </a:lnTo>
                    <a:lnTo>
                      <a:pt x="1681" y="779"/>
                    </a:lnTo>
                    <a:lnTo>
                      <a:pt x="1683" y="779"/>
                    </a:lnTo>
                    <a:lnTo>
                      <a:pt x="1686" y="779"/>
                    </a:lnTo>
                    <a:lnTo>
                      <a:pt x="1686" y="783"/>
                    </a:lnTo>
                    <a:lnTo>
                      <a:pt x="1683" y="783"/>
                    </a:lnTo>
                    <a:lnTo>
                      <a:pt x="1679" y="785"/>
                    </a:lnTo>
                    <a:lnTo>
                      <a:pt x="1679" y="789"/>
                    </a:lnTo>
                    <a:lnTo>
                      <a:pt x="1681" y="787"/>
                    </a:lnTo>
                    <a:lnTo>
                      <a:pt x="1684" y="789"/>
                    </a:lnTo>
                    <a:lnTo>
                      <a:pt x="1686" y="785"/>
                    </a:lnTo>
                    <a:lnTo>
                      <a:pt x="1690" y="789"/>
                    </a:lnTo>
                    <a:lnTo>
                      <a:pt x="1690" y="794"/>
                    </a:lnTo>
                    <a:lnTo>
                      <a:pt x="1686" y="798"/>
                    </a:lnTo>
                    <a:lnTo>
                      <a:pt x="1684" y="796"/>
                    </a:lnTo>
                    <a:lnTo>
                      <a:pt x="1683" y="798"/>
                    </a:lnTo>
                    <a:lnTo>
                      <a:pt x="1679" y="798"/>
                    </a:lnTo>
                    <a:lnTo>
                      <a:pt x="1683" y="800"/>
                    </a:lnTo>
                    <a:lnTo>
                      <a:pt x="1684" y="800"/>
                    </a:lnTo>
                    <a:lnTo>
                      <a:pt x="1686" y="802"/>
                    </a:lnTo>
                    <a:lnTo>
                      <a:pt x="1690" y="802"/>
                    </a:lnTo>
                    <a:lnTo>
                      <a:pt x="1692" y="804"/>
                    </a:lnTo>
                    <a:lnTo>
                      <a:pt x="1690" y="806"/>
                    </a:lnTo>
                    <a:lnTo>
                      <a:pt x="1688" y="808"/>
                    </a:lnTo>
                    <a:lnTo>
                      <a:pt x="1692" y="810"/>
                    </a:lnTo>
                    <a:lnTo>
                      <a:pt x="1694" y="808"/>
                    </a:lnTo>
                    <a:lnTo>
                      <a:pt x="1698" y="812"/>
                    </a:lnTo>
                    <a:lnTo>
                      <a:pt x="1696" y="815"/>
                    </a:lnTo>
                    <a:lnTo>
                      <a:pt x="1694" y="815"/>
                    </a:lnTo>
                    <a:lnTo>
                      <a:pt x="1690" y="819"/>
                    </a:lnTo>
                    <a:lnTo>
                      <a:pt x="1686" y="819"/>
                    </a:lnTo>
                    <a:lnTo>
                      <a:pt x="1686" y="821"/>
                    </a:lnTo>
                    <a:lnTo>
                      <a:pt x="1688" y="821"/>
                    </a:lnTo>
                    <a:lnTo>
                      <a:pt x="1688" y="823"/>
                    </a:lnTo>
                    <a:lnTo>
                      <a:pt x="1684" y="825"/>
                    </a:lnTo>
                    <a:lnTo>
                      <a:pt x="1681" y="821"/>
                    </a:lnTo>
                    <a:lnTo>
                      <a:pt x="1675" y="821"/>
                    </a:lnTo>
                    <a:lnTo>
                      <a:pt x="1681" y="825"/>
                    </a:lnTo>
                    <a:lnTo>
                      <a:pt x="1681" y="827"/>
                    </a:lnTo>
                    <a:lnTo>
                      <a:pt x="1684" y="831"/>
                    </a:lnTo>
                    <a:lnTo>
                      <a:pt x="1686" y="833"/>
                    </a:lnTo>
                    <a:lnTo>
                      <a:pt x="1684" y="834"/>
                    </a:lnTo>
                    <a:lnTo>
                      <a:pt x="1681" y="836"/>
                    </a:lnTo>
                    <a:lnTo>
                      <a:pt x="1679" y="838"/>
                    </a:lnTo>
                    <a:lnTo>
                      <a:pt x="1675" y="836"/>
                    </a:lnTo>
                    <a:lnTo>
                      <a:pt x="1681" y="838"/>
                    </a:lnTo>
                    <a:lnTo>
                      <a:pt x="1683" y="838"/>
                    </a:lnTo>
                    <a:lnTo>
                      <a:pt x="1684" y="836"/>
                    </a:lnTo>
                    <a:lnTo>
                      <a:pt x="1688" y="836"/>
                    </a:lnTo>
                    <a:lnTo>
                      <a:pt x="1690" y="836"/>
                    </a:lnTo>
                    <a:lnTo>
                      <a:pt x="1690" y="838"/>
                    </a:lnTo>
                    <a:lnTo>
                      <a:pt x="1692" y="840"/>
                    </a:lnTo>
                    <a:lnTo>
                      <a:pt x="1690" y="842"/>
                    </a:lnTo>
                    <a:lnTo>
                      <a:pt x="1692" y="842"/>
                    </a:lnTo>
                    <a:lnTo>
                      <a:pt x="1694" y="844"/>
                    </a:lnTo>
                    <a:lnTo>
                      <a:pt x="1692" y="846"/>
                    </a:lnTo>
                    <a:lnTo>
                      <a:pt x="1694" y="848"/>
                    </a:lnTo>
                    <a:lnTo>
                      <a:pt x="1698" y="846"/>
                    </a:lnTo>
                    <a:lnTo>
                      <a:pt x="1698" y="846"/>
                    </a:lnTo>
                    <a:lnTo>
                      <a:pt x="1702" y="846"/>
                    </a:lnTo>
                    <a:lnTo>
                      <a:pt x="1700" y="852"/>
                    </a:lnTo>
                    <a:lnTo>
                      <a:pt x="1700" y="853"/>
                    </a:lnTo>
                    <a:lnTo>
                      <a:pt x="1700" y="855"/>
                    </a:lnTo>
                    <a:lnTo>
                      <a:pt x="1702" y="855"/>
                    </a:lnTo>
                    <a:lnTo>
                      <a:pt x="1703" y="850"/>
                    </a:lnTo>
                    <a:lnTo>
                      <a:pt x="1705" y="850"/>
                    </a:lnTo>
                    <a:lnTo>
                      <a:pt x="1705" y="853"/>
                    </a:lnTo>
                    <a:lnTo>
                      <a:pt x="1707" y="855"/>
                    </a:lnTo>
                    <a:lnTo>
                      <a:pt x="1702" y="859"/>
                    </a:lnTo>
                    <a:lnTo>
                      <a:pt x="1698" y="865"/>
                    </a:lnTo>
                    <a:lnTo>
                      <a:pt x="1694" y="869"/>
                    </a:lnTo>
                    <a:lnTo>
                      <a:pt x="1690" y="867"/>
                    </a:lnTo>
                    <a:lnTo>
                      <a:pt x="1694" y="869"/>
                    </a:lnTo>
                    <a:lnTo>
                      <a:pt x="1696" y="869"/>
                    </a:lnTo>
                    <a:lnTo>
                      <a:pt x="1703" y="861"/>
                    </a:lnTo>
                    <a:lnTo>
                      <a:pt x="1705" y="861"/>
                    </a:lnTo>
                    <a:lnTo>
                      <a:pt x="1705" y="865"/>
                    </a:lnTo>
                    <a:lnTo>
                      <a:pt x="1703" y="867"/>
                    </a:lnTo>
                    <a:lnTo>
                      <a:pt x="1702" y="869"/>
                    </a:lnTo>
                    <a:lnTo>
                      <a:pt x="1703" y="871"/>
                    </a:lnTo>
                    <a:lnTo>
                      <a:pt x="1707" y="867"/>
                    </a:lnTo>
                    <a:lnTo>
                      <a:pt x="1709" y="863"/>
                    </a:lnTo>
                    <a:lnTo>
                      <a:pt x="1713" y="861"/>
                    </a:lnTo>
                    <a:lnTo>
                      <a:pt x="1713" y="863"/>
                    </a:lnTo>
                    <a:lnTo>
                      <a:pt x="1711" y="865"/>
                    </a:lnTo>
                    <a:lnTo>
                      <a:pt x="1709" y="867"/>
                    </a:lnTo>
                    <a:lnTo>
                      <a:pt x="1711" y="867"/>
                    </a:lnTo>
                    <a:lnTo>
                      <a:pt x="1715" y="865"/>
                    </a:lnTo>
                    <a:lnTo>
                      <a:pt x="1717" y="867"/>
                    </a:lnTo>
                    <a:lnTo>
                      <a:pt x="1711" y="871"/>
                    </a:lnTo>
                    <a:lnTo>
                      <a:pt x="1709" y="873"/>
                    </a:lnTo>
                    <a:lnTo>
                      <a:pt x="1711" y="874"/>
                    </a:lnTo>
                    <a:lnTo>
                      <a:pt x="1715" y="871"/>
                    </a:lnTo>
                    <a:lnTo>
                      <a:pt x="1721" y="865"/>
                    </a:lnTo>
                    <a:lnTo>
                      <a:pt x="1723" y="865"/>
                    </a:lnTo>
                    <a:lnTo>
                      <a:pt x="1721" y="867"/>
                    </a:lnTo>
                    <a:lnTo>
                      <a:pt x="1721" y="869"/>
                    </a:lnTo>
                    <a:lnTo>
                      <a:pt x="1724" y="865"/>
                    </a:lnTo>
                    <a:lnTo>
                      <a:pt x="1724" y="867"/>
                    </a:lnTo>
                    <a:lnTo>
                      <a:pt x="1724" y="873"/>
                    </a:lnTo>
                    <a:lnTo>
                      <a:pt x="1723" y="874"/>
                    </a:lnTo>
                    <a:lnTo>
                      <a:pt x="1723" y="876"/>
                    </a:lnTo>
                    <a:lnTo>
                      <a:pt x="1726" y="876"/>
                    </a:lnTo>
                    <a:lnTo>
                      <a:pt x="1730" y="878"/>
                    </a:lnTo>
                    <a:lnTo>
                      <a:pt x="1734" y="874"/>
                    </a:lnTo>
                    <a:lnTo>
                      <a:pt x="1740" y="874"/>
                    </a:lnTo>
                    <a:lnTo>
                      <a:pt x="1742" y="874"/>
                    </a:lnTo>
                    <a:lnTo>
                      <a:pt x="1740" y="878"/>
                    </a:lnTo>
                    <a:lnTo>
                      <a:pt x="1738" y="878"/>
                    </a:lnTo>
                    <a:lnTo>
                      <a:pt x="1736" y="880"/>
                    </a:lnTo>
                    <a:lnTo>
                      <a:pt x="1745" y="882"/>
                    </a:lnTo>
                    <a:lnTo>
                      <a:pt x="1747" y="886"/>
                    </a:lnTo>
                    <a:lnTo>
                      <a:pt x="1742" y="886"/>
                    </a:lnTo>
                    <a:lnTo>
                      <a:pt x="1742" y="888"/>
                    </a:lnTo>
                    <a:lnTo>
                      <a:pt x="1736" y="888"/>
                    </a:lnTo>
                    <a:lnTo>
                      <a:pt x="1734" y="888"/>
                    </a:lnTo>
                    <a:lnTo>
                      <a:pt x="1728" y="890"/>
                    </a:lnTo>
                    <a:lnTo>
                      <a:pt x="1724" y="894"/>
                    </a:lnTo>
                    <a:lnTo>
                      <a:pt x="1719" y="894"/>
                    </a:lnTo>
                    <a:lnTo>
                      <a:pt x="1709" y="895"/>
                    </a:lnTo>
                    <a:lnTo>
                      <a:pt x="1709" y="897"/>
                    </a:lnTo>
                    <a:lnTo>
                      <a:pt x="1715" y="895"/>
                    </a:lnTo>
                    <a:lnTo>
                      <a:pt x="1723" y="894"/>
                    </a:lnTo>
                    <a:lnTo>
                      <a:pt x="1724" y="894"/>
                    </a:lnTo>
                    <a:lnTo>
                      <a:pt x="1724" y="895"/>
                    </a:lnTo>
                    <a:lnTo>
                      <a:pt x="1719" y="897"/>
                    </a:lnTo>
                    <a:lnTo>
                      <a:pt x="1711" y="897"/>
                    </a:lnTo>
                    <a:lnTo>
                      <a:pt x="1705" y="901"/>
                    </a:lnTo>
                    <a:lnTo>
                      <a:pt x="1703" y="903"/>
                    </a:lnTo>
                    <a:lnTo>
                      <a:pt x="1700" y="903"/>
                    </a:lnTo>
                    <a:lnTo>
                      <a:pt x="1698" y="907"/>
                    </a:lnTo>
                    <a:lnTo>
                      <a:pt x="1698" y="909"/>
                    </a:lnTo>
                    <a:lnTo>
                      <a:pt x="1690" y="905"/>
                    </a:lnTo>
                    <a:lnTo>
                      <a:pt x="1686" y="897"/>
                    </a:lnTo>
                    <a:lnTo>
                      <a:pt x="1686" y="901"/>
                    </a:lnTo>
                    <a:lnTo>
                      <a:pt x="1686" y="903"/>
                    </a:lnTo>
                    <a:lnTo>
                      <a:pt x="1688" y="903"/>
                    </a:lnTo>
                    <a:lnTo>
                      <a:pt x="1690" y="905"/>
                    </a:lnTo>
                    <a:lnTo>
                      <a:pt x="1696" y="911"/>
                    </a:lnTo>
                    <a:lnTo>
                      <a:pt x="1696" y="914"/>
                    </a:lnTo>
                    <a:lnTo>
                      <a:pt x="1694" y="913"/>
                    </a:lnTo>
                    <a:lnTo>
                      <a:pt x="1690" y="914"/>
                    </a:lnTo>
                    <a:lnTo>
                      <a:pt x="1692" y="918"/>
                    </a:lnTo>
                    <a:lnTo>
                      <a:pt x="1694" y="918"/>
                    </a:lnTo>
                    <a:lnTo>
                      <a:pt x="1696" y="916"/>
                    </a:lnTo>
                    <a:lnTo>
                      <a:pt x="1698" y="916"/>
                    </a:lnTo>
                    <a:lnTo>
                      <a:pt x="1702" y="911"/>
                    </a:lnTo>
                    <a:lnTo>
                      <a:pt x="1705" y="911"/>
                    </a:lnTo>
                    <a:lnTo>
                      <a:pt x="1709" y="907"/>
                    </a:lnTo>
                    <a:lnTo>
                      <a:pt x="1713" y="907"/>
                    </a:lnTo>
                    <a:lnTo>
                      <a:pt x="1715" y="903"/>
                    </a:lnTo>
                    <a:lnTo>
                      <a:pt x="1719" y="899"/>
                    </a:lnTo>
                    <a:lnTo>
                      <a:pt x="1723" y="899"/>
                    </a:lnTo>
                    <a:lnTo>
                      <a:pt x="1728" y="897"/>
                    </a:lnTo>
                    <a:lnTo>
                      <a:pt x="1732" y="897"/>
                    </a:lnTo>
                    <a:lnTo>
                      <a:pt x="1736" y="897"/>
                    </a:lnTo>
                    <a:lnTo>
                      <a:pt x="1734" y="895"/>
                    </a:lnTo>
                    <a:lnTo>
                      <a:pt x="1730" y="895"/>
                    </a:lnTo>
                    <a:lnTo>
                      <a:pt x="1730" y="895"/>
                    </a:lnTo>
                    <a:lnTo>
                      <a:pt x="1732" y="894"/>
                    </a:lnTo>
                    <a:lnTo>
                      <a:pt x="1740" y="894"/>
                    </a:lnTo>
                    <a:lnTo>
                      <a:pt x="1745" y="895"/>
                    </a:lnTo>
                    <a:lnTo>
                      <a:pt x="1749" y="901"/>
                    </a:lnTo>
                    <a:lnTo>
                      <a:pt x="1747" y="903"/>
                    </a:lnTo>
                    <a:lnTo>
                      <a:pt x="1744" y="907"/>
                    </a:lnTo>
                    <a:lnTo>
                      <a:pt x="1742" y="907"/>
                    </a:lnTo>
                    <a:lnTo>
                      <a:pt x="1740" y="911"/>
                    </a:lnTo>
                    <a:lnTo>
                      <a:pt x="1744" y="911"/>
                    </a:lnTo>
                    <a:lnTo>
                      <a:pt x="1745" y="913"/>
                    </a:lnTo>
                    <a:lnTo>
                      <a:pt x="1747" y="913"/>
                    </a:lnTo>
                    <a:lnTo>
                      <a:pt x="1747" y="909"/>
                    </a:lnTo>
                    <a:lnTo>
                      <a:pt x="1753" y="905"/>
                    </a:lnTo>
                    <a:lnTo>
                      <a:pt x="1757" y="907"/>
                    </a:lnTo>
                    <a:lnTo>
                      <a:pt x="1759" y="907"/>
                    </a:lnTo>
                    <a:lnTo>
                      <a:pt x="1757" y="909"/>
                    </a:lnTo>
                    <a:lnTo>
                      <a:pt x="1757" y="911"/>
                    </a:lnTo>
                    <a:lnTo>
                      <a:pt x="1761" y="911"/>
                    </a:lnTo>
                    <a:lnTo>
                      <a:pt x="1766" y="913"/>
                    </a:lnTo>
                    <a:lnTo>
                      <a:pt x="1766" y="914"/>
                    </a:lnTo>
                    <a:lnTo>
                      <a:pt x="1763" y="913"/>
                    </a:lnTo>
                    <a:lnTo>
                      <a:pt x="1761" y="913"/>
                    </a:lnTo>
                    <a:lnTo>
                      <a:pt x="1763" y="916"/>
                    </a:lnTo>
                    <a:lnTo>
                      <a:pt x="1768" y="918"/>
                    </a:lnTo>
                    <a:lnTo>
                      <a:pt x="1768" y="922"/>
                    </a:lnTo>
                    <a:lnTo>
                      <a:pt x="1766" y="924"/>
                    </a:lnTo>
                    <a:lnTo>
                      <a:pt x="1763" y="922"/>
                    </a:lnTo>
                    <a:lnTo>
                      <a:pt x="1761" y="926"/>
                    </a:lnTo>
                    <a:lnTo>
                      <a:pt x="1764" y="928"/>
                    </a:lnTo>
                    <a:lnTo>
                      <a:pt x="1764" y="932"/>
                    </a:lnTo>
                    <a:lnTo>
                      <a:pt x="1761" y="932"/>
                    </a:lnTo>
                    <a:lnTo>
                      <a:pt x="1761" y="935"/>
                    </a:lnTo>
                    <a:lnTo>
                      <a:pt x="1757" y="935"/>
                    </a:lnTo>
                    <a:lnTo>
                      <a:pt x="1753" y="934"/>
                    </a:lnTo>
                    <a:lnTo>
                      <a:pt x="1755" y="935"/>
                    </a:lnTo>
                    <a:lnTo>
                      <a:pt x="1761" y="939"/>
                    </a:lnTo>
                    <a:lnTo>
                      <a:pt x="1763" y="937"/>
                    </a:lnTo>
                    <a:lnTo>
                      <a:pt x="1764" y="941"/>
                    </a:lnTo>
                    <a:lnTo>
                      <a:pt x="1763" y="941"/>
                    </a:lnTo>
                    <a:lnTo>
                      <a:pt x="1759" y="941"/>
                    </a:lnTo>
                    <a:lnTo>
                      <a:pt x="1757" y="941"/>
                    </a:lnTo>
                    <a:lnTo>
                      <a:pt x="1761" y="943"/>
                    </a:lnTo>
                    <a:lnTo>
                      <a:pt x="1763" y="943"/>
                    </a:lnTo>
                    <a:lnTo>
                      <a:pt x="1764" y="943"/>
                    </a:lnTo>
                    <a:lnTo>
                      <a:pt x="1763" y="947"/>
                    </a:lnTo>
                    <a:lnTo>
                      <a:pt x="1763" y="951"/>
                    </a:lnTo>
                    <a:lnTo>
                      <a:pt x="1761" y="951"/>
                    </a:lnTo>
                    <a:lnTo>
                      <a:pt x="1759" y="954"/>
                    </a:lnTo>
                    <a:lnTo>
                      <a:pt x="1755" y="956"/>
                    </a:lnTo>
                    <a:lnTo>
                      <a:pt x="1749" y="958"/>
                    </a:lnTo>
                    <a:lnTo>
                      <a:pt x="1747" y="960"/>
                    </a:lnTo>
                    <a:lnTo>
                      <a:pt x="1745" y="960"/>
                    </a:lnTo>
                    <a:lnTo>
                      <a:pt x="1742" y="964"/>
                    </a:lnTo>
                    <a:lnTo>
                      <a:pt x="1740" y="964"/>
                    </a:lnTo>
                    <a:lnTo>
                      <a:pt x="1740" y="966"/>
                    </a:lnTo>
                    <a:lnTo>
                      <a:pt x="1736" y="966"/>
                    </a:lnTo>
                    <a:lnTo>
                      <a:pt x="1734" y="964"/>
                    </a:lnTo>
                    <a:lnTo>
                      <a:pt x="1732" y="966"/>
                    </a:lnTo>
                    <a:lnTo>
                      <a:pt x="1728" y="966"/>
                    </a:lnTo>
                    <a:lnTo>
                      <a:pt x="1728" y="964"/>
                    </a:lnTo>
                    <a:lnTo>
                      <a:pt x="1724" y="966"/>
                    </a:lnTo>
                    <a:lnTo>
                      <a:pt x="1721" y="966"/>
                    </a:lnTo>
                    <a:lnTo>
                      <a:pt x="1719" y="964"/>
                    </a:lnTo>
                    <a:lnTo>
                      <a:pt x="1717" y="964"/>
                    </a:lnTo>
                    <a:lnTo>
                      <a:pt x="1717" y="966"/>
                    </a:lnTo>
                    <a:lnTo>
                      <a:pt x="1715" y="968"/>
                    </a:lnTo>
                    <a:lnTo>
                      <a:pt x="1711" y="968"/>
                    </a:lnTo>
                    <a:lnTo>
                      <a:pt x="1709" y="968"/>
                    </a:lnTo>
                    <a:lnTo>
                      <a:pt x="1711" y="970"/>
                    </a:lnTo>
                    <a:lnTo>
                      <a:pt x="1709" y="972"/>
                    </a:lnTo>
                    <a:lnTo>
                      <a:pt x="1707" y="974"/>
                    </a:lnTo>
                    <a:lnTo>
                      <a:pt x="1705" y="974"/>
                    </a:lnTo>
                    <a:lnTo>
                      <a:pt x="1705" y="977"/>
                    </a:lnTo>
                    <a:lnTo>
                      <a:pt x="1703" y="981"/>
                    </a:lnTo>
                    <a:lnTo>
                      <a:pt x="1700" y="981"/>
                    </a:lnTo>
                    <a:lnTo>
                      <a:pt x="1698" y="983"/>
                    </a:lnTo>
                    <a:lnTo>
                      <a:pt x="1696" y="985"/>
                    </a:lnTo>
                    <a:lnTo>
                      <a:pt x="1694" y="989"/>
                    </a:lnTo>
                    <a:lnTo>
                      <a:pt x="1692" y="987"/>
                    </a:lnTo>
                    <a:lnTo>
                      <a:pt x="1690" y="989"/>
                    </a:lnTo>
                    <a:lnTo>
                      <a:pt x="1686" y="989"/>
                    </a:lnTo>
                    <a:lnTo>
                      <a:pt x="1684" y="991"/>
                    </a:lnTo>
                    <a:lnTo>
                      <a:pt x="1683" y="993"/>
                    </a:lnTo>
                    <a:lnTo>
                      <a:pt x="1679" y="991"/>
                    </a:lnTo>
                    <a:lnTo>
                      <a:pt x="1673" y="991"/>
                    </a:lnTo>
                    <a:lnTo>
                      <a:pt x="1673" y="991"/>
                    </a:lnTo>
                    <a:lnTo>
                      <a:pt x="1667" y="991"/>
                    </a:lnTo>
                    <a:lnTo>
                      <a:pt x="1665" y="991"/>
                    </a:lnTo>
                    <a:lnTo>
                      <a:pt x="1658" y="995"/>
                    </a:lnTo>
                    <a:lnTo>
                      <a:pt x="1654" y="993"/>
                    </a:lnTo>
                    <a:lnTo>
                      <a:pt x="1656" y="991"/>
                    </a:lnTo>
                    <a:lnTo>
                      <a:pt x="1652" y="991"/>
                    </a:lnTo>
                    <a:lnTo>
                      <a:pt x="1650" y="993"/>
                    </a:lnTo>
                    <a:lnTo>
                      <a:pt x="1646" y="993"/>
                    </a:lnTo>
                    <a:lnTo>
                      <a:pt x="1641" y="989"/>
                    </a:lnTo>
                    <a:lnTo>
                      <a:pt x="1639" y="991"/>
                    </a:lnTo>
                    <a:lnTo>
                      <a:pt x="1635" y="989"/>
                    </a:lnTo>
                    <a:lnTo>
                      <a:pt x="1633" y="987"/>
                    </a:lnTo>
                    <a:lnTo>
                      <a:pt x="1631" y="987"/>
                    </a:lnTo>
                    <a:lnTo>
                      <a:pt x="1627" y="989"/>
                    </a:lnTo>
                    <a:lnTo>
                      <a:pt x="1623" y="989"/>
                    </a:lnTo>
                    <a:lnTo>
                      <a:pt x="1618" y="985"/>
                    </a:lnTo>
                    <a:lnTo>
                      <a:pt x="1616" y="987"/>
                    </a:lnTo>
                    <a:lnTo>
                      <a:pt x="1612" y="989"/>
                    </a:lnTo>
                    <a:lnTo>
                      <a:pt x="1610" y="985"/>
                    </a:lnTo>
                    <a:lnTo>
                      <a:pt x="1606" y="989"/>
                    </a:lnTo>
                    <a:lnTo>
                      <a:pt x="1603" y="987"/>
                    </a:lnTo>
                    <a:lnTo>
                      <a:pt x="1601" y="987"/>
                    </a:lnTo>
                    <a:lnTo>
                      <a:pt x="1595" y="985"/>
                    </a:lnTo>
                    <a:lnTo>
                      <a:pt x="1587" y="987"/>
                    </a:lnTo>
                    <a:lnTo>
                      <a:pt x="1583" y="985"/>
                    </a:lnTo>
                    <a:lnTo>
                      <a:pt x="1580" y="981"/>
                    </a:lnTo>
                    <a:lnTo>
                      <a:pt x="1578" y="983"/>
                    </a:lnTo>
                    <a:lnTo>
                      <a:pt x="1576" y="985"/>
                    </a:lnTo>
                    <a:lnTo>
                      <a:pt x="1578" y="987"/>
                    </a:lnTo>
                    <a:lnTo>
                      <a:pt x="1576" y="989"/>
                    </a:lnTo>
                    <a:lnTo>
                      <a:pt x="1572" y="989"/>
                    </a:lnTo>
                    <a:lnTo>
                      <a:pt x="1566" y="995"/>
                    </a:lnTo>
                    <a:lnTo>
                      <a:pt x="1562" y="996"/>
                    </a:lnTo>
                    <a:lnTo>
                      <a:pt x="1561" y="1000"/>
                    </a:lnTo>
                    <a:lnTo>
                      <a:pt x="1561" y="1002"/>
                    </a:lnTo>
                    <a:lnTo>
                      <a:pt x="1559" y="1006"/>
                    </a:lnTo>
                    <a:lnTo>
                      <a:pt x="1557" y="1010"/>
                    </a:lnTo>
                    <a:lnTo>
                      <a:pt x="1551" y="1010"/>
                    </a:lnTo>
                    <a:lnTo>
                      <a:pt x="1549" y="1012"/>
                    </a:lnTo>
                    <a:lnTo>
                      <a:pt x="1542" y="1012"/>
                    </a:lnTo>
                    <a:lnTo>
                      <a:pt x="1540" y="1015"/>
                    </a:lnTo>
                    <a:lnTo>
                      <a:pt x="1538" y="1015"/>
                    </a:lnTo>
                    <a:lnTo>
                      <a:pt x="1536" y="1014"/>
                    </a:lnTo>
                    <a:lnTo>
                      <a:pt x="1532" y="1015"/>
                    </a:lnTo>
                    <a:lnTo>
                      <a:pt x="1532" y="1019"/>
                    </a:lnTo>
                    <a:lnTo>
                      <a:pt x="1528" y="1021"/>
                    </a:lnTo>
                    <a:lnTo>
                      <a:pt x="1524" y="1023"/>
                    </a:lnTo>
                    <a:lnTo>
                      <a:pt x="1522" y="1025"/>
                    </a:lnTo>
                    <a:lnTo>
                      <a:pt x="1521" y="1027"/>
                    </a:lnTo>
                    <a:lnTo>
                      <a:pt x="1517" y="1033"/>
                    </a:lnTo>
                    <a:lnTo>
                      <a:pt x="1509" y="1036"/>
                    </a:lnTo>
                    <a:lnTo>
                      <a:pt x="1507" y="1042"/>
                    </a:lnTo>
                    <a:lnTo>
                      <a:pt x="1503" y="1046"/>
                    </a:lnTo>
                    <a:lnTo>
                      <a:pt x="1500" y="1050"/>
                    </a:lnTo>
                    <a:lnTo>
                      <a:pt x="1496" y="1050"/>
                    </a:lnTo>
                    <a:lnTo>
                      <a:pt x="1494" y="1056"/>
                    </a:lnTo>
                    <a:lnTo>
                      <a:pt x="1492" y="1059"/>
                    </a:lnTo>
                    <a:lnTo>
                      <a:pt x="1482" y="1063"/>
                    </a:lnTo>
                    <a:lnTo>
                      <a:pt x="1482" y="1067"/>
                    </a:lnTo>
                    <a:lnTo>
                      <a:pt x="1473" y="1071"/>
                    </a:lnTo>
                    <a:lnTo>
                      <a:pt x="1467" y="1073"/>
                    </a:lnTo>
                    <a:lnTo>
                      <a:pt x="1471" y="1073"/>
                    </a:lnTo>
                    <a:lnTo>
                      <a:pt x="1481" y="1069"/>
                    </a:lnTo>
                    <a:lnTo>
                      <a:pt x="1490" y="1063"/>
                    </a:lnTo>
                    <a:lnTo>
                      <a:pt x="1496" y="1059"/>
                    </a:lnTo>
                    <a:lnTo>
                      <a:pt x="1500" y="1054"/>
                    </a:lnTo>
                    <a:lnTo>
                      <a:pt x="1503" y="1050"/>
                    </a:lnTo>
                    <a:lnTo>
                      <a:pt x="1507" y="1048"/>
                    </a:lnTo>
                    <a:lnTo>
                      <a:pt x="1517" y="1040"/>
                    </a:lnTo>
                    <a:lnTo>
                      <a:pt x="1528" y="1031"/>
                    </a:lnTo>
                    <a:lnTo>
                      <a:pt x="1538" y="1027"/>
                    </a:lnTo>
                    <a:lnTo>
                      <a:pt x="1542" y="1025"/>
                    </a:lnTo>
                    <a:lnTo>
                      <a:pt x="1547" y="1023"/>
                    </a:lnTo>
                    <a:lnTo>
                      <a:pt x="1557" y="1021"/>
                    </a:lnTo>
                    <a:lnTo>
                      <a:pt x="1568" y="1017"/>
                    </a:lnTo>
                    <a:lnTo>
                      <a:pt x="1572" y="1017"/>
                    </a:lnTo>
                    <a:lnTo>
                      <a:pt x="1576" y="1015"/>
                    </a:lnTo>
                    <a:lnTo>
                      <a:pt x="1587" y="1015"/>
                    </a:lnTo>
                    <a:lnTo>
                      <a:pt x="1593" y="1017"/>
                    </a:lnTo>
                    <a:lnTo>
                      <a:pt x="1601" y="1021"/>
                    </a:lnTo>
                    <a:lnTo>
                      <a:pt x="1601" y="1023"/>
                    </a:lnTo>
                    <a:lnTo>
                      <a:pt x="1595" y="1023"/>
                    </a:lnTo>
                    <a:lnTo>
                      <a:pt x="1597" y="1023"/>
                    </a:lnTo>
                    <a:lnTo>
                      <a:pt x="1595" y="1025"/>
                    </a:lnTo>
                    <a:lnTo>
                      <a:pt x="1599" y="1025"/>
                    </a:lnTo>
                    <a:lnTo>
                      <a:pt x="1603" y="1027"/>
                    </a:lnTo>
                    <a:lnTo>
                      <a:pt x="1604" y="1029"/>
                    </a:lnTo>
                    <a:lnTo>
                      <a:pt x="1601" y="1029"/>
                    </a:lnTo>
                    <a:lnTo>
                      <a:pt x="1603" y="1031"/>
                    </a:lnTo>
                    <a:lnTo>
                      <a:pt x="1601" y="1036"/>
                    </a:lnTo>
                    <a:lnTo>
                      <a:pt x="1597" y="1038"/>
                    </a:lnTo>
                    <a:lnTo>
                      <a:pt x="1593" y="1040"/>
                    </a:lnTo>
                    <a:lnTo>
                      <a:pt x="1589" y="1040"/>
                    </a:lnTo>
                    <a:lnTo>
                      <a:pt x="1585" y="1044"/>
                    </a:lnTo>
                    <a:lnTo>
                      <a:pt x="1582" y="1044"/>
                    </a:lnTo>
                    <a:lnTo>
                      <a:pt x="1578" y="1042"/>
                    </a:lnTo>
                    <a:lnTo>
                      <a:pt x="1574" y="1040"/>
                    </a:lnTo>
                    <a:lnTo>
                      <a:pt x="1572" y="1042"/>
                    </a:lnTo>
                    <a:lnTo>
                      <a:pt x="1568" y="1042"/>
                    </a:lnTo>
                    <a:lnTo>
                      <a:pt x="1564" y="1042"/>
                    </a:lnTo>
                    <a:lnTo>
                      <a:pt x="1559" y="1044"/>
                    </a:lnTo>
                    <a:lnTo>
                      <a:pt x="1564" y="1044"/>
                    </a:lnTo>
                    <a:lnTo>
                      <a:pt x="1568" y="1044"/>
                    </a:lnTo>
                    <a:lnTo>
                      <a:pt x="1576" y="1046"/>
                    </a:lnTo>
                    <a:lnTo>
                      <a:pt x="1578" y="1050"/>
                    </a:lnTo>
                    <a:lnTo>
                      <a:pt x="1578" y="1052"/>
                    </a:lnTo>
                    <a:lnTo>
                      <a:pt x="1582" y="1050"/>
                    </a:lnTo>
                    <a:lnTo>
                      <a:pt x="1585" y="1048"/>
                    </a:lnTo>
                    <a:lnTo>
                      <a:pt x="1589" y="1048"/>
                    </a:lnTo>
                    <a:lnTo>
                      <a:pt x="1591" y="1050"/>
                    </a:lnTo>
                    <a:lnTo>
                      <a:pt x="1593" y="1050"/>
                    </a:lnTo>
                    <a:lnTo>
                      <a:pt x="1595" y="1052"/>
                    </a:lnTo>
                    <a:lnTo>
                      <a:pt x="1591" y="1054"/>
                    </a:lnTo>
                    <a:lnTo>
                      <a:pt x="1585" y="1063"/>
                    </a:lnTo>
                    <a:lnTo>
                      <a:pt x="1583" y="1063"/>
                    </a:lnTo>
                    <a:lnTo>
                      <a:pt x="1582" y="1067"/>
                    </a:lnTo>
                    <a:lnTo>
                      <a:pt x="1587" y="1067"/>
                    </a:lnTo>
                    <a:lnTo>
                      <a:pt x="1587" y="1069"/>
                    </a:lnTo>
                    <a:lnTo>
                      <a:pt x="1585" y="1071"/>
                    </a:lnTo>
                    <a:lnTo>
                      <a:pt x="1589" y="1075"/>
                    </a:lnTo>
                    <a:lnTo>
                      <a:pt x="1587" y="1076"/>
                    </a:lnTo>
                    <a:lnTo>
                      <a:pt x="1589" y="1082"/>
                    </a:lnTo>
                    <a:lnTo>
                      <a:pt x="1591" y="1084"/>
                    </a:lnTo>
                    <a:lnTo>
                      <a:pt x="1593" y="1088"/>
                    </a:lnTo>
                    <a:lnTo>
                      <a:pt x="1595" y="1088"/>
                    </a:lnTo>
                    <a:lnTo>
                      <a:pt x="1597" y="1090"/>
                    </a:lnTo>
                    <a:lnTo>
                      <a:pt x="1603" y="1090"/>
                    </a:lnTo>
                    <a:lnTo>
                      <a:pt x="1603" y="1092"/>
                    </a:lnTo>
                    <a:lnTo>
                      <a:pt x="1597" y="1094"/>
                    </a:lnTo>
                    <a:lnTo>
                      <a:pt x="1603" y="1097"/>
                    </a:lnTo>
                    <a:lnTo>
                      <a:pt x="1608" y="1097"/>
                    </a:lnTo>
                    <a:lnTo>
                      <a:pt x="1612" y="1099"/>
                    </a:lnTo>
                    <a:lnTo>
                      <a:pt x="1614" y="1097"/>
                    </a:lnTo>
                    <a:lnTo>
                      <a:pt x="1618" y="1099"/>
                    </a:lnTo>
                    <a:lnTo>
                      <a:pt x="1620" y="1101"/>
                    </a:lnTo>
                    <a:lnTo>
                      <a:pt x="1625" y="1103"/>
                    </a:lnTo>
                    <a:lnTo>
                      <a:pt x="1627" y="1101"/>
                    </a:lnTo>
                    <a:lnTo>
                      <a:pt x="1631" y="1097"/>
                    </a:lnTo>
                    <a:lnTo>
                      <a:pt x="1633" y="1099"/>
                    </a:lnTo>
                    <a:lnTo>
                      <a:pt x="1631" y="1101"/>
                    </a:lnTo>
                    <a:lnTo>
                      <a:pt x="1635" y="1103"/>
                    </a:lnTo>
                    <a:lnTo>
                      <a:pt x="1643" y="1105"/>
                    </a:lnTo>
                    <a:lnTo>
                      <a:pt x="1643" y="1107"/>
                    </a:lnTo>
                    <a:lnTo>
                      <a:pt x="1639" y="1107"/>
                    </a:lnTo>
                    <a:lnTo>
                      <a:pt x="1639" y="1109"/>
                    </a:lnTo>
                    <a:lnTo>
                      <a:pt x="1641" y="1111"/>
                    </a:lnTo>
                    <a:lnTo>
                      <a:pt x="1644" y="1111"/>
                    </a:lnTo>
                    <a:lnTo>
                      <a:pt x="1646" y="1113"/>
                    </a:lnTo>
                    <a:lnTo>
                      <a:pt x="1644" y="1113"/>
                    </a:lnTo>
                    <a:lnTo>
                      <a:pt x="1643" y="1113"/>
                    </a:lnTo>
                    <a:lnTo>
                      <a:pt x="1639" y="1113"/>
                    </a:lnTo>
                    <a:lnTo>
                      <a:pt x="1633" y="1115"/>
                    </a:lnTo>
                    <a:lnTo>
                      <a:pt x="1625" y="1118"/>
                    </a:lnTo>
                    <a:lnTo>
                      <a:pt x="1622" y="1118"/>
                    </a:lnTo>
                    <a:lnTo>
                      <a:pt x="1616" y="1120"/>
                    </a:lnTo>
                    <a:lnTo>
                      <a:pt x="1610" y="1122"/>
                    </a:lnTo>
                    <a:lnTo>
                      <a:pt x="1604" y="1124"/>
                    </a:lnTo>
                    <a:lnTo>
                      <a:pt x="1601" y="1124"/>
                    </a:lnTo>
                    <a:lnTo>
                      <a:pt x="1601" y="1126"/>
                    </a:lnTo>
                    <a:lnTo>
                      <a:pt x="1597" y="1126"/>
                    </a:lnTo>
                    <a:lnTo>
                      <a:pt x="1595" y="1122"/>
                    </a:lnTo>
                    <a:lnTo>
                      <a:pt x="1593" y="1122"/>
                    </a:lnTo>
                    <a:lnTo>
                      <a:pt x="1591" y="1124"/>
                    </a:lnTo>
                    <a:lnTo>
                      <a:pt x="1589" y="1124"/>
                    </a:lnTo>
                    <a:lnTo>
                      <a:pt x="1587" y="1128"/>
                    </a:lnTo>
                    <a:lnTo>
                      <a:pt x="1589" y="1130"/>
                    </a:lnTo>
                    <a:lnTo>
                      <a:pt x="1583" y="1134"/>
                    </a:lnTo>
                    <a:lnTo>
                      <a:pt x="1578" y="1141"/>
                    </a:lnTo>
                    <a:lnTo>
                      <a:pt x="1574" y="1141"/>
                    </a:lnTo>
                    <a:lnTo>
                      <a:pt x="1570" y="1145"/>
                    </a:lnTo>
                    <a:lnTo>
                      <a:pt x="1568" y="1145"/>
                    </a:lnTo>
                    <a:lnTo>
                      <a:pt x="1566" y="1145"/>
                    </a:lnTo>
                    <a:lnTo>
                      <a:pt x="1566" y="1149"/>
                    </a:lnTo>
                    <a:lnTo>
                      <a:pt x="1564" y="1151"/>
                    </a:lnTo>
                    <a:lnTo>
                      <a:pt x="1562" y="1149"/>
                    </a:lnTo>
                    <a:lnTo>
                      <a:pt x="1561" y="1151"/>
                    </a:lnTo>
                    <a:lnTo>
                      <a:pt x="1559" y="1147"/>
                    </a:lnTo>
                    <a:lnTo>
                      <a:pt x="1559" y="1143"/>
                    </a:lnTo>
                    <a:lnTo>
                      <a:pt x="1557" y="1143"/>
                    </a:lnTo>
                    <a:lnTo>
                      <a:pt x="1555" y="1143"/>
                    </a:lnTo>
                    <a:lnTo>
                      <a:pt x="1553" y="1139"/>
                    </a:lnTo>
                    <a:lnTo>
                      <a:pt x="1553" y="1136"/>
                    </a:lnTo>
                    <a:lnTo>
                      <a:pt x="1553" y="1132"/>
                    </a:lnTo>
                    <a:lnTo>
                      <a:pt x="1555" y="1126"/>
                    </a:lnTo>
                    <a:lnTo>
                      <a:pt x="1561" y="1122"/>
                    </a:lnTo>
                    <a:lnTo>
                      <a:pt x="1561" y="1120"/>
                    </a:lnTo>
                    <a:lnTo>
                      <a:pt x="1566" y="1117"/>
                    </a:lnTo>
                    <a:lnTo>
                      <a:pt x="1576" y="1115"/>
                    </a:lnTo>
                    <a:lnTo>
                      <a:pt x="1582" y="1111"/>
                    </a:lnTo>
                    <a:lnTo>
                      <a:pt x="1587" y="1109"/>
                    </a:lnTo>
                    <a:lnTo>
                      <a:pt x="1589" y="1109"/>
                    </a:lnTo>
                    <a:lnTo>
                      <a:pt x="1589" y="1113"/>
                    </a:lnTo>
                    <a:lnTo>
                      <a:pt x="1591" y="1115"/>
                    </a:lnTo>
                    <a:lnTo>
                      <a:pt x="1591" y="1113"/>
                    </a:lnTo>
                    <a:lnTo>
                      <a:pt x="1593" y="1111"/>
                    </a:lnTo>
                    <a:lnTo>
                      <a:pt x="1595" y="1111"/>
                    </a:lnTo>
                    <a:lnTo>
                      <a:pt x="1601" y="1109"/>
                    </a:lnTo>
                    <a:lnTo>
                      <a:pt x="1604" y="1107"/>
                    </a:lnTo>
                    <a:lnTo>
                      <a:pt x="1599" y="1109"/>
                    </a:lnTo>
                    <a:lnTo>
                      <a:pt x="1591" y="1107"/>
                    </a:lnTo>
                    <a:lnTo>
                      <a:pt x="1589" y="1105"/>
                    </a:lnTo>
                    <a:lnTo>
                      <a:pt x="1585" y="1105"/>
                    </a:lnTo>
                    <a:lnTo>
                      <a:pt x="1583" y="1109"/>
                    </a:lnTo>
                    <a:lnTo>
                      <a:pt x="1580" y="1107"/>
                    </a:lnTo>
                    <a:lnTo>
                      <a:pt x="1583" y="1103"/>
                    </a:lnTo>
                    <a:lnTo>
                      <a:pt x="1585" y="1101"/>
                    </a:lnTo>
                    <a:lnTo>
                      <a:pt x="1589" y="1097"/>
                    </a:lnTo>
                    <a:lnTo>
                      <a:pt x="1589" y="1096"/>
                    </a:lnTo>
                    <a:lnTo>
                      <a:pt x="1587" y="1097"/>
                    </a:lnTo>
                    <a:lnTo>
                      <a:pt x="1587" y="1096"/>
                    </a:lnTo>
                    <a:lnTo>
                      <a:pt x="1583" y="1101"/>
                    </a:lnTo>
                    <a:lnTo>
                      <a:pt x="1580" y="1101"/>
                    </a:lnTo>
                    <a:lnTo>
                      <a:pt x="1576" y="1105"/>
                    </a:lnTo>
                    <a:lnTo>
                      <a:pt x="1572" y="1107"/>
                    </a:lnTo>
                    <a:lnTo>
                      <a:pt x="1570" y="1109"/>
                    </a:lnTo>
                    <a:lnTo>
                      <a:pt x="1562" y="1111"/>
                    </a:lnTo>
                    <a:lnTo>
                      <a:pt x="1561" y="1109"/>
                    </a:lnTo>
                    <a:lnTo>
                      <a:pt x="1562" y="1107"/>
                    </a:lnTo>
                    <a:lnTo>
                      <a:pt x="1561" y="1107"/>
                    </a:lnTo>
                    <a:lnTo>
                      <a:pt x="1562" y="1103"/>
                    </a:lnTo>
                    <a:lnTo>
                      <a:pt x="1561" y="1107"/>
                    </a:lnTo>
                    <a:lnTo>
                      <a:pt x="1559" y="1111"/>
                    </a:lnTo>
                    <a:lnTo>
                      <a:pt x="1553" y="1111"/>
                    </a:lnTo>
                    <a:lnTo>
                      <a:pt x="1551" y="1111"/>
                    </a:lnTo>
                    <a:lnTo>
                      <a:pt x="1549" y="1113"/>
                    </a:lnTo>
                    <a:lnTo>
                      <a:pt x="1547" y="1113"/>
                    </a:lnTo>
                    <a:lnTo>
                      <a:pt x="1545" y="1109"/>
                    </a:lnTo>
                    <a:lnTo>
                      <a:pt x="1542" y="1111"/>
                    </a:lnTo>
                    <a:lnTo>
                      <a:pt x="1536" y="1109"/>
                    </a:lnTo>
                    <a:lnTo>
                      <a:pt x="1536" y="1109"/>
                    </a:lnTo>
                    <a:lnTo>
                      <a:pt x="1543" y="1113"/>
                    </a:lnTo>
                    <a:lnTo>
                      <a:pt x="1542" y="1117"/>
                    </a:lnTo>
                    <a:lnTo>
                      <a:pt x="1545" y="1120"/>
                    </a:lnTo>
                    <a:lnTo>
                      <a:pt x="1545" y="1117"/>
                    </a:lnTo>
                    <a:lnTo>
                      <a:pt x="1549" y="1118"/>
                    </a:lnTo>
                    <a:lnTo>
                      <a:pt x="1547" y="1122"/>
                    </a:lnTo>
                    <a:lnTo>
                      <a:pt x="1543" y="1122"/>
                    </a:lnTo>
                    <a:lnTo>
                      <a:pt x="1543" y="1120"/>
                    </a:lnTo>
                    <a:lnTo>
                      <a:pt x="1538" y="1122"/>
                    </a:lnTo>
                    <a:lnTo>
                      <a:pt x="1536" y="1122"/>
                    </a:lnTo>
                    <a:lnTo>
                      <a:pt x="1532" y="1124"/>
                    </a:lnTo>
                    <a:lnTo>
                      <a:pt x="1530" y="1126"/>
                    </a:lnTo>
                    <a:lnTo>
                      <a:pt x="1528" y="1124"/>
                    </a:lnTo>
                    <a:lnTo>
                      <a:pt x="1524" y="1130"/>
                    </a:lnTo>
                    <a:lnTo>
                      <a:pt x="1522" y="1130"/>
                    </a:lnTo>
                    <a:lnTo>
                      <a:pt x="1521" y="1124"/>
                    </a:lnTo>
                    <a:lnTo>
                      <a:pt x="1517" y="1124"/>
                    </a:lnTo>
                    <a:lnTo>
                      <a:pt x="1515" y="1128"/>
                    </a:lnTo>
                    <a:lnTo>
                      <a:pt x="1511" y="1128"/>
                    </a:lnTo>
                    <a:lnTo>
                      <a:pt x="1509" y="1126"/>
                    </a:lnTo>
                    <a:lnTo>
                      <a:pt x="1511" y="1122"/>
                    </a:lnTo>
                    <a:lnTo>
                      <a:pt x="1505" y="1128"/>
                    </a:lnTo>
                    <a:lnTo>
                      <a:pt x="1503" y="1134"/>
                    </a:lnTo>
                    <a:lnTo>
                      <a:pt x="1500" y="1136"/>
                    </a:lnTo>
                    <a:lnTo>
                      <a:pt x="1500" y="1134"/>
                    </a:lnTo>
                    <a:lnTo>
                      <a:pt x="1498" y="1137"/>
                    </a:lnTo>
                    <a:lnTo>
                      <a:pt x="1496" y="1137"/>
                    </a:lnTo>
                    <a:lnTo>
                      <a:pt x="1494" y="1134"/>
                    </a:lnTo>
                    <a:lnTo>
                      <a:pt x="1492" y="1137"/>
                    </a:lnTo>
                    <a:lnTo>
                      <a:pt x="1490" y="1139"/>
                    </a:lnTo>
                    <a:lnTo>
                      <a:pt x="1488" y="1139"/>
                    </a:lnTo>
                    <a:lnTo>
                      <a:pt x="1488" y="1137"/>
                    </a:lnTo>
                    <a:lnTo>
                      <a:pt x="1486" y="1139"/>
                    </a:lnTo>
                    <a:lnTo>
                      <a:pt x="1484" y="1139"/>
                    </a:lnTo>
                    <a:lnTo>
                      <a:pt x="1482" y="1145"/>
                    </a:lnTo>
                    <a:lnTo>
                      <a:pt x="1475" y="1151"/>
                    </a:lnTo>
                    <a:lnTo>
                      <a:pt x="1473" y="1157"/>
                    </a:lnTo>
                    <a:lnTo>
                      <a:pt x="1471" y="1158"/>
                    </a:lnTo>
                    <a:lnTo>
                      <a:pt x="1469" y="1162"/>
                    </a:lnTo>
                    <a:lnTo>
                      <a:pt x="1467" y="1164"/>
                    </a:lnTo>
                    <a:lnTo>
                      <a:pt x="1467" y="1166"/>
                    </a:lnTo>
                    <a:lnTo>
                      <a:pt x="1469" y="1166"/>
                    </a:lnTo>
                    <a:lnTo>
                      <a:pt x="1471" y="1168"/>
                    </a:lnTo>
                    <a:lnTo>
                      <a:pt x="1463" y="1174"/>
                    </a:lnTo>
                    <a:lnTo>
                      <a:pt x="1463" y="1176"/>
                    </a:lnTo>
                    <a:lnTo>
                      <a:pt x="1469" y="1179"/>
                    </a:lnTo>
                    <a:lnTo>
                      <a:pt x="1471" y="1185"/>
                    </a:lnTo>
                    <a:lnTo>
                      <a:pt x="1471" y="1187"/>
                    </a:lnTo>
                    <a:lnTo>
                      <a:pt x="1477" y="1187"/>
                    </a:lnTo>
                    <a:lnTo>
                      <a:pt x="1477" y="1183"/>
                    </a:lnTo>
                    <a:lnTo>
                      <a:pt x="1477" y="1179"/>
                    </a:lnTo>
                    <a:lnTo>
                      <a:pt x="1479" y="1179"/>
                    </a:lnTo>
                    <a:lnTo>
                      <a:pt x="1481" y="1185"/>
                    </a:lnTo>
                    <a:lnTo>
                      <a:pt x="1479" y="1189"/>
                    </a:lnTo>
                    <a:lnTo>
                      <a:pt x="1469" y="1195"/>
                    </a:lnTo>
                    <a:lnTo>
                      <a:pt x="1467" y="1193"/>
                    </a:lnTo>
                    <a:lnTo>
                      <a:pt x="1467" y="1191"/>
                    </a:lnTo>
                    <a:lnTo>
                      <a:pt x="1465" y="1187"/>
                    </a:lnTo>
                    <a:lnTo>
                      <a:pt x="1463" y="1193"/>
                    </a:lnTo>
                    <a:lnTo>
                      <a:pt x="1460" y="1197"/>
                    </a:lnTo>
                    <a:lnTo>
                      <a:pt x="1458" y="1197"/>
                    </a:lnTo>
                    <a:lnTo>
                      <a:pt x="1458" y="1195"/>
                    </a:lnTo>
                    <a:lnTo>
                      <a:pt x="1458" y="1191"/>
                    </a:lnTo>
                    <a:lnTo>
                      <a:pt x="1454" y="1187"/>
                    </a:lnTo>
                    <a:lnTo>
                      <a:pt x="1454" y="1191"/>
                    </a:lnTo>
                    <a:lnTo>
                      <a:pt x="1454" y="1195"/>
                    </a:lnTo>
                    <a:lnTo>
                      <a:pt x="1454" y="1197"/>
                    </a:lnTo>
                    <a:lnTo>
                      <a:pt x="1452" y="1198"/>
                    </a:lnTo>
                    <a:lnTo>
                      <a:pt x="1444" y="1198"/>
                    </a:lnTo>
                    <a:lnTo>
                      <a:pt x="1441" y="1200"/>
                    </a:lnTo>
                    <a:lnTo>
                      <a:pt x="1437" y="1198"/>
                    </a:lnTo>
                    <a:lnTo>
                      <a:pt x="1429" y="1198"/>
                    </a:lnTo>
                    <a:lnTo>
                      <a:pt x="1429" y="1198"/>
                    </a:lnTo>
                    <a:lnTo>
                      <a:pt x="1427" y="1198"/>
                    </a:lnTo>
                    <a:lnTo>
                      <a:pt x="1420" y="1202"/>
                    </a:lnTo>
                    <a:lnTo>
                      <a:pt x="1416" y="1202"/>
                    </a:lnTo>
                    <a:lnTo>
                      <a:pt x="1410" y="1206"/>
                    </a:lnTo>
                    <a:lnTo>
                      <a:pt x="1408" y="1206"/>
                    </a:lnTo>
                    <a:lnTo>
                      <a:pt x="1404" y="1208"/>
                    </a:lnTo>
                    <a:lnTo>
                      <a:pt x="1404" y="1212"/>
                    </a:lnTo>
                    <a:lnTo>
                      <a:pt x="1401" y="1214"/>
                    </a:lnTo>
                    <a:lnTo>
                      <a:pt x="1401" y="1216"/>
                    </a:lnTo>
                    <a:lnTo>
                      <a:pt x="1404" y="1218"/>
                    </a:lnTo>
                    <a:lnTo>
                      <a:pt x="1404" y="1221"/>
                    </a:lnTo>
                    <a:lnTo>
                      <a:pt x="1402" y="1223"/>
                    </a:lnTo>
                    <a:lnTo>
                      <a:pt x="1402" y="1225"/>
                    </a:lnTo>
                    <a:lnTo>
                      <a:pt x="1401" y="1227"/>
                    </a:lnTo>
                    <a:lnTo>
                      <a:pt x="1401" y="1229"/>
                    </a:lnTo>
                    <a:lnTo>
                      <a:pt x="1401" y="1231"/>
                    </a:lnTo>
                    <a:lnTo>
                      <a:pt x="1399" y="1235"/>
                    </a:lnTo>
                    <a:lnTo>
                      <a:pt x="1397" y="1235"/>
                    </a:lnTo>
                    <a:lnTo>
                      <a:pt x="1395" y="1238"/>
                    </a:lnTo>
                    <a:lnTo>
                      <a:pt x="1393" y="1242"/>
                    </a:lnTo>
                    <a:lnTo>
                      <a:pt x="1391" y="1244"/>
                    </a:lnTo>
                    <a:lnTo>
                      <a:pt x="1389" y="1246"/>
                    </a:lnTo>
                    <a:lnTo>
                      <a:pt x="1387" y="1246"/>
                    </a:lnTo>
                    <a:lnTo>
                      <a:pt x="1387" y="1248"/>
                    </a:lnTo>
                    <a:lnTo>
                      <a:pt x="1385" y="1252"/>
                    </a:lnTo>
                    <a:lnTo>
                      <a:pt x="1383" y="1252"/>
                    </a:lnTo>
                    <a:lnTo>
                      <a:pt x="1381" y="1254"/>
                    </a:lnTo>
                    <a:lnTo>
                      <a:pt x="1383" y="1248"/>
                    </a:lnTo>
                    <a:lnTo>
                      <a:pt x="1381" y="1246"/>
                    </a:lnTo>
                    <a:lnTo>
                      <a:pt x="1380" y="1246"/>
                    </a:lnTo>
                    <a:lnTo>
                      <a:pt x="1376" y="1242"/>
                    </a:lnTo>
                    <a:lnTo>
                      <a:pt x="1374" y="1240"/>
                    </a:lnTo>
                    <a:lnTo>
                      <a:pt x="1374" y="1237"/>
                    </a:lnTo>
                    <a:lnTo>
                      <a:pt x="1381" y="1231"/>
                    </a:lnTo>
                    <a:lnTo>
                      <a:pt x="1376" y="1233"/>
                    </a:lnTo>
                    <a:lnTo>
                      <a:pt x="1374" y="1237"/>
                    </a:lnTo>
                    <a:lnTo>
                      <a:pt x="1372" y="1240"/>
                    </a:lnTo>
                    <a:lnTo>
                      <a:pt x="1372" y="1242"/>
                    </a:lnTo>
                    <a:lnTo>
                      <a:pt x="1374" y="1244"/>
                    </a:lnTo>
                    <a:lnTo>
                      <a:pt x="1374" y="1250"/>
                    </a:lnTo>
                    <a:lnTo>
                      <a:pt x="1376" y="1252"/>
                    </a:lnTo>
                    <a:lnTo>
                      <a:pt x="1378" y="1258"/>
                    </a:lnTo>
                    <a:lnTo>
                      <a:pt x="1378" y="1263"/>
                    </a:lnTo>
                    <a:lnTo>
                      <a:pt x="1376" y="1269"/>
                    </a:lnTo>
                    <a:lnTo>
                      <a:pt x="1372" y="1271"/>
                    </a:lnTo>
                    <a:lnTo>
                      <a:pt x="1368" y="1279"/>
                    </a:lnTo>
                    <a:lnTo>
                      <a:pt x="1366" y="1282"/>
                    </a:lnTo>
                    <a:lnTo>
                      <a:pt x="1366" y="1284"/>
                    </a:lnTo>
                    <a:lnTo>
                      <a:pt x="1364" y="1286"/>
                    </a:lnTo>
                    <a:lnTo>
                      <a:pt x="1364" y="1284"/>
                    </a:lnTo>
                    <a:lnTo>
                      <a:pt x="1364" y="1284"/>
                    </a:lnTo>
                    <a:lnTo>
                      <a:pt x="1361" y="1290"/>
                    </a:lnTo>
                    <a:lnTo>
                      <a:pt x="1361" y="1292"/>
                    </a:lnTo>
                    <a:lnTo>
                      <a:pt x="1359" y="1294"/>
                    </a:lnTo>
                    <a:lnTo>
                      <a:pt x="1359" y="1290"/>
                    </a:lnTo>
                    <a:lnTo>
                      <a:pt x="1361" y="1286"/>
                    </a:lnTo>
                    <a:lnTo>
                      <a:pt x="1362" y="1282"/>
                    </a:lnTo>
                    <a:lnTo>
                      <a:pt x="1362" y="1280"/>
                    </a:lnTo>
                    <a:lnTo>
                      <a:pt x="1364" y="1277"/>
                    </a:lnTo>
                    <a:lnTo>
                      <a:pt x="1362" y="1277"/>
                    </a:lnTo>
                    <a:lnTo>
                      <a:pt x="1366" y="1275"/>
                    </a:lnTo>
                    <a:lnTo>
                      <a:pt x="1362" y="1275"/>
                    </a:lnTo>
                    <a:lnTo>
                      <a:pt x="1361" y="1273"/>
                    </a:lnTo>
                    <a:lnTo>
                      <a:pt x="1362" y="1271"/>
                    </a:lnTo>
                    <a:lnTo>
                      <a:pt x="1362" y="1269"/>
                    </a:lnTo>
                    <a:lnTo>
                      <a:pt x="1361" y="1269"/>
                    </a:lnTo>
                    <a:lnTo>
                      <a:pt x="1361" y="1267"/>
                    </a:lnTo>
                    <a:lnTo>
                      <a:pt x="1359" y="1269"/>
                    </a:lnTo>
                    <a:lnTo>
                      <a:pt x="1355" y="1265"/>
                    </a:lnTo>
                    <a:lnTo>
                      <a:pt x="1355" y="1261"/>
                    </a:lnTo>
                    <a:lnTo>
                      <a:pt x="1359" y="1259"/>
                    </a:lnTo>
                    <a:lnTo>
                      <a:pt x="1359" y="1254"/>
                    </a:lnTo>
                    <a:lnTo>
                      <a:pt x="1357" y="1248"/>
                    </a:lnTo>
                    <a:lnTo>
                      <a:pt x="1359" y="1244"/>
                    </a:lnTo>
                    <a:lnTo>
                      <a:pt x="1361" y="1242"/>
                    </a:lnTo>
                    <a:lnTo>
                      <a:pt x="1361" y="1242"/>
                    </a:lnTo>
                    <a:lnTo>
                      <a:pt x="1361" y="1238"/>
                    </a:lnTo>
                    <a:lnTo>
                      <a:pt x="1361" y="1237"/>
                    </a:lnTo>
                    <a:lnTo>
                      <a:pt x="1361" y="1238"/>
                    </a:lnTo>
                    <a:lnTo>
                      <a:pt x="1359" y="1240"/>
                    </a:lnTo>
                    <a:lnTo>
                      <a:pt x="1355" y="1244"/>
                    </a:lnTo>
                    <a:lnTo>
                      <a:pt x="1353" y="1246"/>
                    </a:lnTo>
                    <a:lnTo>
                      <a:pt x="1351" y="1246"/>
                    </a:lnTo>
                    <a:lnTo>
                      <a:pt x="1353" y="1248"/>
                    </a:lnTo>
                    <a:lnTo>
                      <a:pt x="1353" y="1250"/>
                    </a:lnTo>
                    <a:lnTo>
                      <a:pt x="1353" y="1256"/>
                    </a:lnTo>
                    <a:lnTo>
                      <a:pt x="1353" y="1258"/>
                    </a:lnTo>
                    <a:lnTo>
                      <a:pt x="1353" y="1259"/>
                    </a:lnTo>
                    <a:lnTo>
                      <a:pt x="1353" y="1263"/>
                    </a:lnTo>
                    <a:lnTo>
                      <a:pt x="1353" y="1271"/>
                    </a:lnTo>
                    <a:lnTo>
                      <a:pt x="1351" y="1271"/>
                    </a:lnTo>
                    <a:lnTo>
                      <a:pt x="1347" y="1265"/>
                    </a:lnTo>
                    <a:lnTo>
                      <a:pt x="1343" y="1265"/>
                    </a:lnTo>
                    <a:lnTo>
                      <a:pt x="1341" y="1261"/>
                    </a:lnTo>
                    <a:lnTo>
                      <a:pt x="1340" y="1261"/>
                    </a:lnTo>
                    <a:lnTo>
                      <a:pt x="1340" y="1259"/>
                    </a:lnTo>
                    <a:lnTo>
                      <a:pt x="1340" y="1256"/>
                    </a:lnTo>
                    <a:lnTo>
                      <a:pt x="1338" y="1259"/>
                    </a:lnTo>
                    <a:lnTo>
                      <a:pt x="1338" y="1263"/>
                    </a:lnTo>
                    <a:lnTo>
                      <a:pt x="1340" y="1263"/>
                    </a:lnTo>
                    <a:lnTo>
                      <a:pt x="1343" y="1267"/>
                    </a:lnTo>
                    <a:lnTo>
                      <a:pt x="1347" y="1269"/>
                    </a:lnTo>
                    <a:lnTo>
                      <a:pt x="1351" y="1273"/>
                    </a:lnTo>
                    <a:lnTo>
                      <a:pt x="1353" y="1275"/>
                    </a:lnTo>
                    <a:lnTo>
                      <a:pt x="1353" y="1279"/>
                    </a:lnTo>
                    <a:lnTo>
                      <a:pt x="1353" y="1282"/>
                    </a:lnTo>
                    <a:lnTo>
                      <a:pt x="1349" y="1282"/>
                    </a:lnTo>
                    <a:lnTo>
                      <a:pt x="1349" y="1279"/>
                    </a:lnTo>
                    <a:lnTo>
                      <a:pt x="1347" y="1279"/>
                    </a:lnTo>
                    <a:lnTo>
                      <a:pt x="1349" y="1282"/>
                    </a:lnTo>
                    <a:lnTo>
                      <a:pt x="1353" y="1284"/>
                    </a:lnTo>
                    <a:lnTo>
                      <a:pt x="1353" y="1288"/>
                    </a:lnTo>
                    <a:lnTo>
                      <a:pt x="1353" y="1288"/>
                    </a:lnTo>
                    <a:lnTo>
                      <a:pt x="1353" y="1290"/>
                    </a:lnTo>
                    <a:lnTo>
                      <a:pt x="1349" y="1290"/>
                    </a:lnTo>
                    <a:lnTo>
                      <a:pt x="1353" y="1294"/>
                    </a:lnTo>
                    <a:lnTo>
                      <a:pt x="1351" y="1296"/>
                    </a:lnTo>
                    <a:lnTo>
                      <a:pt x="1349" y="1294"/>
                    </a:lnTo>
                    <a:lnTo>
                      <a:pt x="1347" y="1292"/>
                    </a:lnTo>
                    <a:lnTo>
                      <a:pt x="1343" y="1292"/>
                    </a:lnTo>
                    <a:lnTo>
                      <a:pt x="1340" y="1290"/>
                    </a:lnTo>
                    <a:lnTo>
                      <a:pt x="1343" y="1294"/>
                    </a:lnTo>
                    <a:lnTo>
                      <a:pt x="1345" y="1294"/>
                    </a:lnTo>
                    <a:lnTo>
                      <a:pt x="1347" y="1294"/>
                    </a:lnTo>
                    <a:lnTo>
                      <a:pt x="1349" y="1298"/>
                    </a:lnTo>
                    <a:lnTo>
                      <a:pt x="1353" y="1299"/>
                    </a:lnTo>
                    <a:lnTo>
                      <a:pt x="1355" y="1298"/>
                    </a:lnTo>
                    <a:lnTo>
                      <a:pt x="1357" y="1299"/>
                    </a:lnTo>
                    <a:lnTo>
                      <a:pt x="1357" y="1303"/>
                    </a:lnTo>
                    <a:lnTo>
                      <a:pt x="1357" y="1307"/>
                    </a:lnTo>
                    <a:lnTo>
                      <a:pt x="1355" y="1305"/>
                    </a:lnTo>
                    <a:lnTo>
                      <a:pt x="1355" y="1307"/>
                    </a:lnTo>
                    <a:lnTo>
                      <a:pt x="1355" y="1309"/>
                    </a:lnTo>
                    <a:lnTo>
                      <a:pt x="1357" y="1313"/>
                    </a:lnTo>
                    <a:lnTo>
                      <a:pt x="1355" y="1315"/>
                    </a:lnTo>
                    <a:lnTo>
                      <a:pt x="1353" y="1315"/>
                    </a:lnTo>
                    <a:lnTo>
                      <a:pt x="1351" y="1317"/>
                    </a:lnTo>
                    <a:lnTo>
                      <a:pt x="1347" y="1317"/>
                    </a:lnTo>
                    <a:lnTo>
                      <a:pt x="1345" y="1319"/>
                    </a:lnTo>
                    <a:lnTo>
                      <a:pt x="1343" y="1319"/>
                    </a:lnTo>
                    <a:lnTo>
                      <a:pt x="1341" y="1315"/>
                    </a:lnTo>
                    <a:lnTo>
                      <a:pt x="1340" y="1315"/>
                    </a:lnTo>
                    <a:lnTo>
                      <a:pt x="1340" y="1320"/>
                    </a:lnTo>
                    <a:lnTo>
                      <a:pt x="1340" y="1322"/>
                    </a:lnTo>
                    <a:lnTo>
                      <a:pt x="1343" y="1322"/>
                    </a:lnTo>
                    <a:lnTo>
                      <a:pt x="1349" y="1320"/>
                    </a:lnTo>
                    <a:lnTo>
                      <a:pt x="1351" y="1320"/>
                    </a:lnTo>
                    <a:lnTo>
                      <a:pt x="1351" y="1326"/>
                    </a:lnTo>
                    <a:lnTo>
                      <a:pt x="1353" y="1328"/>
                    </a:lnTo>
                    <a:lnTo>
                      <a:pt x="1355" y="1324"/>
                    </a:lnTo>
                    <a:lnTo>
                      <a:pt x="1357" y="1322"/>
                    </a:lnTo>
                    <a:lnTo>
                      <a:pt x="1357" y="1320"/>
                    </a:lnTo>
                    <a:lnTo>
                      <a:pt x="1359" y="1324"/>
                    </a:lnTo>
                    <a:lnTo>
                      <a:pt x="1357" y="1328"/>
                    </a:lnTo>
                    <a:lnTo>
                      <a:pt x="1357" y="1328"/>
                    </a:lnTo>
                    <a:lnTo>
                      <a:pt x="1353" y="1332"/>
                    </a:lnTo>
                    <a:lnTo>
                      <a:pt x="1351" y="1334"/>
                    </a:lnTo>
                    <a:lnTo>
                      <a:pt x="1349" y="1336"/>
                    </a:lnTo>
                    <a:lnTo>
                      <a:pt x="1347" y="1334"/>
                    </a:lnTo>
                    <a:lnTo>
                      <a:pt x="1345" y="1334"/>
                    </a:lnTo>
                    <a:lnTo>
                      <a:pt x="1343" y="1330"/>
                    </a:lnTo>
                    <a:lnTo>
                      <a:pt x="1343" y="1334"/>
                    </a:lnTo>
                    <a:lnTo>
                      <a:pt x="1340" y="1334"/>
                    </a:lnTo>
                    <a:lnTo>
                      <a:pt x="1338" y="1332"/>
                    </a:lnTo>
                    <a:lnTo>
                      <a:pt x="1336" y="1332"/>
                    </a:lnTo>
                    <a:lnTo>
                      <a:pt x="1338" y="1336"/>
                    </a:lnTo>
                    <a:lnTo>
                      <a:pt x="1341" y="1336"/>
                    </a:lnTo>
                    <a:lnTo>
                      <a:pt x="1343" y="1338"/>
                    </a:lnTo>
                    <a:lnTo>
                      <a:pt x="1341" y="1339"/>
                    </a:lnTo>
                    <a:lnTo>
                      <a:pt x="1341" y="1341"/>
                    </a:lnTo>
                    <a:lnTo>
                      <a:pt x="1336" y="1343"/>
                    </a:lnTo>
                    <a:lnTo>
                      <a:pt x="1334" y="1341"/>
                    </a:lnTo>
                    <a:lnTo>
                      <a:pt x="1336" y="1343"/>
                    </a:lnTo>
                    <a:lnTo>
                      <a:pt x="1341" y="1343"/>
                    </a:lnTo>
                    <a:lnTo>
                      <a:pt x="1343" y="1341"/>
                    </a:lnTo>
                    <a:lnTo>
                      <a:pt x="1345" y="1343"/>
                    </a:lnTo>
                    <a:lnTo>
                      <a:pt x="1345" y="1343"/>
                    </a:lnTo>
                    <a:lnTo>
                      <a:pt x="1343" y="1347"/>
                    </a:lnTo>
                    <a:lnTo>
                      <a:pt x="1340" y="1347"/>
                    </a:lnTo>
                    <a:lnTo>
                      <a:pt x="1340" y="1345"/>
                    </a:lnTo>
                    <a:lnTo>
                      <a:pt x="1338" y="1347"/>
                    </a:lnTo>
                    <a:lnTo>
                      <a:pt x="1336" y="1347"/>
                    </a:lnTo>
                    <a:lnTo>
                      <a:pt x="1332" y="1347"/>
                    </a:lnTo>
                    <a:lnTo>
                      <a:pt x="1322" y="1353"/>
                    </a:lnTo>
                    <a:lnTo>
                      <a:pt x="1313" y="1360"/>
                    </a:lnTo>
                    <a:lnTo>
                      <a:pt x="1311" y="1366"/>
                    </a:lnTo>
                    <a:lnTo>
                      <a:pt x="1309" y="1366"/>
                    </a:lnTo>
                    <a:lnTo>
                      <a:pt x="1307" y="1364"/>
                    </a:lnTo>
                    <a:lnTo>
                      <a:pt x="1301" y="1366"/>
                    </a:lnTo>
                    <a:lnTo>
                      <a:pt x="1298" y="1368"/>
                    </a:lnTo>
                    <a:lnTo>
                      <a:pt x="1292" y="1378"/>
                    </a:lnTo>
                    <a:lnTo>
                      <a:pt x="1292" y="1380"/>
                    </a:lnTo>
                    <a:lnTo>
                      <a:pt x="1288" y="1381"/>
                    </a:lnTo>
                    <a:lnTo>
                      <a:pt x="1286" y="1381"/>
                    </a:lnTo>
                    <a:lnTo>
                      <a:pt x="1286" y="1385"/>
                    </a:lnTo>
                    <a:lnTo>
                      <a:pt x="1284" y="1387"/>
                    </a:lnTo>
                    <a:lnTo>
                      <a:pt x="1280" y="1387"/>
                    </a:lnTo>
                    <a:lnTo>
                      <a:pt x="1279" y="1387"/>
                    </a:lnTo>
                    <a:lnTo>
                      <a:pt x="1279" y="1389"/>
                    </a:lnTo>
                    <a:lnTo>
                      <a:pt x="1275" y="1389"/>
                    </a:lnTo>
                    <a:lnTo>
                      <a:pt x="1273" y="1391"/>
                    </a:lnTo>
                    <a:lnTo>
                      <a:pt x="1267" y="1393"/>
                    </a:lnTo>
                    <a:lnTo>
                      <a:pt x="1265" y="1395"/>
                    </a:lnTo>
                    <a:lnTo>
                      <a:pt x="1263" y="1395"/>
                    </a:lnTo>
                    <a:lnTo>
                      <a:pt x="1261" y="1397"/>
                    </a:lnTo>
                    <a:lnTo>
                      <a:pt x="1258" y="1397"/>
                    </a:lnTo>
                    <a:lnTo>
                      <a:pt x="1256" y="1397"/>
                    </a:lnTo>
                    <a:lnTo>
                      <a:pt x="1258" y="1399"/>
                    </a:lnTo>
                    <a:lnTo>
                      <a:pt x="1258" y="1400"/>
                    </a:lnTo>
                    <a:lnTo>
                      <a:pt x="1256" y="1404"/>
                    </a:lnTo>
                    <a:lnTo>
                      <a:pt x="1254" y="1404"/>
                    </a:lnTo>
                    <a:lnTo>
                      <a:pt x="1252" y="1406"/>
                    </a:lnTo>
                    <a:lnTo>
                      <a:pt x="1248" y="1408"/>
                    </a:lnTo>
                    <a:lnTo>
                      <a:pt x="1246" y="1414"/>
                    </a:lnTo>
                    <a:lnTo>
                      <a:pt x="1242" y="1418"/>
                    </a:lnTo>
                    <a:lnTo>
                      <a:pt x="1242" y="1425"/>
                    </a:lnTo>
                    <a:lnTo>
                      <a:pt x="1242" y="1435"/>
                    </a:lnTo>
                    <a:lnTo>
                      <a:pt x="1242" y="1441"/>
                    </a:lnTo>
                    <a:lnTo>
                      <a:pt x="1242" y="1448"/>
                    </a:lnTo>
                    <a:lnTo>
                      <a:pt x="1244" y="1454"/>
                    </a:lnTo>
                    <a:lnTo>
                      <a:pt x="1244" y="1461"/>
                    </a:lnTo>
                    <a:lnTo>
                      <a:pt x="1246" y="1465"/>
                    </a:lnTo>
                    <a:lnTo>
                      <a:pt x="1248" y="1473"/>
                    </a:lnTo>
                    <a:lnTo>
                      <a:pt x="1250" y="1477"/>
                    </a:lnTo>
                    <a:lnTo>
                      <a:pt x="1252" y="1481"/>
                    </a:lnTo>
                    <a:lnTo>
                      <a:pt x="1250" y="1484"/>
                    </a:lnTo>
                    <a:lnTo>
                      <a:pt x="1250" y="1490"/>
                    </a:lnTo>
                    <a:lnTo>
                      <a:pt x="1250" y="1492"/>
                    </a:lnTo>
                    <a:lnTo>
                      <a:pt x="1252" y="1503"/>
                    </a:lnTo>
                    <a:lnTo>
                      <a:pt x="1256" y="1505"/>
                    </a:lnTo>
                    <a:lnTo>
                      <a:pt x="1258" y="1511"/>
                    </a:lnTo>
                    <a:lnTo>
                      <a:pt x="1256" y="1513"/>
                    </a:lnTo>
                    <a:lnTo>
                      <a:pt x="1256" y="1515"/>
                    </a:lnTo>
                    <a:lnTo>
                      <a:pt x="1256" y="1521"/>
                    </a:lnTo>
                    <a:lnTo>
                      <a:pt x="1256" y="1522"/>
                    </a:lnTo>
                    <a:lnTo>
                      <a:pt x="1256" y="1526"/>
                    </a:lnTo>
                    <a:lnTo>
                      <a:pt x="1252" y="1532"/>
                    </a:lnTo>
                    <a:lnTo>
                      <a:pt x="1250" y="1536"/>
                    </a:lnTo>
                    <a:lnTo>
                      <a:pt x="1248" y="1540"/>
                    </a:lnTo>
                    <a:lnTo>
                      <a:pt x="1248" y="1545"/>
                    </a:lnTo>
                    <a:lnTo>
                      <a:pt x="1244" y="1545"/>
                    </a:lnTo>
                    <a:lnTo>
                      <a:pt x="1240" y="1547"/>
                    </a:lnTo>
                    <a:lnTo>
                      <a:pt x="1239" y="1545"/>
                    </a:lnTo>
                    <a:lnTo>
                      <a:pt x="1237" y="1543"/>
                    </a:lnTo>
                    <a:lnTo>
                      <a:pt x="1233" y="1542"/>
                    </a:lnTo>
                    <a:lnTo>
                      <a:pt x="1235" y="1542"/>
                    </a:lnTo>
                    <a:lnTo>
                      <a:pt x="1229" y="1538"/>
                    </a:lnTo>
                    <a:lnTo>
                      <a:pt x="1231" y="1536"/>
                    </a:lnTo>
                    <a:lnTo>
                      <a:pt x="1229" y="1532"/>
                    </a:lnTo>
                    <a:lnTo>
                      <a:pt x="1225" y="1532"/>
                    </a:lnTo>
                    <a:lnTo>
                      <a:pt x="1225" y="1530"/>
                    </a:lnTo>
                    <a:lnTo>
                      <a:pt x="1225" y="1526"/>
                    </a:lnTo>
                    <a:lnTo>
                      <a:pt x="1223" y="1522"/>
                    </a:lnTo>
                    <a:lnTo>
                      <a:pt x="1220" y="1519"/>
                    </a:lnTo>
                    <a:lnTo>
                      <a:pt x="1220" y="1517"/>
                    </a:lnTo>
                    <a:lnTo>
                      <a:pt x="1221" y="1515"/>
                    </a:lnTo>
                    <a:lnTo>
                      <a:pt x="1221" y="1513"/>
                    </a:lnTo>
                    <a:lnTo>
                      <a:pt x="1223" y="1509"/>
                    </a:lnTo>
                    <a:lnTo>
                      <a:pt x="1221" y="1511"/>
                    </a:lnTo>
                    <a:lnTo>
                      <a:pt x="1220" y="1509"/>
                    </a:lnTo>
                    <a:lnTo>
                      <a:pt x="1220" y="1511"/>
                    </a:lnTo>
                    <a:lnTo>
                      <a:pt x="1218" y="1513"/>
                    </a:lnTo>
                    <a:lnTo>
                      <a:pt x="1218" y="1509"/>
                    </a:lnTo>
                    <a:lnTo>
                      <a:pt x="1216" y="1509"/>
                    </a:lnTo>
                    <a:lnTo>
                      <a:pt x="1216" y="1507"/>
                    </a:lnTo>
                    <a:lnTo>
                      <a:pt x="1214" y="1505"/>
                    </a:lnTo>
                    <a:lnTo>
                      <a:pt x="1212" y="1502"/>
                    </a:lnTo>
                    <a:lnTo>
                      <a:pt x="1212" y="1500"/>
                    </a:lnTo>
                    <a:lnTo>
                      <a:pt x="1216" y="1494"/>
                    </a:lnTo>
                    <a:lnTo>
                      <a:pt x="1216" y="1490"/>
                    </a:lnTo>
                    <a:lnTo>
                      <a:pt x="1214" y="1488"/>
                    </a:lnTo>
                    <a:lnTo>
                      <a:pt x="1212" y="1490"/>
                    </a:lnTo>
                    <a:lnTo>
                      <a:pt x="1212" y="1492"/>
                    </a:lnTo>
                    <a:lnTo>
                      <a:pt x="1210" y="1494"/>
                    </a:lnTo>
                    <a:lnTo>
                      <a:pt x="1210" y="1496"/>
                    </a:lnTo>
                    <a:lnTo>
                      <a:pt x="1208" y="1492"/>
                    </a:lnTo>
                    <a:lnTo>
                      <a:pt x="1208" y="1488"/>
                    </a:lnTo>
                    <a:lnTo>
                      <a:pt x="1212" y="1482"/>
                    </a:lnTo>
                    <a:lnTo>
                      <a:pt x="1214" y="1473"/>
                    </a:lnTo>
                    <a:lnTo>
                      <a:pt x="1214" y="1469"/>
                    </a:lnTo>
                    <a:lnTo>
                      <a:pt x="1212" y="1465"/>
                    </a:lnTo>
                    <a:lnTo>
                      <a:pt x="1208" y="1465"/>
                    </a:lnTo>
                    <a:lnTo>
                      <a:pt x="1206" y="1461"/>
                    </a:lnTo>
                    <a:lnTo>
                      <a:pt x="1208" y="1460"/>
                    </a:lnTo>
                    <a:lnTo>
                      <a:pt x="1206" y="1460"/>
                    </a:lnTo>
                    <a:lnTo>
                      <a:pt x="1202" y="1458"/>
                    </a:lnTo>
                    <a:lnTo>
                      <a:pt x="1202" y="1454"/>
                    </a:lnTo>
                    <a:lnTo>
                      <a:pt x="1200" y="1454"/>
                    </a:lnTo>
                    <a:lnTo>
                      <a:pt x="1199" y="1452"/>
                    </a:lnTo>
                    <a:lnTo>
                      <a:pt x="1197" y="1446"/>
                    </a:lnTo>
                    <a:lnTo>
                      <a:pt x="1193" y="1444"/>
                    </a:lnTo>
                    <a:lnTo>
                      <a:pt x="1191" y="1444"/>
                    </a:lnTo>
                    <a:lnTo>
                      <a:pt x="1187" y="1444"/>
                    </a:lnTo>
                    <a:lnTo>
                      <a:pt x="1185" y="1446"/>
                    </a:lnTo>
                    <a:lnTo>
                      <a:pt x="1185" y="1446"/>
                    </a:lnTo>
                    <a:lnTo>
                      <a:pt x="1185" y="1448"/>
                    </a:lnTo>
                    <a:lnTo>
                      <a:pt x="1183" y="1446"/>
                    </a:lnTo>
                    <a:lnTo>
                      <a:pt x="1178" y="1452"/>
                    </a:lnTo>
                    <a:lnTo>
                      <a:pt x="1176" y="1452"/>
                    </a:lnTo>
                    <a:lnTo>
                      <a:pt x="1170" y="1452"/>
                    </a:lnTo>
                    <a:lnTo>
                      <a:pt x="1168" y="1452"/>
                    </a:lnTo>
                    <a:lnTo>
                      <a:pt x="1170" y="1450"/>
                    </a:lnTo>
                    <a:lnTo>
                      <a:pt x="1170" y="1452"/>
                    </a:lnTo>
                    <a:lnTo>
                      <a:pt x="1170" y="1450"/>
                    </a:lnTo>
                    <a:lnTo>
                      <a:pt x="1170" y="1448"/>
                    </a:lnTo>
                    <a:lnTo>
                      <a:pt x="1168" y="1446"/>
                    </a:lnTo>
                    <a:lnTo>
                      <a:pt x="1164" y="1442"/>
                    </a:lnTo>
                    <a:lnTo>
                      <a:pt x="1164" y="1442"/>
                    </a:lnTo>
                    <a:lnTo>
                      <a:pt x="1166" y="1444"/>
                    </a:lnTo>
                    <a:lnTo>
                      <a:pt x="1166" y="1442"/>
                    </a:lnTo>
                    <a:lnTo>
                      <a:pt x="1164" y="1441"/>
                    </a:lnTo>
                    <a:lnTo>
                      <a:pt x="1162" y="1439"/>
                    </a:lnTo>
                    <a:lnTo>
                      <a:pt x="1160" y="1439"/>
                    </a:lnTo>
                    <a:lnTo>
                      <a:pt x="1160" y="1441"/>
                    </a:lnTo>
                    <a:lnTo>
                      <a:pt x="1162" y="1442"/>
                    </a:lnTo>
                    <a:lnTo>
                      <a:pt x="1160" y="1441"/>
                    </a:lnTo>
                    <a:lnTo>
                      <a:pt x="1157" y="1439"/>
                    </a:lnTo>
                    <a:lnTo>
                      <a:pt x="1153" y="1439"/>
                    </a:lnTo>
                    <a:lnTo>
                      <a:pt x="1147" y="1439"/>
                    </a:lnTo>
                    <a:lnTo>
                      <a:pt x="1149" y="1437"/>
                    </a:lnTo>
                    <a:lnTo>
                      <a:pt x="1153" y="1437"/>
                    </a:lnTo>
                    <a:lnTo>
                      <a:pt x="1155" y="1437"/>
                    </a:lnTo>
                    <a:lnTo>
                      <a:pt x="1155" y="1435"/>
                    </a:lnTo>
                    <a:lnTo>
                      <a:pt x="1149" y="1435"/>
                    </a:lnTo>
                    <a:lnTo>
                      <a:pt x="1145" y="1439"/>
                    </a:lnTo>
                    <a:lnTo>
                      <a:pt x="1143" y="1437"/>
                    </a:lnTo>
                    <a:lnTo>
                      <a:pt x="1139" y="1439"/>
                    </a:lnTo>
                    <a:lnTo>
                      <a:pt x="1138" y="1437"/>
                    </a:lnTo>
                    <a:lnTo>
                      <a:pt x="1134" y="1437"/>
                    </a:lnTo>
                    <a:lnTo>
                      <a:pt x="1128" y="1437"/>
                    </a:lnTo>
                    <a:lnTo>
                      <a:pt x="1126" y="1439"/>
                    </a:lnTo>
                    <a:lnTo>
                      <a:pt x="1122" y="1435"/>
                    </a:lnTo>
                    <a:lnTo>
                      <a:pt x="1122" y="1433"/>
                    </a:lnTo>
                    <a:lnTo>
                      <a:pt x="1122" y="1431"/>
                    </a:lnTo>
                    <a:lnTo>
                      <a:pt x="1120" y="1431"/>
                    </a:lnTo>
                    <a:lnTo>
                      <a:pt x="1119" y="1433"/>
                    </a:lnTo>
                    <a:lnTo>
                      <a:pt x="1117" y="1437"/>
                    </a:lnTo>
                    <a:lnTo>
                      <a:pt x="1115" y="1437"/>
                    </a:lnTo>
                    <a:lnTo>
                      <a:pt x="1113" y="1437"/>
                    </a:lnTo>
                    <a:lnTo>
                      <a:pt x="1109" y="1437"/>
                    </a:lnTo>
                    <a:lnTo>
                      <a:pt x="1098" y="1439"/>
                    </a:lnTo>
                    <a:lnTo>
                      <a:pt x="1094" y="1441"/>
                    </a:lnTo>
                    <a:lnTo>
                      <a:pt x="1088" y="1442"/>
                    </a:lnTo>
                    <a:lnTo>
                      <a:pt x="1086" y="1446"/>
                    </a:lnTo>
                    <a:lnTo>
                      <a:pt x="1086" y="1450"/>
                    </a:lnTo>
                    <a:lnTo>
                      <a:pt x="1088" y="1448"/>
                    </a:lnTo>
                    <a:lnTo>
                      <a:pt x="1090" y="1446"/>
                    </a:lnTo>
                    <a:lnTo>
                      <a:pt x="1092" y="1446"/>
                    </a:lnTo>
                    <a:lnTo>
                      <a:pt x="1092" y="1448"/>
                    </a:lnTo>
                    <a:lnTo>
                      <a:pt x="1096" y="1450"/>
                    </a:lnTo>
                    <a:lnTo>
                      <a:pt x="1094" y="1450"/>
                    </a:lnTo>
                    <a:lnTo>
                      <a:pt x="1088" y="1454"/>
                    </a:lnTo>
                    <a:lnTo>
                      <a:pt x="1088" y="1456"/>
                    </a:lnTo>
                    <a:lnTo>
                      <a:pt x="1090" y="1460"/>
                    </a:lnTo>
                    <a:lnTo>
                      <a:pt x="1096" y="1461"/>
                    </a:lnTo>
                    <a:lnTo>
                      <a:pt x="1099" y="1463"/>
                    </a:lnTo>
                    <a:lnTo>
                      <a:pt x="1099" y="1465"/>
                    </a:lnTo>
                    <a:lnTo>
                      <a:pt x="1098" y="1465"/>
                    </a:lnTo>
                    <a:lnTo>
                      <a:pt x="1096" y="1469"/>
                    </a:lnTo>
                    <a:lnTo>
                      <a:pt x="1096" y="1465"/>
                    </a:lnTo>
                    <a:lnTo>
                      <a:pt x="1094" y="1463"/>
                    </a:lnTo>
                    <a:lnTo>
                      <a:pt x="1092" y="1463"/>
                    </a:lnTo>
                    <a:lnTo>
                      <a:pt x="1090" y="1461"/>
                    </a:lnTo>
                    <a:lnTo>
                      <a:pt x="1086" y="1460"/>
                    </a:lnTo>
                    <a:lnTo>
                      <a:pt x="1084" y="1456"/>
                    </a:lnTo>
                    <a:lnTo>
                      <a:pt x="1080" y="1456"/>
                    </a:lnTo>
                    <a:lnTo>
                      <a:pt x="1082" y="1460"/>
                    </a:lnTo>
                    <a:lnTo>
                      <a:pt x="1082" y="1463"/>
                    </a:lnTo>
                    <a:lnTo>
                      <a:pt x="1080" y="1465"/>
                    </a:lnTo>
                    <a:lnTo>
                      <a:pt x="1079" y="1463"/>
                    </a:lnTo>
                    <a:lnTo>
                      <a:pt x="1075" y="1461"/>
                    </a:lnTo>
                    <a:lnTo>
                      <a:pt x="1073" y="1463"/>
                    </a:lnTo>
                    <a:lnTo>
                      <a:pt x="1071" y="1465"/>
                    </a:lnTo>
                    <a:lnTo>
                      <a:pt x="1067" y="1463"/>
                    </a:lnTo>
                    <a:lnTo>
                      <a:pt x="1063" y="1461"/>
                    </a:lnTo>
                    <a:lnTo>
                      <a:pt x="1061" y="1463"/>
                    </a:lnTo>
                    <a:lnTo>
                      <a:pt x="1059" y="1461"/>
                    </a:lnTo>
                    <a:lnTo>
                      <a:pt x="1059" y="1460"/>
                    </a:lnTo>
                    <a:lnTo>
                      <a:pt x="1063" y="1458"/>
                    </a:lnTo>
                    <a:lnTo>
                      <a:pt x="1061" y="1456"/>
                    </a:lnTo>
                    <a:lnTo>
                      <a:pt x="1058" y="1456"/>
                    </a:lnTo>
                    <a:lnTo>
                      <a:pt x="1058" y="1456"/>
                    </a:lnTo>
                    <a:lnTo>
                      <a:pt x="1058" y="1452"/>
                    </a:lnTo>
                    <a:lnTo>
                      <a:pt x="1056" y="1452"/>
                    </a:lnTo>
                    <a:lnTo>
                      <a:pt x="1054" y="1452"/>
                    </a:lnTo>
                    <a:lnTo>
                      <a:pt x="1052" y="1452"/>
                    </a:lnTo>
                    <a:lnTo>
                      <a:pt x="1052" y="1450"/>
                    </a:lnTo>
                    <a:lnTo>
                      <a:pt x="1050" y="1448"/>
                    </a:lnTo>
                    <a:lnTo>
                      <a:pt x="1046" y="1450"/>
                    </a:lnTo>
                    <a:lnTo>
                      <a:pt x="1046" y="1452"/>
                    </a:lnTo>
                    <a:lnTo>
                      <a:pt x="1048" y="1454"/>
                    </a:lnTo>
                    <a:lnTo>
                      <a:pt x="1044" y="1454"/>
                    </a:lnTo>
                    <a:lnTo>
                      <a:pt x="1033" y="1454"/>
                    </a:lnTo>
                    <a:lnTo>
                      <a:pt x="1033" y="1452"/>
                    </a:lnTo>
                    <a:lnTo>
                      <a:pt x="1023" y="1450"/>
                    </a:lnTo>
                    <a:lnTo>
                      <a:pt x="1019" y="1450"/>
                    </a:lnTo>
                    <a:lnTo>
                      <a:pt x="1012" y="1450"/>
                    </a:lnTo>
                    <a:lnTo>
                      <a:pt x="1010" y="1452"/>
                    </a:lnTo>
                    <a:lnTo>
                      <a:pt x="1008" y="1452"/>
                    </a:lnTo>
                    <a:lnTo>
                      <a:pt x="1004" y="1458"/>
                    </a:lnTo>
                    <a:lnTo>
                      <a:pt x="1000" y="1458"/>
                    </a:lnTo>
                    <a:lnTo>
                      <a:pt x="1000" y="1454"/>
                    </a:lnTo>
                    <a:lnTo>
                      <a:pt x="1000" y="1452"/>
                    </a:lnTo>
                    <a:lnTo>
                      <a:pt x="1002" y="1448"/>
                    </a:lnTo>
                    <a:lnTo>
                      <a:pt x="1000" y="1444"/>
                    </a:lnTo>
                    <a:lnTo>
                      <a:pt x="1000" y="1446"/>
                    </a:lnTo>
                    <a:lnTo>
                      <a:pt x="997" y="1450"/>
                    </a:lnTo>
                    <a:lnTo>
                      <a:pt x="995" y="1450"/>
                    </a:lnTo>
                    <a:lnTo>
                      <a:pt x="993" y="1448"/>
                    </a:lnTo>
                    <a:lnTo>
                      <a:pt x="995" y="1454"/>
                    </a:lnTo>
                    <a:lnTo>
                      <a:pt x="995" y="1456"/>
                    </a:lnTo>
                    <a:lnTo>
                      <a:pt x="997" y="1460"/>
                    </a:lnTo>
                    <a:lnTo>
                      <a:pt x="993" y="1461"/>
                    </a:lnTo>
                    <a:lnTo>
                      <a:pt x="991" y="1461"/>
                    </a:lnTo>
                    <a:lnTo>
                      <a:pt x="985" y="1467"/>
                    </a:lnTo>
                    <a:lnTo>
                      <a:pt x="978" y="1471"/>
                    </a:lnTo>
                    <a:lnTo>
                      <a:pt x="976" y="1471"/>
                    </a:lnTo>
                    <a:lnTo>
                      <a:pt x="972" y="1475"/>
                    </a:lnTo>
                    <a:lnTo>
                      <a:pt x="970" y="1475"/>
                    </a:lnTo>
                    <a:lnTo>
                      <a:pt x="972" y="1471"/>
                    </a:lnTo>
                    <a:lnTo>
                      <a:pt x="970" y="1469"/>
                    </a:lnTo>
                    <a:lnTo>
                      <a:pt x="968" y="1471"/>
                    </a:lnTo>
                    <a:lnTo>
                      <a:pt x="966" y="1469"/>
                    </a:lnTo>
                    <a:lnTo>
                      <a:pt x="964" y="1471"/>
                    </a:lnTo>
                    <a:lnTo>
                      <a:pt x="966" y="1473"/>
                    </a:lnTo>
                    <a:lnTo>
                      <a:pt x="962" y="1475"/>
                    </a:lnTo>
                    <a:lnTo>
                      <a:pt x="960" y="1473"/>
                    </a:lnTo>
                    <a:lnTo>
                      <a:pt x="960" y="1479"/>
                    </a:lnTo>
                    <a:lnTo>
                      <a:pt x="957" y="1479"/>
                    </a:lnTo>
                    <a:lnTo>
                      <a:pt x="955" y="1479"/>
                    </a:lnTo>
                    <a:lnTo>
                      <a:pt x="951" y="1482"/>
                    </a:lnTo>
                    <a:lnTo>
                      <a:pt x="953" y="1484"/>
                    </a:lnTo>
                    <a:lnTo>
                      <a:pt x="951" y="1488"/>
                    </a:lnTo>
                    <a:lnTo>
                      <a:pt x="947" y="1488"/>
                    </a:lnTo>
                    <a:lnTo>
                      <a:pt x="949" y="1496"/>
                    </a:lnTo>
                    <a:lnTo>
                      <a:pt x="945" y="1500"/>
                    </a:lnTo>
                    <a:lnTo>
                      <a:pt x="945" y="1505"/>
                    </a:lnTo>
                    <a:lnTo>
                      <a:pt x="943" y="1509"/>
                    </a:lnTo>
                    <a:lnTo>
                      <a:pt x="943" y="1511"/>
                    </a:lnTo>
                    <a:lnTo>
                      <a:pt x="943" y="1521"/>
                    </a:lnTo>
                    <a:lnTo>
                      <a:pt x="945" y="1522"/>
                    </a:lnTo>
                    <a:lnTo>
                      <a:pt x="943" y="1526"/>
                    </a:lnTo>
                    <a:lnTo>
                      <a:pt x="941" y="1530"/>
                    </a:lnTo>
                    <a:lnTo>
                      <a:pt x="941" y="1534"/>
                    </a:lnTo>
                    <a:lnTo>
                      <a:pt x="943" y="1530"/>
                    </a:lnTo>
                    <a:lnTo>
                      <a:pt x="945" y="1526"/>
                    </a:lnTo>
                    <a:lnTo>
                      <a:pt x="947" y="1524"/>
                    </a:lnTo>
                    <a:lnTo>
                      <a:pt x="947" y="1526"/>
                    </a:lnTo>
                    <a:lnTo>
                      <a:pt x="947" y="1530"/>
                    </a:lnTo>
                    <a:lnTo>
                      <a:pt x="945" y="1532"/>
                    </a:lnTo>
                    <a:lnTo>
                      <a:pt x="943" y="1538"/>
                    </a:lnTo>
                    <a:lnTo>
                      <a:pt x="941" y="1542"/>
                    </a:lnTo>
                    <a:lnTo>
                      <a:pt x="939" y="1543"/>
                    </a:lnTo>
                    <a:lnTo>
                      <a:pt x="938" y="1543"/>
                    </a:lnTo>
                    <a:lnTo>
                      <a:pt x="939" y="1542"/>
                    </a:lnTo>
                    <a:lnTo>
                      <a:pt x="939" y="1540"/>
                    </a:lnTo>
                    <a:lnTo>
                      <a:pt x="936" y="1540"/>
                    </a:lnTo>
                    <a:lnTo>
                      <a:pt x="936" y="1543"/>
                    </a:lnTo>
                    <a:lnTo>
                      <a:pt x="934" y="1547"/>
                    </a:lnTo>
                    <a:lnTo>
                      <a:pt x="936" y="1549"/>
                    </a:lnTo>
                    <a:lnTo>
                      <a:pt x="936" y="1551"/>
                    </a:lnTo>
                    <a:lnTo>
                      <a:pt x="934" y="1555"/>
                    </a:lnTo>
                    <a:lnTo>
                      <a:pt x="932" y="1557"/>
                    </a:lnTo>
                    <a:lnTo>
                      <a:pt x="932" y="1561"/>
                    </a:lnTo>
                    <a:lnTo>
                      <a:pt x="934" y="1562"/>
                    </a:lnTo>
                    <a:lnTo>
                      <a:pt x="932" y="1566"/>
                    </a:lnTo>
                    <a:lnTo>
                      <a:pt x="934" y="1568"/>
                    </a:lnTo>
                    <a:lnTo>
                      <a:pt x="930" y="1578"/>
                    </a:lnTo>
                    <a:lnTo>
                      <a:pt x="932" y="1583"/>
                    </a:lnTo>
                    <a:lnTo>
                      <a:pt x="930" y="1591"/>
                    </a:lnTo>
                    <a:lnTo>
                      <a:pt x="928" y="1595"/>
                    </a:lnTo>
                    <a:lnTo>
                      <a:pt x="928" y="1599"/>
                    </a:lnTo>
                    <a:lnTo>
                      <a:pt x="930" y="1604"/>
                    </a:lnTo>
                    <a:lnTo>
                      <a:pt x="930" y="1608"/>
                    </a:lnTo>
                    <a:lnTo>
                      <a:pt x="934" y="1616"/>
                    </a:lnTo>
                    <a:lnTo>
                      <a:pt x="934" y="1622"/>
                    </a:lnTo>
                    <a:lnTo>
                      <a:pt x="934" y="1623"/>
                    </a:lnTo>
                    <a:lnTo>
                      <a:pt x="932" y="1616"/>
                    </a:lnTo>
                    <a:lnTo>
                      <a:pt x="928" y="1612"/>
                    </a:lnTo>
                    <a:lnTo>
                      <a:pt x="928" y="1616"/>
                    </a:lnTo>
                    <a:lnTo>
                      <a:pt x="930" y="1618"/>
                    </a:lnTo>
                    <a:lnTo>
                      <a:pt x="934" y="1625"/>
                    </a:lnTo>
                    <a:lnTo>
                      <a:pt x="934" y="1627"/>
                    </a:lnTo>
                    <a:lnTo>
                      <a:pt x="932" y="1631"/>
                    </a:lnTo>
                    <a:lnTo>
                      <a:pt x="934" y="1633"/>
                    </a:lnTo>
                    <a:lnTo>
                      <a:pt x="936" y="1637"/>
                    </a:lnTo>
                    <a:lnTo>
                      <a:pt x="945" y="1648"/>
                    </a:lnTo>
                    <a:lnTo>
                      <a:pt x="947" y="1652"/>
                    </a:lnTo>
                    <a:lnTo>
                      <a:pt x="951" y="1656"/>
                    </a:lnTo>
                    <a:lnTo>
                      <a:pt x="951" y="1660"/>
                    </a:lnTo>
                    <a:lnTo>
                      <a:pt x="951" y="1662"/>
                    </a:lnTo>
                    <a:lnTo>
                      <a:pt x="958" y="1671"/>
                    </a:lnTo>
                    <a:lnTo>
                      <a:pt x="960" y="1673"/>
                    </a:lnTo>
                    <a:lnTo>
                      <a:pt x="962" y="1673"/>
                    </a:lnTo>
                    <a:lnTo>
                      <a:pt x="968" y="1673"/>
                    </a:lnTo>
                    <a:lnTo>
                      <a:pt x="970" y="1675"/>
                    </a:lnTo>
                    <a:lnTo>
                      <a:pt x="974" y="1677"/>
                    </a:lnTo>
                    <a:lnTo>
                      <a:pt x="978" y="1683"/>
                    </a:lnTo>
                    <a:lnTo>
                      <a:pt x="979" y="1688"/>
                    </a:lnTo>
                    <a:lnTo>
                      <a:pt x="985" y="1686"/>
                    </a:lnTo>
                    <a:lnTo>
                      <a:pt x="991" y="1684"/>
                    </a:lnTo>
                    <a:lnTo>
                      <a:pt x="993" y="1686"/>
                    </a:lnTo>
                    <a:lnTo>
                      <a:pt x="995" y="1686"/>
                    </a:lnTo>
                    <a:lnTo>
                      <a:pt x="1002" y="1683"/>
                    </a:lnTo>
                    <a:lnTo>
                      <a:pt x="1002" y="1681"/>
                    </a:lnTo>
                    <a:lnTo>
                      <a:pt x="1010" y="1681"/>
                    </a:lnTo>
                    <a:lnTo>
                      <a:pt x="1014" y="1679"/>
                    </a:lnTo>
                    <a:lnTo>
                      <a:pt x="1018" y="1677"/>
                    </a:lnTo>
                    <a:lnTo>
                      <a:pt x="1021" y="1677"/>
                    </a:lnTo>
                    <a:lnTo>
                      <a:pt x="1025" y="1679"/>
                    </a:lnTo>
                    <a:lnTo>
                      <a:pt x="1027" y="1675"/>
                    </a:lnTo>
                    <a:lnTo>
                      <a:pt x="1033" y="1677"/>
                    </a:lnTo>
                    <a:lnTo>
                      <a:pt x="1029" y="1679"/>
                    </a:lnTo>
                    <a:lnTo>
                      <a:pt x="1027" y="1681"/>
                    </a:lnTo>
                    <a:lnTo>
                      <a:pt x="1031" y="1683"/>
                    </a:lnTo>
                    <a:lnTo>
                      <a:pt x="1035" y="1684"/>
                    </a:lnTo>
                    <a:lnTo>
                      <a:pt x="1035" y="1683"/>
                    </a:lnTo>
                    <a:lnTo>
                      <a:pt x="1037" y="1683"/>
                    </a:lnTo>
                    <a:lnTo>
                      <a:pt x="1040" y="1679"/>
                    </a:lnTo>
                    <a:lnTo>
                      <a:pt x="1040" y="1673"/>
                    </a:lnTo>
                    <a:lnTo>
                      <a:pt x="1042" y="1671"/>
                    </a:lnTo>
                    <a:lnTo>
                      <a:pt x="1038" y="1673"/>
                    </a:lnTo>
                    <a:lnTo>
                      <a:pt x="1037" y="1673"/>
                    </a:lnTo>
                    <a:lnTo>
                      <a:pt x="1046" y="1667"/>
                    </a:lnTo>
                    <a:lnTo>
                      <a:pt x="1048" y="1667"/>
                    </a:lnTo>
                    <a:lnTo>
                      <a:pt x="1052" y="1664"/>
                    </a:lnTo>
                    <a:lnTo>
                      <a:pt x="1052" y="1656"/>
                    </a:lnTo>
                    <a:lnTo>
                      <a:pt x="1058" y="1650"/>
                    </a:lnTo>
                    <a:lnTo>
                      <a:pt x="1058" y="1648"/>
                    </a:lnTo>
                    <a:lnTo>
                      <a:pt x="1058" y="1637"/>
                    </a:lnTo>
                    <a:lnTo>
                      <a:pt x="1065" y="1629"/>
                    </a:lnTo>
                    <a:lnTo>
                      <a:pt x="1061" y="1629"/>
                    </a:lnTo>
                    <a:lnTo>
                      <a:pt x="1061" y="1627"/>
                    </a:lnTo>
                    <a:lnTo>
                      <a:pt x="1075" y="1623"/>
                    </a:lnTo>
                    <a:lnTo>
                      <a:pt x="1090" y="1623"/>
                    </a:lnTo>
                    <a:lnTo>
                      <a:pt x="1092" y="1620"/>
                    </a:lnTo>
                    <a:lnTo>
                      <a:pt x="1096" y="1620"/>
                    </a:lnTo>
                    <a:lnTo>
                      <a:pt x="1098" y="1622"/>
                    </a:lnTo>
                    <a:lnTo>
                      <a:pt x="1103" y="1620"/>
                    </a:lnTo>
                    <a:lnTo>
                      <a:pt x="1101" y="1618"/>
                    </a:lnTo>
                    <a:lnTo>
                      <a:pt x="1109" y="1618"/>
                    </a:lnTo>
                    <a:lnTo>
                      <a:pt x="1119" y="1620"/>
                    </a:lnTo>
                    <a:lnTo>
                      <a:pt x="1120" y="1618"/>
                    </a:lnTo>
                    <a:lnTo>
                      <a:pt x="1119" y="1616"/>
                    </a:lnTo>
                    <a:lnTo>
                      <a:pt x="1122" y="1616"/>
                    </a:lnTo>
                    <a:lnTo>
                      <a:pt x="1128" y="1623"/>
                    </a:lnTo>
                    <a:lnTo>
                      <a:pt x="1128" y="1627"/>
                    </a:lnTo>
                    <a:lnTo>
                      <a:pt x="1126" y="1631"/>
                    </a:lnTo>
                    <a:lnTo>
                      <a:pt x="1120" y="1639"/>
                    </a:lnTo>
                    <a:lnTo>
                      <a:pt x="1113" y="1644"/>
                    </a:lnTo>
                    <a:lnTo>
                      <a:pt x="1111" y="1648"/>
                    </a:lnTo>
                    <a:lnTo>
                      <a:pt x="1111" y="1652"/>
                    </a:lnTo>
                    <a:lnTo>
                      <a:pt x="1107" y="1656"/>
                    </a:lnTo>
                    <a:lnTo>
                      <a:pt x="1107" y="1656"/>
                    </a:lnTo>
                    <a:lnTo>
                      <a:pt x="1109" y="1658"/>
                    </a:lnTo>
                    <a:lnTo>
                      <a:pt x="1113" y="1658"/>
                    </a:lnTo>
                    <a:lnTo>
                      <a:pt x="1111" y="1662"/>
                    </a:lnTo>
                    <a:lnTo>
                      <a:pt x="1107" y="1665"/>
                    </a:lnTo>
                    <a:lnTo>
                      <a:pt x="1107" y="1667"/>
                    </a:lnTo>
                    <a:lnTo>
                      <a:pt x="1109" y="1667"/>
                    </a:lnTo>
                    <a:lnTo>
                      <a:pt x="1111" y="1665"/>
                    </a:lnTo>
                    <a:lnTo>
                      <a:pt x="1113" y="1665"/>
                    </a:lnTo>
                    <a:lnTo>
                      <a:pt x="1111" y="1669"/>
                    </a:lnTo>
                    <a:lnTo>
                      <a:pt x="1107" y="1681"/>
                    </a:lnTo>
                    <a:lnTo>
                      <a:pt x="1103" y="1686"/>
                    </a:lnTo>
                    <a:lnTo>
                      <a:pt x="1103" y="1686"/>
                    </a:lnTo>
                    <a:lnTo>
                      <a:pt x="1101" y="1683"/>
                    </a:lnTo>
                    <a:lnTo>
                      <a:pt x="1098" y="1681"/>
                    </a:lnTo>
                    <a:lnTo>
                      <a:pt x="1098" y="1679"/>
                    </a:lnTo>
                    <a:lnTo>
                      <a:pt x="1099" y="1679"/>
                    </a:lnTo>
                    <a:lnTo>
                      <a:pt x="1099" y="1675"/>
                    </a:lnTo>
                    <a:lnTo>
                      <a:pt x="1098" y="1675"/>
                    </a:lnTo>
                    <a:lnTo>
                      <a:pt x="1094" y="1679"/>
                    </a:lnTo>
                    <a:lnTo>
                      <a:pt x="1090" y="1683"/>
                    </a:lnTo>
                    <a:lnTo>
                      <a:pt x="1090" y="1683"/>
                    </a:lnTo>
                    <a:lnTo>
                      <a:pt x="1092" y="1684"/>
                    </a:lnTo>
                    <a:lnTo>
                      <a:pt x="1094" y="1683"/>
                    </a:lnTo>
                    <a:lnTo>
                      <a:pt x="1096" y="1683"/>
                    </a:lnTo>
                    <a:lnTo>
                      <a:pt x="1096" y="1684"/>
                    </a:lnTo>
                    <a:lnTo>
                      <a:pt x="1096" y="1686"/>
                    </a:lnTo>
                    <a:lnTo>
                      <a:pt x="1096" y="1696"/>
                    </a:lnTo>
                    <a:lnTo>
                      <a:pt x="1094" y="1698"/>
                    </a:lnTo>
                    <a:lnTo>
                      <a:pt x="1092" y="1704"/>
                    </a:lnTo>
                    <a:lnTo>
                      <a:pt x="1094" y="1705"/>
                    </a:lnTo>
                    <a:lnTo>
                      <a:pt x="1094" y="1711"/>
                    </a:lnTo>
                    <a:lnTo>
                      <a:pt x="1092" y="1717"/>
                    </a:lnTo>
                    <a:lnTo>
                      <a:pt x="1088" y="1725"/>
                    </a:lnTo>
                    <a:lnTo>
                      <a:pt x="1086" y="1723"/>
                    </a:lnTo>
                    <a:lnTo>
                      <a:pt x="1082" y="1726"/>
                    </a:lnTo>
                    <a:lnTo>
                      <a:pt x="1080" y="1728"/>
                    </a:lnTo>
                    <a:lnTo>
                      <a:pt x="1080" y="1728"/>
                    </a:lnTo>
                    <a:lnTo>
                      <a:pt x="1082" y="1730"/>
                    </a:lnTo>
                    <a:lnTo>
                      <a:pt x="1084" y="1730"/>
                    </a:lnTo>
                    <a:lnTo>
                      <a:pt x="1086" y="1732"/>
                    </a:lnTo>
                    <a:lnTo>
                      <a:pt x="1088" y="1730"/>
                    </a:lnTo>
                    <a:lnTo>
                      <a:pt x="1092" y="1730"/>
                    </a:lnTo>
                    <a:lnTo>
                      <a:pt x="1092" y="1732"/>
                    </a:lnTo>
                    <a:lnTo>
                      <a:pt x="1096" y="1734"/>
                    </a:lnTo>
                    <a:lnTo>
                      <a:pt x="1099" y="1732"/>
                    </a:lnTo>
                    <a:lnTo>
                      <a:pt x="1111" y="1730"/>
                    </a:lnTo>
                    <a:lnTo>
                      <a:pt x="1119" y="1732"/>
                    </a:lnTo>
                    <a:lnTo>
                      <a:pt x="1124" y="1730"/>
                    </a:lnTo>
                    <a:lnTo>
                      <a:pt x="1128" y="1732"/>
                    </a:lnTo>
                    <a:lnTo>
                      <a:pt x="1130" y="1730"/>
                    </a:lnTo>
                    <a:lnTo>
                      <a:pt x="1132" y="1728"/>
                    </a:lnTo>
                    <a:lnTo>
                      <a:pt x="1130" y="1728"/>
                    </a:lnTo>
                    <a:lnTo>
                      <a:pt x="1132" y="1725"/>
                    </a:lnTo>
                    <a:lnTo>
                      <a:pt x="1136" y="1726"/>
                    </a:lnTo>
                    <a:lnTo>
                      <a:pt x="1139" y="1730"/>
                    </a:lnTo>
                    <a:lnTo>
                      <a:pt x="1147" y="1732"/>
                    </a:lnTo>
                    <a:lnTo>
                      <a:pt x="1155" y="1732"/>
                    </a:lnTo>
                    <a:lnTo>
                      <a:pt x="1157" y="1734"/>
                    </a:lnTo>
                    <a:lnTo>
                      <a:pt x="1159" y="1732"/>
                    </a:lnTo>
                    <a:lnTo>
                      <a:pt x="1160" y="1732"/>
                    </a:lnTo>
                    <a:lnTo>
                      <a:pt x="1162" y="1732"/>
                    </a:lnTo>
                    <a:lnTo>
                      <a:pt x="1166" y="1732"/>
                    </a:lnTo>
                    <a:lnTo>
                      <a:pt x="1170" y="1734"/>
                    </a:lnTo>
                    <a:lnTo>
                      <a:pt x="1174" y="1738"/>
                    </a:lnTo>
                    <a:lnTo>
                      <a:pt x="1174" y="1738"/>
                    </a:lnTo>
                    <a:lnTo>
                      <a:pt x="1168" y="1736"/>
                    </a:lnTo>
                    <a:lnTo>
                      <a:pt x="1166" y="1736"/>
                    </a:lnTo>
                    <a:lnTo>
                      <a:pt x="1164" y="1736"/>
                    </a:lnTo>
                    <a:lnTo>
                      <a:pt x="1164" y="1738"/>
                    </a:lnTo>
                    <a:lnTo>
                      <a:pt x="1162" y="1738"/>
                    </a:lnTo>
                    <a:lnTo>
                      <a:pt x="1160" y="1740"/>
                    </a:lnTo>
                    <a:lnTo>
                      <a:pt x="1164" y="1740"/>
                    </a:lnTo>
                    <a:lnTo>
                      <a:pt x="1168" y="1740"/>
                    </a:lnTo>
                    <a:lnTo>
                      <a:pt x="1170" y="1742"/>
                    </a:lnTo>
                    <a:lnTo>
                      <a:pt x="1174" y="1742"/>
                    </a:lnTo>
                    <a:lnTo>
                      <a:pt x="1178" y="1742"/>
                    </a:lnTo>
                    <a:lnTo>
                      <a:pt x="1176" y="1740"/>
                    </a:lnTo>
                    <a:lnTo>
                      <a:pt x="1178" y="1738"/>
                    </a:lnTo>
                    <a:lnTo>
                      <a:pt x="1181" y="1740"/>
                    </a:lnTo>
                    <a:lnTo>
                      <a:pt x="1185" y="1744"/>
                    </a:lnTo>
                    <a:lnTo>
                      <a:pt x="1185" y="1745"/>
                    </a:lnTo>
                    <a:lnTo>
                      <a:pt x="1185" y="1747"/>
                    </a:lnTo>
                    <a:lnTo>
                      <a:pt x="1183" y="1747"/>
                    </a:lnTo>
                    <a:lnTo>
                      <a:pt x="1183" y="1749"/>
                    </a:lnTo>
                    <a:lnTo>
                      <a:pt x="1183" y="1755"/>
                    </a:lnTo>
                    <a:lnTo>
                      <a:pt x="1183" y="1757"/>
                    </a:lnTo>
                    <a:lnTo>
                      <a:pt x="1181" y="1761"/>
                    </a:lnTo>
                    <a:lnTo>
                      <a:pt x="1181" y="1761"/>
                    </a:lnTo>
                    <a:lnTo>
                      <a:pt x="1183" y="1763"/>
                    </a:lnTo>
                    <a:lnTo>
                      <a:pt x="1183" y="1765"/>
                    </a:lnTo>
                    <a:lnTo>
                      <a:pt x="1181" y="1766"/>
                    </a:lnTo>
                    <a:lnTo>
                      <a:pt x="1179" y="1770"/>
                    </a:lnTo>
                    <a:lnTo>
                      <a:pt x="1178" y="1776"/>
                    </a:lnTo>
                    <a:lnTo>
                      <a:pt x="1178" y="1774"/>
                    </a:lnTo>
                    <a:lnTo>
                      <a:pt x="1176" y="1774"/>
                    </a:lnTo>
                    <a:lnTo>
                      <a:pt x="1176" y="1776"/>
                    </a:lnTo>
                    <a:lnTo>
                      <a:pt x="1176" y="1778"/>
                    </a:lnTo>
                    <a:lnTo>
                      <a:pt x="1176" y="1778"/>
                    </a:lnTo>
                    <a:lnTo>
                      <a:pt x="1178" y="1780"/>
                    </a:lnTo>
                    <a:lnTo>
                      <a:pt x="1178" y="1782"/>
                    </a:lnTo>
                    <a:lnTo>
                      <a:pt x="1178" y="1789"/>
                    </a:lnTo>
                    <a:lnTo>
                      <a:pt x="1176" y="1797"/>
                    </a:lnTo>
                    <a:lnTo>
                      <a:pt x="1174" y="1799"/>
                    </a:lnTo>
                    <a:lnTo>
                      <a:pt x="1174" y="1799"/>
                    </a:lnTo>
                    <a:lnTo>
                      <a:pt x="1174" y="1795"/>
                    </a:lnTo>
                    <a:lnTo>
                      <a:pt x="1174" y="1795"/>
                    </a:lnTo>
                    <a:lnTo>
                      <a:pt x="1174" y="1793"/>
                    </a:lnTo>
                    <a:lnTo>
                      <a:pt x="1174" y="1791"/>
                    </a:lnTo>
                    <a:lnTo>
                      <a:pt x="1174" y="1791"/>
                    </a:lnTo>
                    <a:lnTo>
                      <a:pt x="1170" y="1797"/>
                    </a:lnTo>
                    <a:lnTo>
                      <a:pt x="1170" y="1799"/>
                    </a:lnTo>
                    <a:lnTo>
                      <a:pt x="1172" y="1801"/>
                    </a:lnTo>
                    <a:lnTo>
                      <a:pt x="1170" y="1805"/>
                    </a:lnTo>
                    <a:lnTo>
                      <a:pt x="1168" y="1808"/>
                    </a:lnTo>
                    <a:lnTo>
                      <a:pt x="1168" y="1810"/>
                    </a:lnTo>
                    <a:lnTo>
                      <a:pt x="1170" y="1810"/>
                    </a:lnTo>
                    <a:lnTo>
                      <a:pt x="1170" y="1808"/>
                    </a:lnTo>
                    <a:lnTo>
                      <a:pt x="1172" y="1806"/>
                    </a:lnTo>
                    <a:lnTo>
                      <a:pt x="1172" y="1810"/>
                    </a:lnTo>
                    <a:lnTo>
                      <a:pt x="1170" y="1812"/>
                    </a:lnTo>
                    <a:lnTo>
                      <a:pt x="1168" y="1816"/>
                    </a:lnTo>
                    <a:lnTo>
                      <a:pt x="1170" y="1820"/>
                    </a:lnTo>
                    <a:lnTo>
                      <a:pt x="1172" y="1824"/>
                    </a:lnTo>
                    <a:lnTo>
                      <a:pt x="1172" y="1826"/>
                    </a:lnTo>
                    <a:lnTo>
                      <a:pt x="1170" y="1827"/>
                    </a:lnTo>
                    <a:lnTo>
                      <a:pt x="1170" y="1827"/>
                    </a:lnTo>
                    <a:lnTo>
                      <a:pt x="1170" y="1829"/>
                    </a:lnTo>
                    <a:lnTo>
                      <a:pt x="1174" y="1829"/>
                    </a:lnTo>
                    <a:lnTo>
                      <a:pt x="1174" y="1827"/>
                    </a:lnTo>
                    <a:lnTo>
                      <a:pt x="1176" y="1827"/>
                    </a:lnTo>
                    <a:lnTo>
                      <a:pt x="1176" y="1829"/>
                    </a:lnTo>
                    <a:lnTo>
                      <a:pt x="1178" y="1833"/>
                    </a:lnTo>
                    <a:lnTo>
                      <a:pt x="1179" y="1837"/>
                    </a:lnTo>
                    <a:lnTo>
                      <a:pt x="1183" y="1841"/>
                    </a:lnTo>
                    <a:lnTo>
                      <a:pt x="1183" y="1845"/>
                    </a:lnTo>
                    <a:lnTo>
                      <a:pt x="1185" y="1846"/>
                    </a:lnTo>
                    <a:lnTo>
                      <a:pt x="1189" y="1846"/>
                    </a:lnTo>
                    <a:lnTo>
                      <a:pt x="1191" y="1848"/>
                    </a:lnTo>
                    <a:lnTo>
                      <a:pt x="1191" y="1850"/>
                    </a:lnTo>
                    <a:lnTo>
                      <a:pt x="1193" y="1852"/>
                    </a:lnTo>
                    <a:lnTo>
                      <a:pt x="1195" y="1854"/>
                    </a:lnTo>
                    <a:lnTo>
                      <a:pt x="1197" y="1854"/>
                    </a:lnTo>
                    <a:lnTo>
                      <a:pt x="1199" y="1854"/>
                    </a:lnTo>
                    <a:lnTo>
                      <a:pt x="1199" y="1856"/>
                    </a:lnTo>
                    <a:lnTo>
                      <a:pt x="1199" y="1856"/>
                    </a:lnTo>
                    <a:lnTo>
                      <a:pt x="1197" y="1856"/>
                    </a:lnTo>
                    <a:lnTo>
                      <a:pt x="1199" y="1858"/>
                    </a:lnTo>
                    <a:lnTo>
                      <a:pt x="1200" y="1860"/>
                    </a:lnTo>
                    <a:lnTo>
                      <a:pt x="1204" y="1860"/>
                    </a:lnTo>
                    <a:lnTo>
                      <a:pt x="1204" y="1858"/>
                    </a:lnTo>
                    <a:lnTo>
                      <a:pt x="1202" y="1856"/>
                    </a:lnTo>
                    <a:lnTo>
                      <a:pt x="1202" y="1856"/>
                    </a:lnTo>
                    <a:lnTo>
                      <a:pt x="1208" y="1858"/>
                    </a:lnTo>
                    <a:lnTo>
                      <a:pt x="1214" y="1862"/>
                    </a:lnTo>
                    <a:lnTo>
                      <a:pt x="1220" y="1862"/>
                    </a:lnTo>
                    <a:lnTo>
                      <a:pt x="1223" y="1862"/>
                    </a:lnTo>
                    <a:lnTo>
                      <a:pt x="1225" y="1858"/>
                    </a:lnTo>
                    <a:lnTo>
                      <a:pt x="1237" y="1852"/>
                    </a:lnTo>
                    <a:lnTo>
                      <a:pt x="1242" y="1852"/>
                    </a:lnTo>
                    <a:lnTo>
                      <a:pt x="1248" y="1848"/>
                    </a:lnTo>
                    <a:lnTo>
                      <a:pt x="1250" y="1848"/>
                    </a:lnTo>
                    <a:lnTo>
                      <a:pt x="1252" y="1848"/>
                    </a:lnTo>
                    <a:lnTo>
                      <a:pt x="1254" y="1850"/>
                    </a:lnTo>
                    <a:lnTo>
                      <a:pt x="1256" y="1850"/>
                    </a:lnTo>
                    <a:lnTo>
                      <a:pt x="1263" y="1850"/>
                    </a:lnTo>
                    <a:lnTo>
                      <a:pt x="1269" y="1852"/>
                    </a:lnTo>
                    <a:lnTo>
                      <a:pt x="1277" y="1856"/>
                    </a:lnTo>
                    <a:lnTo>
                      <a:pt x="1279" y="1860"/>
                    </a:lnTo>
                    <a:lnTo>
                      <a:pt x="1280" y="1862"/>
                    </a:lnTo>
                    <a:lnTo>
                      <a:pt x="1282" y="1864"/>
                    </a:lnTo>
                    <a:lnTo>
                      <a:pt x="1284" y="1866"/>
                    </a:lnTo>
                    <a:lnTo>
                      <a:pt x="1288" y="1869"/>
                    </a:lnTo>
                    <a:lnTo>
                      <a:pt x="1288" y="1871"/>
                    </a:lnTo>
                    <a:lnTo>
                      <a:pt x="1292" y="1873"/>
                    </a:lnTo>
                    <a:lnTo>
                      <a:pt x="1290" y="1875"/>
                    </a:lnTo>
                    <a:lnTo>
                      <a:pt x="1290" y="1877"/>
                    </a:lnTo>
                    <a:lnTo>
                      <a:pt x="1294" y="1879"/>
                    </a:lnTo>
                    <a:lnTo>
                      <a:pt x="1296" y="1879"/>
                    </a:lnTo>
                    <a:lnTo>
                      <a:pt x="1298" y="1875"/>
                    </a:lnTo>
                    <a:lnTo>
                      <a:pt x="1298" y="1871"/>
                    </a:lnTo>
                    <a:lnTo>
                      <a:pt x="1294" y="1867"/>
                    </a:lnTo>
                    <a:lnTo>
                      <a:pt x="1294" y="1864"/>
                    </a:lnTo>
                    <a:lnTo>
                      <a:pt x="1296" y="1864"/>
                    </a:lnTo>
                    <a:lnTo>
                      <a:pt x="1298" y="1864"/>
                    </a:lnTo>
                    <a:lnTo>
                      <a:pt x="1301" y="1858"/>
                    </a:lnTo>
                    <a:lnTo>
                      <a:pt x="1303" y="1858"/>
                    </a:lnTo>
                    <a:lnTo>
                      <a:pt x="1309" y="1852"/>
                    </a:lnTo>
                    <a:lnTo>
                      <a:pt x="1311" y="1852"/>
                    </a:lnTo>
                    <a:lnTo>
                      <a:pt x="1315" y="1850"/>
                    </a:lnTo>
                    <a:lnTo>
                      <a:pt x="1317" y="1850"/>
                    </a:lnTo>
                    <a:lnTo>
                      <a:pt x="1319" y="1846"/>
                    </a:lnTo>
                    <a:lnTo>
                      <a:pt x="1317" y="1843"/>
                    </a:lnTo>
                    <a:lnTo>
                      <a:pt x="1317" y="1843"/>
                    </a:lnTo>
                    <a:lnTo>
                      <a:pt x="1315" y="1843"/>
                    </a:lnTo>
                    <a:lnTo>
                      <a:pt x="1315" y="1841"/>
                    </a:lnTo>
                    <a:lnTo>
                      <a:pt x="1321" y="1831"/>
                    </a:lnTo>
                    <a:lnTo>
                      <a:pt x="1324" y="1826"/>
                    </a:lnTo>
                    <a:lnTo>
                      <a:pt x="1326" y="1824"/>
                    </a:lnTo>
                    <a:lnTo>
                      <a:pt x="1332" y="1820"/>
                    </a:lnTo>
                    <a:lnTo>
                      <a:pt x="1334" y="1820"/>
                    </a:lnTo>
                    <a:lnTo>
                      <a:pt x="1340" y="1822"/>
                    </a:lnTo>
                    <a:lnTo>
                      <a:pt x="1343" y="1822"/>
                    </a:lnTo>
                    <a:lnTo>
                      <a:pt x="1340" y="1824"/>
                    </a:lnTo>
                    <a:lnTo>
                      <a:pt x="1340" y="1824"/>
                    </a:lnTo>
                    <a:lnTo>
                      <a:pt x="1340" y="1827"/>
                    </a:lnTo>
                    <a:lnTo>
                      <a:pt x="1341" y="1827"/>
                    </a:lnTo>
                    <a:lnTo>
                      <a:pt x="1345" y="1826"/>
                    </a:lnTo>
                    <a:lnTo>
                      <a:pt x="1345" y="1822"/>
                    </a:lnTo>
                    <a:lnTo>
                      <a:pt x="1343" y="1820"/>
                    </a:lnTo>
                    <a:lnTo>
                      <a:pt x="1343" y="1818"/>
                    </a:lnTo>
                    <a:lnTo>
                      <a:pt x="1347" y="1816"/>
                    </a:lnTo>
                    <a:lnTo>
                      <a:pt x="1353" y="1816"/>
                    </a:lnTo>
                    <a:lnTo>
                      <a:pt x="1359" y="1816"/>
                    </a:lnTo>
                    <a:lnTo>
                      <a:pt x="1362" y="1814"/>
                    </a:lnTo>
                    <a:lnTo>
                      <a:pt x="1368" y="1812"/>
                    </a:lnTo>
                    <a:lnTo>
                      <a:pt x="1374" y="1808"/>
                    </a:lnTo>
                    <a:lnTo>
                      <a:pt x="1378" y="1805"/>
                    </a:lnTo>
                    <a:lnTo>
                      <a:pt x="1380" y="1805"/>
                    </a:lnTo>
                    <a:lnTo>
                      <a:pt x="1378" y="1803"/>
                    </a:lnTo>
                    <a:lnTo>
                      <a:pt x="1380" y="1801"/>
                    </a:lnTo>
                    <a:lnTo>
                      <a:pt x="1381" y="1799"/>
                    </a:lnTo>
                    <a:lnTo>
                      <a:pt x="1385" y="1799"/>
                    </a:lnTo>
                    <a:lnTo>
                      <a:pt x="1387" y="1799"/>
                    </a:lnTo>
                    <a:lnTo>
                      <a:pt x="1389" y="1799"/>
                    </a:lnTo>
                    <a:lnTo>
                      <a:pt x="1389" y="1797"/>
                    </a:lnTo>
                    <a:lnTo>
                      <a:pt x="1391" y="1795"/>
                    </a:lnTo>
                    <a:lnTo>
                      <a:pt x="1393" y="1795"/>
                    </a:lnTo>
                    <a:lnTo>
                      <a:pt x="1401" y="1799"/>
                    </a:lnTo>
                    <a:lnTo>
                      <a:pt x="1402" y="1801"/>
                    </a:lnTo>
                    <a:lnTo>
                      <a:pt x="1401" y="1803"/>
                    </a:lnTo>
                    <a:lnTo>
                      <a:pt x="1399" y="1805"/>
                    </a:lnTo>
                    <a:lnTo>
                      <a:pt x="1399" y="1805"/>
                    </a:lnTo>
                    <a:lnTo>
                      <a:pt x="1395" y="1810"/>
                    </a:lnTo>
                    <a:lnTo>
                      <a:pt x="1391" y="1810"/>
                    </a:lnTo>
                    <a:lnTo>
                      <a:pt x="1385" y="1812"/>
                    </a:lnTo>
                    <a:lnTo>
                      <a:pt x="1385" y="1816"/>
                    </a:lnTo>
                    <a:lnTo>
                      <a:pt x="1387" y="1818"/>
                    </a:lnTo>
                    <a:lnTo>
                      <a:pt x="1389" y="1820"/>
                    </a:lnTo>
                    <a:lnTo>
                      <a:pt x="1389" y="1822"/>
                    </a:lnTo>
                    <a:lnTo>
                      <a:pt x="1389" y="1824"/>
                    </a:lnTo>
                    <a:lnTo>
                      <a:pt x="1391" y="1827"/>
                    </a:lnTo>
                    <a:lnTo>
                      <a:pt x="1391" y="1833"/>
                    </a:lnTo>
                    <a:lnTo>
                      <a:pt x="1385" y="1841"/>
                    </a:lnTo>
                    <a:lnTo>
                      <a:pt x="1383" y="1843"/>
                    </a:lnTo>
                    <a:lnTo>
                      <a:pt x="1381" y="1846"/>
                    </a:lnTo>
                    <a:lnTo>
                      <a:pt x="1381" y="1848"/>
                    </a:lnTo>
                    <a:lnTo>
                      <a:pt x="1385" y="1854"/>
                    </a:lnTo>
                    <a:lnTo>
                      <a:pt x="1385" y="1858"/>
                    </a:lnTo>
                    <a:lnTo>
                      <a:pt x="1389" y="1860"/>
                    </a:lnTo>
                    <a:lnTo>
                      <a:pt x="1395" y="1856"/>
                    </a:lnTo>
                    <a:lnTo>
                      <a:pt x="1399" y="1850"/>
                    </a:lnTo>
                    <a:lnTo>
                      <a:pt x="1397" y="1846"/>
                    </a:lnTo>
                    <a:lnTo>
                      <a:pt x="1395" y="1841"/>
                    </a:lnTo>
                    <a:lnTo>
                      <a:pt x="1395" y="1833"/>
                    </a:lnTo>
                    <a:lnTo>
                      <a:pt x="1393" y="1829"/>
                    </a:lnTo>
                    <a:lnTo>
                      <a:pt x="1393" y="1827"/>
                    </a:lnTo>
                    <a:lnTo>
                      <a:pt x="1397" y="1824"/>
                    </a:lnTo>
                    <a:lnTo>
                      <a:pt x="1404" y="1820"/>
                    </a:lnTo>
                    <a:lnTo>
                      <a:pt x="1412" y="1818"/>
                    </a:lnTo>
                    <a:lnTo>
                      <a:pt x="1416" y="1816"/>
                    </a:lnTo>
                    <a:lnTo>
                      <a:pt x="1416" y="1814"/>
                    </a:lnTo>
                    <a:lnTo>
                      <a:pt x="1418" y="1814"/>
                    </a:lnTo>
                    <a:lnTo>
                      <a:pt x="1420" y="1816"/>
                    </a:lnTo>
                    <a:lnTo>
                      <a:pt x="1421" y="1816"/>
                    </a:lnTo>
                    <a:lnTo>
                      <a:pt x="1425" y="1816"/>
                    </a:lnTo>
                    <a:lnTo>
                      <a:pt x="1425" y="1814"/>
                    </a:lnTo>
                    <a:lnTo>
                      <a:pt x="1423" y="1810"/>
                    </a:lnTo>
                    <a:lnTo>
                      <a:pt x="1420" y="1810"/>
                    </a:lnTo>
                    <a:lnTo>
                      <a:pt x="1416" y="1812"/>
                    </a:lnTo>
                    <a:lnTo>
                      <a:pt x="1414" y="1810"/>
                    </a:lnTo>
                    <a:lnTo>
                      <a:pt x="1414" y="1806"/>
                    </a:lnTo>
                    <a:lnTo>
                      <a:pt x="1418" y="1801"/>
                    </a:lnTo>
                    <a:lnTo>
                      <a:pt x="1423" y="1799"/>
                    </a:lnTo>
                    <a:lnTo>
                      <a:pt x="1425" y="1799"/>
                    </a:lnTo>
                    <a:lnTo>
                      <a:pt x="1427" y="1805"/>
                    </a:lnTo>
                    <a:lnTo>
                      <a:pt x="1427" y="1810"/>
                    </a:lnTo>
                    <a:lnTo>
                      <a:pt x="1429" y="1814"/>
                    </a:lnTo>
                    <a:lnTo>
                      <a:pt x="1433" y="1814"/>
                    </a:lnTo>
                    <a:lnTo>
                      <a:pt x="1435" y="1814"/>
                    </a:lnTo>
                    <a:lnTo>
                      <a:pt x="1439" y="1816"/>
                    </a:lnTo>
                    <a:lnTo>
                      <a:pt x="1448" y="1816"/>
                    </a:lnTo>
                    <a:lnTo>
                      <a:pt x="1450" y="1816"/>
                    </a:lnTo>
                    <a:lnTo>
                      <a:pt x="1454" y="1822"/>
                    </a:lnTo>
                    <a:lnTo>
                      <a:pt x="1456" y="1826"/>
                    </a:lnTo>
                    <a:lnTo>
                      <a:pt x="1452" y="1826"/>
                    </a:lnTo>
                    <a:lnTo>
                      <a:pt x="1452" y="1829"/>
                    </a:lnTo>
                    <a:lnTo>
                      <a:pt x="1454" y="1831"/>
                    </a:lnTo>
                    <a:lnTo>
                      <a:pt x="1458" y="1833"/>
                    </a:lnTo>
                    <a:lnTo>
                      <a:pt x="1465" y="1833"/>
                    </a:lnTo>
                    <a:lnTo>
                      <a:pt x="1482" y="1829"/>
                    </a:lnTo>
                    <a:lnTo>
                      <a:pt x="1492" y="1829"/>
                    </a:lnTo>
                    <a:lnTo>
                      <a:pt x="1494" y="1829"/>
                    </a:lnTo>
                    <a:lnTo>
                      <a:pt x="1496" y="1833"/>
                    </a:lnTo>
                    <a:lnTo>
                      <a:pt x="1503" y="1839"/>
                    </a:lnTo>
                    <a:lnTo>
                      <a:pt x="1507" y="1839"/>
                    </a:lnTo>
                    <a:lnTo>
                      <a:pt x="1509" y="1839"/>
                    </a:lnTo>
                    <a:lnTo>
                      <a:pt x="1513" y="1837"/>
                    </a:lnTo>
                    <a:lnTo>
                      <a:pt x="1515" y="1835"/>
                    </a:lnTo>
                    <a:lnTo>
                      <a:pt x="1519" y="1833"/>
                    </a:lnTo>
                    <a:lnTo>
                      <a:pt x="1522" y="1833"/>
                    </a:lnTo>
                    <a:lnTo>
                      <a:pt x="1530" y="1827"/>
                    </a:lnTo>
                    <a:lnTo>
                      <a:pt x="1532" y="1827"/>
                    </a:lnTo>
                    <a:lnTo>
                      <a:pt x="1536" y="1829"/>
                    </a:lnTo>
                    <a:lnTo>
                      <a:pt x="1543" y="1826"/>
                    </a:lnTo>
                    <a:lnTo>
                      <a:pt x="1547" y="1826"/>
                    </a:lnTo>
                    <a:lnTo>
                      <a:pt x="1553" y="1826"/>
                    </a:lnTo>
                    <a:lnTo>
                      <a:pt x="1562" y="1827"/>
                    </a:lnTo>
                    <a:lnTo>
                      <a:pt x="1566" y="1826"/>
                    </a:lnTo>
                    <a:lnTo>
                      <a:pt x="1566" y="1829"/>
                    </a:lnTo>
                    <a:lnTo>
                      <a:pt x="1561" y="1829"/>
                    </a:lnTo>
                    <a:lnTo>
                      <a:pt x="1557" y="1831"/>
                    </a:lnTo>
                    <a:lnTo>
                      <a:pt x="1549" y="1831"/>
                    </a:lnTo>
                    <a:lnTo>
                      <a:pt x="1547" y="1833"/>
                    </a:lnTo>
                    <a:lnTo>
                      <a:pt x="1549" y="1835"/>
                    </a:lnTo>
                    <a:lnTo>
                      <a:pt x="1553" y="1837"/>
                    </a:lnTo>
                    <a:lnTo>
                      <a:pt x="1553" y="1841"/>
                    </a:lnTo>
                    <a:lnTo>
                      <a:pt x="1557" y="1845"/>
                    </a:lnTo>
                    <a:lnTo>
                      <a:pt x="1557" y="1841"/>
                    </a:lnTo>
                    <a:lnTo>
                      <a:pt x="1559" y="1841"/>
                    </a:lnTo>
                    <a:lnTo>
                      <a:pt x="1562" y="1843"/>
                    </a:lnTo>
                    <a:lnTo>
                      <a:pt x="1562" y="1845"/>
                    </a:lnTo>
                    <a:lnTo>
                      <a:pt x="1566" y="1845"/>
                    </a:lnTo>
                    <a:lnTo>
                      <a:pt x="1568" y="1845"/>
                    </a:lnTo>
                    <a:lnTo>
                      <a:pt x="1570" y="1846"/>
                    </a:lnTo>
                    <a:lnTo>
                      <a:pt x="1576" y="1848"/>
                    </a:lnTo>
                    <a:lnTo>
                      <a:pt x="1582" y="1852"/>
                    </a:lnTo>
                    <a:lnTo>
                      <a:pt x="1582" y="1854"/>
                    </a:lnTo>
                    <a:lnTo>
                      <a:pt x="1582" y="1856"/>
                    </a:lnTo>
                    <a:lnTo>
                      <a:pt x="1585" y="1858"/>
                    </a:lnTo>
                    <a:lnTo>
                      <a:pt x="1583" y="1860"/>
                    </a:lnTo>
                    <a:lnTo>
                      <a:pt x="1580" y="1862"/>
                    </a:lnTo>
                    <a:lnTo>
                      <a:pt x="1578" y="1866"/>
                    </a:lnTo>
                    <a:lnTo>
                      <a:pt x="1576" y="1867"/>
                    </a:lnTo>
                    <a:lnTo>
                      <a:pt x="1574" y="1866"/>
                    </a:lnTo>
                    <a:lnTo>
                      <a:pt x="1570" y="1867"/>
                    </a:lnTo>
                    <a:lnTo>
                      <a:pt x="1572" y="1867"/>
                    </a:lnTo>
                    <a:lnTo>
                      <a:pt x="1576" y="1867"/>
                    </a:lnTo>
                    <a:lnTo>
                      <a:pt x="1582" y="1867"/>
                    </a:lnTo>
                    <a:lnTo>
                      <a:pt x="1585" y="1866"/>
                    </a:lnTo>
                    <a:lnTo>
                      <a:pt x="1587" y="1866"/>
                    </a:lnTo>
                    <a:lnTo>
                      <a:pt x="1591" y="1866"/>
                    </a:lnTo>
                    <a:lnTo>
                      <a:pt x="1593" y="1866"/>
                    </a:lnTo>
                    <a:lnTo>
                      <a:pt x="1597" y="1866"/>
                    </a:lnTo>
                    <a:lnTo>
                      <a:pt x="1603" y="1869"/>
                    </a:lnTo>
                    <a:lnTo>
                      <a:pt x="1604" y="1869"/>
                    </a:lnTo>
                    <a:lnTo>
                      <a:pt x="1604" y="1869"/>
                    </a:lnTo>
                    <a:lnTo>
                      <a:pt x="1608" y="1871"/>
                    </a:lnTo>
                    <a:lnTo>
                      <a:pt x="1612" y="1873"/>
                    </a:lnTo>
                    <a:lnTo>
                      <a:pt x="1612" y="1877"/>
                    </a:lnTo>
                    <a:lnTo>
                      <a:pt x="1618" y="1883"/>
                    </a:lnTo>
                    <a:lnTo>
                      <a:pt x="1623" y="1887"/>
                    </a:lnTo>
                    <a:lnTo>
                      <a:pt x="1627" y="1888"/>
                    </a:lnTo>
                    <a:lnTo>
                      <a:pt x="1629" y="1894"/>
                    </a:lnTo>
                    <a:lnTo>
                      <a:pt x="1627" y="1898"/>
                    </a:lnTo>
                    <a:lnTo>
                      <a:pt x="1627" y="1904"/>
                    </a:lnTo>
                    <a:lnTo>
                      <a:pt x="1627" y="1907"/>
                    </a:lnTo>
                    <a:lnTo>
                      <a:pt x="1627" y="1904"/>
                    </a:lnTo>
                    <a:lnTo>
                      <a:pt x="1631" y="1902"/>
                    </a:lnTo>
                    <a:lnTo>
                      <a:pt x="1635" y="1900"/>
                    </a:lnTo>
                    <a:lnTo>
                      <a:pt x="1637" y="1900"/>
                    </a:lnTo>
                    <a:lnTo>
                      <a:pt x="1641" y="1902"/>
                    </a:lnTo>
                    <a:lnTo>
                      <a:pt x="1646" y="1907"/>
                    </a:lnTo>
                    <a:lnTo>
                      <a:pt x="1652" y="1909"/>
                    </a:lnTo>
                    <a:lnTo>
                      <a:pt x="1654" y="1913"/>
                    </a:lnTo>
                    <a:lnTo>
                      <a:pt x="1654" y="1917"/>
                    </a:lnTo>
                    <a:lnTo>
                      <a:pt x="1654" y="1921"/>
                    </a:lnTo>
                    <a:lnTo>
                      <a:pt x="1654" y="1921"/>
                    </a:lnTo>
                    <a:lnTo>
                      <a:pt x="1656" y="1917"/>
                    </a:lnTo>
                    <a:lnTo>
                      <a:pt x="1660" y="1915"/>
                    </a:lnTo>
                    <a:lnTo>
                      <a:pt x="1669" y="1915"/>
                    </a:lnTo>
                    <a:lnTo>
                      <a:pt x="1675" y="1917"/>
                    </a:lnTo>
                    <a:lnTo>
                      <a:pt x="1681" y="1915"/>
                    </a:lnTo>
                    <a:lnTo>
                      <a:pt x="1686" y="1915"/>
                    </a:lnTo>
                    <a:lnTo>
                      <a:pt x="1690" y="1913"/>
                    </a:lnTo>
                    <a:lnTo>
                      <a:pt x="1692" y="1913"/>
                    </a:lnTo>
                    <a:lnTo>
                      <a:pt x="1700" y="1917"/>
                    </a:lnTo>
                    <a:lnTo>
                      <a:pt x="1705" y="1917"/>
                    </a:lnTo>
                    <a:lnTo>
                      <a:pt x="1709" y="1919"/>
                    </a:lnTo>
                    <a:lnTo>
                      <a:pt x="1709" y="1923"/>
                    </a:lnTo>
                    <a:lnTo>
                      <a:pt x="1707" y="1927"/>
                    </a:lnTo>
                    <a:lnTo>
                      <a:pt x="1707" y="1927"/>
                    </a:lnTo>
                    <a:lnTo>
                      <a:pt x="1709" y="1925"/>
                    </a:lnTo>
                    <a:lnTo>
                      <a:pt x="1713" y="1923"/>
                    </a:lnTo>
                    <a:lnTo>
                      <a:pt x="1719" y="1923"/>
                    </a:lnTo>
                    <a:lnTo>
                      <a:pt x="1723" y="1925"/>
                    </a:lnTo>
                    <a:lnTo>
                      <a:pt x="1734" y="1928"/>
                    </a:lnTo>
                    <a:lnTo>
                      <a:pt x="1738" y="1932"/>
                    </a:lnTo>
                    <a:lnTo>
                      <a:pt x="1740" y="1932"/>
                    </a:lnTo>
                    <a:lnTo>
                      <a:pt x="1745" y="1940"/>
                    </a:lnTo>
                    <a:lnTo>
                      <a:pt x="1745" y="1942"/>
                    </a:lnTo>
                    <a:lnTo>
                      <a:pt x="1749" y="1944"/>
                    </a:lnTo>
                    <a:lnTo>
                      <a:pt x="1749" y="1942"/>
                    </a:lnTo>
                    <a:lnTo>
                      <a:pt x="1753" y="1946"/>
                    </a:lnTo>
                    <a:lnTo>
                      <a:pt x="1753" y="1951"/>
                    </a:lnTo>
                    <a:lnTo>
                      <a:pt x="1751" y="1955"/>
                    </a:lnTo>
                    <a:lnTo>
                      <a:pt x="1751" y="1955"/>
                    </a:lnTo>
                    <a:lnTo>
                      <a:pt x="1755" y="1951"/>
                    </a:lnTo>
                    <a:lnTo>
                      <a:pt x="1757" y="1949"/>
                    </a:lnTo>
                    <a:lnTo>
                      <a:pt x="1755" y="1947"/>
                    </a:lnTo>
                    <a:lnTo>
                      <a:pt x="1757" y="1946"/>
                    </a:lnTo>
                    <a:lnTo>
                      <a:pt x="1759" y="1951"/>
                    </a:lnTo>
                    <a:lnTo>
                      <a:pt x="1759" y="1955"/>
                    </a:lnTo>
                    <a:lnTo>
                      <a:pt x="1761" y="1955"/>
                    </a:lnTo>
                    <a:lnTo>
                      <a:pt x="1763" y="1959"/>
                    </a:lnTo>
                    <a:lnTo>
                      <a:pt x="1763" y="1963"/>
                    </a:lnTo>
                    <a:lnTo>
                      <a:pt x="1764" y="1970"/>
                    </a:lnTo>
                    <a:lnTo>
                      <a:pt x="1768" y="1976"/>
                    </a:lnTo>
                    <a:lnTo>
                      <a:pt x="1772" y="1986"/>
                    </a:lnTo>
                    <a:lnTo>
                      <a:pt x="1774" y="1993"/>
                    </a:lnTo>
                    <a:lnTo>
                      <a:pt x="1776" y="1995"/>
                    </a:lnTo>
                    <a:lnTo>
                      <a:pt x="1778" y="1993"/>
                    </a:lnTo>
                    <a:lnTo>
                      <a:pt x="1782" y="1993"/>
                    </a:lnTo>
                    <a:lnTo>
                      <a:pt x="1785" y="1997"/>
                    </a:lnTo>
                    <a:lnTo>
                      <a:pt x="1784" y="1999"/>
                    </a:lnTo>
                    <a:lnTo>
                      <a:pt x="1784" y="2001"/>
                    </a:lnTo>
                    <a:lnTo>
                      <a:pt x="1782" y="2003"/>
                    </a:lnTo>
                    <a:lnTo>
                      <a:pt x="1784" y="2007"/>
                    </a:lnTo>
                    <a:lnTo>
                      <a:pt x="1784" y="2007"/>
                    </a:lnTo>
                    <a:lnTo>
                      <a:pt x="1782" y="2008"/>
                    </a:lnTo>
                    <a:lnTo>
                      <a:pt x="1774" y="2018"/>
                    </a:lnTo>
                    <a:lnTo>
                      <a:pt x="1770" y="2024"/>
                    </a:lnTo>
                    <a:lnTo>
                      <a:pt x="1768" y="2024"/>
                    </a:lnTo>
                    <a:lnTo>
                      <a:pt x="1764" y="2028"/>
                    </a:lnTo>
                    <a:lnTo>
                      <a:pt x="1761" y="2029"/>
                    </a:lnTo>
                    <a:lnTo>
                      <a:pt x="1757" y="2031"/>
                    </a:lnTo>
                    <a:lnTo>
                      <a:pt x="1757" y="2037"/>
                    </a:lnTo>
                    <a:lnTo>
                      <a:pt x="1749" y="2045"/>
                    </a:lnTo>
                    <a:lnTo>
                      <a:pt x="1749" y="2050"/>
                    </a:lnTo>
                    <a:lnTo>
                      <a:pt x="1745" y="2056"/>
                    </a:lnTo>
                    <a:lnTo>
                      <a:pt x="1749" y="2054"/>
                    </a:lnTo>
                    <a:lnTo>
                      <a:pt x="1751" y="2049"/>
                    </a:lnTo>
                    <a:lnTo>
                      <a:pt x="1753" y="2045"/>
                    </a:lnTo>
                    <a:lnTo>
                      <a:pt x="1757" y="2041"/>
                    </a:lnTo>
                    <a:lnTo>
                      <a:pt x="1759" y="2041"/>
                    </a:lnTo>
                    <a:lnTo>
                      <a:pt x="1759" y="2045"/>
                    </a:lnTo>
                    <a:lnTo>
                      <a:pt x="1757" y="2047"/>
                    </a:lnTo>
                    <a:lnTo>
                      <a:pt x="1757" y="2050"/>
                    </a:lnTo>
                    <a:lnTo>
                      <a:pt x="1753" y="2056"/>
                    </a:lnTo>
                    <a:lnTo>
                      <a:pt x="1759" y="2050"/>
                    </a:lnTo>
                    <a:lnTo>
                      <a:pt x="1763" y="2043"/>
                    </a:lnTo>
                    <a:lnTo>
                      <a:pt x="1766" y="2043"/>
                    </a:lnTo>
                    <a:lnTo>
                      <a:pt x="1768" y="2043"/>
                    </a:lnTo>
                    <a:lnTo>
                      <a:pt x="1770" y="2045"/>
                    </a:lnTo>
                    <a:lnTo>
                      <a:pt x="1770" y="2043"/>
                    </a:lnTo>
                    <a:lnTo>
                      <a:pt x="1772" y="2041"/>
                    </a:lnTo>
                    <a:lnTo>
                      <a:pt x="1774" y="2041"/>
                    </a:lnTo>
                    <a:lnTo>
                      <a:pt x="1774" y="2039"/>
                    </a:lnTo>
                    <a:lnTo>
                      <a:pt x="1772" y="2039"/>
                    </a:lnTo>
                    <a:lnTo>
                      <a:pt x="1772" y="2037"/>
                    </a:lnTo>
                    <a:lnTo>
                      <a:pt x="1776" y="2031"/>
                    </a:lnTo>
                    <a:lnTo>
                      <a:pt x="1784" y="2031"/>
                    </a:lnTo>
                    <a:lnTo>
                      <a:pt x="1789" y="2033"/>
                    </a:lnTo>
                    <a:lnTo>
                      <a:pt x="1795" y="2033"/>
                    </a:lnTo>
                    <a:lnTo>
                      <a:pt x="1799" y="2031"/>
                    </a:lnTo>
                    <a:lnTo>
                      <a:pt x="1803" y="2031"/>
                    </a:lnTo>
                    <a:lnTo>
                      <a:pt x="1806" y="2033"/>
                    </a:lnTo>
                    <a:lnTo>
                      <a:pt x="1812" y="2035"/>
                    </a:lnTo>
                    <a:lnTo>
                      <a:pt x="1812" y="2037"/>
                    </a:lnTo>
                    <a:lnTo>
                      <a:pt x="1810" y="2041"/>
                    </a:lnTo>
                    <a:lnTo>
                      <a:pt x="1810" y="2045"/>
                    </a:lnTo>
                    <a:lnTo>
                      <a:pt x="1804" y="2050"/>
                    </a:lnTo>
                    <a:lnTo>
                      <a:pt x="1804" y="2054"/>
                    </a:lnTo>
                    <a:lnTo>
                      <a:pt x="1801" y="2056"/>
                    </a:lnTo>
                    <a:lnTo>
                      <a:pt x="1797" y="2058"/>
                    </a:lnTo>
                    <a:lnTo>
                      <a:pt x="1795" y="2058"/>
                    </a:lnTo>
                    <a:lnTo>
                      <a:pt x="1793" y="2058"/>
                    </a:lnTo>
                    <a:lnTo>
                      <a:pt x="1791" y="2058"/>
                    </a:lnTo>
                    <a:lnTo>
                      <a:pt x="1789" y="2062"/>
                    </a:lnTo>
                    <a:lnTo>
                      <a:pt x="1785" y="2062"/>
                    </a:lnTo>
                    <a:lnTo>
                      <a:pt x="1780" y="2060"/>
                    </a:lnTo>
                    <a:lnTo>
                      <a:pt x="1778" y="2062"/>
                    </a:lnTo>
                    <a:lnTo>
                      <a:pt x="1774" y="2064"/>
                    </a:lnTo>
                    <a:lnTo>
                      <a:pt x="1772" y="2064"/>
                    </a:lnTo>
                    <a:lnTo>
                      <a:pt x="1774" y="2066"/>
                    </a:lnTo>
                    <a:lnTo>
                      <a:pt x="1778" y="2064"/>
                    </a:lnTo>
                    <a:lnTo>
                      <a:pt x="1782" y="2064"/>
                    </a:lnTo>
                    <a:lnTo>
                      <a:pt x="1785" y="2066"/>
                    </a:lnTo>
                    <a:lnTo>
                      <a:pt x="1791" y="2064"/>
                    </a:lnTo>
                    <a:lnTo>
                      <a:pt x="1793" y="2064"/>
                    </a:lnTo>
                    <a:lnTo>
                      <a:pt x="1793" y="2066"/>
                    </a:lnTo>
                    <a:lnTo>
                      <a:pt x="1791" y="2071"/>
                    </a:lnTo>
                    <a:lnTo>
                      <a:pt x="1791" y="2075"/>
                    </a:lnTo>
                    <a:lnTo>
                      <a:pt x="1789" y="2077"/>
                    </a:lnTo>
                    <a:lnTo>
                      <a:pt x="1785" y="2081"/>
                    </a:lnTo>
                    <a:lnTo>
                      <a:pt x="1785" y="2085"/>
                    </a:lnTo>
                    <a:lnTo>
                      <a:pt x="1789" y="2089"/>
                    </a:lnTo>
                    <a:lnTo>
                      <a:pt x="1789" y="2092"/>
                    </a:lnTo>
                    <a:lnTo>
                      <a:pt x="1791" y="2085"/>
                    </a:lnTo>
                    <a:lnTo>
                      <a:pt x="1789" y="2083"/>
                    </a:lnTo>
                    <a:lnTo>
                      <a:pt x="1789" y="2079"/>
                    </a:lnTo>
                    <a:lnTo>
                      <a:pt x="1793" y="2077"/>
                    </a:lnTo>
                    <a:lnTo>
                      <a:pt x="1795" y="2073"/>
                    </a:lnTo>
                    <a:lnTo>
                      <a:pt x="1795" y="2069"/>
                    </a:lnTo>
                    <a:lnTo>
                      <a:pt x="1797" y="2064"/>
                    </a:lnTo>
                    <a:lnTo>
                      <a:pt x="1801" y="2060"/>
                    </a:lnTo>
                    <a:lnTo>
                      <a:pt x="1806" y="2056"/>
                    </a:lnTo>
                    <a:lnTo>
                      <a:pt x="1812" y="2052"/>
                    </a:lnTo>
                    <a:lnTo>
                      <a:pt x="1816" y="2049"/>
                    </a:lnTo>
                    <a:lnTo>
                      <a:pt x="1816" y="2047"/>
                    </a:lnTo>
                    <a:lnTo>
                      <a:pt x="1818" y="2043"/>
                    </a:lnTo>
                    <a:lnTo>
                      <a:pt x="1822" y="2041"/>
                    </a:lnTo>
                    <a:lnTo>
                      <a:pt x="1825" y="2041"/>
                    </a:lnTo>
                    <a:lnTo>
                      <a:pt x="1825" y="2045"/>
                    </a:lnTo>
                    <a:lnTo>
                      <a:pt x="1827" y="2045"/>
                    </a:lnTo>
                    <a:lnTo>
                      <a:pt x="1829" y="2041"/>
                    </a:lnTo>
                    <a:lnTo>
                      <a:pt x="1831" y="2041"/>
                    </a:lnTo>
                    <a:lnTo>
                      <a:pt x="1833" y="2043"/>
                    </a:lnTo>
                    <a:lnTo>
                      <a:pt x="1835" y="2043"/>
                    </a:lnTo>
                    <a:lnTo>
                      <a:pt x="1837" y="2043"/>
                    </a:lnTo>
                    <a:lnTo>
                      <a:pt x="1843" y="2045"/>
                    </a:lnTo>
                    <a:lnTo>
                      <a:pt x="1846" y="2047"/>
                    </a:lnTo>
                    <a:lnTo>
                      <a:pt x="1848" y="2047"/>
                    </a:lnTo>
                    <a:lnTo>
                      <a:pt x="1850" y="2049"/>
                    </a:lnTo>
                    <a:lnTo>
                      <a:pt x="1852" y="2050"/>
                    </a:lnTo>
                    <a:lnTo>
                      <a:pt x="1852" y="2050"/>
                    </a:lnTo>
                    <a:lnTo>
                      <a:pt x="1852" y="2049"/>
                    </a:lnTo>
                    <a:lnTo>
                      <a:pt x="1856" y="2050"/>
                    </a:lnTo>
                    <a:lnTo>
                      <a:pt x="1856" y="2052"/>
                    </a:lnTo>
                    <a:lnTo>
                      <a:pt x="1860" y="2052"/>
                    </a:lnTo>
                    <a:lnTo>
                      <a:pt x="1862" y="2054"/>
                    </a:lnTo>
                    <a:lnTo>
                      <a:pt x="1862" y="2056"/>
                    </a:lnTo>
                    <a:lnTo>
                      <a:pt x="1864" y="2058"/>
                    </a:lnTo>
                    <a:lnTo>
                      <a:pt x="1865" y="2060"/>
                    </a:lnTo>
                    <a:lnTo>
                      <a:pt x="1867" y="2058"/>
                    </a:lnTo>
                    <a:lnTo>
                      <a:pt x="1869" y="2056"/>
                    </a:lnTo>
                    <a:lnTo>
                      <a:pt x="1875" y="2056"/>
                    </a:lnTo>
                    <a:lnTo>
                      <a:pt x="1877" y="2056"/>
                    </a:lnTo>
                    <a:lnTo>
                      <a:pt x="1881" y="2060"/>
                    </a:lnTo>
                    <a:lnTo>
                      <a:pt x="1885" y="2066"/>
                    </a:lnTo>
                    <a:lnTo>
                      <a:pt x="1881" y="2071"/>
                    </a:lnTo>
                    <a:lnTo>
                      <a:pt x="1885" y="2071"/>
                    </a:lnTo>
                    <a:lnTo>
                      <a:pt x="1885" y="2071"/>
                    </a:lnTo>
                    <a:lnTo>
                      <a:pt x="1885" y="2073"/>
                    </a:lnTo>
                    <a:lnTo>
                      <a:pt x="1883" y="2079"/>
                    </a:lnTo>
                    <a:lnTo>
                      <a:pt x="1883" y="2083"/>
                    </a:lnTo>
                    <a:lnTo>
                      <a:pt x="1881" y="2089"/>
                    </a:lnTo>
                    <a:lnTo>
                      <a:pt x="1883" y="2092"/>
                    </a:lnTo>
                    <a:lnTo>
                      <a:pt x="1883" y="2087"/>
                    </a:lnTo>
                    <a:lnTo>
                      <a:pt x="1885" y="2081"/>
                    </a:lnTo>
                    <a:lnTo>
                      <a:pt x="1885" y="2079"/>
                    </a:lnTo>
                    <a:lnTo>
                      <a:pt x="1886" y="2077"/>
                    </a:lnTo>
                    <a:lnTo>
                      <a:pt x="1888" y="2081"/>
                    </a:lnTo>
                    <a:lnTo>
                      <a:pt x="1890" y="2083"/>
                    </a:lnTo>
                    <a:lnTo>
                      <a:pt x="1890" y="2079"/>
                    </a:lnTo>
                    <a:lnTo>
                      <a:pt x="1892" y="2077"/>
                    </a:lnTo>
                    <a:lnTo>
                      <a:pt x="1896" y="2075"/>
                    </a:lnTo>
                    <a:lnTo>
                      <a:pt x="1896" y="2073"/>
                    </a:lnTo>
                    <a:lnTo>
                      <a:pt x="1896" y="2073"/>
                    </a:lnTo>
                    <a:lnTo>
                      <a:pt x="1898" y="2075"/>
                    </a:lnTo>
                    <a:lnTo>
                      <a:pt x="1900" y="2073"/>
                    </a:lnTo>
                    <a:lnTo>
                      <a:pt x="1898" y="2071"/>
                    </a:lnTo>
                    <a:lnTo>
                      <a:pt x="1900" y="2071"/>
                    </a:lnTo>
                    <a:lnTo>
                      <a:pt x="1904" y="2069"/>
                    </a:lnTo>
                    <a:lnTo>
                      <a:pt x="1913" y="2075"/>
                    </a:lnTo>
                    <a:lnTo>
                      <a:pt x="1917" y="2075"/>
                    </a:lnTo>
                    <a:lnTo>
                      <a:pt x="1919" y="2075"/>
                    </a:lnTo>
                    <a:lnTo>
                      <a:pt x="1925" y="2077"/>
                    </a:lnTo>
                    <a:lnTo>
                      <a:pt x="1926" y="2077"/>
                    </a:lnTo>
                    <a:lnTo>
                      <a:pt x="1925" y="2075"/>
                    </a:lnTo>
                    <a:lnTo>
                      <a:pt x="1926" y="2075"/>
                    </a:lnTo>
                    <a:lnTo>
                      <a:pt x="1928" y="2077"/>
                    </a:lnTo>
                    <a:lnTo>
                      <a:pt x="1930" y="2081"/>
                    </a:lnTo>
                    <a:lnTo>
                      <a:pt x="1930" y="2079"/>
                    </a:lnTo>
                    <a:lnTo>
                      <a:pt x="1932" y="2075"/>
                    </a:lnTo>
                    <a:lnTo>
                      <a:pt x="1934" y="2077"/>
                    </a:lnTo>
                    <a:lnTo>
                      <a:pt x="1934" y="2075"/>
                    </a:lnTo>
                    <a:lnTo>
                      <a:pt x="1940" y="2079"/>
                    </a:lnTo>
                    <a:lnTo>
                      <a:pt x="1942" y="2083"/>
                    </a:lnTo>
                    <a:lnTo>
                      <a:pt x="1944" y="2079"/>
                    </a:lnTo>
                    <a:lnTo>
                      <a:pt x="1945" y="2077"/>
                    </a:lnTo>
                    <a:lnTo>
                      <a:pt x="1949" y="2079"/>
                    </a:lnTo>
                    <a:lnTo>
                      <a:pt x="1955" y="2079"/>
                    </a:lnTo>
                    <a:lnTo>
                      <a:pt x="1959" y="2077"/>
                    </a:lnTo>
                    <a:lnTo>
                      <a:pt x="1965" y="2081"/>
                    </a:lnTo>
                    <a:lnTo>
                      <a:pt x="1968" y="2081"/>
                    </a:lnTo>
                    <a:lnTo>
                      <a:pt x="1980" y="2089"/>
                    </a:lnTo>
                    <a:lnTo>
                      <a:pt x="1984" y="2089"/>
                    </a:lnTo>
                    <a:lnTo>
                      <a:pt x="1987" y="2092"/>
                    </a:lnTo>
                    <a:lnTo>
                      <a:pt x="1991" y="2092"/>
                    </a:lnTo>
                    <a:lnTo>
                      <a:pt x="1997" y="2102"/>
                    </a:lnTo>
                    <a:lnTo>
                      <a:pt x="2006" y="2111"/>
                    </a:lnTo>
                    <a:lnTo>
                      <a:pt x="2010" y="2111"/>
                    </a:lnTo>
                    <a:lnTo>
                      <a:pt x="2014" y="2113"/>
                    </a:lnTo>
                    <a:lnTo>
                      <a:pt x="2018" y="2119"/>
                    </a:lnTo>
                    <a:lnTo>
                      <a:pt x="2024" y="2119"/>
                    </a:lnTo>
                    <a:lnTo>
                      <a:pt x="2026" y="2123"/>
                    </a:lnTo>
                    <a:lnTo>
                      <a:pt x="2031" y="2121"/>
                    </a:lnTo>
                    <a:lnTo>
                      <a:pt x="2039" y="2121"/>
                    </a:lnTo>
                    <a:lnTo>
                      <a:pt x="2050" y="2127"/>
                    </a:lnTo>
                    <a:lnTo>
                      <a:pt x="2050" y="2132"/>
                    </a:lnTo>
                    <a:lnTo>
                      <a:pt x="2050" y="2136"/>
                    </a:lnTo>
                    <a:lnTo>
                      <a:pt x="2058" y="2151"/>
                    </a:lnTo>
                    <a:lnTo>
                      <a:pt x="2058" y="2155"/>
                    </a:lnTo>
                    <a:lnTo>
                      <a:pt x="2060" y="2157"/>
                    </a:lnTo>
                    <a:lnTo>
                      <a:pt x="2060" y="2167"/>
                    </a:lnTo>
                    <a:lnTo>
                      <a:pt x="2058" y="2169"/>
                    </a:lnTo>
                    <a:lnTo>
                      <a:pt x="2058" y="2170"/>
                    </a:lnTo>
                    <a:lnTo>
                      <a:pt x="2060" y="2174"/>
                    </a:lnTo>
                    <a:lnTo>
                      <a:pt x="2060" y="2178"/>
                    </a:lnTo>
                    <a:lnTo>
                      <a:pt x="2058" y="2182"/>
                    </a:lnTo>
                    <a:lnTo>
                      <a:pt x="2056" y="2186"/>
                    </a:lnTo>
                    <a:lnTo>
                      <a:pt x="2052" y="2195"/>
                    </a:lnTo>
                    <a:lnTo>
                      <a:pt x="2050" y="2197"/>
                    </a:lnTo>
                    <a:lnTo>
                      <a:pt x="2043" y="2209"/>
                    </a:lnTo>
                    <a:lnTo>
                      <a:pt x="2035" y="2214"/>
                    </a:lnTo>
                    <a:lnTo>
                      <a:pt x="2033" y="2218"/>
                    </a:lnTo>
                    <a:lnTo>
                      <a:pt x="2029" y="2220"/>
                    </a:lnTo>
                    <a:lnTo>
                      <a:pt x="2029" y="2222"/>
                    </a:lnTo>
                    <a:lnTo>
                      <a:pt x="2020" y="2230"/>
                    </a:lnTo>
                    <a:lnTo>
                      <a:pt x="2016" y="2235"/>
                    </a:lnTo>
                    <a:lnTo>
                      <a:pt x="2014" y="2241"/>
                    </a:lnTo>
                    <a:lnTo>
                      <a:pt x="2012" y="2243"/>
                    </a:lnTo>
                    <a:lnTo>
                      <a:pt x="2010" y="2247"/>
                    </a:lnTo>
                    <a:lnTo>
                      <a:pt x="2008" y="2254"/>
                    </a:lnTo>
                    <a:lnTo>
                      <a:pt x="2003" y="2264"/>
                    </a:lnTo>
                    <a:lnTo>
                      <a:pt x="1997" y="2266"/>
                    </a:lnTo>
                    <a:lnTo>
                      <a:pt x="1993" y="2270"/>
                    </a:lnTo>
                    <a:lnTo>
                      <a:pt x="1991" y="2270"/>
                    </a:lnTo>
                    <a:lnTo>
                      <a:pt x="1993" y="2268"/>
                    </a:lnTo>
                    <a:lnTo>
                      <a:pt x="1995" y="2266"/>
                    </a:lnTo>
                    <a:lnTo>
                      <a:pt x="1997" y="2262"/>
                    </a:lnTo>
                    <a:lnTo>
                      <a:pt x="1995" y="2262"/>
                    </a:lnTo>
                    <a:lnTo>
                      <a:pt x="1993" y="2258"/>
                    </a:lnTo>
                    <a:lnTo>
                      <a:pt x="1991" y="2258"/>
                    </a:lnTo>
                    <a:lnTo>
                      <a:pt x="1991" y="2262"/>
                    </a:lnTo>
                    <a:lnTo>
                      <a:pt x="1987" y="2262"/>
                    </a:lnTo>
                    <a:lnTo>
                      <a:pt x="1986" y="2260"/>
                    </a:lnTo>
                    <a:lnTo>
                      <a:pt x="1984" y="2258"/>
                    </a:lnTo>
                    <a:lnTo>
                      <a:pt x="1984" y="2260"/>
                    </a:lnTo>
                    <a:lnTo>
                      <a:pt x="1982" y="2260"/>
                    </a:lnTo>
                    <a:lnTo>
                      <a:pt x="1987" y="2262"/>
                    </a:lnTo>
                    <a:lnTo>
                      <a:pt x="1989" y="2266"/>
                    </a:lnTo>
                    <a:lnTo>
                      <a:pt x="1989" y="2272"/>
                    </a:lnTo>
                    <a:lnTo>
                      <a:pt x="1987" y="2272"/>
                    </a:lnTo>
                    <a:lnTo>
                      <a:pt x="1986" y="2275"/>
                    </a:lnTo>
                    <a:lnTo>
                      <a:pt x="1987" y="2279"/>
                    </a:lnTo>
                    <a:lnTo>
                      <a:pt x="1984" y="2283"/>
                    </a:lnTo>
                    <a:lnTo>
                      <a:pt x="1984" y="2285"/>
                    </a:lnTo>
                    <a:lnTo>
                      <a:pt x="1987" y="2287"/>
                    </a:lnTo>
                    <a:lnTo>
                      <a:pt x="1989" y="2285"/>
                    </a:lnTo>
                    <a:lnTo>
                      <a:pt x="1989" y="2289"/>
                    </a:lnTo>
                    <a:lnTo>
                      <a:pt x="1987" y="2292"/>
                    </a:lnTo>
                    <a:lnTo>
                      <a:pt x="1987" y="2296"/>
                    </a:lnTo>
                    <a:lnTo>
                      <a:pt x="1989" y="2321"/>
                    </a:lnTo>
                    <a:lnTo>
                      <a:pt x="1987" y="2329"/>
                    </a:lnTo>
                    <a:lnTo>
                      <a:pt x="1987" y="2331"/>
                    </a:lnTo>
                    <a:lnTo>
                      <a:pt x="1987" y="2334"/>
                    </a:lnTo>
                    <a:lnTo>
                      <a:pt x="1987" y="2342"/>
                    </a:lnTo>
                    <a:lnTo>
                      <a:pt x="1984" y="2350"/>
                    </a:lnTo>
                    <a:lnTo>
                      <a:pt x="1986" y="2357"/>
                    </a:lnTo>
                    <a:lnTo>
                      <a:pt x="1986" y="2359"/>
                    </a:lnTo>
                    <a:lnTo>
                      <a:pt x="1980" y="2363"/>
                    </a:lnTo>
                    <a:lnTo>
                      <a:pt x="1980" y="2365"/>
                    </a:lnTo>
                    <a:lnTo>
                      <a:pt x="1978" y="2369"/>
                    </a:lnTo>
                    <a:lnTo>
                      <a:pt x="1976" y="2374"/>
                    </a:lnTo>
                    <a:lnTo>
                      <a:pt x="1976" y="2376"/>
                    </a:lnTo>
                    <a:lnTo>
                      <a:pt x="1978" y="2390"/>
                    </a:lnTo>
                    <a:lnTo>
                      <a:pt x="1978" y="2392"/>
                    </a:lnTo>
                    <a:lnTo>
                      <a:pt x="1970" y="2401"/>
                    </a:lnTo>
                    <a:lnTo>
                      <a:pt x="1966" y="2409"/>
                    </a:lnTo>
                    <a:lnTo>
                      <a:pt x="1966" y="2409"/>
                    </a:lnTo>
                    <a:lnTo>
                      <a:pt x="1966" y="2413"/>
                    </a:lnTo>
                    <a:lnTo>
                      <a:pt x="1963" y="2414"/>
                    </a:lnTo>
                    <a:lnTo>
                      <a:pt x="1961" y="2416"/>
                    </a:lnTo>
                    <a:lnTo>
                      <a:pt x="1961" y="2420"/>
                    </a:lnTo>
                    <a:lnTo>
                      <a:pt x="1959" y="2424"/>
                    </a:lnTo>
                    <a:lnTo>
                      <a:pt x="1957" y="2428"/>
                    </a:lnTo>
                    <a:lnTo>
                      <a:pt x="1959" y="2435"/>
                    </a:lnTo>
                    <a:lnTo>
                      <a:pt x="1961" y="2435"/>
                    </a:lnTo>
                    <a:lnTo>
                      <a:pt x="1959" y="2439"/>
                    </a:lnTo>
                    <a:lnTo>
                      <a:pt x="1955" y="2441"/>
                    </a:lnTo>
                    <a:lnTo>
                      <a:pt x="1949" y="2443"/>
                    </a:lnTo>
                    <a:lnTo>
                      <a:pt x="1940" y="2449"/>
                    </a:lnTo>
                    <a:lnTo>
                      <a:pt x="1940" y="2451"/>
                    </a:lnTo>
                    <a:lnTo>
                      <a:pt x="1942" y="2451"/>
                    </a:lnTo>
                    <a:lnTo>
                      <a:pt x="1942" y="2453"/>
                    </a:lnTo>
                    <a:lnTo>
                      <a:pt x="1938" y="2456"/>
                    </a:lnTo>
                    <a:lnTo>
                      <a:pt x="1930" y="2454"/>
                    </a:lnTo>
                    <a:lnTo>
                      <a:pt x="1926" y="2454"/>
                    </a:lnTo>
                    <a:lnTo>
                      <a:pt x="1923" y="2456"/>
                    </a:lnTo>
                    <a:lnTo>
                      <a:pt x="1923" y="2456"/>
                    </a:lnTo>
                    <a:lnTo>
                      <a:pt x="1919" y="2456"/>
                    </a:lnTo>
                    <a:lnTo>
                      <a:pt x="1917" y="2456"/>
                    </a:lnTo>
                    <a:lnTo>
                      <a:pt x="1917" y="2454"/>
                    </a:lnTo>
                    <a:lnTo>
                      <a:pt x="1917" y="2454"/>
                    </a:lnTo>
                    <a:lnTo>
                      <a:pt x="1917" y="2453"/>
                    </a:lnTo>
                    <a:lnTo>
                      <a:pt x="1919" y="2451"/>
                    </a:lnTo>
                    <a:lnTo>
                      <a:pt x="1915" y="2451"/>
                    </a:lnTo>
                    <a:lnTo>
                      <a:pt x="1913" y="2453"/>
                    </a:lnTo>
                    <a:lnTo>
                      <a:pt x="1915" y="2454"/>
                    </a:lnTo>
                    <a:lnTo>
                      <a:pt x="1905" y="2456"/>
                    </a:lnTo>
                    <a:lnTo>
                      <a:pt x="1900" y="2460"/>
                    </a:lnTo>
                    <a:lnTo>
                      <a:pt x="1898" y="2458"/>
                    </a:lnTo>
                    <a:lnTo>
                      <a:pt x="1898" y="2458"/>
                    </a:lnTo>
                    <a:lnTo>
                      <a:pt x="1904" y="2456"/>
                    </a:lnTo>
                    <a:lnTo>
                      <a:pt x="1907" y="2454"/>
                    </a:lnTo>
                    <a:lnTo>
                      <a:pt x="1907" y="2453"/>
                    </a:lnTo>
                    <a:lnTo>
                      <a:pt x="1904" y="2453"/>
                    </a:lnTo>
                    <a:lnTo>
                      <a:pt x="1902" y="2454"/>
                    </a:lnTo>
                    <a:lnTo>
                      <a:pt x="1900" y="2454"/>
                    </a:lnTo>
                    <a:lnTo>
                      <a:pt x="1896" y="2454"/>
                    </a:lnTo>
                    <a:lnTo>
                      <a:pt x="1892" y="2456"/>
                    </a:lnTo>
                    <a:lnTo>
                      <a:pt x="1888" y="2456"/>
                    </a:lnTo>
                    <a:lnTo>
                      <a:pt x="1890" y="2460"/>
                    </a:lnTo>
                    <a:lnTo>
                      <a:pt x="1892" y="2460"/>
                    </a:lnTo>
                    <a:lnTo>
                      <a:pt x="1894" y="2462"/>
                    </a:lnTo>
                    <a:lnTo>
                      <a:pt x="1894" y="2462"/>
                    </a:lnTo>
                    <a:lnTo>
                      <a:pt x="1892" y="2464"/>
                    </a:lnTo>
                    <a:lnTo>
                      <a:pt x="1885" y="2468"/>
                    </a:lnTo>
                    <a:lnTo>
                      <a:pt x="1881" y="2474"/>
                    </a:lnTo>
                    <a:lnTo>
                      <a:pt x="1881" y="2475"/>
                    </a:lnTo>
                    <a:lnTo>
                      <a:pt x="1879" y="2475"/>
                    </a:lnTo>
                    <a:lnTo>
                      <a:pt x="1875" y="2474"/>
                    </a:lnTo>
                    <a:lnTo>
                      <a:pt x="1871" y="2474"/>
                    </a:lnTo>
                    <a:lnTo>
                      <a:pt x="1867" y="2477"/>
                    </a:lnTo>
                    <a:lnTo>
                      <a:pt x="1864" y="2479"/>
                    </a:lnTo>
                    <a:lnTo>
                      <a:pt x="1858" y="2481"/>
                    </a:lnTo>
                    <a:lnTo>
                      <a:pt x="1850" y="2489"/>
                    </a:lnTo>
                    <a:lnTo>
                      <a:pt x="1845" y="2493"/>
                    </a:lnTo>
                    <a:lnTo>
                      <a:pt x="1841" y="2496"/>
                    </a:lnTo>
                    <a:lnTo>
                      <a:pt x="1841" y="2498"/>
                    </a:lnTo>
                    <a:lnTo>
                      <a:pt x="1837" y="2500"/>
                    </a:lnTo>
                    <a:lnTo>
                      <a:pt x="1831" y="2506"/>
                    </a:lnTo>
                    <a:lnTo>
                      <a:pt x="1829" y="2506"/>
                    </a:lnTo>
                    <a:lnTo>
                      <a:pt x="1827" y="2508"/>
                    </a:lnTo>
                    <a:lnTo>
                      <a:pt x="1824" y="2510"/>
                    </a:lnTo>
                    <a:lnTo>
                      <a:pt x="1827" y="2512"/>
                    </a:lnTo>
                    <a:lnTo>
                      <a:pt x="1827" y="2515"/>
                    </a:lnTo>
                    <a:lnTo>
                      <a:pt x="1824" y="2515"/>
                    </a:lnTo>
                    <a:lnTo>
                      <a:pt x="1825" y="2517"/>
                    </a:lnTo>
                    <a:lnTo>
                      <a:pt x="1825" y="2521"/>
                    </a:lnTo>
                    <a:lnTo>
                      <a:pt x="1822" y="2521"/>
                    </a:lnTo>
                    <a:lnTo>
                      <a:pt x="1820" y="2523"/>
                    </a:lnTo>
                    <a:lnTo>
                      <a:pt x="1822" y="2529"/>
                    </a:lnTo>
                    <a:lnTo>
                      <a:pt x="1824" y="2533"/>
                    </a:lnTo>
                    <a:lnTo>
                      <a:pt x="1824" y="2536"/>
                    </a:lnTo>
                    <a:lnTo>
                      <a:pt x="1824" y="2538"/>
                    </a:lnTo>
                    <a:lnTo>
                      <a:pt x="1824" y="2540"/>
                    </a:lnTo>
                    <a:lnTo>
                      <a:pt x="1827" y="2546"/>
                    </a:lnTo>
                    <a:lnTo>
                      <a:pt x="1827" y="2550"/>
                    </a:lnTo>
                    <a:lnTo>
                      <a:pt x="1827" y="2550"/>
                    </a:lnTo>
                    <a:lnTo>
                      <a:pt x="1829" y="2552"/>
                    </a:lnTo>
                    <a:lnTo>
                      <a:pt x="1827" y="2554"/>
                    </a:lnTo>
                    <a:lnTo>
                      <a:pt x="1829" y="2557"/>
                    </a:lnTo>
                    <a:lnTo>
                      <a:pt x="1827" y="2557"/>
                    </a:lnTo>
                    <a:lnTo>
                      <a:pt x="1825" y="2563"/>
                    </a:lnTo>
                    <a:lnTo>
                      <a:pt x="1824" y="2563"/>
                    </a:lnTo>
                    <a:lnTo>
                      <a:pt x="1824" y="2565"/>
                    </a:lnTo>
                    <a:lnTo>
                      <a:pt x="1824" y="2567"/>
                    </a:lnTo>
                    <a:lnTo>
                      <a:pt x="1822" y="2569"/>
                    </a:lnTo>
                    <a:lnTo>
                      <a:pt x="1814" y="2578"/>
                    </a:lnTo>
                    <a:lnTo>
                      <a:pt x="1806" y="2596"/>
                    </a:lnTo>
                    <a:lnTo>
                      <a:pt x="1803" y="2605"/>
                    </a:lnTo>
                    <a:lnTo>
                      <a:pt x="1799" y="2611"/>
                    </a:lnTo>
                    <a:lnTo>
                      <a:pt x="1791" y="2626"/>
                    </a:lnTo>
                    <a:lnTo>
                      <a:pt x="1785" y="2634"/>
                    </a:lnTo>
                    <a:lnTo>
                      <a:pt x="1774" y="2641"/>
                    </a:lnTo>
                    <a:lnTo>
                      <a:pt x="1770" y="2641"/>
                    </a:lnTo>
                    <a:lnTo>
                      <a:pt x="1770" y="2639"/>
                    </a:lnTo>
                    <a:lnTo>
                      <a:pt x="1772" y="2637"/>
                    </a:lnTo>
                    <a:lnTo>
                      <a:pt x="1774" y="2637"/>
                    </a:lnTo>
                    <a:lnTo>
                      <a:pt x="1774" y="2636"/>
                    </a:lnTo>
                    <a:lnTo>
                      <a:pt x="1778" y="2632"/>
                    </a:lnTo>
                    <a:lnTo>
                      <a:pt x="1782" y="2630"/>
                    </a:lnTo>
                    <a:lnTo>
                      <a:pt x="1782" y="2632"/>
                    </a:lnTo>
                    <a:lnTo>
                      <a:pt x="1784" y="2628"/>
                    </a:lnTo>
                    <a:lnTo>
                      <a:pt x="1784" y="2624"/>
                    </a:lnTo>
                    <a:lnTo>
                      <a:pt x="1787" y="2624"/>
                    </a:lnTo>
                    <a:lnTo>
                      <a:pt x="1793" y="2616"/>
                    </a:lnTo>
                    <a:lnTo>
                      <a:pt x="1793" y="2611"/>
                    </a:lnTo>
                    <a:lnTo>
                      <a:pt x="1795" y="2609"/>
                    </a:lnTo>
                    <a:lnTo>
                      <a:pt x="1795" y="2607"/>
                    </a:lnTo>
                    <a:lnTo>
                      <a:pt x="1793" y="2605"/>
                    </a:lnTo>
                    <a:lnTo>
                      <a:pt x="1791" y="2607"/>
                    </a:lnTo>
                    <a:lnTo>
                      <a:pt x="1791" y="2607"/>
                    </a:lnTo>
                    <a:lnTo>
                      <a:pt x="1785" y="2601"/>
                    </a:lnTo>
                    <a:lnTo>
                      <a:pt x="1784" y="2597"/>
                    </a:lnTo>
                    <a:lnTo>
                      <a:pt x="1782" y="2597"/>
                    </a:lnTo>
                    <a:lnTo>
                      <a:pt x="1784" y="2597"/>
                    </a:lnTo>
                    <a:lnTo>
                      <a:pt x="1784" y="2603"/>
                    </a:lnTo>
                    <a:lnTo>
                      <a:pt x="1785" y="2605"/>
                    </a:lnTo>
                    <a:lnTo>
                      <a:pt x="1785" y="2609"/>
                    </a:lnTo>
                    <a:lnTo>
                      <a:pt x="1785" y="2613"/>
                    </a:lnTo>
                    <a:lnTo>
                      <a:pt x="1784" y="2613"/>
                    </a:lnTo>
                    <a:lnTo>
                      <a:pt x="1782" y="2615"/>
                    </a:lnTo>
                    <a:lnTo>
                      <a:pt x="1782" y="2618"/>
                    </a:lnTo>
                    <a:lnTo>
                      <a:pt x="1780" y="2618"/>
                    </a:lnTo>
                    <a:lnTo>
                      <a:pt x="1780" y="2622"/>
                    </a:lnTo>
                    <a:lnTo>
                      <a:pt x="1778" y="2626"/>
                    </a:lnTo>
                    <a:lnTo>
                      <a:pt x="1774" y="2626"/>
                    </a:lnTo>
                    <a:lnTo>
                      <a:pt x="1772" y="2624"/>
                    </a:lnTo>
                    <a:lnTo>
                      <a:pt x="1772" y="2628"/>
                    </a:lnTo>
                    <a:lnTo>
                      <a:pt x="1770" y="2630"/>
                    </a:lnTo>
                    <a:lnTo>
                      <a:pt x="1770" y="2634"/>
                    </a:lnTo>
                    <a:lnTo>
                      <a:pt x="1766" y="2634"/>
                    </a:lnTo>
                    <a:lnTo>
                      <a:pt x="1766" y="2637"/>
                    </a:lnTo>
                    <a:lnTo>
                      <a:pt x="1768" y="2643"/>
                    </a:lnTo>
                    <a:lnTo>
                      <a:pt x="1770" y="2645"/>
                    </a:lnTo>
                    <a:lnTo>
                      <a:pt x="1768" y="2645"/>
                    </a:lnTo>
                    <a:lnTo>
                      <a:pt x="1766" y="2655"/>
                    </a:lnTo>
                    <a:lnTo>
                      <a:pt x="1763" y="2668"/>
                    </a:lnTo>
                    <a:lnTo>
                      <a:pt x="1761" y="2674"/>
                    </a:lnTo>
                    <a:lnTo>
                      <a:pt x="1753" y="2679"/>
                    </a:lnTo>
                    <a:lnTo>
                      <a:pt x="1751" y="2679"/>
                    </a:lnTo>
                    <a:lnTo>
                      <a:pt x="1749" y="2683"/>
                    </a:lnTo>
                    <a:lnTo>
                      <a:pt x="1749" y="2689"/>
                    </a:lnTo>
                    <a:lnTo>
                      <a:pt x="1745" y="2691"/>
                    </a:lnTo>
                    <a:lnTo>
                      <a:pt x="1744" y="2695"/>
                    </a:lnTo>
                    <a:lnTo>
                      <a:pt x="1744" y="2695"/>
                    </a:lnTo>
                    <a:lnTo>
                      <a:pt x="1744" y="2697"/>
                    </a:lnTo>
                    <a:lnTo>
                      <a:pt x="1740" y="2702"/>
                    </a:lnTo>
                    <a:lnTo>
                      <a:pt x="1732" y="2704"/>
                    </a:lnTo>
                    <a:lnTo>
                      <a:pt x="1730" y="2702"/>
                    </a:lnTo>
                    <a:lnTo>
                      <a:pt x="1730" y="2704"/>
                    </a:lnTo>
                    <a:lnTo>
                      <a:pt x="1728" y="2706"/>
                    </a:lnTo>
                    <a:lnTo>
                      <a:pt x="1728" y="2708"/>
                    </a:lnTo>
                    <a:lnTo>
                      <a:pt x="1724" y="2708"/>
                    </a:lnTo>
                    <a:lnTo>
                      <a:pt x="1723" y="2706"/>
                    </a:lnTo>
                    <a:lnTo>
                      <a:pt x="1721" y="2706"/>
                    </a:lnTo>
                    <a:lnTo>
                      <a:pt x="1719" y="2704"/>
                    </a:lnTo>
                    <a:lnTo>
                      <a:pt x="1715" y="2704"/>
                    </a:lnTo>
                    <a:lnTo>
                      <a:pt x="1709" y="2704"/>
                    </a:lnTo>
                    <a:lnTo>
                      <a:pt x="1705" y="2708"/>
                    </a:lnTo>
                    <a:lnTo>
                      <a:pt x="1702" y="2706"/>
                    </a:lnTo>
                    <a:lnTo>
                      <a:pt x="1702" y="2704"/>
                    </a:lnTo>
                    <a:lnTo>
                      <a:pt x="1702" y="2704"/>
                    </a:lnTo>
                    <a:lnTo>
                      <a:pt x="1702" y="2702"/>
                    </a:lnTo>
                    <a:lnTo>
                      <a:pt x="1698" y="2702"/>
                    </a:lnTo>
                    <a:lnTo>
                      <a:pt x="1696" y="2702"/>
                    </a:lnTo>
                    <a:lnTo>
                      <a:pt x="1692" y="2698"/>
                    </a:lnTo>
                    <a:lnTo>
                      <a:pt x="1686" y="2698"/>
                    </a:lnTo>
                    <a:lnTo>
                      <a:pt x="1679" y="2700"/>
                    </a:lnTo>
                    <a:lnTo>
                      <a:pt x="1675" y="2698"/>
                    </a:lnTo>
                    <a:lnTo>
                      <a:pt x="1671" y="2695"/>
                    </a:lnTo>
                    <a:lnTo>
                      <a:pt x="1669" y="2693"/>
                    </a:lnTo>
                    <a:lnTo>
                      <a:pt x="1663" y="2685"/>
                    </a:lnTo>
                    <a:lnTo>
                      <a:pt x="1662" y="2679"/>
                    </a:lnTo>
                    <a:lnTo>
                      <a:pt x="1662" y="2672"/>
                    </a:lnTo>
                    <a:lnTo>
                      <a:pt x="1662" y="2672"/>
                    </a:lnTo>
                    <a:lnTo>
                      <a:pt x="1660" y="2679"/>
                    </a:lnTo>
                    <a:lnTo>
                      <a:pt x="1662" y="2685"/>
                    </a:lnTo>
                    <a:lnTo>
                      <a:pt x="1660" y="2687"/>
                    </a:lnTo>
                    <a:lnTo>
                      <a:pt x="1663" y="2691"/>
                    </a:lnTo>
                    <a:lnTo>
                      <a:pt x="1663" y="2693"/>
                    </a:lnTo>
                    <a:lnTo>
                      <a:pt x="1662" y="2695"/>
                    </a:lnTo>
                    <a:lnTo>
                      <a:pt x="1663" y="2698"/>
                    </a:lnTo>
                    <a:lnTo>
                      <a:pt x="1671" y="2704"/>
                    </a:lnTo>
                    <a:lnTo>
                      <a:pt x="1679" y="2706"/>
                    </a:lnTo>
                    <a:lnTo>
                      <a:pt x="1688" y="2714"/>
                    </a:lnTo>
                    <a:lnTo>
                      <a:pt x="1690" y="2716"/>
                    </a:lnTo>
                    <a:lnTo>
                      <a:pt x="1690" y="2719"/>
                    </a:lnTo>
                    <a:lnTo>
                      <a:pt x="1686" y="2729"/>
                    </a:lnTo>
                    <a:lnTo>
                      <a:pt x="1686" y="2731"/>
                    </a:lnTo>
                    <a:lnTo>
                      <a:pt x="1688" y="2737"/>
                    </a:lnTo>
                    <a:lnTo>
                      <a:pt x="1692" y="2740"/>
                    </a:lnTo>
                    <a:lnTo>
                      <a:pt x="1698" y="2740"/>
                    </a:lnTo>
                    <a:lnTo>
                      <a:pt x="1700" y="2738"/>
                    </a:lnTo>
                    <a:lnTo>
                      <a:pt x="1700" y="2738"/>
                    </a:lnTo>
                    <a:lnTo>
                      <a:pt x="1702" y="2740"/>
                    </a:lnTo>
                    <a:lnTo>
                      <a:pt x="1702" y="2748"/>
                    </a:lnTo>
                    <a:lnTo>
                      <a:pt x="1700" y="2752"/>
                    </a:lnTo>
                    <a:lnTo>
                      <a:pt x="1696" y="2758"/>
                    </a:lnTo>
                    <a:lnTo>
                      <a:pt x="1696" y="2763"/>
                    </a:lnTo>
                    <a:lnTo>
                      <a:pt x="1694" y="2765"/>
                    </a:lnTo>
                    <a:lnTo>
                      <a:pt x="1694" y="2763"/>
                    </a:lnTo>
                    <a:lnTo>
                      <a:pt x="1692" y="2765"/>
                    </a:lnTo>
                    <a:lnTo>
                      <a:pt x="1690" y="2771"/>
                    </a:lnTo>
                    <a:lnTo>
                      <a:pt x="1692" y="2775"/>
                    </a:lnTo>
                    <a:lnTo>
                      <a:pt x="1690" y="2778"/>
                    </a:lnTo>
                    <a:lnTo>
                      <a:pt x="1681" y="2784"/>
                    </a:lnTo>
                    <a:lnTo>
                      <a:pt x="1673" y="2786"/>
                    </a:lnTo>
                    <a:lnTo>
                      <a:pt x="1671" y="2784"/>
                    </a:lnTo>
                    <a:lnTo>
                      <a:pt x="1671" y="2788"/>
                    </a:lnTo>
                    <a:lnTo>
                      <a:pt x="1660" y="2792"/>
                    </a:lnTo>
                    <a:lnTo>
                      <a:pt x="1646" y="2796"/>
                    </a:lnTo>
                    <a:lnTo>
                      <a:pt x="1639" y="2796"/>
                    </a:lnTo>
                    <a:lnTo>
                      <a:pt x="1633" y="2794"/>
                    </a:lnTo>
                    <a:lnTo>
                      <a:pt x="1627" y="2796"/>
                    </a:lnTo>
                    <a:lnTo>
                      <a:pt x="1623" y="2796"/>
                    </a:lnTo>
                    <a:lnTo>
                      <a:pt x="1620" y="2794"/>
                    </a:lnTo>
                    <a:lnTo>
                      <a:pt x="1614" y="2792"/>
                    </a:lnTo>
                    <a:lnTo>
                      <a:pt x="1612" y="2792"/>
                    </a:lnTo>
                    <a:lnTo>
                      <a:pt x="1610" y="2790"/>
                    </a:lnTo>
                    <a:lnTo>
                      <a:pt x="1608" y="2790"/>
                    </a:lnTo>
                    <a:lnTo>
                      <a:pt x="1608" y="2794"/>
                    </a:lnTo>
                    <a:lnTo>
                      <a:pt x="1610" y="2796"/>
                    </a:lnTo>
                    <a:lnTo>
                      <a:pt x="1610" y="2801"/>
                    </a:lnTo>
                    <a:lnTo>
                      <a:pt x="1612" y="2805"/>
                    </a:lnTo>
                    <a:lnTo>
                      <a:pt x="1612" y="2807"/>
                    </a:lnTo>
                    <a:lnTo>
                      <a:pt x="1614" y="2807"/>
                    </a:lnTo>
                    <a:lnTo>
                      <a:pt x="1616" y="2809"/>
                    </a:lnTo>
                    <a:lnTo>
                      <a:pt x="1614" y="2813"/>
                    </a:lnTo>
                    <a:lnTo>
                      <a:pt x="1614" y="2813"/>
                    </a:lnTo>
                    <a:lnTo>
                      <a:pt x="1614" y="2813"/>
                    </a:lnTo>
                    <a:lnTo>
                      <a:pt x="1610" y="2817"/>
                    </a:lnTo>
                    <a:lnTo>
                      <a:pt x="1610" y="2819"/>
                    </a:lnTo>
                    <a:lnTo>
                      <a:pt x="1610" y="2820"/>
                    </a:lnTo>
                    <a:lnTo>
                      <a:pt x="1610" y="2824"/>
                    </a:lnTo>
                    <a:lnTo>
                      <a:pt x="1612" y="2828"/>
                    </a:lnTo>
                    <a:lnTo>
                      <a:pt x="1614" y="2830"/>
                    </a:lnTo>
                    <a:lnTo>
                      <a:pt x="1614" y="2832"/>
                    </a:lnTo>
                    <a:lnTo>
                      <a:pt x="1612" y="2834"/>
                    </a:lnTo>
                    <a:lnTo>
                      <a:pt x="1614" y="2838"/>
                    </a:lnTo>
                    <a:lnTo>
                      <a:pt x="1612" y="2839"/>
                    </a:lnTo>
                    <a:lnTo>
                      <a:pt x="1608" y="2843"/>
                    </a:lnTo>
                    <a:lnTo>
                      <a:pt x="1610" y="2845"/>
                    </a:lnTo>
                    <a:lnTo>
                      <a:pt x="1603" y="2849"/>
                    </a:lnTo>
                    <a:lnTo>
                      <a:pt x="1593" y="2849"/>
                    </a:lnTo>
                    <a:lnTo>
                      <a:pt x="1587" y="2847"/>
                    </a:lnTo>
                    <a:lnTo>
                      <a:pt x="1582" y="2841"/>
                    </a:lnTo>
                    <a:lnTo>
                      <a:pt x="1574" y="2839"/>
                    </a:lnTo>
                    <a:lnTo>
                      <a:pt x="1570" y="2839"/>
                    </a:lnTo>
                    <a:lnTo>
                      <a:pt x="1568" y="2839"/>
                    </a:lnTo>
                    <a:lnTo>
                      <a:pt x="1570" y="2838"/>
                    </a:lnTo>
                    <a:lnTo>
                      <a:pt x="1566" y="2838"/>
                    </a:lnTo>
                    <a:lnTo>
                      <a:pt x="1564" y="2841"/>
                    </a:lnTo>
                    <a:lnTo>
                      <a:pt x="1562" y="2847"/>
                    </a:lnTo>
                    <a:lnTo>
                      <a:pt x="1568" y="2851"/>
                    </a:lnTo>
                    <a:lnTo>
                      <a:pt x="1568" y="2859"/>
                    </a:lnTo>
                    <a:lnTo>
                      <a:pt x="1568" y="2866"/>
                    </a:lnTo>
                    <a:lnTo>
                      <a:pt x="1570" y="2870"/>
                    </a:lnTo>
                    <a:lnTo>
                      <a:pt x="1574" y="2872"/>
                    </a:lnTo>
                    <a:lnTo>
                      <a:pt x="1580" y="2872"/>
                    </a:lnTo>
                    <a:lnTo>
                      <a:pt x="1582" y="2872"/>
                    </a:lnTo>
                    <a:lnTo>
                      <a:pt x="1580" y="2874"/>
                    </a:lnTo>
                    <a:lnTo>
                      <a:pt x="1578" y="2876"/>
                    </a:lnTo>
                    <a:lnTo>
                      <a:pt x="1580" y="2878"/>
                    </a:lnTo>
                    <a:lnTo>
                      <a:pt x="1587" y="2876"/>
                    </a:lnTo>
                    <a:lnTo>
                      <a:pt x="1587" y="2874"/>
                    </a:lnTo>
                    <a:lnTo>
                      <a:pt x="1583" y="2872"/>
                    </a:lnTo>
                    <a:lnTo>
                      <a:pt x="1583" y="2872"/>
                    </a:lnTo>
                    <a:lnTo>
                      <a:pt x="1585" y="2870"/>
                    </a:lnTo>
                    <a:lnTo>
                      <a:pt x="1587" y="2870"/>
                    </a:lnTo>
                    <a:lnTo>
                      <a:pt x="1591" y="2868"/>
                    </a:lnTo>
                    <a:lnTo>
                      <a:pt x="1593" y="2868"/>
                    </a:lnTo>
                    <a:lnTo>
                      <a:pt x="1597" y="2872"/>
                    </a:lnTo>
                    <a:lnTo>
                      <a:pt x="1595" y="2876"/>
                    </a:lnTo>
                    <a:lnTo>
                      <a:pt x="1593" y="2876"/>
                    </a:lnTo>
                    <a:lnTo>
                      <a:pt x="1597" y="2880"/>
                    </a:lnTo>
                    <a:lnTo>
                      <a:pt x="1599" y="2883"/>
                    </a:lnTo>
                    <a:lnTo>
                      <a:pt x="1597" y="2885"/>
                    </a:lnTo>
                    <a:lnTo>
                      <a:pt x="1589" y="2891"/>
                    </a:lnTo>
                    <a:lnTo>
                      <a:pt x="1587" y="2889"/>
                    </a:lnTo>
                    <a:lnTo>
                      <a:pt x="1585" y="2885"/>
                    </a:lnTo>
                    <a:lnTo>
                      <a:pt x="1587" y="2883"/>
                    </a:lnTo>
                    <a:lnTo>
                      <a:pt x="1587" y="2881"/>
                    </a:lnTo>
                    <a:lnTo>
                      <a:pt x="1582" y="2880"/>
                    </a:lnTo>
                    <a:lnTo>
                      <a:pt x="1578" y="2881"/>
                    </a:lnTo>
                    <a:lnTo>
                      <a:pt x="1574" y="2883"/>
                    </a:lnTo>
                    <a:lnTo>
                      <a:pt x="1574" y="2885"/>
                    </a:lnTo>
                    <a:lnTo>
                      <a:pt x="1574" y="2889"/>
                    </a:lnTo>
                    <a:lnTo>
                      <a:pt x="1578" y="2889"/>
                    </a:lnTo>
                    <a:lnTo>
                      <a:pt x="1583" y="2891"/>
                    </a:lnTo>
                    <a:lnTo>
                      <a:pt x="1583" y="2893"/>
                    </a:lnTo>
                    <a:lnTo>
                      <a:pt x="1580" y="2897"/>
                    </a:lnTo>
                    <a:lnTo>
                      <a:pt x="1574" y="2899"/>
                    </a:lnTo>
                    <a:lnTo>
                      <a:pt x="1572" y="2900"/>
                    </a:lnTo>
                    <a:lnTo>
                      <a:pt x="1574" y="2902"/>
                    </a:lnTo>
                    <a:lnTo>
                      <a:pt x="1572" y="2904"/>
                    </a:lnTo>
                    <a:lnTo>
                      <a:pt x="1570" y="2908"/>
                    </a:lnTo>
                    <a:lnTo>
                      <a:pt x="1570" y="2912"/>
                    </a:lnTo>
                    <a:lnTo>
                      <a:pt x="1572" y="2914"/>
                    </a:lnTo>
                    <a:lnTo>
                      <a:pt x="1572" y="2918"/>
                    </a:lnTo>
                    <a:lnTo>
                      <a:pt x="1570" y="2920"/>
                    </a:lnTo>
                    <a:lnTo>
                      <a:pt x="1576" y="2923"/>
                    </a:lnTo>
                    <a:lnTo>
                      <a:pt x="1576" y="2925"/>
                    </a:lnTo>
                    <a:lnTo>
                      <a:pt x="1574" y="2929"/>
                    </a:lnTo>
                    <a:lnTo>
                      <a:pt x="1574" y="2929"/>
                    </a:lnTo>
                    <a:lnTo>
                      <a:pt x="1570" y="2933"/>
                    </a:lnTo>
                    <a:lnTo>
                      <a:pt x="1568" y="2935"/>
                    </a:lnTo>
                    <a:lnTo>
                      <a:pt x="1568" y="2937"/>
                    </a:lnTo>
                    <a:lnTo>
                      <a:pt x="1572" y="2939"/>
                    </a:lnTo>
                    <a:lnTo>
                      <a:pt x="1574" y="2941"/>
                    </a:lnTo>
                    <a:lnTo>
                      <a:pt x="1574" y="2942"/>
                    </a:lnTo>
                    <a:lnTo>
                      <a:pt x="1568" y="2942"/>
                    </a:lnTo>
                    <a:lnTo>
                      <a:pt x="1564" y="2942"/>
                    </a:lnTo>
                    <a:lnTo>
                      <a:pt x="1559" y="2942"/>
                    </a:lnTo>
                    <a:lnTo>
                      <a:pt x="1555" y="2946"/>
                    </a:lnTo>
                    <a:lnTo>
                      <a:pt x="1551" y="2948"/>
                    </a:lnTo>
                    <a:lnTo>
                      <a:pt x="1549" y="2950"/>
                    </a:lnTo>
                    <a:lnTo>
                      <a:pt x="1545" y="2952"/>
                    </a:lnTo>
                    <a:lnTo>
                      <a:pt x="1545" y="2956"/>
                    </a:lnTo>
                    <a:lnTo>
                      <a:pt x="1543" y="2960"/>
                    </a:lnTo>
                    <a:lnTo>
                      <a:pt x="1540" y="2961"/>
                    </a:lnTo>
                    <a:lnTo>
                      <a:pt x="1540" y="2963"/>
                    </a:lnTo>
                    <a:lnTo>
                      <a:pt x="1542" y="2967"/>
                    </a:lnTo>
                    <a:lnTo>
                      <a:pt x="1542" y="2971"/>
                    </a:lnTo>
                    <a:lnTo>
                      <a:pt x="1545" y="2977"/>
                    </a:lnTo>
                    <a:lnTo>
                      <a:pt x="1549" y="2981"/>
                    </a:lnTo>
                    <a:lnTo>
                      <a:pt x="1551" y="2981"/>
                    </a:lnTo>
                    <a:lnTo>
                      <a:pt x="1557" y="2986"/>
                    </a:lnTo>
                    <a:lnTo>
                      <a:pt x="1562" y="2992"/>
                    </a:lnTo>
                    <a:lnTo>
                      <a:pt x="1570" y="2992"/>
                    </a:lnTo>
                    <a:lnTo>
                      <a:pt x="1572" y="2992"/>
                    </a:lnTo>
                    <a:lnTo>
                      <a:pt x="1574" y="2990"/>
                    </a:lnTo>
                    <a:lnTo>
                      <a:pt x="1578" y="2992"/>
                    </a:lnTo>
                    <a:lnTo>
                      <a:pt x="1578" y="2994"/>
                    </a:lnTo>
                    <a:lnTo>
                      <a:pt x="1578" y="2996"/>
                    </a:lnTo>
                    <a:lnTo>
                      <a:pt x="1578" y="2998"/>
                    </a:lnTo>
                    <a:lnTo>
                      <a:pt x="1580" y="3001"/>
                    </a:lnTo>
                    <a:lnTo>
                      <a:pt x="1580" y="3005"/>
                    </a:lnTo>
                    <a:lnTo>
                      <a:pt x="1576" y="3007"/>
                    </a:lnTo>
                    <a:lnTo>
                      <a:pt x="1578" y="3007"/>
                    </a:lnTo>
                    <a:lnTo>
                      <a:pt x="1582" y="3011"/>
                    </a:lnTo>
                    <a:lnTo>
                      <a:pt x="1580" y="3013"/>
                    </a:lnTo>
                    <a:lnTo>
                      <a:pt x="1580" y="3015"/>
                    </a:lnTo>
                    <a:lnTo>
                      <a:pt x="1580" y="3015"/>
                    </a:lnTo>
                    <a:lnTo>
                      <a:pt x="1576" y="3019"/>
                    </a:lnTo>
                    <a:lnTo>
                      <a:pt x="1574" y="3021"/>
                    </a:lnTo>
                    <a:lnTo>
                      <a:pt x="1574" y="3022"/>
                    </a:lnTo>
                    <a:lnTo>
                      <a:pt x="1572" y="3024"/>
                    </a:lnTo>
                    <a:lnTo>
                      <a:pt x="1568" y="3028"/>
                    </a:lnTo>
                    <a:lnTo>
                      <a:pt x="1566" y="3032"/>
                    </a:lnTo>
                    <a:lnTo>
                      <a:pt x="1564" y="3032"/>
                    </a:lnTo>
                    <a:lnTo>
                      <a:pt x="1559" y="3036"/>
                    </a:lnTo>
                    <a:lnTo>
                      <a:pt x="1559" y="3040"/>
                    </a:lnTo>
                    <a:lnTo>
                      <a:pt x="1557" y="3043"/>
                    </a:lnTo>
                    <a:lnTo>
                      <a:pt x="1555" y="3047"/>
                    </a:lnTo>
                    <a:lnTo>
                      <a:pt x="1553" y="3049"/>
                    </a:lnTo>
                    <a:lnTo>
                      <a:pt x="1555" y="3047"/>
                    </a:lnTo>
                    <a:lnTo>
                      <a:pt x="1559" y="3049"/>
                    </a:lnTo>
                    <a:lnTo>
                      <a:pt x="1559" y="3055"/>
                    </a:lnTo>
                    <a:lnTo>
                      <a:pt x="1559" y="3057"/>
                    </a:lnTo>
                    <a:lnTo>
                      <a:pt x="1555" y="3061"/>
                    </a:lnTo>
                    <a:lnTo>
                      <a:pt x="1555" y="3064"/>
                    </a:lnTo>
                    <a:lnTo>
                      <a:pt x="1551" y="3066"/>
                    </a:lnTo>
                    <a:lnTo>
                      <a:pt x="1547" y="3066"/>
                    </a:lnTo>
                    <a:lnTo>
                      <a:pt x="1545" y="3064"/>
                    </a:lnTo>
                    <a:lnTo>
                      <a:pt x="1543" y="3062"/>
                    </a:lnTo>
                    <a:lnTo>
                      <a:pt x="1545" y="3064"/>
                    </a:lnTo>
                    <a:lnTo>
                      <a:pt x="1545" y="3068"/>
                    </a:lnTo>
                    <a:lnTo>
                      <a:pt x="1545" y="3068"/>
                    </a:lnTo>
                    <a:lnTo>
                      <a:pt x="1543" y="3072"/>
                    </a:lnTo>
                    <a:lnTo>
                      <a:pt x="1540" y="3076"/>
                    </a:lnTo>
                    <a:lnTo>
                      <a:pt x="1538" y="3082"/>
                    </a:lnTo>
                    <a:lnTo>
                      <a:pt x="1538" y="3087"/>
                    </a:lnTo>
                    <a:lnTo>
                      <a:pt x="1542" y="3093"/>
                    </a:lnTo>
                    <a:lnTo>
                      <a:pt x="1545" y="3101"/>
                    </a:lnTo>
                    <a:lnTo>
                      <a:pt x="1545" y="3104"/>
                    </a:lnTo>
                    <a:lnTo>
                      <a:pt x="1545" y="3104"/>
                    </a:lnTo>
                    <a:lnTo>
                      <a:pt x="1545" y="3106"/>
                    </a:lnTo>
                    <a:lnTo>
                      <a:pt x="1543" y="3108"/>
                    </a:lnTo>
                    <a:lnTo>
                      <a:pt x="1545" y="3110"/>
                    </a:lnTo>
                    <a:lnTo>
                      <a:pt x="1547" y="3110"/>
                    </a:lnTo>
                    <a:lnTo>
                      <a:pt x="1549" y="3112"/>
                    </a:lnTo>
                    <a:lnTo>
                      <a:pt x="1551" y="3116"/>
                    </a:lnTo>
                    <a:lnTo>
                      <a:pt x="1557" y="3120"/>
                    </a:lnTo>
                    <a:lnTo>
                      <a:pt x="1561" y="3123"/>
                    </a:lnTo>
                    <a:lnTo>
                      <a:pt x="1561" y="3125"/>
                    </a:lnTo>
                    <a:lnTo>
                      <a:pt x="1559" y="3125"/>
                    </a:lnTo>
                    <a:lnTo>
                      <a:pt x="1555" y="3123"/>
                    </a:lnTo>
                    <a:lnTo>
                      <a:pt x="1555" y="3123"/>
                    </a:lnTo>
                    <a:lnTo>
                      <a:pt x="1553" y="3125"/>
                    </a:lnTo>
                    <a:lnTo>
                      <a:pt x="1547" y="3122"/>
                    </a:lnTo>
                    <a:lnTo>
                      <a:pt x="1543" y="3123"/>
                    </a:lnTo>
                    <a:lnTo>
                      <a:pt x="1542" y="3125"/>
                    </a:lnTo>
                    <a:lnTo>
                      <a:pt x="1542" y="3129"/>
                    </a:lnTo>
                    <a:lnTo>
                      <a:pt x="1540" y="3131"/>
                    </a:lnTo>
                    <a:lnTo>
                      <a:pt x="1536" y="3131"/>
                    </a:lnTo>
                    <a:lnTo>
                      <a:pt x="1534" y="3133"/>
                    </a:lnTo>
                    <a:lnTo>
                      <a:pt x="1530" y="3137"/>
                    </a:lnTo>
                    <a:lnTo>
                      <a:pt x="1526" y="3141"/>
                    </a:lnTo>
                    <a:lnTo>
                      <a:pt x="1524" y="3143"/>
                    </a:lnTo>
                    <a:lnTo>
                      <a:pt x="1526" y="3146"/>
                    </a:lnTo>
                    <a:lnTo>
                      <a:pt x="1526" y="3152"/>
                    </a:lnTo>
                    <a:lnTo>
                      <a:pt x="1524" y="3156"/>
                    </a:lnTo>
                    <a:lnTo>
                      <a:pt x="1524" y="3160"/>
                    </a:lnTo>
                    <a:lnTo>
                      <a:pt x="1524" y="3162"/>
                    </a:lnTo>
                    <a:lnTo>
                      <a:pt x="1526" y="3167"/>
                    </a:lnTo>
                    <a:lnTo>
                      <a:pt x="1524" y="3171"/>
                    </a:lnTo>
                    <a:lnTo>
                      <a:pt x="1522" y="3173"/>
                    </a:lnTo>
                    <a:lnTo>
                      <a:pt x="1521" y="3171"/>
                    </a:lnTo>
                    <a:lnTo>
                      <a:pt x="1519" y="3171"/>
                    </a:lnTo>
                    <a:lnTo>
                      <a:pt x="1515" y="3169"/>
                    </a:lnTo>
                    <a:lnTo>
                      <a:pt x="1509" y="3169"/>
                    </a:lnTo>
                    <a:lnTo>
                      <a:pt x="1503" y="3163"/>
                    </a:lnTo>
                    <a:lnTo>
                      <a:pt x="1502" y="3160"/>
                    </a:lnTo>
                    <a:lnTo>
                      <a:pt x="1503" y="3158"/>
                    </a:lnTo>
                    <a:lnTo>
                      <a:pt x="1505" y="3158"/>
                    </a:lnTo>
                    <a:lnTo>
                      <a:pt x="1507" y="3160"/>
                    </a:lnTo>
                    <a:lnTo>
                      <a:pt x="1507" y="3156"/>
                    </a:lnTo>
                    <a:lnTo>
                      <a:pt x="1509" y="3156"/>
                    </a:lnTo>
                    <a:lnTo>
                      <a:pt x="1509" y="3156"/>
                    </a:lnTo>
                    <a:lnTo>
                      <a:pt x="1509" y="3160"/>
                    </a:lnTo>
                    <a:lnTo>
                      <a:pt x="1509" y="3162"/>
                    </a:lnTo>
                    <a:lnTo>
                      <a:pt x="1507" y="3163"/>
                    </a:lnTo>
                    <a:lnTo>
                      <a:pt x="1511" y="3162"/>
                    </a:lnTo>
                    <a:lnTo>
                      <a:pt x="1513" y="3160"/>
                    </a:lnTo>
                    <a:lnTo>
                      <a:pt x="1511" y="3158"/>
                    </a:lnTo>
                    <a:lnTo>
                      <a:pt x="1511" y="3154"/>
                    </a:lnTo>
                    <a:lnTo>
                      <a:pt x="1515" y="3150"/>
                    </a:lnTo>
                    <a:lnTo>
                      <a:pt x="1515" y="3148"/>
                    </a:lnTo>
                    <a:lnTo>
                      <a:pt x="1517" y="3144"/>
                    </a:lnTo>
                    <a:lnTo>
                      <a:pt x="1521" y="3144"/>
                    </a:lnTo>
                    <a:lnTo>
                      <a:pt x="1519" y="3143"/>
                    </a:lnTo>
                    <a:lnTo>
                      <a:pt x="1517" y="3143"/>
                    </a:lnTo>
                    <a:lnTo>
                      <a:pt x="1515" y="3143"/>
                    </a:lnTo>
                    <a:lnTo>
                      <a:pt x="1515" y="3141"/>
                    </a:lnTo>
                    <a:lnTo>
                      <a:pt x="1511" y="3143"/>
                    </a:lnTo>
                    <a:lnTo>
                      <a:pt x="1509" y="3146"/>
                    </a:lnTo>
                    <a:lnTo>
                      <a:pt x="1505" y="3150"/>
                    </a:lnTo>
                    <a:lnTo>
                      <a:pt x="1502" y="3150"/>
                    </a:lnTo>
                    <a:lnTo>
                      <a:pt x="1503" y="3154"/>
                    </a:lnTo>
                    <a:lnTo>
                      <a:pt x="1503" y="3156"/>
                    </a:lnTo>
                    <a:lnTo>
                      <a:pt x="1502" y="3156"/>
                    </a:lnTo>
                    <a:lnTo>
                      <a:pt x="1500" y="3158"/>
                    </a:lnTo>
                    <a:lnTo>
                      <a:pt x="1500" y="3162"/>
                    </a:lnTo>
                    <a:lnTo>
                      <a:pt x="1500" y="3163"/>
                    </a:lnTo>
                    <a:lnTo>
                      <a:pt x="1498" y="3163"/>
                    </a:lnTo>
                    <a:lnTo>
                      <a:pt x="1494" y="3160"/>
                    </a:lnTo>
                    <a:lnTo>
                      <a:pt x="1488" y="3158"/>
                    </a:lnTo>
                    <a:lnTo>
                      <a:pt x="1488" y="3156"/>
                    </a:lnTo>
                    <a:lnTo>
                      <a:pt x="1490" y="3154"/>
                    </a:lnTo>
                    <a:lnTo>
                      <a:pt x="1488" y="3154"/>
                    </a:lnTo>
                    <a:lnTo>
                      <a:pt x="1488" y="3152"/>
                    </a:lnTo>
                    <a:lnTo>
                      <a:pt x="1490" y="3150"/>
                    </a:lnTo>
                    <a:lnTo>
                      <a:pt x="1490" y="3148"/>
                    </a:lnTo>
                    <a:lnTo>
                      <a:pt x="1490" y="3146"/>
                    </a:lnTo>
                    <a:lnTo>
                      <a:pt x="1492" y="3144"/>
                    </a:lnTo>
                    <a:lnTo>
                      <a:pt x="1494" y="3144"/>
                    </a:lnTo>
                    <a:lnTo>
                      <a:pt x="1496" y="3144"/>
                    </a:lnTo>
                    <a:lnTo>
                      <a:pt x="1502" y="3139"/>
                    </a:lnTo>
                    <a:lnTo>
                      <a:pt x="1503" y="3139"/>
                    </a:lnTo>
                    <a:lnTo>
                      <a:pt x="1505" y="3141"/>
                    </a:lnTo>
                    <a:lnTo>
                      <a:pt x="1507" y="3141"/>
                    </a:lnTo>
                    <a:lnTo>
                      <a:pt x="1509" y="3139"/>
                    </a:lnTo>
                    <a:lnTo>
                      <a:pt x="1511" y="3137"/>
                    </a:lnTo>
                    <a:lnTo>
                      <a:pt x="1511" y="3137"/>
                    </a:lnTo>
                    <a:lnTo>
                      <a:pt x="1507" y="3135"/>
                    </a:lnTo>
                    <a:lnTo>
                      <a:pt x="1503" y="3137"/>
                    </a:lnTo>
                    <a:lnTo>
                      <a:pt x="1502" y="3135"/>
                    </a:lnTo>
                    <a:lnTo>
                      <a:pt x="1498" y="3137"/>
                    </a:lnTo>
                    <a:lnTo>
                      <a:pt x="1496" y="3137"/>
                    </a:lnTo>
                    <a:lnTo>
                      <a:pt x="1496" y="3137"/>
                    </a:lnTo>
                    <a:lnTo>
                      <a:pt x="1494" y="3135"/>
                    </a:lnTo>
                    <a:lnTo>
                      <a:pt x="1492" y="3137"/>
                    </a:lnTo>
                    <a:lnTo>
                      <a:pt x="1488" y="3135"/>
                    </a:lnTo>
                    <a:lnTo>
                      <a:pt x="1486" y="3135"/>
                    </a:lnTo>
                    <a:lnTo>
                      <a:pt x="1486" y="3137"/>
                    </a:lnTo>
                    <a:lnTo>
                      <a:pt x="1484" y="3139"/>
                    </a:lnTo>
                    <a:lnTo>
                      <a:pt x="1484" y="3141"/>
                    </a:lnTo>
                    <a:lnTo>
                      <a:pt x="1486" y="3141"/>
                    </a:lnTo>
                    <a:lnTo>
                      <a:pt x="1488" y="3141"/>
                    </a:lnTo>
                    <a:lnTo>
                      <a:pt x="1488" y="3143"/>
                    </a:lnTo>
                    <a:lnTo>
                      <a:pt x="1488" y="3144"/>
                    </a:lnTo>
                    <a:lnTo>
                      <a:pt x="1490" y="3148"/>
                    </a:lnTo>
                    <a:lnTo>
                      <a:pt x="1488" y="3152"/>
                    </a:lnTo>
                    <a:lnTo>
                      <a:pt x="1486" y="3152"/>
                    </a:lnTo>
                    <a:lnTo>
                      <a:pt x="1481" y="3148"/>
                    </a:lnTo>
                    <a:lnTo>
                      <a:pt x="1477" y="3148"/>
                    </a:lnTo>
                    <a:lnTo>
                      <a:pt x="1477" y="3146"/>
                    </a:lnTo>
                    <a:lnTo>
                      <a:pt x="1479" y="3144"/>
                    </a:lnTo>
                    <a:lnTo>
                      <a:pt x="1481" y="3144"/>
                    </a:lnTo>
                    <a:lnTo>
                      <a:pt x="1481" y="3143"/>
                    </a:lnTo>
                    <a:lnTo>
                      <a:pt x="1479" y="3143"/>
                    </a:lnTo>
                    <a:lnTo>
                      <a:pt x="1477" y="3141"/>
                    </a:lnTo>
                    <a:lnTo>
                      <a:pt x="1475" y="3143"/>
                    </a:lnTo>
                    <a:lnTo>
                      <a:pt x="1473" y="3143"/>
                    </a:lnTo>
                    <a:lnTo>
                      <a:pt x="1473" y="3143"/>
                    </a:lnTo>
                    <a:lnTo>
                      <a:pt x="1473" y="3141"/>
                    </a:lnTo>
                    <a:lnTo>
                      <a:pt x="1473" y="3137"/>
                    </a:lnTo>
                    <a:lnTo>
                      <a:pt x="1471" y="3135"/>
                    </a:lnTo>
                    <a:lnTo>
                      <a:pt x="1471" y="3131"/>
                    </a:lnTo>
                    <a:lnTo>
                      <a:pt x="1467" y="3127"/>
                    </a:lnTo>
                    <a:lnTo>
                      <a:pt x="1471" y="3127"/>
                    </a:lnTo>
                    <a:lnTo>
                      <a:pt x="1475" y="3127"/>
                    </a:lnTo>
                    <a:lnTo>
                      <a:pt x="1479" y="3125"/>
                    </a:lnTo>
                    <a:lnTo>
                      <a:pt x="1481" y="3125"/>
                    </a:lnTo>
                    <a:lnTo>
                      <a:pt x="1481" y="3127"/>
                    </a:lnTo>
                    <a:lnTo>
                      <a:pt x="1482" y="3129"/>
                    </a:lnTo>
                    <a:lnTo>
                      <a:pt x="1484" y="3127"/>
                    </a:lnTo>
                    <a:lnTo>
                      <a:pt x="1482" y="3123"/>
                    </a:lnTo>
                    <a:lnTo>
                      <a:pt x="1482" y="3122"/>
                    </a:lnTo>
                    <a:lnTo>
                      <a:pt x="1484" y="3120"/>
                    </a:lnTo>
                    <a:lnTo>
                      <a:pt x="1486" y="3122"/>
                    </a:lnTo>
                    <a:lnTo>
                      <a:pt x="1488" y="3127"/>
                    </a:lnTo>
                    <a:lnTo>
                      <a:pt x="1488" y="3131"/>
                    </a:lnTo>
                    <a:lnTo>
                      <a:pt x="1490" y="3129"/>
                    </a:lnTo>
                    <a:lnTo>
                      <a:pt x="1490" y="3127"/>
                    </a:lnTo>
                    <a:lnTo>
                      <a:pt x="1488" y="3122"/>
                    </a:lnTo>
                    <a:lnTo>
                      <a:pt x="1488" y="3120"/>
                    </a:lnTo>
                    <a:lnTo>
                      <a:pt x="1490" y="3116"/>
                    </a:lnTo>
                    <a:lnTo>
                      <a:pt x="1490" y="3112"/>
                    </a:lnTo>
                    <a:lnTo>
                      <a:pt x="1484" y="3108"/>
                    </a:lnTo>
                    <a:lnTo>
                      <a:pt x="1479" y="3106"/>
                    </a:lnTo>
                    <a:lnTo>
                      <a:pt x="1477" y="3108"/>
                    </a:lnTo>
                    <a:lnTo>
                      <a:pt x="1477" y="3110"/>
                    </a:lnTo>
                    <a:lnTo>
                      <a:pt x="1482" y="3110"/>
                    </a:lnTo>
                    <a:lnTo>
                      <a:pt x="1486" y="3112"/>
                    </a:lnTo>
                    <a:lnTo>
                      <a:pt x="1488" y="3114"/>
                    </a:lnTo>
                    <a:lnTo>
                      <a:pt x="1484" y="3114"/>
                    </a:lnTo>
                    <a:lnTo>
                      <a:pt x="1482" y="3114"/>
                    </a:lnTo>
                    <a:lnTo>
                      <a:pt x="1477" y="3112"/>
                    </a:lnTo>
                    <a:lnTo>
                      <a:pt x="1475" y="3112"/>
                    </a:lnTo>
                    <a:lnTo>
                      <a:pt x="1475" y="3112"/>
                    </a:lnTo>
                    <a:lnTo>
                      <a:pt x="1479" y="3114"/>
                    </a:lnTo>
                    <a:lnTo>
                      <a:pt x="1481" y="3114"/>
                    </a:lnTo>
                    <a:lnTo>
                      <a:pt x="1481" y="3116"/>
                    </a:lnTo>
                    <a:lnTo>
                      <a:pt x="1479" y="3120"/>
                    </a:lnTo>
                    <a:lnTo>
                      <a:pt x="1477" y="3122"/>
                    </a:lnTo>
                    <a:lnTo>
                      <a:pt x="1475" y="3120"/>
                    </a:lnTo>
                    <a:lnTo>
                      <a:pt x="1475" y="3116"/>
                    </a:lnTo>
                    <a:lnTo>
                      <a:pt x="1471" y="3114"/>
                    </a:lnTo>
                    <a:lnTo>
                      <a:pt x="1473" y="3118"/>
                    </a:lnTo>
                    <a:lnTo>
                      <a:pt x="1473" y="3120"/>
                    </a:lnTo>
                    <a:lnTo>
                      <a:pt x="1473" y="3123"/>
                    </a:lnTo>
                    <a:lnTo>
                      <a:pt x="1471" y="3125"/>
                    </a:lnTo>
                    <a:lnTo>
                      <a:pt x="1467" y="3122"/>
                    </a:lnTo>
                    <a:lnTo>
                      <a:pt x="1467" y="3120"/>
                    </a:lnTo>
                    <a:lnTo>
                      <a:pt x="1465" y="3116"/>
                    </a:lnTo>
                    <a:lnTo>
                      <a:pt x="1463" y="3116"/>
                    </a:lnTo>
                    <a:lnTo>
                      <a:pt x="1462" y="3112"/>
                    </a:lnTo>
                    <a:lnTo>
                      <a:pt x="1462" y="3110"/>
                    </a:lnTo>
                    <a:lnTo>
                      <a:pt x="1463" y="3108"/>
                    </a:lnTo>
                    <a:lnTo>
                      <a:pt x="1465" y="3110"/>
                    </a:lnTo>
                    <a:lnTo>
                      <a:pt x="1467" y="3110"/>
                    </a:lnTo>
                    <a:lnTo>
                      <a:pt x="1465" y="3106"/>
                    </a:lnTo>
                    <a:lnTo>
                      <a:pt x="1465" y="3103"/>
                    </a:lnTo>
                    <a:lnTo>
                      <a:pt x="1463" y="3106"/>
                    </a:lnTo>
                    <a:lnTo>
                      <a:pt x="1462" y="3106"/>
                    </a:lnTo>
                    <a:lnTo>
                      <a:pt x="1460" y="3103"/>
                    </a:lnTo>
                    <a:lnTo>
                      <a:pt x="1460" y="3101"/>
                    </a:lnTo>
                    <a:lnTo>
                      <a:pt x="1458" y="3101"/>
                    </a:lnTo>
                    <a:lnTo>
                      <a:pt x="1456" y="3099"/>
                    </a:lnTo>
                    <a:lnTo>
                      <a:pt x="1458" y="3097"/>
                    </a:lnTo>
                    <a:lnTo>
                      <a:pt x="1460" y="3095"/>
                    </a:lnTo>
                    <a:lnTo>
                      <a:pt x="1462" y="3093"/>
                    </a:lnTo>
                    <a:lnTo>
                      <a:pt x="1462" y="3089"/>
                    </a:lnTo>
                    <a:lnTo>
                      <a:pt x="1458" y="3093"/>
                    </a:lnTo>
                    <a:lnTo>
                      <a:pt x="1456" y="3091"/>
                    </a:lnTo>
                    <a:lnTo>
                      <a:pt x="1456" y="3087"/>
                    </a:lnTo>
                    <a:lnTo>
                      <a:pt x="1458" y="3087"/>
                    </a:lnTo>
                    <a:lnTo>
                      <a:pt x="1458" y="3085"/>
                    </a:lnTo>
                    <a:lnTo>
                      <a:pt x="1456" y="3083"/>
                    </a:lnTo>
                    <a:lnTo>
                      <a:pt x="1448" y="3083"/>
                    </a:lnTo>
                    <a:lnTo>
                      <a:pt x="1442" y="3080"/>
                    </a:lnTo>
                    <a:lnTo>
                      <a:pt x="1442" y="3076"/>
                    </a:lnTo>
                    <a:lnTo>
                      <a:pt x="1444" y="3074"/>
                    </a:lnTo>
                    <a:lnTo>
                      <a:pt x="1446" y="3072"/>
                    </a:lnTo>
                    <a:lnTo>
                      <a:pt x="1446" y="3068"/>
                    </a:lnTo>
                    <a:lnTo>
                      <a:pt x="1446" y="3066"/>
                    </a:lnTo>
                    <a:lnTo>
                      <a:pt x="1446" y="3064"/>
                    </a:lnTo>
                    <a:lnTo>
                      <a:pt x="1450" y="3061"/>
                    </a:lnTo>
                    <a:lnTo>
                      <a:pt x="1454" y="3061"/>
                    </a:lnTo>
                    <a:lnTo>
                      <a:pt x="1454" y="3059"/>
                    </a:lnTo>
                    <a:lnTo>
                      <a:pt x="1452" y="3059"/>
                    </a:lnTo>
                    <a:lnTo>
                      <a:pt x="1450" y="3057"/>
                    </a:lnTo>
                    <a:lnTo>
                      <a:pt x="1450" y="3055"/>
                    </a:lnTo>
                    <a:lnTo>
                      <a:pt x="1452" y="3047"/>
                    </a:lnTo>
                    <a:lnTo>
                      <a:pt x="1454" y="3047"/>
                    </a:lnTo>
                    <a:lnTo>
                      <a:pt x="1452" y="3045"/>
                    </a:lnTo>
                    <a:lnTo>
                      <a:pt x="1450" y="3047"/>
                    </a:lnTo>
                    <a:lnTo>
                      <a:pt x="1448" y="3055"/>
                    </a:lnTo>
                    <a:lnTo>
                      <a:pt x="1448" y="3061"/>
                    </a:lnTo>
                    <a:lnTo>
                      <a:pt x="1444" y="3059"/>
                    </a:lnTo>
                    <a:lnTo>
                      <a:pt x="1442" y="3057"/>
                    </a:lnTo>
                    <a:lnTo>
                      <a:pt x="1442" y="3051"/>
                    </a:lnTo>
                    <a:lnTo>
                      <a:pt x="1441" y="3049"/>
                    </a:lnTo>
                    <a:lnTo>
                      <a:pt x="1439" y="3042"/>
                    </a:lnTo>
                    <a:lnTo>
                      <a:pt x="1439" y="3038"/>
                    </a:lnTo>
                    <a:lnTo>
                      <a:pt x="1441" y="3038"/>
                    </a:lnTo>
                    <a:lnTo>
                      <a:pt x="1442" y="3036"/>
                    </a:lnTo>
                    <a:lnTo>
                      <a:pt x="1442" y="3034"/>
                    </a:lnTo>
                    <a:lnTo>
                      <a:pt x="1441" y="3032"/>
                    </a:lnTo>
                    <a:lnTo>
                      <a:pt x="1444" y="3030"/>
                    </a:lnTo>
                    <a:lnTo>
                      <a:pt x="1444" y="3028"/>
                    </a:lnTo>
                    <a:lnTo>
                      <a:pt x="1442" y="3030"/>
                    </a:lnTo>
                    <a:lnTo>
                      <a:pt x="1439" y="3028"/>
                    </a:lnTo>
                    <a:lnTo>
                      <a:pt x="1439" y="3026"/>
                    </a:lnTo>
                    <a:lnTo>
                      <a:pt x="1435" y="3024"/>
                    </a:lnTo>
                    <a:lnTo>
                      <a:pt x="1435" y="3022"/>
                    </a:lnTo>
                    <a:lnTo>
                      <a:pt x="1435" y="3019"/>
                    </a:lnTo>
                    <a:lnTo>
                      <a:pt x="1441" y="3017"/>
                    </a:lnTo>
                    <a:lnTo>
                      <a:pt x="1442" y="3019"/>
                    </a:lnTo>
                    <a:lnTo>
                      <a:pt x="1444" y="3019"/>
                    </a:lnTo>
                    <a:lnTo>
                      <a:pt x="1448" y="3019"/>
                    </a:lnTo>
                    <a:lnTo>
                      <a:pt x="1448" y="3017"/>
                    </a:lnTo>
                    <a:lnTo>
                      <a:pt x="1448" y="3017"/>
                    </a:lnTo>
                    <a:lnTo>
                      <a:pt x="1450" y="3013"/>
                    </a:lnTo>
                    <a:lnTo>
                      <a:pt x="1446" y="3015"/>
                    </a:lnTo>
                    <a:lnTo>
                      <a:pt x="1444" y="3015"/>
                    </a:lnTo>
                    <a:lnTo>
                      <a:pt x="1442" y="3013"/>
                    </a:lnTo>
                    <a:lnTo>
                      <a:pt x="1439" y="3015"/>
                    </a:lnTo>
                    <a:lnTo>
                      <a:pt x="1433" y="3015"/>
                    </a:lnTo>
                    <a:lnTo>
                      <a:pt x="1431" y="3013"/>
                    </a:lnTo>
                    <a:lnTo>
                      <a:pt x="1429" y="3009"/>
                    </a:lnTo>
                    <a:lnTo>
                      <a:pt x="1429" y="3007"/>
                    </a:lnTo>
                    <a:lnTo>
                      <a:pt x="1431" y="3007"/>
                    </a:lnTo>
                    <a:lnTo>
                      <a:pt x="1433" y="3009"/>
                    </a:lnTo>
                    <a:lnTo>
                      <a:pt x="1435" y="3009"/>
                    </a:lnTo>
                    <a:lnTo>
                      <a:pt x="1437" y="3009"/>
                    </a:lnTo>
                    <a:lnTo>
                      <a:pt x="1433" y="3007"/>
                    </a:lnTo>
                    <a:lnTo>
                      <a:pt x="1431" y="3005"/>
                    </a:lnTo>
                    <a:lnTo>
                      <a:pt x="1433" y="3001"/>
                    </a:lnTo>
                    <a:lnTo>
                      <a:pt x="1435" y="3000"/>
                    </a:lnTo>
                    <a:lnTo>
                      <a:pt x="1433" y="2998"/>
                    </a:lnTo>
                    <a:lnTo>
                      <a:pt x="1435" y="2996"/>
                    </a:lnTo>
                    <a:lnTo>
                      <a:pt x="1437" y="2996"/>
                    </a:lnTo>
                    <a:lnTo>
                      <a:pt x="1435" y="2994"/>
                    </a:lnTo>
                    <a:lnTo>
                      <a:pt x="1429" y="2992"/>
                    </a:lnTo>
                    <a:lnTo>
                      <a:pt x="1429" y="2990"/>
                    </a:lnTo>
                    <a:lnTo>
                      <a:pt x="1427" y="2988"/>
                    </a:lnTo>
                    <a:lnTo>
                      <a:pt x="1425" y="2990"/>
                    </a:lnTo>
                    <a:lnTo>
                      <a:pt x="1420" y="2990"/>
                    </a:lnTo>
                    <a:lnTo>
                      <a:pt x="1418" y="2988"/>
                    </a:lnTo>
                    <a:lnTo>
                      <a:pt x="1416" y="2984"/>
                    </a:lnTo>
                    <a:lnTo>
                      <a:pt x="1416" y="2986"/>
                    </a:lnTo>
                    <a:lnTo>
                      <a:pt x="1410" y="2986"/>
                    </a:lnTo>
                    <a:lnTo>
                      <a:pt x="1408" y="2990"/>
                    </a:lnTo>
                    <a:lnTo>
                      <a:pt x="1410" y="2992"/>
                    </a:lnTo>
                    <a:lnTo>
                      <a:pt x="1412" y="2992"/>
                    </a:lnTo>
                    <a:lnTo>
                      <a:pt x="1414" y="2994"/>
                    </a:lnTo>
                    <a:lnTo>
                      <a:pt x="1412" y="2996"/>
                    </a:lnTo>
                    <a:lnTo>
                      <a:pt x="1408" y="2996"/>
                    </a:lnTo>
                    <a:lnTo>
                      <a:pt x="1404" y="2990"/>
                    </a:lnTo>
                    <a:lnTo>
                      <a:pt x="1404" y="2988"/>
                    </a:lnTo>
                    <a:lnTo>
                      <a:pt x="1408" y="2984"/>
                    </a:lnTo>
                    <a:lnTo>
                      <a:pt x="1410" y="2982"/>
                    </a:lnTo>
                    <a:lnTo>
                      <a:pt x="1412" y="2981"/>
                    </a:lnTo>
                    <a:lnTo>
                      <a:pt x="1414" y="2977"/>
                    </a:lnTo>
                    <a:lnTo>
                      <a:pt x="1416" y="2977"/>
                    </a:lnTo>
                    <a:lnTo>
                      <a:pt x="1416" y="2973"/>
                    </a:lnTo>
                    <a:lnTo>
                      <a:pt x="1414" y="2973"/>
                    </a:lnTo>
                    <a:lnTo>
                      <a:pt x="1412" y="2969"/>
                    </a:lnTo>
                    <a:lnTo>
                      <a:pt x="1412" y="2967"/>
                    </a:lnTo>
                    <a:lnTo>
                      <a:pt x="1414" y="2967"/>
                    </a:lnTo>
                    <a:lnTo>
                      <a:pt x="1416" y="2967"/>
                    </a:lnTo>
                    <a:lnTo>
                      <a:pt x="1423" y="2967"/>
                    </a:lnTo>
                    <a:lnTo>
                      <a:pt x="1427" y="2965"/>
                    </a:lnTo>
                    <a:lnTo>
                      <a:pt x="1427" y="2967"/>
                    </a:lnTo>
                    <a:lnTo>
                      <a:pt x="1427" y="2971"/>
                    </a:lnTo>
                    <a:lnTo>
                      <a:pt x="1425" y="2973"/>
                    </a:lnTo>
                    <a:lnTo>
                      <a:pt x="1423" y="2975"/>
                    </a:lnTo>
                    <a:lnTo>
                      <a:pt x="1423" y="2977"/>
                    </a:lnTo>
                    <a:lnTo>
                      <a:pt x="1425" y="2977"/>
                    </a:lnTo>
                    <a:lnTo>
                      <a:pt x="1427" y="2973"/>
                    </a:lnTo>
                    <a:lnTo>
                      <a:pt x="1433" y="2973"/>
                    </a:lnTo>
                    <a:lnTo>
                      <a:pt x="1435" y="2973"/>
                    </a:lnTo>
                    <a:lnTo>
                      <a:pt x="1433" y="2975"/>
                    </a:lnTo>
                    <a:lnTo>
                      <a:pt x="1435" y="2977"/>
                    </a:lnTo>
                    <a:lnTo>
                      <a:pt x="1433" y="2982"/>
                    </a:lnTo>
                    <a:lnTo>
                      <a:pt x="1431" y="2984"/>
                    </a:lnTo>
                    <a:lnTo>
                      <a:pt x="1433" y="2986"/>
                    </a:lnTo>
                    <a:lnTo>
                      <a:pt x="1433" y="2984"/>
                    </a:lnTo>
                    <a:lnTo>
                      <a:pt x="1437" y="2982"/>
                    </a:lnTo>
                    <a:lnTo>
                      <a:pt x="1437" y="2975"/>
                    </a:lnTo>
                    <a:lnTo>
                      <a:pt x="1437" y="2973"/>
                    </a:lnTo>
                    <a:lnTo>
                      <a:pt x="1435" y="2973"/>
                    </a:lnTo>
                    <a:lnTo>
                      <a:pt x="1435" y="2969"/>
                    </a:lnTo>
                    <a:lnTo>
                      <a:pt x="1437" y="2963"/>
                    </a:lnTo>
                    <a:lnTo>
                      <a:pt x="1441" y="2960"/>
                    </a:lnTo>
                    <a:lnTo>
                      <a:pt x="1439" y="2958"/>
                    </a:lnTo>
                    <a:lnTo>
                      <a:pt x="1439" y="2956"/>
                    </a:lnTo>
                    <a:lnTo>
                      <a:pt x="1441" y="2954"/>
                    </a:lnTo>
                    <a:lnTo>
                      <a:pt x="1439" y="2950"/>
                    </a:lnTo>
                    <a:lnTo>
                      <a:pt x="1439" y="2948"/>
                    </a:lnTo>
                    <a:lnTo>
                      <a:pt x="1441" y="2948"/>
                    </a:lnTo>
                    <a:lnTo>
                      <a:pt x="1446" y="2944"/>
                    </a:lnTo>
                    <a:lnTo>
                      <a:pt x="1448" y="2941"/>
                    </a:lnTo>
                    <a:lnTo>
                      <a:pt x="1448" y="2935"/>
                    </a:lnTo>
                    <a:lnTo>
                      <a:pt x="1446" y="2933"/>
                    </a:lnTo>
                    <a:lnTo>
                      <a:pt x="1444" y="2931"/>
                    </a:lnTo>
                    <a:lnTo>
                      <a:pt x="1444" y="2929"/>
                    </a:lnTo>
                    <a:lnTo>
                      <a:pt x="1441" y="2927"/>
                    </a:lnTo>
                    <a:lnTo>
                      <a:pt x="1439" y="2927"/>
                    </a:lnTo>
                    <a:lnTo>
                      <a:pt x="1437" y="2925"/>
                    </a:lnTo>
                    <a:lnTo>
                      <a:pt x="1437" y="2923"/>
                    </a:lnTo>
                    <a:lnTo>
                      <a:pt x="1439" y="2920"/>
                    </a:lnTo>
                    <a:lnTo>
                      <a:pt x="1439" y="2916"/>
                    </a:lnTo>
                    <a:lnTo>
                      <a:pt x="1441" y="2912"/>
                    </a:lnTo>
                    <a:lnTo>
                      <a:pt x="1437" y="2910"/>
                    </a:lnTo>
                    <a:lnTo>
                      <a:pt x="1435" y="2908"/>
                    </a:lnTo>
                    <a:lnTo>
                      <a:pt x="1439" y="2904"/>
                    </a:lnTo>
                    <a:lnTo>
                      <a:pt x="1437" y="2904"/>
                    </a:lnTo>
                    <a:lnTo>
                      <a:pt x="1439" y="2900"/>
                    </a:lnTo>
                    <a:lnTo>
                      <a:pt x="1441" y="2899"/>
                    </a:lnTo>
                    <a:lnTo>
                      <a:pt x="1437" y="2895"/>
                    </a:lnTo>
                    <a:lnTo>
                      <a:pt x="1437" y="2891"/>
                    </a:lnTo>
                    <a:lnTo>
                      <a:pt x="1439" y="2889"/>
                    </a:lnTo>
                    <a:lnTo>
                      <a:pt x="1441" y="2889"/>
                    </a:lnTo>
                    <a:lnTo>
                      <a:pt x="1441" y="2887"/>
                    </a:lnTo>
                    <a:lnTo>
                      <a:pt x="1437" y="2883"/>
                    </a:lnTo>
                    <a:lnTo>
                      <a:pt x="1437" y="2881"/>
                    </a:lnTo>
                    <a:lnTo>
                      <a:pt x="1439" y="2881"/>
                    </a:lnTo>
                    <a:lnTo>
                      <a:pt x="1441" y="2881"/>
                    </a:lnTo>
                    <a:lnTo>
                      <a:pt x="1441" y="2885"/>
                    </a:lnTo>
                    <a:lnTo>
                      <a:pt x="1442" y="2887"/>
                    </a:lnTo>
                    <a:lnTo>
                      <a:pt x="1444" y="2885"/>
                    </a:lnTo>
                    <a:lnTo>
                      <a:pt x="1442" y="2883"/>
                    </a:lnTo>
                    <a:lnTo>
                      <a:pt x="1442" y="2878"/>
                    </a:lnTo>
                    <a:lnTo>
                      <a:pt x="1441" y="2874"/>
                    </a:lnTo>
                    <a:lnTo>
                      <a:pt x="1439" y="2876"/>
                    </a:lnTo>
                    <a:lnTo>
                      <a:pt x="1437" y="2874"/>
                    </a:lnTo>
                    <a:lnTo>
                      <a:pt x="1437" y="2872"/>
                    </a:lnTo>
                    <a:lnTo>
                      <a:pt x="1441" y="2868"/>
                    </a:lnTo>
                    <a:lnTo>
                      <a:pt x="1442" y="2866"/>
                    </a:lnTo>
                    <a:lnTo>
                      <a:pt x="1441" y="2866"/>
                    </a:lnTo>
                    <a:lnTo>
                      <a:pt x="1439" y="2866"/>
                    </a:lnTo>
                    <a:lnTo>
                      <a:pt x="1435" y="2864"/>
                    </a:lnTo>
                    <a:lnTo>
                      <a:pt x="1433" y="2864"/>
                    </a:lnTo>
                    <a:lnTo>
                      <a:pt x="1431" y="2864"/>
                    </a:lnTo>
                    <a:lnTo>
                      <a:pt x="1431" y="2870"/>
                    </a:lnTo>
                    <a:lnTo>
                      <a:pt x="1427" y="2870"/>
                    </a:lnTo>
                    <a:lnTo>
                      <a:pt x="1421" y="2868"/>
                    </a:lnTo>
                    <a:lnTo>
                      <a:pt x="1420" y="2866"/>
                    </a:lnTo>
                    <a:lnTo>
                      <a:pt x="1418" y="2864"/>
                    </a:lnTo>
                    <a:lnTo>
                      <a:pt x="1412" y="2855"/>
                    </a:lnTo>
                    <a:lnTo>
                      <a:pt x="1412" y="2853"/>
                    </a:lnTo>
                    <a:lnTo>
                      <a:pt x="1412" y="2853"/>
                    </a:lnTo>
                    <a:lnTo>
                      <a:pt x="1412" y="2849"/>
                    </a:lnTo>
                    <a:lnTo>
                      <a:pt x="1410" y="2849"/>
                    </a:lnTo>
                    <a:lnTo>
                      <a:pt x="1412" y="2845"/>
                    </a:lnTo>
                    <a:lnTo>
                      <a:pt x="1412" y="2843"/>
                    </a:lnTo>
                    <a:lnTo>
                      <a:pt x="1414" y="2836"/>
                    </a:lnTo>
                    <a:lnTo>
                      <a:pt x="1412" y="2834"/>
                    </a:lnTo>
                    <a:lnTo>
                      <a:pt x="1410" y="2830"/>
                    </a:lnTo>
                    <a:lnTo>
                      <a:pt x="1412" y="2826"/>
                    </a:lnTo>
                    <a:lnTo>
                      <a:pt x="1414" y="2826"/>
                    </a:lnTo>
                    <a:lnTo>
                      <a:pt x="1416" y="2826"/>
                    </a:lnTo>
                    <a:lnTo>
                      <a:pt x="1416" y="2824"/>
                    </a:lnTo>
                    <a:lnTo>
                      <a:pt x="1416" y="2822"/>
                    </a:lnTo>
                    <a:lnTo>
                      <a:pt x="1416" y="2820"/>
                    </a:lnTo>
                    <a:lnTo>
                      <a:pt x="1418" y="2813"/>
                    </a:lnTo>
                    <a:lnTo>
                      <a:pt x="1418" y="2807"/>
                    </a:lnTo>
                    <a:lnTo>
                      <a:pt x="1416" y="2805"/>
                    </a:lnTo>
                    <a:lnTo>
                      <a:pt x="1416" y="2801"/>
                    </a:lnTo>
                    <a:lnTo>
                      <a:pt x="1410" y="2792"/>
                    </a:lnTo>
                    <a:lnTo>
                      <a:pt x="1410" y="2788"/>
                    </a:lnTo>
                    <a:lnTo>
                      <a:pt x="1410" y="2784"/>
                    </a:lnTo>
                    <a:lnTo>
                      <a:pt x="1406" y="2780"/>
                    </a:lnTo>
                    <a:lnTo>
                      <a:pt x="1402" y="2777"/>
                    </a:lnTo>
                    <a:lnTo>
                      <a:pt x="1402" y="2771"/>
                    </a:lnTo>
                    <a:lnTo>
                      <a:pt x="1402" y="2767"/>
                    </a:lnTo>
                    <a:lnTo>
                      <a:pt x="1402" y="2765"/>
                    </a:lnTo>
                    <a:lnTo>
                      <a:pt x="1404" y="2765"/>
                    </a:lnTo>
                    <a:lnTo>
                      <a:pt x="1408" y="2767"/>
                    </a:lnTo>
                    <a:lnTo>
                      <a:pt x="1410" y="2765"/>
                    </a:lnTo>
                    <a:lnTo>
                      <a:pt x="1412" y="2763"/>
                    </a:lnTo>
                    <a:lnTo>
                      <a:pt x="1412" y="2759"/>
                    </a:lnTo>
                    <a:lnTo>
                      <a:pt x="1410" y="2756"/>
                    </a:lnTo>
                    <a:lnTo>
                      <a:pt x="1410" y="2754"/>
                    </a:lnTo>
                    <a:lnTo>
                      <a:pt x="1412" y="2752"/>
                    </a:lnTo>
                    <a:lnTo>
                      <a:pt x="1412" y="2748"/>
                    </a:lnTo>
                    <a:lnTo>
                      <a:pt x="1414" y="2746"/>
                    </a:lnTo>
                    <a:lnTo>
                      <a:pt x="1414" y="2744"/>
                    </a:lnTo>
                    <a:lnTo>
                      <a:pt x="1414" y="2738"/>
                    </a:lnTo>
                    <a:lnTo>
                      <a:pt x="1418" y="2735"/>
                    </a:lnTo>
                    <a:lnTo>
                      <a:pt x="1416" y="2733"/>
                    </a:lnTo>
                    <a:lnTo>
                      <a:pt x="1416" y="2731"/>
                    </a:lnTo>
                    <a:lnTo>
                      <a:pt x="1418" y="2729"/>
                    </a:lnTo>
                    <a:lnTo>
                      <a:pt x="1418" y="2725"/>
                    </a:lnTo>
                    <a:lnTo>
                      <a:pt x="1420" y="2723"/>
                    </a:lnTo>
                    <a:lnTo>
                      <a:pt x="1418" y="2719"/>
                    </a:lnTo>
                    <a:lnTo>
                      <a:pt x="1420" y="2716"/>
                    </a:lnTo>
                    <a:lnTo>
                      <a:pt x="1421" y="2712"/>
                    </a:lnTo>
                    <a:lnTo>
                      <a:pt x="1421" y="2708"/>
                    </a:lnTo>
                    <a:lnTo>
                      <a:pt x="1423" y="2706"/>
                    </a:lnTo>
                    <a:lnTo>
                      <a:pt x="1423" y="2700"/>
                    </a:lnTo>
                    <a:lnTo>
                      <a:pt x="1423" y="2700"/>
                    </a:lnTo>
                    <a:lnTo>
                      <a:pt x="1423" y="2698"/>
                    </a:lnTo>
                    <a:lnTo>
                      <a:pt x="1425" y="2693"/>
                    </a:lnTo>
                    <a:lnTo>
                      <a:pt x="1427" y="2691"/>
                    </a:lnTo>
                    <a:lnTo>
                      <a:pt x="1429" y="2687"/>
                    </a:lnTo>
                    <a:lnTo>
                      <a:pt x="1429" y="2685"/>
                    </a:lnTo>
                    <a:lnTo>
                      <a:pt x="1425" y="2679"/>
                    </a:lnTo>
                    <a:lnTo>
                      <a:pt x="1423" y="2677"/>
                    </a:lnTo>
                    <a:lnTo>
                      <a:pt x="1425" y="2674"/>
                    </a:lnTo>
                    <a:lnTo>
                      <a:pt x="1425" y="2672"/>
                    </a:lnTo>
                    <a:lnTo>
                      <a:pt x="1425" y="2668"/>
                    </a:lnTo>
                    <a:lnTo>
                      <a:pt x="1425" y="2666"/>
                    </a:lnTo>
                    <a:lnTo>
                      <a:pt x="1425" y="2662"/>
                    </a:lnTo>
                    <a:lnTo>
                      <a:pt x="1425" y="2655"/>
                    </a:lnTo>
                    <a:lnTo>
                      <a:pt x="1421" y="2651"/>
                    </a:lnTo>
                    <a:lnTo>
                      <a:pt x="1421" y="2647"/>
                    </a:lnTo>
                    <a:lnTo>
                      <a:pt x="1423" y="2645"/>
                    </a:lnTo>
                    <a:lnTo>
                      <a:pt x="1423" y="2639"/>
                    </a:lnTo>
                    <a:lnTo>
                      <a:pt x="1420" y="2628"/>
                    </a:lnTo>
                    <a:lnTo>
                      <a:pt x="1418" y="2624"/>
                    </a:lnTo>
                    <a:lnTo>
                      <a:pt x="1418" y="2620"/>
                    </a:lnTo>
                    <a:lnTo>
                      <a:pt x="1418" y="2615"/>
                    </a:lnTo>
                    <a:lnTo>
                      <a:pt x="1420" y="2615"/>
                    </a:lnTo>
                    <a:lnTo>
                      <a:pt x="1423" y="2611"/>
                    </a:lnTo>
                    <a:lnTo>
                      <a:pt x="1420" y="2607"/>
                    </a:lnTo>
                    <a:lnTo>
                      <a:pt x="1421" y="2603"/>
                    </a:lnTo>
                    <a:lnTo>
                      <a:pt x="1425" y="2601"/>
                    </a:lnTo>
                    <a:lnTo>
                      <a:pt x="1423" y="2599"/>
                    </a:lnTo>
                    <a:lnTo>
                      <a:pt x="1421" y="2594"/>
                    </a:lnTo>
                    <a:lnTo>
                      <a:pt x="1418" y="2588"/>
                    </a:lnTo>
                    <a:lnTo>
                      <a:pt x="1418" y="2586"/>
                    </a:lnTo>
                    <a:lnTo>
                      <a:pt x="1421" y="2578"/>
                    </a:lnTo>
                    <a:lnTo>
                      <a:pt x="1421" y="2576"/>
                    </a:lnTo>
                    <a:lnTo>
                      <a:pt x="1421" y="2571"/>
                    </a:lnTo>
                    <a:lnTo>
                      <a:pt x="1423" y="2567"/>
                    </a:lnTo>
                    <a:lnTo>
                      <a:pt x="1423" y="2563"/>
                    </a:lnTo>
                    <a:lnTo>
                      <a:pt x="1427" y="2557"/>
                    </a:lnTo>
                    <a:lnTo>
                      <a:pt x="1427" y="2555"/>
                    </a:lnTo>
                    <a:lnTo>
                      <a:pt x="1425" y="2554"/>
                    </a:lnTo>
                    <a:lnTo>
                      <a:pt x="1425" y="2548"/>
                    </a:lnTo>
                    <a:lnTo>
                      <a:pt x="1427" y="2544"/>
                    </a:lnTo>
                    <a:lnTo>
                      <a:pt x="1427" y="2536"/>
                    </a:lnTo>
                    <a:lnTo>
                      <a:pt x="1429" y="2533"/>
                    </a:lnTo>
                    <a:lnTo>
                      <a:pt x="1425" y="2525"/>
                    </a:lnTo>
                    <a:lnTo>
                      <a:pt x="1425" y="2521"/>
                    </a:lnTo>
                    <a:lnTo>
                      <a:pt x="1427" y="2515"/>
                    </a:lnTo>
                    <a:lnTo>
                      <a:pt x="1429" y="2512"/>
                    </a:lnTo>
                    <a:lnTo>
                      <a:pt x="1429" y="2506"/>
                    </a:lnTo>
                    <a:lnTo>
                      <a:pt x="1425" y="2498"/>
                    </a:lnTo>
                    <a:lnTo>
                      <a:pt x="1425" y="2479"/>
                    </a:lnTo>
                    <a:lnTo>
                      <a:pt x="1427" y="2477"/>
                    </a:lnTo>
                    <a:lnTo>
                      <a:pt x="1427" y="2475"/>
                    </a:lnTo>
                    <a:lnTo>
                      <a:pt x="1423" y="2477"/>
                    </a:lnTo>
                    <a:lnTo>
                      <a:pt x="1423" y="2475"/>
                    </a:lnTo>
                    <a:lnTo>
                      <a:pt x="1421" y="2468"/>
                    </a:lnTo>
                    <a:lnTo>
                      <a:pt x="1425" y="2468"/>
                    </a:lnTo>
                    <a:lnTo>
                      <a:pt x="1427" y="2466"/>
                    </a:lnTo>
                    <a:lnTo>
                      <a:pt x="1427" y="2462"/>
                    </a:lnTo>
                    <a:lnTo>
                      <a:pt x="1427" y="2449"/>
                    </a:lnTo>
                    <a:lnTo>
                      <a:pt x="1427" y="2447"/>
                    </a:lnTo>
                    <a:lnTo>
                      <a:pt x="1429" y="2445"/>
                    </a:lnTo>
                    <a:lnTo>
                      <a:pt x="1429" y="2435"/>
                    </a:lnTo>
                    <a:lnTo>
                      <a:pt x="1427" y="2430"/>
                    </a:lnTo>
                    <a:lnTo>
                      <a:pt x="1423" y="2422"/>
                    </a:lnTo>
                    <a:lnTo>
                      <a:pt x="1423" y="2416"/>
                    </a:lnTo>
                    <a:lnTo>
                      <a:pt x="1425" y="2414"/>
                    </a:lnTo>
                    <a:lnTo>
                      <a:pt x="1425" y="2411"/>
                    </a:lnTo>
                    <a:lnTo>
                      <a:pt x="1425" y="2405"/>
                    </a:lnTo>
                    <a:lnTo>
                      <a:pt x="1423" y="2392"/>
                    </a:lnTo>
                    <a:lnTo>
                      <a:pt x="1421" y="2386"/>
                    </a:lnTo>
                    <a:lnTo>
                      <a:pt x="1421" y="2382"/>
                    </a:lnTo>
                    <a:lnTo>
                      <a:pt x="1421" y="2378"/>
                    </a:lnTo>
                    <a:lnTo>
                      <a:pt x="1420" y="2376"/>
                    </a:lnTo>
                    <a:lnTo>
                      <a:pt x="1420" y="2374"/>
                    </a:lnTo>
                    <a:lnTo>
                      <a:pt x="1416" y="2374"/>
                    </a:lnTo>
                    <a:lnTo>
                      <a:pt x="1412" y="2371"/>
                    </a:lnTo>
                    <a:lnTo>
                      <a:pt x="1406" y="2365"/>
                    </a:lnTo>
                    <a:lnTo>
                      <a:pt x="1402" y="2363"/>
                    </a:lnTo>
                    <a:lnTo>
                      <a:pt x="1399" y="2363"/>
                    </a:lnTo>
                    <a:lnTo>
                      <a:pt x="1399" y="2359"/>
                    </a:lnTo>
                    <a:lnTo>
                      <a:pt x="1399" y="2357"/>
                    </a:lnTo>
                    <a:lnTo>
                      <a:pt x="1397" y="2355"/>
                    </a:lnTo>
                    <a:lnTo>
                      <a:pt x="1395" y="2355"/>
                    </a:lnTo>
                    <a:lnTo>
                      <a:pt x="1391" y="2352"/>
                    </a:lnTo>
                    <a:lnTo>
                      <a:pt x="1389" y="2350"/>
                    </a:lnTo>
                    <a:lnTo>
                      <a:pt x="1383" y="2346"/>
                    </a:lnTo>
                    <a:lnTo>
                      <a:pt x="1383" y="2344"/>
                    </a:lnTo>
                    <a:lnTo>
                      <a:pt x="1381" y="2342"/>
                    </a:lnTo>
                    <a:lnTo>
                      <a:pt x="1378" y="2342"/>
                    </a:lnTo>
                    <a:lnTo>
                      <a:pt x="1372" y="2340"/>
                    </a:lnTo>
                    <a:lnTo>
                      <a:pt x="1366" y="2336"/>
                    </a:lnTo>
                    <a:lnTo>
                      <a:pt x="1362" y="2334"/>
                    </a:lnTo>
                    <a:lnTo>
                      <a:pt x="1361" y="2336"/>
                    </a:lnTo>
                    <a:lnTo>
                      <a:pt x="1357" y="2334"/>
                    </a:lnTo>
                    <a:lnTo>
                      <a:pt x="1353" y="2333"/>
                    </a:lnTo>
                    <a:lnTo>
                      <a:pt x="1353" y="2329"/>
                    </a:lnTo>
                    <a:lnTo>
                      <a:pt x="1351" y="2327"/>
                    </a:lnTo>
                    <a:lnTo>
                      <a:pt x="1345" y="2323"/>
                    </a:lnTo>
                    <a:lnTo>
                      <a:pt x="1341" y="2321"/>
                    </a:lnTo>
                    <a:lnTo>
                      <a:pt x="1343" y="2317"/>
                    </a:lnTo>
                    <a:lnTo>
                      <a:pt x="1341" y="2319"/>
                    </a:lnTo>
                    <a:lnTo>
                      <a:pt x="1336" y="2319"/>
                    </a:lnTo>
                    <a:lnTo>
                      <a:pt x="1334" y="2317"/>
                    </a:lnTo>
                    <a:lnTo>
                      <a:pt x="1332" y="2315"/>
                    </a:lnTo>
                    <a:lnTo>
                      <a:pt x="1330" y="2313"/>
                    </a:lnTo>
                    <a:lnTo>
                      <a:pt x="1326" y="2313"/>
                    </a:lnTo>
                    <a:lnTo>
                      <a:pt x="1324" y="2310"/>
                    </a:lnTo>
                    <a:lnTo>
                      <a:pt x="1324" y="2308"/>
                    </a:lnTo>
                    <a:lnTo>
                      <a:pt x="1319" y="2304"/>
                    </a:lnTo>
                    <a:lnTo>
                      <a:pt x="1313" y="2300"/>
                    </a:lnTo>
                    <a:lnTo>
                      <a:pt x="1313" y="2298"/>
                    </a:lnTo>
                    <a:lnTo>
                      <a:pt x="1313" y="2296"/>
                    </a:lnTo>
                    <a:lnTo>
                      <a:pt x="1311" y="2294"/>
                    </a:lnTo>
                    <a:lnTo>
                      <a:pt x="1307" y="2294"/>
                    </a:lnTo>
                    <a:lnTo>
                      <a:pt x="1307" y="2292"/>
                    </a:lnTo>
                    <a:lnTo>
                      <a:pt x="1307" y="2289"/>
                    </a:lnTo>
                    <a:lnTo>
                      <a:pt x="1307" y="2287"/>
                    </a:lnTo>
                    <a:lnTo>
                      <a:pt x="1309" y="2289"/>
                    </a:lnTo>
                    <a:lnTo>
                      <a:pt x="1311" y="2287"/>
                    </a:lnTo>
                    <a:lnTo>
                      <a:pt x="1311" y="2285"/>
                    </a:lnTo>
                    <a:lnTo>
                      <a:pt x="1305" y="2275"/>
                    </a:lnTo>
                    <a:lnTo>
                      <a:pt x="1303" y="2272"/>
                    </a:lnTo>
                    <a:lnTo>
                      <a:pt x="1298" y="2262"/>
                    </a:lnTo>
                    <a:lnTo>
                      <a:pt x="1298" y="2258"/>
                    </a:lnTo>
                    <a:lnTo>
                      <a:pt x="1292" y="2256"/>
                    </a:lnTo>
                    <a:lnTo>
                      <a:pt x="1290" y="2254"/>
                    </a:lnTo>
                    <a:lnTo>
                      <a:pt x="1290" y="2249"/>
                    </a:lnTo>
                    <a:lnTo>
                      <a:pt x="1288" y="2247"/>
                    </a:lnTo>
                    <a:lnTo>
                      <a:pt x="1282" y="2241"/>
                    </a:lnTo>
                    <a:lnTo>
                      <a:pt x="1280" y="2239"/>
                    </a:lnTo>
                    <a:lnTo>
                      <a:pt x="1279" y="2237"/>
                    </a:lnTo>
                    <a:lnTo>
                      <a:pt x="1280" y="2235"/>
                    </a:lnTo>
                    <a:lnTo>
                      <a:pt x="1279" y="2231"/>
                    </a:lnTo>
                    <a:lnTo>
                      <a:pt x="1273" y="2224"/>
                    </a:lnTo>
                    <a:lnTo>
                      <a:pt x="1269" y="2216"/>
                    </a:lnTo>
                    <a:lnTo>
                      <a:pt x="1271" y="2216"/>
                    </a:lnTo>
                    <a:lnTo>
                      <a:pt x="1269" y="2211"/>
                    </a:lnTo>
                    <a:lnTo>
                      <a:pt x="1267" y="2205"/>
                    </a:lnTo>
                    <a:lnTo>
                      <a:pt x="1263" y="2203"/>
                    </a:lnTo>
                    <a:lnTo>
                      <a:pt x="1261" y="2199"/>
                    </a:lnTo>
                    <a:lnTo>
                      <a:pt x="1260" y="2193"/>
                    </a:lnTo>
                    <a:lnTo>
                      <a:pt x="1258" y="2190"/>
                    </a:lnTo>
                    <a:lnTo>
                      <a:pt x="1258" y="2186"/>
                    </a:lnTo>
                    <a:lnTo>
                      <a:pt x="1254" y="2180"/>
                    </a:lnTo>
                    <a:lnTo>
                      <a:pt x="1246" y="2176"/>
                    </a:lnTo>
                    <a:lnTo>
                      <a:pt x="1244" y="2172"/>
                    </a:lnTo>
                    <a:lnTo>
                      <a:pt x="1244" y="2167"/>
                    </a:lnTo>
                    <a:lnTo>
                      <a:pt x="1240" y="2161"/>
                    </a:lnTo>
                    <a:lnTo>
                      <a:pt x="1239" y="2159"/>
                    </a:lnTo>
                    <a:lnTo>
                      <a:pt x="1235" y="2157"/>
                    </a:lnTo>
                    <a:lnTo>
                      <a:pt x="1227" y="2153"/>
                    </a:lnTo>
                    <a:lnTo>
                      <a:pt x="1223" y="2151"/>
                    </a:lnTo>
                    <a:lnTo>
                      <a:pt x="1218" y="2148"/>
                    </a:lnTo>
                    <a:lnTo>
                      <a:pt x="1214" y="2146"/>
                    </a:lnTo>
                    <a:lnTo>
                      <a:pt x="1210" y="2142"/>
                    </a:lnTo>
                    <a:lnTo>
                      <a:pt x="1212" y="2140"/>
                    </a:lnTo>
                    <a:lnTo>
                      <a:pt x="1214" y="2138"/>
                    </a:lnTo>
                    <a:lnTo>
                      <a:pt x="1218" y="2138"/>
                    </a:lnTo>
                    <a:lnTo>
                      <a:pt x="1218" y="2134"/>
                    </a:lnTo>
                    <a:lnTo>
                      <a:pt x="1216" y="2130"/>
                    </a:lnTo>
                    <a:lnTo>
                      <a:pt x="1212" y="2127"/>
                    </a:lnTo>
                    <a:lnTo>
                      <a:pt x="1212" y="2125"/>
                    </a:lnTo>
                    <a:lnTo>
                      <a:pt x="1214" y="2123"/>
                    </a:lnTo>
                    <a:lnTo>
                      <a:pt x="1214" y="2121"/>
                    </a:lnTo>
                    <a:lnTo>
                      <a:pt x="1210" y="2119"/>
                    </a:lnTo>
                    <a:lnTo>
                      <a:pt x="1210" y="2117"/>
                    </a:lnTo>
                    <a:lnTo>
                      <a:pt x="1212" y="2113"/>
                    </a:lnTo>
                    <a:lnTo>
                      <a:pt x="1214" y="2108"/>
                    </a:lnTo>
                    <a:lnTo>
                      <a:pt x="1220" y="2102"/>
                    </a:lnTo>
                    <a:lnTo>
                      <a:pt x="1223" y="2100"/>
                    </a:lnTo>
                    <a:lnTo>
                      <a:pt x="1231" y="2096"/>
                    </a:lnTo>
                    <a:lnTo>
                      <a:pt x="1231" y="2094"/>
                    </a:lnTo>
                    <a:lnTo>
                      <a:pt x="1237" y="2090"/>
                    </a:lnTo>
                    <a:lnTo>
                      <a:pt x="1239" y="2087"/>
                    </a:lnTo>
                    <a:lnTo>
                      <a:pt x="1239" y="2083"/>
                    </a:lnTo>
                    <a:lnTo>
                      <a:pt x="1239" y="2079"/>
                    </a:lnTo>
                    <a:lnTo>
                      <a:pt x="1237" y="2073"/>
                    </a:lnTo>
                    <a:lnTo>
                      <a:pt x="1237" y="2073"/>
                    </a:lnTo>
                    <a:lnTo>
                      <a:pt x="1237" y="2077"/>
                    </a:lnTo>
                    <a:lnTo>
                      <a:pt x="1237" y="2079"/>
                    </a:lnTo>
                    <a:lnTo>
                      <a:pt x="1235" y="2075"/>
                    </a:lnTo>
                    <a:lnTo>
                      <a:pt x="1235" y="2073"/>
                    </a:lnTo>
                    <a:lnTo>
                      <a:pt x="1233" y="2075"/>
                    </a:lnTo>
                    <a:lnTo>
                      <a:pt x="1231" y="2077"/>
                    </a:lnTo>
                    <a:lnTo>
                      <a:pt x="1229" y="2081"/>
                    </a:lnTo>
                    <a:lnTo>
                      <a:pt x="1229" y="2083"/>
                    </a:lnTo>
                    <a:lnTo>
                      <a:pt x="1225" y="2081"/>
                    </a:lnTo>
                    <a:lnTo>
                      <a:pt x="1221" y="2077"/>
                    </a:lnTo>
                    <a:lnTo>
                      <a:pt x="1218" y="2075"/>
                    </a:lnTo>
                    <a:lnTo>
                      <a:pt x="1216" y="2073"/>
                    </a:lnTo>
                    <a:lnTo>
                      <a:pt x="1218" y="2071"/>
                    </a:lnTo>
                    <a:lnTo>
                      <a:pt x="1220" y="2068"/>
                    </a:lnTo>
                    <a:lnTo>
                      <a:pt x="1220" y="2062"/>
                    </a:lnTo>
                    <a:lnTo>
                      <a:pt x="1220" y="2060"/>
                    </a:lnTo>
                    <a:lnTo>
                      <a:pt x="1218" y="2056"/>
                    </a:lnTo>
                    <a:lnTo>
                      <a:pt x="1216" y="2052"/>
                    </a:lnTo>
                    <a:lnTo>
                      <a:pt x="1220" y="2049"/>
                    </a:lnTo>
                    <a:lnTo>
                      <a:pt x="1223" y="2047"/>
                    </a:lnTo>
                    <a:lnTo>
                      <a:pt x="1227" y="2043"/>
                    </a:lnTo>
                    <a:lnTo>
                      <a:pt x="1225" y="2041"/>
                    </a:lnTo>
                    <a:lnTo>
                      <a:pt x="1225" y="2037"/>
                    </a:lnTo>
                    <a:lnTo>
                      <a:pt x="1233" y="2029"/>
                    </a:lnTo>
                    <a:lnTo>
                      <a:pt x="1235" y="2026"/>
                    </a:lnTo>
                    <a:lnTo>
                      <a:pt x="1233" y="2022"/>
                    </a:lnTo>
                    <a:lnTo>
                      <a:pt x="1233" y="2020"/>
                    </a:lnTo>
                    <a:lnTo>
                      <a:pt x="1229" y="2016"/>
                    </a:lnTo>
                    <a:lnTo>
                      <a:pt x="1235" y="2012"/>
                    </a:lnTo>
                    <a:lnTo>
                      <a:pt x="1239" y="2012"/>
                    </a:lnTo>
                    <a:lnTo>
                      <a:pt x="1248" y="2007"/>
                    </a:lnTo>
                    <a:lnTo>
                      <a:pt x="1254" y="2007"/>
                    </a:lnTo>
                    <a:lnTo>
                      <a:pt x="1254" y="2003"/>
                    </a:lnTo>
                    <a:lnTo>
                      <a:pt x="1254" y="1999"/>
                    </a:lnTo>
                    <a:lnTo>
                      <a:pt x="1256" y="1993"/>
                    </a:lnTo>
                    <a:lnTo>
                      <a:pt x="1261" y="1986"/>
                    </a:lnTo>
                    <a:lnTo>
                      <a:pt x="1265" y="1982"/>
                    </a:lnTo>
                    <a:lnTo>
                      <a:pt x="1273" y="1980"/>
                    </a:lnTo>
                    <a:lnTo>
                      <a:pt x="1279" y="1974"/>
                    </a:lnTo>
                    <a:lnTo>
                      <a:pt x="1280" y="1970"/>
                    </a:lnTo>
                    <a:lnTo>
                      <a:pt x="1286" y="1965"/>
                    </a:lnTo>
                    <a:lnTo>
                      <a:pt x="1288" y="1961"/>
                    </a:lnTo>
                    <a:lnTo>
                      <a:pt x="1290" y="1957"/>
                    </a:lnTo>
                    <a:lnTo>
                      <a:pt x="1290" y="1955"/>
                    </a:lnTo>
                    <a:lnTo>
                      <a:pt x="1288" y="1957"/>
                    </a:lnTo>
                    <a:lnTo>
                      <a:pt x="1286" y="1953"/>
                    </a:lnTo>
                    <a:lnTo>
                      <a:pt x="1286" y="1951"/>
                    </a:lnTo>
                    <a:lnTo>
                      <a:pt x="1282" y="1953"/>
                    </a:lnTo>
                    <a:lnTo>
                      <a:pt x="1280" y="1949"/>
                    </a:lnTo>
                    <a:lnTo>
                      <a:pt x="1280" y="1947"/>
                    </a:lnTo>
                    <a:lnTo>
                      <a:pt x="1284" y="1944"/>
                    </a:lnTo>
                    <a:lnTo>
                      <a:pt x="1284" y="1936"/>
                    </a:lnTo>
                    <a:lnTo>
                      <a:pt x="1284" y="1930"/>
                    </a:lnTo>
                    <a:lnTo>
                      <a:pt x="1282" y="1927"/>
                    </a:lnTo>
                    <a:lnTo>
                      <a:pt x="1280" y="1927"/>
                    </a:lnTo>
                    <a:lnTo>
                      <a:pt x="1282" y="1923"/>
                    </a:lnTo>
                    <a:lnTo>
                      <a:pt x="1284" y="1921"/>
                    </a:lnTo>
                    <a:lnTo>
                      <a:pt x="1284" y="1917"/>
                    </a:lnTo>
                    <a:lnTo>
                      <a:pt x="1282" y="1913"/>
                    </a:lnTo>
                    <a:lnTo>
                      <a:pt x="1282" y="1913"/>
                    </a:lnTo>
                    <a:lnTo>
                      <a:pt x="1284" y="1909"/>
                    </a:lnTo>
                    <a:lnTo>
                      <a:pt x="1284" y="1906"/>
                    </a:lnTo>
                    <a:lnTo>
                      <a:pt x="1284" y="1904"/>
                    </a:lnTo>
                    <a:lnTo>
                      <a:pt x="1282" y="1906"/>
                    </a:lnTo>
                    <a:lnTo>
                      <a:pt x="1280" y="1906"/>
                    </a:lnTo>
                    <a:lnTo>
                      <a:pt x="1277" y="1900"/>
                    </a:lnTo>
                    <a:lnTo>
                      <a:pt x="1277" y="1896"/>
                    </a:lnTo>
                    <a:lnTo>
                      <a:pt x="1277" y="1892"/>
                    </a:lnTo>
                    <a:lnTo>
                      <a:pt x="1275" y="1892"/>
                    </a:lnTo>
                    <a:lnTo>
                      <a:pt x="1271" y="1888"/>
                    </a:lnTo>
                    <a:lnTo>
                      <a:pt x="1267" y="1883"/>
                    </a:lnTo>
                    <a:lnTo>
                      <a:pt x="1265" y="1877"/>
                    </a:lnTo>
                    <a:lnTo>
                      <a:pt x="1267" y="1877"/>
                    </a:lnTo>
                    <a:lnTo>
                      <a:pt x="1271" y="1871"/>
                    </a:lnTo>
                    <a:lnTo>
                      <a:pt x="1273" y="1871"/>
                    </a:lnTo>
                    <a:lnTo>
                      <a:pt x="1273" y="1869"/>
                    </a:lnTo>
                    <a:lnTo>
                      <a:pt x="1273" y="1867"/>
                    </a:lnTo>
                    <a:lnTo>
                      <a:pt x="1271" y="1867"/>
                    </a:lnTo>
                    <a:lnTo>
                      <a:pt x="1269" y="1871"/>
                    </a:lnTo>
                    <a:lnTo>
                      <a:pt x="1267" y="1871"/>
                    </a:lnTo>
                    <a:lnTo>
                      <a:pt x="1265" y="1869"/>
                    </a:lnTo>
                    <a:lnTo>
                      <a:pt x="1263" y="1867"/>
                    </a:lnTo>
                    <a:lnTo>
                      <a:pt x="1261" y="1862"/>
                    </a:lnTo>
                    <a:lnTo>
                      <a:pt x="1258" y="1862"/>
                    </a:lnTo>
                    <a:lnTo>
                      <a:pt x="1256" y="1858"/>
                    </a:lnTo>
                    <a:lnTo>
                      <a:pt x="1252" y="1858"/>
                    </a:lnTo>
                    <a:lnTo>
                      <a:pt x="1248" y="1858"/>
                    </a:lnTo>
                    <a:lnTo>
                      <a:pt x="1242" y="1860"/>
                    </a:lnTo>
                    <a:lnTo>
                      <a:pt x="1242" y="1864"/>
                    </a:lnTo>
                    <a:lnTo>
                      <a:pt x="1244" y="1866"/>
                    </a:lnTo>
                    <a:lnTo>
                      <a:pt x="1244" y="1867"/>
                    </a:lnTo>
                    <a:lnTo>
                      <a:pt x="1239" y="1871"/>
                    </a:lnTo>
                    <a:lnTo>
                      <a:pt x="1233" y="1873"/>
                    </a:lnTo>
                    <a:lnTo>
                      <a:pt x="1229" y="1875"/>
                    </a:lnTo>
                    <a:lnTo>
                      <a:pt x="1229" y="1877"/>
                    </a:lnTo>
                    <a:lnTo>
                      <a:pt x="1231" y="1879"/>
                    </a:lnTo>
                    <a:lnTo>
                      <a:pt x="1233" y="1881"/>
                    </a:lnTo>
                    <a:lnTo>
                      <a:pt x="1237" y="1885"/>
                    </a:lnTo>
                    <a:lnTo>
                      <a:pt x="1237" y="1888"/>
                    </a:lnTo>
                    <a:lnTo>
                      <a:pt x="1235" y="1888"/>
                    </a:lnTo>
                    <a:lnTo>
                      <a:pt x="1231" y="1888"/>
                    </a:lnTo>
                    <a:lnTo>
                      <a:pt x="1229" y="1890"/>
                    </a:lnTo>
                    <a:lnTo>
                      <a:pt x="1227" y="1894"/>
                    </a:lnTo>
                    <a:lnTo>
                      <a:pt x="1221" y="1892"/>
                    </a:lnTo>
                    <a:lnTo>
                      <a:pt x="1220" y="1890"/>
                    </a:lnTo>
                    <a:lnTo>
                      <a:pt x="1221" y="1888"/>
                    </a:lnTo>
                    <a:lnTo>
                      <a:pt x="1220" y="1885"/>
                    </a:lnTo>
                    <a:lnTo>
                      <a:pt x="1221" y="1883"/>
                    </a:lnTo>
                    <a:lnTo>
                      <a:pt x="1220" y="1881"/>
                    </a:lnTo>
                    <a:lnTo>
                      <a:pt x="1218" y="1881"/>
                    </a:lnTo>
                    <a:lnTo>
                      <a:pt x="1216" y="1883"/>
                    </a:lnTo>
                    <a:lnTo>
                      <a:pt x="1218" y="1885"/>
                    </a:lnTo>
                    <a:lnTo>
                      <a:pt x="1216" y="1887"/>
                    </a:lnTo>
                    <a:lnTo>
                      <a:pt x="1214" y="1887"/>
                    </a:lnTo>
                    <a:lnTo>
                      <a:pt x="1210" y="1885"/>
                    </a:lnTo>
                    <a:lnTo>
                      <a:pt x="1208" y="1879"/>
                    </a:lnTo>
                    <a:lnTo>
                      <a:pt x="1206" y="1875"/>
                    </a:lnTo>
                    <a:lnTo>
                      <a:pt x="1200" y="1875"/>
                    </a:lnTo>
                    <a:lnTo>
                      <a:pt x="1199" y="1873"/>
                    </a:lnTo>
                    <a:lnTo>
                      <a:pt x="1199" y="1873"/>
                    </a:lnTo>
                    <a:lnTo>
                      <a:pt x="1197" y="1871"/>
                    </a:lnTo>
                    <a:lnTo>
                      <a:pt x="1195" y="1871"/>
                    </a:lnTo>
                    <a:lnTo>
                      <a:pt x="1191" y="1873"/>
                    </a:lnTo>
                    <a:lnTo>
                      <a:pt x="1189" y="1871"/>
                    </a:lnTo>
                    <a:lnTo>
                      <a:pt x="1187" y="1871"/>
                    </a:lnTo>
                    <a:lnTo>
                      <a:pt x="1185" y="1873"/>
                    </a:lnTo>
                    <a:lnTo>
                      <a:pt x="1185" y="1875"/>
                    </a:lnTo>
                    <a:lnTo>
                      <a:pt x="1185" y="1877"/>
                    </a:lnTo>
                    <a:lnTo>
                      <a:pt x="1183" y="1875"/>
                    </a:lnTo>
                    <a:lnTo>
                      <a:pt x="1181" y="1875"/>
                    </a:lnTo>
                    <a:lnTo>
                      <a:pt x="1181" y="1873"/>
                    </a:lnTo>
                    <a:lnTo>
                      <a:pt x="1179" y="1873"/>
                    </a:lnTo>
                    <a:lnTo>
                      <a:pt x="1179" y="1869"/>
                    </a:lnTo>
                    <a:lnTo>
                      <a:pt x="1176" y="1866"/>
                    </a:lnTo>
                    <a:lnTo>
                      <a:pt x="1174" y="1866"/>
                    </a:lnTo>
                    <a:lnTo>
                      <a:pt x="1174" y="1866"/>
                    </a:lnTo>
                    <a:lnTo>
                      <a:pt x="1174" y="1866"/>
                    </a:lnTo>
                    <a:lnTo>
                      <a:pt x="1176" y="1867"/>
                    </a:lnTo>
                    <a:lnTo>
                      <a:pt x="1178" y="1869"/>
                    </a:lnTo>
                    <a:lnTo>
                      <a:pt x="1178" y="1873"/>
                    </a:lnTo>
                    <a:lnTo>
                      <a:pt x="1176" y="1873"/>
                    </a:lnTo>
                    <a:lnTo>
                      <a:pt x="1174" y="1871"/>
                    </a:lnTo>
                    <a:lnTo>
                      <a:pt x="1168" y="1871"/>
                    </a:lnTo>
                    <a:lnTo>
                      <a:pt x="1168" y="1867"/>
                    </a:lnTo>
                    <a:lnTo>
                      <a:pt x="1168" y="1866"/>
                    </a:lnTo>
                    <a:lnTo>
                      <a:pt x="1170" y="1862"/>
                    </a:lnTo>
                    <a:lnTo>
                      <a:pt x="1170" y="1862"/>
                    </a:lnTo>
                    <a:lnTo>
                      <a:pt x="1164" y="1856"/>
                    </a:lnTo>
                    <a:lnTo>
                      <a:pt x="1162" y="1854"/>
                    </a:lnTo>
                    <a:lnTo>
                      <a:pt x="1160" y="1852"/>
                    </a:lnTo>
                    <a:lnTo>
                      <a:pt x="1155" y="1850"/>
                    </a:lnTo>
                    <a:lnTo>
                      <a:pt x="1155" y="1846"/>
                    </a:lnTo>
                    <a:lnTo>
                      <a:pt x="1151" y="1843"/>
                    </a:lnTo>
                    <a:lnTo>
                      <a:pt x="1151" y="1841"/>
                    </a:lnTo>
                    <a:lnTo>
                      <a:pt x="1147" y="1839"/>
                    </a:lnTo>
                    <a:lnTo>
                      <a:pt x="1143" y="1837"/>
                    </a:lnTo>
                    <a:lnTo>
                      <a:pt x="1141" y="1837"/>
                    </a:lnTo>
                    <a:lnTo>
                      <a:pt x="1143" y="1839"/>
                    </a:lnTo>
                    <a:lnTo>
                      <a:pt x="1149" y="1843"/>
                    </a:lnTo>
                    <a:lnTo>
                      <a:pt x="1149" y="1846"/>
                    </a:lnTo>
                    <a:lnTo>
                      <a:pt x="1147" y="1850"/>
                    </a:lnTo>
                    <a:lnTo>
                      <a:pt x="1145" y="1850"/>
                    </a:lnTo>
                    <a:lnTo>
                      <a:pt x="1143" y="1846"/>
                    </a:lnTo>
                    <a:lnTo>
                      <a:pt x="1141" y="1845"/>
                    </a:lnTo>
                    <a:lnTo>
                      <a:pt x="1136" y="1845"/>
                    </a:lnTo>
                    <a:lnTo>
                      <a:pt x="1132" y="1841"/>
                    </a:lnTo>
                    <a:lnTo>
                      <a:pt x="1130" y="1837"/>
                    </a:lnTo>
                    <a:lnTo>
                      <a:pt x="1132" y="1833"/>
                    </a:lnTo>
                    <a:lnTo>
                      <a:pt x="1136" y="1831"/>
                    </a:lnTo>
                    <a:lnTo>
                      <a:pt x="1134" y="1827"/>
                    </a:lnTo>
                    <a:lnTo>
                      <a:pt x="1132" y="1827"/>
                    </a:lnTo>
                    <a:lnTo>
                      <a:pt x="1130" y="1826"/>
                    </a:lnTo>
                    <a:lnTo>
                      <a:pt x="1132" y="1826"/>
                    </a:lnTo>
                    <a:lnTo>
                      <a:pt x="1134" y="1820"/>
                    </a:lnTo>
                    <a:lnTo>
                      <a:pt x="1132" y="1820"/>
                    </a:lnTo>
                    <a:lnTo>
                      <a:pt x="1132" y="1820"/>
                    </a:lnTo>
                    <a:lnTo>
                      <a:pt x="1128" y="1820"/>
                    </a:lnTo>
                    <a:lnTo>
                      <a:pt x="1120" y="1810"/>
                    </a:lnTo>
                    <a:lnTo>
                      <a:pt x="1117" y="1805"/>
                    </a:lnTo>
                    <a:lnTo>
                      <a:pt x="1111" y="1799"/>
                    </a:lnTo>
                    <a:lnTo>
                      <a:pt x="1111" y="1797"/>
                    </a:lnTo>
                    <a:lnTo>
                      <a:pt x="1107" y="1795"/>
                    </a:lnTo>
                    <a:lnTo>
                      <a:pt x="1101" y="1787"/>
                    </a:lnTo>
                    <a:lnTo>
                      <a:pt x="1101" y="1785"/>
                    </a:lnTo>
                    <a:lnTo>
                      <a:pt x="1105" y="1787"/>
                    </a:lnTo>
                    <a:lnTo>
                      <a:pt x="1107" y="1785"/>
                    </a:lnTo>
                    <a:lnTo>
                      <a:pt x="1107" y="1784"/>
                    </a:lnTo>
                    <a:lnTo>
                      <a:pt x="1107" y="1784"/>
                    </a:lnTo>
                    <a:lnTo>
                      <a:pt x="1105" y="1782"/>
                    </a:lnTo>
                    <a:lnTo>
                      <a:pt x="1105" y="1780"/>
                    </a:lnTo>
                    <a:lnTo>
                      <a:pt x="1105" y="1780"/>
                    </a:lnTo>
                    <a:lnTo>
                      <a:pt x="1103" y="1780"/>
                    </a:lnTo>
                    <a:lnTo>
                      <a:pt x="1101" y="1780"/>
                    </a:lnTo>
                    <a:lnTo>
                      <a:pt x="1101" y="1780"/>
                    </a:lnTo>
                    <a:lnTo>
                      <a:pt x="1099" y="1778"/>
                    </a:lnTo>
                    <a:lnTo>
                      <a:pt x="1099" y="1778"/>
                    </a:lnTo>
                    <a:lnTo>
                      <a:pt x="1099" y="1778"/>
                    </a:lnTo>
                    <a:lnTo>
                      <a:pt x="1098" y="1780"/>
                    </a:lnTo>
                    <a:lnTo>
                      <a:pt x="1099" y="1782"/>
                    </a:lnTo>
                    <a:lnTo>
                      <a:pt x="1096" y="1784"/>
                    </a:lnTo>
                    <a:lnTo>
                      <a:pt x="1088" y="1784"/>
                    </a:lnTo>
                    <a:lnTo>
                      <a:pt x="1086" y="1782"/>
                    </a:lnTo>
                    <a:lnTo>
                      <a:pt x="1084" y="1780"/>
                    </a:lnTo>
                    <a:lnTo>
                      <a:pt x="1080" y="1778"/>
                    </a:lnTo>
                    <a:lnTo>
                      <a:pt x="1079" y="1780"/>
                    </a:lnTo>
                    <a:lnTo>
                      <a:pt x="1082" y="1782"/>
                    </a:lnTo>
                    <a:lnTo>
                      <a:pt x="1080" y="1782"/>
                    </a:lnTo>
                    <a:lnTo>
                      <a:pt x="1075" y="1780"/>
                    </a:lnTo>
                    <a:lnTo>
                      <a:pt x="1069" y="1776"/>
                    </a:lnTo>
                    <a:lnTo>
                      <a:pt x="1067" y="1776"/>
                    </a:lnTo>
                    <a:lnTo>
                      <a:pt x="1063" y="1776"/>
                    </a:lnTo>
                    <a:lnTo>
                      <a:pt x="1059" y="1772"/>
                    </a:lnTo>
                    <a:lnTo>
                      <a:pt x="1056" y="1772"/>
                    </a:lnTo>
                    <a:lnTo>
                      <a:pt x="1054" y="1772"/>
                    </a:lnTo>
                    <a:lnTo>
                      <a:pt x="1048" y="1770"/>
                    </a:lnTo>
                    <a:lnTo>
                      <a:pt x="1042" y="1770"/>
                    </a:lnTo>
                    <a:lnTo>
                      <a:pt x="1037" y="1770"/>
                    </a:lnTo>
                    <a:lnTo>
                      <a:pt x="1027" y="1766"/>
                    </a:lnTo>
                    <a:lnTo>
                      <a:pt x="1025" y="1765"/>
                    </a:lnTo>
                    <a:lnTo>
                      <a:pt x="1023" y="1763"/>
                    </a:lnTo>
                    <a:lnTo>
                      <a:pt x="1019" y="1761"/>
                    </a:lnTo>
                    <a:lnTo>
                      <a:pt x="1018" y="1757"/>
                    </a:lnTo>
                    <a:lnTo>
                      <a:pt x="1014" y="1753"/>
                    </a:lnTo>
                    <a:lnTo>
                      <a:pt x="1010" y="1749"/>
                    </a:lnTo>
                    <a:lnTo>
                      <a:pt x="1008" y="1747"/>
                    </a:lnTo>
                    <a:lnTo>
                      <a:pt x="1004" y="1745"/>
                    </a:lnTo>
                    <a:lnTo>
                      <a:pt x="993" y="1736"/>
                    </a:lnTo>
                    <a:lnTo>
                      <a:pt x="991" y="1732"/>
                    </a:lnTo>
                    <a:lnTo>
                      <a:pt x="991" y="1732"/>
                    </a:lnTo>
                    <a:lnTo>
                      <a:pt x="987" y="1728"/>
                    </a:lnTo>
                    <a:lnTo>
                      <a:pt x="985" y="1725"/>
                    </a:lnTo>
                    <a:lnTo>
                      <a:pt x="981" y="1725"/>
                    </a:lnTo>
                    <a:lnTo>
                      <a:pt x="979" y="1723"/>
                    </a:lnTo>
                    <a:lnTo>
                      <a:pt x="979" y="1723"/>
                    </a:lnTo>
                    <a:lnTo>
                      <a:pt x="979" y="1725"/>
                    </a:lnTo>
                    <a:lnTo>
                      <a:pt x="985" y="1726"/>
                    </a:lnTo>
                    <a:lnTo>
                      <a:pt x="989" y="1732"/>
                    </a:lnTo>
                    <a:lnTo>
                      <a:pt x="989" y="1732"/>
                    </a:lnTo>
                    <a:lnTo>
                      <a:pt x="987" y="1730"/>
                    </a:lnTo>
                    <a:lnTo>
                      <a:pt x="981" y="1726"/>
                    </a:lnTo>
                    <a:lnTo>
                      <a:pt x="978" y="1725"/>
                    </a:lnTo>
                    <a:lnTo>
                      <a:pt x="976" y="1726"/>
                    </a:lnTo>
                    <a:lnTo>
                      <a:pt x="974" y="1725"/>
                    </a:lnTo>
                    <a:lnTo>
                      <a:pt x="976" y="1725"/>
                    </a:lnTo>
                    <a:lnTo>
                      <a:pt x="978" y="1725"/>
                    </a:lnTo>
                    <a:lnTo>
                      <a:pt x="978" y="1723"/>
                    </a:lnTo>
                    <a:lnTo>
                      <a:pt x="974" y="1723"/>
                    </a:lnTo>
                    <a:lnTo>
                      <a:pt x="972" y="1725"/>
                    </a:lnTo>
                    <a:lnTo>
                      <a:pt x="972" y="1721"/>
                    </a:lnTo>
                    <a:lnTo>
                      <a:pt x="970" y="1721"/>
                    </a:lnTo>
                    <a:lnTo>
                      <a:pt x="966" y="1723"/>
                    </a:lnTo>
                    <a:lnTo>
                      <a:pt x="966" y="1725"/>
                    </a:lnTo>
                    <a:lnTo>
                      <a:pt x="970" y="1725"/>
                    </a:lnTo>
                    <a:lnTo>
                      <a:pt x="974" y="1726"/>
                    </a:lnTo>
                    <a:lnTo>
                      <a:pt x="974" y="1726"/>
                    </a:lnTo>
                    <a:lnTo>
                      <a:pt x="972" y="1726"/>
                    </a:lnTo>
                    <a:lnTo>
                      <a:pt x="966" y="1726"/>
                    </a:lnTo>
                    <a:lnTo>
                      <a:pt x="962" y="1728"/>
                    </a:lnTo>
                    <a:lnTo>
                      <a:pt x="958" y="1730"/>
                    </a:lnTo>
                    <a:lnTo>
                      <a:pt x="955" y="1730"/>
                    </a:lnTo>
                    <a:lnTo>
                      <a:pt x="945" y="1734"/>
                    </a:lnTo>
                    <a:lnTo>
                      <a:pt x="941" y="1736"/>
                    </a:lnTo>
                    <a:lnTo>
                      <a:pt x="932" y="1732"/>
                    </a:lnTo>
                    <a:lnTo>
                      <a:pt x="928" y="1728"/>
                    </a:lnTo>
                    <a:lnTo>
                      <a:pt x="920" y="1728"/>
                    </a:lnTo>
                    <a:lnTo>
                      <a:pt x="915" y="1726"/>
                    </a:lnTo>
                    <a:lnTo>
                      <a:pt x="911" y="1725"/>
                    </a:lnTo>
                    <a:lnTo>
                      <a:pt x="909" y="1725"/>
                    </a:lnTo>
                    <a:lnTo>
                      <a:pt x="907" y="1725"/>
                    </a:lnTo>
                    <a:lnTo>
                      <a:pt x="901" y="1723"/>
                    </a:lnTo>
                    <a:lnTo>
                      <a:pt x="899" y="1719"/>
                    </a:lnTo>
                    <a:lnTo>
                      <a:pt x="897" y="1717"/>
                    </a:lnTo>
                    <a:lnTo>
                      <a:pt x="896" y="1719"/>
                    </a:lnTo>
                    <a:lnTo>
                      <a:pt x="892" y="1717"/>
                    </a:lnTo>
                    <a:lnTo>
                      <a:pt x="886" y="1717"/>
                    </a:lnTo>
                    <a:lnTo>
                      <a:pt x="884" y="1713"/>
                    </a:lnTo>
                    <a:lnTo>
                      <a:pt x="878" y="1709"/>
                    </a:lnTo>
                    <a:lnTo>
                      <a:pt x="871" y="1709"/>
                    </a:lnTo>
                    <a:lnTo>
                      <a:pt x="863" y="1705"/>
                    </a:lnTo>
                    <a:lnTo>
                      <a:pt x="857" y="1700"/>
                    </a:lnTo>
                    <a:lnTo>
                      <a:pt x="856" y="1700"/>
                    </a:lnTo>
                    <a:lnTo>
                      <a:pt x="846" y="1692"/>
                    </a:lnTo>
                    <a:lnTo>
                      <a:pt x="844" y="1688"/>
                    </a:lnTo>
                    <a:lnTo>
                      <a:pt x="842" y="1690"/>
                    </a:lnTo>
                    <a:lnTo>
                      <a:pt x="840" y="1690"/>
                    </a:lnTo>
                    <a:lnTo>
                      <a:pt x="838" y="1690"/>
                    </a:lnTo>
                    <a:lnTo>
                      <a:pt x="831" y="1688"/>
                    </a:lnTo>
                    <a:lnTo>
                      <a:pt x="829" y="1688"/>
                    </a:lnTo>
                    <a:lnTo>
                      <a:pt x="825" y="1686"/>
                    </a:lnTo>
                    <a:lnTo>
                      <a:pt x="823" y="1686"/>
                    </a:lnTo>
                    <a:lnTo>
                      <a:pt x="819" y="1684"/>
                    </a:lnTo>
                    <a:lnTo>
                      <a:pt x="817" y="1681"/>
                    </a:lnTo>
                    <a:lnTo>
                      <a:pt x="814" y="1677"/>
                    </a:lnTo>
                    <a:lnTo>
                      <a:pt x="810" y="1671"/>
                    </a:lnTo>
                    <a:lnTo>
                      <a:pt x="806" y="1671"/>
                    </a:lnTo>
                    <a:lnTo>
                      <a:pt x="806" y="1669"/>
                    </a:lnTo>
                    <a:lnTo>
                      <a:pt x="808" y="1667"/>
                    </a:lnTo>
                    <a:lnTo>
                      <a:pt x="804" y="1665"/>
                    </a:lnTo>
                    <a:lnTo>
                      <a:pt x="800" y="1667"/>
                    </a:lnTo>
                    <a:lnTo>
                      <a:pt x="795" y="1665"/>
                    </a:lnTo>
                    <a:lnTo>
                      <a:pt x="795" y="1664"/>
                    </a:lnTo>
                    <a:lnTo>
                      <a:pt x="791" y="1664"/>
                    </a:lnTo>
                    <a:lnTo>
                      <a:pt x="789" y="1662"/>
                    </a:lnTo>
                    <a:lnTo>
                      <a:pt x="789" y="1658"/>
                    </a:lnTo>
                    <a:lnTo>
                      <a:pt x="785" y="1652"/>
                    </a:lnTo>
                    <a:lnTo>
                      <a:pt x="785" y="1650"/>
                    </a:lnTo>
                    <a:lnTo>
                      <a:pt x="783" y="1648"/>
                    </a:lnTo>
                    <a:lnTo>
                      <a:pt x="779" y="1641"/>
                    </a:lnTo>
                    <a:lnTo>
                      <a:pt x="779" y="1641"/>
                    </a:lnTo>
                    <a:lnTo>
                      <a:pt x="783" y="1639"/>
                    </a:lnTo>
                    <a:lnTo>
                      <a:pt x="787" y="1639"/>
                    </a:lnTo>
                    <a:lnTo>
                      <a:pt x="789" y="1637"/>
                    </a:lnTo>
                    <a:lnTo>
                      <a:pt x="787" y="1635"/>
                    </a:lnTo>
                    <a:lnTo>
                      <a:pt x="785" y="1635"/>
                    </a:lnTo>
                    <a:lnTo>
                      <a:pt x="785" y="1633"/>
                    </a:lnTo>
                    <a:lnTo>
                      <a:pt x="789" y="1629"/>
                    </a:lnTo>
                    <a:lnTo>
                      <a:pt x="791" y="1625"/>
                    </a:lnTo>
                    <a:lnTo>
                      <a:pt x="791" y="1622"/>
                    </a:lnTo>
                    <a:lnTo>
                      <a:pt x="787" y="1612"/>
                    </a:lnTo>
                    <a:lnTo>
                      <a:pt x="785" y="1606"/>
                    </a:lnTo>
                    <a:lnTo>
                      <a:pt x="783" y="1604"/>
                    </a:lnTo>
                    <a:lnTo>
                      <a:pt x="785" y="1601"/>
                    </a:lnTo>
                    <a:lnTo>
                      <a:pt x="783" y="1597"/>
                    </a:lnTo>
                    <a:lnTo>
                      <a:pt x="777" y="1589"/>
                    </a:lnTo>
                    <a:lnTo>
                      <a:pt x="777" y="1585"/>
                    </a:lnTo>
                    <a:lnTo>
                      <a:pt x="772" y="1578"/>
                    </a:lnTo>
                    <a:lnTo>
                      <a:pt x="768" y="1572"/>
                    </a:lnTo>
                    <a:lnTo>
                      <a:pt x="762" y="1564"/>
                    </a:lnTo>
                    <a:lnTo>
                      <a:pt x="756" y="1561"/>
                    </a:lnTo>
                    <a:lnTo>
                      <a:pt x="755" y="1559"/>
                    </a:lnTo>
                    <a:lnTo>
                      <a:pt x="755" y="1557"/>
                    </a:lnTo>
                    <a:lnTo>
                      <a:pt x="749" y="1555"/>
                    </a:lnTo>
                    <a:lnTo>
                      <a:pt x="747" y="1553"/>
                    </a:lnTo>
                    <a:lnTo>
                      <a:pt x="747" y="1551"/>
                    </a:lnTo>
                    <a:lnTo>
                      <a:pt x="749" y="1551"/>
                    </a:lnTo>
                    <a:lnTo>
                      <a:pt x="751" y="1547"/>
                    </a:lnTo>
                    <a:lnTo>
                      <a:pt x="749" y="1545"/>
                    </a:lnTo>
                    <a:lnTo>
                      <a:pt x="747" y="1542"/>
                    </a:lnTo>
                    <a:lnTo>
                      <a:pt x="747" y="1540"/>
                    </a:lnTo>
                    <a:lnTo>
                      <a:pt x="743" y="1540"/>
                    </a:lnTo>
                    <a:lnTo>
                      <a:pt x="739" y="1538"/>
                    </a:lnTo>
                    <a:lnTo>
                      <a:pt x="732" y="1532"/>
                    </a:lnTo>
                    <a:lnTo>
                      <a:pt x="730" y="1530"/>
                    </a:lnTo>
                    <a:lnTo>
                      <a:pt x="728" y="1530"/>
                    </a:lnTo>
                    <a:lnTo>
                      <a:pt x="724" y="1528"/>
                    </a:lnTo>
                    <a:lnTo>
                      <a:pt x="724" y="1524"/>
                    </a:lnTo>
                    <a:lnTo>
                      <a:pt x="726" y="1521"/>
                    </a:lnTo>
                    <a:lnTo>
                      <a:pt x="728" y="1517"/>
                    </a:lnTo>
                    <a:lnTo>
                      <a:pt x="732" y="1515"/>
                    </a:lnTo>
                    <a:lnTo>
                      <a:pt x="734" y="1517"/>
                    </a:lnTo>
                    <a:lnTo>
                      <a:pt x="734" y="1515"/>
                    </a:lnTo>
                    <a:lnTo>
                      <a:pt x="734" y="1513"/>
                    </a:lnTo>
                    <a:lnTo>
                      <a:pt x="734" y="1513"/>
                    </a:lnTo>
                    <a:lnTo>
                      <a:pt x="732" y="1513"/>
                    </a:lnTo>
                    <a:lnTo>
                      <a:pt x="730" y="1513"/>
                    </a:lnTo>
                    <a:lnTo>
                      <a:pt x="728" y="1509"/>
                    </a:lnTo>
                    <a:lnTo>
                      <a:pt x="726" y="1505"/>
                    </a:lnTo>
                    <a:lnTo>
                      <a:pt x="722" y="1505"/>
                    </a:lnTo>
                    <a:lnTo>
                      <a:pt x="720" y="1505"/>
                    </a:lnTo>
                    <a:lnTo>
                      <a:pt x="718" y="1502"/>
                    </a:lnTo>
                    <a:lnTo>
                      <a:pt x="718" y="1498"/>
                    </a:lnTo>
                    <a:lnTo>
                      <a:pt x="716" y="1498"/>
                    </a:lnTo>
                    <a:lnTo>
                      <a:pt x="715" y="1498"/>
                    </a:lnTo>
                    <a:lnTo>
                      <a:pt x="709" y="1492"/>
                    </a:lnTo>
                    <a:lnTo>
                      <a:pt x="707" y="1488"/>
                    </a:lnTo>
                    <a:lnTo>
                      <a:pt x="709" y="1484"/>
                    </a:lnTo>
                    <a:lnTo>
                      <a:pt x="709" y="1481"/>
                    </a:lnTo>
                    <a:lnTo>
                      <a:pt x="707" y="1479"/>
                    </a:lnTo>
                    <a:lnTo>
                      <a:pt x="705" y="1481"/>
                    </a:lnTo>
                    <a:lnTo>
                      <a:pt x="703" y="1479"/>
                    </a:lnTo>
                    <a:lnTo>
                      <a:pt x="701" y="1479"/>
                    </a:lnTo>
                    <a:lnTo>
                      <a:pt x="699" y="1477"/>
                    </a:lnTo>
                    <a:lnTo>
                      <a:pt x="697" y="1475"/>
                    </a:lnTo>
                    <a:lnTo>
                      <a:pt x="697" y="1473"/>
                    </a:lnTo>
                    <a:lnTo>
                      <a:pt x="696" y="1469"/>
                    </a:lnTo>
                    <a:lnTo>
                      <a:pt x="692" y="1467"/>
                    </a:lnTo>
                    <a:lnTo>
                      <a:pt x="692" y="1465"/>
                    </a:lnTo>
                    <a:lnTo>
                      <a:pt x="690" y="1461"/>
                    </a:lnTo>
                    <a:lnTo>
                      <a:pt x="690" y="1460"/>
                    </a:lnTo>
                    <a:lnTo>
                      <a:pt x="686" y="1458"/>
                    </a:lnTo>
                    <a:lnTo>
                      <a:pt x="684" y="1452"/>
                    </a:lnTo>
                    <a:lnTo>
                      <a:pt x="684" y="1450"/>
                    </a:lnTo>
                    <a:lnTo>
                      <a:pt x="682" y="1450"/>
                    </a:lnTo>
                    <a:lnTo>
                      <a:pt x="680" y="1448"/>
                    </a:lnTo>
                    <a:lnTo>
                      <a:pt x="682" y="1446"/>
                    </a:lnTo>
                    <a:lnTo>
                      <a:pt x="682" y="1444"/>
                    </a:lnTo>
                    <a:lnTo>
                      <a:pt x="678" y="1437"/>
                    </a:lnTo>
                    <a:lnTo>
                      <a:pt x="676" y="1435"/>
                    </a:lnTo>
                    <a:lnTo>
                      <a:pt x="676" y="1433"/>
                    </a:lnTo>
                    <a:lnTo>
                      <a:pt x="676" y="1427"/>
                    </a:lnTo>
                    <a:lnTo>
                      <a:pt x="675" y="1425"/>
                    </a:lnTo>
                    <a:lnTo>
                      <a:pt x="675" y="1418"/>
                    </a:lnTo>
                    <a:lnTo>
                      <a:pt x="673" y="1414"/>
                    </a:lnTo>
                    <a:lnTo>
                      <a:pt x="673" y="1412"/>
                    </a:lnTo>
                    <a:lnTo>
                      <a:pt x="675" y="1408"/>
                    </a:lnTo>
                    <a:lnTo>
                      <a:pt x="675" y="1406"/>
                    </a:lnTo>
                    <a:lnTo>
                      <a:pt x="671" y="1404"/>
                    </a:lnTo>
                    <a:lnTo>
                      <a:pt x="667" y="1404"/>
                    </a:lnTo>
                    <a:lnTo>
                      <a:pt x="667" y="1402"/>
                    </a:lnTo>
                    <a:lnTo>
                      <a:pt x="663" y="1399"/>
                    </a:lnTo>
                    <a:lnTo>
                      <a:pt x="661" y="1400"/>
                    </a:lnTo>
                    <a:lnTo>
                      <a:pt x="659" y="1400"/>
                    </a:lnTo>
                    <a:lnTo>
                      <a:pt x="655" y="1399"/>
                    </a:lnTo>
                    <a:lnTo>
                      <a:pt x="654" y="1395"/>
                    </a:lnTo>
                    <a:lnTo>
                      <a:pt x="648" y="1391"/>
                    </a:lnTo>
                    <a:lnTo>
                      <a:pt x="646" y="1387"/>
                    </a:lnTo>
                    <a:lnTo>
                      <a:pt x="648" y="1391"/>
                    </a:lnTo>
                    <a:lnTo>
                      <a:pt x="648" y="1395"/>
                    </a:lnTo>
                    <a:lnTo>
                      <a:pt x="646" y="1402"/>
                    </a:lnTo>
                    <a:lnTo>
                      <a:pt x="644" y="1406"/>
                    </a:lnTo>
                    <a:lnTo>
                      <a:pt x="646" y="1414"/>
                    </a:lnTo>
                    <a:lnTo>
                      <a:pt x="646" y="1425"/>
                    </a:lnTo>
                    <a:lnTo>
                      <a:pt x="644" y="1429"/>
                    </a:lnTo>
                    <a:lnTo>
                      <a:pt x="646" y="1431"/>
                    </a:lnTo>
                    <a:lnTo>
                      <a:pt x="650" y="1437"/>
                    </a:lnTo>
                    <a:lnTo>
                      <a:pt x="648" y="1441"/>
                    </a:lnTo>
                    <a:lnTo>
                      <a:pt x="652" y="1441"/>
                    </a:lnTo>
                    <a:lnTo>
                      <a:pt x="652" y="1442"/>
                    </a:lnTo>
                    <a:lnTo>
                      <a:pt x="657" y="1446"/>
                    </a:lnTo>
                    <a:lnTo>
                      <a:pt x="659" y="1450"/>
                    </a:lnTo>
                    <a:lnTo>
                      <a:pt x="657" y="1454"/>
                    </a:lnTo>
                    <a:lnTo>
                      <a:pt x="659" y="1456"/>
                    </a:lnTo>
                    <a:lnTo>
                      <a:pt x="661" y="1458"/>
                    </a:lnTo>
                    <a:lnTo>
                      <a:pt x="665" y="1461"/>
                    </a:lnTo>
                    <a:lnTo>
                      <a:pt x="665" y="1465"/>
                    </a:lnTo>
                    <a:lnTo>
                      <a:pt x="665" y="1465"/>
                    </a:lnTo>
                    <a:lnTo>
                      <a:pt x="669" y="1467"/>
                    </a:lnTo>
                    <a:lnTo>
                      <a:pt x="671" y="1471"/>
                    </a:lnTo>
                    <a:lnTo>
                      <a:pt x="671" y="1475"/>
                    </a:lnTo>
                    <a:lnTo>
                      <a:pt x="671" y="1479"/>
                    </a:lnTo>
                    <a:lnTo>
                      <a:pt x="675" y="1482"/>
                    </a:lnTo>
                    <a:lnTo>
                      <a:pt x="676" y="1482"/>
                    </a:lnTo>
                    <a:lnTo>
                      <a:pt x="678" y="1488"/>
                    </a:lnTo>
                    <a:lnTo>
                      <a:pt x="680" y="1496"/>
                    </a:lnTo>
                    <a:lnTo>
                      <a:pt x="682" y="1496"/>
                    </a:lnTo>
                    <a:lnTo>
                      <a:pt x="682" y="1498"/>
                    </a:lnTo>
                    <a:lnTo>
                      <a:pt x="682" y="1500"/>
                    </a:lnTo>
                    <a:lnTo>
                      <a:pt x="682" y="1502"/>
                    </a:lnTo>
                    <a:lnTo>
                      <a:pt x="684" y="1507"/>
                    </a:lnTo>
                    <a:lnTo>
                      <a:pt x="686" y="1505"/>
                    </a:lnTo>
                    <a:lnTo>
                      <a:pt x="686" y="1503"/>
                    </a:lnTo>
                    <a:lnTo>
                      <a:pt x="686" y="1503"/>
                    </a:lnTo>
                    <a:lnTo>
                      <a:pt x="688" y="1503"/>
                    </a:lnTo>
                    <a:lnTo>
                      <a:pt x="688" y="1505"/>
                    </a:lnTo>
                    <a:lnTo>
                      <a:pt x="692" y="1509"/>
                    </a:lnTo>
                    <a:lnTo>
                      <a:pt x="692" y="1517"/>
                    </a:lnTo>
                    <a:lnTo>
                      <a:pt x="692" y="1519"/>
                    </a:lnTo>
                    <a:lnTo>
                      <a:pt x="692" y="1522"/>
                    </a:lnTo>
                    <a:lnTo>
                      <a:pt x="692" y="1524"/>
                    </a:lnTo>
                    <a:lnTo>
                      <a:pt x="692" y="1528"/>
                    </a:lnTo>
                    <a:lnTo>
                      <a:pt x="696" y="1530"/>
                    </a:lnTo>
                    <a:lnTo>
                      <a:pt x="696" y="1534"/>
                    </a:lnTo>
                    <a:lnTo>
                      <a:pt x="696" y="1536"/>
                    </a:lnTo>
                    <a:lnTo>
                      <a:pt x="696" y="1538"/>
                    </a:lnTo>
                    <a:lnTo>
                      <a:pt x="696" y="1540"/>
                    </a:lnTo>
                    <a:lnTo>
                      <a:pt x="699" y="1543"/>
                    </a:lnTo>
                    <a:lnTo>
                      <a:pt x="699" y="1547"/>
                    </a:lnTo>
                    <a:lnTo>
                      <a:pt x="697" y="1551"/>
                    </a:lnTo>
                    <a:lnTo>
                      <a:pt x="697" y="1553"/>
                    </a:lnTo>
                    <a:lnTo>
                      <a:pt x="699" y="1557"/>
                    </a:lnTo>
                    <a:lnTo>
                      <a:pt x="703" y="1561"/>
                    </a:lnTo>
                    <a:lnTo>
                      <a:pt x="703" y="1562"/>
                    </a:lnTo>
                    <a:lnTo>
                      <a:pt x="705" y="1561"/>
                    </a:lnTo>
                    <a:lnTo>
                      <a:pt x="705" y="1559"/>
                    </a:lnTo>
                    <a:lnTo>
                      <a:pt x="707" y="1559"/>
                    </a:lnTo>
                    <a:lnTo>
                      <a:pt x="707" y="1559"/>
                    </a:lnTo>
                    <a:lnTo>
                      <a:pt x="709" y="1561"/>
                    </a:lnTo>
                    <a:lnTo>
                      <a:pt x="711" y="1564"/>
                    </a:lnTo>
                    <a:lnTo>
                      <a:pt x="713" y="1564"/>
                    </a:lnTo>
                    <a:lnTo>
                      <a:pt x="715" y="1568"/>
                    </a:lnTo>
                    <a:lnTo>
                      <a:pt x="716" y="1570"/>
                    </a:lnTo>
                    <a:lnTo>
                      <a:pt x="716" y="1574"/>
                    </a:lnTo>
                    <a:lnTo>
                      <a:pt x="720" y="1574"/>
                    </a:lnTo>
                    <a:lnTo>
                      <a:pt x="718" y="1580"/>
                    </a:lnTo>
                    <a:lnTo>
                      <a:pt x="716" y="1585"/>
                    </a:lnTo>
                    <a:lnTo>
                      <a:pt x="711" y="1587"/>
                    </a:lnTo>
                    <a:lnTo>
                      <a:pt x="709" y="1585"/>
                    </a:lnTo>
                    <a:lnTo>
                      <a:pt x="707" y="1583"/>
                    </a:lnTo>
                    <a:lnTo>
                      <a:pt x="707" y="1580"/>
                    </a:lnTo>
                    <a:lnTo>
                      <a:pt x="705" y="1578"/>
                    </a:lnTo>
                    <a:lnTo>
                      <a:pt x="703" y="1574"/>
                    </a:lnTo>
                    <a:lnTo>
                      <a:pt x="703" y="1570"/>
                    </a:lnTo>
                    <a:lnTo>
                      <a:pt x="699" y="1570"/>
                    </a:lnTo>
                    <a:lnTo>
                      <a:pt x="696" y="1566"/>
                    </a:lnTo>
                    <a:lnTo>
                      <a:pt x="694" y="1564"/>
                    </a:lnTo>
                    <a:lnTo>
                      <a:pt x="692" y="1564"/>
                    </a:lnTo>
                    <a:lnTo>
                      <a:pt x="684" y="1555"/>
                    </a:lnTo>
                    <a:lnTo>
                      <a:pt x="682" y="1551"/>
                    </a:lnTo>
                    <a:lnTo>
                      <a:pt x="678" y="1551"/>
                    </a:lnTo>
                    <a:lnTo>
                      <a:pt x="678" y="1549"/>
                    </a:lnTo>
                    <a:lnTo>
                      <a:pt x="676" y="1549"/>
                    </a:lnTo>
                    <a:lnTo>
                      <a:pt x="673" y="1545"/>
                    </a:lnTo>
                    <a:lnTo>
                      <a:pt x="673" y="1543"/>
                    </a:lnTo>
                    <a:lnTo>
                      <a:pt x="675" y="1538"/>
                    </a:lnTo>
                    <a:lnTo>
                      <a:pt x="676" y="1530"/>
                    </a:lnTo>
                    <a:lnTo>
                      <a:pt x="676" y="1524"/>
                    </a:lnTo>
                    <a:lnTo>
                      <a:pt x="673" y="1517"/>
                    </a:lnTo>
                    <a:lnTo>
                      <a:pt x="671" y="1515"/>
                    </a:lnTo>
                    <a:lnTo>
                      <a:pt x="669" y="1515"/>
                    </a:lnTo>
                    <a:lnTo>
                      <a:pt x="667" y="1515"/>
                    </a:lnTo>
                    <a:lnTo>
                      <a:pt x="661" y="1507"/>
                    </a:lnTo>
                    <a:lnTo>
                      <a:pt x="659" y="1502"/>
                    </a:lnTo>
                    <a:lnTo>
                      <a:pt x="661" y="1500"/>
                    </a:lnTo>
                    <a:lnTo>
                      <a:pt x="659" y="1500"/>
                    </a:lnTo>
                    <a:lnTo>
                      <a:pt x="657" y="1502"/>
                    </a:lnTo>
                    <a:lnTo>
                      <a:pt x="654" y="1503"/>
                    </a:lnTo>
                    <a:lnTo>
                      <a:pt x="652" y="1503"/>
                    </a:lnTo>
                    <a:lnTo>
                      <a:pt x="650" y="1502"/>
                    </a:lnTo>
                    <a:lnTo>
                      <a:pt x="652" y="1500"/>
                    </a:lnTo>
                    <a:lnTo>
                      <a:pt x="648" y="1500"/>
                    </a:lnTo>
                    <a:lnTo>
                      <a:pt x="646" y="1500"/>
                    </a:lnTo>
                    <a:lnTo>
                      <a:pt x="646" y="1498"/>
                    </a:lnTo>
                    <a:lnTo>
                      <a:pt x="642" y="1496"/>
                    </a:lnTo>
                    <a:lnTo>
                      <a:pt x="638" y="1494"/>
                    </a:lnTo>
                    <a:lnTo>
                      <a:pt x="636" y="1490"/>
                    </a:lnTo>
                    <a:lnTo>
                      <a:pt x="636" y="1486"/>
                    </a:lnTo>
                    <a:lnTo>
                      <a:pt x="633" y="1486"/>
                    </a:lnTo>
                    <a:lnTo>
                      <a:pt x="631" y="1481"/>
                    </a:lnTo>
                    <a:lnTo>
                      <a:pt x="631" y="1481"/>
                    </a:lnTo>
                    <a:lnTo>
                      <a:pt x="636" y="1479"/>
                    </a:lnTo>
                    <a:lnTo>
                      <a:pt x="638" y="1481"/>
                    </a:lnTo>
                    <a:lnTo>
                      <a:pt x="642" y="1481"/>
                    </a:lnTo>
                    <a:lnTo>
                      <a:pt x="646" y="1482"/>
                    </a:lnTo>
                    <a:lnTo>
                      <a:pt x="646" y="1481"/>
                    </a:lnTo>
                    <a:lnTo>
                      <a:pt x="648" y="1479"/>
                    </a:lnTo>
                    <a:lnTo>
                      <a:pt x="644" y="1479"/>
                    </a:lnTo>
                    <a:lnTo>
                      <a:pt x="644" y="1477"/>
                    </a:lnTo>
                    <a:lnTo>
                      <a:pt x="646" y="1475"/>
                    </a:lnTo>
                    <a:lnTo>
                      <a:pt x="648" y="1477"/>
                    </a:lnTo>
                    <a:lnTo>
                      <a:pt x="648" y="1473"/>
                    </a:lnTo>
                    <a:lnTo>
                      <a:pt x="648" y="1471"/>
                    </a:lnTo>
                    <a:lnTo>
                      <a:pt x="648" y="1469"/>
                    </a:lnTo>
                    <a:lnTo>
                      <a:pt x="650" y="1467"/>
                    </a:lnTo>
                    <a:lnTo>
                      <a:pt x="648" y="1463"/>
                    </a:lnTo>
                    <a:lnTo>
                      <a:pt x="646" y="1461"/>
                    </a:lnTo>
                    <a:lnTo>
                      <a:pt x="644" y="1456"/>
                    </a:lnTo>
                    <a:lnTo>
                      <a:pt x="638" y="1452"/>
                    </a:lnTo>
                    <a:lnTo>
                      <a:pt x="638" y="1450"/>
                    </a:lnTo>
                    <a:lnTo>
                      <a:pt x="636" y="1446"/>
                    </a:lnTo>
                    <a:lnTo>
                      <a:pt x="631" y="1441"/>
                    </a:lnTo>
                    <a:lnTo>
                      <a:pt x="629" y="1441"/>
                    </a:lnTo>
                    <a:lnTo>
                      <a:pt x="625" y="1437"/>
                    </a:lnTo>
                    <a:lnTo>
                      <a:pt x="623" y="1433"/>
                    </a:lnTo>
                    <a:lnTo>
                      <a:pt x="623" y="1427"/>
                    </a:lnTo>
                    <a:lnTo>
                      <a:pt x="623" y="1423"/>
                    </a:lnTo>
                    <a:lnTo>
                      <a:pt x="621" y="1421"/>
                    </a:lnTo>
                    <a:lnTo>
                      <a:pt x="621" y="1418"/>
                    </a:lnTo>
                    <a:lnTo>
                      <a:pt x="621" y="1418"/>
                    </a:lnTo>
                    <a:lnTo>
                      <a:pt x="621" y="1414"/>
                    </a:lnTo>
                    <a:lnTo>
                      <a:pt x="617" y="1410"/>
                    </a:lnTo>
                    <a:lnTo>
                      <a:pt x="617" y="1408"/>
                    </a:lnTo>
                    <a:lnTo>
                      <a:pt x="617" y="1406"/>
                    </a:lnTo>
                    <a:lnTo>
                      <a:pt x="617" y="1404"/>
                    </a:lnTo>
                    <a:lnTo>
                      <a:pt x="614" y="1399"/>
                    </a:lnTo>
                    <a:lnTo>
                      <a:pt x="612" y="1395"/>
                    </a:lnTo>
                    <a:lnTo>
                      <a:pt x="612" y="1393"/>
                    </a:lnTo>
                    <a:lnTo>
                      <a:pt x="614" y="1391"/>
                    </a:lnTo>
                    <a:lnTo>
                      <a:pt x="612" y="1389"/>
                    </a:lnTo>
                    <a:lnTo>
                      <a:pt x="610" y="1385"/>
                    </a:lnTo>
                    <a:lnTo>
                      <a:pt x="608" y="1376"/>
                    </a:lnTo>
                    <a:lnTo>
                      <a:pt x="606" y="1372"/>
                    </a:lnTo>
                    <a:lnTo>
                      <a:pt x="606" y="1368"/>
                    </a:lnTo>
                    <a:lnTo>
                      <a:pt x="608" y="1364"/>
                    </a:lnTo>
                    <a:lnTo>
                      <a:pt x="606" y="1359"/>
                    </a:lnTo>
                    <a:lnTo>
                      <a:pt x="600" y="1349"/>
                    </a:lnTo>
                    <a:lnTo>
                      <a:pt x="596" y="1343"/>
                    </a:lnTo>
                    <a:lnTo>
                      <a:pt x="595" y="1345"/>
                    </a:lnTo>
                    <a:lnTo>
                      <a:pt x="593" y="1345"/>
                    </a:lnTo>
                    <a:lnTo>
                      <a:pt x="591" y="1343"/>
                    </a:lnTo>
                    <a:lnTo>
                      <a:pt x="591" y="1341"/>
                    </a:lnTo>
                    <a:lnTo>
                      <a:pt x="591" y="1339"/>
                    </a:lnTo>
                    <a:lnTo>
                      <a:pt x="585" y="1338"/>
                    </a:lnTo>
                    <a:lnTo>
                      <a:pt x="583" y="1338"/>
                    </a:lnTo>
                    <a:lnTo>
                      <a:pt x="577" y="1336"/>
                    </a:lnTo>
                    <a:lnTo>
                      <a:pt x="577" y="1332"/>
                    </a:lnTo>
                    <a:lnTo>
                      <a:pt x="575" y="1330"/>
                    </a:lnTo>
                    <a:lnTo>
                      <a:pt x="572" y="1330"/>
                    </a:lnTo>
                    <a:lnTo>
                      <a:pt x="568" y="1328"/>
                    </a:lnTo>
                    <a:lnTo>
                      <a:pt x="566" y="1328"/>
                    </a:lnTo>
                    <a:lnTo>
                      <a:pt x="562" y="1326"/>
                    </a:lnTo>
                    <a:lnTo>
                      <a:pt x="555" y="1326"/>
                    </a:lnTo>
                    <a:lnTo>
                      <a:pt x="553" y="1324"/>
                    </a:lnTo>
                    <a:lnTo>
                      <a:pt x="553" y="1322"/>
                    </a:lnTo>
                    <a:lnTo>
                      <a:pt x="553" y="1320"/>
                    </a:lnTo>
                    <a:lnTo>
                      <a:pt x="555" y="1319"/>
                    </a:lnTo>
                    <a:lnTo>
                      <a:pt x="555" y="1313"/>
                    </a:lnTo>
                    <a:lnTo>
                      <a:pt x="555" y="1309"/>
                    </a:lnTo>
                    <a:lnTo>
                      <a:pt x="551" y="1305"/>
                    </a:lnTo>
                    <a:lnTo>
                      <a:pt x="551" y="1305"/>
                    </a:lnTo>
                    <a:lnTo>
                      <a:pt x="553" y="1303"/>
                    </a:lnTo>
                    <a:lnTo>
                      <a:pt x="551" y="1301"/>
                    </a:lnTo>
                    <a:lnTo>
                      <a:pt x="547" y="1298"/>
                    </a:lnTo>
                    <a:lnTo>
                      <a:pt x="543" y="1290"/>
                    </a:lnTo>
                    <a:lnTo>
                      <a:pt x="543" y="1284"/>
                    </a:lnTo>
                    <a:lnTo>
                      <a:pt x="539" y="1282"/>
                    </a:lnTo>
                    <a:lnTo>
                      <a:pt x="539" y="1280"/>
                    </a:lnTo>
                    <a:lnTo>
                      <a:pt x="539" y="1277"/>
                    </a:lnTo>
                    <a:lnTo>
                      <a:pt x="539" y="1273"/>
                    </a:lnTo>
                    <a:lnTo>
                      <a:pt x="539" y="1271"/>
                    </a:lnTo>
                    <a:lnTo>
                      <a:pt x="541" y="1271"/>
                    </a:lnTo>
                    <a:lnTo>
                      <a:pt x="543" y="1269"/>
                    </a:lnTo>
                    <a:lnTo>
                      <a:pt x="543" y="1265"/>
                    </a:lnTo>
                    <a:lnTo>
                      <a:pt x="541" y="1263"/>
                    </a:lnTo>
                    <a:lnTo>
                      <a:pt x="537" y="1261"/>
                    </a:lnTo>
                    <a:lnTo>
                      <a:pt x="537" y="1258"/>
                    </a:lnTo>
                    <a:lnTo>
                      <a:pt x="535" y="1258"/>
                    </a:lnTo>
                    <a:lnTo>
                      <a:pt x="535" y="1254"/>
                    </a:lnTo>
                    <a:lnTo>
                      <a:pt x="535" y="1252"/>
                    </a:lnTo>
                    <a:lnTo>
                      <a:pt x="535" y="1250"/>
                    </a:lnTo>
                    <a:lnTo>
                      <a:pt x="537" y="1248"/>
                    </a:lnTo>
                    <a:lnTo>
                      <a:pt x="537" y="1246"/>
                    </a:lnTo>
                    <a:lnTo>
                      <a:pt x="537" y="1244"/>
                    </a:lnTo>
                    <a:lnTo>
                      <a:pt x="539" y="1244"/>
                    </a:lnTo>
                    <a:lnTo>
                      <a:pt x="541" y="1248"/>
                    </a:lnTo>
                    <a:lnTo>
                      <a:pt x="545" y="1250"/>
                    </a:lnTo>
                    <a:lnTo>
                      <a:pt x="543" y="1248"/>
                    </a:lnTo>
                    <a:lnTo>
                      <a:pt x="541" y="1246"/>
                    </a:lnTo>
                    <a:lnTo>
                      <a:pt x="541" y="1240"/>
                    </a:lnTo>
                    <a:lnTo>
                      <a:pt x="539" y="1240"/>
                    </a:lnTo>
                    <a:lnTo>
                      <a:pt x="541" y="1237"/>
                    </a:lnTo>
                    <a:lnTo>
                      <a:pt x="541" y="1237"/>
                    </a:lnTo>
                    <a:lnTo>
                      <a:pt x="543" y="1238"/>
                    </a:lnTo>
                    <a:lnTo>
                      <a:pt x="547" y="1237"/>
                    </a:lnTo>
                    <a:lnTo>
                      <a:pt x="549" y="1237"/>
                    </a:lnTo>
                    <a:lnTo>
                      <a:pt x="545" y="1237"/>
                    </a:lnTo>
                    <a:lnTo>
                      <a:pt x="545" y="1235"/>
                    </a:lnTo>
                    <a:lnTo>
                      <a:pt x="541" y="1235"/>
                    </a:lnTo>
                    <a:lnTo>
                      <a:pt x="541" y="1233"/>
                    </a:lnTo>
                    <a:lnTo>
                      <a:pt x="539" y="1235"/>
                    </a:lnTo>
                    <a:lnTo>
                      <a:pt x="537" y="1233"/>
                    </a:lnTo>
                    <a:lnTo>
                      <a:pt x="537" y="1237"/>
                    </a:lnTo>
                    <a:lnTo>
                      <a:pt x="537" y="1240"/>
                    </a:lnTo>
                    <a:lnTo>
                      <a:pt x="537" y="1240"/>
                    </a:lnTo>
                    <a:lnTo>
                      <a:pt x="535" y="1240"/>
                    </a:lnTo>
                    <a:lnTo>
                      <a:pt x="534" y="1238"/>
                    </a:lnTo>
                    <a:lnTo>
                      <a:pt x="530" y="1235"/>
                    </a:lnTo>
                    <a:lnTo>
                      <a:pt x="530" y="1231"/>
                    </a:lnTo>
                    <a:lnTo>
                      <a:pt x="530" y="1229"/>
                    </a:lnTo>
                    <a:lnTo>
                      <a:pt x="530" y="1225"/>
                    </a:lnTo>
                    <a:lnTo>
                      <a:pt x="522" y="1214"/>
                    </a:lnTo>
                    <a:lnTo>
                      <a:pt x="522" y="1212"/>
                    </a:lnTo>
                    <a:lnTo>
                      <a:pt x="522" y="1210"/>
                    </a:lnTo>
                    <a:lnTo>
                      <a:pt x="524" y="1208"/>
                    </a:lnTo>
                    <a:lnTo>
                      <a:pt x="524" y="1204"/>
                    </a:lnTo>
                    <a:lnTo>
                      <a:pt x="522" y="1200"/>
                    </a:lnTo>
                    <a:lnTo>
                      <a:pt x="522" y="1198"/>
                    </a:lnTo>
                    <a:lnTo>
                      <a:pt x="524" y="1195"/>
                    </a:lnTo>
                    <a:lnTo>
                      <a:pt x="524" y="1191"/>
                    </a:lnTo>
                    <a:lnTo>
                      <a:pt x="524" y="1183"/>
                    </a:lnTo>
                    <a:lnTo>
                      <a:pt x="522" y="1177"/>
                    </a:lnTo>
                    <a:lnTo>
                      <a:pt x="518" y="1174"/>
                    </a:lnTo>
                    <a:lnTo>
                      <a:pt x="518" y="1168"/>
                    </a:lnTo>
                    <a:lnTo>
                      <a:pt x="520" y="1164"/>
                    </a:lnTo>
                    <a:lnTo>
                      <a:pt x="526" y="1160"/>
                    </a:lnTo>
                    <a:lnTo>
                      <a:pt x="528" y="1157"/>
                    </a:lnTo>
                    <a:lnTo>
                      <a:pt x="526" y="1155"/>
                    </a:lnTo>
                    <a:lnTo>
                      <a:pt x="526" y="1153"/>
                    </a:lnTo>
                    <a:lnTo>
                      <a:pt x="528" y="1151"/>
                    </a:lnTo>
                    <a:lnTo>
                      <a:pt x="530" y="1147"/>
                    </a:lnTo>
                    <a:lnTo>
                      <a:pt x="530" y="1139"/>
                    </a:lnTo>
                    <a:lnTo>
                      <a:pt x="530" y="1136"/>
                    </a:lnTo>
                    <a:lnTo>
                      <a:pt x="530" y="1132"/>
                    </a:lnTo>
                    <a:lnTo>
                      <a:pt x="532" y="1130"/>
                    </a:lnTo>
                    <a:lnTo>
                      <a:pt x="528" y="1126"/>
                    </a:lnTo>
                    <a:lnTo>
                      <a:pt x="528" y="1120"/>
                    </a:lnTo>
                    <a:lnTo>
                      <a:pt x="530" y="1115"/>
                    </a:lnTo>
                    <a:lnTo>
                      <a:pt x="530" y="1107"/>
                    </a:lnTo>
                    <a:lnTo>
                      <a:pt x="532" y="1105"/>
                    </a:lnTo>
                    <a:lnTo>
                      <a:pt x="535" y="1097"/>
                    </a:lnTo>
                    <a:lnTo>
                      <a:pt x="537" y="1094"/>
                    </a:lnTo>
                    <a:lnTo>
                      <a:pt x="539" y="1092"/>
                    </a:lnTo>
                    <a:lnTo>
                      <a:pt x="541" y="1086"/>
                    </a:lnTo>
                    <a:lnTo>
                      <a:pt x="545" y="1082"/>
                    </a:lnTo>
                    <a:lnTo>
                      <a:pt x="547" y="1078"/>
                    </a:lnTo>
                    <a:lnTo>
                      <a:pt x="549" y="1069"/>
                    </a:lnTo>
                    <a:lnTo>
                      <a:pt x="553" y="1059"/>
                    </a:lnTo>
                    <a:lnTo>
                      <a:pt x="553" y="1052"/>
                    </a:lnTo>
                    <a:lnTo>
                      <a:pt x="558" y="1040"/>
                    </a:lnTo>
                    <a:lnTo>
                      <a:pt x="560" y="1036"/>
                    </a:lnTo>
                    <a:lnTo>
                      <a:pt x="562" y="1031"/>
                    </a:lnTo>
                    <a:lnTo>
                      <a:pt x="562" y="1029"/>
                    </a:lnTo>
                    <a:lnTo>
                      <a:pt x="562" y="1027"/>
                    </a:lnTo>
                    <a:lnTo>
                      <a:pt x="566" y="1021"/>
                    </a:lnTo>
                    <a:lnTo>
                      <a:pt x="566" y="1019"/>
                    </a:lnTo>
                    <a:lnTo>
                      <a:pt x="568" y="1017"/>
                    </a:lnTo>
                    <a:lnTo>
                      <a:pt x="570" y="1019"/>
                    </a:lnTo>
                    <a:lnTo>
                      <a:pt x="575" y="1019"/>
                    </a:lnTo>
                    <a:lnTo>
                      <a:pt x="577" y="1021"/>
                    </a:lnTo>
                    <a:lnTo>
                      <a:pt x="581" y="1021"/>
                    </a:lnTo>
                    <a:lnTo>
                      <a:pt x="583" y="1023"/>
                    </a:lnTo>
                    <a:lnTo>
                      <a:pt x="585" y="1027"/>
                    </a:lnTo>
                    <a:lnTo>
                      <a:pt x="585" y="1023"/>
                    </a:lnTo>
                    <a:lnTo>
                      <a:pt x="583" y="1019"/>
                    </a:lnTo>
                    <a:lnTo>
                      <a:pt x="579" y="1019"/>
                    </a:lnTo>
                    <a:lnTo>
                      <a:pt x="575" y="1017"/>
                    </a:lnTo>
                    <a:lnTo>
                      <a:pt x="572" y="1015"/>
                    </a:lnTo>
                    <a:lnTo>
                      <a:pt x="566" y="1015"/>
                    </a:lnTo>
                    <a:lnTo>
                      <a:pt x="566" y="1014"/>
                    </a:lnTo>
                    <a:lnTo>
                      <a:pt x="568" y="1012"/>
                    </a:lnTo>
                    <a:lnTo>
                      <a:pt x="568" y="1012"/>
                    </a:lnTo>
                    <a:lnTo>
                      <a:pt x="570" y="1010"/>
                    </a:lnTo>
                    <a:lnTo>
                      <a:pt x="570" y="1006"/>
                    </a:lnTo>
                    <a:lnTo>
                      <a:pt x="572" y="1004"/>
                    </a:lnTo>
                    <a:lnTo>
                      <a:pt x="568" y="1002"/>
                    </a:lnTo>
                    <a:lnTo>
                      <a:pt x="568" y="1000"/>
                    </a:lnTo>
                    <a:lnTo>
                      <a:pt x="568" y="998"/>
                    </a:lnTo>
                    <a:lnTo>
                      <a:pt x="570" y="998"/>
                    </a:lnTo>
                    <a:lnTo>
                      <a:pt x="572" y="996"/>
                    </a:lnTo>
                    <a:lnTo>
                      <a:pt x="572" y="995"/>
                    </a:lnTo>
                    <a:lnTo>
                      <a:pt x="570" y="995"/>
                    </a:lnTo>
                    <a:lnTo>
                      <a:pt x="568" y="991"/>
                    </a:lnTo>
                    <a:lnTo>
                      <a:pt x="570" y="987"/>
                    </a:lnTo>
                    <a:lnTo>
                      <a:pt x="568" y="981"/>
                    </a:lnTo>
                    <a:lnTo>
                      <a:pt x="570" y="974"/>
                    </a:lnTo>
                    <a:lnTo>
                      <a:pt x="568" y="966"/>
                    </a:lnTo>
                    <a:lnTo>
                      <a:pt x="568" y="962"/>
                    </a:lnTo>
                    <a:lnTo>
                      <a:pt x="572" y="956"/>
                    </a:lnTo>
                    <a:lnTo>
                      <a:pt x="572" y="953"/>
                    </a:lnTo>
                    <a:lnTo>
                      <a:pt x="574" y="953"/>
                    </a:lnTo>
                    <a:lnTo>
                      <a:pt x="581" y="960"/>
                    </a:lnTo>
                    <a:lnTo>
                      <a:pt x="585" y="962"/>
                    </a:lnTo>
                    <a:lnTo>
                      <a:pt x="595" y="962"/>
                    </a:lnTo>
                    <a:lnTo>
                      <a:pt x="596" y="964"/>
                    </a:lnTo>
                    <a:lnTo>
                      <a:pt x="598" y="968"/>
                    </a:lnTo>
                    <a:lnTo>
                      <a:pt x="600" y="966"/>
                    </a:lnTo>
                    <a:lnTo>
                      <a:pt x="602" y="966"/>
                    </a:lnTo>
                    <a:lnTo>
                      <a:pt x="604" y="970"/>
                    </a:lnTo>
                    <a:lnTo>
                      <a:pt x="602" y="972"/>
                    </a:lnTo>
                    <a:lnTo>
                      <a:pt x="598" y="972"/>
                    </a:lnTo>
                    <a:lnTo>
                      <a:pt x="595" y="975"/>
                    </a:lnTo>
                    <a:lnTo>
                      <a:pt x="595" y="977"/>
                    </a:lnTo>
                    <a:lnTo>
                      <a:pt x="598" y="977"/>
                    </a:lnTo>
                    <a:lnTo>
                      <a:pt x="598" y="975"/>
                    </a:lnTo>
                    <a:lnTo>
                      <a:pt x="602" y="972"/>
                    </a:lnTo>
                    <a:lnTo>
                      <a:pt x="604" y="972"/>
                    </a:lnTo>
                    <a:lnTo>
                      <a:pt x="604" y="975"/>
                    </a:lnTo>
                    <a:lnTo>
                      <a:pt x="602" y="977"/>
                    </a:lnTo>
                    <a:lnTo>
                      <a:pt x="600" y="981"/>
                    </a:lnTo>
                    <a:lnTo>
                      <a:pt x="600" y="987"/>
                    </a:lnTo>
                    <a:lnTo>
                      <a:pt x="598" y="987"/>
                    </a:lnTo>
                    <a:lnTo>
                      <a:pt x="598" y="985"/>
                    </a:lnTo>
                    <a:lnTo>
                      <a:pt x="596" y="987"/>
                    </a:lnTo>
                    <a:lnTo>
                      <a:pt x="595" y="985"/>
                    </a:lnTo>
                    <a:lnTo>
                      <a:pt x="593" y="989"/>
                    </a:lnTo>
                    <a:lnTo>
                      <a:pt x="593" y="991"/>
                    </a:lnTo>
                    <a:lnTo>
                      <a:pt x="596" y="993"/>
                    </a:lnTo>
                    <a:lnTo>
                      <a:pt x="600" y="989"/>
                    </a:lnTo>
                    <a:lnTo>
                      <a:pt x="602" y="987"/>
                    </a:lnTo>
                    <a:lnTo>
                      <a:pt x="604" y="983"/>
                    </a:lnTo>
                    <a:lnTo>
                      <a:pt x="604" y="979"/>
                    </a:lnTo>
                    <a:lnTo>
                      <a:pt x="606" y="977"/>
                    </a:lnTo>
                    <a:lnTo>
                      <a:pt x="608" y="974"/>
                    </a:lnTo>
                    <a:lnTo>
                      <a:pt x="610" y="972"/>
                    </a:lnTo>
                    <a:lnTo>
                      <a:pt x="614" y="968"/>
                    </a:lnTo>
                    <a:lnTo>
                      <a:pt x="612" y="966"/>
                    </a:lnTo>
                    <a:lnTo>
                      <a:pt x="612" y="964"/>
                    </a:lnTo>
                    <a:lnTo>
                      <a:pt x="610" y="962"/>
                    </a:lnTo>
                    <a:lnTo>
                      <a:pt x="612" y="958"/>
                    </a:lnTo>
                    <a:lnTo>
                      <a:pt x="614" y="958"/>
                    </a:lnTo>
                    <a:lnTo>
                      <a:pt x="610" y="956"/>
                    </a:lnTo>
                    <a:lnTo>
                      <a:pt x="610" y="953"/>
                    </a:lnTo>
                    <a:lnTo>
                      <a:pt x="614" y="951"/>
                    </a:lnTo>
                    <a:lnTo>
                      <a:pt x="614" y="949"/>
                    </a:lnTo>
                    <a:lnTo>
                      <a:pt x="610" y="945"/>
                    </a:lnTo>
                    <a:lnTo>
                      <a:pt x="608" y="939"/>
                    </a:lnTo>
                    <a:lnTo>
                      <a:pt x="608" y="939"/>
                    </a:lnTo>
                    <a:lnTo>
                      <a:pt x="606" y="937"/>
                    </a:lnTo>
                    <a:lnTo>
                      <a:pt x="604" y="932"/>
                    </a:lnTo>
                    <a:lnTo>
                      <a:pt x="608" y="924"/>
                    </a:lnTo>
                    <a:lnTo>
                      <a:pt x="608" y="920"/>
                    </a:lnTo>
                    <a:lnTo>
                      <a:pt x="606" y="922"/>
                    </a:lnTo>
                    <a:lnTo>
                      <a:pt x="602" y="924"/>
                    </a:lnTo>
                    <a:lnTo>
                      <a:pt x="598" y="926"/>
                    </a:lnTo>
                    <a:lnTo>
                      <a:pt x="595" y="922"/>
                    </a:lnTo>
                    <a:lnTo>
                      <a:pt x="595" y="918"/>
                    </a:lnTo>
                    <a:lnTo>
                      <a:pt x="596" y="918"/>
                    </a:lnTo>
                    <a:lnTo>
                      <a:pt x="598" y="920"/>
                    </a:lnTo>
                    <a:lnTo>
                      <a:pt x="600" y="922"/>
                    </a:lnTo>
                    <a:lnTo>
                      <a:pt x="600" y="920"/>
                    </a:lnTo>
                    <a:lnTo>
                      <a:pt x="598" y="916"/>
                    </a:lnTo>
                    <a:lnTo>
                      <a:pt x="596" y="913"/>
                    </a:lnTo>
                    <a:lnTo>
                      <a:pt x="595" y="913"/>
                    </a:lnTo>
                    <a:lnTo>
                      <a:pt x="593" y="914"/>
                    </a:lnTo>
                    <a:lnTo>
                      <a:pt x="589" y="913"/>
                    </a:lnTo>
                    <a:lnTo>
                      <a:pt x="585" y="909"/>
                    </a:lnTo>
                    <a:lnTo>
                      <a:pt x="585" y="907"/>
                    </a:lnTo>
                    <a:lnTo>
                      <a:pt x="591" y="903"/>
                    </a:lnTo>
                    <a:lnTo>
                      <a:pt x="593" y="899"/>
                    </a:lnTo>
                    <a:lnTo>
                      <a:pt x="595" y="897"/>
                    </a:lnTo>
                    <a:lnTo>
                      <a:pt x="595" y="895"/>
                    </a:lnTo>
                    <a:lnTo>
                      <a:pt x="591" y="897"/>
                    </a:lnTo>
                    <a:lnTo>
                      <a:pt x="587" y="897"/>
                    </a:lnTo>
                    <a:lnTo>
                      <a:pt x="585" y="895"/>
                    </a:lnTo>
                    <a:lnTo>
                      <a:pt x="589" y="892"/>
                    </a:lnTo>
                    <a:lnTo>
                      <a:pt x="591" y="888"/>
                    </a:lnTo>
                    <a:lnTo>
                      <a:pt x="591" y="882"/>
                    </a:lnTo>
                    <a:lnTo>
                      <a:pt x="593" y="880"/>
                    </a:lnTo>
                    <a:lnTo>
                      <a:pt x="593" y="878"/>
                    </a:lnTo>
                    <a:lnTo>
                      <a:pt x="591" y="878"/>
                    </a:lnTo>
                    <a:lnTo>
                      <a:pt x="589" y="882"/>
                    </a:lnTo>
                    <a:lnTo>
                      <a:pt x="589" y="888"/>
                    </a:lnTo>
                    <a:lnTo>
                      <a:pt x="585" y="894"/>
                    </a:lnTo>
                    <a:lnTo>
                      <a:pt x="583" y="894"/>
                    </a:lnTo>
                    <a:lnTo>
                      <a:pt x="581" y="894"/>
                    </a:lnTo>
                    <a:lnTo>
                      <a:pt x="579" y="892"/>
                    </a:lnTo>
                    <a:lnTo>
                      <a:pt x="579" y="890"/>
                    </a:lnTo>
                    <a:lnTo>
                      <a:pt x="579" y="888"/>
                    </a:lnTo>
                    <a:lnTo>
                      <a:pt x="579" y="888"/>
                    </a:lnTo>
                    <a:lnTo>
                      <a:pt x="577" y="890"/>
                    </a:lnTo>
                    <a:lnTo>
                      <a:pt x="575" y="892"/>
                    </a:lnTo>
                    <a:lnTo>
                      <a:pt x="574" y="892"/>
                    </a:lnTo>
                    <a:lnTo>
                      <a:pt x="574" y="890"/>
                    </a:lnTo>
                    <a:lnTo>
                      <a:pt x="572" y="890"/>
                    </a:lnTo>
                    <a:lnTo>
                      <a:pt x="570" y="892"/>
                    </a:lnTo>
                    <a:lnTo>
                      <a:pt x="566" y="890"/>
                    </a:lnTo>
                    <a:lnTo>
                      <a:pt x="566" y="888"/>
                    </a:lnTo>
                    <a:lnTo>
                      <a:pt x="570" y="886"/>
                    </a:lnTo>
                    <a:lnTo>
                      <a:pt x="572" y="886"/>
                    </a:lnTo>
                    <a:lnTo>
                      <a:pt x="575" y="884"/>
                    </a:lnTo>
                    <a:lnTo>
                      <a:pt x="581" y="880"/>
                    </a:lnTo>
                    <a:lnTo>
                      <a:pt x="583" y="878"/>
                    </a:lnTo>
                    <a:lnTo>
                      <a:pt x="583" y="874"/>
                    </a:lnTo>
                    <a:lnTo>
                      <a:pt x="581" y="876"/>
                    </a:lnTo>
                    <a:lnTo>
                      <a:pt x="579" y="880"/>
                    </a:lnTo>
                    <a:lnTo>
                      <a:pt x="577" y="884"/>
                    </a:lnTo>
                    <a:lnTo>
                      <a:pt x="575" y="884"/>
                    </a:lnTo>
                    <a:lnTo>
                      <a:pt x="570" y="882"/>
                    </a:lnTo>
                    <a:lnTo>
                      <a:pt x="568" y="880"/>
                    </a:lnTo>
                    <a:lnTo>
                      <a:pt x="566" y="880"/>
                    </a:lnTo>
                    <a:lnTo>
                      <a:pt x="566" y="878"/>
                    </a:lnTo>
                    <a:lnTo>
                      <a:pt x="568" y="878"/>
                    </a:lnTo>
                    <a:lnTo>
                      <a:pt x="566" y="876"/>
                    </a:lnTo>
                    <a:lnTo>
                      <a:pt x="562" y="876"/>
                    </a:lnTo>
                    <a:lnTo>
                      <a:pt x="560" y="876"/>
                    </a:lnTo>
                    <a:lnTo>
                      <a:pt x="556" y="876"/>
                    </a:lnTo>
                    <a:lnTo>
                      <a:pt x="556" y="878"/>
                    </a:lnTo>
                    <a:lnTo>
                      <a:pt x="553" y="876"/>
                    </a:lnTo>
                    <a:lnTo>
                      <a:pt x="551" y="873"/>
                    </a:lnTo>
                    <a:lnTo>
                      <a:pt x="551" y="871"/>
                    </a:lnTo>
                    <a:lnTo>
                      <a:pt x="555" y="873"/>
                    </a:lnTo>
                    <a:lnTo>
                      <a:pt x="558" y="873"/>
                    </a:lnTo>
                    <a:lnTo>
                      <a:pt x="562" y="873"/>
                    </a:lnTo>
                    <a:lnTo>
                      <a:pt x="562" y="871"/>
                    </a:lnTo>
                    <a:lnTo>
                      <a:pt x="560" y="871"/>
                    </a:lnTo>
                    <a:lnTo>
                      <a:pt x="556" y="871"/>
                    </a:lnTo>
                    <a:lnTo>
                      <a:pt x="555" y="871"/>
                    </a:lnTo>
                    <a:lnTo>
                      <a:pt x="555" y="869"/>
                    </a:lnTo>
                    <a:lnTo>
                      <a:pt x="558" y="871"/>
                    </a:lnTo>
                    <a:lnTo>
                      <a:pt x="562" y="869"/>
                    </a:lnTo>
                    <a:lnTo>
                      <a:pt x="562" y="867"/>
                    </a:lnTo>
                    <a:lnTo>
                      <a:pt x="558" y="867"/>
                    </a:lnTo>
                    <a:lnTo>
                      <a:pt x="555" y="867"/>
                    </a:lnTo>
                    <a:lnTo>
                      <a:pt x="551" y="867"/>
                    </a:lnTo>
                    <a:lnTo>
                      <a:pt x="549" y="867"/>
                    </a:lnTo>
                    <a:lnTo>
                      <a:pt x="547" y="865"/>
                    </a:lnTo>
                    <a:lnTo>
                      <a:pt x="549" y="863"/>
                    </a:lnTo>
                    <a:lnTo>
                      <a:pt x="551" y="861"/>
                    </a:lnTo>
                    <a:lnTo>
                      <a:pt x="553" y="863"/>
                    </a:lnTo>
                    <a:lnTo>
                      <a:pt x="556" y="863"/>
                    </a:lnTo>
                    <a:lnTo>
                      <a:pt x="558" y="861"/>
                    </a:lnTo>
                    <a:lnTo>
                      <a:pt x="556" y="861"/>
                    </a:lnTo>
                    <a:lnTo>
                      <a:pt x="553" y="861"/>
                    </a:lnTo>
                    <a:lnTo>
                      <a:pt x="549" y="859"/>
                    </a:lnTo>
                    <a:lnTo>
                      <a:pt x="549" y="859"/>
                    </a:lnTo>
                    <a:lnTo>
                      <a:pt x="555" y="857"/>
                    </a:lnTo>
                    <a:lnTo>
                      <a:pt x="556" y="859"/>
                    </a:lnTo>
                    <a:lnTo>
                      <a:pt x="558" y="857"/>
                    </a:lnTo>
                    <a:lnTo>
                      <a:pt x="558" y="855"/>
                    </a:lnTo>
                    <a:lnTo>
                      <a:pt x="558" y="853"/>
                    </a:lnTo>
                    <a:lnTo>
                      <a:pt x="560" y="852"/>
                    </a:lnTo>
                    <a:lnTo>
                      <a:pt x="564" y="852"/>
                    </a:lnTo>
                    <a:lnTo>
                      <a:pt x="568" y="853"/>
                    </a:lnTo>
                    <a:lnTo>
                      <a:pt x="568" y="852"/>
                    </a:lnTo>
                    <a:lnTo>
                      <a:pt x="562" y="852"/>
                    </a:lnTo>
                    <a:lnTo>
                      <a:pt x="562" y="850"/>
                    </a:lnTo>
                    <a:lnTo>
                      <a:pt x="560" y="848"/>
                    </a:lnTo>
                    <a:lnTo>
                      <a:pt x="558" y="852"/>
                    </a:lnTo>
                    <a:lnTo>
                      <a:pt x="555" y="853"/>
                    </a:lnTo>
                    <a:lnTo>
                      <a:pt x="553" y="855"/>
                    </a:lnTo>
                    <a:lnTo>
                      <a:pt x="551" y="853"/>
                    </a:lnTo>
                    <a:lnTo>
                      <a:pt x="551" y="852"/>
                    </a:lnTo>
                    <a:lnTo>
                      <a:pt x="551" y="848"/>
                    </a:lnTo>
                    <a:lnTo>
                      <a:pt x="553" y="846"/>
                    </a:lnTo>
                    <a:lnTo>
                      <a:pt x="556" y="844"/>
                    </a:lnTo>
                    <a:lnTo>
                      <a:pt x="558" y="840"/>
                    </a:lnTo>
                    <a:lnTo>
                      <a:pt x="568" y="834"/>
                    </a:lnTo>
                    <a:lnTo>
                      <a:pt x="570" y="833"/>
                    </a:lnTo>
                    <a:lnTo>
                      <a:pt x="572" y="836"/>
                    </a:lnTo>
                    <a:lnTo>
                      <a:pt x="572" y="840"/>
                    </a:lnTo>
                    <a:lnTo>
                      <a:pt x="574" y="844"/>
                    </a:lnTo>
                    <a:lnTo>
                      <a:pt x="574" y="842"/>
                    </a:lnTo>
                    <a:lnTo>
                      <a:pt x="574" y="838"/>
                    </a:lnTo>
                    <a:lnTo>
                      <a:pt x="574" y="833"/>
                    </a:lnTo>
                    <a:lnTo>
                      <a:pt x="577" y="831"/>
                    </a:lnTo>
                    <a:lnTo>
                      <a:pt x="581" y="831"/>
                    </a:lnTo>
                    <a:lnTo>
                      <a:pt x="577" y="831"/>
                    </a:lnTo>
                    <a:lnTo>
                      <a:pt x="574" y="831"/>
                    </a:lnTo>
                    <a:lnTo>
                      <a:pt x="570" y="831"/>
                    </a:lnTo>
                    <a:lnTo>
                      <a:pt x="570" y="829"/>
                    </a:lnTo>
                    <a:lnTo>
                      <a:pt x="570" y="827"/>
                    </a:lnTo>
                    <a:lnTo>
                      <a:pt x="574" y="825"/>
                    </a:lnTo>
                    <a:lnTo>
                      <a:pt x="577" y="823"/>
                    </a:lnTo>
                    <a:lnTo>
                      <a:pt x="579" y="817"/>
                    </a:lnTo>
                    <a:lnTo>
                      <a:pt x="579" y="815"/>
                    </a:lnTo>
                    <a:lnTo>
                      <a:pt x="577" y="815"/>
                    </a:lnTo>
                    <a:lnTo>
                      <a:pt x="577" y="819"/>
                    </a:lnTo>
                    <a:lnTo>
                      <a:pt x="574" y="821"/>
                    </a:lnTo>
                    <a:lnTo>
                      <a:pt x="570" y="823"/>
                    </a:lnTo>
                    <a:lnTo>
                      <a:pt x="566" y="827"/>
                    </a:lnTo>
                    <a:lnTo>
                      <a:pt x="562" y="831"/>
                    </a:lnTo>
                    <a:lnTo>
                      <a:pt x="556" y="833"/>
                    </a:lnTo>
                    <a:lnTo>
                      <a:pt x="555" y="829"/>
                    </a:lnTo>
                    <a:lnTo>
                      <a:pt x="555" y="827"/>
                    </a:lnTo>
                    <a:lnTo>
                      <a:pt x="558" y="827"/>
                    </a:lnTo>
                    <a:lnTo>
                      <a:pt x="555" y="827"/>
                    </a:lnTo>
                    <a:lnTo>
                      <a:pt x="551" y="829"/>
                    </a:lnTo>
                    <a:lnTo>
                      <a:pt x="549" y="827"/>
                    </a:lnTo>
                    <a:lnTo>
                      <a:pt x="549" y="825"/>
                    </a:lnTo>
                    <a:lnTo>
                      <a:pt x="553" y="821"/>
                    </a:lnTo>
                    <a:lnTo>
                      <a:pt x="556" y="821"/>
                    </a:lnTo>
                    <a:lnTo>
                      <a:pt x="560" y="821"/>
                    </a:lnTo>
                    <a:lnTo>
                      <a:pt x="560" y="819"/>
                    </a:lnTo>
                    <a:lnTo>
                      <a:pt x="560" y="817"/>
                    </a:lnTo>
                    <a:lnTo>
                      <a:pt x="558" y="815"/>
                    </a:lnTo>
                    <a:lnTo>
                      <a:pt x="558" y="815"/>
                    </a:lnTo>
                    <a:lnTo>
                      <a:pt x="560" y="813"/>
                    </a:lnTo>
                    <a:lnTo>
                      <a:pt x="560" y="812"/>
                    </a:lnTo>
                    <a:lnTo>
                      <a:pt x="556" y="813"/>
                    </a:lnTo>
                    <a:lnTo>
                      <a:pt x="555" y="813"/>
                    </a:lnTo>
                    <a:lnTo>
                      <a:pt x="553" y="810"/>
                    </a:lnTo>
                    <a:lnTo>
                      <a:pt x="553" y="802"/>
                    </a:lnTo>
                    <a:lnTo>
                      <a:pt x="551" y="800"/>
                    </a:lnTo>
                    <a:lnTo>
                      <a:pt x="551" y="796"/>
                    </a:lnTo>
                    <a:lnTo>
                      <a:pt x="553" y="794"/>
                    </a:lnTo>
                    <a:lnTo>
                      <a:pt x="556" y="794"/>
                    </a:lnTo>
                    <a:lnTo>
                      <a:pt x="560" y="796"/>
                    </a:lnTo>
                    <a:lnTo>
                      <a:pt x="564" y="796"/>
                    </a:lnTo>
                    <a:lnTo>
                      <a:pt x="568" y="798"/>
                    </a:lnTo>
                    <a:lnTo>
                      <a:pt x="568" y="796"/>
                    </a:lnTo>
                    <a:lnTo>
                      <a:pt x="564" y="796"/>
                    </a:lnTo>
                    <a:lnTo>
                      <a:pt x="560" y="796"/>
                    </a:lnTo>
                    <a:lnTo>
                      <a:pt x="558" y="792"/>
                    </a:lnTo>
                    <a:lnTo>
                      <a:pt x="556" y="791"/>
                    </a:lnTo>
                    <a:lnTo>
                      <a:pt x="556" y="789"/>
                    </a:lnTo>
                    <a:lnTo>
                      <a:pt x="558" y="785"/>
                    </a:lnTo>
                    <a:lnTo>
                      <a:pt x="560" y="785"/>
                    </a:lnTo>
                    <a:lnTo>
                      <a:pt x="562" y="781"/>
                    </a:lnTo>
                    <a:lnTo>
                      <a:pt x="560" y="777"/>
                    </a:lnTo>
                    <a:lnTo>
                      <a:pt x="560" y="777"/>
                    </a:lnTo>
                    <a:lnTo>
                      <a:pt x="556" y="781"/>
                    </a:lnTo>
                    <a:lnTo>
                      <a:pt x="553" y="783"/>
                    </a:lnTo>
                    <a:lnTo>
                      <a:pt x="547" y="785"/>
                    </a:lnTo>
                    <a:lnTo>
                      <a:pt x="545" y="789"/>
                    </a:lnTo>
                    <a:lnTo>
                      <a:pt x="545" y="791"/>
                    </a:lnTo>
                    <a:lnTo>
                      <a:pt x="543" y="791"/>
                    </a:lnTo>
                    <a:lnTo>
                      <a:pt x="539" y="785"/>
                    </a:lnTo>
                    <a:lnTo>
                      <a:pt x="537" y="779"/>
                    </a:lnTo>
                    <a:lnTo>
                      <a:pt x="539" y="770"/>
                    </a:lnTo>
                    <a:lnTo>
                      <a:pt x="539" y="764"/>
                    </a:lnTo>
                    <a:lnTo>
                      <a:pt x="539" y="762"/>
                    </a:lnTo>
                    <a:lnTo>
                      <a:pt x="537" y="762"/>
                    </a:lnTo>
                    <a:lnTo>
                      <a:pt x="535" y="756"/>
                    </a:lnTo>
                    <a:lnTo>
                      <a:pt x="539" y="754"/>
                    </a:lnTo>
                    <a:lnTo>
                      <a:pt x="541" y="756"/>
                    </a:lnTo>
                    <a:lnTo>
                      <a:pt x="543" y="758"/>
                    </a:lnTo>
                    <a:lnTo>
                      <a:pt x="541" y="754"/>
                    </a:lnTo>
                    <a:lnTo>
                      <a:pt x="545" y="751"/>
                    </a:lnTo>
                    <a:lnTo>
                      <a:pt x="547" y="747"/>
                    </a:lnTo>
                    <a:lnTo>
                      <a:pt x="551" y="745"/>
                    </a:lnTo>
                    <a:lnTo>
                      <a:pt x="555" y="747"/>
                    </a:lnTo>
                    <a:lnTo>
                      <a:pt x="556" y="745"/>
                    </a:lnTo>
                    <a:lnTo>
                      <a:pt x="555" y="745"/>
                    </a:lnTo>
                    <a:lnTo>
                      <a:pt x="553" y="743"/>
                    </a:lnTo>
                    <a:lnTo>
                      <a:pt x="558" y="737"/>
                    </a:lnTo>
                    <a:lnTo>
                      <a:pt x="560" y="733"/>
                    </a:lnTo>
                    <a:lnTo>
                      <a:pt x="566" y="731"/>
                    </a:lnTo>
                    <a:lnTo>
                      <a:pt x="566" y="730"/>
                    </a:lnTo>
                    <a:lnTo>
                      <a:pt x="564" y="730"/>
                    </a:lnTo>
                    <a:lnTo>
                      <a:pt x="562" y="728"/>
                    </a:lnTo>
                    <a:lnTo>
                      <a:pt x="558" y="731"/>
                    </a:lnTo>
                    <a:lnTo>
                      <a:pt x="558" y="735"/>
                    </a:lnTo>
                    <a:lnTo>
                      <a:pt x="551" y="741"/>
                    </a:lnTo>
                    <a:lnTo>
                      <a:pt x="551" y="741"/>
                    </a:lnTo>
                    <a:lnTo>
                      <a:pt x="551" y="739"/>
                    </a:lnTo>
                    <a:lnTo>
                      <a:pt x="555" y="733"/>
                    </a:lnTo>
                    <a:lnTo>
                      <a:pt x="555" y="728"/>
                    </a:lnTo>
                    <a:lnTo>
                      <a:pt x="560" y="718"/>
                    </a:lnTo>
                    <a:lnTo>
                      <a:pt x="562" y="714"/>
                    </a:lnTo>
                    <a:lnTo>
                      <a:pt x="560" y="714"/>
                    </a:lnTo>
                    <a:lnTo>
                      <a:pt x="560" y="714"/>
                    </a:lnTo>
                    <a:lnTo>
                      <a:pt x="558" y="716"/>
                    </a:lnTo>
                    <a:lnTo>
                      <a:pt x="555" y="724"/>
                    </a:lnTo>
                    <a:lnTo>
                      <a:pt x="553" y="731"/>
                    </a:lnTo>
                    <a:lnTo>
                      <a:pt x="549" y="737"/>
                    </a:lnTo>
                    <a:lnTo>
                      <a:pt x="545" y="743"/>
                    </a:lnTo>
                    <a:lnTo>
                      <a:pt x="541" y="745"/>
                    </a:lnTo>
                    <a:lnTo>
                      <a:pt x="539" y="743"/>
                    </a:lnTo>
                    <a:lnTo>
                      <a:pt x="539" y="747"/>
                    </a:lnTo>
                    <a:lnTo>
                      <a:pt x="537" y="747"/>
                    </a:lnTo>
                    <a:lnTo>
                      <a:pt x="535" y="743"/>
                    </a:lnTo>
                    <a:lnTo>
                      <a:pt x="535" y="739"/>
                    </a:lnTo>
                    <a:lnTo>
                      <a:pt x="537" y="737"/>
                    </a:lnTo>
                    <a:lnTo>
                      <a:pt x="539" y="737"/>
                    </a:lnTo>
                    <a:lnTo>
                      <a:pt x="541" y="737"/>
                    </a:lnTo>
                    <a:lnTo>
                      <a:pt x="545" y="735"/>
                    </a:lnTo>
                    <a:lnTo>
                      <a:pt x="545" y="735"/>
                    </a:lnTo>
                    <a:lnTo>
                      <a:pt x="541" y="735"/>
                    </a:lnTo>
                    <a:lnTo>
                      <a:pt x="539" y="735"/>
                    </a:lnTo>
                    <a:lnTo>
                      <a:pt x="537" y="735"/>
                    </a:lnTo>
                    <a:lnTo>
                      <a:pt x="537" y="733"/>
                    </a:lnTo>
                    <a:lnTo>
                      <a:pt x="539" y="731"/>
                    </a:lnTo>
                    <a:lnTo>
                      <a:pt x="543" y="730"/>
                    </a:lnTo>
                    <a:lnTo>
                      <a:pt x="545" y="731"/>
                    </a:lnTo>
                    <a:lnTo>
                      <a:pt x="545" y="730"/>
                    </a:lnTo>
                    <a:lnTo>
                      <a:pt x="543" y="728"/>
                    </a:lnTo>
                    <a:lnTo>
                      <a:pt x="545" y="724"/>
                    </a:lnTo>
                    <a:lnTo>
                      <a:pt x="547" y="720"/>
                    </a:lnTo>
                    <a:lnTo>
                      <a:pt x="547" y="718"/>
                    </a:lnTo>
                    <a:lnTo>
                      <a:pt x="547" y="714"/>
                    </a:lnTo>
                    <a:lnTo>
                      <a:pt x="551" y="711"/>
                    </a:lnTo>
                    <a:lnTo>
                      <a:pt x="551" y="711"/>
                    </a:lnTo>
                    <a:lnTo>
                      <a:pt x="545" y="711"/>
                    </a:lnTo>
                    <a:lnTo>
                      <a:pt x="545" y="709"/>
                    </a:lnTo>
                    <a:lnTo>
                      <a:pt x="549" y="705"/>
                    </a:lnTo>
                    <a:lnTo>
                      <a:pt x="543" y="707"/>
                    </a:lnTo>
                    <a:lnTo>
                      <a:pt x="541" y="707"/>
                    </a:lnTo>
                    <a:lnTo>
                      <a:pt x="539" y="705"/>
                    </a:lnTo>
                    <a:lnTo>
                      <a:pt x="535" y="709"/>
                    </a:lnTo>
                    <a:lnTo>
                      <a:pt x="534" y="709"/>
                    </a:lnTo>
                    <a:lnTo>
                      <a:pt x="532" y="711"/>
                    </a:lnTo>
                    <a:lnTo>
                      <a:pt x="530" y="716"/>
                    </a:lnTo>
                    <a:lnTo>
                      <a:pt x="526" y="720"/>
                    </a:lnTo>
                    <a:lnTo>
                      <a:pt x="526" y="716"/>
                    </a:lnTo>
                    <a:lnTo>
                      <a:pt x="526" y="712"/>
                    </a:lnTo>
                    <a:lnTo>
                      <a:pt x="530" y="709"/>
                    </a:lnTo>
                    <a:lnTo>
                      <a:pt x="535" y="703"/>
                    </a:lnTo>
                    <a:lnTo>
                      <a:pt x="537" y="699"/>
                    </a:lnTo>
                    <a:lnTo>
                      <a:pt x="539" y="697"/>
                    </a:lnTo>
                    <a:lnTo>
                      <a:pt x="543" y="699"/>
                    </a:lnTo>
                    <a:lnTo>
                      <a:pt x="547" y="697"/>
                    </a:lnTo>
                    <a:lnTo>
                      <a:pt x="545" y="695"/>
                    </a:lnTo>
                    <a:lnTo>
                      <a:pt x="541" y="695"/>
                    </a:lnTo>
                    <a:lnTo>
                      <a:pt x="537" y="693"/>
                    </a:lnTo>
                    <a:lnTo>
                      <a:pt x="535" y="690"/>
                    </a:lnTo>
                    <a:lnTo>
                      <a:pt x="535" y="686"/>
                    </a:lnTo>
                    <a:lnTo>
                      <a:pt x="537" y="682"/>
                    </a:lnTo>
                    <a:lnTo>
                      <a:pt x="539" y="682"/>
                    </a:lnTo>
                    <a:lnTo>
                      <a:pt x="541" y="680"/>
                    </a:lnTo>
                    <a:lnTo>
                      <a:pt x="539" y="680"/>
                    </a:lnTo>
                    <a:lnTo>
                      <a:pt x="537" y="678"/>
                    </a:lnTo>
                    <a:lnTo>
                      <a:pt x="535" y="674"/>
                    </a:lnTo>
                    <a:lnTo>
                      <a:pt x="534" y="672"/>
                    </a:lnTo>
                    <a:lnTo>
                      <a:pt x="532" y="671"/>
                    </a:lnTo>
                    <a:lnTo>
                      <a:pt x="534" y="671"/>
                    </a:lnTo>
                    <a:lnTo>
                      <a:pt x="535" y="671"/>
                    </a:lnTo>
                    <a:lnTo>
                      <a:pt x="535" y="669"/>
                    </a:lnTo>
                    <a:lnTo>
                      <a:pt x="534" y="669"/>
                    </a:lnTo>
                    <a:lnTo>
                      <a:pt x="532" y="669"/>
                    </a:lnTo>
                    <a:lnTo>
                      <a:pt x="530" y="667"/>
                    </a:lnTo>
                    <a:lnTo>
                      <a:pt x="528" y="663"/>
                    </a:lnTo>
                    <a:lnTo>
                      <a:pt x="526" y="663"/>
                    </a:lnTo>
                    <a:lnTo>
                      <a:pt x="524" y="663"/>
                    </a:lnTo>
                    <a:lnTo>
                      <a:pt x="524" y="661"/>
                    </a:lnTo>
                    <a:lnTo>
                      <a:pt x="526" y="659"/>
                    </a:lnTo>
                    <a:lnTo>
                      <a:pt x="528" y="659"/>
                    </a:lnTo>
                    <a:lnTo>
                      <a:pt x="530" y="657"/>
                    </a:lnTo>
                    <a:lnTo>
                      <a:pt x="528" y="655"/>
                    </a:lnTo>
                    <a:lnTo>
                      <a:pt x="528" y="651"/>
                    </a:lnTo>
                    <a:lnTo>
                      <a:pt x="530" y="648"/>
                    </a:lnTo>
                    <a:lnTo>
                      <a:pt x="530" y="646"/>
                    </a:lnTo>
                    <a:lnTo>
                      <a:pt x="530" y="646"/>
                    </a:lnTo>
                    <a:lnTo>
                      <a:pt x="532" y="648"/>
                    </a:lnTo>
                    <a:lnTo>
                      <a:pt x="534" y="650"/>
                    </a:lnTo>
                    <a:lnTo>
                      <a:pt x="535" y="650"/>
                    </a:lnTo>
                    <a:lnTo>
                      <a:pt x="535" y="646"/>
                    </a:lnTo>
                    <a:lnTo>
                      <a:pt x="534" y="642"/>
                    </a:lnTo>
                    <a:lnTo>
                      <a:pt x="534" y="640"/>
                    </a:lnTo>
                    <a:lnTo>
                      <a:pt x="535" y="640"/>
                    </a:lnTo>
                    <a:lnTo>
                      <a:pt x="537" y="638"/>
                    </a:lnTo>
                    <a:lnTo>
                      <a:pt x="535" y="636"/>
                    </a:lnTo>
                    <a:lnTo>
                      <a:pt x="535" y="634"/>
                    </a:lnTo>
                    <a:lnTo>
                      <a:pt x="537" y="634"/>
                    </a:lnTo>
                    <a:lnTo>
                      <a:pt x="541" y="630"/>
                    </a:lnTo>
                    <a:lnTo>
                      <a:pt x="541" y="630"/>
                    </a:lnTo>
                    <a:lnTo>
                      <a:pt x="537" y="630"/>
                    </a:lnTo>
                    <a:lnTo>
                      <a:pt x="534" y="630"/>
                    </a:lnTo>
                    <a:lnTo>
                      <a:pt x="532" y="630"/>
                    </a:lnTo>
                    <a:lnTo>
                      <a:pt x="530" y="630"/>
                    </a:lnTo>
                    <a:lnTo>
                      <a:pt x="528" y="629"/>
                    </a:lnTo>
                    <a:lnTo>
                      <a:pt x="528" y="625"/>
                    </a:lnTo>
                    <a:lnTo>
                      <a:pt x="526" y="625"/>
                    </a:lnTo>
                    <a:lnTo>
                      <a:pt x="526" y="621"/>
                    </a:lnTo>
                    <a:lnTo>
                      <a:pt x="522" y="617"/>
                    </a:lnTo>
                    <a:lnTo>
                      <a:pt x="520" y="615"/>
                    </a:lnTo>
                    <a:lnTo>
                      <a:pt x="520" y="611"/>
                    </a:lnTo>
                    <a:lnTo>
                      <a:pt x="520" y="606"/>
                    </a:lnTo>
                    <a:lnTo>
                      <a:pt x="524" y="604"/>
                    </a:lnTo>
                    <a:lnTo>
                      <a:pt x="522" y="602"/>
                    </a:lnTo>
                    <a:lnTo>
                      <a:pt x="522" y="598"/>
                    </a:lnTo>
                    <a:lnTo>
                      <a:pt x="526" y="590"/>
                    </a:lnTo>
                    <a:lnTo>
                      <a:pt x="524" y="585"/>
                    </a:lnTo>
                    <a:lnTo>
                      <a:pt x="526" y="579"/>
                    </a:lnTo>
                    <a:lnTo>
                      <a:pt x="528" y="573"/>
                    </a:lnTo>
                    <a:lnTo>
                      <a:pt x="524" y="577"/>
                    </a:lnTo>
                    <a:lnTo>
                      <a:pt x="522" y="581"/>
                    </a:lnTo>
                    <a:lnTo>
                      <a:pt x="520" y="581"/>
                    </a:lnTo>
                    <a:lnTo>
                      <a:pt x="520" y="575"/>
                    </a:lnTo>
                    <a:lnTo>
                      <a:pt x="518" y="575"/>
                    </a:lnTo>
                    <a:lnTo>
                      <a:pt x="518" y="575"/>
                    </a:lnTo>
                    <a:lnTo>
                      <a:pt x="518" y="579"/>
                    </a:lnTo>
                    <a:lnTo>
                      <a:pt x="520" y="585"/>
                    </a:lnTo>
                    <a:lnTo>
                      <a:pt x="520" y="592"/>
                    </a:lnTo>
                    <a:lnTo>
                      <a:pt x="516" y="600"/>
                    </a:lnTo>
                    <a:lnTo>
                      <a:pt x="516" y="608"/>
                    </a:lnTo>
                    <a:lnTo>
                      <a:pt x="514" y="611"/>
                    </a:lnTo>
                    <a:lnTo>
                      <a:pt x="514" y="615"/>
                    </a:lnTo>
                    <a:lnTo>
                      <a:pt x="513" y="621"/>
                    </a:lnTo>
                    <a:lnTo>
                      <a:pt x="509" y="619"/>
                    </a:lnTo>
                    <a:lnTo>
                      <a:pt x="509" y="615"/>
                    </a:lnTo>
                    <a:lnTo>
                      <a:pt x="509" y="613"/>
                    </a:lnTo>
                    <a:lnTo>
                      <a:pt x="509" y="611"/>
                    </a:lnTo>
                    <a:lnTo>
                      <a:pt x="507" y="613"/>
                    </a:lnTo>
                    <a:lnTo>
                      <a:pt x="507" y="615"/>
                    </a:lnTo>
                    <a:lnTo>
                      <a:pt x="503" y="615"/>
                    </a:lnTo>
                    <a:lnTo>
                      <a:pt x="501" y="613"/>
                    </a:lnTo>
                    <a:lnTo>
                      <a:pt x="503" y="610"/>
                    </a:lnTo>
                    <a:lnTo>
                      <a:pt x="501" y="606"/>
                    </a:lnTo>
                    <a:lnTo>
                      <a:pt x="501" y="604"/>
                    </a:lnTo>
                    <a:lnTo>
                      <a:pt x="505" y="600"/>
                    </a:lnTo>
                    <a:lnTo>
                      <a:pt x="505" y="598"/>
                    </a:lnTo>
                    <a:lnTo>
                      <a:pt x="505" y="598"/>
                    </a:lnTo>
                    <a:lnTo>
                      <a:pt x="501" y="602"/>
                    </a:lnTo>
                    <a:lnTo>
                      <a:pt x="499" y="600"/>
                    </a:lnTo>
                    <a:lnTo>
                      <a:pt x="497" y="598"/>
                    </a:lnTo>
                    <a:lnTo>
                      <a:pt x="499" y="594"/>
                    </a:lnTo>
                    <a:lnTo>
                      <a:pt x="497" y="592"/>
                    </a:lnTo>
                    <a:lnTo>
                      <a:pt x="497" y="590"/>
                    </a:lnTo>
                    <a:lnTo>
                      <a:pt x="495" y="592"/>
                    </a:lnTo>
                    <a:lnTo>
                      <a:pt x="494" y="590"/>
                    </a:lnTo>
                    <a:lnTo>
                      <a:pt x="494" y="587"/>
                    </a:lnTo>
                    <a:lnTo>
                      <a:pt x="492" y="587"/>
                    </a:lnTo>
                    <a:lnTo>
                      <a:pt x="492" y="590"/>
                    </a:lnTo>
                    <a:lnTo>
                      <a:pt x="490" y="592"/>
                    </a:lnTo>
                    <a:lnTo>
                      <a:pt x="490" y="594"/>
                    </a:lnTo>
                    <a:lnTo>
                      <a:pt x="492" y="596"/>
                    </a:lnTo>
                    <a:lnTo>
                      <a:pt x="494" y="598"/>
                    </a:lnTo>
                    <a:lnTo>
                      <a:pt x="494" y="600"/>
                    </a:lnTo>
                    <a:lnTo>
                      <a:pt x="492" y="604"/>
                    </a:lnTo>
                    <a:lnTo>
                      <a:pt x="492" y="606"/>
                    </a:lnTo>
                    <a:lnTo>
                      <a:pt x="494" y="604"/>
                    </a:lnTo>
                    <a:lnTo>
                      <a:pt x="495" y="604"/>
                    </a:lnTo>
                    <a:lnTo>
                      <a:pt x="497" y="610"/>
                    </a:lnTo>
                    <a:lnTo>
                      <a:pt x="495" y="611"/>
                    </a:lnTo>
                    <a:lnTo>
                      <a:pt x="494" y="611"/>
                    </a:lnTo>
                    <a:lnTo>
                      <a:pt x="494" y="610"/>
                    </a:lnTo>
                    <a:lnTo>
                      <a:pt x="492" y="611"/>
                    </a:lnTo>
                    <a:lnTo>
                      <a:pt x="494" y="613"/>
                    </a:lnTo>
                    <a:lnTo>
                      <a:pt x="490" y="613"/>
                    </a:lnTo>
                    <a:lnTo>
                      <a:pt x="488" y="611"/>
                    </a:lnTo>
                    <a:lnTo>
                      <a:pt x="486" y="613"/>
                    </a:lnTo>
                    <a:lnTo>
                      <a:pt x="486" y="611"/>
                    </a:lnTo>
                    <a:lnTo>
                      <a:pt x="484" y="610"/>
                    </a:lnTo>
                    <a:lnTo>
                      <a:pt x="478" y="604"/>
                    </a:lnTo>
                    <a:lnTo>
                      <a:pt x="478" y="600"/>
                    </a:lnTo>
                    <a:lnTo>
                      <a:pt x="478" y="598"/>
                    </a:lnTo>
                    <a:lnTo>
                      <a:pt x="476" y="598"/>
                    </a:lnTo>
                    <a:lnTo>
                      <a:pt x="474" y="596"/>
                    </a:lnTo>
                    <a:lnTo>
                      <a:pt x="474" y="587"/>
                    </a:lnTo>
                    <a:lnTo>
                      <a:pt x="476" y="585"/>
                    </a:lnTo>
                    <a:lnTo>
                      <a:pt x="473" y="583"/>
                    </a:lnTo>
                    <a:lnTo>
                      <a:pt x="473" y="581"/>
                    </a:lnTo>
                    <a:lnTo>
                      <a:pt x="474" y="579"/>
                    </a:lnTo>
                    <a:lnTo>
                      <a:pt x="476" y="577"/>
                    </a:lnTo>
                    <a:lnTo>
                      <a:pt x="478" y="575"/>
                    </a:lnTo>
                    <a:lnTo>
                      <a:pt x="478" y="571"/>
                    </a:lnTo>
                    <a:lnTo>
                      <a:pt x="480" y="564"/>
                    </a:lnTo>
                    <a:lnTo>
                      <a:pt x="476" y="571"/>
                    </a:lnTo>
                    <a:lnTo>
                      <a:pt x="474" y="575"/>
                    </a:lnTo>
                    <a:lnTo>
                      <a:pt x="469" y="575"/>
                    </a:lnTo>
                    <a:lnTo>
                      <a:pt x="469" y="577"/>
                    </a:lnTo>
                    <a:lnTo>
                      <a:pt x="463" y="571"/>
                    </a:lnTo>
                    <a:lnTo>
                      <a:pt x="463" y="569"/>
                    </a:lnTo>
                    <a:lnTo>
                      <a:pt x="465" y="569"/>
                    </a:lnTo>
                    <a:lnTo>
                      <a:pt x="465" y="568"/>
                    </a:lnTo>
                    <a:lnTo>
                      <a:pt x="463" y="566"/>
                    </a:lnTo>
                    <a:lnTo>
                      <a:pt x="461" y="568"/>
                    </a:lnTo>
                    <a:lnTo>
                      <a:pt x="459" y="566"/>
                    </a:lnTo>
                    <a:lnTo>
                      <a:pt x="457" y="562"/>
                    </a:lnTo>
                    <a:lnTo>
                      <a:pt x="455" y="558"/>
                    </a:lnTo>
                    <a:lnTo>
                      <a:pt x="457" y="558"/>
                    </a:lnTo>
                    <a:lnTo>
                      <a:pt x="461" y="560"/>
                    </a:lnTo>
                    <a:lnTo>
                      <a:pt x="463" y="560"/>
                    </a:lnTo>
                    <a:lnTo>
                      <a:pt x="465" y="556"/>
                    </a:lnTo>
                    <a:lnTo>
                      <a:pt x="465" y="549"/>
                    </a:lnTo>
                    <a:lnTo>
                      <a:pt x="469" y="547"/>
                    </a:lnTo>
                    <a:lnTo>
                      <a:pt x="469" y="545"/>
                    </a:lnTo>
                    <a:lnTo>
                      <a:pt x="469" y="545"/>
                    </a:lnTo>
                    <a:lnTo>
                      <a:pt x="463" y="547"/>
                    </a:lnTo>
                    <a:lnTo>
                      <a:pt x="461" y="550"/>
                    </a:lnTo>
                    <a:lnTo>
                      <a:pt x="459" y="549"/>
                    </a:lnTo>
                    <a:lnTo>
                      <a:pt x="457" y="549"/>
                    </a:lnTo>
                    <a:lnTo>
                      <a:pt x="450" y="550"/>
                    </a:lnTo>
                    <a:lnTo>
                      <a:pt x="446" y="549"/>
                    </a:lnTo>
                    <a:lnTo>
                      <a:pt x="442" y="547"/>
                    </a:lnTo>
                    <a:lnTo>
                      <a:pt x="442" y="545"/>
                    </a:lnTo>
                    <a:lnTo>
                      <a:pt x="436" y="543"/>
                    </a:lnTo>
                    <a:lnTo>
                      <a:pt x="436" y="541"/>
                    </a:lnTo>
                    <a:lnTo>
                      <a:pt x="440" y="539"/>
                    </a:lnTo>
                    <a:lnTo>
                      <a:pt x="442" y="537"/>
                    </a:lnTo>
                    <a:lnTo>
                      <a:pt x="442" y="535"/>
                    </a:lnTo>
                    <a:lnTo>
                      <a:pt x="440" y="533"/>
                    </a:lnTo>
                    <a:lnTo>
                      <a:pt x="440" y="535"/>
                    </a:lnTo>
                    <a:lnTo>
                      <a:pt x="434" y="537"/>
                    </a:lnTo>
                    <a:lnTo>
                      <a:pt x="431" y="537"/>
                    </a:lnTo>
                    <a:lnTo>
                      <a:pt x="431" y="535"/>
                    </a:lnTo>
                    <a:lnTo>
                      <a:pt x="429" y="533"/>
                    </a:lnTo>
                    <a:lnTo>
                      <a:pt x="425" y="531"/>
                    </a:lnTo>
                    <a:lnTo>
                      <a:pt x="423" y="531"/>
                    </a:lnTo>
                    <a:lnTo>
                      <a:pt x="423" y="528"/>
                    </a:lnTo>
                    <a:lnTo>
                      <a:pt x="421" y="528"/>
                    </a:lnTo>
                    <a:lnTo>
                      <a:pt x="417" y="528"/>
                    </a:lnTo>
                    <a:lnTo>
                      <a:pt x="414" y="528"/>
                    </a:lnTo>
                    <a:lnTo>
                      <a:pt x="410" y="528"/>
                    </a:lnTo>
                    <a:lnTo>
                      <a:pt x="406" y="528"/>
                    </a:lnTo>
                    <a:lnTo>
                      <a:pt x="404" y="529"/>
                    </a:lnTo>
                    <a:lnTo>
                      <a:pt x="394" y="528"/>
                    </a:lnTo>
                    <a:lnTo>
                      <a:pt x="394" y="524"/>
                    </a:lnTo>
                    <a:lnTo>
                      <a:pt x="396" y="524"/>
                    </a:lnTo>
                    <a:lnTo>
                      <a:pt x="398" y="524"/>
                    </a:lnTo>
                    <a:lnTo>
                      <a:pt x="400" y="524"/>
                    </a:lnTo>
                    <a:lnTo>
                      <a:pt x="396" y="520"/>
                    </a:lnTo>
                    <a:lnTo>
                      <a:pt x="400" y="516"/>
                    </a:lnTo>
                    <a:lnTo>
                      <a:pt x="400" y="514"/>
                    </a:lnTo>
                    <a:lnTo>
                      <a:pt x="404" y="510"/>
                    </a:lnTo>
                    <a:lnTo>
                      <a:pt x="398" y="510"/>
                    </a:lnTo>
                    <a:lnTo>
                      <a:pt x="398" y="512"/>
                    </a:lnTo>
                    <a:lnTo>
                      <a:pt x="398" y="512"/>
                    </a:lnTo>
                    <a:lnTo>
                      <a:pt x="396" y="516"/>
                    </a:lnTo>
                    <a:lnTo>
                      <a:pt x="394" y="516"/>
                    </a:lnTo>
                    <a:lnTo>
                      <a:pt x="393" y="514"/>
                    </a:lnTo>
                    <a:lnTo>
                      <a:pt x="391" y="512"/>
                    </a:lnTo>
                    <a:lnTo>
                      <a:pt x="391" y="510"/>
                    </a:lnTo>
                    <a:lnTo>
                      <a:pt x="393" y="509"/>
                    </a:lnTo>
                    <a:lnTo>
                      <a:pt x="393" y="507"/>
                    </a:lnTo>
                    <a:lnTo>
                      <a:pt x="393" y="505"/>
                    </a:lnTo>
                    <a:lnTo>
                      <a:pt x="387" y="507"/>
                    </a:lnTo>
                    <a:lnTo>
                      <a:pt x="383" y="507"/>
                    </a:lnTo>
                    <a:lnTo>
                      <a:pt x="381" y="503"/>
                    </a:lnTo>
                    <a:lnTo>
                      <a:pt x="377" y="505"/>
                    </a:lnTo>
                    <a:lnTo>
                      <a:pt x="373" y="505"/>
                    </a:lnTo>
                    <a:lnTo>
                      <a:pt x="373" y="503"/>
                    </a:lnTo>
                    <a:lnTo>
                      <a:pt x="375" y="501"/>
                    </a:lnTo>
                    <a:lnTo>
                      <a:pt x="379" y="501"/>
                    </a:lnTo>
                    <a:lnTo>
                      <a:pt x="377" y="499"/>
                    </a:lnTo>
                    <a:lnTo>
                      <a:pt x="372" y="497"/>
                    </a:lnTo>
                    <a:lnTo>
                      <a:pt x="372" y="495"/>
                    </a:lnTo>
                    <a:lnTo>
                      <a:pt x="375" y="495"/>
                    </a:lnTo>
                    <a:lnTo>
                      <a:pt x="377" y="493"/>
                    </a:lnTo>
                    <a:lnTo>
                      <a:pt x="373" y="491"/>
                    </a:lnTo>
                    <a:lnTo>
                      <a:pt x="372" y="493"/>
                    </a:lnTo>
                    <a:lnTo>
                      <a:pt x="368" y="491"/>
                    </a:lnTo>
                    <a:lnTo>
                      <a:pt x="368" y="489"/>
                    </a:lnTo>
                    <a:lnTo>
                      <a:pt x="372" y="488"/>
                    </a:lnTo>
                    <a:lnTo>
                      <a:pt x="377" y="488"/>
                    </a:lnTo>
                    <a:lnTo>
                      <a:pt x="381" y="491"/>
                    </a:lnTo>
                    <a:lnTo>
                      <a:pt x="381" y="489"/>
                    </a:lnTo>
                    <a:lnTo>
                      <a:pt x="379" y="488"/>
                    </a:lnTo>
                    <a:lnTo>
                      <a:pt x="372" y="486"/>
                    </a:lnTo>
                    <a:lnTo>
                      <a:pt x="370" y="484"/>
                    </a:lnTo>
                    <a:lnTo>
                      <a:pt x="372" y="482"/>
                    </a:lnTo>
                    <a:lnTo>
                      <a:pt x="375" y="482"/>
                    </a:lnTo>
                    <a:lnTo>
                      <a:pt x="379" y="478"/>
                    </a:lnTo>
                    <a:lnTo>
                      <a:pt x="383" y="478"/>
                    </a:lnTo>
                    <a:lnTo>
                      <a:pt x="383" y="476"/>
                    </a:lnTo>
                    <a:lnTo>
                      <a:pt x="379" y="474"/>
                    </a:lnTo>
                    <a:lnTo>
                      <a:pt x="375" y="476"/>
                    </a:lnTo>
                    <a:lnTo>
                      <a:pt x="372" y="478"/>
                    </a:lnTo>
                    <a:lnTo>
                      <a:pt x="372" y="478"/>
                    </a:lnTo>
                    <a:lnTo>
                      <a:pt x="368" y="482"/>
                    </a:lnTo>
                    <a:lnTo>
                      <a:pt x="364" y="478"/>
                    </a:lnTo>
                    <a:lnTo>
                      <a:pt x="364" y="482"/>
                    </a:lnTo>
                    <a:lnTo>
                      <a:pt x="358" y="484"/>
                    </a:lnTo>
                    <a:lnTo>
                      <a:pt x="358" y="482"/>
                    </a:lnTo>
                    <a:lnTo>
                      <a:pt x="360" y="480"/>
                    </a:lnTo>
                    <a:lnTo>
                      <a:pt x="362" y="476"/>
                    </a:lnTo>
                    <a:lnTo>
                      <a:pt x="360" y="476"/>
                    </a:lnTo>
                    <a:lnTo>
                      <a:pt x="356" y="478"/>
                    </a:lnTo>
                    <a:lnTo>
                      <a:pt x="354" y="486"/>
                    </a:lnTo>
                    <a:lnTo>
                      <a:pt x="353" y="486"/>
                    </a:lnTo>
                    <a:lnTo>
                      <a:pt x="353" y="480"/>
                    </a:lnTo>
                    <a:lnTo>
                      <a:pt x="353" y="476"/>
                    </a:lnTo>
                    <a:lnTo>
                      <a:pt x="358" y="472"/>
                    </a:lnTo>
                    <a:lnTo>
                      <a:pt x="354" y="472"/>
                    </a:lnTo>
                    <a:lnTo>
                      <a:pt x="351" y="472"/>
                    </a:lnTo>
                    <a:lnTo>
                      <a:pt x="349" y="470"/>
                    </a:lnTo>
                    <a:lnTo>
                      <a:pt x="343" y="472"/>
                    </a:lnTo>
                    <a:lnTo>
                      <a:pt x="343" y="478"/>
                    </a:lnTo>
                    <a:lnTo>
                      <a:pt x="343" y="478"/>
                    </a:lnTo>
                    <a:lnTo>
                      <a:pt x="341" y="478"/>
                    </a:lnTo>
                    <a:lnTo>
                      <a:pt x="339" y="478"/>
                    </a:lnTo>
                    <a:lnTo>
                      <a:pt x="335" y="480"/>
                    </a:lnTo>
                    <a:lnTo>
                      <a:pt x="335" y="482"/>
                    </a:lnTo>
                    <a:lnTo>
                      <a:pt x="339" y="486"/>
                    </a:lnTo>
                    <a:lnTo>
                      <a:pt x="341" y="484"/>
                    </a:lnTo>
                    <a:lnTo>
                      <a:pt x="341" y="488"/>
                    </a:lnTo>
                    <a:lnTo>
                      <a:pt x="339" y="489"/>
                    </a:lnTo>
                    <a:lnTo>
                      <a:pt x="337" y="488"/>
                    </a:lnTo>
                    <a:lnTo>
                      <a:pt x="333" y="488"/>
                    </a:lnTo>
                    <a:lnTo>
                      <a:pt x="333" y="491"/>
                    </a:lnTo>
                    <a:lnTo>
                      <a:pt x="337" y="491"/>
                    </a:lnTo>
                    <a:lnTo>
                      <a:pt x="339" y="493"/>
                    </a:lnTo>
                    <a:lnTo>
                      <a:pt x="343" y="491"/>
                    </a:lnTo>
                    <a:lnTo>
                      <a:pt x="343" y="495"/>
                    </a:lnTo>
                    <a:lnTo>
                      <a:pt x="341" y="499"/>
                    </a:lnTo>
                    <a:lnTo>
                      <a:pt x="333" y="501"/>
                    </a:lnTo>
                    <a:lnTo>
                      <a:pt x="333" y="505"/>
                    </a:lnTo>
                    <a:lnTo>
                      <a:pt x="335" y="505"/>
                    </a:lnTo>
                    <a:lnTo>
                      <a:pt x="332" y="507"/>
                    </a:lnTo>
                    <a:lnTo>
                      <a:pt x="328" y="509"/>
                    </a:lnTo>
                    <a:lnTo>
                      <a:pt x="326" y="512"/>
                    </a:lnTo>
                    <a:lnTo>
                      <a:pt x="322" y="514"/>
                    </a:lnTo>
                    <a:lnTo>
                      <a:pt x="322" y="512"/>
                    </a:lnTo>
                    <a:lnTo>
                      <a:pt x="318" y="512"/>
                    </a:lnTo>
                    <a:lnTo>
                      <a:pt x="318" y="510"/>
                    </a:lnTo>
                    <a:lnTo>
                      <a:pt x="316" y="509"/>
                    </a:lnTo>
                    <a:lnTo>
                      <a:pt x="313" y="512"/>
                    </a:lnTo>
                    <a:lnTo>
                      <a:pt x="313" y="510"/>
                    </a:lnTo>
                    <a:lnTo>
                      <a:pt x="314" y="507"/>
                    </a:lnTo>
                    <a:lnTo>
                      <a:pt x="314" y="505"/>
                    </a:lnTo>
                    <a:lnTo>
                      <a:pt x="313" y="505"/>
                    </a:lnTo>
                    <a:lnTo>
                      <a:pt x="309" y="512"/>
                    </a:lnTo>
                    <a:lnTo>
                      <a:pt x="305" y="516"/>
                    </a:lnTo>
                    <a:lnTo>
                      <a:pt x="303" y="518"/>
                    </a:lnTo>
                    <a:lnTo>
                      <a:pt x="303" y="516"/>
                    </a:lnTo>
                    <a:lnTo>
                      <a:pt x="307" y="510"/>
                    </a:lnTo>
                    <a:lnTo>
                      <a:pt x="305" y="510"/>
                    </a:lnTo>
                    <a:lnTo>
                      <a:pt x="301" y="512"/>
                    </a:lnTo>
                    <a:lnTo>
                      <a:pt x="299" y="520"/>
                    </a:lnTo>
                    <a:lnTo>
                      <a:pt x="297" y="522"/>
                    </a:lnTo>
                    <a:lnTo>
                      <a:pt x="297" y="520"/>
                    </a:lnTo>
                    <a:lnTo>
                      <a:pt x="293" y="520"/>
                    </a:lnTo>
                    <a:lnTo>
                      <a:pt x="288" y="524"/>
                    </a:lnTo>
                    <a:lnTo>
                      <a:pt x="284" y="524"/>
                    </a:lnTo>
                    <a:lnTo>
                      <a:pt x="282" y="522"/>
                    </a:lnTo>
                    <a:lnTo>
                      <a:pt x="284" y="520"/>
                    </a:lnTo>
                    <a:lnTo>
                      <a:pt x="282" y="518"/>
                    </a:lnTo>
                    <a:lnTo>
                      <a:pt x="280" y="520"/>
                    </a:lnTo>
                    <a:lnTo>
                      <a:pt x="280" y="524"/>
                    </a:lnTo>
                    <a:lnTo>
                      <a:pt x="276" y="528"/>
                    </a:lnTo>
                    <a:lnTo>
                      <a:pt x="274" y="528"/>
                    </a:lnTo>
                    <a:lnTo>
                      <a:pt x="273" y="529"/>
                    </a:lnTo>
                    <a:lnTo>
                      <a:pt x="271" y="531"/>
                    </a:lnTo>
                    <a:lnTo>
                      <a:pt x="271" y="529"/>
                    </a:lnTo>
                    <a:lnTo>
                      <a:pt x="269" y="529"/>
                    </a:lnTo>
                    <a:lnTo>
                      <a:pt x="267" y="533"/>
                    </a:lnTo>
                    <a:lnTo>
                      <a:pt x="265" y="531"/>
                    </a:lnTo>
                    <a:lnTo>
                      <a:pt x="263" y="533"/>
                    </a:lnTo>
                    <a:lnTo>
                      <a:pt x="261" y="533"/>
                    </a:lnTo>
                    <a:lnTo>
                      <a:pt x="257" y="528"/>
                    </a:lnTo>
                    <a:lnTo>
                      <a:pt x="257" y="524"/>
                    </a:lnTo>
                    <a:lnTo>
                      <a:pt x="259" y="524"/>
                    </a:lnTo>
                    <a:lnTo>
                      <a:pt x="261" y="524"/>
                    </a:lnTo>
                    <a:lnTo>
                      <a:pt x="261" y="520"/>
                    </a:lnTo>
                    <a:lnTo>
                      <a:pt x="265" y="520"/>
                    </a:lnTo>
                    <a:lnTo>
                      <a:pt x="267" y="520"/>
                    </a:lnTo>
                    <a:lnTo>
                      <a:pt x="271" y="522"/>
                    </a:lnTo>
                    <a:lnTo>
                      <a:pt x="273" y="518"/>
                    </a:lnTo>
                    <a:lnTo>
                      <a:pt x="274" y="518"/>
                    </a:lnTo>
                    <a:lnTo>
                      <a:pt x="282" y="512"/>
                    </a:lnTo>
                    <a:lnTo>
                      <a:pt x="282" y="510"/>
                    </a:lnTo>
                    <a:lnTo>
                      <a:pt x="278" y="510"/>
                    </a:lnTo>
                    <a:lnTo>
                      <a:pt x="276" y="512"/>
                    </a:lnTo>
                    <a:lnTo>
                      <a:pt x="274" y="512"/>
                    </a:lnTo>
                    <a:lnTo>
                      <a:pt x="273" y="516"/>
                    </a:lnTo>
                    <a:lnTo>
                      <a:pt x="269" y="510"/>
                    </a:lnTo>
                    <a:lnTo>
                      <a:pt x="267" y="509"/>
                    </a:lnTo>
                    <a:lnTo>
                      <a:pt x="271" y="505"/>
                    </a:lnTo>
                    <a:lnTo>
                      <a:pt x="280" y="495"/>
                    </a:lnTo>
                    <a:lnTo>
                      <a:pt x="282" y="489"/>
                    </a:lnTo>
                    <a:lnTo>
                      <a:pt x="288" y="488"/>
                    </a:lnTo>
                    <a:lnTo>
                      <a:pt x="290" y="482"/>
                    </a:lnTo>
                    <a:lnTo>
                      <a:pt x="290" y="480"/>
                    </a:lnTo>
                    <a:lnTo>
                      <a:pt x="290" y="476"/>
                    </a:lnTo>
                    <a:lnTo>
                      <a:pt x="293" y="472"/>
                    </a:lnTo>
                    <a:lnTo>
                      <a:pt x="297" y="472"/>
                    </a:lnTo>
                    <a:lnTo>
                      <a:pt x="303" y="470"/>
                    </a:lnTo>
                    <a:lnTo>
                      <a:pt x="307" y="468"/>
                    </a:lnTo>
                    <a:lnTo>
                      <a:pt x="313" y="467"/>
                    </a:lnTo>
                    <a:lnTo>
                      <a:pt x="313" y="470"/>
                    </a:lnTo>
                    <a:lnTo>
                      <a:pt x="316" y="474"/>
                    </a:lnTo>
                    <a:lnTo>
                      <a:pt x="318" y="474"/>
                    </a:lnTo>
                    <a:lnTo>
                      <a:pt x="320" y="472"/>
                    </a:lnTo>
                    <a:lnTo>
                      <a:pt x="324" y="472"/>
                    </a:lnTo>
                    <a:lnTo>
                      <a:pt x="328" y="476"/>
                    </a:lnTo>
                    <a:lnTo>
                      <a:pt x="326" y="472"/>
                    </a:lnTo>
                    <a:lnTo>
                      <a:pt x="322" y="467"/>
                    </a:lnTo>
                    <a:lnTo>
                      <a:pt x="324" y="463"/>
                    </a:lnTo>
                    <a:lnTo>
                      <a:pt x="332" y="455"/>
                    </a:lnTo>
                    <a:lnTo>
                      <a:pt x="335" y="455"/>
                    </a:lnTo>
                    <a:lnTo>
                      <a:pt x="341" y="451"/>
                    </a:lnTo>
                    <a:lnTo>
                      <a:pt x="343" y="448"/>
                    </a:lnTo>
                    <a:lnTo>
                      <a:pt x="341" y="449"/>
                    </a:lnTo>
                    <a:lnTo>
                      <a:pt x="333" y="451"/>
                    </a:lnTo>
                    <a:lnTo>
                      <a:pt x="330" y="453"/>
                    </a:lnTo>
                    <a:lnTo>
                      <a:pt x="324" y="459"/>
                    </a:lnTo>
                    <a:lnTo>
                      <a:pt x="324" y="457"/>
                    </a:lnTo>
                    <a:lnTo>
                      <a:pt x="320" y="457"/>
                    </a:lnTo>
                    <a:lnTo>
                      <a:pt x="318" y="455"/>
                    </a:lnTo>
                    <a:lnTo>
                      <a:pt x="318" y="451"/>
                    </a:lnTo>
                    <a:lnTo>
                      <a:pt x="320" y="448"/>
                    </a:lnTo>
                    <a:lnTo>
                      <a:pt x="314" y="455"/>
                    </a:lnTo>
                    <a:lnTo>
                      <a:pt x="309" y="455"/>
                    </a:lnTo>
                    <a:lnTo>
                      <a:pt x="301" y="461"/>
                    </a:lnTo>
                    <a:lnTo>
                      <a:pt x="295" y="463"/>
                    </a:lnTo>
                    <a:lnTo>
                      <a:pt x="288" y="468"/>
                    </a:lnTo>
                    <a:lnTo>
                      <a:pt x="288" y="470"/>
                    </a:lnTo>
                    <a:lnTo>
                      <a:pt x="286" y="472"/>
                    </a:lnTo>
                    <a:lnTo>
                      <a:pt x="282" y="472"/>
                    </a:lnTo>
                    <a:lnTo>
                      <a:pt x="278" y="476"/>
                    </a:lnTo>
                    <a:lnTo>
                      <a:pt x="269" y="480"/>
                    </a:lnTo>
                    <a:lnTo>
                      <a:pt x="269" y="482"/>
                    </a:lnTo>
                    <a:lnTo>
                      <a:pt x="267" y="486"/>
                    </a:lnTo>
                    <a:lnTo>
                      <a:pt x="261" y="486"/>
                    </a:lnTo>
                    <a:lnTo>
                      <a:pt x="259" y="484"/>
                    </a:lnTo>
                    <a:lnTo>
                      <a:pt x="253" y="484"/>
                    </a:lnTo>
                    <a:lnTo>
                      <a:pt x="252" y="486"/>
                    </a:lnTo>
                    <a:lnTo>
                      <a:pt x="252" y="488"/>
                    </a:lnTo>
                    <a:lnTo>
                      <a:pt x="253" y="486"/>
                    </a:lnTo>
                    <a:lnTo>
                      <a:pt x="255" y="486"/>
                    </a:lnTo>
                    <a:lnTo>
                      <a:pt x="261" y="489"/>
                    </a:lnTo>
                    <a:lnTo>
                      <a:pt x="263" y="493"/>
                    </a:lnTo>
                    <a:lnTo>
                      <a:pt x="261" y="497"/>
                    </a:lnTo>
                    <a:lnTo>
                      <a:pt x="255" y="499"/>
                    </a:lnTo>
                    <a:lnTo>
                      <a:pt x="252" y="499"/>
                    </a:lnTo>
                    <a:lnTo>
                      <a:pt x="250" y="499"/>
                    </a:lnTo>
                    <a:lnTo>
                      <a:pt x="250" y="501"/>
                    </a:lnTo>
                    <a:lnTo>
                      <a:pt x="252" y="501"/>
                    </a:lnTo>
                    <a:lnTo>
                      <a:pt x="253" y="503"/>
                    </a:lnTo>
                    <a:lnTo>
                      <a:pt x="250" y="507"/>
                    </a:lnTo>
                    <a:lnTo>
                      <a:pt x="246" y="507"/>
                    </a:lnTo>
                    <a:lnTo>
                      <a:pt x="246" y="505"/>
                    </a:lnTo>
                    <a:lnTo>
                      <a:pt x="246" y="503"/>
                    </a:lnTo>
                    <a:lnTo>
                      <a:pt x="242" y="505"/>
                    </a:lnTo>
                    <a:lnTo>
                      <a:pt x="238" y="503"/>
                    </a:lnTo>
                    <a:lnTo>
                      <a:pt x="234" y="507"/>
                    </a:lnTo>
                    <a:lnTo>
                      <a:pt x="231" y="505"/>
                    </a:lnTo>
                    <a:lnTo>
                      <a:pt x="229" y="507"/>
                    </a:lnTo>
                    <a:lnTo>
                      <a:pt x="229" y="507"/>
                    </a:lnTo>
                    <a:lnTo>
                      <a:pt x="229" y="509"/>
                    </a:lnTo>
                    <a:lnTo>
                      <a:pt x="227" y="510"/>
                    </a:lnTo>
                    <a:lnTo>
                      <a:pt x="225" y="510"/>
                    </a:lnTo>
                    <a:lnTo>
                      <a:pt x="219" y="514"/>
                    </a:lnTo>
                    <a:lnTo>
                      <a:pt x="221" y="516"/>
                    </a:lnTo>
                    <a:lnTo>
                      <a:pt x="219" y="520"/>
                    </a:lnTo>
                    <a:lnTo>
                      <a:pt x="225" y="520"/>
                    </a:lnTo>
                    <a:lnTo>
                      <a:pt x="227" y="522"/>
                    </a:lnTo>
                    <a:lnTo>
                      <a:pt x="227" y="526"/>
                    </a:lnTo>
                    <a:lnTo>
                      <a:pt x="229" y="526"/>
                    </a:lnTo>
                    <a:lnTo>
                      <a:pt x="231" y="526"/>
                    </a:lnTo>
                    <a:lnTo>
                      <a:pt x="231" y="531"/>
                    </a:lnTo>
                    <a:lnTo>
                      <a:pt x="225" y="535"/>
                    </a:lnTo>
                    <a:lnTo>
                      <a:pt x="223" y="537"/>
                    </a:lnTo>
                    <a:lnTo>
                      <a:pt x="219" y="539"/>
                    </a:lnTo>
                    <a:lnTo>
                      <a:pt x="215" y="539"/>
                    </a:lnTo>
                    <a:lnTo>
                      <a:pt x="212" y="543"/>
                    </a:lnTo>
                    <a:lnTo>
                      <a:pt x="208" y="543"/>
                    </a:lnTo>
                    <a:lnTo>
                      <a:pt x="206" y="543"/>
                    </a:lnTo>
                    <a:lnTo>
                      <a:pt x="208" y="545"/>
                    </a:lnTo>
                    <a:lnTo>
                      <a:pt x="210" y="547"/>
                    </a:lnTo>
                    <a:lnTo>
                      <a:pt x="210" y="547"/>
                    </a:lnTo>
                    <a:lnTo>
                      <a:pt x="208" y="547"/>
                    </a:lnTo>
                    <a:lnTo>
                      <a:pt x="206" y="547"/>
                    </a:lnTo>
                    <a:lnTo>
                      <a:pt x="202" y="549"/>
                    </a:lnTo>
                    <a:lnTo>
                      <a:pt x="202" y="552"/>
                    </a:lnTo>
                    <a:lnTo>
                      <a:pt x="202" y="550"/>
                    </a:lnTo>
                    <a:lnTo>
                      <a:pt x="204" y="550"/>
                    </a:lnTo>
                    <a:lnTo>
                      <a:pt x="202" y="556"/>
                    </a:lnTo>
                    <a:lnTo>
                      <a:pt x="202" y="556"/>
                    </a:lnTo>
                    <a:lnTo>
                      <a:pt x="200" y="556"/>
                    </a:lnTo>
                    <a:lnTo>
                      <a:pt x="198" y="556"/>
                    </a:lnTo>
                    <a:lnTo>
                      <a:pt x="196" y="558"/>
                    </a:lnTo>
                    <a:lnTo>
                      <a:pt x="196" y="556"/>
                    </a:lnTo>
                    <a:lnTo>
                      <a:pt x="194" y="556"/>
                    </a:lnTo>
                    <a:lnTo>
                      <a:pt x="194" y="558"/>
                    </a:lnTo>
                    <a:lnTo>
                      <a:pt x="189" y="558"/>
                    </a:lnTo>
                    <a:lnTo>
                      <a:pt x="187" y="558"/>
                    </a:lnTo>
                    <a:lnTo>
                      <a:pt x="187" y="558"/>
                    </a:lnTo>
                    <a:lnTo>
                      <a:pt x="183" y="560"/>
                    </a:lnTo>
                    <a:lnTo>
                      <a:pt x="183" y="562"/>
                    </a:lnTo>
                    <a:lnTo>
                      <a:pt x="183" y="562"/>
                    </a:lnTo>
                    <a:lnTo>
                      <a:pt x="179" y="562"/>
                    </a:lnTo>
                    <a:lnTo>
                      <a:pt x="179" y="566"/>
                    </a:lnTo>
                    <a:lnTo>
                      <a:pt x="177" y="564"/>
                    </a:lnTo>
                    <a:lnTo>
                      <a:pt x="175" y="562"/>
                    </a:lnTo>
                    <a:lnTo>
                      <a:pt x="173" y="562"/>
                    </a:lnTo>
                    <a:lnTo>
                      <a:pt x="172" y="564"/>
                    </a:lnTo>
                    <a:lnTo>
                      <a:pt x="170" y="566"/>
                    </a:lnTo>
                    <a:lnTo>
                      <a:pt x="168" y="568"/>
                    </a:lnTo>
                    <a:lnTo>
                      <a:pt x="166" y="569"/>
                    </a:lnTo>
                    <a:lnTo>
                      <a:pt x="162" y="573"/>
                    </a:lnTo>
                    <a:lnTo>
                      <a:pt x="160" y="571"/>
                    </a:lnTo>
                    <a:lnTo>
                      <a:pt x="158" y="571"/>
                    </a:lnTo>
                    <a:lnTo>
                      <a:pt x="156" y="575"/>
                    </a:lnTo>
                    <a:lnTo>
                      <a:pt x="152" y="575"/>
                    </a:lnTo>
                    <a:lnTo>
                      <a:pt x="149" y="579"/>
                    </a:lnTo>
                    <a:lnTo>
                      <a:pt x="149" y="581"/>
                    </a:lnTo>
                    <a:lnTo>
                      <a:pt x="151" y="581"/>
                    </a:lnTo>
                    <a:lnTo>
                      <a:pt x="152" y="581"/>
                    </a:lnTo>
                    <a:lnTo>
                      <a:pt x="152" y="583"/>
                    </a:lnTo>
                    <a:lnTo>
                      <a:pt x="149" y="589"/>
                    </a:lnTo>
                    <a:lnTo>
                      <a:pt x="145" y="589"/>
                    </a:lnTo>
                    <a:lnTo>
                      <a:pt x="143" y="587"/>
                    </a:lnTo>
                    <a:lnTo>
                      <a:pt x="143" y="587"/>
                    </a:lnTo>
                    <a:lnTo>
                      <a:pt x="141" y="590"/>
                    </a:lnTo>
                    <a:lnTo>
                      <a:pt x="137" y="590"/>
                    </a:lnTo>
                    <a:lnTo>
                      <a:pt x="137" y="592"/>
                    </a:lnTo>
                    <a:lnTo>
                      <a:pt x="131" y="596"/>
                    </a:lnTo>
                    <a:lnTo>
                      <a:pt x="130" y="594"/>
                    </a:lnTo>
                    <a:lnTo>
                      <a:pt x="130" y="592"/>
                    </a:lnTo>
                    <a:lnTo>
                      <a:pt x="130" y="590"/>
                    </a:lnTo>
                    <a:lnTo>
                      <a:pt x="128" y="592"/>
                    </a:lnTo>
                    <a:lnTo>
                      <a:pt x="128" y="594"/>
                    </a:lnTo>
                    <a:lnTo>
                      <a:pt x="124" y="596"/>
                    </a:lnTo>
                    <a:lnTo>
                      <a:pt x="126" y="598"/>
                    </a:lnTo>
                    <a:lnTo>
                      <a:pt x="124" y="600"/>
                    </a:lnTo>
                    <a:lnTo>
                      <a:pt x="122" y="600"/>
                    </a:lnTo>
                    <a:lnTo>
                      <a:pt x="122" y="598"/>
                    </a:lnTo>
                    <a:lnTo>
                      <a:pt x="120" y="598"/>
                    </a:lnTo>
                    <a:lnTo>
                      <a:pt x="116" y="598"/>
                    </a:lnTo>
                    <a:lnTo>
                      <a:pt x="114" y="600"/>
                    </a:lnTo>
                    <a:lnTo>
                      <a:pt x="112" y="600"/>
                    </a:lnTo>
                    <a:lnTo>
                      <a:pt x="114" y="602"/>
                    </a:lnTo>
                    <a:lnTo>
                      <a:pt x="114" y="604"/>
                    </a:lnTo>
                    <a:lnTo>
                      <a:pt x="112" y="606"/>
                    </a:lnTo>
                    <a:lnTo>
                      <a:pt x="107" y="606"/>
                    </a:lnTo>
                    <a:lnTo>
                      <a:pt x="101" y="608"/>
                    </a:lnTo>
                    <a:lnTo>
                      <a:pt x="95" y="610"/>
                    </a:lnTo>
                    <a:lnTo>
                      <a:pt x="97" y="610"/>
                    </a:lnTo>
                    <a:lnTo>
                      <a:pt x="103" y="611"/>
                    </a:lnTo>
                    <a:lnTo>
                      <a:pt x="103" y="611"/>
                    </a:lnTo>
                    <a:lnTo>
                      <a:pt x="99" y="613"/>
                    </a:lnTo>
                    <a:lnTo>
                      <a:pt x="101" y="615"/>
                    </a:lnTo>
                    <a:lnTo>
                      <a:pt x="99" y="617"/>
                    </a:lnTo>
                    <a:lnTo>
                      <a:pt x="97" y="619"/>
                    </a:lnTo>
                    <a:lnTo>
                      <a:pt x="95" y="615"/>
                    </a:lnTo>
                    <a:lnTo>
                      <a:pt x="97" y="613"/>
                    </a:lnTo>
                    <a:lnTo>
                      <a:pt x="95" y="611"/>
                    </a:lnTo>
                    <a:lnTo>
                      <a:pt x="93" y="613"/>
                    </a:lnTo>
                    <a:lnTo>
                      <a:pt x="91" y="617"/>
                    </a:lnTo>
                    <a:lnTo>
                      <a:pt x="91" y="617"/>
                    </a:lnTo>
                    <a:lnTo>
                      <a:pt x="90" y="617"/>
                    </a:lnTo>
                    <a:lnTo>
                      <a:pt x="88" y="621"/>
                    </a:lnTo>
                    <a:lnTo>
                      <a:pt x="84" y="621"/>
                    </a:lnTo>
                    <a:lnTo>
                      <a:pt x="80" y="621"/>
                    </a:lnTo>
                    <a:lnTo>
                      <a:pt x="78" y="623"/>
                    </a:lnTo>
                    <a:lnTo>
                      <a:pt x="76" y="619"/>
                    </a:lnTo>
                    <a:lnTo>
                      <a:pt x="76" y="621"/>
                    </a:lnTo>
                    <a:lnTo>
                      <a:pt x="76" y="627"/>
                    </a:lnTo>
                    <a:lnTo>
                      <a:pt x="71" y="632"/>
                    </a:lnTo>
                    <a:lnTo>
                      <a:pt x="69" y="632"/>
                    </a:lnTo>
                    <a:lnTo>
                      <a:pt x="69" y="630"/>
                    </a:lnTo>
                    <a:lnTo>
                      <a:pt x="71" y="627"/>
                    </a:lnTo>
                    <a:lnTo>
                      <a:pt x="74" y="623"/>
                    </a:lnTo>
                    <a:lnTo>
                      <a:pt x="74" y="621"/>
                    </a:lnTo>
                    <a:lnTo>
                      <a:pt x="71" y="619"/>
                    </a:lnTo>
                    <a:lnTo>
                      <a:pt x="69" y="621"/>
                    </a:lnTo>
                    <a:lnTo>
                      <a:pt x="65" y="627"/>
                    </a:lnTo>
                    <a:lnTo>
                      <a:pt x="61" y="627"/>
                    </a:lnTo>
                    <a:lnTo>
                      <a:pt x="59" y="629"/>
                    </a:lnTo>
                    <a:lnTo>
                      <a:pt x="55" y="629"/>
                    </a:lnTo>
                    <a:lnTo>
                      <a:pt x="53" y="632"/>
                    </a:lnTo>
                    <a:lnTo>
                      <a:pt x="51" y="632"/>
                    </a:lnTo>
                    <a:lnTo>
                      <a:pt x="53" y="630"/>
                    </a:lnTo>
                    <a:lnTo>
                      <a:pt x="53" y="627"/>
                    </a:lnTo>
                    <a:lnTo>
                      <a:pt x="51" y="627"/>
                    </a:lnTo>
                    <a:lnTo>
                      <a:pt x="50" y="629"/>
                    </a:lnTo>
                    <a:lnTo>
                      <a:pt x="50" y="627"/>
                    </a:lnTo>
                    <a:lnTo>
                      <a:pt x="48" y="629"/>
                    </a:lnTo>
                    <a:lnTo>
                      <a:pt x="46" y="630"/>
                    </a:lnTo>
                    <a:lnTo>
                      <a:pt x="40" y="634"/>
                    </a:lnTo>
                    <a:lnTo>
                      <a:pt x="40" y="634"/>
                    </a:lnTo>
                    <a:lnTo>
                      <a:pt x="40" y="630"/>
                    </a:lnTo>
                    <a:lnTo>
                      <a:pt x="42" y="629"/>
                    </a:lnTo>
                    <a:lnTo>
                      <a:pt x="44" y="627"/>
                    </a:lnTo>
                    <a:lnTo>
                      <a:pt x="46" y="625"/>
                    </a:lnTo>
                    <a:lnTo>
                      <a:pt x="42" y="623"/>
                    </a:lnTo>
                    <a:lnTo>
                      <a:pt x="40" y="623"/>
                    </a:lnTo>
                    <a:lnTo>
                      <a:pt x="36" y="627"/>
                    </a:lnTo>
                    <a:lnTo>
                      <a:pt x="34" y="629"/>
                    </a:lnTo>
                    <a:lnTo>
                      <a:pt x="34" y="630"/>
                    </a:lnTo>
                    <a:lnTo>
                      <a:pt x="32" y="634"/>
                    </a:lnTo>
                    <a:lnTo>
                      <a:pt x="29" y="638"/>
                    </a:lnTo>
                    <a:lnTo>
                      <a:pt x="25" y="636"/>
                    </a:lnTo>
                    <a:lnTo>
                      <a:pt x="23" y="638"/>
                    </a:lnTo>
                    <a:lnTo>
                      <a:pt x="23" y="642"/>
                    </a:lnTo>
                    <a:lnTo>
                      <a:pt x="21" y="640"/>
                    </a:lnTo>
                    <a:lnTo>
                      <a:pt x="21" y="638"/>
                    </a:lnTo>
                    <a:lnTo>
                      <a:pt x="19" y="642"/>
                    </a:lnTo>
                    <a:lnTo>
                      <a:pt x="15" y="642"/>
                    </a:lnTo>
                    <a:lnTo>
                      <a:pt x="15" y="640"/>
                    </a:lnTo>
                    <a:lnTo>
                      <a:pt x="17" y="638"/>
                    </a:lnTo>
                    <a:lnTo>
                      <a:pt x="15" y="636"/>
                    </a:lnTo>
                    <a:lnTo>
                      <a:pt x="13" y="636"/>
                    </a:lnTo>
                    <a:lnTo>
                      <a:pt x="10" y="642"/>
                    </a:lnTo>
                    <a:lnTo>
                      <a:pt x="8" y="642"/>
                    </a:lnTo>
                    <a:lnTo>
                      <a:pt x="8" y="642"/>
                    </a:lnTo>
                    <a:lnTo>
                      <a:pt x="8" y="638"/>
                    </a:lnTo>
                    <a:lnTo>
                      <a:pt x="6" y="638"/>
                    </a:lnTo>
                    <a:lnTo>
                      <a:pt x="4" y="638"/>
                    </a:lnTo>
                    <a:lnTo>
                      <a:pt x="4" y="642"/>
                    </a:lnTo>
                    <a:lnTo>
                      <a:pt x="4" y="644"/>
                    </a:lnTo>
                    <a:lnTo>
                      <a:pt x="0" y="644"/>
                    </a:lnTo>
                    <a:lnTo>
                      <a:pt x="0" y="642"/>
                    </a:lnTo>
                    <a:lnTo>
                      <a:pt x="0" y="638"/>
                    </a:lnTo>
                    <a:lnTo>
                      <a:pt x="2" y="636"/>
                    </a:lnTo>
                    <a:lnTo>
                      <a:pt x="6" y="634"/>
                    </a:lnTo>
                    <a:lnTo>
                      <a:pt x="8" y="636"/>
                    </a:lnTo>
                    <a:lnTo>
                      <a:pt x="10" y="636"/>
                    </a:lnTo>
                    <a:lnTo>
                      <a:pt x="10" y="634"/>
                    </a:lnTo>
                    <a:lnTo>
                      <a:pt x="13" y="632"/>
                    </a:lnTo>
                    <a:lnTo>
                      <a:pt x="17" y="630"/>
                    </a:lnTo>
                    <a:lnTo>
                      <a:pt x="19" y="630"/>
                    </a:lnTo>
                    <a:lnTo>
                      <a:pt x="21" y="629"/>
                    </a:lnTo>
                    <a:lnTo>
                      <a:pt x="19" y="627"/>
                    </a:lnTo>
                    <a:lnTo>
                      <a:pt x="23" y="623"/>
                    </a:lnTo>
                    <a:lnTo>
                      <a:pt x="29" y="619"/>
                    </a:lnTo>
                    <a:lnTo>
                      <a:pt x="32" y="617"/>
                    </a:lnTo>
                    <a:lnTo>
                      <a:pt x="34" y="615"/>
                    </a:lnTo>
                    <a:lnTo>
                      <a:pt x="38" y="613"/>
                    </a:lnTo>
                    <a:lnTo>
                      <a:pt x="44" y="613"/>
                    </a:lnTo>
                    <a:lnTo>
                      <a:pt x="48" y="611"/>
                    </a:lnTo>
                    <a:lnTo>
                      <a:pt x="50" y="613"/>
                    </a:lnTo>
                    <a:lnTo>
                      <a:pt x="51" y="613"/>
                    </a:lnTo>
                    <a:lnTo>
                      <a:pt x="55" y="613"/>
                    </a:lnTo>
                    <a:lnTo>
                      <a:pt x="53" y="615"/>
                    </a:lnTo>
                    <a:lnTo>
                      <a:pt x="53" y="619"/>
                    </a:lnTo>
                    <a:lnTo>
                      <a:pt x="55" y="623"/>
                    </a:lnTo>
                    <a:lnTo>
                      <a:pt x="57" y="621"/>
                    </a:lnTo>
                    <a:lnTo>
                      <a:pt x="57" y="619"/>
                    </a:lnTo>
                    <a:lnTo>
                      <a:pt x="57" y="617"/>
                    </a:lnTo>
                    <a:lnTo>
                      <a:pt x="59" y="617"/>
                    </a:lnTo>
                    <a:lnTo>
                      <a:pt x="61" y="619"/>
                    </a:lnTo>
                    <a:lnTo>
                      <a:pt x="63" y="619"/>
                    </a:lnTo>
                    <a:lnTo>
                      <a:pt x="63" y="617"/>
                    </a:lnTo>
                    <a:lnTo>
                      <a:pt x="61" y="613"/>
                    </a:lnTo>
                    <a:lnTo>
                      <a:pt x="61" y="611"/>
                    </a:lnTo>
                    <a:lnTo>
                      <a:pt x="65" y="606"/>
                    </a:lnTo>
                    <a:lnTo>
                      <a:pt x="71" y="602"/>
                    </a:lnTo>
                    <a:lnTo>
                      <a:pt x="78" y="598"/>
                    </a:lnTo>
                    <a:lnTo>
                      <a:pt x="84" y="594"/>
                    </a:lnTo>
                    <a:lnTo>
                      <a:pt x="88" y="594"/>
                    </a:lnTo>
                    <a:lnTo>
                      <a:pt x="91" y="592"/>
                    </a:lnTo>
                    <a:lnTo>
                      <a:pt x="91" y="590"/>
                    </a:lnTo>
                    <a:lnTo>
                      <a:pt x="95" y="589"/>
                    </a:lnTo>
                    <a:lnTo>
                      <a:pt x="99" y="587"/>
                    </a:lnTo>
                    <a:lnTo>
                      <a:pt x="105" y="583"/>
                    </a:lnTo>
                    <a:lnTo>
                      <a:pt x="105" y="587"/>
                    </a:lnTo>
                    <a:lnTo>
                      <a:pt x="107" y="589"/>
                    </a:lnTo>
                    <a:lnTo>
                      <a:pt x="109" y="587"/>
                    </a:lnTo>
                    <a:lnTo>
                      <a:pt x="109" y="585"/>
                    </a:lnTo>
                    <a:lnTo>
                      <a:pt x="111" y="581"/>
                    </a:lnTo>
                    <a:lnTo>
                      <a:pt x="118" y="575"/>
                    </a:lnTo>
                    <a:lnTo>
                      <a:pt x="120" y="573"/>
                    </a:lnTo>
                    <a:lnTo>
                      <a:pt x="120" y="575"/>
                    </a:lnTo>
                    <a:lnTo>
                      <a:pt x="124" y="575"/>
                    </a:lnTo>
                    <a:lnTo>
                      <a:pt x="124" y="573"/>
                    </a:lnTo>
                    <a:lnTo>
                      <a:pt x="124" y="571"/>
                    </a:lnTo>
                    <a:lnTo>
                      <a:pt x="128" y="568"/>
                    </a:lnTo>
                    <a:lnTo>
                      <a:pt x="131" y="564"/>
                    </a:lnTo>
                    <a:lnTo>
                      <a:pt x="133" y="566"/>
                    </a:lnTo>
                    <a:lnTo>
                      <a:pt x="133" y="568"/>
                    </a:lnTo>
                    <a:lnTo>
                      <a:pt x="137" y="568"/>
                    </a:lnTo>
                    <a:lnTo>
                      <a:pt x="137" y="566"/>
                    </a:lnTo>
                    <a:lnTo>
                      <a:pt x="135" y="564"/>
                    </a:lnTo>
                    <a:lnTo>
                      <a:pt x="135" y="562"/>
                    </a:lnTo>
                    <a:lnTo>
                      <a:pt x="137" y="558"/>
                    </a:lnTo>
                    <a:lnTo>
                      <a:pt x="141" y="554"/>
                    </a:lnTo>
                    <a:lnTo>
                      <a:pt x="143" y="549"/>
                    </a:lnTo>
                    <a:lnTo>
                      <a:pt x="147" y="545"/>
                    </a:lnTo>
                    <a:lnTo>
                      <a:pt x="149" y="545"/>
                    </a:lnTo>
                    <a:lnTo>
                      <a:pt x="154" y="545"/>
                    </a:lnTo>
                    <a:lnTo>
                      <a:pt x="151" y="543"/>
                    </a:lnTo>
                    <a:lnTo>
                      <a:pt x="151" y="539"/>
                    </a:lnTo>
                    <a:lnTo>
                      <a:pt x="151" y="537"/>
                    </a:lnTo>
                    <a:lnTo>
                      <a:pt x="152" y="531"/>
                    </a:lnTo>
                    <a:lnTo>
                      <a:pt x="158" y="528"/>
                    </a:lnTo>
                    <a:lnTo>
                      <a:pt x="168" y="522"/>
                    </a:lnTo>
                    <a:lnTo>
                      <a:pt x="170" y="518"/>
                    </a:lnTo>
                    <a:lnTo>
                      <a:pt x="170" y="516"/>
                    </a:lnTo>
                    <a:lnTo>
                      <a:pt x="173" y="512"/>
                    </a:lnTo>
                    <a:lnTo>
                      <a:pt x="177" y="510"/>
                    </a:lnTo>
                    <a:lnTo>
                      <a:pt x="175" y="510"/>
                    </a:lnTo>
                    <a:lnTo>
                      <a:pt x="168" y="514"/>
                    </a:lnTo>
                    <a:lnTo>
                      <a:pt x="166" y="514"/>
                    </a:lnTo>
                    <a:lnTo>
                      <a:pt x="162" y="518"/>
                    </a:lnTo>
                    <a:lnTo>
                      <a:pt x="154" y="518"/>
                    </a:lnTo>
                    <a:lnTo>
                      <a:pt x="151" y="520"/>
                    </a:lnTo>
                    <a:lnTo>
                      <a:pt x="149" y="520"/>
                    </a:lnTo>
                    <a:lnTo>
                      <a:pt x="143" y="514"/>
                    </a:lnTo>
                    <a:lnTo>
                      <a:pt x="143" y="512"/>
                    </a:lnTo>
                    <a:lnTo>
                      <a:pt x="149" y="509"/>
                    </a:lnTo>
                    <a:lnTo>
                      <a:pt x="152" y="505"/>
                    </a:lnTo>
                    <a:lnTo>
                      <a:pt x="149" y="507"/>
                    </a:lnTo>
                    <a:lnTo>
                      <a:pt x="145" y="509"/>
                    </a:lnTo>
                    <a:lnTo>
                      <a:pt x="143" y="509"/>
                    </a:lnTo>
                    <a:lnTo>
                      <a:pt x="139" y="512"/>
                    </a:lnTo>
                    <a:lnTo>
                      <a:pt x="139" y="514"/>
                    </a:lnTo>
                    <a:lnTo>
                      <a:pt x="135" y="520"/>
                    </a:lnTo>
                    <a:lnTo>
                      <a:pt x="135" y="524"/>
                    </a:lnTo>
                    <a:lnTo>
                      <a:pt x="133" y="528"/>
                    </a:lnTo>
                    <a:lnTo>
                      <a:pt x="131" y="528"/>
                    </a:lnTo>
                    <a:lnTo>
                      <a:pt x="130" y="524"/>
                    </a:lnTo>
                    <a:lnTo>
                      <a:pt x="131" y="520"/>
                    </a:lnTo>
                    <a:lnTo>
                      <a:pt x="130" y="514"/>
                    </a:lnTo>
                    <a:lnTo>
                      <a:pt x="128" y="510"/>
                    </a:lnTo>
                    <a:lnTo>
                      <a:pt x="130" y="509"/>
                    </a:lnTo>
                    <a:lnTo>
                      <a:pt x="128" y="507"/>
                    </a:lnTo>
                    <a:lnTo>
                      <a:pt x="126" y="509"/>
                    </a:lnTo>
                    <a:lnTo>
                      <a:pt x="122" y="510"/>
                    </a:lnTo>
                    <a:lnTo>
                      <a:pt x="120" y="510"/>
                    </a:lnTo>
                    <a:lnTo>
                      <a:pt x="120" y="509"/>
                    </a:lnTo>
                    <a:lnTo>
                      <a:pt x="120" y="505"/>
                    </a:lnTo>
                    <a:lnTo>
                      <a:pt x="116" y="503"/>
                    </a:lnTo>
                    <a:lnTo>
                      <a:pt x="116" y="503"/>
                    </a:lnTo>
                    <a:lnTo>
                      <a:pt x="120" y="501"/>
                    </a:lnTo>
                    <a:lnTo>
                      <a:pt x="120" y="497"/>
                    </a:lnTo>
                    <a:lnTo>
                      <a:pt x="114" y="501"/>
                    </a:lnTo>
                    <a:lnTo>
                      <a:pt x="112" y="503"/>
                    </a:lnTo>
                    <a:lnTo>
                      <a:pt x="109" y="503"/>
                    </a:lnTo>
                    <a:lnTo>
                      <a:pt x="109" y="503"/>
                    </a:lnTo>
                    <a:lnTo>
                      <a:pt x="101" y="507"/>
                    </a:lnTo>
                    <a:lnTo>
                      <a:pt x="97" y="510"/>
                    </a:lnTo>
                    <a:lnTo>
                      <a:pt x="93" y="509"/>
                    </a:lnTo>
                    <a:lnTo>
                      <a:pt x="91" y="509"/>
                    </a:lnTo>
                    <a:lnTo>
                      <a:pt x="88" y="507"/>
                    </a:lnTo>
                    <a:lnTo>
                      <a:pt x="90" y="507"/>
                    </a:lnTo>
                    <a:lnTo>
                      <a:pt x="91" y="507"/>
                    </a:lnTo>
                    <a:lnTo>
                      <a:pt x="95" y="505"/>
                    </a:lnTo>
                    <a:lnTo>
                      <a:pt x="99" y="505"/>
                    </a:lnTo>
                    <a:lnTo>
                      <a:pt x="101" y="503"/>
                    </a:lnTo>
                    <a:lnTo>
                      <a:pt x="99" y="499"/>
                    </a:lnTo>
                    <a:lnTo>
                      <a:pt x="101" y="499"/>
                    </a:lnTo>
                    <a:lnTo>
                      <a:pt x="99" y="497"/>
                    </a:lnTo>
                    <a:lnTo>
                      <a:pt x="101" y="495"/>
                    </a:lnTo>
                    <a:lnTo>
                      <a:pt x="105" y="495"/>
                    </a:lnTo>
                    <a:lnTo>
                      <a:pt x="107" y="493"/>
                    </a:lnTo>
                    <a:lnTo>
                      <a:pt x="107" y="491"/>
                    </a:lnTo>
                    <a:lnTo>
                      <a:pt x="103" y="491"/>
                    </a:lnTo>
                    <a:lnTo>
                      <a:pt x="101" y="491"/>
                    </a:lnTo>
                    <a:lnTo>
                      <a:pt x="99" y="491"/>
                    </a:lnTo>
                    <a:lnTo>
                      <a:pt x="99" y="488"/>
                    </a:lnTo>
                    <a:lnTo>
                      <a:pt x="97" y="484"/>
                    </a:lnTo>
                    <a:lnTo>
                      <a:pt x="99" y="482"/>
                    </a:lnTo>
                    <a:lnTo>
                      <a:pt x="101" y="484"/>
                    </a:lnTo>
                    <a:lnTo>
                      <a:pt x="101" y="480"/>
                    </a:lnTo>
                    <a:lnTo>
                      <a:pt x="103" y="478"/>
                    </a:lnTo>
                    <a:lnTo>
                      <a:pt x="109" y="476"/>
                    </a:lnTo>
                    <a:lnTo>
                      <a:pt x="109" y="472"/>
                    </a:lnTo>
                    <a:lnTo>
                      <a:pt x="109" y="470"/>
                    </a:lnTo>
                    <a:lnTo>
                      <a:pt x="109" y="468"/>
                    </a:lnTo>
                    <a:lnTo>
                      <a:pt x="109" y="465"/>
                    </a:lnTo>
                    <a:lnTo>
                      <a:pt x="109" y="461"/>
                    </a:lnTo>
                    <a:lnTo>
                      <a:pt x="109" y="457"/>
                    </a:lnTo>
                    <a:lnTo>
                      <a:pt x="112" y="453"/>
                    </a:lnTo>
                    <a:lnTo>
                      <a:pt x="116" y="448"/>
                    </a:lnTo>
                    <a:lnTo>
                      <a:pt x="116" y="446"/>
                    </a:lnTo>
                    <a:lnTo>
                      <a:pt x="112" y="444"/>
                    </a:lnTo>
                    <a:lnTo>
                      <a:pt x="112" y="442"/>
                    </a:lnTo>
                    <a:lnTo>
                      <a:pt x="118" y="438"/>
                    </a:lnTo>
                    <a:lnTo>
                      <a:pt x="126" y="432"/>
                    </a:lnTo>
                    <a:lnTo>
                      <a:pt x="130" y="430"/>
                    </a:lnTo>
                    <a:lnTo>
                      <a:pt x="126" y="430"/>
                    </a:lnTo>
                    <a:lnTo>
                      <a:pt x="118" y="436"/>
                    </a:lnTo>
                    <a:lnTo>
                      <a:pt x="112" y="440"/>
                    </a:lnTo>
                    <a:lnTo>
                      <a:pt x="107" y="442"/>
                    </a:lnTo>
                    <a:lnTo>
                      <a:pt x="107" y="444"/>
                    </a:lnTo>
                    <a:lnTo>
                      <a:pt x="109" y="446"/>
                    </a:lnTo>
                    <a:lnTo>
                      <a:pt x="109" y="449"/>
                    </a:lnTo>
                    <a:lnTo>
                      <a:pt x="105" y="455"/>
                    </a:lnTo>
                    <a:lnTo>
                      <a:pt x="103" y="457"/>
                    </a:lnTo>
                    <a:lnTo>
                      <a:pt x="99" y="455"/>
                    </a:lnTo>
                    <a:lnTo>
                      <a:pt x="97" y="455"/>
                    </a:lnTo>
                    <a:lnTo>
                      <a:pt x="91" y="459"/>
                    </a:lnTo>
                    <a:lnTo>
                      <a:pt x="88" y="459"/>
                    </a:lnTo>
                    <a:lnTo>
                      <a:pt x="74" y="453"/>
                    </a:lnTo>
                    <a:lnTo>
                      <a:pt x="76" y="451"/>
                    </a:lnTo>
                    <a:lnTo>
                      <a:pt x="80" y="449"/>
                    </a:lnTo>
                    <a:lnTo>
                      <a:pt x="80" y="449"/>
                    </a:lnTo>
                    <a:lnTo>
                      <a:pt x="76" y="446"/>
                    </a:lnTo>
                    <a:lnTo>
                      <a:pt x="76" y="444"/>
                    </a:lnTo>
                    <a:lnTo>
                      <a:pt x="76" y="442"/>
                    </a:lnTo>
                    <a:lnTo>
                      <a:pt x="76" y="434"/>
                    </a:lnTo>
                    <a:lnTo>
                      <a:pt x="74" y="434"/>
                    </a:lnTo>
                    <a:lnTo>
                      <a:pt x="72" y="432"/>
                    </a:lnTo>
                    <a:lnTo>
                      <a:pt x="72" y="427"/>
                    </a:lnTo>
                    <a:lnTo>
                      <a:pt x="76" y="425"/>
                    </a:lnTo>
                    <a:lnTo>
                      <a:pt x="74" y="425"/>
                    </a:lnTo>
                    <a:lnTo>
                      <a:pt x="72" y="421"/>
                    </a:lnTo>
                    <a:lnTo>
                      <a:pt x="72" y="419"/>
                    </a:lnTo>
                    <a:lnTo>
                      <a:pt x="76" y="419"/>
                    </a:lnTo>
                    <a:lnTo>
                      <a:pt x="78" y="417"/>
                    </a:lnTo>
                    <a:lnTo>
                      <a:pt x="80" y="415"/>
                    </a:lnTo>
                    <a:lnTo>
                      <a:pt x="82" y="413"/>
                    </a:lnTo>
                    <a:lnTo>
                      <a:pt x="86" y="411"/>
                    </a:lnTo>
                    <a:lnTo>
                      <a:pt x="88" y="413"/>
                    </a:lnTo>
                    <a:lnTo>
                      <a:pt x="91" y="415"/>
                    </a:lnTo>
                    <a:lnTo>
                      <a:pt x="93" y="417"/>
                    </a:lnTo>
                    <a:lnTo>
                      <a:pt x="97" y="417"/>
                    </a:lnTo>
                    <a:lnTo>
                      <a:pt x="99" y="419"/>
                    </a:lnTo>
                    <a:lnTo>
                      <a:pt x="99" y="423"/>
                    </a:lnTo>
                    <a:lnTo>
                      <a:pt x="101" y="423"/>
                    </a:lnTo>
                    <a:lnTo>
                      <a:pt x="105" y="423"/>
                    </a:lnTo>
                    <a:lnTo>
                      <a:pt x="105" y="419"/>
                    </a:lnTo>
                    <a:lnTo>
                      <a:pt x="101" y="415"/>
                    </a:lnTo>
                    <a:lnTo>
                      <a:pt x="105" y="413"/>
                    </a:lnTo>
                    <a:lnTo>
                      <a:pt x="105" y="409"/>
                    </a:lnTo>
                    <a:lnTo>
                      <a:pt x="111" y="404"/>
                    </a:lnTo>
                    <a:lnTo>
                      <a:pt x="114" y="404"/>
                    </a:lnTo>
                    <a:lnTo>
                      <a:pt x="116" y="400"/>
                    </a:lnTo>
                    <a:lnTo>
                      <a:pt x="114" y="402"/>
                    </a:lnTo>
                    <a:lnTo>
                      <a:pt x="107" y="402"/>
                    </a:lnTo>
                    <a:lnTo>
                      <a:pt x="105" y="406"/>
                    </a:lnTo>
                    <a:lnTo>
                      <a:pt x="103" y="411"/>
                    </a:lnTo>
                    <a:lnTo>
                      <a:pt x="101" y="413"/>
                    </a:lnTo>
                    <a:lnTo>
                      <a:pt x="97" y="413"/>
                    </a:lnTo>
                    <a:lnTo>
                      <a:pt x="93" y="411"/>
                    </a:lnTo>
                    <a:lnTo>
                      <a:pt x="90" y="411"/>
                    </a:lnTo>
                    <a:lnTo>
                      <a:pt x="90" y="409"/>
                    </a:lnTo>
                    <a:lnTo>
                      <a:pt x="88" y="407"/>
                    </a:lnTo>
                    <a:lnTo>
                      <a:pt x="86" y="407"/>
                    </a:lnTo>
                    <a:lnTo>
                      <a:pt x="84" y="409"/>
                    </a:lnTo>
                    <a:lnTo>
                      <a:pt x="82" y="409"/>
                    </a:lnTo>
                    <a:lnTo>
                      <a:pt x="82" y="409"/>
                    </a:lnTo>
                    <a:lnTo>
                      <a:pt x="82" y="407"/>
                    </a:lnTo>
                    <a:lnTo>
                      <a:pt x="84" y="406"/>
                    </a:lnTo>
                    <a:lnTo>
                      <a:pt x="84" y="402"/>
                    </a:lnTo>
                    <a:lnTo>
                      <a:pt x="82" y="400"/>
                    </a:lnTo>
                    <a:lnTo>
                      <a:pt x="80" y="402"/>
                    </a:lnTo>
                    <a:lnTo>
                      <a:pt x="78" y="402"/>
                    </a:lnTo>
                    <a:lnTo>
                      <a:pt x="78" y="400"/>
                    </a:lnTo>
                    <a:lnTo>
                      <a:pt x="80" y="396"/>
                    </a:lnTo>
                    <a:lnTo>
                      <a:pt x="80" y="392"/>
                    </a:lnTo>
                    <a:lnTo>
                      <a:pt x="80" y="388"/>
                    </a:lnTo>
                    <a:lnTo>
                      <a:pt x="76" y="385"/>
                    </a:lnTo>
                    <a:lnTo>
                      <a:pt x="76" y="381"/>
                    </a:lnTo>
                    <a:lnTo>
                      <a:pt x="80" y="377"/>
                    </a:lnTo>
                    <a:lnTo>
                      <a:pt x="82" y="373"/>
                    </a:lnTo>
                    <a:lnTo>
                      <a:pt x="84" y="373"/>
                    </a:lnTo>
                    <a:lnTo>
                      <a:pt x="86" y="377"/>
                    </a:lnTo>
                    <a:lnTo>
                      <a:pt x="88" y="375"/>
                    </a:lnTo>
                    <a:lnTo>
                      <a:pt x="90" y="373"/>
                    </a:lnTo>
                    <a:lnTo>
                      <a:pt x="86" y="369"/>
                    </a:lnTo>
                    <a:lnTo>
                      <a:pt x="86" y="367"/>
                    </a:lnTo>
                    <a:lnTo>
                      <a:pt x="90" y="369"/>
                    </a:lnTo>
                    <a:lnTo>
                      <a:pt x="93" y="369"/>
                    </a:lnTo>
                    <a:lnTo>
                      <a:pt x="95" y="367"/>
                    </a:lnTo>
                    <a:lnTo>
                      <a:pt x="97" y="362"/>
                    </a:lnTo>
                    <a:lnTo>
                      <a:pt x="105" y="354"/>
                    </a:lnTo>
                    <a:lnTo>
                      <a:pt x="107" y="354"/>
                    </a:lnTo>
                    <a:lnTo>
                      <a:pt x="109" y="354"/>
                    </a:lnTo>
                    <a:lnTo>
                      <a:pt x="111" y="348"/>
                    </a:lnTo>
                    <a:lnTo>
                      <a:pt x="116" y="345"/>
                    </a:lnTo>
                    <a:lnTo>
                      <a:pt x="118" y="345"/>
                    </a:lnTo>
                    <a:lnTo>
                      <a:pt x="120" y="346"/>
                    </a:lnTo>
                    <a:lnTo>
                      <a:pt x="122" y="350"/>
                    </a:lnTo>
                    <a:lnTo>
                      <a:pt x="124" y="350"/>
                    </a:lnTo>
                    <a:lnTo>
                      <a:pt x="126" y="348"/>
                    </a:lnTo>
                    <a:lnTo>
                      <a:pt x="124" y="346"/>
                    </a:lnTo>
                    <a:lnTo>
                      <a:pt x="122" y="343"/>
                    </a:lnTo>
                    <a:lnTo>
                      <a:pt x="126" y="343"/>
                    </a:lnTo>
                    <a:lnTo>
                      <a:pt x="130" y="343"/>
                    </a:lnTo>
                    <a:lnTo>
                      <a:pt x="133" y="346"/>
                    </a:lnTo>
                    <a:lnTo>
                      <a:pt x="135" y="348"/>
                    </a:lnTo>
                    <a:lnTo>
                      <a:pt x="137" y="346"/>
                    </a:lnTo>
                    <a:lnTo>
                      <a:pt x="139" y="341"/>
                    </a:lnTo>
                    <a:lnTo>
                      <a:pt x="139" y="335"/>
                    </a:lnTo>
                    <a:lnTo>
                      <a:pt x="143" y="333"/>
                    </a:lnTo>
                    <a:lnTo>
                      <a:pt x="147" y="333"/>
                    </a:lnTo>
                    <a:lnTo>
                      <a:pt x="151" y="329"/>
                    </a:lnTo>
                    <a:lnTo>
                      <a:pt x="156" y="329"/>
                    </a:lnTo>
                    <a:lnTo>
                      <a:pt x="160" y="331"/>
                    </a:lnTo>
                    <a:lnTo>
                      <a:pt x="164" y="331"/>
                    </a:lnTo>
                    <a:lnTo>
                      <a:pt x="166" y="329"/>
                    </a:lnTo>
                    <a:lnTo>
                      <a:pt x="173" y="326"/>
                    </a:lnTo>
                    <a:lnTo>
                      <a:pt x="175" y="324"/>
                    </a:lnTo>
                    <a:lnTo>
                      <a:pt x="179" y="320"/>
                    </a:lnTo>
                    <a:lnTo>
                      <a:pt x="183" y="316"/>
                    </a:lnTo>
                    <a:lnTo>
                      <a:pt x="185" y="314"/>
                    </a:lnTo>
                    <a:lnTo>
                      <a:pt x="187" y="318"/>
                    </a:lnTo>
                    <a:lnTo>
                      <a:pt x="189" y="320"/>
                    </a:lnTo>
                    <a:lnTo>
                      <a:pt x="191" y="320"/>
                    </a:lnTo>
                    <a:lnTo>
                      <a:pt x="196" y="322"/>
                    </a:lnTo>
                    <a:lnTo>
                      <a:pt x="200" y="324"/>
                    </a:lnTo>
                    <a:lnTo>
                      <a:pt x="202" y="322"/>
                    </a:lnTo>
                    <a:lnTo>
                      <a:pt x="206" y="318"/>
                    </a:lnTo>
                    <a:lnTo>
                      <a:pt x="208" y="318"/>
                    </a:lnTo>
                    <a:lnTo>
                      <a:pt x="212" y="318"/>
                    </a:lnTo>
                    <a:lnTo>
                      <a:pt x="215" y="316"/>
                    </a:lnTo>
                    <a:lnTo>
                      <a:pt x="217" y="310"/>
                    </a:lnTo>
                    <a:lnTo>
                      <a:pt x="219" y="306"/>
                    </a:lnTo>
                    <a:lnTo>
                      <a:pt x="219" y="305"/>
                    </a:lnTo>
                    <a:lnTo>
                      <a:pt x="217" y="303"/>
                    </a:lnTo>
                    <a:lnTo>
                      <a:pt x="219" y="301"/>
                    </a:lnTo>
                    <a:lnTo>
                      <a:pt x="221" y="299"/>
                    </a:lnTo>
                    <a:lnTo>
                      <a:pt x="221" y="293"/>
                    </a:lnTo>
                    <a:lnTo>
                      <a:pt x="227" y="287"/>
                    </a:lnTo>
                    <a:lnTo>
                      <a:pt x="227" y="282"/>
                    </a:lnTo>
                    <a:lnTo>
                      <a:pt x="225" y="280"/>
                    </a:lnTo>
                    <a:lnTo>
                      <a:pt x="221" y="280"/>
                    </a:lnTo>
                    <a:lnTo>
                      <a:pt x="221" y="278"/>
                    </a:lnTo>
                    <a:lnTo>
                      <a:pt x="227" y="274"/>
                    </a:lnTo>
                    <a:lnTo>
                      <a:pt x="229" y="274"/>
                    </a:lnTo>
                    <a:lnTo>
                      <a:pt x="231" y="276"/>
                    </a:lnTo>
                    <a:lnTo>
                      <a:pt x="234" y="276"/>
                    </a:lnTo>
                    <a:lnTo>
                      <a:pt x="238" y="270"/>
                    </a:lnTo>
                    <a:lnTo>
                      <a:pt x="236" y="268"/>
                    </a:lnTo>
                    <a:lnTo>
                      <a:pt x="236" y="266"/>
                    </a:lnTo>
                    <a:lnTo>
                      <a:pt x="240" y="265"/>
                    </a:lnTo>
                    <a:lnTo>
                      <a:pt x="242" y="261"/>
                    </a:lnTo>
                    <a:lnTo>
                      <a:pt x="240" y="263"/>
                    </a:lnTo>
                    <a:lnTo>
                      <a:pt x="234" y="263"/>
                    </a:lnTo>
                    <a:lnTo>
                      <a:pt x="229" y="266"/>
                    </a:lnTo>
                    <a:lnTo>
                      <a:pt x="227" y="266"/>
                    </a:lnTo>
                    <a:lnTo>
                      <a:pt x="227" y="265"/>
                    </a:lnTo>
                    <a:lnTo>
                      <a:pt x="225" y="265"/>
                    </a:lnTo>
                    <a:lnTo>
                      <a:pt x="223" y="268"/>
                    </a:lnTo>
                    <a:lnTo>
                      <a:pt x="217" y="268"/>
                    </a:lnTo>
                    <a:lnTo>
                      <a:pt x="210" y="272"/>
                    </a:lnTo>
                    <a:lnTo>
                      <a:pt x="204" y="274"/>
                    </a:lnTo>
                    <a:lnTo>
                      <a:pt x="202" y="276"/>
                    </a:lnTo>
                    <a:lnTo>
                      <a:pt x="198" y="280"/>
                    </a:lnTo>
                    <a:lnTo>
                      <a:pt x="196" y="280"/>
                    </a:lnTo>
                    <a:lnTo>
                      <a:pt x="196" y="276"/>
                    </a:lnTo>
                    <a:lnTo>
                      <a:pt x="200" y="272"/>
                    </a:lnTo>
                    <a:lnTo>
                      <a:pt x="200" y="270"/>
                    </a:lnTo>
                    <a:lnTo>
                      <a:pt x="196" y="268"/>
                    </a:lnTo>
                    <a:lnTo>
                      <a:pt x="194" y="270"/>
                    </a:lnTo>
                    <a:lnTo>
                      <a:pt x="194" y="276"/>
                    </a:lnTo>
                    <a:lnTo>
                      <a:pt x="194" y="278"/>
                    </a:lnTo>
                    <a:lnTo>
                      <a:pt x="192" y="276"/>
                    </a:lnTo>
                    <a:lnTo>
                      <a:pt x="191" y="272"/>
                    </a:lnTo>
                    <a:lnTo>
                      <a:pt x="187" y="270"/>
                    </a:lnTo>
                    <a:lnTo>
                      <a:pt x="179" y="268"/>
                    </a:lnTo>
                    <a:lnTo>
                      <a:pt x="175" y="266"/>
                    </a:lnTo>
                    <a:lnTo>
                      <a:pt x="170" y="268"/>
                    </a:lnTo>
                    <a:lnTo>
                      <a:pt x="166" y="272"/>
                    </a:lnTo>
                    <a:lnTo>
                      <a:pt x="164" y="272"/>
                    </a:lnTo>
                    <a:lnTo>
                      <a:pt x="158" y="266"/>
                    </a:lnTo>
                    <a:lnTo>
                      <a:pt x="152" y="265"/>
                    </a:lnTo>
                    <a:lnTo>
                      <a:pt x="147" y="257"/>
                    </a:lnTo>
                    <a:lnTo>
                      <a:pt x="147" y="253"/>
                    </a:lnTo>
                    <a:lnTo>
                      <a:pt x="147" y="247"/>
                    </a:lnTo>
                    <a:lnTo>
                      <a:pt x="151" y="244"/>
                    </a:lnTo>
                    <a:lnTo>
                      <a:pt x="154" y="240"/>
                    </a:lnTo>
                    <a:lnTo>
                      <a:pt x="154" y="236"/>
                    </a:lnTo>
                    <a:lnTo>
                      <a:pt x="152" y="236"/>
                    </a:lnTo>
                    <a:lnTo>
                      <a:pt x="152" y="228"/>
                    </a:lnTo>
                    <a:lnTo>
                      <a:pt x="154" y="225"/>
                    </a:lnTo>
                    <a:lnTo>
                      <a:pt x="158" y="225"/>
                    </a:lnTo>
                    <a:lnTo>
                      <a:pt x="158" y="225"/>
                    </a:lnTo>
                    <a:lnTo>
                      <a:pt x="154" y="228"/>
                    </a:lnTo>
                    <a:lnTo>
                      <a:pt x="156" y="232"/>
                    </a:lnTo>
                    <a:lnTo>
                      <a:pt x="160" y="232"/>
                    </a:lnTo>
                    <a:lnTo>
                      <a:pt x="164" y="228"/>
                    </a:lnTo>
                    <a:lnTo>
                      <a:pt x="166" y="228"/>
                    </a:lnTo>
                    <a:lnTo>
                      <a:pt x="168" y="230"/>
                    </a:lnTo>
                    <a:lnTo>
                      <a:pt x="172" y="232"/>
                    </a:lnTo>
                    <a:lnTo>
                      <a:pt x="172" y="236"/>
                    </a:lnTo>
                    <a:lnTo>
                      <a:pt x="179" y="236"/>
                    </a:lnTo>
                    <a:lnTo>
                      <a:pt x="179" y="236"/>
                    </a:lnTo>
                    <a:lnTo>
                      <a:pt x="175" y="232"/>
                    </a:lnTo>
                    <a:lnTo>
                      <a:pt x="172" y="232"/>
                    </a:lnTo>
                    <a:lnTo>
                      <a:pt x="170" y="228"/>
                    </a:lnTo>
                    <a:lnTo>
                      <a:pt x="166" y="226"/>
                    </a:lnTo>
                    <a:lnTo>
                      <a:pt x="162" y="221"/>
                    </a:lnTo>
                    <a:lnTo>
                      <a:pt x="158" y="219"/>
                    </a:lnTo>
                    <a:lnTo>
                      <a:pt x="152" y="211"/>
                    </a:lnTo>
                    <a:lnTo>
                      <a:pt x="149" y="205"/>
                    </a:lnTo>
                    <a:lnTo>
                      <a:pt x="149" y="204"/>
                    </a:lnTo>
                    <a:lnTo>
                      <a:pt x="151" y="200"/>
                    </a:lnTo>
                    <a:lnTo>
                      <a:pt x="154" y="198"/>
                    </a:lnTo>
                    <a:lnTo>
                      <a:pt x="152" y="202"/>
                    </a:lnTo>
                    <a:lnTo>
                      <a:pt x="152" y="202"/>
                    </a:lnTo>
                    <a:lnTo>
                      <a:pt x="154" y="202"/>
                    </a:lnTo>
                    <a:lnTo>
                      <a:pt x="158" y="200"/>
                    </a:lnTo>
                    <a:lnTo>
                      <a:pt x="164" y="196"/>
                    </a:lnTo>
                    <a:lnTo>
                      <a:pt x="166" y="196"/>
                    </a:lnTo>
                    <a:lnTo>
                      <a:pt x="166" y="194"/>
                    </a:lnTo>
                    <a:lnTo>
                      <a:pt x="172" y="190"/>
                    </a:lnTo>
                    <a:lnTo>
                      <a:pt x="173" y="190"/>
                    </a:lnTo>
                    <a:lnTo>
                      <a:pt x="175" y="192"/>
                    </a:lnTo>
                    <a:lnTo>
                      <a:pt x="179" y="192"/>
                    </a:lnTo>
                    <a:lnTo>
                      <a:pt x="179" y="190"/>
                    </a:lnTo>
                    <a:lnTo>
                      <a:pt x="181" y="188"/>
                    </a:lnTo>
                    <a:lnTo>
                      <a:pt x="189" y="186"/>
                    </a:lnTo>
                    <a:lnTo>
                      <a:pt x="194" y="188"/>
                    </a:lnTo>
                    <a:lnTo>
                      <a:pt x="198" y="188"/>
                    </a:lnTo>
                    <a:lnTo>
                      <a:pt x="200" y="190"/>
                    </a:lnTo>
                    <a:lnTo>
                      <a:pt x="202" y="190"/>
                    </a:lnTo>
                    <a:lnTo>
                      <a:pt x="206" y="192"/>
                    </a:lnTo>
                    <a:lnTo>
                      <a:pt x="206" y="190"/>
                    </a:lnTo>
                    <a:lnTo>
                      <a:pt x="202" y="186"/>
                    </a:lnTo>
                    <a:lnTo>
                      <a:pt x="200" y="184"/>
                    </a:lnTo>
                    <a:lnTo>
                      <a:pt x="202" y="183"/>
                    </a:lnTo>
                    <a:lnTo>
                      <a:pt x="212" y="179"/>
                    </a:lnTo>
                    <a:lnTo>
                      <a:pt x="215" y="179"/>
                    </a:lnTo>
                    <a:lnTo>
                      <a:pt x="219" y="181"/>
                    </a:lnTo>
                    <a:lnTo>
                      <a:pt x="221" y="181"/>
                    </a:lnTo>
                    <a:lnTo>
                      <a:pt x="227" y="177"/>
                    </a:lnTo>
                    <a:lnTo>
                      <a:pt x="231" y="177"/>
                    </a:lnTo>
                    <a:lnTo>
                      <a:pt x="234" y="179"/>
                    </a:lnTo>
                    <a:lnTo>
                      <a:pt x="238" y="184"/>
                    </a:lnTo>
                    <a:lnTo>
                      <a:pt x="238" y="186"/>
                    </a:lnTo>
                    <a:lnTo>
                      <a:pt x="236" y="188"/>
                    </a:lnTo>
                    <a:lnTo>
                      <a:pt x="234" y="188"/>
                    </a:lnTo>
                    <a:lnTo>
                      <a:pt x="231" y="194"/>
                    </a:lnTo>
                    <a:lnTo>
                      <a:pt x="227" y="196"/>
                    </a:lnTo>
                    <a:lnTo>
                      <a:pt x="227" y="198"/>
                    </a:lnTo>
                    <a:lnTo>
                      <a:pt x="229" y="200"/>
                    </a:lnTo>
                    <a:lnTo>
                      <a:pt x="229" y="205"/>
                    </a:lnTo>
                    <a:lnTo>
                      <a:pt x="231" y="205"/>
                    </a:lnTo>
                    <a:lnTo>
                      <a:pt x="232" y="204"/>
                    </a:lnTo>
                    <a:lnTo>
                      <a:pt x="236" y="205"/>
                    </a:lnTo>
                    <a:lnTo>
                      <a:pt x="236" y="207"/>
                    </a:lnTo>
                    <a:lnTo>
                      <a:pt x="238" y="207"/>
                    </a:lnTo>
                    <a:lnTo>
                      <a:pt x="240" y="207"/>
                    </a:lnTo>
                    <a:lnTo>
                      <a:pt x="244" y="207"/>
                    </a:lnTo>
                    <a:lnTo>
                      <a:pt x="244" y="211"/>
                    </a:lnTo>
                    <a:lnTo>
                      <a:pt x="246" y="213"/>
                    </a:lnTo>
                    <a:lnTo>
                      <a:pt x="252" y="213"/>
                    </a:lnTo>
                    <a:lnTo>
                      <a:pt x="252" y="213"/>
                    </a:lnTo>
                    <a:lnTo>
                      <a:pt x="253" y="217"/>
                    </a:lnTo>
                    <a:lnTo>
                      <a:pt x="257" y="215"/>
                    </a:lnTo>
                    <a:lnTo>
                      <a:pt x="259" y="213"/>
                    </a:lnTo>
                    <a:lnTo>
                      <a:pt x="261" y="211"/>
                    </a:lnTo>
                    <a:lnTo>
                      <a:pt x="265" y="207"/>
                    </a:lnTo>
                    <a:lnTo>
                      <a:pt x="269" y="205"/>
                    </a:lnTo>
                    <a:lnTo>
                      <a:pt x="269" y="205"/>
                    </a:lnTo>
                    <a:lnTo>
                      <a:pt x="273" y="207"/>
                    </a:lnTo>
                    <a:lnTo>
                      <a:pt x="273" y="209"/>
                    </a:lnTo>
                    <a:lnTo>
                      <a:pt x="267" y="215"/>
                    </a:lnTo>
                    <a:lnTo>
                      <a:pt x="273" y="213"/>
                    </a:lnTo>
                    <a:lnTo>
                      <a:pt x="276" y="209"/>
                    </a:lnTo>
                    <a:lnTo>
                      <a:pt x="276" y="204"/>
                    </a:lnTo>
                    <a:lnTo>
                      <a:pt x="274" y="198"/>
                    </a:lnTo>
                    <a:lnTo>
                      <a:pt x="271" y="198"/>
                    </a:lnTo>
                    <a:lnTo>
                      <a:pt x="269" y="198"/>
                    </a:lnTo>
                    <a:lnTo>
                      <a:pt x="267" y="198"/>
                    </a:lnTo>
                    <a:lnTo>
                      <a:pt x="263" y="202"/>
                    </a:lnTo>
                    <a:lnTo>
                      <a:pt x="263" y="198"/>
                    </a:lnTo>
                    <a:lnTo>
                      <a:pt x="267" y="194"/>
                    </a:lnTo>
                    <a:lnTo>
                      <a:pt x="269" y="186"/>
                    </a:lnTo>
                    <a:lnTo>
                      <a:pt x="269" y="177"/>
                    </a:lnTo>
                    <a:lnTo>
                      <a:pt x="273" y="173"/>
                    </a:lnTo>
                    <a:lnTo>
                      <a:pt x="274" y="173"/>
                    </a:lnTo>
                    <a:lnTo>
                      <a:pt x="274" y="177"/>
                    </a:lnTo>
                    <a:lnTo>
                      <a:pt x="271" y="188"/>
                    </a:lnTo>
                    <a:lnTo>
                      <a:pt x="269" y="192"/>
                    </a:lnTo>
                    <a:lnTo>
                      <a:pt x="274" y="196"/>
                    </a:lnTo>
                    <a:lnTo>
                      <a:pt x="276" y="196"/>
                    </a:lnTo>
                    <a:lnTo>
                      <a:pt x="278" y="198"/>
                    </a:lnTo>
                    <a:lnTo>
                      <a:pt x="280" y="202"/>
                    </a:lnTo>
                    <a:lnTo>
                      <a:pt x="282" y="204"/>
                    </a:lnTo>
                    <a:lnTo>
                      <a:pt x="288" y="205"/>
                    </a:lnTo>
                    <a:lnTo>
                      <a:pt x="290" y="204"/>
                    </a:lnTo>
                    <a:lnTo>
                      <a:pt x="293" y="205"/>
                    </a:lnTo>
                    <a:lnTo>
                      <a:pt x="292" y="207"/>
                    </a:lnTo>
                    <a:lnTo>
                      <a:pt x="299" y="207"/>
                    </a:lnTo>
                    <a:lnTo>
                      <a:pt x="299" y="204"/>
                    </a:lnTo>
                    <a:lnTo>
                      <a:pt x="299" y="200"/>
                    </a:lnTo>
                    <a:lnTo>
                      <a:pt x="303" y="198"/>
                    </a:lnTo>
                    <a:lnTo>
                      <a:pt x="299" y="194"/>
                    </a:lnTo>
                    <a:lnTo>
                      <a:pt x="293" y="192"/>
                    </a:lnTo>
                    <a:lnTo>
                      <a:pt x="288" y="194"/>
                    </a:lnTo>
                    <a:lnTo>
                      <a:pt x="288" y="192"/>
                    </a:lnTo>
                    <a:lnTo>
                      <a:pt x="284" y="190"/>
                    </a:lnTo>
                    <a:lnTo>
                      <a:pt x="280" y="192"/>
                    </a:lnTo>
                    <a:lnTo>
                      <a:pt x="276" y="194"/>
                    </a:lnTo>
                    <a:lnTo>
                      <a:pt x="276" y="192"/>
                    </a:lnTo>
                    <a:lnTo>
                      <a:pt x="274" y="188"/>
                    </a:lnTo>
                    <a:lnTo>
                      <a:pt x="276" y="179"/>
                    </a:lnTo>
                    <a:lnTo>
                      <a:pt x="276" y="177"/>
                    </a:lnTo>
                    <a:lnTo>
                      <a:pt x="280" y="177"/>
                    </a:lnTo>
                    <a:lnTo>
                      <a:pt x="282" y="175"/>
                    </a:lnTo>
                    <a:lnTo>
                      <a:pt x="274" y="169"/>
                    </a:lnTo>
                    <a:lnTo>
                      <a:pt x="274" y="165"/>
                    </a:lnTo>
                    <a:lnTo>
                      <a:pt x="276" y="164"/>
                    </a:lnTo>
                    <a:lnTo>
                      <a:pt x="274" y="164"/>
                    </a:lnTo>
                    <a:lnTo>
                      <a:pt x="271" y="165"/>
                    </a:lnTo>
                    <a:lnTo>
                      <a:pt x="269" y="164"/>
                    </a:lnTo>
                    <a:lnTo>
                      <a:pt x="269" y="167"/>
                    </a:lnTo>
                    <a:lnTo>
                      <a:pt x="265" y="165"/>
                    </a:lnTo>
                    <a:lnTo>
                      <a:pt x="259" y="158"/>
                    </a:lnTo>
                    <a:lnTo>
                      <a:pt x="259" y="156"/>
                    </a:lnTo>
                    <a:lnTo>
                      <a:pt x="261" y="152"/>
                    </a:lnTo>
                    <a:lnTo>
                      <a:pt x="267" y="144"/>
                    </a:lnTo>
                    <a:lnTo>
                      <a:pt x="267" y="133"/>
                    </a:lnTo>
                    <a:lnTo>
                      <a:pt x="265" y="123"/>
                    </a:lnTo>
                    <a:lnTo>
                      <a:pt x="261" y="110"/>
                    </a:lnTo>
                    <a:lnTo>
                      <a:pt x="255" y="95"/>
                    </a:lnTo>
                    <a:lnTo>
                      <a:pt x="253" y="87"/>
                    </a:lnTo>
                    <a:lnTo>
                      <a:pt x="255" y="85"/>
                    </a:lnTo>
                    <a:lnTo>
                      <a:pt x="257" y="87"/>
                    </a:lnTo>
                    <a:lnTo>
                      <a:pt x="261" y="87"/>
                    </a:lnTo>
                    <a:lnTo>
                      <a:pt x="263" y="83"/>
                    </a:lnTo>
                    <a:lnTo>
                      <a:pt x="265" y="80"/>
                    </a:lnTo>
                    <a:lnTo>
                      <a:pt x="267" y="76"/>
                    </a:lnTo>
                    <a:lnTo>
                      <a:pt x="274" y="68"/>
                    </a:lnTo>
                    <a:lnTo>
                      <a:pt x="278" y="64"/>
                    </a:lnTo>
                    <a:lnTo>
                      <a:pt x="280" y="64"/>
                    </a:lnTo>
                    <a:lnTo>
                      <a:pt x="286" y="66"/>
                    </a:lnTo>
                    <a:lnTo>
                      <a:pt x="290" y="68"/>
                    </a:lnTo>
                    <a:lnTo>
                      <a:pt x="293" y="72"/>
                    </a:lnTo>
                    <a:lnTo>
                      <a:pt x="299" y="72"/>
                    </a:lnTo>
                    <a:lnTo>
                      <a:pt x="303" y="74"/>
                    </a:lnTo>
                    <a:lnTo>
                      <a:pt x="309" y="74"/>
                    </a:lnTo>
                    <a:lnTo>
                      <a:pt x="314" y="70"/>
                    </a:lnTo>
                    <a:lnTo>
                      <a:pt x="318" y="70"/>
                    </a:lnTo>
                    <a:lnTo>
                      <a:pt x="324" y="66"/>
                    </a:lnTo>
                    <a:lnTo>
                      <a:pt x="326" y="66"/>
                    </a:lnTo>
                    <a:lnTo>
                      <a:pt x="332" y="64"/>
                    </a:lnTo>
                    <a:lnTo>
                      <a:pt x="341" y="55"/>
                    </a:lnTo>
                    <a:lnTo>
                      <a:pt x="349" y="49"/>
                    </a:lnTo>
                    <a:lnTo>
                      <a:pt x="356" y="43"/>
                    </a:lnTo>
                    <a:lnTo>
                      <a:pt x="368" y="38"/>
                    </a:lnTo>
                    <a:lnTo>
                      <a:pt x="377" y="30"/>
                    </a:lnTo>
                    <a:lnTo>
                      <a:pt x="383" y="26"/>
                    </a:lnTo>
                    <a:lnTo>
                      <a:pt x="391" y="28"/>
                    </a:lnTo>
                    <a:lnTo>
                      <a:pt x="394" y="28"/>
                    </a:lnTo>
                    <a:lnTo>
                      <a:pt x="396" y="28"/>
                    </a:lnTo>
                    <a:lnTo>
                      <a:pt x="394" y="26"/>
                    </a:lnTo>
                    <a:lnTo>
                      <a:pt x="391" y="22"/>
                    </a:lnTo>
                    <a:lnTo>
                      <a:pt x="389" y="22"/>
                    </a:lnTo>
                    <a:lnTo>
                      <a:pt x="391" y="22"/>
                    </a:lnTo>
                    <a:lnTo>
                      <a:pt x="396" y="22"/>
                    </a:lnTo>
                    <a:lnTo>
                      <a:pt x="398" y="26"/>
                    </a:lnTo>
                    <a:lnTo>
                      <a:pt x="400" y="28"/>
                    </a:lnTo>
                    <a:lnTo>
                      <a:pt x="404" y="28"/>
                    </a:lnTo>
                    <a:lnTo>
                      <a:pt x="414" y="24"/>
                    </a:lnTo>
                    <a:lnTo>
                      <a:pt x="415" y="24"/>
                    </a:lnTo>
                    <a:lnTo>
                      <a:pt x="415" y="26"/>
                    </a:lnTo>
                    <a:lnTo>
                      <a:pt x="410" y="34"/>
                    </a:lnTo>
                    <a:lnTo>
                      <a:pt x="410" y="40"/>
                    </a:lnTo>
                    <a:lnTo>
                      <a:pt x="410" y="42"/>
                    </a:lnTo>
                    <a:lnTo>
                      <a:pt x="412" y="42"/>
                    </a:lnTo>
                    <a:lnTo>
                      <a:pt x="414" y="36"/>
                    </a:lnTo>
                    <a:lnTo>
                      <a:pt x="417" y="28"/>
                    </a:lnTo>
                    <a:lnTo>
                      <a:pt x="421" y="22"/>
                    </a:lnTo>
                    <a:lnTo>
                      <a:pt x="427" y="22"/>
                    </a:lnTo>
                    <a:lnTo>
                      <a:pt x="429" y="21"/>
                    </a:lnTo>
                    <a:lnTo>
                      <a:pt x="425" y="21"/>
                    </a:lnTo>
                    <a:lnTo>
                      <a:pt x="423" y="17"/>
                    </a:lnTo>
                    <a:lnTo>
                      <a:pt x="425" y="13"/>
                    </a:lnTo>
                    <a:lnTo>
                      <a:pt x="431" y="11"/>
                    </a:lnTo>
                    <a:lnTo>
                      <a:pt x="438" y="7"/>
                    </a:lnTo>
                    <a:lnTo>
                      <a:pt x="442" y="5"/>
                    </a:lnTo>
                    <a:lnTo>
                      <a:pt x="444" y="7"/>
                    </a:lnTo>
                    <a:lnTo>
                      <a:pt x="440" y="9"/>
                    </a:lnTo>
                    <a:lnTo>
                      <a:pt x="440" y="11"/>
                    </a:lnTo>
                    <a:lnTo>
                      <a:pt x="440" y="13"/>
                    </a:lnTo>
                    <a:lnTo>
                      <a:pt x="442" y="13"/>
                    </a:lnTo>
                    <a:lnTo>
                      <a:pt x="444" y="11"/>
                    </a:lnTo>
                    <a:lnTo>
                      <a:pt x="446" y="9"/>
                    </a:lnTo>
                    <a:lnTo>
                      <a:pt x="450" y="11"/>
                    </a:lnTo>
                    <a:lnTo>
                      <a:pt x="454" y="13"/>
                    </a:lnTo>
                    <a:lnTo>
                      <a:pt x="454" y="11"/>
                    </a:lnTo>
                    <a:lnTo>
                      <a:pt x="455" y="11"/>
                    </a:lnTo>
                    <a:lnTo>
                      <a:pt x="459" y="15"/>
                    </a:lnTo>
                    <a:lnTo>
                      <a:pt x="469" y="15"/>
                    </a:lnTo>
                    <a:lnTo>
                      <a:pt x="473" y="13"/>
                    </a:lnTo>
                    <a:lnTo>
                      <a:pt x="480" y="7"/>
                    </a:lnTo>
                    <a:lnTo>
                      <a:pt x="484" y="5"/>
                    </a:lnTo>
                    <a:lnTo>
                      <a:pt x="490" y="3"/>
                    </a:lnTo>
                    <a:lnTo>
                      <a:pt x="492" y="3"/>
                    </a:lnTo>
                    <a:lnTo>
                      <a:pt x="49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37" name="Freeform 1616"/>
              <p:cNvSpPr>
                <a:spLocks/>
              </p:cNvSpPr>
              <p:nvPr/>
            </p:nvSpPr>
            <p:spPr bwMode="auto">
              <a:xfrm>
                <a:off x="2791" y="2843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2 h 4"/>
                  <a:gd name="T4" fmla="*/ 2 w 2"/>
                  <a:gd name="T5" fmla="*/ 4 h 4"/>
                  <a:gd name="T6" fmla="*/ 2 w 2"/>
                  <a:gd name="T7" fmla="*/ 4 h 4"/>
                  <a:gd name="T8" fmla="*/ 0 w 2"/>
                  <a:gd name="T9" fmla="*/ 4 h 4"/>
                  <a:gd name="T10" fmla="*/ 0 w 2"/>
                  <a:gd name="T11" fmla="*/ 2 h 4"/>
                  <a:gd name="T12" fmla="*/ 0 w 2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38" name="Freeform 1617"/>
              <p:cNvSpPr>
                <a:spLocks/>
              </p:cNvSpPr>
              <p:nvPr/>
            </p:nvSpPr>
            <p:spPr bwMode="auto">
              <a:xfrm>
                <a:off x="2781" y="2856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4 w 4"/>
                  <a:gd name="T3" fmla="*/ 0 h 4"/>
                  <a:gd name="T4" fmla="*/ 4 w 4"/>
                  <a:gd name="T5" fmla="*/ 2 h 4"/>
                  <a:gd name="T6" fmla="*/ 2 w 4"/>
                  <a:gd name="T7" fmla="*/ 4 h 4"/>
                  <a:gd name="T8" fmla="*/ 0 w 4"/>
                  <a:gd name="T9" fmla="*/ 2 h 4"/>
                  <a:gd name="T10" fmla="*/ 2 w 4"/>
                  <a:gd name="T11" fmla="*/ 0 h 4"/>
                  <a:gd name="T12" fmla="*/ 4 w 4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39" name="Freeform 1618"/>
              <p:cNvSpPr>
                <a:spLocks/>
              </p:cNvSpPr>
              <p:nvPr/>
            </p:nvSpPr>
            <p:spPr bwMode="auto">
              <a:xfrm>
                <a:off x="2795" y="2841"/>
                <a:ext cx="11" cy="6"/>
              </a:xfrm>
              <a:custGeom>
                <a:avLst/>
                <a:gdLst>
                  <a:gd name="T0" fmla="*/ 9 w 11"/>
                  <a:gd name="T1" fmla="*/ 0 h 6"/>
                  <a:gd name="T2" fmla="*/ 11 w 11"/>
                  <a:gd name="T3" fmla="*/ 2 h 6"/>
                  <a:gd name="T4" fmla="*/ 9 w 11"/>
                  <a:gd name="T5" fmla="*/ 4 h 6"/>
                  <a:gd name="T6" fmla="*/ 7 w 11"/>
                  <a:gd name="T7" fmla="*/ 6 h 6"/>
                  <a:gd name="T8" fmla="*/ 6 w 11"/>
                  <a:gd name="T9" fmla="*/ 4 h 6"/>
                  <a:gd name="T10" fmla="*/ 2 w 11"/>
                  <a:gd name="T11" fmla="*/ 4 h 6"/>
                  <a:gd name="T12" fmla="*/ 0 w 11"/>
                  <a:gd name="T13" fmla="*/ 4 h 6"/>
                  <a:gd name="T14" fmla="*/ 2 w 11"/>
                  <a:gd name="T15" fmla="*/ 2 h 6"/>
                  <a:gd name="T16" fmla="*/ 4 w 11"/>
                  <a:gd name="T17" fmla="*/ 2 h 6"/>
                  <a:gd name="T18" fmla="*/ 9 w 11"/>
                  <a:gd name="T1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" h="6">
                    <a:moveTo>
                      <a:pt x="9" y="0"/>
                    </a:moveTo>
                    <a:lnTo>
                      <a:pt x="11" y="2"/>
                    </a:lnTo>
                    <a:lnTo>
                      <a:pt x="9" y="4"/>
                    </a:lnTo>
                    <a:lnTo>
                      <a:pt x="7" y="6"/>
                    </a:lnTo>
                    <a:lnTo>
                      <a:pt x="6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40" name="Freeform 1619"/>
              <p:cNvSpPr>
                <a:spLocks/>
              </p:cNvSpPr>
              <p:nvPr/>
            </p:nvSpPr>
            <p:spPr bwMode="auto">
              <a:xfrm>
                <a:off x="2791" y="2803"/>
                <a:ext cx="6" cy="7"/>
              </a:xfrm>
              <a:custGeom>
                <a:avLst/>
                <a:gdLst>
                  <a:gd name="T0" fmla="*/ 0 w 6"/>
                  <a:gd name="T1" fmla="*/ 0 h 7"/>
                  <a:gd name="T2" fmla="*/ 2 w 6"/>
                  <a:gd name="T3" fmla="*/ 2 h 7"/>
                  <a:gd name="T4" fmla="*/ 6 w 6"/>
                  <a:gd name="T5" fmla="*/ 5 h 7"/>
                  <a:gd name="T6" fmla="*/ 6 w 6"/>
                  <a:gd name="T7" fmla="*/ 7 h 7"/>
                  <a:gd name="T8" fmla="*/ 4 w 6"/>
                  <a:gd name="T9" fmla="*/ 7 h 7"/>
                  <a:gd name="T10" fmla="*/ 4 w 6"/>
                  <a:gd name="T11" fmla="*/ 7 h 7"/>
                  <a:gd name="T12" fmla="*/ 2 w 6"/>
                  <a:gd name="T13" fmla="*/ 5 h 7"/>
                  <a:gd name="T14" fmla="*/ 0 w 6"/>
                  <a:gd name="T15" fmla="*/ 0 h 7"/>
                  <a:gd name="T16" fmla="*/ 0 w 6"/>
                  <a:gd name="T1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lnTo>
                      <a:pt x="2" y="2"/>
                    </a:lnTo>
                    <a:lnTo>
                      <a:pt x="6" y="5"/>
                    </a:lnTo>
                    <a:lnTo>
                      <a:pt x="6" y="7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2" y="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41" name="Freeform 1620"/>
              <p:cNvSpPr>
                <a:spLocks/>
              </p:cNvSpPr>
              <p:nvPr/>
            </p:nvSpPr>
            <p:spPr bwMode="auto">
              <a:xfrm>
                <a:off x="2778" y="2848"/>
                <a:ext cx="11" cy="10"/>
              </a:xfrm>
              <a:custGeom>
                <a:avLst/>
                <a:gdLst>
                  <a:gd name="T0" fmla="*/ 11 w 11"/>
                  <a:gd name="T1" fmla="*/ 0 h 10"/>
                  <a:gd name="T2" fmla="*/ 11 w 11"/>
                  <a:gd name="T3" fmla="*/ 2 h 10"/>
                  <a:gd name="T4" fmla="*/ 7 w 11"/>
                  <a:gd name="T5" fmla="*/ 4 h 10"/>
                  <a:gd name="T6" fmla="*/ 5 w 11"/>
                  <a:gd name="T7" fmla="*/ 4 h 10"/>
                  <a:gd name="T8" fmla="*/ 2 w 11"/>
                  <a:gd name="T9" fmla="*/ 8 h 10"/>
                  <a:gd name="T10" fmla="*/ 2 w 11"/>
                  <a:gd name="T11" fmla="*/ 10 h 10"/>
                  <a:gd name="T12" fmla="*/ 0 w 11"/>
                  <a:gd name="T13" fmla="*/ 10 h 10"/>
                  <a:gd name="T14" fmla="*/ 2 w 11"/>
                  <a:gd name="T15" fmla="*/ 4 h 10"/>
                  <a:gd name="T16" fmla="*/ 5 w 11"/>
                  <a:gd name="T17" fmla="*/ 0 h 10"/>
                  <a:gd name="T18" fmla="*/ 7 w 11"/>
                  <a:gd name="T19" fmla="*/ 0 h 10"/>
                  <a:gd name="T20" fmla="*/ 9 w 11"/>
                  <a:gd name="T21" fmla="*/ 0 h 10"/>
                  <a:gd name="T22" fmla="*/ 11 w 11"/>
                  <a:gd name="T2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10">
                    <a:moveTo>
                      <a:pt x="11" y="0"/>
                    </a:moveTo>
                    <a:lnTo>
                      <a:pt x="11" y="2"/>
                    </a:lnTo>
                    <a:lnTo>
                      <a:pt x="7" y="4"/>
                    </a:lnTo>
                    <a:lnTo>
                      <a:pt x="5" y="4"/>
                    </a:lnTo>
                    <a:lnTo>
                      <a:pt x="2" y="8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2" y="4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9" y="0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42" name="Freeform 1621"/>
              <p:cNvSpPr>
                <a:spLocks/>
              </p:cNvSpPr>
              <p:nvPr/>
            </p:nvSpPr>
            <p:spPr bwMode="auto">
              <a:xfrm>
                <a:off x="2806" y="2847"/>
                <a:ext cx="8" cy="3"/>
              </a:xfrm>
              <a:custGeom>
                <a:avLst/>
                <a:gdLst>
                  <a:gd name="T0" fmla="*/ 6 w 8"/>
                  <a:gd name="T1" fmla="*/ 0 h 3"/>
                  <a:gd name="T2" fmla="*/ 8 w 8"/>
                  <a:gd name="T3" fmla="*/ 0 h 3"/>
                  <a:gd name="T4" fmla="*/ 6 w 8"/>
                  <a:gd name="T5" fmla="*/ 3 h 3"/>
                  <a:gd name="T6" fmla="*/ 2 w 8"/>
                  <a:gd name="T7" fmla="*/ 3 h 3"/>
                  <a:gd name="T8" fmla="*/ 0 w 8"/>
                  <a:gd name="T9" fmla="*/ 1 h 3"/>
                  <a:gd name="T10" fmla="*/ 2 w 8"/>
                  <a:gd name="T11" fmla="*/ 1 h 3"/>
                  <a:gd name="T12" fmla="*/ 2 w 8"/>
                  <a:gd name="T13" fmla="*/ 0 h 3"/>
                  <a:gd name="T14" fmla="*/ 6 w 8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3">
                    <a:moveTo>
                      <a:pt x="6" y="0"/>
                    </a:moveTo>
                    <a:lnTo>
                      <a:pt x="8" y="0"/>
                    </a:lnTo>
                    <a:lnTo>
                      <a:pt x="6" y="3"/>
                    </a:lnTo>
                    <a:lnTo>
                      <a:pt x="2" y="3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43" name="Freeform 1622"/>
              <p:cNvSpPr>
                <a:spLocks/>
              </p:cNvSpPr>
              <p:nvPr/>
            </p:nvSpPr>
            <p:spPr bwMode="auto">
              <a:xfrm>
                <a:off x="2793" y="2833"/>
                <a:ext cx="8" cy="10"/>
              </a:xfrm>
              <a:custGeom>
                <a:avLst/>
                <a:gdLst>
                  <a:gd name="T0" fmla="*/ 6 w 8"/>
                  <a:gd name="T1" fmla="*/ 0 h 10"/>
                  <a:gd name="T2" fmla="*/ 8 w 8"/>
                  <a:gd name="T3" fmla="*/ 0 h 10"/>
                  <a:gd name="T4" fmla="*/ 8 w 8"/>
                  <a:gd name="T5" fmla="*/ 4 h 10"/>
                  <a:gd name="T6" fmla="*/ 4 w 8"/>
                  <a:gd name="T7" fmla="*/ 4 h 10"/>
                  <a:gd name="T8" fmla="*/ 4 w 8"/>
                  <a:gd name="T9" fmla="*/ 8 h 10"/>
                  <a:gd name="T10" fmla="*/ 0 w 8"/>
                  <a:gd name="T11" fmla="*/ 10 h 10"/>
                  <a:gd name="T12" fmla="*/ 0 w 8"/>
                  <a:gd name="T13" fmla="*/ 6 h 10"/>
                  <a:gd name="T14" fmla="*/ 2 w 8"/>
                  <a:gd name="T15" fmla="*/ 4 h 10"/>
                  <a:gd name="T16" fmla="*/ 4 w 8"/>
                  <a:gd name="T17" fmla="*/ 2 h 10"/>
                  <a:gd name="T18" fmla="*/ 6 w 8"/>
                  <a:gd name="T1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0">
                    <a:moveTo>
                      <a:pt x="6" y="0"/>
                    </a:moveTo>
                    <a:lnTo>
                      <a:pt x="8" y="0"/>
                    </a:lnTo>
                    <a:lnTo>
                      <a:pt x="8" y="4"/>
                    </a:lnTo>
                    <a:lnTo>
                      <a:pt x="4" y="4"/>
                    </a:lnTo>
                    <a:lnTo>
                      <a:pt x="4" y="8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44" name="Freeform 1623"/>
              <p:cNvSpPr>
                <a:spLocks/>
              </p:cNvSpPr>
              <p:nvPr/>
            </p:nvSpPr>
            <p:spPr bwMode="auto">
              <a:xfrm>
                <a:off x="2452" y="2614"/>
                <a:ext cx="7" cy="8"/>
              </a:xfrm>
              <a:custGeom>
                <a:avLst/>
                <a:gdLst>
                  <a:gd name="T0" fmla="*/ 2 w 7"/>
                  <a:gd name="T1" fmla="*/ 0 h 8"/>
                  <a:gd name="T2" fmla="*/ 4 w 7"/>
                  <a:gd name="T3" fmla="*/ 6 h 8"/>
                  <a:gd name="T4" fmla="*/ 7 w 7"/>
                  <a:gd name="T5" fmla="*/ 6 h 8"/>
                  <a:gd name="T6" fmla="*/ 6 w 7"/>
                  <a:gd name="T7" fmla="*/ 8 h 8"/>
                  <a:gd name="T8" fmla="*/ 2 w 7"/>
                  <a:gd name="T9" fmla="*/ 6 h 8"/>
                  <a:gd name="T10" fmla="*/ 0 w 7"/>
                  <a:gd name="T11" fmla="*/ 2 h 8"/>
                  <a:gd name="T12" fmla="*/ 2 w 7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8">
                    <a:moveTo>
                      <a:pt x="2" y="0"/>
                    </a:moveTo>
                    <a:lnTo>
                      <a:pt x="4" y="6"/>
                    </a:lnTo>
                    <a:lnTo>
                      <a:pt x="7" y="6"/>
                    </a:lnTo>
                    <a:lnTo>
                      <a:pt x="6" y="8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45" name="Freeform 1624"/>
              <p:cNvSpPr>
                <a:spLocks/>
              </p:cNvSpPr>
              <p:nvPr/>
            </p:nvSpPr>
            <p:spPr bwMode="auto">
              <a:xfrm>
                <a:off x="2538" y="2637"/>
                <a:ext cx="13" cy="6"/>
              </a:xfrm>
              <a:custGeom>
                <a:avLst/>
                <a:gdLst>
                  <a:gd name="T0" fmla="*/ 11 w 13"/>
                  <a:gd name="T1" fmla="*/ 0 h 6"/>
                  <a:gd name="T2" fmla="*/ 13 w 13"/>
                  <a:gd name="T3" fmla="*/ 4 h 6"/>
                  <a:gd name="T4" fmla="*/ 9 w 13"/>
                  <a:gd name="T5" fmla="*/ 6 h 6"/>
                  <a:gd name="T6" fmla="*/ 7 w 13"/>
                  <a:gd name="T7" fmla="*/ 6 h 6"/>
                  <a:gd name="T8" fmla="*/ 1 w 13"/>
                  <a:gd name="T9" fmla="*/ 6 h 6"/>
                  <a:gd name="T10" fmla="*/ 1 w 13"/>
                  <a:gd name="T11" fmla="*/ 6 h 6"/>
                  <a:gd name="T12" fmla="*/ 1 w 13"/>
                  <a:gd name="T13" fmla="*/ 6 h 6"/>
                  <a:gd name="T14" fmla="*/ 0 w 13"/>
                  <a:gd name="T15" fmla="*/ 6 h 6"/>
                  <a:gd name="T16" fmla="*/ 3 w 13"/>
                  <a:gd name="T17" fmla="*/ 2 h 6"/>
                  <a:gd name="T18" fmla="*/ 5 w 13"/>
                  <a:gd name="T19" fmla="*/ 4 h 6"/>
                  <a:gd name="T20" fmla="*/ 11 w 13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6">
                    <a:moveTo>
                      <a:pt x="11" y="0"/>
                    </a:moveTo>
                    <a:lnTo>
                      <a:pt x="13" y="4"/>
                    </a:lnTo>
                    <a:lnTo>
                      <a:pt x="9" y="6"/>
                    </a:lnTo>
                    <a:lnTo>
                      <a:pt x="7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0" y="6"/>
                    </a:lnTo>
                    <a:lnTo>
                      <a:pt x="3" y="2"/>
                    </a:lnTo>
                    <a:lnTo>
                      <a:pt x="5" y="4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46" name="Freeform 1625"/>
              <p:cNvSpPr>
                <a:spLocks/>
              </p:cNvSpPr>
              <p:nvPr/>
            </p:nvSpPr>
            <p:spPr bwMode="auto">
              <a:xfrm>
                <a:off x="2465" y="2616"/>
                <a:ext cx="8" cy="8"/>
              </a:xfrm>
              <a:custGeom>
                <a:avLst/>
                <a:gdLst>
                  <a:gd name="T0" fmla="*/ 4 w 8"/>
                  <a:gd name="T1" fmla="*/ 0 h 8"/>
                  <a:gd name="T2" fmla="*/ 8 w 8"/>
                  <a:gd name="T3" fmla="*/ 4 h 8"/>
                  <a:gd name="T4" fmla="*/ 6 w 8"/>
                  <a:gd name="T5" fmla="*/ 8 h 8"/>
                  <a:gd name="T6" fmla="*/ 4 w 8"/>
                  <a:gd name="T7" fmla="*/ 4 h 8"/>
                  <a:gd name="T8" fmla="*/ 2 w 8"/>
                  <a:gd name="T9" fmla="*/ 4 h 8"/>
                  <a:gd name="T10" fmla="*/ 0 w 8"/>
                  <a:gd name="T11" fmla="*/ 0 h 8"/>
                  <a:gd name="T12" fmla="*/ 4 w 8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4" y="0"/>
                    </a:moveTo>
                    <a:lnTo>
                      <a:pt x="8" y="4"/>
                    </a:lnTo>
                    <a:lnTo>
                      <a:pt x="6" y="8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0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47" name="Freeform 1626"/>
              <p:cNvSpPr>
                <a:spLocks/>
              </p:cNvSpPr>
              <p:nvPr/>
            </p:nvSpPr>
            <p:spPr bwMode="auto">
              <a:xfrm>
                <a:off x="2437" y="2610"/>
                <a:ext cx="5" cy="4"/>
              </a:xfrm>
              <a:custGeom>
                <a:avLst/>
                <a:gdLst>
                  <a:gd name="T0" fmla="*/ 0 w 5"/>
                  <a:gd name="T1" fmla="*/ 0 h 4"/>
                  <a:gd name="T2" fmla="*/ 1 w 5"/>
                  <a:gd name="T3" fmla="*/ 2 h 4"/>
                  <a:gd name="T4" fmla="*/ 5 w 5"/>
                  <a:gd name="T5" fmla="*/ 4 h 4"/>
                  <a:gd name="T6" fmla="*/ 1 w 5"/>
                  <a:gd name="T7" fmla="*/ 4 h 4"/>
                  <a:gd name="T8" fmla="*/ 0 w 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lnTo>
                      <a:pt x="1" y="2"/>
                    </a:lnTo>
                    <a:lnTo>
                      <a:pt x="5" y="4"/>
                    </a:lnTo>
                    <a:lnTo>
                      <a:pt x="1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48" name="Freeform 1627"/>
              <p:cNvSpPr>
                <a:spLocks/>
              </p:cNvSpPr>
              <p:nvPr/>
            </p:nvSpPr>
            <p:spPr bwMode="auto">
              <a:xfrm>
                <a:off x="2246" y="2900"/>
                <a:ext cx="6" cy="9"/>
              </a:xfrm>
              <a:custGeom>
                <a:avLst/>
                <a:gdLst>
                  <a:gd name="T0" fmla="*/ 4 w 6"/>
                  <a:gd name="T1" fmla="*/ 0 h 9"/>
                  <a:gd name="T2" fmla="*/ 6 w 6"/>
                  <a:gd name="T3" fmla="*/ 0 h 9"/>
                  <a:gd name="T4" fmla="*/ 4 w 6"/>
                  <a:gd name="T5" fmla="*/ 4 h 9"/>
                  <a:gd name="T6" fmla="*/ 4 w 6"/>
                  <a:gd name="T7" fmla="*/ 6 h 9"/>
                  <a:gd name="T8" fmla="*/ 2 w 6"/>
                  <a:gd name="T9" fmla="*/ 8 h 9"/>
                  <a:gd name="T10" fmla="*/ 0 w 6"/>
                  <a:gd name="T11" fmla="*/ 9 h 9"/>
                  <a:gd name="T12" fmla="*/ 0 w 6"/>
                  <a:gd name="T13" fmla="*/ 8 h 9"/>
                  <a:gd name="T14" fmla="*/ 0 w 6"/>
                  <a:gd name="T15" fmla="*/ 6 h 9"/>
                  <a:gd name="T16" fmla="*/ 2 w 6"/>
                  <a:gd name="T17" fmla="*/ 2 h 9"/>
                  <a:gd name="T18" fmla="*/ 4 w 6"/>
                  <a:gd name="T1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9">
                    <a:moveTo>
                      <a:pt x="4" y="0"/>
                    </a:moveTo>
                    <a:lnTo>
                      <a:pt x="6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2" y="8"/>
                    </a:lnTo>
                    <a:lnTo>
                      <a:pt x="0" y="9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49" name="Freeform 1628"/>
              <p:cNvSpPr>
                <a:spLocks/>
              </p:cNvSpPr>
              <p:nvPr/>
            </p:nvSpPr>
            <p:spPr bwMode="auto">
              <a:xfrm>
                <a:off x="2534" y="3948"/>
                <a:ext cx="110" cy="80"/>
              </a:xfrm>
              <a:custGeom>
                <a:avLst/>
                <a:gdLst>
                  <a:gd name="T0" fmla="*/ 47 w 110"/>
                  <a:gd name="T1" fmla="*/ 12 h 80"/>
                  <a:gd name="T2" fmla="*/ 45 w 110"/>
                  <a:gd name="T3" fmla="*/ 19 h 80"/>
                  <a:gd name="T4" fmla="*/ 44 w 110"/>
                  <a:gd name="T5" fmla="*/ 23 h 80"/>
                  <a:gd name="T6" fmla="*/ 55 w 110"/>
                  <a:gd name="T7" fmla="*/ 27 h 80"/>
                  <a:gd name="T8" fmla="*/ 66 w 110"/>
                  <a:gd name="T9" fmla="*/ 38 h 80"/>
                  <a:gd name="T10" fmla="*/ 84 w 110"/>
                  <a:gd name="T11" fmla="*/ 48 h 80"/>
                  <a:gd name="T12" fmla="*/ 95 w 110"/>
                  <a:gd name="T13" fmla="*/ 55 h 80"/>
                  <a:gd name="T14" fmla="*/ 108 w 110"/>
                  <a:gd name="T15" fmla="*/ 55 h 80"/>
                  <a:gd name="T16" fmla="*/ 103 w 110"/>
                  <a:gd name="T17" fmla="*/ 59 h 80"/>
                  <a:gd name="T18" fmla="*/ 95 w 110"/>
                  <a:gd name="T19" fmla="*/ 67 h 80"/>
                  <a:gd name="T20" fmla="*/ 84 w 110"/>
                  <a:gd name="T21" fmla="*/ 65 h 80"/>
                  <a:gd name="T22" fmla="*/ 63 w 110"/>
                  <a:gd name="T23" fmla="*/ 63 h 80"/>
                  <a:gd name="T24" fmla="*/ 51 w 110"/>
                  <a:gd name="T25" fmla="*/ 67 h 80"/>
                  <a:gd name="T26" fmla="*/ 32 w 110"/>
                  <a:gd name="T27" fmla="*/ 67 h 80"/>
                  <a:gd name="T28" fmla="*/ 28 w 110"/>
                  <a:gd name="T29" fmla="*/ 71 h 80"/>
                  <a:gd name="T30" fmla="*/ 23 w 110"/>
                  <a:gd name="T31" fmla="*/ 73 h 80"/>
                  <a:gd name="T32" fmla="*/ 26 w 110"/>
                  <a:gd name="T33" fmla="*/ 78 h 80"/>
                  <a:gd name="T34" fmla="*/ 25 w 110"/>
                  <a:gd name="T35" fmla="*/ 80 h 80"/>
                  <a:gd name="T36" fmla="*/ 19 w 110"/>
                  <a:gd name="T37" fmla="*/ 76 h 80"/>
                  <a:gd name="T38" fmla="*/ 21 w 110"/>
                  <a:gd name="T39" fmla="*/ 69 h 80"/>
                  <a:gd name="T40" fmla="*/ 17 w 110"/>
                  <a:gd name="T41" fmla="*/ 65 h 80"/>
                  <a:gd name="T42" fmla="*/ 9 w 110"/>
                  <a:gd name="T43" fmla="*/ 63 h 80"/>
                  <a:gd name="T44" fmla="*/ 4 w 110"/>
                  <a:gd name="T45" fmla="*/ 65 h 80"/>
                  <a:gd name="T46" fmla="*/ 4 w 110"/>
                  <a:gd name="T47" fmla="*/ 61 h 80"/>
                  <a:gd name="T48" fmla="*/ 5 w 110"/>
                  <a:gd name="T49" fmla="*/ 59 h 80"/>
                  <a:gd name="T50" fmla="*/ 15 w 110"/>
                  <a:gd name="T51" fmla="*/ 57 h 80"/>
                  <a:gd name="T52" fmla="*/ 19 w 110"/>
                  <a:gd name="T53" fmla="*/ 57 h 80"/>
                  <a:gd name="T54" fmla="*/ 23 w 110"/>
                  <a:gd name="T55" fmla="*/ 57 h 80"/>
                  <a:gd name="T56" fmla="*/ 25 w 110"/>
                  <a:gd name="T57" fmla="*/ 55 h 80"/>
                  <a:gd name="T58" fmla="*/ 17 w 110"/>
                  <a:gd name="T59" fmla="*/ 50 h 80"/>
                  <a:gd name="T60" fmla="*/ 26 w 110"/>
                  <a:gd name="T61" fmla="*/ 54 h 80"/>
                  <a:gd name="T62" fmla="*/ 28 w 110"/>
                  <a:gd name="T63" fmla="*/ 50 h 80"/>
                  <a:gd name="T64" fmla="*/ 47 w 110"/>
                  <a:gd name="T65" fmla="*/ 55 h 80"/>
                  <a:gd name="T66" fmla="*/ 61 w 110"/>
                  <a:gd name="T67" fmla="*/ 57 h 80"/>
                  <a:gd name="T68" fmla="*/ 70 w 110"/>
                  <a:gd name="T69" fmla="*/ 55 h 80"/>
                  <a:gd name="T70" fmla="*/ 53 w 110"/>
                  <a:gd name="T71" fmla="*/ 57 h 80"/>
                  <a:gd name="T72" fmla="*/ 40 w 110"/>
                  <a:gd name="T73" fmla="*/ 50 h 80"/>
                  <a:gd name="T74" fmla="*/ 26 w 110"/>
                  <a:gd name="T75" fmla="*/ 46 h 80"/>
                  <a:gd name="T76" fmla="*/ 23 w 110"/>
                  <a:gd name="T77" fmla="*/ 38 h 80"/>
                  <a:gd name="T78" fmla="*/ 32 w 110"/>
                  <a:gd name="T79" fmla="*/ 33 h 80"/>
                  <a:gd name="T80" fmla="*/ 30 w 110"/>
                  <a:gd name="T81" fmla="*/ 27 h 80"/>
                  <a:gd name="T82" fmla="*/ 19 w 110"/>
                  <a:gd name="T83" fmla="*/ 33 h 80"/>
                  <a:gd name="T84" fmla="*/ 15 w 110"/>
                  <a:gd name="T85" fmla="*/ 21 h 80"/>
                  <a:gd name="T86" fmla="*/ 15 w 110"/>
                  <a:gd name="T87" fmla="*/ 15 h 80"/>
                  <a:gd name="T88" fmla="*/ 17 w 110"/>
                  <a:gd name="T89" fmla="*/ 12 h 80"/>
                  <a:gd name="T90" fmla="*/ 25 w 110"/>
                  <a:gd name="T91" fmla="*/ 10 h 80"/>
                  <a:gd name="T92" fmla="*/ 26 w 110"/>
                  <a:gd name="T93" fmla="*/ 0 h 80"/>
                  <a:gd name="T94" fmla="*/ 34 w 110"/>
                  <a:gd name="T95" fmla="*/ 4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0" h="80">
                    <a:moveTo>
                      <a:pt x="40" y="0"/>
                    </a:moveTo>
                    <a:lnTo>
                      <a:pt x="42" y="4"/>
                    </a:lnTo>
                    <a:lnTo>
                      <a:pt x="47" y="12"/>
                    </a:lnTo>
                    <a:lnTo>
                      <a:pt x="49" y="19"/>
                    </a:lnTo>
                    <a:lnTo>
                      <a:pt x="47" y="17"/>
                    </a:lnTo>
                    <a:lnTo>
                      <a:pt x="45" y="19"/>
                    </a:lnTo>
                    <a:lnTo>
                      <a:pt x="44" y="21"/>
                    </a:lnTo>
                    <a:lnTo>
                      <a:pt x="44" y="23"/>
                    </a:lnTo>
                    <a:lnTo>
                      <a:pt x="44" y="23"/>
                    </a:lnTo>
                    <a:lnTo>
                      <a:pt x="47" y="25"/>
                    </a:lnTo>
                    <a:lnTo>
                      <a:pt x="53" y="23"/>
                    </a:lnTo>
                    <a:lnTo>
                      <a:pt x="55" y="27"/>
                    </a:lnTo>
                    <a:lnTo>
                      <a:pt x="57" y="33"/>
                    </a:lnTo>
                    <a:lnTo>
                      <a:pt x="61" y="34"/>
                    </a:lnTo>
                    <a:lnTo>
                      <a:pt x="66" y="38"/>
                    </a:lnTo>
                    <a:lnTo>
                      <a:pt x="66" y="42"/>
                    </a:lnTo>
                    <a:lnTo>
                      <a:pt x="70" y="42"/>
                    </a:lnTo>
                    <a:lnTo>
                      <a:pt x="84" y="48"/>
                    </a:lnTo>
                    <a:lnTo>
                      <a:pt x="86" y="50"/>
                    </a:lnTo>
                    <a:lnTo>
                      <a:pt x="91" y="52"/>
                    </a:lnTo>
                    <a:lnTo>
                      <a:pt x="95" y="55"/>
                    </a:lnTo>
                    <a:lnTo>
                      <a:pt x="99" y="55"/>
                    </a:lnTo>
                    <a:lnTo>
                      <a:pt x="106" y="54"/>
                    </a:lnTo>
                    <a:lnTo>
                      <a:pt x="108" y="55"/>
                    </a:lnTo>
                    <a:lnTo>
                      <a:pt x="110" y="57"/>
                    </a:lnTo>
                    <a:lnTo>
                      <a:pt x="105" y="61"/>
                    </a:lnTo>
                    <a:lnTo>
                      <a:pt x="103" y="59"/>
                    </a:lnTo>
                    <a:lnTo>
                      <a:pt x="99" y="61"/>
                    </a:lnTo>
                    <a:lnTo>
                      <a:pt x="99" y="63"/>
                    </a:lnTo>
                    <a:lnTo>
                      <a:pt x="95" y="67"/>
                    </a:lnTo>
                    <a:lnTo>
                      <a:pt x="91" y="69"/>
                    </a:lnTo>
                    <a:lnTo>
                      <a:pt x="87" y="67"/>
                    </a:lnTo>
                    <a:lnTo>
                      <a:pt x="84" y="65"/>
                    </a:lnTo>
                    <a:lnTo>
                      <a:pt x="76" y="63"/>
                    </a:lnTo>
                    <a:lnTo>
                      <a:pt x="70" y="63"/>
                    </a:lnTo>
                    <a:lnTo>
                      <a:pt x="63" y="63"/>
                    </a:lnTo>
                    <a:lnTo>
                      <a:pt x="57" y="65"/>
                    </a:lnTo>
                    <a:lnTo>
                      <a:pt x="51" y="65"/>
                    </a:lnTo>
                    <a:lnTo>
                      <a:pt x="51" y="67"/>
                    </a:lnTo>
                    <a:lnTo>
                      <a:pt x="49" y="69"/>
                    </a:lnTo>
                    <a:lnTo>
                      <a:pt x="34" y="65"/>
                    </a:lnTo>
                    <a:lnTo>
                      <a:pt x="32" y="67"/>
                    </a:lnTo>
                    <a:lnTo>
                      <a:pt x="23" y="69"/>
                    </a:lnTo>
                    <a:lnTo>
                      <a:pt x="26" y="71"/>
                    </a:lnTo>
                    <a:lnTo>
                      <a:pt x="28" y="71"/>
                    </a:lnTo>
                    <a:lnTo>
                      <a:pt x="28" y="73"/>
                    </a:lnTo>
                    <a:lnTo>
                      <a:pt x="25" y="75"/>
                    </a:lnTo>
                    <a:lnTo>
                      <a:pt x="23" y="73"/>
                    </a:lnTo>
                    <a:lnTo>
                      <a:pt x="23" y="73"/>
                    </a:lnTo>
                    <a:lnTo>
                      <a:pt x="23" y="75"/>
                    </a:lnTo>
                    <a:lnTo>
                      <a:pt x="26" y="78"/>
                    </a:lnTo>
                    <a:lnTo>
                      <a:pt x="28" y="78"/>
                    </a:lnTo>
                    <a:lnTo>
                      <a:pt x="28" y="80"/>
                    </a:lnTo>
                    <a:lnTo>
                      <a:pt x="25" y="80"/>
                    </a:lnTo>
                    <a:lnTo>
                      <a:pt x="23" y="76"/>
                    </a:lnTo>
                    <a:lnTo>
                      <a:pt x="21" y="76"/>
                    </a:lnTo>
                    <a:lnTo>
                      <a:pt x="19" y="76"/>
                    </a:lnTo>
                    <a:lnTo>
                      <a:pt x="15" y="75"/>
                    </a:lnTo>
                    <a:lnTo>
                      <a:pt x="17" y="71"/>
                    </a:lnTo>
                    <a:lnTo>
                      <a:pt x="21" y="69"/>
                    </a:lnTo>
                    <a:lnTo>
                      <a:pt x="17" y="69"/>
                    </a:lnTo>
                    <a:lnTo>
                      <a:pt x="17" y="67"/>
                    </a:lnTo>
                    <a:lnTo>
                      <a:pt x="17" y="65"/>
                    </a:lnTo>
                    <a:lnTo>
                      <a:pt x="15" y="65"/>
                    </a:lnTo>
                    <a:lnTo>
                      <a:pt x="11" y="63"/>
                    </a:lnTo>
                    <a:lnTo>
                      <a:pt x="9" y="63"/>
                    </a:lnTo>
                    <a:lnTo>
                      <a:pt x="9" y="63"/>
                    </a:lnTo>
                    <a:lnTo>
                      <a:pt x="7" y="65"/>
                    </a:lnTo>
                    <a:lnTo>
                      <a:pt x="4" y="65"/>
                    </a:lnTo>
                    <a:lnTo>
                      <a:pt x="0" y="65"/>
                    </a:lnTo>
                    <a:lnTo>
                      <a:pt x="0" y="61"/>
                    </a:lnTo>
                    <a:lnTo>
                      <a:pt x="4" y="61"/>
                    </a:lnTo>
                    <a:lnTo>
                      <a:pt x="5" y="61"/>
                    </a:lnTo>
                    <a:lnTo>
                      <a:pt x="7" y="61"/>
                    </a:lnTo>
                    <a:lnTo>
                      <a:pt x="5" y="59"/>
                    </a:lnTo>
                    <a:lnTo>
                      <a:pt x="7" y="59"/>
                    </a:lnTo>
                    <a:lnTo>
                      <a:pt x="13" y="57"/>
                    </a:lnTo>
                    <a:lnTo>
                      <a:pt x="15" y="57"/>
                    </a:lnTo>
                    <a:lnTo>
                      <a:pt x="15" y="55"/>
                    </a:lnTo>
                    <a:lnTo>
                      <a:pt x="15" y="54"/>
                    </a:lnTo>
                    <a:lnTo>
                      <a:pt x="19" y="57"/>
                    </a:lnTo>
                    <a:lnTo>
                      <a:pt x="21" y="59"/>
                    </a:lnTo>
                    <a:lnTo>
                      <a:pt x="23" y="59"/>
                    </a:lnTo>
                    <a:lnTo>
                      <a:pt x="23" y="57"/>
                    </a:lnTo>
                    <a:lnTo>
                      <a:pt x="23" y="57"/>
                    </a:lnTo>
                    <a:lnTo>
                      <a:pt x="25" y="57"/>
                    </a:lnTo>
                    <a:lnTo>
                      <a:pt x="25" y="55"/>
                    </a:lnTo>
                    <a:lnTo>
                      <a:pt x="17" y="52"/>
                    </a:lnTo>
                    <a:lnTo>
                      <a:pt x="15" y="50"/>
                    </a:lnTo>
                    <a:lnTo>
                      <a:pt x="17" y="50"/>
                    </a:lnTo>
                    <a:lnTo>
                      <a:pt x="19" y="52"/>
                    </a:lnTo>
                    <a:lnTo>
                      <a:pt x="26" y="54"/>
                    </a:lnTo>
                    <a:lnTo>
                      <a:pt x="26" y="54"/>
                    </a:lnTo>
                    <a:lnTo>
                      <a:pt x="28" y="54"/>
                    </a:lnTo>
                    <a:lnTo>
                      <a:pt x="26" y="52"/>
                    </a:lnTo>
                    <a:lnTo>
                      <a:pt x="28" y="50"/>
                    </a:lnTo>
                    <a:lnTo>
                      <a:pt x="32" y="52"/>
                    </a:lnTo>
                    <a:lnTo>
                      <a:pt x="42" y="54"/>
                    </a:lnTo>
                    <a:lnTo>
                      <a:pt x="47" y="55"/>
                    </a:lnTo>
                    <a:lnTo>
                      <a:pt x="51" y="59"/>
                    </a:lnTo>
                    <a:lnTo>
                      <a:pt x="53" y="59"/>
                    </a:lnTo>
                    <a:lnTo>
                      <a:pt x="61" y="57"/>
                    </a:lnTo>
                    <a:lnTo>
                      <a:pt x="66" y="57"/>
                    </a:lnTo>
                    <a:lnTo>
                      <a:pt x="70" y="55"/>
                    </a:lnTo>
                    <a:lnTo>
                      <a:pt x="70" y="55"/>
                    </a:lnTo>
                    <a:lnTo>
                      <a:pt x="65" y="55"/>
                    </a:lnTo>
                    <a:lnTo>
                      <a:pt x="61" y="55"/>
                    </a:lnTo>
                    <a:lnTo>
                      <a:pt x="53" y="57"/>
                    </a:lnTo>
                    <a:lnTo>
                      <a:pt x="53" y="57"/>
                    </a:lnTo>
                    <a:lnTo>
                      <a:pt x="47" y="55"/>
                    </a:lnTo>
                    <a:lnTo>
                      <a:pt x="40" y="50"/>
                    </a:lnTo>
                    <a:lnTo>
                      <a:pt x="34" y="48"/>
                    </a:lnTo>
                    <a:lnTo>
                      <a:pt x="30" y="48"/>
                    </a:lnTo>
                    <a:lnTo>
                      <a:pt x="26" y="46"/>
                    </a:lnTo>
                    <a:lnTo>
                      <a:pt x="23" y="42"/>
                    </a:lnTo>
                    <a:lnTo>
                      <a:pt x="23" y="40"/>
                    </a:lnTo>
                    <a:lnTo>
                      <a:pt x="23" y="38"/>
                    </a:lnTo>
                    <a:lnTo>
                      <a:pt x="28" y="36"/>
                    </a:lnTo>
                    <a:lnTo>
                      <a:pt x="28" y="34"/>
                    </a:lnTo>
                    <a:lnTo>
                      <a:pt x="32" y="33"/>
                    </a:lnTo>
                    <a:lnTo>
                      <a:pt x="34" y="29"/>
                    </a:lnTo>
                    <a:lnTo>
                      <a:pt x="34" y="27"/>
                    </a:lnTo>
                    <a:lnTo>
                      <a:pt x="30" y="27"/>
                    </a:lnTo>
                    <a:lnTo>
                      <a:pt x="25" y="29"/>
                    </a:lnTo>
                    <a:lnTo>
                      <a:pt x="23" y="33"/>
                    </a:lnTo>
                    <a:lnTo>
                      <a:pt x="19" y="33"/>
                    </a:lnTo>
                    <a:lnTo>
                      <a:pt x="15" y="27"/>
                    </a:lnTo>
                    <a:lnTo>
                      <a:pt x="15" y="23"/>
                    </a:lnTo>
                    <a:lnTo>
                      <a:pt x="15" y="21"/>
                    </a:lnTo>
                    <a:lnTo>
                      <a:pt x="17" y="17"/>
                    </a:lnTo>
                    <a:lnTo>
                      <a:pt x="19" y="15"/>
                    </a:lnTo>
                    <a:lnTo>
                      <a:pt x="15" y="15"/>
                    </a:lnTo>
                    <a:lnTo>
                      <a:pt x="13" y="14"/>
                    </a:lnTo>
                    <a:lnTo>
                      <a:pt x="15" y="12"/>
                    </a:lnTo>
                    <a:lnTo>
                      <a:pt x="17" y="12"/>
                    </a:lnTo>
                    <a:lnTo>
                      <a:pt x="21" y="14"/>
                    </a:lnTo>
                    <a:lnTo>
                      <a:pt x="23" y="12"/>
                    </a:lnTo>
                    <a:lnTo>
                      <a:pt x="25" y="10"/>
                    </a:lnTo>
                    <a:lnTo>
                      <a:pt x="26" y="6"/>
                    </a:lnTo>
                    <a:lnTo>
                      <a:pt x="25" y="4"/>
                    </a:lnTo>
                    <a:lnTo>
                      <a:pt x="26" y="0"/>
                    </a:lnTo>
                    <a:lnTo>
                      <a:pt x="28" y="2"/>
                    </a:lnTo>
                    <a:lnTo>
                      <a:pt x="32" y="4"/>
                    </a:lnTo>
                    <a:lnTo>
                      <a:pt x="34" y="4"/>
                    </a:lnTo>
                    <a:lnTo>
                      <a:pt x="38" y="0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50" name="Freeform 1629"/>
              <p:cNvSpPr>
                <a:spLocks/>
              </p:cNvSpPr>
              <p:nvPr/>
            </p:nvSpPr>
            <p:spPr bwMode="auto">
              <a:xfrm>
                <a:off x="2654" y="4003"/>
                <a:ext cx="13" cy="6"/>
              </a:xfrm>
              <a:custGeom>
                <a:avLst/>
                <a:gdLst>
                  <a:gd name="T0" fmla="*/ 9 w 13"/>
                  <a:gd name="T1" fmla="*/ 0 h 6"/>
                  <a:gd name="T2" fmla="*/ 13 w 13"/>
                  <a:gd name="T3" fmla="*/ 0 h 6"/>
                  <a:gd name="T4" fmla="*/ 11 w 13"/>
                  <a:gd name="T5" fmla="*/ 2 h 6"/>
                  <a:gd name="T6" fmla="*/ 7 w 13"/>
                  <a:gd name="T7" fmla="*/ 4 h 6"/>
                  <a:gd name="T8" fmla="*/ 4 w 13"/>
                  <a:gd name="T9" fmla="*/ 6 h 6"/>
                  <a:gd name="T10" fmla="*/ 0 w 13"/>
                  <a:gd name="T11" fmla="*/ 4 h 6"/>
                  <a:gd name="T12" fmla="*/ 2 w 13"/>
                  <a:gd name="T13" fmla="*/ 2 h 6"/>
                  <a:gd name="T14" fmla="*/ 7 w 13"/>
                  <a:gd name="T15" fmla="*/ 2 h 6"/>
                  <a:gd name="T16" fmla="*/ 9 w 13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6">
                    <a:moveTo>
                      <a:pt x="9" y="0"/>
                    </a:moveTo>
                    <a:lnTo>
                      <a:pt x="13" y="0"/>
                    </a:lnTo>
                    <a:lnTo>
                      <a:pt x="11" y="2"/>
                    </a:lnTo>
                    <a:lnTo>
                      <a:pt x="7" y="4"/>
                    </a:lnTo>
                    <a:lnTo>
                      <a:pt x="4" y="6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7" y="2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51" name="Freeform 1630"/>
              <p:cNvSpPr>
                <a:spLocks/>
              </p:cNvSpPr>
              <p:nvPr/>
            </p:nvSpPr>
            <p:spPr bwMode="auto">
              <a:xfrm>
                <a:off x="2433" y="3752"/>
                <a:ext cx="5" cy="6"/>
              </a:xfrm>
              <a:custGeom>
                <a:avLst/>
                <a:gdLst>
                  <a:gd name="T0" fmla="*/ 0 w 5"/>
                  <a:gd name="T1" fmla="*/ 0 h 6"/>
                  <a:gd name="T2" fmla="*/ 4 w 5"/>
                  <a:gd name="T3" fmla="*/ 0 h 6"/>
                  <a:gd name="T4" fmla="*/ 5 w 5"/>
                  <a:gd name="T5" fmla="*/ 4 h 6"/>
                  <a:gd name="T6" fmla="*/ 4 w 5"/>
                  <a:gd name="T7" fmla="*/ 4 h 6"/>
                  <a:gd name="T8" fmla="*/ 0 w 5"/>
                  <a:gd name="T9" fmla="*/ 6 h 6"/>
                  <a:gd name="T10" fmla="*/ 0 w 5"/>
                  <a:gd name="T11" fmla="*/ 2 h 6"/>
                  <a:gd name="T12" fmla="*/ 0 w 5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6">
                    <a:moveTo>
                      <a:pt x="0" y="0"/>
                    </a:moveTo>
                    <a:lnTo>
                      <a:pt x="4" y="0"/>
                    </a:lnTo>
                    <a:lnTo>
                      <a:pt x="5" y="4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52" name="Freeform 1631"/>
              <p:cNvSpPr>
                <a:spLocks/>
              </p:cNvSpPr>
              <p:nvPr/>
            </p:nvSpPr>
            <p:spPr bwMode="auto">
              <a:xfrm>
                <a:off x="2437" y="3758"/>
                <a:ext cx="7" cy="5"/>
              </a:xfrm>
              <a:custGeom>
                <a:avLst/>
                <a:gdLst>
                  <a:gd name="T0" fmla="*/ 0 w 7"/>
                  <a:gd name="T1" fmla="*/ 0 h 5"/>
                  <a:gd name="T2" fmla="*/ 7 w 7"/>
                  <a:gd name="T3" fmla="*/ 0 h 5"/>
                  <a:gd name="T4" fmla="*/ 5 w 7"/>
                  <a:gd name="T5" fmla="*/ 2 h 5"/>
                  <a:gd name="T6" fmla="*/ 1 w 7"/>
                  <a:gd name="T7" fmla="*/ 3 h 5"/>
                  <a:gd name="T8" fmla="*/ 0 w 7"/>
                  <a:gd name="T9" fmla="*/ 5 h 5"/>
                  <a:gd name="T10" fmla="*/ 0 w 7"/>
                  <a:gd name="T11" fmla="*/ 3 h 5"/>
                  <a:gd name="T12" fmla="*/ 0 w 7"/>
                  <a:gd name="T13" fmla="*/ 3 h 5"/>
                  <a:gd name="T14" fmla="*/ 0 w 7"/>
                  <a:gd name="T15" fmla="*/ 3 h 5"/>
                  <a:gd name="T16" fmla="*/ 0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0" y="0"/>
                    </a:moveTo>
                    <a:lnTo>
                      <a:pt x="7" y="0"/>
                    </a:lnTo>
                    <a:lnTo>
                      <a:pt x="5" y="2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88" name="Freeform 1633"/>
            <p:cNvSpPr>
              <a:spLocks/>
            </p:cNvSpPr>
            <p:nvPr/>
          </p:nvSpPr>
          <p:spPr bwMode="auto">
            <a:xfrm>
              <a:off x="3868738" y="5940426"/>
              <a:ext cx="4763" cy="6350"/>
            </a:xfrm>
            <a:custGeom>
              <a:avLst/>
              <a:gdLst>
                <a:gd name="T0" fmla="*/ 1 w 3"/>
                <a:gd name="T1" fmla="*/ 0 h 4"/>
                <a:gd name="T2" fmla="*/ 3 w 3"/>
                <a:gd name="T3" fmla="*/ 2 h 4"/>
                <a:gd name="T4" fmla="*/ 1 w 3"/>
                <a:gd name="T5" fmla="*/ 4 h 4"/>
                <a:gd name="T6" fmla="*/ 0 w 3"/>
                <a:gd name="T7" fmla="*/ 2 h 4"/>
                <a:gd name="T8" fmla="*/ 1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lnTo>
                    <a:pt x="3" y="2"/>
                  </a:lnTo>
                  <a:lnTo>
                    <a:pt x="1" y="4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9" name="Freeform 1634"/>
            <p:cNvSpPr>
              <a:spLocks/>
            </p:cNvSpPr>
            <p:nvPr/>
          </p:nvSpPr>
          <p:spPr bwMode="auto">
            <a:xfrm>
              <a:off x="3868738" y="5929313"/>
              <a:ext cx="7938" cy="6350"/>
            </a:xfrm>
            <a:custGeom>
              <a:avLst/>
              <a:gdLst>
                <a:gd name="T0" fmla="*/ 0 w 5"/>
                <a:gd name="T1" fmla="*/ 0 h 4"/>
                <a:gd name="T2" fmla="*/ 5 w 5"/>
                <a:gd name="T3" fmla="*/ 2 h 4"/>
                <a:gd name="T4" fmla="*/ 1 w 5"/>
                <a:gd name="T5" fmla="*/ 4 h 4"/>
                <a:gd name="T6" fmla="*/ 0 w 5"/>
                <a:gd name="T7" fmla="*/ 2 h 4"/>
                <a:gd name="T8" fmla="*/ 0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lnTo>
                    <a:pt x="5" y="2"/>
                  </a:lnTo>
                  <a:lnTo>
                    <a:pt x="1" y="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0" name="Freeform 1635"/>
            <p:cNvSpPr>
              <a:spLocks/>
            </p:cNvSpPr>
            <p:nvPr/>
          </p:nvSpPr>
          <p:spPr bwMode="auto">
            <a:xfrm>
              <a:off x="3868738" y="5999163"/>
              <a:ext cx="11113" cy="7938"/>
            </a:xfrm>
            <a:custGeom>
              <a:avLst/>
              <a:gdLst>
                <a:gd name="T0" fmla="*/ 1 w 7"/>
                <a:gd name="T1" fmla="*/ 0 h 5"/>
                <a:gd name="T2" fmla="*/ 1 w 7"/>
                <a:gd name="T3" fmla="*/ 1 h 5"/>
                <a:gd name="T4" fmla="*/ 5 w 7"/>
                <a:gd name="T5" fmla="*/ 1 h 5"/>
                <a:gd name="T6" fmla="*/ 7 w 7"/>
                <a:gd name="T7" fmla="*/ 3 h 5"/>
                <a:gd name="T8" fmla="*/ 3 w 7"/>
                <a:gd name="T9" fmla="*/ 5 h 5"/>
                <a:gd name="T10" fmla="*/ 0 w 7"/>
                <a:gd name="T11" fmla="*/ 1 h 5"/>
                <a:gd name="T12" fmla="*/ 1 w 7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5">
                  <a:moveTo>
                    <a:pt x="1" y="0"/>
                  </a:moveTo>
                  <a:lnTo>
                    <a:pt x="1" y="1"/>
                  </a:lnTo>
                  <a:lnTo>
                    <a:pt x="5" y="1"/>
                  </a:lnTo>
                  <a:lnTo>
                    <a:pt x="7" y="3"/>
                  </a:lnTo>
                  <a:lnTo>
                    <a:pt x="3" y="5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1" name="Freeform 1636"/>
            <p:cNvSpPr>
              <a:spLocks/>
            </p:cNvSpPr>
            <p:nvPr/>
          </p:nvSpPr>
          <p:spPr bwMode="auto">
            <a:xfrm>
              <a:off x="3862388" y="5946776"/>
              <a:ext cx="7938" cy="6350"/>
            </a:xfrm>
            <a:custGeom>
              <a:avLst/>
              <a:gdLst>
                <a:gd name="T0" fmla="*/ 2 w 5"/>
                <a:gd name="T1" fmla="*/ 0 h 4"/>
                <a:gd name="T2" fmla="*/ 4 w 5"/>
                <a:gd name="T3" fmla="*/ 0 h 4"/>
                <a:gd name="T4" fmla="*/ 5 w 5"/>
                <a:gd name="T5" fmla="*/ 2 h 4"/>
                <a:gd name="T6" fmla="*/ 5 w 5"/>
                <a:gd name="T7" fmla="*/ 4 h 4"/>
                <a:gd name="T8" fmla="*/ 2 w 5"/>
                <a:gd name="T9" fmla="*/ 4 h 4"/>
                <a:gd name="T10" fmla="*/ 0 w 5"/>
                <a:gd name="T11" fmla="*/ 4 h 4"/>
                <a:gd name="T12" fmla="*/ 0 w 5"/>
                <a:gd name="T13" fmla="*/ 2 h 4"/>
                <a:gd name="T14" fmla="*/ 2 w 5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2" y="0"/>
                  </a:moveTo>
                  <a:lnTo>
                    <a:pt x="4" y="0"/>
                  </a:lnTo>
                  <a:lnTo>
                    <a:pt x="5" y="2"/>
                  </a:lnTo>
                  <a:lnTo>
                    <a:pt x="5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2" name="Freeform 1637"/>
            <p:cNvSpPr>
              <a:spLocks/>
            </p:cNvSpPr>
            <p:nvPr/>
          </p:nvSpPr>
          <p:spPr bwMode="auto">
            <a:xfrm>
              <a:off x="3843338" y="5965826"/>
              <a:ext cx="9525" cy="7938"/>
            </a:xfrm>
            <a:custGeom>
              <a:avLst/>
              <a:gdLst>
                <a:gd name="T0" fmla="*/ 0 w 6"/>
                <a:gd name="T1" fmla="*/ 0 h 5"/>
                <a:gd name="T2" fmla="*/ 4 w 6"/>
                <a:gd name="T3" fmla="*/ 0 h 5"/>
                <a:gd name="T4" fmla="*/ 6 w 6"/>
                <a:gd name="T5" fmla="*/ 3 h 5"/>
                <a:gd name="T6" fmla="*/ 4 w 6"/>
                <a:gd name="T7" fmla="*/ 5 h 5"/>
                <a:gd name="T8" fmla="*/ 0 w 6"/>
                <a:gd name="T9" fmla="*/ 3 h 5"/>
                <a:gd name="T10" fmla="*/ 0 w 6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0" y="0"/>
                  </a:moveTo>
                  <a:lnTo>
                    <a:pt x="4" y="0"/>
                  </a:lnTo>
                  <a:lnTo>
                    <a:pt x="6" y="3"/>
                  </a:lnTo>
                  <a:lnTo>
                    <a:pt x="4" y="5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3" name="Freeform 1638"/>
            <p:cNvSpPr>
              <a:spLocks/>
            </p:cNvSpPr>
            <p:nvPr/>
          </p:nvSpPr>
          <p:spPr bwMode="auto">
            <a:xfrm>
              <a:off x="3852863" y="5959476"/>
              <a:ext cx="6350" cy="6350"/>
            </a:xfrm>
            <a:custGeom>
              <a:avLst/>
              <a:gdLst>
                <a:gd name="T0" fmla="*/ 2 w 4"/>
                <a:gd name="T1" fmla="*/ 0 h 4"/>
                <a:gd name="T2" fmla="*/ 4 w 4"/>
                <a:gd name="T3" fmla="*/ 2 h 4"/>
                <a:gd name="T4" fmla="*/ 2 w 4"/>
                <a:gd name="T5" fmla="*/ 4 h 4"/>
                <a:gd name="T6" fmla="*/ 0 w 4"/>
                <a:gd name="T7" fmla="*/ 4 h 4"/>
                <a:gd name="T8" fmla="*/ 2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4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4" name="Freeform 1639"/>
            <p:cNvSpPr>
              <a:spLocks/>
            </p:cNvSpPr>
            <p:nvPr/>
          </p:nvSpPr>
          <p:spPr bwMode="auto">
            <a:xfrm>
              <a:off x="3883026" y="5959476"/>
              <a:ext cx="3175" cy="6350"/>
            </a:xfrm>
            <a:custGeom>
              <a:avLst/>
              <a:gdLst>
                <a:gd name="T0" fmla="*/ 2 w 2"/>
                <a:gd name="T1" fmla="*/ 0 h 4"/>
                <a:gd name="T2" fmla="*/ 2 w 2"/>
                <a:gd name="T3" fmla="*/ 4 h 4"/>
                <a:gd name="T4" fmla="*/ 0 w 2"/>
                <a:gd name="T5" fmla="*/ 4 h 4"/>
                <a:gd name="T6" fmla="*/ 2 w 2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2" y="4"/>
                  </a:lnTo>
                  <a:lnTo>
                    <a:pt x="0" y="4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5" name="Freeform 1640"/>
            <p:cNvSpPr>
              <a:spLocks/>
            </p:cNvSpPr>
            <p:nvPr/>
          </p:nvSpPr>
          <p:spPr bwMode="auto">
            <a:xfrm>
              <a:off x="3849688" y="5926138"/>
              <a:ext cx="9525" cy="6350"/>
            </a:xfrm>
            <a:custGeom>
              <a:avLst/>
              <a:gdLst>
                <a:gd name="T0" fmla="*/ 0 w 6"/>
                <a:gd name="T1" fmla="*/ 0 h 4"/>
                <a:gd name="T2" fmla="*/ 4 w 6"/>
                <a:gd name="T3" fmla="*/ 0 h 4"/>
                <a:gd name="T4" fmla="*/ 6 w 6"/>
                <a:gd name="T5" fmla="*/ 2 h 4"/>
                <a:gd name="T6" fmla="*/ 2 w 6"/>
                <a:gd name="T7" fmla="*/ 4 h 4"/>
                <a:gd name="T8" fmla="*/ 0 w 6"/>
                <a:gd name="T9" fmla="*/ 2 h 4"/>
                <a:gd name="T10" fmla="*/ 0 w 6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0" y="0"/>
                  </a:moveTo>
                  <a:lnTo>
                    <a:pt x="4" y="0"/>
                  </a:lnTo>
                  <a:lnTo>
                    <a:pt x="6" y="2"/>
                  </a:lnTo>
                  <a:lnTo>
                    <a:pt x="2" y="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6" name="Freeform 1641"/>
            <p:cNvSpPr>
              <a:spLocks/>
            </p:cNvSpPr>
            <p:nvPr/>
          </p:nvSpPr>
          <p:spPr bwMode="auto">
            <a:xfrm>
              <a:off x="3876676" y="5935663"/>
              <a:ext cx="9525" cy="7938"/>
            </a:xfrm>
            <a:custGeom>
              <a:avLst/>
              <a:gdLst>
                <a:gd name="T0" fmla="*/ 2 w 6"/>
                <a:gd name="T1" fmla="*/ 0 h 5"/>
                <a:gd name="T2" fmla="*/ 4 w 6"/>
                <a:gd name="T3" fmla="*/ 0 h 5"/>
                <a:gd name="T4" fmla="*/ 6 w 6"/>
                <a:gd name="T5" fmla="*/ 3 h 5"/>
                <a:gd name="T6" fmla="*/ 2 w 6"/>
                <a:gd name="T7" fmla="*/ 5 h 5"/>
                <a:gd name="T8" fmla="*/ 2 w 6"/>
                <a:gd name="T9" fmla="*/ 3 h 5"/>
                <a:gd name="T10" fmla="*/ 0 w 6"/>
                <a:gd name="T11" fmla="*/ 0 h 5"/>
                <a:gd name="T12" fmla="*/ 2 w 6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2" y="0"/>
                  </a:moveTo>
                  <a:lnTo>
                    <a:pt x="4" y="0"/>
                  </a:lnTo>
                  <a:lnTo>
                    <a:pt x="6" y="3"/>
                  </a:lnTo>
                  <a:lnTo>
                    <a:pt x="2" y="5"/>
                  </a:lnTo>
                  <a:lnTo>
                    <a:pt x="2" y="3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7" name="Freeform 1642"/>
            <p:cNvSpPr>
              <a:spLocks/>
            </p:cNvSpPr>
            <p:nvPr/>
          </p:nvSpPr>
          <p:spPr bwMode="auto">
            <a:xfrm>
              <a:off x="3873501" y="5953126"/>
              <a:ext cx="6350" cy="9525"/>
            </a:xfrm>
            <a:custGeom>
              <a:avLst/>
              <a:gdLst>
                <a:gd name="T0" fmla="*/ 4 w 4"/>
                <a:gd name="T1" fmla="*/ 0 h 6"/>
                <a:gd name="T2" fmla="*/ 4 w 4"/>
                <a:gd name="T3" fmla="*/ 6 h 6"/>
                <a:gd name="T4" fmla="*/ 0 w 4"/>
                <a:gd name="T5" fmla="*/ 2 h 6"/>
                <a:gd name="T6" fmla="*/ 4 w 4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6">
                  <a:moveTo>
                    <a:pt x="4" y="0"/>
                  </a:moveTo>
                  <a:lnTo>
                    <a:pt x="4" y="6"/>
                  </a:lnTo>
                  <a:lnTo>
                    <a:pt x="0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8" name="Freeform 1643"/>
            <p:cNvSpPr>
              <a:spLocks/>
            </p:cNvSpPr>
            <p:nvPr/>
          </p:nvSpPr>
          <p:spPr bwMode="auto">
            <a:xfrm>
              <a:off x="3883026" y="5872163"/>
              <a:ext cx="6350" cy="4763"/>
            </a:xfrm>
            <a:custGeom>
              <a:avLst/>
              <a:gdLst>
                <a:gd name="T0" fmla="*/ 2 w 4"/>
                <a:gd name="T1" fmla="*/ 0 h 3"/>
                <a:gd name="T2" fmla="*/ 4 w 4"/>
                <a:gd name="T3" fmla="*/ 1 h 3"/>
                <a:gd name="T4" fmla="*/ 4 w 4"/>
                <a:gd name="T5" fmla="*/ 3 h 3"/>
                <a:gd name="T6" fmla="*/ 0 w 4"/>
                <a:gd name="T7" fmla="*/ 1 h 3"/>
                <a:gd name="T8" fmla="*/ 2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4" y="1"/>
                  </a:lnTo>
                  <a:lnTo>
                    <a:pt x="4" y="3"/>
                  </a:lnTo>
                  <a:lnTo>
                    <a:pt x="0" y="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9" name="Freeform 1644"/>
            <p:cNvSpPr>
              <a:spLocks/>
            </p:cNvSpPr>
            <p:nvPr/>
          </p:nvSpPr>
          <p:spPr bwMode="auto">
            <a:xfrm>
              <a:off x="3870326" y="6089651"/>
              <a:ext cx="25400" cy="30163"/>
            </a:xfrm>
            <a:custGeom>
              <a:avLst/>
              <a:gdLst>
                <a:gd name="T0" fmla="*/ 8 w 16"/>
                <a:gd name="T1" fmla="*/ 0 h 19"/>
                <a:gd name="T2" fmla="*/ 8 w 16"/>
                <a:gd name="T3" fmla="*/ 5 h 19"/>
                <a:gd name="T4" fmla="*/ 12 w 16"/>
                <a:gd name="T5" fmla="*/ 5 h 19"/>
                <a:gd name="T6" fmla="*/ 12 w 16"/>
                <a:gd name="T7" fmla="*/ 11 h 19"/>
                <a:gd name="T8" fmla="*/ 14 w 16"/>
                <a:gd name="T9" fmla="*/ 13 h 19"/>
                <a:gd name="T10" fmla="*/ 16 w 16"/>
                <a:gd name="T11" fmla="*/ 19 h 19"/>
                <a:gd name="T12" fmla="*/ 12 w 16"/>
                <a:gd name="T13" fmla="*/ 19 h 19"/>
                <a:gd name="T14" fmla="*/ 8 w 16"/>
                <a:gd name="T15" fmla="*/ 19 h 19"/>
                <a:gd name="T16" fmla="*/ 8 w 16"/>
                <a:gd name="T17" fmla="*/ 15 h 19"/>
                <a:gd name="T18" fmla="*/ 10 w 16"/>
                <a:gd name="T19" fmla="*/ 13 h 19"/>
                <a:gd name="T20" fmla="*/ 8 w 16"/>
                <a:gd name="T21" fmla="*/ 11 h 19"/>
                <a:gd name="T22" fmla="*/ 8 w 16"/>
                <a:gd name="T23" fmla="*/ 13 h 19"/>
                <a:gd name="T24" fmla="*/ 2 w 16"/>
                <a:gd name="T25" fmla="*/ 5 h 19"/>
                <a:gd name="T26" fmla="*/ 0 w 16"/>
                <a:gd name="T27" fmla="*/ 4 h 19"/>
                <a:gd name="T28" fmla="*/ 0 w 16"/>
                <a:gd name="T29" fmla="*/ 2 h 19"/>
                <a:gd name="T30" fmla="*/ 4 w 16"/>
                <a:gd name="T31" fmla="*/ 2 h 19"/>
                <a:gd name="T32" fmla="*/ 8 w 16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" h="19">
                  <a:moveTo>
                    <a:pt x="8" y="0"/>
                  </a:moveTo>
                  <a:lnTo>
                    <a:pt x="8" y="5"/>
                  </a:lnTo>
                  <a:lnTo>
                    <a:pt x="12" y="5"/>
                  </a:lnTo>
                  <a:lnTo>
                    <a:pt x="12" y="11"/>
                  </a:lnTo>
                  <a:lnTo>
                    <a:pt x="14" y="13"/>
                  </a:lnTo>
                  <a:lnTo>
                    <a:pt x="16" y="19"/>
                  </a:lnTo>
                  <a:lnTo>
                    <a:pt x="12" y="19"/>
                  </a:lnTo>
                  <a:lnTo>
                    <a:pt x="8" y="19"/>
                  </a:lnTo>
                  <a:lnTo>
                    <a:pt x="8" y="15"/>
                  </a:lnTo>
                  <a:lnTo>
                    <a:pt x="10" y="13"/>
                  </a:lnTo>
                  <a:lnTo>
                    <a:pt x="8" y="11"/>
                  </a:lnTo>
                  <a:lnTo>
                    <a:pt x="8" y="13"/>
                  </a:lnTo>
                  <a:lnTo>
                    <a:pt x="2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4" y="2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0" name="Freeform 1645"/>
            <p:cNvSpPr>
              <a:spLocks/>
            </p:cNvSpPr>
            <p:nvPr/>
          </p:nvSpPr>
          <p:spPr bwMode="auto">
            <a:xfrm>
              <a:off x="3889376" y="5953126"/>
              <a:ext cx="20638" cy="20638"/>
            </a:xfrm>
            <a:custGeom>
              <a:avLst/>
              <a:gdLst>
                <a:gd name="T0" fmla="*/ 6 w 13"/>
                <a:gd name="T1" fmla="*/ 0 h 13"/>
                <a:gd name="T2" fmla="*/ 9 w 13"/>
                <a:gd name="T3" fmla="*/ 0 h 13"/>
                <a:gd name="T4" fmla="*/ 9 w 13"/>
                <a:gd name="T5" fmla="*/ 4 h 13"/>
                <a:gd name="T6" fmla="*/ 13 w 13"/>
                <a:gd name="T7" fmla="*/ 6 h 13"/>
                <a:gd name="T8" fmla="*/ 11 w 13"/>
                <a:gd name="T9" fmla="*/ 10 h 13"/>
                <a:gd name="T10" fmla="*/ 9 w 13"/>
                <a:gd name="T11" fmla="*/ 11 h 13"/>
                <a:gd name="T12" fmla="*/ 8 w 13"/>
                <a:gd name="T13" fmla="*/ 13 h 13"/>
                <a:gd name="T14" fmla="*/ 6 w 13"/>
                <a:gd name="T15" fmla="*/ 11 h 13"/>
                <a:gd name="T16" fmla="*/ 4 w 13"/>
                <a:gd name="T17" fmla="*/ 11 h 13"/>
                <a:gd name="T18" fmla="*/ 2 w 13"/>
                <a:gd name="T19" fmla="*/ 13 h 13"/>
                <a:gd name="T20" fmla="*/ 2 w 13"/>
                <a:gd name="T21" fmla="*/ 10 h 13"/>
                <a:gd name="T22" fmla="*/ 0 w 13"/>
                <a:gd name="T23" fmla="*/ 8 h 13"/>
                <a:gd name="T24" fmla="*/ 2 w 13"/>
                <a:gd name="T25" fmla="*/ 2 h 13"/>
                <a:gd name="T26" fmla="*/ 6 w 13"/>
                <a:gd name="T2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3">
                  <a:moveTo>
                    <a:pt x="6" y="0"/>
                  </a:moveTo>
                  <a:lnTo>
                    <a:pt x="9" y="0"/>
                  </a:lnTo>
                  <a:lnTo>
                    <a:pt x="9" y="4"/>
                  </a:lnTo>
                  <a:lnTo>
                    <a:pt x="13" y="6"/>
                  </a:lnTo>
                  <a:lnTo>
                    <a:pt x="11" y="10"/>
                  </a:lnTo>
                  <a:lnTo>
                    <a:pt x="9" y="11"/>
                  </a:lnTo>
                  <a:lnTo>
                    <a:pt x="8" y="13"/>
                  </a:lnTo>
                  <a:lnTo>
                    <a:pt x="6" y="11"/>
                  </a:lnTo>
                  <a:lnTo>
                    <a:pt x="4" y="11"/>
                  </a:lnTo>
                  <a:lnTo>
                    <a:pt x="2" y="13"/>
                  </a:lnTo>
                  <a:lnTo>
                    <a:pt x="2" y="10"/>
                  </a:lnTo>
                  <a:lnTo>
                    <a:pt x="0" y="8"/>
                  </a:lnTo>
                  <a:lnTo>
                    <a:pt x="2" y="2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1" name="Freeform 1646"/>
            <p:cNvSpPr>
              <a:spLocks/>
            </p:cNvSpPr>
            <p:nvPr/>
          </p:nvSpPr>
          <p:spPr bwMode="auto">
            <a:xfrm>
              <a:off x="3889376" y="5946776"/>
              <a:ext cx="9525" cy="6350"/>
            </a:xfrm>
            <a:custGeom>
              <a:avLst/>
              <a:gdLst>
                <a:gd name="T0" fmla="*/ 2 w 6"/>
                <a:gd name="T1" fmla="*/ 0 h 4"/>
                <a:gd name="T2" fmla="*/ 6 w 6"/>
                <a:gd name="T3" fmla="*/ 2 h 4"/>
                <a:gd name="T4" fmla="*/ 2 w 6"/>
                <a:gd name="T5" fmla="*/ 4 h 4"/>
                <a:gd name="T6" fmla="*/ 0 w 6"/>
                <a:gd name="T7" fmla="*/ 2 h 4"/>
                <a:gd name="T8" fmla="*/ 2 w 6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2" y="0"/>
                  </a:moveTo>
                  <a:lnTo>
                    <a:pt x="6" y="2"/>
                  </a:lnTo>
                  <a:lnTo>
                    <a:pt x="2" y="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2" name="Freeform 1647"/>
            <p:cNvSpPr>
              <a:spLocks/>
            </p:cNvSpPr>
            <p:nvPr/>
          </p:nvSpPr>
          <p:spPr bwMode="auto">
            <a:xfrm>
              <a:off x="3852863" y="5856288"/>
              <a:ext cx="26988" cy="60325"/>
            </a:xfrm>
            <a:custGeom>
              <a:avLst/>
              <a:gdLst>
                <a:gd name="T0" fmla="*/ 4 w 17"/>
                <a:gd name="T1" fmla="*/ 0 h 38"/>
                <a:gd name="T2" fmla="*/ 8 w 17"/>
                <a:gd name="T3" fmla="*/ 0 h 38"/>
                <a:gd name="T4" fmla="*/ 11 w 17"/>
                <a:gd name="T5" fmla="*/ 2 h 38"/>
                <a:gd name="T6" fmla="*/ 15 w 17"/>
                <a:gd name="T7" fmla="*/ 6 h 38"/>
                <a:gd name="T8" fmla="*/ 13 w 17"/>
                <a:gd name="T9" fmla="*/ 11 h 38"/>
                <a:gd name="T10" fmla="*/ 15 w 17"/>
                <a:gd name="T11" fmla="*/ 11 h 38"/>
                <a:gd name="T12" fmla="*/ 15 w 17"/>
                <a:gd name="T13" fmla="*/ 15 h 38"/>
                <a:gd name="T14" fmla="*/ 11 w 17"/>
                <a:gd name="T15" fmla="*/ 15 h 38"/>
                <a:gd name="T16" fmla="*/ 15 w 17"/>
                <a:gd name="T17" fmla="*/ 17 h 38"/>
                <a:gd name="T18" fmla="*/ 17 w 17"/>
                <a:gd name="T19" fmla="*/ 19 h 38"/>
                <a:gd name="T20" fmla="*/ 17 w 17"/>
                <a:gd name="T21" fmla="*/ 21 h 38"/>
                <a:gd name="T22" fmla="*/ 13 w 17"/>
                <a:gd name="T23" fmla="*/ 19 h 38"/>
                <a:gd name="T24" fmla="*/ 11 w 17"/>
                <a:gd name="T25" fmla="*/ 19 h 38"/>
                <a:gd name="T26" fmla="*/ 11 w 17"/>
                <a:gd name="T27" fmla="*/ 21 h 38"/>
                <a:gd name="T28" fmla="*/ 15 w 17"/>
                <a:gd name="T29" fmla="*/ 25 h 38"/>
                <a:gd name="T30" fmla="*/ 13 w 17"/>
                <a:gd name="T31" fmla="*/ 27 h 38"/>
                <a:gd name="T32" fmla="*/ 17 w 17"/>
                <a:gd name="T33" fmla="*/ 30 h 38"/>
                <a:gd name="T34" fmla="*/ 17 w 17"/>
                <a:gd name="T35" fmla="*/ 30 h 38"/>
                <a:gd name="T36" fmla="*/ 13 w 17"/>
                <a:gd name="T37" fmla="*/ 29 h 38"/>
                <a:gd name="T38" fmla="*/ 11 w 17"/>
                <a:gd name="T39" fmla="*/ 32 h 38"/>
                <a:gd name="T40" fmla="*/ 11 w 17"/>
                <a:gd name="T41" fmla="*/ 36 h 38"/>
                <a:gd name="T42" fmla="*/ 11 w 17"/>
                <a:gd name="T43" fmla="*/ 38 h 38"/>
                <a:gd name="T44" fmla="*/ 6 w 17"/>
                <a:gd name="T45" fmla="*/ 38 h 38"/>
                <a:gd name="T46" fmla="*/ 2 w 17"/>
                <a:gd name="T47" fmla="*/ 36 h 38"/>
                <a:gd name="T48" fmla="*/ 4 w 17"/>
                <a:gd name="T49" fmla="*/ 32 h 38"/>
                <a:gd name="T50" fmla="*/ 2 w 17"/>
                <a:gd name="T51" fmla="*/ 21 h 38"/>
                <a:gd name="T52" fmla="*/ 2 w 17"/>
                <a:gd name="T53" fmla="*/ 17 h 38"/>
                <a:gd name="T54" fmla="*/ 0 w 17"/>
                <a:gd name="T55" fmla="*/ 15 h 38"/>
                <a:gd name="T56" fmla="*/ 0 w 17"/>
                <a:gd name="T57" fmla="*/ 13 h 38"/>
                <a:gd name="T58" fmla="*/ 0 w 17"/>
                <a:gd name="T59" fmla="*/ 10 h 38"/>
                <a:gd name="T60" fmla="*/ 2 w 17"/>
                <a:gd name="T61" fmla="*/ 10 h 38"/>
                <a:gd name="T62" fmla="*/ 2 w 17"/>
                <a:gd name="T63" fmla="*/ 6 h 38"/>
                <a:gd name="T64" fmla="*/ 2 w 17"/>
                <a:gd name="T65" fmla="*/ 4 h 38"/>
                <a:gd name="T66" fmla="*/ 2 w 17"/>
                <a:gd name="T67" fmla="*/ 2 h 38"/>
                <a:gd name="T68" fmla="*/ 4 w 17"/>
                <a:gd name="T6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" h="38">
                  <a:moveTo>
                    <a:pt x="4" y="0"/>
                  </a:moveTo>
                  <a:lnTo>
                    <a:pt x="8" y="0"/>
                  </a:lnTo>
                  <a:lnTo>
                    <a:pt x="11" y="2"/>
                  </a:lnTo>
                  <a:lnTo>
                    <a:pt x="15" y="6"/>
                  </a:lnTo>
                  <a:lnTo>
                    <a:pt x="13" y="11"/>
                  </a:lnTo>
                  <a:lnTo>
                    <a:pt x="15" y="11"/>
                  </a:lnTo>
                  <a:lnTo>
                    <a:pt x="15" y="15"/>
                  </a:lnTo>
                  <a:lnTo>
                    <a:pt x="11" y="15"/>
                  </a:lnTo>
                  <a:lnTo>
                    <a:pt x="15" y="17"/>
                  </a:lnTo>
                  <a:lnTo>
                    <a:pt x="17" y="19"/>
                  </a:lnTo>
                  <a:lnTo>
                    <a:pt x="17" y="21"/>
                  </a:lnTo>
                  <a:lnTo>
                    <a:pt x="13" y="19"/>
                  </a:lnTo>
                  <a:lnTo>
                    <a:pt x="11" y="19"/>
                  </a:lnTo>
                  <a:lnTo>
                    <a:pt x="11" y="21"/>
                  </a:lnTo>
                  <a:lnTo>
                    <a:pt x="15" y="25"/>
                  </a:lnTo>
                  <a:lnTo>
                    <a:pt x="13" y="27"/>
                  </a:lnTo>
                  <a:lnTo>
                    <a:pt x="17" y="30"/>
                  </a:lnTo>
                  <a:lnTo>
                    <a:pt x="17" y="30"/>
                  </a:lnTo>
                  <a:lnTo>
                    <a:pt x="13" y="29"/>
                  </a:lnTo>
                  <a:lnTo>
                    <a:pt x="11" y="32"/>
                  </a:lnTo>
                  <a:lnTo>
                    <a:pt x="11" y="36"/>
                  </a:lnTo>
                  <a:lnTo>
                    <a:pt x="11" y="38"/>
                  </a:lnTo>
                  <a:lnTo>
                    <a:pt x="6" y="38"/>
                  </a:lnTo>
                  <a:lnTo>
                    <a:pt x="2" y="36"/>
                  </a:lnTo>
                  <a:lnTo>
                    <a:pt x="4" y="32"/>
                  </a:lnTo>
                  <a:lnTo>
                    <a:pt x="2" y="21"/>
                  </a:lnTo>
                  <a:lnTo>
                    <a:pt x="2" y="17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2" y="10"/>
                  </a:lnTo>
                  <a:lnTo>
                    <a:pt x="2" y="6"/>
                  </a:lnTo>
                  <a:lnTo>
                    <a:pt x="2" y="4"/>
                  </a:lnTo>
                  <a:lnTo>
                    <a:pt x="2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3" name="Freeform 1648"/>
            <p:cNvSpPr>
              <a:spLocks/>
            </p:cNvSpPr>
            <p:nvPr/>
          </p:nvSpPr>
          <p:spPr bwMode="auto">
            <a:xfrm>
              <a:off x="3870326" y="5976938"/>
              <a:ext cx="9525" cy="3175"/>
            </a:xfrm>
            <a:custGeom>
              <a:avLst/>
              <a:gdLst>
                <a:gd name="T0" fmla="*/ 6 w 6"/>
                <a:gd name="T1" fmla="*/ 0 h 2"/>
                <a:gd name="T2" fmla="*/ 6 w 6"/>
                <a:gd name="T3" fmla="*/ 2 h 2"/>
                <a:gd name="T4" fmla="*/ 2 w 6"/>
                <a:gd name="T5" fmla="*/ 2 h 2"/>
                <a:gd name="T6" fmla="*/ 0 w 6"/>
                <a:gd name="T7" fmla="*/ 2 h 2"/>
                <a:gd name="T8" fmla="*/ 4 w 6"/>
                <a:gd name="T9" fmla="*/ 0 h 2"/>
                <a:gd name="T10" fmla="*/ 6 w 6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2">
                  <a:moveTo>
                    <a:pt x="6" y="0"/>
                  </a:moveTo>
                  <a:lnTo>
                    <a:pt x="6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4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4" name="Freeform 1649"/>
            <p:cNvSpPr>
              <a:spLocks/>
            </p:cNvSpPr>
            <p:nvPr/>
          </p:nvSpPr>
          <p:spPr bwMode="auto">
            <a:xfrm>
              <a:off x="3862388" y="6000751"/>
              <a:ext cx="3175" cy="6350"/>
            </a:xfrm>
            <a:custGeom>
              <a:avLst/>
              <a:gdLst>
                <a:gd name="T0" fmla="*/ 2 w 2"/>
                <a:gd name="T1" fmla="*/ 0 h 4"/>
                <a:gd name="T2" fmla="*/ 2 w 2"/>
                <a:gd name="T3" fmla="*/ 4 h 4"/>
                <a:gd name="T4" fmla="*/ 0 w 2"/>
                <a:gd name="T5" fmla="*/ 2 h 4"/>
                <a:gd name="T6" fmla="*/ 0 w 2"/>
                <a:gd name="T7" fmla="*/ 0 h 4"/>
                <a:gd name="T8" fmla="*/ 2 w 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2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5" name="Freeform 1650"/>
            <p:cNvSpPr>
              <a:spLocks/>
            </p:cNvSpPr>
            <p:nvPr/>
          </p:nvSpPr>
          <p:spPr bwMode="auto">
            <a:xfrm>
              <a:off x="3870326" y="5992813"/>
              <a:ext cx="6350" cy="6350"/>
            </a:xfrm>
            <a:custGeom>
              <a:avLst/>
              <a:gdLst>
                <a:gd name="T0" fmla="*/ 4 w 4"/>
                <a:gd name="T1" fmla="*/ 0 h 4"/>
                <a:gd name="T2" fmla="*/ 4 w 4"/>
                <a:gd name="T3" fmla="*/ 4 h 4"/>
                <a:gd name="T4" fmla="*/ 0 w 4"/>
                <a:gd name="T5" fmla="*/ 0 h 4"/>
                <a:gd name="T6" fmla="*/ 4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4" y="4"/>
                  </a:ln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6" name="Freeform 1651"/>
            <p:cNvSpPr>
              <a:spLocks/>
            </p:cNvSpPr>
            <p:nvPr/>
          </p:nvSpPr>
          <p:spPr bwMode="auto">
            <a:xfrm>
              <a:off x="3876676" y="5983288"/>
              <a:ext cx="9525" cy="12700"/>
            </a:xfrm>
            <a:custGeom>
              <a:avLst/>
              <a:gdLst>
                <a:gd name="T0" fmla="*/ 2 w 6"/>
                <a:gd name="T1" fmla="*/ 0 h 8"/>
                <a:gd name="T2" fmla="*/ 6 w 6"/>
                <a:gd name="T3" fmla="*/ 0 h 8"/>
                <a:gd name="T4" fmla="*/ 6 w 6"/>
                <a:gd name="T5" fmla="*/ 6 h 8"/>
                <a:gd name="T6" fmla="*/ 4 w 6"/>
                <a:gd name="T7" fmla="*/ 8 h 8"/>
                <a:gd name="T8" fmla="*/ 2 w 6"/>
                <a:gd name="T9" fmla="*/ 8 h 8"/>
                <a:gd name="T10" fmla="*/ 2 w 6"/>
                <a:gd name="T11" fmla="*/ 4 h 8"/>
                <a:gd name="T12" fmla="*/ 0 w 6"/>
                <a:gd name="T13" fmla="*/ 2 h 8"/>
                <a:gd name="T14" fmla="*/ 2 w 6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8">
                  <a:moveTo>
                    <a:pt x="2" y="0"/>
                  </a:moveTo>
                  <a:lnTo>
                    <a:pt x="6" y="0"/>
                  </a:lnTo>
                  <a:lnTo>
                    <a:pt x="6" y="6"/>
                  </a:lnTo>
                  <a:lnTo>
                    <a:pt x="4" y="8"/>
                  </a:lnTo>
                  <a:lnTo>
                    <a:pt x="2" y="8"/>
                  </a:lnTo>
                  <a:lnTo>
                    <a:pt x="2" y="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7" name="Freeform 1652"/>
            <p:cNvSpPr>
              <a:spLocks/>
            </p:cNvSpPr>
            <p:nvPr/>
          </p:nvSpPr>
          <p:spPr bwMode="auto">
            <a:xfrm>
              <a:off x="3879851" y="5999163"/>
              <a:ext cx="6350" cy="1588"/>
            </a:xfrm>
            <a:custGeom>
              <a:avLst/>
              <a:gdLst>
                <a:gd name="T0" fmla="*/ 4 w 4"/>
                <a:gd name="T1" fmla="*/ 0 h 1"/>
                <a:gd name="T2" fmla="*/ 2 w 4"/>
                <a:gd name="T3" fmla="*/ 1 h 1"/>
                <a:gd name="T4" fmla="*/ 0 w 4"/>
                <a:gd name="T5" fmla="*/ 0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2" y="1"/>
                  </a:ln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8" name="Freeform 1653"/>
            <p:cNvSpPr>
              <a:spLocks/>
            </p:cNvSpPr>
            <p:nvPr/>
          </p:nvSpPr>
          <p:spPr bwMode="auto">
            <a:xfrm>
              <a:off x="3889376" y="5932488"/>
              <a:ext cx="6350" cy="4763"/>
            </a:xfrm>
            <a:custGeom>
              <a:avLst/>
              <a:gdLst>
                <a:gd name="T0" fmla="*/ 4 w 4"/>
                <a:gd name="T1" fmla="*/ 0 h 3"/>
                <a:gd name="T2" fmla="*/ 4 w 4"/>
                <a:gd name="T3" fmla="*/ 2 h 3"/>
                <a:gd name="T4" fmla="*/ 2 w 4"/>
                <a:gd name="T5" fmla="*/ 3 h 3"/>
                <a:gd name="T6" fmla="*/ 0 w 4"/>
                <a:gd name="T7" fmla="*/ 2 h 3"/>
                <a:gd name="T8" fmla="*/ 4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4" y="2"/>
                  </a:lnTo>
                  <a:lnTo>
                    <a:pt x="2" y="3"/>
                  </a:lnTo>
                  <a:lnTo>
                    <a:pt x="0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9" name="Freeform 1654"/>
            <p:cNvSpPr>
              <a:spLocks/>
            </p:cNvSpPr>
            <p:nvPr/>
          </p:nvSpPr>
          <p:spPr bwMode="auto">
            <a:xfrm>
              <a:off x="3919538" y="6261101"/>
              <a:ext cx="6350" cy="12700"/>
            </a:xfrm>
            <a:custGeom>
              <a:avLst/>
              <a:gdLst>
                <a:gd name="T0" fmla="*/ 4 w 4"/>
                <a:gd name="T1" fmla="*/ 0 h 8"/>
                <a:gd name="T2" fmla="*/ 4 w 4"/>
                <a:gd name="T3" fmla="*/ 2 h 8"/>
                <a:gd name="T4" fmla="*/ 4 w 4"/>
                <a:gd name="T5" fmla="*/ 6 h 8"/>
                <a:gd name="T6" fmla="*/ 2 w 4"/>
                <a:gd name="T7" fmla="*/ 8 h 8"/>
                <a:gd name="T8" fmla="*/ 0 w 4"/>
                <a:gd name="T9" fmla="*/ 6 h 8"/>
                <a:gd name="T10" fmla="*/ 2 w 4"/>
                <a:gd name="T11" fmla="*/ 6 h 8"/>
                <a:gd name="T12" fmla="*/ 2 w 4"/>
                <a:gd name="T13" fmla="*/ 2 h 8"/>
                <a:gd name="T14" fmla="*/ 4 w 4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8">
                  <a:moveTo>
                    <a:pt x="4" y="0"/>
                  </a:moveTo>
                  <a:lnTo>
                    <a:pt x="4" y="2"/>
                  </a:lnTo>
                  <a:lnTo>
                    <a:pt x="4" y="6"/>
                  </a:lnTo>
                  <a:lnTo>
                    <a:pt x="2" y="8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0" name="Freeform 1655"/>
            <p:cNvSpPr>
              <a:spLocks/>
            </p:cNvSpPr>
            <p:nvPr/>
          </p:nvSpPr>
          <p:spPr bwMode="auto">
            <a:xfrm>
              <a:off x="3906838" y="6243638"/>
              <a:ext cx="9525" cy="14288"/>
            </a:xfrm>
            <a:custGeom>
              <a:avLst/>
              <a:gdLst>
                <a:gd name="T0" fmla="*/ 4 w 6"/>
                <a:gd name="T1" fmla="*/ 0 h 9"/>
                <a:gd name="T2" fmla="*/ 6 w 6"/>
                <a:gd name="T3" fmla="*/ 2 h 9"/>
                <a:gd name="T4" fmla="*/ 6 w 6"/>
                <a:gd name="T5" fmla="*/ 6 h 9"/>
                <a:gd name="T6" fmla="*/ 4 w 6"/>
                <a:gd name="T7" fmla="*/ 8 h 9"/>
                <a:gd name="T8" fmla="*/ 6 w 6"/>
                <a:gd name="T9" fmla="*/ 9 h 9"/>
                <a:gd name="T10" fmla="*/ 4 w 6"/>
                <a:gd name="T11" fmla="*/ 9 h 9"/>
                <a:gd name="T12" fmla="*/ 2 w 6"/>
                <a:gd name="T13" fmla="*/ 8 h 9"/>
                <a:gd name="T14" fmla="*/ 0 w 6"/>
                <a:gd name="T15" fmla="*/ 6 h 9"/>
                <a:gd name="T16" fmla="*/ 2 w 6"/>
                <a:gd name="T17" fmla="*/ 4 h 9"/>
                <a:gd name="T18" fmla="*/ 2 w 6"/>
                <a:gd name="T19" fmla="*/ 2 h 9"/>
                <a:gd name="T20" fmla="*/ 2 w 6"/>
                <a:gd name="T21" fmla="*/ 2 h 9"/>
                <a:gd name="T22" fmla="*/ 2 w 6"/>
                <a:gd name="T23" fmla="*/ 0 h 9"/>
                <a:gd name="T24" fmla="*/ 4 w 6"/>
                <a:gd name="T2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9">
                  <a:moveTo>
                    <a:pt x="4" y="0"/>
                  </a:moveTo>
                  <a:lnTo>
                    <a:pt x="6" y="2"/>
                  </a:lnTo>
                  <a:lnTo>
                    <a:pt x="6" y="6"/>
                  </a:lnTo>
                  <a:lnTo>
                    <a:pt x="4" y="8"/>
                  </a:lnTo>
                  <a:lnTo>
                    <a:pt x="6" y="9"/>
                  </a:lnTo>
                  <a:lnTo>
                    <a:pt x="4" y="9"/>
                  </a:lnTo>
                  <a:lnTo>
                    <a:pt x="2" y="8"/>
                  </a:lnTo>
                  <a:lnTo>
                    <a:pt x="0" y="6"/>
                  </a:lnTo>
                  <a:lnTo>
                    <a:pt x="2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1" name="Freeform 1656"/>
            <p:cNvSpPr>
              <a:spLocks/>
            </p:cNvSpPr>
            <p:nvPr/>
          </p:nvSpPr>
          <p:spPr bwMode="auto">
            <a:xfrm>
              <a:off x="3916363" y="6246813"/>
              <a:ext cx="9525" cy="11113"/>
            </a:xfrm>
            <a:custGeom>
              <a:avLst/>
              <a:gdLst>
                <a:gd name="T0" fmla="*/ 2 w 6"/>
                <a:gd name="T1" fmla="*/ 0 h 7"/>
                <a:gd name="T2" fmla="*/ 4 w 6"/>
                <a:gd name="T3" fmla="*/ 2 h 7"/>
                <a:gd name="T4" fmla="*/ 6 w 6"/>
                <a:gd name="T5" fmla="*/ 4 h 7"/>
                <a:gd name="T6" fmla="*/ 6 w 6"/>
                <a:gd name="T7" fmla="*/ 6 h 7"/>
                <a:gd name="T8" fmla="*/ 4 w 6"/>
                <a:gd name="T9" fmla="*/ 7 h 7"/>
                <a:gd name="T10" fmla="*/ 2 w 6"/>
                <a:gd name="T11" fmla="*/ 7 h 7"/>
                <a:gd name="T12" fmla="*/ 2 w 6"/>
                <a:gd name="T13" fmla="*/ 6 h 7"/>
                <a:gd name="T14" fmla="*/ 0 w 6"/>
                <a:gd name="T15" fmla="*/ 6 h 7"/>
                <a:gd name="T16" fmla="*/ 0 w 6"/>
                <a:gd name="T17" fmla="*/ 2 h 7"/>
                <a:gd name="T18" fmla="*/ 0 w 6"/>
                <a:gd name="T19" fmla="*/ 0 h 7"/>
                <a:gd name="T20" fmla="*/ 2 w 6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7">
                  <a:moveTo>
                    <a:pt x="2" y="0"/>
                  </a:moveTo>
                  <a:lnTo>
                    <a:pt x="4" y="2"/>
                  </a:lnTo>
                  <a:lnTo>
                    <a:pt x="6" y="4"/>
                  </a:lnTo>
                  <a:lnTo>
                    <a:pt x="6" y="6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2" name="Freeform 1657"/>
            <p:cNvSpPr>
              <a:spLocks/>
            </p:cNvSpPr>
            <p:nvPr/>
          </p:nvSpPr>
          <p:spPr bwMode="auto">
            <a:xfrm>
              <a:off x="3898901" y="6223001"/>
              <a:ext cx="20638" cy="14288"/>
            </a:xfrm>
            <a:custGeom>
              <a:avLst/>
              <a:gdLst>
                <a:gd name="T0" fmla="*/ 3 w 13"/>
                <a:gd name="T1" fmla="*/ 0 h 9"/>
                <a:gd name="T2" fmla="*/ 5 w 13"/>
                <a:gd name="T3" fmla="*/ 2 h 9"/>
                <a:gd name="T4" fmla="*/ 7 w 13"/>
                <a:gd name="T5" fmla="*/ 2 h 9"/>
                <a:gd name="T6" fmla="*/ 13 w 13"/>
                <a:gd name="T7" fmla="*/ 3 h 9"/>
                <a:gd name="T8" fmla="*/ 13 w 13"/>
                <a:gd name="T9" fmla="*/ 5 h 9"/>
                <a:gd name="T10" fmla="*/ 11 w 13"/>
                <a:gd name="T11" fmla="*/ 7 h 9"/>
                <a:gd name="T12" fmla="*/ 9 w 13"/>
                <a:gd name="T13" fmla="*/ 7 h 9"/>
                <a:gd name="T14" fmla="*/ 5 w 13"/>
                <a:gd name="T15" fmla="*/ 7 h 9"/>
                <a:gd name="T16" fmla="*/ 2 w 13"/>
                <a:gd name="T17" fmla="*/ 9 h 9"/>
                <a:gd name="T18" fmla="*/ 0 w 13"/>
                <a:gd name="T19" fmla="*/ 7 h 9"/>
                <a:gd name="T20" fmla="*/ 2 w 13"/>
                <a:gd name="T21" fmla="*/ 5 h 9"/>
                <a:gd name="T22" fmla="*/ 3 w 13"/>
                <a:gd name="T23" fmla="*/ 2 h 9"/>
                <a:gd name="T24" fmla="*/ 2 w 13"/>
                <a:gd name="T25" fmla="*/ 0 h 9"/>
                <a:gd name="T26" fmla="*/ 3 w 13"/>
                <a:gd name="T2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9">
                  <a:moveTo>
                    <a:pt x="3" y="0"/>
                  </a:moveTo>
                  <a:lnTo>
                    <a:pt x="5" y="2"/>
                  </a:lnTo>
                  <a:lnTo>
                    <a:pt x="7" y="2"/>
                  </a:lnTo>
                  <a:lnTo>
                    <a:pt x="13" y="3"/>
                  </a:lnTo>
                  <a:lnTo>
                    <a:pt x="13" y="5"/>
                  </a:lnTo>
                  <a:lnTo>
                    <a:pt x="11" y="7"/>
                  </a:lnTo>
                  <a:lnTo>
                    <a:pt x="9" y="7"/>
                  </a:lnTo>
                  <a:lnTo>
                    <a:pt x="5" y="7"/>
                  </a:lnTo>
                  <a:lnTo>
                    <a:pt x="2" y="9"/>
                  </a:lnTo>
                  <a:lnTo>
                    <a:pt x="0" y="7"/>
                  </a:lnTo>
                  <a:lnTo>
                    <a:pt x="2" y="5"/>
                  </a:lnTo>
                  <a:lnTo>
                    <a:pt x="3" y="2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3" name="Freeform 1658"/>
            <p:cNvSpPr>
              <a:spLocks/>
            </p:cNvSpPr>
            <p:nvPr/>
          </p:nvSpPr>
          <p:spPr bwMode="auto">
            <a:xfrm>
              <a:off x="3932238" y="6240463"/>
              <a:ext cx="11113" cy="17463"/>
            </a:xfrm>
            <a:custGeom>
              <a:avLst/>
              <a:gdLst>
                <a:gd name="T0" fmla="*/ 0 w 7"/>
                <a:gd name="T1" fmla="*/ 0 h 11"/>
                <a:gd name="T2" fmla="*/ 2 w 7"/>
                <a:gd name="T3" fmla="*/ 6 h 11"/>
                <a:gd name="T4" fmla="*/ 5 w 7"/>
                <a:gd name="T5" fmla="*/ 8 h 11"/>
                <a:gd name="T6" fmla="*/ 7 w 7"/>
                <a:gd name="T7" fmla="*/ 10 h 11"/>
                <a:gd name="T8" fmla="*/ 5 w 7"/>
                <a:gd name="T9" fmla="*/ 11 h 11"/>
                <a:gd name="T10" fmla="*/ 2 w 7"/>
                <a:gd name="T11" fmla="*/ 8 h 11"/>
                <a:gd name="T12" fmla="*/ 0 w 7"/>
                <a:gd name="T13" fmla="*/ 6 h 11"/>
                <a:gd name="T14" fmla="*/ 0 w 7"/>
                <a:gd name="T15" fmla="*/ 0 h 11"/>
                <a:gd name="T16" fmla="*/ 0 w 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1">
                  <a:moveTo>
                    <a:pt x="0" y="0"/>
                  </a:moveTo>
                  <a:lnTo>
                    <a:pt x="2" y="6"/>
                  </a:lnTo>
                  <a:lnTo>
                    <a:pt x="5" y="8"/>
                  </a:lnTo>
                  <a:lnTo>
                    <a:pt x="7" y="10"/>
                  </a:lnTo>
                  <a:lnTo>
                    <a:pt x="5" y="11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4" name="Freeform 1659"/>
            <p:cNvSpPr>
              <a:spLocks/>
            </p:cNvSpPr>
            <p:nvPr/>
          </p:nvSpPr>
          <p:spPr bwMode="auto">
            <a:xfrm>
              <a:off x="3935413" y="6261101"/>
              <a:ext cx="4763" cy="3175"/>
            </a:xfrm>
            <a:custGeom>
              <a:avLst/>
              <a:gdLst>
                <a:gd name="T0" fmla="*/ 1 w 3"/>
                <a:gd name="T1" fmla="*/ 0 h 2"/>
                <a:gd name="T2" fmla="*/ 3 w 3"/>
                <a:gd name="T3" fmla="*/ 0 h 2"/>
                <a:gd name="T4" fmla="*/ 3 w 3"/>
                <a:gd name="T5" fmla="*/ 2 h 2"/>
                <a:gd name="T6" fmla="*/ 3 w 3"/>
                <a:gd name="T7" fmla="*/ 2 h 2"/>
                <a:gd name="T8" fmla="*/ 0 w 3"/>
                <a:gd name="T9" fmla="*/ 0 h 2"/>
                <a:gd name="T10" fmla="*/ 1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lnTo>
                    <a:pt x="3" y="0"/>
                  </a:lnTo>
                  <a:lnTo>
                    <a:pt x="3" y="2"/>
                  </a:lnTo>
                  <a:lnTo>
                    <a:pt x="3" y="2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5" name="Freeform 1660"/>
            <p:cNvSpPr>
              <a:spLocks/>
            </p:cNvSpPr>
            <p:nvPr/>
          </p:nvSpPr>
          <p:spPr bwMode="auto">
            <a:xfrm>
              <a:off x="3935413" y="6280151"/>
              <a:ext cx="17463" cy="9525"/>
            </a:xfrm>
            <a:custGeom>
              <a:avLst/>
              <a:gdLst>
                <a:gd name="T0" fmla="*/ 9 w 11"/>
                <a:gd name="T1" fmla="*/ 0 h 6"/>
                <a:gd name="T2" fmla="*/ 11 w 11"/>
                <a:gd name="T3" fmla="*/ 4 h 6"/>
                <a:gd name="T4" fmla="*/ 9 w 11"/>
                <a:gd name="T5" fmla="*/ 6 h 6"/>
                <a:gd name="T6" fmla="*/ 7 w 11"/>
                <a:gd name="T7" fmla="*/ 6 h 6"/>
                <a:gd name="T8" fmla="*/ 5 w 11"/>
                <a:gd name="T9" fmla="*/ 4 h 6"/>
                <a:gd name="T10" fmla="*/ 5 w 11"/>
                <a:gd name="T11" fmla="*/ 2 h 6"/>
                <a:gd name="T12" fmla="*/ 1 w 11"/>
                <a:gd name="T13" fmla="*/ 2 h 6"/>
                <a:gd name="T14" fmla="*/ 0 w 11"/>
                <a:gd name="T15" fmla="*/ 2 h 6"/>
                <a:gd name="T16" fmla="*/ 3 w 11"/>
                <a:gd name="T17" fmla="*/ 0 h 6"/>
                <a:gd name="T18" fmla="*/ 5 w 11"/>
                <a:gd name="T19" fmla="*/ 0 h 6"/>
                <a:gd name="T20" fmla="*/ 9 w 11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6">
                  <a:moveTo>
                    <a:pt x="9" y="0"/>
                  </a:moveTo>
                  <a:lnTo>
                    <a:pt x="11" y="4"/>
                  </a:lnTo>
                  <a:lnTo>
                    <a:pt x="9" y="6"/>
                  </a:lnTo>
                  <a:lnTo>
                    <a:pt x="7" y="6"/>
                  </a:lnTo>
                  <a:lnTo>
                    <a:pt x="5" y="4"/>
                  </a:lnTo>
                  <a:lnTo>
                    <a:pt x="5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3" y="0"/>
                  </a:lnTo>
                  <a:lnTo>
                    <a:pt x="5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6" name="Freeform 1661"/>
            <p:cNvSpPr>
              <a:spLocks/>
            </p:cNvSpPr>
            <p:nvPr/>
          </p:nvSpPr>
          <p:spPr bwMode="auto">
            <a:xfrm>
              <a:off x="3925888" y="6253163"/>
              <a:ext cx="9525" cy="4763"/>
            </a:xfrm>
            <a:custGeom>
              <a:avLst/>
              <a:gdLst>
                <a:gd name="T0" fmla="*/ 0 w 6"/>
                <a:gd name="T1" fmla="*/ 0 h 3"/>
                <a:gd name="T2" fmla="*/ 4 w 6"/>
                <a:gd name="T3" fmla="*/ 2 h 3"/>
                <a:gd name="T4" fmla="*/ 6 w 6"/>
                <a:gd name="T5" fmla="*/ 3 h 3"/>
                <a:gd name="T6" fmla="*/ 4 w 6"/>
                <a:gd name="T7" fmla="*/ 3 h 3"/>
                <a:gd name="T8" fmla="*/ 2 w 6"/>
                <a:gd name="T9" fmla="*/ 2 h 3"/>
                <a:gd name="T10" fmla="*/ 0 w 6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3">
                  <a:moveTo>
                    <a:pt x="0" y="0"/>
                  </a:moveTo>
                  <a:lnTo>
                    <a:pt x="4" y="2"/>
                  </a:lnTo>
                  <a:lnTo>
                    <a:pt x="6" y="3"/>
                  </a:lnTo>
                  <a:lnTo>
                    <a:pt x="4" y="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7" name="Freeform 1662"/>
            <p:cNvSpPr>
              <a:spLocks/>
            </p:cNvSpPr>
            <p:nvPr/>
          </p:nvSpPr>
          <p:spPr bwMode="auto">
            <a:xfrm>
              <a:off x="3898901" y="6200776"/>
              <a:ext cx="3175" cy="9525"/>
            </a:xfrm>
            <a:custGeom>
              <a:avLst/>
              <a:gdLst>
                <a:gd name="T0" fmla="*/ 0 w 2"/>
                <a:gd name="T1" fmla="*/ 0 h 6"/>
                <a:gd name="T2" fmla="*/ 2 w 2"/>
                <a:gd name="T3" fmla="*/ 2 h 6"/>
                <a:gd name="T4" fmla="*/ 2 w 2"/>
                <a:gd name="T5" fmla="*/ 4 h 6"/>
                <a:gd name="T6" fmla="*/ 0 w 2"/>
                <a:gd name="T7" fmla="*/ 6 h 6"/>
                <a:gd name="T8" fmla="*/ 0 w 2"/>
                <a:gd name="T9" fmla="*/ 2 h 6"/>
                <a:gd name="T10" fmla="*/ 0 w 2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6">
                  <a:moveTo>
                    <a:pt x="0" y="0"/>
                  </a:moveTo>
                  <a:lnTo>
                    <a:pt x="2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8" name="Freeform 1663"/>
            <p:cNvSpPr>
              <a:spLocks/>
            </p:cNvSpPr>
            <p:nvPr/>
          </p:nvSpPr>
          <p:spPr bwMode="auto">
            <a:xfrm>
              <a:off x="3935413" y="6264276"/>
              <a:ext cx="7938" cy="12700"/>
            </a:xfrm>
            <a:custGeom>
              <a:avLst/>
              <a:gdLst>
                <a:gd name="T0" fmla="*/ 0 w 5"/>
                <a:gd name="T1" fmla="*/ 0 h 8"/>
                <a:gd name="T2" fmla="*/ 5 w 5"/>
                <a:gd name="T3" fmla="*/ 4 h 8"/>
                <a:gd name="T4" fmla="*/ 5 w 5"/>
                <a:gd name="T5" fmla="*/ 8 h 8"/>
                <a:gd name="T6" fmla="*/ 5 w 5"/>
                <a:gd name="T7" fmla="*/ 8 h 8"/>
                <a:gd name="T8" fmla="*/ 1 w 5"/>
                <a:gd name="T9" fmla="*/ 4 h 8"/>
                <a:gd name="T10" fmla="*/ 0 w 5"/>
                <a:gd name="T11" fmla="*/ 2 h 8"/>
                <a:gd name="T12" fmla="*/ 0 w 5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8">
                  <a:moveTo>
                    <a:pt x="0" y="0"/>
                  </a:moveTo>
                  <a:lnTo>
                    <a:pt x="5" y="4"/>
                  </a:lnTo>
                  <a:lnTo>
                    <a:pt x="5" y="8"/>
                  </a:lnTo>
                  <a:lnTo>
                    <a:pt x="5" y="8"/>
                  </a:lnTo>
                  <a:lnTo>
                    <a:pt x="1" y="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9" name="Freeform 1664"/>
            <p:cNvSpPr>
              <a:spLocks/>
            </p:cNvSpPr>
            <p:nvPr/>
          </p:nvSpPr>
          <p:spPr bwMode="auto">
            <a:xfrm>
              <a:off x="3862388" y="6110288"/>
              <a:ext cx="7938" cy="15875"/>
            </a:xfrm>
            <a:custGeom>
              <a:avLst/>
              <a:gdLst>
                <a:gd name="T0" fmla="*/ 0 w 5"/>
                <a:gd name="T1" fmla="*/ 0 h 10"/>
                <a:gd name="T2" fmla="*/ 2 w 5"/>
                <a:gd name="T3" fmla="*/ 2 h 10"/>
                <a:gd name="T4" fmla="*/ 4 w 5"/>
                <a:gd name="T5" fmla="*/ 2 h 10"/>
                <a:gd name="T6" fmla="*/ 5 w 5"/>
                <a:gd name="T7" fmla="*/ 6 h 10"/>
                <a:gd name="T8" fmla="*/ 5 w 5"/>
                <a:gd name="T9" fmla="*/ 10 h 10"/>
                <a:gd name="T10" fmla="*/ 2 w 5"/>
                <a:gd name="T11" fmla="*/ 10 h 10"/>
                <a:gd name="T12" fmla="*/ 2 w 5"/>
                <a:gd name="T13" fmla="*/ 8 h 10"/>
                <a:gd name="T14" fmla="*/ 0 w 5"/>
                <a:gd name="T15" fmla="*/ 6 h 10"/>
                <a:gd name="T16" fmla="*/ 0 w 5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10">
                  <a:moveTo>
                    <a:pt x="0" y="0"/>
                  </a:moveTo>
                  <a:lnTo>
                    <a:pt x="2" y="2"/>
                  </a:lnTo>
                  <a:lnTo>
                    <a:pt x="4" y="2"/>
                  </a:lnTo>
                  <a:lnTo>
                    <a:pt x="5" y="6"/>
                  </a:lnTo>
                  <a:lnTo>
                    <a:pt x="5" y="10"/>
                  </a:lnTo>
                  <a:lnTo>
                    <a:pt x="2" y="10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0" name="Freeform 1665"/>
            <p:cNvSpPr>
              <a:spLocks/>
            </p:cNvSpPr>
            <p:nvPr/>
          </p:nvSpPr>
          <p:spPr bwMode="auto">
            <a:xfrm>
              <a:off x="3873501" y="6159501"/>
              <a:ext cx="9525" cy="11113"/>
            </a:xfrm>
            <a:custGeom>
              <a:avLst/>
              <a:gdLst>
                <a:gd name="T0" fmla="*/ 4 w 6"/>
                <a:gd name="T1" fmla="*/ 0 h 7"/>
                <a:gd name="T2" fmla="*/ 6 w 6"/>
                <a:gd name="T3" fmla="*/ 1 h 7"/>
                <a:gd name="T4" fmla="*/ 4 w 6"/>
                <a:gd name="T5" fmla="*/ 5 h 7"/>
                <a:gd name="T6" fmla="*/ 2 w 6"/>
                <a:gd name="T7" fmla="*/ 7 h 7"/>
                <a:gd name="T8" fmla="*/ 0 w 6"/>
                <a:gd name="T9" fmla="*/ 5 h 7"/>
                <a:gd name="T10" fmla="*/ 0 w 6"/>
                <a:gd name="T11" fmla="*/ 3 h 7"/>
                <a:gd name="T12" fmla="*/ 0 w 6"/>
                <a:gd name="T13" fmla="*/ 1 h 7"/>
                <a:gd name="T14" fmla="*/ 4 w 6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7">
                  <a:moveTo>
                    <a:pt x="4" y="0"/>
                  </a:moveTo>
                  <a:lnTo>
                    <a:pt x="6" y="1"/>
                  </a:lnTo>
                  <a:lnTo>
                    <a:pt x="4" y="5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1" name="Freeform 1666"/>
            <p:cNvSpPr>
              <a:spLocks/>
            </p:cNvSpPr>
            <p:nvPr/>
          </p:nvSpPr>
          <p:spPr bwMode="auto">
            <a:xfrm>
              <a:off x="3862388" y="6096001"/>
              <a:ext cx="17463" cy="30163"/>
            </a:xfrm>
            <a:custGeom>
              <a:avLst/>
              <a:gdLst>
                <a:gd name="T0" fmla="*/ 2 w 11"/>
                <a:gd name="T1" fmla="*/ 0 h 19"/>
                <a:gd name="T2" fmla="*/ 4 w 11"/>
                <a:gd name="T3" fmla="*/ 1 h 19"/>
                <a:gd name="T4" fmla="*/ 9 w 11"/>
                <a:gd name="T5" fmla="*/ 9 h 19"/>
                <a:gd name="T6" fmla="*/ 11 w 11"/>
                <a:gd name="T7" fmla="*/ 13 h 19"/>
                <a:gd name="T8" fmla="*/ 11 w 11"/>
                <a:gd name="T9" fmla="*/ 17 h 19"/>
                <a:gd name="T10" fmla="*/ 11 w 11"/>
                <a:gd name="T11" fmla="*/ 19 h 19"/>
                <a:gd name="T12" fmla="*/ 7 w 11"/>
                <a:gd name="T13" fmla="*/ 17 h 19"/>
                <a:gd name="T14" fmla="*/ 5 w 11"/>
                <a:gd name="T15" fmla="*/ 13 h 19"/>
                <a:gd name="T16" fmla="*/ 5 w 11"/>
                <a:gd name="T17" fmla="*/ 11 h 19"/>
                <a:gd name="T18" fmla="*/ 4 w 11"/>
                <a:gd name="T19" fmla="*/ 9 h 19"/>
                <a:gd name="T20" fmla="*/ 0 w 11"/>
                <a:gd name="T21" fmla="*/ 9 h 19"/>
                <a:gd name="T22" fmla="*/ 0 w 11"/>
                <a:gd name="T23" fmla="*/ 3 h 19"/>
                <a:gd name="T24" fmla="*/ 0 w 11"/>
                <a:gd name="T25" fmla="*/ 1 h 19"/>
                <a:gd name="T26" fmla="*/ 2 w 11"/>
                <a:gd name="T2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19">
                  <a:moveTo>
                    <a:pt x="2" y="0"/>
                  </a:moveTo>
                  <a:lnTo>
                    <a:pt x="4" y="1"/>
                  </a:lnTo>
                  <a:lnTo>
                    <a:pt x="9" y="9"/>
                  </a:lnTo>
                  <a:lnTo>
                    <a:pt x="11" y="13"/>
                  </a:lnTo>
                  <a:lnTo>
                    <a:pt x="11" y="17"/>
                  </a:lnTo>
                  <a:lnTo>
                    <a:pt x="11" y="19"/>
                  </a:lnTo>
                  <a:lnTo>
                    <a:pt x="7" y="17"/>
                  </a:lnTo>
                  <a:lnTo>
                    <a:pt x="5" y="13"/>
                  </a:lnTo>
                  <a:lnTo>
                    <a:pt x="5" y="11"/>
                  </a:lnTo>
                  <a:lnTo>
                    <a:pt x="4" y="9"/>
                  </a:lnTo>
                  <a:lnTo>
                    <a:pt x="0" y="9"/>
                  </a:lnTo>
                  <a:lnTo>
                    <a:pt x="0" y="3"/>
                  </a:lnTo>
                  <a:lnTo>
                    <a:pt x="0" y="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2" name="Freeform 1667"/>
            <p:cNvSpPr>
              <a:spLocks/>
            </p:cNvSpPr>
            <p:nvPr/>
          </p:nvSpPr>
          <p:spPr bwMode="auto">
            <a:xfrm>
              <a:off x="3879851" y="6126163"/>
              <a:ext cx="23813" cy="50800"/>
            </a:xfrm>
            <a:custGeom>
              <a:avLst/>
              <a:gdLst>
                <a:gd name="T0" fmla="*/ 4 w 15"/>
                <a:gd name="T1" fmla="*/ 0 h 32"/>
                <a:gd name="T2" fmla="*/ 8 w 15"/>
                <a:gd name="T3" fmla="*/ 0 h 32"/>
                <a:gd name="T4" fmla="*/ 10 w 15"/>
                <a:gd name="T5" fmla="*/ 0 h 32"/>
                <a:gd name="T6" fmla="*/ 12 w 15"/>
                <a:gd name="T7" fmla="*/ 9 h 32"/>
                <a:gd name="T8" fmla="*/ 14 w 15"/>
                <a:gd name="T9" fmla="*/ 13 h 32"/>
                <a:gd name="T10" fmla="*/ 15 w 15"/>
                <a:gd name="T11" fmla="*/ 19 h 32"/>
                <a:gd name="T12" fmla="*/ 14 w 15"/>
                <a:gd name="T13" fmla="*/ 21 h 32"/>
                <a:gd name="T14" fmla="*/ 15 w 15"/>
                <a:gd name="T15" fmla="*/ 26 h 32"/>
                <a:gd name="T16" fmla="*/ 15 w 15"/>
                <a:gd name="T17" fmla="*/ 30 h 32"/>
                <a:gd name="T18" fmla="*/ 14 w 15"/>
                <a:gd name="T19" fmla="*/ 32 h 32"/>
                <a:gd name="T20" fmla="*/ 12 w 15"/>
                <a:gd name="T21" fmla="*/ 32 h 32"/>
                <a:gd name="T22" fmla="*/ 12 w 15"/>
                <a:gd name="T23" fmla="*/ 28 h 32"/>
                <a:gd name="T24" fmla="*/ 10 w 15"/>
                <a:gd name="T25" fmla="*/ 24 h 32"/>
                <a:gd name="T26" fmla="*/ 10 w 15"/>
                <a:gd name="T27" fmla="*/ 28 h 32"/>
                <a:gd name="T28" fmla="*/ 8 w 15"/>
                <a:gd name="T29" fmla="*/ 30 h 32"/>
                <a:gd name="T30" fmla="*/ 4 w 15"/>
                <a:gd name="T31" fmla="*/ 26 h 32"/>
                <a:gd name="T32" fmla="*/ 2 w 15"/>
                <a:gd name="T33" fmla="*/ 22 h 32"/>
                <a:gd name="T34" fmla="*/ 0 w 15"/>
                <a:gd name="T35" fmla="*/ 15 h 32"/>
                <a:gd name="T36" fmla="*/ 2 w 15"/>
                <a:gd name="T37" fmla="*/ 15 h 32"/>
                <a:gd name="T38" fmla="*/ 6 w 15"/>
                <a:gd name="T39" fmla="*/ 13 h 32"/>
                <a:gd name="T40" fmla="*/ 6 w 15"/>
                <a:gd name="T41" fmla="*/ 9 h 32"/>
                <a:gd name="T42" fmla="*/ 4 w 15"/>
                <a:gd name="T43" fmla="*/ 11 h 32"/>
                <a:gd name="T44" fmla="*/ 2 w 15"/>
                <a:gd name="T45" fmla="*/ 11 h 32"/>
                <a:gd name="T46" fmla="*/ 2 w 15"/>
                <a:gd name="T47" fmla="*/ 9 h 32"/>
                <a:gd name="T48" fmla="*/ 4 w 15"/>
                <a:gd name="T49" fmla="*/ 7 h 32"/>
                <a:gd name="T50" fmla="*/ 2 w 15"/>
                <a:gd name="T51" fmla="*/ 5 h 32"/>
                <a:gd name="T52" fmla="*/ 0 w 15"/>
                <a:gd name="T53" fmla="*/ 0 h 32"/>
                <a:gd name="T54" fmla="*/ 4 w 15"/>
                <a:gd name="T5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" h="32">
                  <a:moveTo>
                    <a:pt x="4" y="0"/>
                  </a:moveTo>
                  <a:lnTo>
                    <a:pt x="8" y="0"/>
                  </a:lnTo>
                  <a:lnTo>
                    <a:pt x="10" y="0"/>
                  </a:lnTo>
                  <a:lnTo>
                    <a:pt x="12" y="9"/>
                  </a:lnTo>
                  <a:lnTo>
                    <a:pt x="14" y="13"/>
                  </a:lnTo>
                  <a:lnTo>
                    <a:pt x="15" y="19"/>
                  </a:lnTo>
                  <a:lnTo>
                    <a:pt x="14" y="21"/>
                  </a:lnTo>
                  <a:lnTo>
                    <a:pt x="15" y="26"/>
                  </a:lnTo>
                  <a:lnTo>
                    <a:pt x="15" y="30"/>
                  </a:lnTo>
                  <a:lnTo>
                    <a:pt x="14" y="32"/>
                  </a:lnTo>
                  <a:lnTo>
                    <a:pt x="12" y="32"/>
                  </a:lnTo>
                  <a:lnTo>
                    <a:pt x="12" y="28"/>
                  </a:lnTo>
                  <a:lnTo>
                    <a:pt x="10" y="24"/>
                  </a:lnTo>
                  <a:lnTo>
                    <a:pt x="10" y="28"/>
                  </a:lnTo>
                  <a:lnTo>
                    <a:pt x="8" y="30"/>
                  </a:lnTo>
                  <a:lnTo>
                    <a:pt x="4" y="26"/>
                  </a:lnTo>
                  <a:lnTo>
                    <a:pt x="2" y="22"/>
                  </a:lnTo>
                  <a:lnTo>
                    <a:pt x="0" y="15"/>
                  </a:lnTo>
                  <a:lnTo>
                    <a:pt x="2" y="15"/>
                  </a:lnTo>
                  <a:lnTo>
                    <a:pt x="6" y="13"/>
                  </a:lnTo>
                  <a:lnTo>
                    <a:pt x="6" y="9"/>
                  </a:lnTo>
                  <a:lnTo>
                    <a:pt x="4" y="11"/>
                  </a:lnTo>
                  <a:lnTo>
                    <a:pt x="2" y="11"/>
                  </a:lnTo>
                  <a:lnTo>
                    <a:pt x="2" y="9"/>
                  </a:lnTo>
                  <a:lnTo>
                    <a:pt x="4" y="7"/>
                  </a:lnTo>
                  <a:lnTo>
                    <a:pt x="2" y="5"/>
                  </a:ln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3" name="Freeform 1668"/>
            <p:cNvSpPr>
              <a:spLocks/>
            </p:cNvSpPr>
            <p:nvPr/>
          </p:nvSpPr>
          <p:spPr bwMode="auto">
            <a:xfrm>
              <a:off x="3903663" y="6194426"/>
              <a:ext cx="15875" cy="19050"/>
            </a:xfrm>
            <a:custGeom>
              <a:avLst/>
              <a:gdLst>
                <a:gd name="T0" fmla="*/ 2 w 10"/>
                <a:gd name="T1" fmla="*/ 0 h 12"/>
                <a:gd name="T2" fmla="*/ 4 w 10"/>
                <a:gd name="T3" fmla="*/ 2 h 12"/>
                <a:gd name="T4" fmla="*/ 6 w 10"/>
                <a:gd name="T5" fmla="*/ 2 h 12"/>
                <a:gd name="T6" fmla="*/ 10 w 10"/>
                <a:gd name="T7" fmla="*/ 8 h 12"/>
                <a:gd name="T8" fmla="*/ 10 w 10"/>
                <a:gd name="T9" fmla="*/ 12 h 12"/>
                <a:gd name="T10" fmla="*/ 6 w 10"/>
                <a:gd name="T11" fmla="*/ 8 h 12"/>
                <a:gd name="T12" fmla="*/ 2 w 10"/>
                <a:gd name="T13" fmla="*/ 6 h 12"/>
                <a:gd name="T14" fmla="*/ 0 w 10"/>
                <a:gd name="T15" fmla="*/ 2 h 12"/>
                <a:gd name="T16" fmla="*/ 0 w 10"/>
                <a:gd name="T17" fmla="*/ 0 h 12"/>
                <a:gd name="T18" fmla="*/ 2 w 10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2">
                  <a:moveTo>
                    <a:pt x="2" y="0"/>
                  </a:moveTo>
                  <a:lnTo>
                    <a:pt x="4" y="2"/>
                  </a:lnTo>
                  <a:lnTo>
                    <a:pt x="6" y="2"/>
                  </a:lnTo>
                  <a:lnTo>
                    <a:pt x="10" y="8"/>
                  </a:lnTo>
                  <a:lnTo>
                    <a:pt x="10" y="12"/>
                  </a:lnTo>
                  <a:lnTo>
                    <a:pt x="6" y="8"/>
                  </a:lnTo>
                  <a:lnTo>
                    <a:pt x="2" y="6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4" name="Freeform 1669"/>
            <p:cNvSpPr>
              <a:spLocks/>
            </p:cNvSpPr>
            <p:nvPr/>
          </p:nvSpPr>
          <p:spPr bwMode="auto">
            <a:xfrm>
              <a:off x="3886201" y="6180138"/>
              <a:ext cx="12700" cy="14288"/>
            </a:xfrm>
            <a:custGeom>
              <a:avLst/>
              <a:gdLst>
                <a:gd name="T0" fmla="*/ 2 w 8"/>
                <a:gd name="T1" fmla="*/ 0 h 9"/>
                <a:gd name="T2" fmla="*/ 4 w 8"/>
                <a:gd name="T3" fmla="*/ 2 h 9"/>
                <a:gd name="T4" fmla="*/ 8 w 8"/>
                <a:gd name="T5" fmla="*/ 2 h 9"/>
                <a:gd name="T6" fmla="*/ 6 w 8"/>
                <a:gd name="T7" fmla="*/ 4 h 9"/>
                <a:gd name="T8" fmla="*/ 8 w 8"/>
                <a:gd name="T9" fmla="*/ 8 h 9"/>
                <a:gd name="T10" fmla="*/ 4 w 8"/>
                <a:gd name="T11" fmla="*/ 9 h 9"/>
                <a:gd name="T12" fmla="*/ 4 w 8"/>
                <a:gd name="T13" fmla="*/ 9 h 9"/>
                <a:gd name="T14" fmla="*/ 2 w 8"/>
                <a:gd name="T15" fmla="*/ 6 h 9"/>
                <a:gd name="T16" fmla="*/ 0 w 8"/>
                <a:gd name="T17" fmla="*/ 6 h 9"/>
                <a:gd name="T18" fmla="*/ 2 w 8"/>
                <a:gd name="T19" fmla="*/ 4 h 9"/>
                <a:gd name="T20" fmla="*/ 2 w 8"/>
                <a:gd name="T21" fmla="*/ 0 h 9"/>
                <a:gd name="T22" fmla="*/ 2 w 8"/>
                <a:gd name="T2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9">
                  <a:moveTo>
                    <a:pt x="2" y="0"/>
                  </a:moveTo>
                  <a:lnTo>
                    <a:pt x="4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8" y="8"/>
                  </a:lnTo>
                  <a:lnTo>
                    <a:pt x="4" y="9"/>
                  </a:lnTo>
                  <a:lnTo>
                    <a:pt x="4" y="9"/>
                  </a:lnTo>
                  <a:lnTo>
                    <a:pt x="2" y="6"/>
                  </a:lnTo>
                  <a:lnTo>
                    <a:pt x="0" y="6"/>
                  </a:lnTo>
                  <a:lnTo>
                    <a:pt x="2" y="4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5" name="Freeform 1670"/>
            <p:cNvSpPr>
              <a:spLocks/>
            </p:cNvSpPr>
            <p:nvPr/>
          </p:nvSpPr>
          <p:spPr bwMode="auto">
            <a:xfrm>
              <a:off x="3886201" y="6197601"/>
              <a:ext cx="9525" cy="6350"/>
            </a:xfrm>
            <a:custGeom>
              <a:avLst/>
              <a:gdLst>
                <a:gd name="T0" fmla="*/ 0 w 6"/>
                <a:gd name="T1" fmla="*/ 0 h 4"/>
                <a:gd name="T2" fmla="*/ 6 w 6"/>
                <a:gd name="T3" fmla="*/ 0 h 4"/>
                <a:gd name="T4" fmla="*/ 2 w 6"/>
                <a:gd name="T5" fmla="*/ 2 h 4"/>
                <a:gd name="T6" fmla="*/ 0 w 6"/>
                <a:gd name="T7" fmla="*/ 4 h 4"/>
                <a:gd name="T8" fmla="*/ 0 w 6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0" y="0"/>
                  </a:moveTo>
                  <a:lnTo>
                    <a:pt x="6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6" name="Freeform 1671"/>
            <p:cNvSpPr>
              <a:spLocks/>
            </p:cNvSpPr>
            <p:nvPr/>
          </p:nvSpPr>
          <p:spPr bwMode="auto">
            <a:xfrm>
              <a:off x="3903663" y="6207126"/>
              <a:ext cx="12700" cy="15875"/>
            </a:xfrm>
            <a:custGeom>
              <a:avLst/>
              <a:gdLst>
                <a:gd name="T0" fmla="*/ 0 w 8"/>
                <a:gd name="T1" fmla="*/ 0 h 10"/>
                <a:gd name="T2" fmla="*/ 6 w 8"/>
                <a:gd name="T3" fmla="*/ 2 h 10"/>
                <a:gd name="T4" fmla="*/ 8 w 8"/>
                <a:gd name="T5" fmla="*/ 8 h 10"/>
                <a:gd name="T6" fmla="*/ 8 w 8"/>
                <a:gd name="T7" fmla="*/ 10 h 10"/>
                <a:gd name="T8" fmla="*/ 4 w 8"/>
                <a:gd name="T9" fmla="*/ 10 h 10"/>
                <a:gd name="T10" fmla="*/ 0 w 8"/>
                <a:gd name="T11" fmla="*/ 4 h 10"/>
                <a:gd name="T12" fmla="*/ 0 w 8"/>
                <a:gd name="T13" fmla="*/ 0 h 10"/>
                <a:gd name="T14" fmla="*/ 0 w 8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0">
                  <a:moveTo>
                    <a:pt x="0" y="0"/>
                  </a:moveTo>
                  <a:lnTo>
                    <a:pt x="6" y="2"/>
                  </a:lnTo>
                  <a:lnTo>
                    <a:pt x="8" y="8"/>
                  </a:lnTo>
                  <a:lnTo>
                    <a:pt x="8" y="10"/>
                  </a:lnTo>
                  <a:lnTo>
                    <a:pt x="4" y="10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7" name="Freeform 1672"/>
            <p:cNvSpPr>
              <a:spLocks/>
            </p:cNvSpPr>
            <p:nvPr/>
          </p:nvSpPr>
          <p:spPr bwMode="auto">
            <a:xfrm>
              <a:off x="3868738" y="6129338"/>
              <a:ext cx="11113" cy="17463"/>
            </a:xfrm>
            <a:custGeom>
              <a:avLst/>
              <a:gdLst>
                <a:gd name="T0" fmla="*/ 1 w 7"/>
                <a:gd name="T1" fmla="*/ 0 h 11"/>
                <a:gd name="T2" fmla="*/ 3 w 7"/>
                <a:gd name="T3" fmla="*/ 0 h 11"/>
                <a:gd name="T4" fmla="*/ 7 w 7"/>
                <a:gd name="T5" fmla="*/ 1 h 11"/>
                <a:gd name="T6" fmla="*/ 7 w 7"/>
                <a:gd name="T7" fmla="*/ 5 h 11"/>
                <a:gd name="T8" fmla="*/ 5 w 7"/>
                <a:gd name="T9" fmla="*/ 5 h 11"/>
                <a:gd name="T10" fmla="*/ 3 w 7"/>
                <a:gd name="T11" fmla="*/ 11 h 11"/>
                <a:gd name="T12" fmla="*/ 1 w 7"/>
                <a:gd name="T13" fmla="*/ 9 h 11"/>
                <a:gd name="T14" fmla="*/ 1 w 7"/>
                <a:gd name="T15" fmla="*/ 7 h 11"/>
                <a:gd name="T16" fmla="*/ 0 w 7"/>
                <a:gd name="T17" fmla="*/ 1 h 11"/>
                <a:gd name="T18" fmla="*/ 1 w 7"/>
                <a:gd name="T1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11">
                  <a:moveTo>
                    <a:pt x="1" y="0"/>
                  </a:moveTo>
                  <a:lnTo>
                    <a:pt x="3" y="0"/>
                  </a:lnTo>
                  <a:lnTo>
                    <a:pt x="7" y="1"/>
                  </a:lnTo>
                  <a:lnTo>
                    <a:pt x="7" y="5"/>
                  </a:lnTo>
                  <a:lnTo>
                    <a:pt x="5" y="5"/>
                  </a:lnTo>
                  <a:lnTo>
                    <a:pt x="3" y="11"/>
                  </a:lnTo>
                  <a:lnTo>
                    <a:pt x="1" y="9"/>
                  </a:lnTo>
                  <a:lnTo>
                    <a:pt x="1" y="7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8" name="Freeform 1673"/>
            <p:cNvSpPr>
              <a:spLocks/>
            </p:cNvSpPr>
            <p:nvPr/>
          </p:nvSpPr>
          <p:spPr bwMode="auto">
            <a:xfrm>
              <a:off x="4140201" y="6410326"/>
              <a:ext cx="6350" cy="6350"/>
            </a:xfrm>
            <a:custGeom>
              <a:avLst/>
              <a:gdLst>
                <a:gd name="T0" fmla="*/ 2 w 4"/>
                <a:gd name="T1" fmla="*/ 0 h 4"/>
                <a:gd name="T2" fmla="*/ 4 w 4"/>
                <a:gd name="T3" fmla="*/ 0 h 4"/>
                <a:gd name="T4" fmla="*/ 2 w 4"/>
                <a:gd name="T5" fmla="*/ 4 h 4"/>
                <a:gd name="T6" fmla="*/ 0 w 4"/>
                <a:gd name="T7" fmla="*/ 2 h 4"/>
                <a:gd name="T8" fmla="*/ 0 w 4"/>
                <a:gd name="T9" fmla="*/ 2 h 4"/>
                <a:gd name="T10" fmla="*/ 2 w 4"/>
                <a:gd name="T11" fmla="*/ 2 h 4"/>
                <a:gd name="T12" fmla="*/ 2 w 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4" y="0"/>
                  </a:lnTo>
                  <a:lnTo>
                    <a:pt x="2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9" name="Freeform 1674"/>
            <p:cNvSpPr>
              <a:spLocks/>
            </p:cNvSpPr>
            <p:nvPr/>
          </p:nvSpPr>
          <p:spPr bwMode="auto">
            <a:xfrm>
              <a:off x="4076701" y="6373813"/>
              <a:ext cx="76200" cy="30163"/>
            </a:xfrm>
            <a:custGeom>
              <a:avLst/>
              <a:gdLst>
                <a:gd name="T0" fmla="*/ 27 w 48"/>
                <a:gd name="T1" fmla="*/ 0 h 19"/>
                <a:gd name="T2" fmla="*/ 32 w 48"/>
                <a:gd name="T3" fmla="*/ 0 h 19"/>
                <a:gd name="T4" fmla="*/ 36 w 48"/>
                <a:gd name="T5" fmla="*/ 0 h 19"/>
                <a:gd name="T6" fmla="*/ 42 w 48"/>
                <a:gd name="T7" fmla="*/ 0 h 19"/>
                <a:gd name="T8" fmla="*/ 46 w 48"/>
                <a:gd name="T9" fmla="*/ 0 h 19"/>
                <a:gd name="T10" fmla="*/ 46 w 48"/>
                <a:gd name="T11" fmla="*/ 4 h 19"/>
                <a:gd name="T12" fmla="*/ 48 w 48"/>
                <a:gd name="T13" fmla="*/ 6 h 19"/>
                <a:gd name="T14" fmla="*/ 46 w 48"/>
                <a:gd name="T15" fmla="*/ 8 h 19"/>
                <a:gd name="T16" fmla="*/ 44 w 48"/>
                <a:gd name="T17" fmla="*/ 9 h 19"/>
                <a:gd name="T18" fmla="*/ 42 w 48"/>
                <a:gd name="T19" fmla="*/ 8 h 19"/>
                <a:gd name="T20" fmla="*/ 40 w 48"/>
                <a:gd name="T21" fmla="*/ 6 h 19"/>
                <a:gd name="T22" fmla="*/ 36 w 48"/>
                <a:gd name="T23" fmla="*/ 8 h 19"/>
                <a:gd name="T24" fmla="*/ 32 w 48"/>
                <a:gd name="T25" fmla="*/ 9 h 19"/>
                <a:gd name="T26" fmla="*/ 31 w 48"/>
                <a:gd name="T27" fmla="*/ 6 h 19"/>
                <a:gd name="T28" fmla="*/ 29 w 48"/>
                <a:gd name="T29" fmla="*/ 4 h 19"/>
                <a:gd name="T30" fmla="*/ 27 w 48"/>
                <a:gd name="T31" fmla="*/ 4 h 19"/>
                <a:gd name="T32" fmla="*/ 23 w 48"/>
                <a:gd name="T33" fmla="*/ 6 h 19"/>
                <a:gd name="T34" fmla="*/ 21 w 48"/>
                <a:gd name="T35" fmla="*/ 6 h 19"/>
                <a:gd name="T36" fmla="*/ 17 w 48"/>
                <a:gd name="T37" fmla="*/ 6 h 19"/>
                <a:gd name="T38" fmla="*/ 21 w 48"/>
                <a:gd name="T39" fmla="*/ 9 h 19"/>
                <a:gd name="T40" fmla="*/ 21 w 48"/>
                <a:gd name="T41" fmla="*/ 9 h 19"/>
                <a:gd name="T42" fmla="*/ 25 w 48"/>
                <a:gd name="T43" fmla="*/ 9 h 19"/>
                <a:gd name="T44" fmla="*/ 27 w 48"/>
                <a:gd name="T45" fmla="*/ 11 h 19"/>
                <a:gd name="T46" fmla="*/ 27 w 48"/>
                <a:gd name="T47" fmla="*/ 11 h 19"/>
                <a:gd name="T48" fmla="*/ 29 w 48"/>
                <a:gd name="T49" fmla="*/ 13 h 19"/>
                <a:gd name="T50" fmla="*/ 32 w 48"/>
                <a:gd name="T51" fmla="*/ 17 h 19"/>
                <a:gd name="T52" fmla="*/ 32 w 48"/>
                <a:gd name="T53" fmla="*/ 19 h 19"/>
                <a:gd name="T54" fmla="*/ 31 w 48"/>
                <a:gd name="T55" fmla="*/ 19 h 19"/>
                <a:gd name="T56" fmla="*/ 27 w 48"/>
                <a:gd name="T57" fmla="*/ 15 h 19"/>
                <a:gd name="T58" fmla="*/ 25 w 48"/>
                <a:gd name="T59" fmla="*/ 15 h 19"/>
                <a:gd name="T60" fmla="*/ 23 w 48"/>
                <a:gd name="T61" fmla="*/ 17 h 19"/>
                <a:gd name="T62" fmla="*/ 19 w 48"/>
                <a:gd name="T63" fmla="*/ 15 h 19"/>
                <a:gd name="T64" fmla="*/ 19 w 48"/>
                <a:gd name="T65" fmla="*/ 11 h 19"/>
                <a:gd name="T66" fmla="*/ 15 w 48"/>
                <a:gd name="T67" fmla="*/ 11 h 19"/>
                <a:gd name="T68" fmla="*/ 13 w 48"/>
                <a:gd name="T69" fmla="*/ 13 h 19"/>
                <a:gd name="T70" fmla="*/ 17 w 48"/>
                <a:gd name="T71" fmla="*/ 15 h 19"/>
                <a:gd name="T72" fmla="*/ 17 w 48"/>
                <a:gd name="T73" fmla="*/ 19 h 19"/>
                <a:gd name="T74" fmla="*/ 15 w 48"/>
                <a:gd name="T75" fmla="*/ 19 h 19"/>
                <a:gd name="T76" fmla="*/ 11 w 48"/>
                <a:gd name="T77" fmla="*/ 17 h 19"/>
                <a:gd name="T78" fmla="*/ 8 w 48"/>
                <a:gd name="T79" fmla="*/ 17 h 19"/>
                <a:gd name="T80" fmla="*/ 8 w 48"/>
                <a:gd name="T81" fmla="*/ 15 h 19"/>
                <a:gd name="T82" fmla="*/ 4 w 48"/>
                <a:gd name="T83" fmla="*/ 15 h 19"/>
                <a:gd name="T84" fmla="*/ 6 w 48"/>
                <a:gd name="T85" fmla="*/ 11 h 19"/>
                <a:gd name="T86" fmla="*/ 4 w 48"/>
                <a:gd name="T87" fmla="*/ 13 h 19"/>
                <a:gd name="T88" fmla="*/ 0 w 48"/>
                <a:gd name="T89" fmla="*/ 11 h 19"/>
                <a:gd name="T90" fmla="*/ 0 w 48"/>
                <a:gd name="T91" fmla="*/ 9 h 19"/>
                <a:gd name="T92" fmla="*/ 4 w 48"/>
                <a:gd name="T93" fmla="*/ 9 h 19"/>
                <a:gd name="T94" fmla="*/ 10 w 48"/>
                <a:gd name="T95" fmla="*/ 8 h 19"/>
                <a:gd name="T96" fmla="*/ 6 w 48"/>
                <a:gd name="T97" fmla="*/ 6 h 19"/>
                <a:gd name="T98" fmla="*/ 4 w 48"/>
                <a:gd name="T99" fmla="*/ 6 h 19"/>
                <a:gd name="T100" fmla="*/ 2 w 48"/>
                <a:gd name="T101" fmla="*/ 4 h 19"/>
                <a:gd name="T102" fmla="*/ 4 w 48"/>
                <a:gd name="T103" fmla="*/ 4 h 19"/>
                <a:gd name="T104" fmla="*/ 8 w 48"/>
                <a:gd name="T105" fmla="*/ 4 h 19"/>
                <a:gd name="T106" fmla="*/ 10 w 48"/>
                <a:gd name="T107" fmla="*/ 4 h 19"/>
                <a:gd name="T108" fmla="*/ 13 w 48"/>
                <a:gd name="T109" fmla="*/ 4 h 19"/>
                <a:gd name="T110" fmla="*/ 23 w 48"/>
                <a:gd name="T111" fmla="*/ 2 h 19"/>
                <a:gd name="T112" fmla="*/ 27 w 48"/>
                <a:gd name="T1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8" h="19">
                  <a:moveTo>
                    <a:pt x="27" y="0"/>
                  </a:moveTo>
                  <a:lnTo>
                    <a:pt x="32" y="0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46" y="0"/>
                  </a:lnTo>
                  <a:lnTo>
                    <a:pt x="46" y="4"/>
                  </a:lnTo>
                  <a:lnTo>
                    <a:pt x="48" y="6"/>
                  </a:lnTo>
                  <a:lnTo>
                    <a:pt x="46" y="8"/>
                  </a:lnTo>
                  <a:lnTo>
                    <a:pt x="44" y="9"/>
                  </a:lnTo>
                  <a:lnTo>
                    <a:pt x="42" y="8"/>
                  </a:lnTo>
                  <a:lnTo>
                    <a:pt x="40" y="6"/>
                  </a:lnTo>
                  <a:lnTo>
                    <a:pt x="36" y="8"/>
                  </a:lnTo>
                  <a:lnTo>
                    <a:pt x="32" y="9"/>
                  </a:lnTo>
                  <a:lnTo>
                    <a:pt x="31" y="6"/>
                  </a:lnTo>
                  <a:lnTo>
                    <a:pt x="29" y="4"/>
                  </a:lnTo>
                  <a:lnTo>
                    <a:pt x="27" y="4"/>
                  </a:lnTo>
                  <a:lnTo>
                    <a:pt x="23" y="6"/>
                  </a:lnTo>
                  <a:lnTo>
                    <a:pt x="21" y="6"/>
                  </a:lnTo>
                  <a:lnTo>
                    <a:pt x="17" y="6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5" y="9"/>
                  </a:lnTo>
                  <a:lnTo>
                    <a:pt x="27" y="11"/>
                  </a:lnTo>
                  <a:lnTo>
                    <a:pt x="27" y="11"/>
                  </a:lnTo>
                  <a:lnTo>
                    <a:pt x="29" y="13"/>
                  </a:lnTo>
                  <a:lnTo>
                    <a:pt x="32" y="17"/>
                  </a:lnTo>
                  <a:lnTo>
                    <a:pt x="32" y="19"/>
                  </a:lnTo>
                  <a:lnTo>
                    <a:pt x="31" y="19"/>
                  </a:lnTo>
                  <a:lnTo>
                    <a:pt x="27" y="15"/>
                  </a:lnTo>
                  <a:lnTo>
                    <a:pt x="25" y="15"/>
                  </a:lnTo>
                  <a:lnTo>
                    <a:pt x="23" y="17"/>
                  </a:lnTo>
                  <a:lnTo>
                    <a:pt x="19" y="15"/>
                  </a:lnTo>
                  <a:lnTo>
                    <a:pt x="19" y="11"/>
                  </a:lnTo>
                  <a:lnTo>
                    <a:pt x="15" y="11"/>
                  </a:lnTo>
                  <a:lnTo>
                    <a:pt x="13" y="13"/>
                  </a:lnTo>
                  <a:lnTo>
                    <a:pt x="17" y="15"/>
                  </a:lnTo>
                  <a:lnTo>
                    <a:pt x="17" y="19"/>
                  </a:lnTo>
                  <a:lnTo>
                    <a:pt x="15" y="19"/>
                  </a:lnTo>
                  <a:lnTo>
                    <a:pt x="11" y="17"/>
                  </a:lnTo>
                  <a:lnTo>
                    <a:pt x="8" y="17"/>
                  </a:lnTo>
                  <a:lnTo>
                    <a:pt x="8" y="15"/>
                  </a:lnTo>
                  <a:lnTo>
                    <a:pt x="4" y="15"/>
                  </a:lnTo>
                  <a:lnTo>
                    <a:pt x="6" y="11"/>
                  </a:lnTo>
                  <a:lnTo>
                    <a:pt x="4" y="13"/>
                  </a:lnTo>
                  <a:lnTo>
                    <a:pt x="0" y="11"/>
                  </a:lnTo>
                  <a:lnTo>
                    <a:pt x="0" y="9"/>
                  </a:lnTo>
                  <a:lnTo>
                    <a:pt x="4" y="9"/>
                  </a:lnTo>
                  <a:lnTo>
                    <a:pt x="10" y="8"/>
                  </a:lnTo>
                  <a:lnTo>
                    <a:pt x="6" y="6"/>
                  </a:lnTo>
                  <a:lnTo>
                    <a:pt x="4" y="6"/>
                  </a:lnTo>
                  <a:lnTo>
                    <a:pt x="2" y="4"/>
                  </a:lnTo>
                  <a:lnTo>
                    <a:pt x="4" y="4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3" y="4"/>
                  </a:lnTo>
                  <a:lnTo>
                    <a:pt x="23" y="2"/>
                  </a:lnTo>
                  <a:lnTo>
                    <a:pt x="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0" name="Freeform 1675"/>
            <p:cNvSpPr>
              <a:spLocks/>
            </p:cNvSpPr>
            <p:nvPr/>
          </p:nvSpPr>
          <p:spPr bwMode="auto">
            <a:xfrm>
              <a:off x="4149726" y="6400801"/>
              <a:ext cx="6350" cy="9525"/>
            </a:xfrm>
            <a:custGeom>
              <a:avLst/>
              <a:gdLst>
                <a:gd name="T0" fmla="*/ 0 w 4"/>
                <a:gd name="T1" fmla="*/ 0 h 6"/>
                <a:gd name="T2" fmla="*/ 2 w 4"/>
                <a:gd name="T3" fmla="*/ 0 h 6"/>
                <a:gd name="T4" fmla="*/ 4 w 4"/>
                <a:gd name="T5" fmla="*/ 4 h 6"/>
                <a:gd name="T6" fmla="*/ 4 w 4"/>
                <a:gd name="T7" fmla="*/ 6 h 6"/>
                <a:gd name="T8" fmla="*/ 0 w 4"/>
                <a:gd name="T9" fmla="*/ 6 h 6"/>
                <a:gd name="T10" fmla="*/ 0 w 4"/>
                <a:gd name="T11" fmla="*/ 4 h 6"/>
                <a:gd name="T12" fmla="*/ 2 w 4"/>
                <a:gd name="T13" fmla="*/ 2 h 6"/>
                <a:gd name="T14" fmla="*/ 0 w 4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6">
                  <a:moveTo>
                    <a:pt x="0" y="0"/>
                  </a:moveTo>
                  <a:lnTo>
                    <a:pt x="2" y="0"/>
                  </a:lnTo>
                  <a:lnTo>
                    <a:pt x="4" y="4"/>
                  </a:lnTo>
                  <a:lnTo>
                    <a:pt x="4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1" name="Freeform 1676"/>
            <p:cNvSpPr>
              <a:spLocks/>
            </p:cNvSpPr>
            <p:nvPr/>
          </p:nvSpPr>
          <p:spPr bwMode="auto">
            <a:xfrm>
              <a:off x="4043363" y="6313488"/>
              <a:ext cx="15875" cy="30163"/>
            </a:xfrm>
            <a:custGeom>
              <a:avLst/>
              <a:gdLst>
                <a:gd name="T0" fmla="*/ 0 w 10"/>
                <a:gd name="T1" fmla="*/ 0 h 19"/>
                <a:gd name="T2" fmla="*/ 4 w 10"/>
                <a:gd name="T3" fmla="*/ 2 h 19"/>
                <a:gd name="T4" fmla="*/ 4 w 10"/>
                <a:gd name="T5" fmla="*/ 5 h 19"/>
                <a:gd name="T6" fmla="*/ 6 w 10"/>
                <a:gd name="T7" fmla="*/ 9 h 19"/>
                <a:gd name="T8" fmla="*/ 6 w 10"/>
                <a:gd name="T9" fmla="*/ 11 h 19"/>
                <a:gd name="T10" fmla="*/ 8 w 10"/>
                <a:gd name="T11" fmla="*/ 13 h 19"/>
                <a:gd name="T12" fmla="*/ 6 w 10"/>
                <a:gd name="T13" fmla="*/ 15 h 19"/>
                <a:gd name="T14" fmla="*/ 10 w 10"/>
                <a:gd name="T15" fmla="*/ 19 h 19"/>
                <a:gd name="T16" fmla="*/ 8 w 10"/>
                <a:gd name="T17" fmla="*/ 19 h 19"/>
                <a:gd name="T18" fmla="*/ 6 w 10"/>
                <a:gd name="T19" fmla="*/ 19 h 19"/>
                <a:gd name="T20" fmla="*/ 2 w 10"/>
                <a:gd name="T21" fmla="*/ 17 h 19"/>
                <a:gd name="T22" fmla="*/ 0 w 10"/>
                <a:gd name="T23" fmla="*/ 15 h 19"/>
                <a:gd name="T24" fmla="*/ 0 w 10"/>
                <a:gd name="T25" fmla="*/ 13 h 19"/>
                <a:gd name="T26" fmla="*/ 0 w 10"/>
                <a:gd name="T27" fmla="*/ 11 h 19"/>
                <a:gd name="T28" fmla="*/ 0 w 10"/>
                <a:gd name="T29" fmla="*/ 7 h 19"/>
                <a:gd name="T30" fmla="*/ 0 w 10"/>
                <a:gd name="T31" fmla="*/ 4 h 19"/>
                <a:gd name="T32" fmla="*/ 0 w 10"/>
                <a:gd name="T3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" h="19">
                  <a:moveTo>
                    <a:pt x="0" y="0"/>
                  </a:moveTo>
                  <a:lnTo>
                    <a:pt x="4" y="2"/>
                  </a:lnTo>
                  <a:lnTo>
                    <a:pt x="4" y="5"/>
                  </a:lnTo>
                  <a:lnTo>
                    <a:pt x="6" y="9"/>
                  </a:lnTo>
                  <a:lnTo>
                    <a:pt x="6" y="11"/>
                  </a:lnTo>
                  <a:lnTo>
                    <a:pt x="8" y="13"/>
                  </a:lnTo>
                  <a:lnTo>
                    <a:pt x="6" y="15"/>
                  </a:lnTo>
                  <a:lnTo>
                    <a:pt x="10" y="19"/>
                  </a:lnTo>
                  <a:lnTo>
                    <a:pt x="8" y="19"/>
                  </a:lnTo>
                  <a:lnTo>
                    <a:pt x="6" y="19"/>
                  </a:lnTo>
                  <a:lnTo>
                    <a:pt x="2" y="17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2" name="Freeform 1677"/>
            <p:cNvSpPr>
              <a:spLocks/>
            </p:cNvSpPr>
            <p:nvPr/>
          </p:nvSpPr>
          <p:spPr bwMode="auto">
            <a:xfrm>
              <a:off x="4037013" y="6373813"/>
              <a:ext cx="3175" cy="6350"/>
            </a:xfrm>
            <a:custGeom>
              <a:avLst/>
              <a:gdLst>
                <a:gd name="T0" fmla="*/ 0 w 2"/>
                <a:gd name="T1" fmla="*/ 0 h 4"/>
                <a:gd name="T2" fmla="*/ 2 w 2"/>
                <a:gd name="T3" fmla="*/ 2 h 4"/>
                <a:gd name="T4" fmla="*/ 2 w 2"/>
                <a:gd name="T5" fmla="*/ 4 h 4"/>
                <a:gd name="T6" fmla="*/ 0 w 2"/>
                <a:gd name="T7" fmla="*/ 4 h 4"/>
                <a:gd name="T8" fmla="*/ 0 w 2"/>
                <a:gd name="T9" fmla="*/ 2 h 4"/>
                <a:gd name="T10" fmla="*/ 0 w 2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lnTo>
                    <a:pt x="2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3" name="Freeform 1678"/>
            <p:cNvSpPr>
              <a:spLocks/>
            </p:cNvSpPr>
            <p:nvPr/>
          </p:nvSpPr>
          <p:spPr bwMode="auto">
            <a:xfrm>
              <a:off x="3962401" y="6321426"/>
              <a:ext cx="47625" cy="31750"/>
            </a:xfrm>
            <a:custGeom>
              <a:avLst/>
              <a:gdLst>
                <a:gd name="T0" fmla="*/ 3 w 30"/>
                <a:gd name="T1" fmla="*/ 0 h 20"/>
                <a:gd name="T2" fmla="*/ 5 w 30"/>
                <a:gd name="T3" fmla="*/ 2 h 20"/>
                <a:gd name="T4" fmla="*/ 7 w 30"/>
                <a:gd name="T5" fmla="*/ 2 h 20"/>
                <a:gd name="T6" fmla="*/ 9 w 30"/>
                <a:gd name="T7" fmla="*/ 0 h 20"/>
                <a:gd name="T8" fmla="*/ 13 w 30"/>
                <a:gd name="T9" fmla="*/ 0 h 20"/>
                <a:gd name="T10" fmla="*/ 19 w 30"/>
                <a:gd name="T11" fmla="*/ 4 h 20"/>
                <a:gd name="T12" fmla="*/ 21 w 30"/>
                <a:gd name="T13" fmla="*/ 6 h 20"/>
                <a:gd name="T14" fmla="*/ 23 w 30"/>
                <a:gd name="T15" fmla="*/ 8 h 20"/>
                <a:gd name="T16" fmla="*/ 26 w 30"/>
                <a:gd name="T17" fmla="*/ 6 h 20"/>
                <a:gd name="T18" fmla="*/ 28 w 30"/>
                <a:gd name="T19" fmla="*/ 8 h 20"/>
                <a:gd name="T20" fmla="*/ 30 w 30"/>
                <a:gd name="T21" fmla="*/ 10 h 20"/>
                <a:gd name="T22" fmla="*/ 26 w 30"/>
                <a:gd name="T23" fmla="*/ 10 h 20"/>
                <a:gd name="T24" fmla="*/ 24 w 30"/>
                <a:gd name="T25" fmla="*/ 10 h 20"/>
                <a:gd name="T26" fmla="*/ 26 w 30"/>
                <a:gd name="T27" fmla="*/ 12 h 20"/>
                <a:gd name="T28" fmla="*/ 26 w 30"/>
                <a:gd name="T29" fmla="*/ 14 h 20"/>
                <a:gd name="T30" fmla="*/ 24 w 30"/>
                <a:gd name="T31" fmla="*/ 16 h 20"/>
                <a:gd name="T32" fmla="*/ 24 w 30"/>
                <a:gd name="T33" fmla="*/ 18 h 20"/>
                <a:gd name="T34" fmla="*/ 23 w 30"/>
                <a:gd name="T35" fmla="*/ 20 h 20"/>
                <a:gd name="T36" fmla="*/ 21 w 30"/>
                <a:gd name="T37" fmla="*/ 18 h 20"/>
                <a:gd name="T38" fmla="*/ 21 w 30"/>
                <a:gd name="T39" fmla="*/ 14 h 20"/>
                <a:gd name="T40" fmla="*/ 19 w 30"/>
                <a:gd name="T41" fmla="*/ 14 h 20"/>
                <a:gd name="T42" fmla="*/ 13 w 30"/>
                <a:gd name="T43" fmla="*/ 14 h 20"/>
                <a:gd name="T44" fmla="*/ 11 w 30"/>
                <a:gd name="T45" fmla="*/ 14 h 20"/>
                <a:gd name="T46" fmla="*/ 7 w 30"/>
                <a:gd name="T47" fmla="*/ 10 h 20"/>
                <a:gd name="T48" fmla="*/ 3 w 30"/>
                <a:gd name="T49" fmla="*/ 8 h 20"/>
                <a:gd name="T50" fmla="*/ 3 w 30"/>
                <a:gd name="T51" fmla="*/ 6 h 20"/>
                <a:gd name="T52" fmla="*/ 0 w 30"/>
                <a:gd name="T53" fmla="*/ 4 h 20"/>
                <a:gd name="T54" fmla="*/ 0 w 30"/>
                <a:gd name="T55" fmla="*/ 2 h 20"/>
                <a:gd name="T56" fmla="*/ 0 w 30"/>
                <a:gd name="T57" fmla="*/ 0 h 20"/>
                <a:gd name="T58" fmla="*/ 3 w 30"/>
                <a:gd name="T5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0" h="20">
                  <a:moveTo>
                    <a:pt x="3" y="0"/>
                  </a:moveTo>
                  <a:lnTo>
                    <a:pt x="5" y="2"/>
                  </a:lnTo>
                  <a:lnTo>
                    <a:pt x="7" y="2"/>
                  </a:lnTo>
                  <a:lnTo>
                    <a:pt x="9" y="0"/>
                  </a:lnTo>
                  <a:lnTo>
                    <a:pt x="13" y="0"/>
                  </a:lnTo>
                  <a:lnTo>
                    <a:pt x="19" y="4"/>
                  </a:lnTo>
                  <a:lnTo>
                    <a:pt x="21" y="6"/>
                  </a:lnTo>
                  <a:lnTo>
                    <a:pt x="23" y="8"/>
                  </a:lnTo>
                  <a:lnTo>
                    <a:pt x="26" y="6"/>
                  </a:lnTo>
                  <a:lnTo>
                    <a:pt x="28" y="8"/>
                  </a:lnTo>
                  <a:lnTo>
                    <a:pt x="30" y="10"/>
                  </a:lnTo>
                  <a:lnTo>
                    <a:pt x="26" y="10"/>
                  </a:lnTo>
                  <a:lnTo>
                    <a:pt x="24" y="10"/>
                  </a:lnTo>
                  <a:lnTo>
                    <a:pt x="26" y="12"/>
                  </a:lnTo>
                  <a:lnTo>
                    <a:pt x="26" y="14"/>
                  </a:lnTo>
                  <a:lnTo>
                    <a:pt x="24" y="16"/>
                  </a:lnTo>
                  <a:lnTo>
                    <a:pt x="24" y="18"/>
                  </a:lnTo>
                  <a:lnTo>
                    <a:pt x="23" y="20"/>
                  </a:lnTo>
                  <a:lnTo>
                    <a:pt x="21" y="18"/>
                  </a:lnTo>
                  <a:lnTo>
                    <a:pt x="21" y="14"/>
                  </a:lnTo>
                  <a:lnTo>
                    <a:pt x="19" y="14"/>
                  </a:lnTo>
                  <a:lnTo>
                    <a:pt x="13" y="14"/>
                  </a:lnTo>
                  <a:lnTo>
                    <a:pt x="11" y="14"/>
                  </a:lnTo>
                  <a:lnTo>
                    <a:pt x="7" y="10"/>
                  </a:lnTo>
                  <a:lnTo>
                    <a:pt x="3" y="8"/>
                  </a:lnTo>
                  <a:lnTo>
                    <a:pt x="3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4" name="Freeform 1679"/>
            <p:cNvSpPr>
              <a:spLocks/>
            </p:cNvSpPr>
            <p:nvPr/>
          </p:nvSpPr>
          <p:spPr bwMode="auto">
            <a:xfrm>
              <a:off x="3943351" y="6321426"/>
              <a:ext cx="6350" cy="3175"/>
            </a:xfrm>
            <a:custGeom>
              <a:avLst/>
              <a:gdLst>
                <a:gd name="T0" fmla="*/ 2 w 4"/>
                <a:gd name="T1" fmla="*/ 0 h 2"/>
                <a:gd name="T2" fmla="*/ 4 w 4"/>
                <a:gd name="T3" fmla="*/ 0 h 2"/>
                <a:gd name="T4" fmla="*/ 4 w 4"/>
                <a:gd name="T5" fmla="*/ 2 h 2"/>
                <a:gd name="T6" fmla="*/ 4 w 4"/>
                <a:gd name="T7" fmla="*/ 2 h 2"/>
                <a:gd name="T8" fmla="*/ 0 w 4"/>
                <a:gd name="T9" fmla="*/ 2 h 2"/>
                <a:gd name="T10" fmla="*/ 2 w 4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4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5" name="Freeform 1680"/>
            <p:cNvSpPr>
              <a:spLocks/>
            </p:cNvSpPr>
            <p:nvPr/>
          </p:nvSpPr>
          <p:spPr bwMode="auto">
            <a:xfrm>
              <a:off x="3986213" y="6343651"/>
              <a:ext cx="6350" cy="6350"/>
            </a:xfrm>
            <a:custGeom>
              <a:avLst/>
              <a:gdLst>
                <a:gd name="T0" fmla="*/ 2 w 4"/>
                <a:gd name="T1" fmla="*/ 0 h 4"/>
                <a:gd name="T2" fmla="*/ 4 w 4"/>
                <a:gd name="T3" fmla="*/ 2 h 4"/>
                <a:gd name="T4" fmla="*/ 2 w 4"/>
                <a:gd name="T5" fmla="*/ 4 h 4"/>
                <a:gd name="T6" fmla="*/ 0 w 4"/>
                <a:gd name="T7" fmla="*/ 4 h 4"/>
                <a:gd name="T8" fmla="*/ 0 w 4"/>
                <a:gd name="T9" fmla="*/ 2 h 4"/>
                <a:gd name="T10" fmla="*/ 2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4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6" name="Freeform 1681"/>
            <p:cNvSpPr>
              <a:spLocks/>
            </p:cNvSpPr>
            <p:nvPr/>
          </p:nvSpPr>
          <p:spPr bwMode="auto">
            <a:xfrm>
              <a:off x="3929063" y="6294438"/>
              <a:ext cx="47625" cy="26988"/>
            </a:xfrm>
            <a:custGeom>
              <a:avLst/>
              <a:gdLst>
                <a:gd name="T0" fmla="*/ 2 w 30"/>
                <a:gd name="T1" fmla="*/ 0 h 17"/>
                <a:gd name="T2" fmla="*/ 4 w 30"/>
                <a:gd name="T3" fmla="*/ 0 h 17"/>
                <a:gd name="T4" fmla="*/ 7 w 30"/>
                <a:gd name="T5" fmla="*/ 6 h 17"/>
                <a:gd name="T6" fmla="*/ 9 w 30"/>
                <a:gd name="T7" fmla="*/ 8 h 17"/>
                <a:gd name="T8" fmla="*/ 13 w 30"/>
                <a:gd name="T9" fmla="*/ 8 h 17"/>
                <a:gd name="T10" fmla="*/ 17 w 30"/>
                <a:gd name="T11" fmla="*/ 8 h 17"/>
                <a:gd name="T12" fmla="*/ 19 w 30"/>
                <a:gd name="T13" fmla="*/ 10 h 17"/>
                <a:gd name="T14" fmla="*/ 23 w 30"/>
                <a:gd name="T15" fmla="*/ 10 h 17"/>
                <a:gd name="T16" fmla="*/ 24 w 30"/>
                <a:gd name="T17" fmla="*/ 12 h 17"/>
                <a:gd name="T18" fmla="*/ 28 w 30"/>
                <a:gd name="T19" fmla="*/ 14 h 17"/>
                <a:gd name="T20" fmla="*/ 30 w 30"/>
                <a:gd name="T21" fmla="*/ 14 h 17"/>
                <a:gd name="T22" fmla="*/ 30 w 30"/>
                <a:gd name="T23" fmla="*/ 16 h 17"/>
                <a:gd name="T24" fmla="*/ 30 w 30"/>
                <a:gd name="T25" fmla="*/ 17 h 17"/>
                <a:gd name="T26" fmla="*/ 26 w 30"/>
                <a:gd name="T27" fmla="*/ 17 h 17"/>
                <a:gd name="T28" fmla="*/ 23 w 30"/>
                <a:gd name="T29" fmla="*/ 16 h 17"/>
                <a:gd name="T30" fmla="*/ 19 w 30"/>
                <a:gd name="T31" fmla="*/ 14 h 17"/>
                <a:gd name="T32" fmla="*/ 17 w 30"/>
                <a:gd name="T33" fmla="*/ 16 h 17"/>
                <a:gd name="T34" fmla="*/ 15 w 30"/>
                <a:gd name="T35" fmla="*/ 16 h 17"/>
                <a:gd name="T36" fmla="*/ 13 w 30"/>
                <a:gd name="T37" fmla="*/ 12 h 17"/>
                <a:gd name="T38" fmla="*/ 7 w 30"/>
                <a:gd name="T39" fmla="*/ 10 h 17"/>
                <a:gd name="T40" fmla="*/ 4 w 30"/>
                <a:gd name="T41" fmla="*/ 10 h 17"/>
                <a:gd name="T42" fmla="*/ 2 w 30"/>
                <a:gd name="T43" fmla="*/ 4 h 17"/>
                <a:gd name="T44" fmla="*/ 0 w 30"/>
                <a:gd name="T45" fmla="*/ 2 h 17"/>
                <a:gd name="T46" fmla="*/ 2 w 30"/>
                <a:gd name="T4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0" h="17">
                  <a:moveTo>
                    <a:pt x="2" y="0"/>
                  </a:moveTo>
                  <a:lnTo>
                    <a:pt x="4" y="0"/>
                  </a:lnTo>
                  <a:lnTo>
                    <a:pt x="7" y="6"/>
                  </a:lnTo>
                  <a:lnTo>
                    <a:pt x="9" y="8"/>
                  </a:lnTo>
                  <a:lnTo>
                    <a:pt x="13" y="8"/>
                  </a:lnTo>
                  <a:lnTo>
                    <a:pt x="17" y="8"/>
                  </a:lnTo>
                  <a:lnTo>
                    <a:pt x="19" y="10"/>
                  </a:lnTo>
                  <a:lnTo>
                    <a:pt x="23" y="10"/>
                  </a:lnTo>
                  <a:lnTo>
                    <a:pt x="24" y="12"/>
                  </a:lnTo>
                  <a:lnTo>
                    <a:pt x="28" y="14"/>
                  </a:lnTo>
                  <a:lnTo>
                    <a:pt x="30" y="14"/>
                  </a:lnTo>
                  <a:lnTo>
                    <a:pt x="30" y="16"/>
                  </a:lnTo>
                  <a:lnTo>
                    <a:pt x="30" y="17"/>
                  </a:lnTo>
                  <a:lnTo>
                    <a:pt x="26" y="17"/>
                  </a:lnTo>
                  <a:lnTo>
                    <a:pt x="23" y="16"/>
                  </a:lnTo>
                  <a:lnTo>
                    <a:pt x="19" y="14"/>
                  </a:lnTo>
                  <a:lnTo>
                    <a:pt x="17" y="16"/>
                  </a:lnTo>
                  <a:lnTo>
                    <a:pt x="15" y="16"/>
                  </a:lnTo>
                  <a:lnTo>
                    <a:pt x="13" y="12"/>
                  </a:lnTo>
                  <a:lnTo>
                    <a:pt x="7" y="10"/>
                  </a:lnTo>
                  <a:lnTo>
                    <a:pt x="4" y="10"/>
                  </a:lnTo>
                  <a:lnTo>
                    <a:pt x="2" y="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7" name="Freeform 1682"/>
            <p:cNvSpPr>
              <a:spLocks/>
            </p:cNvSpPr>
            <p:nvPr/>
          </p:nvSpPr>
          <p:spPr bwMode="auto">
            <a:xfrm>
              <a:off x="4010026" y="6340476"/>
              <a:ext cx="30163" cy="14288"/>
            </a:xfrm>
            <a:custGeom>
              <a:avLst/>
              <a:gdLst>
                <a:gd name="T0" fmla="*/ 8 w 19"/>
                <a:gd name="T1" fmla="*/ 0 h 9"/>
                <a:gd name="T2" fmla="*/ 13 w 19"/>
                <a:gd name="T3" fmla="*/ 0 h 9"/>
                <a:gd name="T4" fmla="*/ 15 w 19"/>
                <a:gd name="T5" fmla="*/ 4 h 9"/>
                <a:gd name="T6" fmla="*/ 17 w 19"/>
                <a:gd name="T7" fmla="*/ 2 h 9"/>
                <a:gd name="T8" fmla="*/ 19 w 19"/>
                <a:gd name="T9" fmla="*/ 2 h 9"/>
                <a:gd name="T10" fmla="*/ 19 w 19"/>
                <a:gd name="T11" fmla="*/ 2 h 9"/>
                <a:gd name="T12" fmla="*/ 19 w 19"/>
                <a:gd name="T13" fmla="*/ 6 h 9"/>
                <a:gd name="T14" fmla="*/ 19 w 19"/>
                <a:gd name="T15" fmla="*/ 8 h 9"/>
                <a:gd name="T16" fmla="*/ 17 w 19"/>
                <a:gd name="T17" fmla="*/ 9 h 9"/>
                <a:gd name="T18" fmla="*/ 13 w 19"/>
                <a:gd name="T19" fmla="*/ 8 h 9"/>
                <a:gd name="T20" fmla="*/ 13 w 19"/>
                <a:gd name="T21" fmla="*/ 6 h 9"/>
                <a:gd name="T22" fmla="*/ 12 w 19"/>
                <a:gd name="T23" fmla="*/ 8 h 9"/>
                <a:gd name="T24" fmla="*/ 10 w 19"/>
                <a:gd name="T25" fmla="*/ 6 h 9"/>
                <a:gd name="T26" fmla="*/ 6 w 19"/>
                <a:gd name="T27" fmla="*/ 6 h 9"/>
                <a:gd name="T28" fmla="*/ 4 w 19"/>
                <a:gd name="T29" fmla="*/ 6 h 9"/>
                <a:gd name="T30" fmla="*/ 2 w 19"/>
                <a:gd name="T31" fmla="*/ 4 h 9"/>
                <a:gd name="T32" fmla="*/ 0 w 19"/>
                <a:gd name="T33" fmla="*/ 2 h 9"/>
                <a:gd name="T34" fmla="*/ 0 w 19"/>
                <a:gd name="T35" fmla="*/ 0 h 9"/>
                <a:gd name="T36" fmla="*/ 6 w 19"/>
                <a:gd name="T37" fmla="*/ 0 h 9"/>
                <a:gd name="T38" fmla="*/ 8 w 19"/>
                <a:gd name="T3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" h="9">
                  <a:moveTo>
                    <a:pt x="8" y="0"/>
                  </a:moveTo>
                  <a:lnTo>
                    <a:pt x="13" y="0"/>
                  </a:lnTo>
                  <a:lnTo>
                    <a:pt x="15" y="4"/>
                  </a:lnTo>
                  <a:lnTo>
                    <a:pt x="17" y="2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19" y="6"/>
                  </a:lnTo>
                  <a:lnTo>
                    <a:pt x="19" y="8"/>
                  </a:lnTo>
                  <a:lnTo>
                    <a:pt x="17" y="9"/>
                  </a:lnTo>
                  <a:lnTo>
                    <a:pt x="13" y="8"/>
                  </a:lnTo>
                  <a:lnTo>
                    <a:pt x="13" y="6"/>
                  </a:lnTo>
                  <a:lnTo>
                    <a:pt x="12" y="8"/>
                  </a:lnTo>
                  <a:lnTo>
                    <a:pt x="10" y="6"/>
                  </a:lnTo>
                  <a:lnTo>
                    <a:pt x="6" y="6"/>
                  </a:lnTo>
                  <a:lnTo>
                    <a:pt x="4" y="6"/>
                  </a:lnTo>
                  <a:lnTo>
                    <a:pt x="2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8" name="Freeform 1683"/>
            <p:cNvSpPr>
              <a:spLocks/>
            </p:cNvSpPr>
            <p:nvPr/>
          </p:nvSpPr>
          <p:spPr bwMode="auto">
            <a:xfrm>
              <a:off x="4003676" y="6350001"/>
              <a:ext cx="9525" cy="4763"/>
            </a:xfrm>
            <a:custGeom>
              <a:avLst/>
              <a:gdLst>
                <a:gd name="T0" fmla="*/ 4 w 6"/>
                <a:gd name="T1" fmla="*/ 0 h 3"/>
                <a:gd name="T2" fmla="*/ 6 w 6"/>
                <a:gd name="T3" fmla="*/ 0 h 3"/>
                <a:gd name="T4" fmla="*/ 6 w 6"/>
                <a:gd name="T5" fmla="*/ 0 h 3"/>
                <a:gd name="T6" fmla="*/ 4 w 6"/>
                <a:gd name="T7" fmla="*/ 3 h 3"/>
                <a:gd name="T8" fmla="*/ 2 w 6"/>
                <a:gd name="T9" fmla="*/ 3 h 3"/>
                <a:gd name="T10" fmla="*/ 0 w 6"/>
                <a:gd name="T11" fmla="*/ 2 h 3"/>
                <a:gd name="T12" fmla="*/ 4 w 6"/>
                <a:gd name="T13" fmla="*/ 0 h 3"/>
                <a:gd name="T14" fmla="*/ 4 w 6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3">
                  <a:moveTo>
                    <a:pt x="4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4" y="3"/>
                  </a:lnTo>
                  <a:lnTo>
                    <a:pt x="2" y="3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9" name="Freeform 1684"/>
            <p:cNvSpPr>
              <a:spLocks/>
            </p:cNvSpPr>
            <p:nvPr/>
          </p:nvSpPr>
          <p:spPr bwMode="auto">
            <a:xfrm>
              <a:off x="4037013" y="6383338"/>
              <a:ext cx="6350" cy="4763"/>
            </a:xfrm>
            <a:custGeom>
              <a:avLst/>
              <a:gdLst>
                <a:gd name="T0" fmla="*/ 2 w 4"/>
                <a:gd name="T1" fmla="*/ 0 h 3"/>
                <a:gd name="T2" fmla="*/ 4 w 4"/>
                <a:gd name="T3" fmla="*/ 2 h 3"/>
                <a:gd name="T4" fmla="*/ 2 w 4"/>
                <a:gd name="T5" fmla="*/ 3 h 3"/>
                <a:gd name="T6" fmla="*/ 0 w 4"/>
                <a:gd name="T7" fmla="*/ 2 h 3"/>
                <a:gd name="T8" fmla="*/ 2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4" y="2"/>
                  </a:lnTo>
                  <a:lnTo>
                    <a:pt x="2" y="3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0" name="Freeform 1685"/>
            <p:cNvSpPr>
              <a:spLocks/>
            </p:cNvSpPr>
            <p:nvPr/>
          </p:nvSpPr>
          <p:spPr bwMode="auto">
            <a:xfrm>
              <a:off x="4094163" y="4016376"/>
              <a:ext cx="6350" cy="6350"/>
            </a:xfrm>
            <a:custGeom>
              <a:avLst/>
              <a:gdLst>
                <a:gd name="T0" fmla="*/ 2 w 4"/>
                <a:gd name="T1" fmla="*/ 0 h 4"/>
                <a:gd name="T2" fmla="*/ 4 w 4"/>
                <a:gd name="T3" fmla="*/ 4 h 4"/>
                <a:gd name="T4" fmla="*/ 0 w 4"/>
                <a:gd name="T5" fmla="*/ 4 h 4"/>
                <a:gd name="T6" fmla="*/ 2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lnTo>
                    <a:pt x="4" y="4"/>
                  </a:lnTo>
                  <a:lnTo>
                    <a:pt x="0" y="4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1" name="Freeform 1686"/>
            <p:cNvSpPr>
              <a:spLocks/>
            </p:cNvSpPr>
            <p:nvPr/>
          </p:nvSpPr>
          <p:spPr bwMode="auto">
            <a:xfrm>
              <a:off x="4122738" y="4043363"/>
              <a:ext cx="4763" cy="3175"/>
            </a:xfrm>
            <a:custGeom>
              <a:avLst/>
              <a:gdLst>
                <a:gd name="T0" fmla="*/ 3 w 3"/>
                <a:gd name="T1" fmla="*/ 0 h 2"/>
                <a:gd name="T2" fmla="*/ 3 w 3"/>
                <a:gd name="T3" fmla="*/ 2 h 2"/>
                <a:gd name="T4" fmla="*/ 0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3" y="2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2" name="Freeform 1687"/>
            <p:cNvSpPr>
              <a:spLocks/>
            </p:cNvSpPr>
            <p:nvPr/>
          </p:nvSpPr>
          <p:spPr bwMode="auto">
            <a:xfrm>
              <a:off x="4119563" y="4022726"/>
              <a:ext cx="7938" cy="12700"/>
            </a:xfrm>
            <a:custGeom>
              <a:avLst/>
              <a:gdLst>
                <a:gd name="T0" fmla="*/ 4 w 5"/>
                <a:gd name="T1" fmla="*/ 0 h 8"/>
                <a:gd name="T2" fmla="*/ 5 w 5"/>
                <a:gd name="T3" fmla="*/ 8 h 8"/>
                <a:gd name="T4" fmla="*/ 2 w 5"/>
                <a:gd name="T5" fmla="*/ 8 h 8"/>
                <a:gd name="T6" fmla="*/ 0 w 5"/>
                <a:gd name="T7" fmla="*/ 4 h 8"/>
                <a:gd name="T8" fmla="*/ 4 w 5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4" y="0"/>
                  </a:moveTo>
                  <a:lnTo>
                    <a:pt x="5" y="8"/>
                  </a:lnTo>
                  <a:lnTo>
                    <a:pt x="2" y="8"/>
                  </a:lnTo>
                  <a:lnTo>
                    <a:pt x="0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3" name="Freeform 1688"/>
            <p:cNvSpPr>
              <a:spLocks/>
            </p:cNvSpPr>
            <p:nvPr/>
          </p:nvSpPr>
          <p:spPr bwMode="auto">
            <a:xfrm>
              <a:off x="4110038" y="4029076"/>
              <a:ext cx="9525" cy="17463"/>
            </a:xfrm>
            <a:custGeom>
              <a:avLst/>
              <a:gdLst>
                <a:gd name="T0" fmla="*/ 2 w 6"/>
                <a:gd name="T1" fmla="*/ 0 h 11"/>
                <a:gd name="T2" fmla="*/ 6 w 6"/>
                <a:gd name="T3" fmla="*/ 4 h 11"/>
                <a:gd name="T4" fmla="*/ 4 w 6"/>
                <a:gd name="T5" fmla="*/ 11 h 11"/>
                <a:gd name="T6" fmla="*/ 0 w 6"/>
                <a:gd name="T7" fmla="*/ 4 h 11"/>
                <a:gd name="T8" fmla="*/ 0 w 6"/>
                <a:gd name="T9" fmla="*/ 0 h 11"/>
                <a:gd name="T10" fmla="*/ 2 w 6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1">
                  <a:moveTo>
                    <a:pt x="2" y="0"/>
                  </a:moveTo>
                  <a:lnTo>
                    <a:pt x="6" y="4"/>
                  </a:lnTo>
                  <a:lnTo>
                    <a:pt x="4" y="11"/>
                  </a:lnTo>
                  <a:lnTo>
                    <a:pt x="0" y="4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4" name="Freeform 1689"/>
            <p:cNvSpPr>
              <a:spLocks/>
            </p:cNvSpPr>
            <p:nvPr/>
          </p:nvSpPr>
          <p:spPr bwMode="auto">
            <a:xfrm>
              <a:off x="4119563" y="4052888"/>
              <a:ext cx="6350" cy="15875"/>
            </a:xfrm>
            <a:custGeom>
              <a:avLst/>
              <a:gdLst>
                <a:gd name="T0" fmla="*/ 2 w 4"/>
                <a:gd name="T1" fmla="*/ 0 h 10"/>
                <a:gd name="T2" fmla="*/ 4 w 4"/>
                <a:gd name="T3" fmla="*/ 4 h 10"/>
                <a:gd name="T4" fmla="*/ 4 w 4"/>
                <a:gd name="T5" fmla="*/ 10 h 10"/>
                <a:gd name="T6" fmla="*/ 0 w 4"/>
                <a:gd name="T7" fmla="*/ 10 h 10"/>
                <a:gd name="T8" fmla="*/ 0 w 4"/>
                <a:gd name="T9" fmla="*/ 4 h 10"/>
                <a:gd name="T10" fmla="*/ 0 w 4"/>
                <a:gd name="T11" fmla="*/ 4 h 10"/>
                <a:gd name="T12" fmla="*/ 0 w 4"/>
                <a:gd name="T13" fmla="*/ 2 h 10"/>
                <a:gd name="T14" fmla="*/ 2 w 4"/>
                <a:gd name="T15" fmla="*/ 2 h 10"/>
                <a:gd name="T16" fmla="*/ 2 w 4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0">
                  <a:moveTo>
                    <a:pt x="2" y="0"/>
                  </a:moveTo>
                  <a:lnTo>
                    <a:pt x="4" y="4"/>
                  </a:lnTo>
                  <a:lnTo>
                    <a:pt x="4" y="10"/>
                  </a:lnTo>
                  <a:lnTo>
                    <a:pt x="0" y="1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5" name="Freeform 1690"/>
            <p:cNvSpPr>
              <a:spLocks/>
            </p:cNvSpPr>
            <p:nvPr/>
          </p:nvSpPr>
          <p:spPr bwMode="auto">
            <a:xfrm>
              <a:off x="4125913" y="4102101"/>
              <a:ext cx="7938" cy="14288"/>
            </a:xfrm>
            <a:custGeom>
              <a:avLst/>
              <a:gdLst>
                <a:gd name="T0" fmla="*/ 3 w 5"/>
                <a:gd name="T1" fmla="*/ 0 h 9"/>
                <a:gd name="T2" fmla="*/ 5 w 5"/>
                <a:gd name="T3" fmla="*/ 5 h 9"/>
                <a:gd name="T4" fmla="*/ 3 w 5"/>
                <a:gd name="T5" fmla="*/ 9 h 9"/>
                <a:gd name="T6" fmla="*/ 1 w 5"/>
                <a:gd name="T7" fmla="*/ 9 h 9"/>
                <a:gd name="T8" fmla="*/ 0 w 5"/>
                <a:gd name="T9" fmla="*/ 5 h 9"/>
                <a:gd name="T10" fmla="*/ 3 w 5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9">
                  <a:moveTo>
                    <a:pt x="3" y="0"/>
                  </a:moveTo>
                  <a:lnTo>
                    <a:pt x="5" y="5"/>
                  </a:lnTo>
                  <a:lnTo>
                    <a:pt x="3" y="9"/>
                  </a:lnTo>
                  <a:lnTo>
                    <a:pt x="1" y="9"/>
                  </a:lnTo>
                  <a:lnTo>
                    <a:pt x="0" y="5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6" name="Freeform 1691"/>
            <p:cNvSpPr>
              <a:spLocks/>
            </p:cNvSpPr>
            <p:nvPr/>
          </p:nvSpPr>
          <p:spPr bwMode="auto">
            <a:xfrm>
              <a:off x="4119563" y="4076701"/>
              <a:ext cx="14288" cy="19050"/>
            </a:xfrm>
            <a:custGeom>
              <a:avLst/>
              <a:gdLst>
                <a:gd name="T0" fmla="*/ 0 w 9"/>
                <a:gd name="T1" fmla="*/ 0 h 12"/>
                <a:gd name="T2" fmla="*/ 7 w 9"/>
                <a:gd name="T3" fmla="*/ 2 h 12"/>
                <a:gd name="T4" fmla="*/ 9 w 9"/>
                <a:gd name="T5" fmla="*/ 8 h 12"/>
                <a:gd name="T6" fmla="*/ 9 w 9"/>
                <a:gd name="T7" fmla="*/ 12 h 12"/>
                <a:gd name="T8" fmla="*/ 7 w 9"/>
                <a:gd name="T9" fmla="*/ 10 h 12"/>
                <a:gd name="T10" fmla="*/ 4 w 9"/>
                <a:gd name="T11" fmla="*/ 10 h 12"/>
                <a:gd name="T12" fmla="*/ 5 w 9"/>
                <a:gd name="T13" fmla="*/ 8 h 12"/>
                <a:gd name="T14" fmla="*/ 0 w 9"/>
                <a:gd name="T15" fmla="*/ 2 h 12"/>
                <a:gd name="T16" fmla="*/ 0 w 9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2">
                  <a:moveTo>
                    <a:pt x="0" y="0"/>
                  </a:moveTo>
                  <a:lnTo>
                    <a:pt x="7" y="2"/>
                  </a:lnTo>
                  <a:lnTo>
                    <a:pt x="9" y="8"/>
                  </a:lnTo>
                  <a:lnTo>
                    <a:pt x="9" y="12"/>
                  </a:lnTo>
                  <a:lnTo>
                    <a:pt x="7" y="10"/>
                  </a:lnTo>
                  <a:lnTo>
                    <a:pt x="4" y="10"/>
                  </a:lnTo>
                  <a:lnTo>
                    <a:pt x="5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7" name="Freeform 1692"/>
            <p:cNvSpPr>
              <a:spLocks/>
            </p:cNvSpPr>
            <p:nvPr/>
          </p:nvSpPr>
          <p:spPr bwMode="auto">
            <a:xfrm>
              <a:off x="4170363" y="4122738"/>
              <a:ext cx="9525" cy="11113"/>
            </a:xfrm>
            <a:custGeom>
              <a:avLst/>
              <a:gdLst>
                <a:gd name="T0" fmla="*/ 2 w 6"/>
                <a:gd name="T1" fmla="*/ 0 h 7"/>
                <a:gd name="T2" fmla="*/ 6 w 6"/>
                <a:gd name="T3" fmla="*/ 4 h 7"/>
                <a:gd name="T4" fmla="*/ 6 w 6"/>
                <a:gd name="T5" fmla="*/ 6 h 7"/>
                <a:gd name="T6" fmla="*/ 2 w 6"/>
                <a:gd name="T7" fmla="*/ 7 h 7"/>
                <a:gd name="T8" fmla="*/ 0 w 6"/>
                <a:gd name="T9" fmla="*/ 4 h 7"/>
                <a:gd name="T10" fmla="*/ 2 w 6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2" y="0"/>
                  </a:moveTo>
                  <a:lnTo>
                    <a:pt x="6" y="4"/>
                  </a:lnTo>
                  <a:lnTo>
                    <a:pt x="6" y="6"/>
                  </a:lnTo>
                  <a:lnTo>
                    <a:pt x="2" y="7"/>
                  </a:lnTo>
                  <a:lnTo>
                    <a:pt x="0" y="4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8" name="Freeform 1693"/>
            <p:cNvSpPr>
              <a:spLocks/>
            </p:cNvSpPr>
            <p:nvPr/>
          </p:nvSpPr>
          <p:spPr bwMode="auto">
            <a:xfrm>
              <a:off x="4106863" y="4156076"/>
              <a:ext cx="9525" cy="9525"/>
            </a:xfrm>
            <a:custGeom>
              <a:avLst/>
              <a:gdLst>
                <a:gd name="T0" fmla="*/ 6 w 6"/>
                <a:gd name="T1" fmla="*/ 0 h 6"/>
                <a:gd name="T2" fmla="*/ 6 w 6"/>
                <a:gd name="T3" fmla="*/ 2 h 6"/>
                <a:gd name="T4" fmla="*/ 4 w 6"/>
                <a:gd name="T5" fmla="*/ 6 h 6"/>
                <a:gd name="T6" fmla="*/ 0 w 6"/>
                <a:gd name="T7" fmla="*/ 6 h 6"/>
                <a:gd name="T8" fmla="*/ 2 w 6"/>
                <a:gd name="T9" fmla="*/ 2 h 6"/>
                <a:gd name="T10" fmla="*/ 6 w 6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6" y="2"/>
                  </a:lnTo>
                  <a:lnTo>
                    <a:pt x="4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9" name="Freeform 1694"/>
            <p:cNvSpPr>
              <a:spLocks/>
            </p:cNvSpPr>
            <p:nvPr/>
          </p:nvSpPr>
          <p:spPr bwMode="auto">
            <a:xfrm>
              <a:off x="4119563" y="4146551"/>
              <a:ext cx="3175" cy="6350"/>
            </a:xfrm>
            <a:custGeom>
              <a:avLst/>
              <a:gdLst>
                <a:gd name="T0" fmla="*/ 0 w 2"/>
                <a:gd name="T1" fmla="*/ 0 h 4"/>
                <a:gd name="T2" fmla="*/ 2 w 2"/>
                <a:gd name="T3" fmla="*/ 4 h 4"/>
                <a:gd name="T4" fmla="*/ 0 w 2"/>
                <a:gd name="T5" fmla="*/ 4 h 4"/>
                <a:gd name="T6" fmla="*/ 0 w 2"/>
                <a:gd name="T7" fmla="*/ 2 h 4"/>
                <a:gd name="T8" fmla="*/ 0 w 2"/>
                <a:gd name="T9" fmla="*/ 0 h 4"/>
                <a:gd name="T10" fmla="*/ 0 w 2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lnTo>
                    <a:pt x="2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0" name="Freeform 1695"/>
            <p:cNvSpPr>
              <a:spLocks/>
            </p:cNvSpPr>
            <p:nvPr/>
          </p:nvSpPr>
          <p:spPr bwMode="auto">
            <a:xfrm>
              <a:off x="4122738" y="4119563"/>
              <a:ext cx="4763" cy="14288"/>
            </a:xfrm>
            <a:custGeom>
              <a:avLst/>
              <a:gdLst>
                <a:gd name="T0" fmla="*/ 2 w 3"/>
                <a:gd name="T1" fmla="*/ 0 h 9"/>
                <a:gd name="T2" fmla="*/ 3 w 3"/>
                <a:gd name="T3" fmla="*/ 6 h 9"/>
                <a:gd name="T4" fmla="*/ 0 w 3"/>
                <a:gd name="T5" fmla="*/ 9 h 9"/>
                <a:gd name="T6" fmla="*/ 2 w 3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9">
                  <a:moveTo>
                    <a:pt x="2" y="0"/>
                  </a:moveTo>
                  <a:lnTo>
                    <a:pt x="3" y="6"/>
                  </a:lnTo>
                  <a:lnTo>
                    <a:pt x="0" y="9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1" name="Freeform 1696"/>
            <p:cNvSpPr>
              <a:spLocks/>
            </p:cNvSpPr>
            <p:nvPr/>
          </p:nvSpPr>
          <p:spPr bwMode="auto">
            <a:xfrm>
              <a:off x="4100513" y="4195763"/>
              <a:ext cx="30163" cy="26988"/>
            </a:xfrm>
            <a:custGeom>
              <a:avLst/>
              <a:gdLst>
                <a:gd name="T0" fmla="*/ 19 w 19"/>
                <a:gd name="T1" fmla="*/ 0 h 17"/>
                <a:gd name="T2" fmla="*/ 19 w 19"/>
                <a:gd name="T3" fmla="*/ 2 h 17"/>
                <a:gd name="T4" fmla="*/ 16 w 19"/>
                <a:gd name="T5" fmla="*/ 5 h 17"/>
                <a:gd name="T6" fmla="*/ 17 w 19"/>
                <a:gd name="T7" fmla="*/ 9 h 17"/>
                <a:gd name="T8" fmla="*/ 17 w 19"/>
                <a:gd name="T9" fmla="*/ 13 h 17"/>
                <a:gd name="T10" fmla="*/ 14 w 19"/>
                <a:gd name="T11" fmla="*/ 17 h 17"/>
                <a:gd name="T12" fmla="*/ 4 w 19"/>
                <a:gd name="T13" fmla="*/ 17 h 17"/>
                <a:gd name="T14" fmla="*/ 0 w 19"/>
                <a:gd name="T15" fmla="*/ 17 h 17"/>
                <a:gd name="T16" fmla="*/ 4 w 19"/>
                <a:gd name="T17" fmla="*/ 15 h 17"/>
                <a:gd name="T18" fmla="*/ 8 w 19"/>
                <a:gd name="T19" fmla="*/ 11 h 17"/>
                <a:gd name="T20" fmla="*/ 8 w 19"/>
                <a:gd name="T21" fmla="*/ 7 h 17"/>
                <a:gd name="T22" fmla="*/ 4 w 19"/>
                <a:gd name="T23" fmla="*/ 5 h 17"/>
                <a:gd name="T24" fmla="*/ 6 w 19"/>
                <a:gd name="T25" fmla="*/ 3 h 17"/>
                <a:gd name="T26" fmla="*/ 10 w 19"/>
                <a:gd name="T27" fmla="*/ 2 h 17"/>
                <a:gd name="T28" fmla="*/ 14 w 19"/>
                <a:gd name="T29" fmla="*/ 3 h 17"/>
                <a:gd name="T30" fmla="*/ 19 w 19"/>
                <a:gd name="T3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17">
                  <a:moveTo>
                    <a:pt x="19" y="0"/>
                  </a:moveTo>
                  <a:lnTo>
                    <a:pt x="19" y="2"/>
                  </a:lnTo>
                  <a:lnTo>
                    <a:pt x="16" y="5"/>
                  </a:lnTo>
                  <a:lnTo>
                    <a:pt x="17" y="9"/>
                  </a:lnTo>
                  <a:lnTo>
                    <a:pt x="17" y="13"/>
                  </a:lnTo>
                  <a:lnTo>
                    <a:pt x="14" y="17"/>
                  </a:lnTo>
                  <a:lnTo>
                    <a:pt x="4" y="17"/>
                  </a:lnTo>
                  <a:lnTo>
                    <a:pt x="0" y="17"/>
                  </a:lnTo>
                  <a:lnTo>
                    <a:pt x="4" y="15"/>
                  </a:lnTo>
                  <a:lnTo>
                    <a:pt x="8" y="11"/>
                  </a:lnTo>
                  <a:lnTo>
                    <a:pt x="8" y="7"/>
                  </a:lnTo>
                  <a:lnTo>
                    <a:pt x="4" y="5"/>
                  </a:lnTo>
                  <a:lnTo>
                    <a:pt x="6" y="3"/>
                  </a:lnTo>
                  <a:lnTo>
                    <a:pt x="10" y="2"/>
                  </a:lnTo>
                  <a:lnTo>
                    <a:pt x="14" y="3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2" name="Freeform 1697"/>
            <p:cNvSpPr>
              <a:spLocks/>
            </p:cNvSpPr>
            <p:nvPr/>
          </p:nvSpPr>
          <p:spPr bwMode="auto">
            <a:xfrm>
              <a:off x="4133851" y="4189413"/>
              <a:ext cx="6350" cy="3175"/>
            </a:xfrm>
            <a:custGeom>
              <a:avLst/>
              <a:gdLst>
                <a:gd name="T0" fmla="*/ 4 w 4"/>
                <a:gd name="T1" fmla="*/ 0 h 2"/>
                <a:gd name="T2" fmla="*/ 4 w 4"/>
                <a:gd name="T3" fmla="*/ 2 h 2"/>
                <a:gd name="T4" fmla="*/ 0 w 4"/>
                <a:gd name="T5" fmla="*/ 2 h 2"/>
                <a:gd name="T6" fmla="*/ 4 w 4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lnTo>
                    <a:pt x="4" y="2"/>
                  </a:lnTo>
                  <a:lnTo>
                    <a:pt x="0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>
                <a:solidFill>
                  <a:schemeClr val="bg1"/>
                </a:solidFill>
              </a:rPr>
              <a:t>Capaian</a:t>
            </a: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 err="1">
                <a:solidFill>
                  <a:schemeClr val="bg1"/>
                </a:solidFill>
              </a:rPr>
              <a:t>Implementasi</a:t>
            </a:r>
            <a:r>
              <a:rPr lang="en-IN" dirty="0">
                <a:solidFill>
                  <a:schemeClr val="bg1"/>
                </a:solidFill>
              </a:rPr>
              <a:t> Awal</a:t>
            </a:r>
          </a:p>
        </p:txBody>
      </p:sp>
      <p:grpSp>
        <p:nvGrpSpPr>
          <p:cNvPr id="381" name="Group 380"/>
          <p:cNvGrpSpPr/>
          <p:nvPr/>
        </p:nvGrpSpPr>
        <p:grpSpPr>
          <a:xfrm>
            <a:off x="6221026" y="-158261"/>
            <a:ext cx="2981889" cy="5600694"/>
            <a:chOff x="8243223" y="-278296"/>
            <a:chExt cx="4047495" cy="7602154"/>
          </a:xfrm>
          <a:solidFill>
            <a:schemeClr val="accent1">
              <a:alpha val="8000"/>
            </a:schemeClr>
          </a:solidFill>
        </p:grpSpPr>
        <p:sp>
          <p:nvSpPr>
            <p:cNvPr id="181" name="Freeform 6"/>
            <p:cNvSpPr>
              <a:spLocks/>
            </p:cNvSpPr>
            <p:nvPr/>
          </p:nvSpPr>
          <p:spPr bwMode="auto">
            <a:xfrm rot="10800000">
              <a:off x="11713876" y="3067548"/>
              <a:ext cx="111208" cy="108008"/>
            </a:xfrm>
            <a:custGeom>
              <a:avLst/>
              <a:gdLst>
                <a:gd name="T0" fmla="*/ 70 w 139"/>
                <a:gd name="T1" fmla="*/ 0 h 135"/>
                <a:gd name="T2" fmla="*/ 95 w 139"/>
                <a:gd name="T3" fmla="*/ 5 h 135"/>
                <a:gd name="T4" fmla="*/ 119 w 139"/>
                <a:gd name="T5" fmla="*/ 20 h 135"/>
                <a:gd name="T6" fmla="*/ 133 w 139"/>
                <a:gd name="T7" fmla="*/ 40 h 135"/>
                <a:gd name="T8" fmla="*/ 139 w 139"/>
                <a:gd name="T9" fmla="*/ 66 h 135"/>
                <a:gd name="T10" fmla="*/ 133 w 139"/>
                <a:gd name="T11" fmla="*/ 92 h 135"/>
                <a:gd name="T12" fmla="*/ 119 w 139"/>
                <a:gd name="T13" fmla="*/ 115 h 135"/>
                <a:gd name="T14" fmla="*/ 95 w 139"/>
                <a:gd name="T15" fmla="*/ 129 h 135"/>
                <a:gd name="T16" fmla="*/ 70 w 139"/>
                <a:gd name="T17" fmla="*/ 135 h 135"/>
                <a:gd name="T18" fmla="*/ 44 w 139"/>
                <a:gd name="T19" fmla="*/ 129 h 135"/>
                <a:gd name="T20" fmla="*/ 21 w 139"/>
                <a:gd name="T21" fmla="*/ 115 h 135"/>
                <a:gd name="T22" fmla="*/ 6 w 139"/>
                <a:gd name="T23" fmla="*/ 95 h 135"/>
                <a:gd name="T24" fmla="*/ 0 w 139"/>
                <a:gd name="T25" fmla="*/ 69 h 135"/>
                <a:gd name="T26" fmla="*/ 6 w 139"/>
                <a:gd name="T27" fmla="*/ 43 h 135"/>
                <a:gd name="T28" fmla="*/ 21 w 139"/>
                <a:gd name="T29" fmla="*/ 20 h 135"/>
                <a:gd name="T30" fmla="*/ 44 w 139"/>
                <a:gd name="T31" fmla="*/ 5 h 135"/>
                <a:gd name="T32" fmla="*/ 70 w 139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35">
                  <a:moveTo>
                    <a:pt x="70" y="0"/>
                  </a:moveTo>
                  <a:lnTo>
                    <a:pt x="95" y="5"/>
                  </a:lnTo>
                  <a:lnTo>
                    <a:pt x="119" y="20"/>
                  </a:lnTo>
                  <a:lnTo>
                    <a:pt x="133" y="40"/>
                  </a:lnTo>
                  <a:lnTo>
                    <a:pt x="139" y="66"/>
                  </a:lnTo>
                  <a:lnTo>
                    <a:pt x="133" y="92"/>
                  </a:lnTo>
                  <a:lnTo>
                    <a:pt x="119" y="115"/>
                  </a:lnTo>
                  <a:lnTo>
                    <a:pt x="95" y="129"/>
                  </a:lnTo>
                  <a:lnTo>
                    <a:pt x="70" y="135"/>
                  </a:lnTo>
                  <a:lnTo>
                    <a:pt x="44" y="129"/>
                  </a:lnTo>
                  <a:lnTo>
                    <a:pt x="21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1" y="20"/>
                  </a:lnTo>
                  <a:lnTo>
                    <a:pt x="44" y="5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2" name="Freeform 7"/>
            <p:cNvSpPr>
              <a:spLocks/>
            </p:cNvSpPr>
            <p:nvPr/>
          </p:nvSpPr>
          <p:spPr bwMode="auto">
            <a:xfrm rot="10800000">
              <a:off x="11891489" y="2957140"/>
              <a:ext cx="111208" cy="108008"/>
            </a:xfrm>
            <a:custGeom>
              <a:avLst/>
              <a:gdLst>
                <a:gd name="T0" fmla="*/ 70 w 139"/>
                <a:gd name="T1" fmla="*/ 0 h 135"/>
                <a:gd name="T2" fmla="*/ 95 w 139"/>
                <a:gd name="T3" fmla="*/ 6 h 135"/>
                <a:gd name="T4" fmla="*/ 119 w 139"/>
                <a:gd name="T5" fmla="*/ 20 h 135"/>
                <a:gd name="T6" fmla="*/ 133 w 139"/>
                <a:gd name="T7" fmla="*/ 40 h 135"/>
                <a:gd name="T8" fmla="*/ 139 w 139"/>
                <a:gd name="T9" fmla="*/ 66 h 135"/>
                <a:gd name="T10" fmla="*/ 133 w 139"/>
                <a:gd name="T11" fmla="*/ 95 h 135"/>
                <a:gd name="T12" fmla="*/ 119 w 139"/>
                <a:gd name="T13" fmla="*/ 115 h 135"/>
                <a:gd name="T14" fmla="*/ 95 w 139"/>
                <a:gd name="T15" fmla="*/ 130 h 135"/>
                <a:gd name="T16" fmla="*/ 70 w 139"/>
                <a:gd name="T17" fmla="*/ 135 h 135"/>
                <a:gd name="T18" fmla="*/ 44 w 139"/>
                <a:gd name="T19" fmla="*/ 130 h 135"/>
                <a:gd name="T20" fmla="*/ 21 w 139"/>
                <a:gd name="T21" fmla="*/ 115 h 135"/>
                <a:gd name="T22" fmla="*/ 6 w 139"/>
                <a:gd name="T23" fmla="*/ 95 h 135"/>
                <a:gd name="T24" fmla="*/ 0 w 139"/>
                <a:gd name="T25" fmla="*/ 69 h 135"/>
                <a:gd name="T26" fmla="*/ 6 w 139"/>
                <a:gd name="T27" fmla="*/ 43 h 135"/>
                <a:gd name="T28" fmla="*/ 21 w 139"/>
                <a:gd name="T29" fmla="*/ 20 h 135"/>
                <a:gd name="T30" fmla="*/ 44 w 139"/>
                <a:gd name="T31" fmla="*/ 6 h 135"/>
                <a:gd name="T32" fmla="*/ 70 w 139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35">
                  <a:moveTo>
                    <a:pt x="70" y="0"/>
                  </a:moveTo>
                  <a:lnTo>
                    <a:pt x="95" y="6"/>
                  </a:lnTo>
                  <a:lnTo>
                    <a:pt x="119" y="20"/>
                  </a:lnTo>
                  <a:lnTo>
                    <a:pt x="133" y="40"/>
                  </a:lnTo>
                  <a:lnTo>
                    <a:pt x="139" y="66"/>
                  </a:lnTo>
                  <a:lnTo>
                    <a:pt x="133" y="95"/>
                  </a:lnTo>
                  <a:lnTo>
                    <a:pt x="119" y="115"/>
                  </a:lnTo>
                  <a:lnTo>
                    <a:pt x="95" y="130"/>
                  </a:lnTo>
                  <a:lnTo>
                    <a:pt x="70" y="135"/>
                  </a:lnTo>
                  <a:lnTo>
                    <a:pt x="44" y="130"/>
                  </a:lnTo>
                  <a:lnTo>
                    <a:pt x="21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1" y="20"/>
                  </a:lnTo>
                  <a:lnTo>
                    <a:pt x="44" y="6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" name="Freeform 8"/>
            <p:cNvSpPr>
              <a:spLocks/>
            </p:cNvSpPr>
            <p:nvPr/>
          </p:nvSpPr>
          <p:spPr bwMode="auto">
            <a:xfrm rot="10800000">
              <a:off x="11765079" y="3270763"/>
              <a:ext cx="108008" cy="108008"/>
            </a:xfrm>
            <a:custGeom>
              <a:avLst/>
              <a:gdLst>
                <a:gd name="T0" fmla="*/ 66 w 135"/>
                <a:gd name="T1" fmla="*/ 0 h 135"/>
                <a:gd name="T2" fmla="*/ 92 w 135"/>
                <a:gd name="T3" fmla="*/ 3 h 135"/>
                <a:gd name="T4" fmla="*/ 115 w 135"/>
                <a:gd name="T5" fmla="*/ 20 h 135"/>
                <a:gd name="T6" fmla="*/ 130 w 135"/>
                <a:gd name="T7" fmla="*/ 40 h 135"/>
                <a:gd name="T8" fmla="*/ 135 w 135"/>
                <a:gd name="T9" fmla="*/ 66 h 135"/>
                <a:gd name="T10" fmla="*/ 130 w 135"/>
                <a:gd name="T11" fmla="*/ 92 h 135"/>
                <a:gd name="T12" fmla="*/ 115 w 135"/>
                <a:gd name="T13" fmla="*/ 115 h 135"/>
                <a:gd name="T14" fmla="*/ 92 w 135"/>
                <a:gd name="T15" fmla="*/ 130 h 135"/>
                <a:gd name="T16" fmla="*/ 66 w 135"/>
                <a:gd name="T17" fmla="*/ 135 h 135"/>
                <a:gd name="T18" fmla="*/ 40 w 135"/>
                <a:gd name="T19" fmla="*/ 130 h 135"/>
                <a:gd name="T20" fmla="*/ 17 w 135"/>
                <a:gd name="T21" fmla="*/ 115 h 135"/>
                <a:gd name="T22" fmla="*/ 3 w 135"/>
                <a:gd name="T23" fmla="*/ 92 h 135"/>
                <a:gd name="T24" fmla="*/ 0 w 135"/>
                <a:gd name="T25" fmla="*/ 66 h 135"/>
                <a:gd name="T26" fmla="*/ 3 w 135"/>
                <a:gd name="T27" fmla="*/ 40 h 135"/>
                <a:gd name="T28" fmla="*/ 17 w 135"/>
                <a:gd name="T29" fmla="*/ 20 h 135"/>
                <a:gd name="T30" fmla="*/ 40 w 135"/>
                <a:gd name="T31" fmla="*/ 6 h 135"/>
                <a:gd name="T32" fmla="*/ 66 w 135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5">
                  <a:moveTo>
                    <a:pt x="66" y="0"/>
                  </a:moveTo>
                  <a:lnTo>
                    <a:pt x="92" y="3"/>
                  </a:lnTo>
                  <a:lnTo>
                    <a:pt x="115" y="20"/>
                  </a:lnTo>
                  <a:lnTo>
                    <a:pt x="130" y="40"/>
                  </a:lnTo>
                  <a:lnTo>
                    <a:pt x="135" y="66"/>
                  </a:lnTo>
                  <a:lnTo>
                    <a:pt x="130" y="92"/>
                  </a:lnTo>
                  <a:lnTo>
                    <a:pt x="115" y="115"/>
                  </a:lnTo>
                  <a:lnTo>
                    <a:pt x="92" y="130"/>
                  </a:lnTo>
                  <a:lnTo>
                    <a:pt x="66" y="135"/>
                  </a:lnTo>
                  <a:lnTo>
                    <a:pt x="40" y="130"/>
                  </a:lnTo>
                  <a:lnTo>
                    <a:pt x="17" y="115"/>
                  </a:lnTo>
                  <a:lnTo>
                    <a:pt x="3" y="92"/>
                  </a:lnTo>
                  <a:lnTo>
                    <a:pt x="0" y="66"/>
                  </a:lnTo>
                  <a:lnTo>
                    <a:pt x="3" y="40"/>
                  </a:lnTo>
                  <a:lnTo>
                    <a:pt x="17" y="20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" name="Freeform 9"/>
            <p:cNvSpPr>
              <a:spLocks/>
            </p:cNvSpPr>
            <p:nvPr/>
          </p:nvSpPr>
          <p:spPr bwMode="auto">
            <a:xfrm rot="10800000">
              <a:off x="11550664" y="3000343"/>
              <a:ext cx="108008" cy="108808"/>
            </a:xfrm>
            <a:custGeom>
              <a:avLst/>
              <a:gdLst>
                <a:gd name="T0" fmla="*/ 66 w 135"/>
                <a:gd name="T1" fmla="*/ 0 h 136"/>
                <a:gd name="T2" fmla="*/ 95 w 135"/>
                <a:gd name="T3" fmla="*/ 6 h 136"/>
                <a:gd name="T4" fmla="*/ 118 w 135"/>
                <a:gd name="T5" fmla="*/ 20 h 136"/>
                <a:gd name="T6" fmla="*/ 133 w 135"/>
                <a:gd name="T7" fmla="*/ 41 h 136"/>
                <a:gd name="T8" fmla="*/ 135 w 135"/>
                <a:gd name="T9" fmla="*/ 66 h 136"/>
                <a:gd name="T10" fmla="*/ 133 w 135"/>
                <a:gd name="T11" fmla="*/ 92 h 136"/>
                <a:gd name="T12" fmla="*/ 115 w 135"/>
                <a:gd name="T13" fmla="*/ 115 h 136"/>
                <a:gd name="T14" fmla="*/ 95 w 135"/>
                <a:gd name="T15" fmla="*/ 130 h 136"/>
                <a:gd name="T16" fmla="*/ 69 w 135"/>
                <a:gd name="T17" fmla="*/ 136 h 136"/>
                <a:gd name="T18" fmla="*/ 43 w 135"/>
                <a:gd name="T19" fmla="*/ 130 h 136"/>
                <a:gd name="T20" fmla="*/ 20 w 135"/>
                <a:gd name="T21" fmla="*/ 115 h 136"/>
                <a:gd name="T22" fmla="*/ 6 w 135"/>
                <a:gd name="T23" fmla="*/ 95 h 136"/>
                <a:gd name="T24" fmla="*/ 0 w 135"/>
                <a:gd name="T25" fmla="*/ 69 h 136"/>
                <a:gd name="T26" fmla="*/ 6 w 135"/>
                <a:gd name="T27" fmla="*/ 43 h 136"/>
                <a:gd name="T28" fmla="*/ 20 w 135"/>
                <a:gd name="T29" fmla="*/ 20 h 136"/>
                <a:gd name="T30" fmla="*/ 43 w 135"/>
                <a:gd name="T31" fmla="*/ 6 h 136"/>
                <a:gd name="T32" fmla="*/ 66 w 135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6">
                  <a:moveTo>
                    <a:pt x="66" y="0"/>
                  </a:moveTo>
                  <a:lnTo>
                    <a:pt x="95" y="6"/>
                  </a:lnTo>
                  <a:lnTo>
                    <a:pt x="118" y="20"/>
                  </a:lnTo>
                  <a:lnTo>
                    <a:pt x="133" y="41"/>
                  </a:lnTo>
                  <a:lnTo>
                    <a:pt x="135" y="66"/>
                  </a:lnTo>
                  <a:lnTo>
                    <a:pt x="133" y="92"/>
                  </a:lnTo>
                  <a:lnTo>
                    <a:pt x="115" y="115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3" y="130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3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" name="Freeform 10"/>
            <p:cNvSpPr>
              <a:spLocks/>
            </p:cNvSpPr>
            <p:nvPr/>
          </p:nvSpPr>
          <p:spPr bwMode="auto">
            <a:xfrm rot="10800000">
              <a:off x="11690674" y="2832331"/>
              <a:ext cx="108808" cy="108008"/>
            </a:xfrm>
            <a:custGeom>
              <a:avLst/>
              <a:gdLst>
                <a:gd name="T0" fmla="*/ 66 w 136"/>
                <a:gd name="T1" fmla="*/ 0 h 135"/>
                <a:gd name="T2" fmla="*/ 92 w 136"/>
                <a:gd name="T3" fmla="*/ 5 h 135"/>
                <a:gd name="T4" fmla="*/ 115 w 136"/>
                <a:gd name="T5" fmla="*/ 20 h 135"/>
                <a:gd name="T6" fmla="*/ 130 w 136"/>
                <a:gd name="T7" fmla="*/ 40 h 135"/>
                <a:gd name="T8" fmla="*/ 136 w 136"/>
                <a:gd name="T9" fmla="*/ 66 h 135"/>
                <a:gd name="T10" fmla="*/ 130 w 136"/>
                <a:gd name="T11" fmla="*/ 95 h 135"/>
                <a:gd name="T12" fmla="*/ 115 w 136"/>
                <a:gd name="T13" fmla="*/ 115 h 135"/>
                <a:gd name="T14" fmla="*/ 92 w 136"/>
                <a:gd name="T15" fmla="*/ 129 h 135"/>
                <a:gd name="T16" fmla="*/ 69 w 136"/>
                <a:gd name="T17" fmla="*/ 135 h 135"/>
                <a:gd name="T18" fmla="*/ 43 w 136"/>
                <a:gd name="T19" fmla="*/ 132 h 135"/>
                <a:gd name="T20" fmla="*/ 20 w 136"/>
                <a:gd name="T21" fmla="*/ 115 h 135"/>
                <a:gd name="T22" fmla="*/ 6 w 136"/>
                <a:gd name="T23" fmla="*/ 95 h 135"/>
                <a:gd name="T24" fmla="*/ 0 w 136"/>
                <a:gd name="T25" fmla="*/ 69 h 135"/>
                <a:gd name="T26" fmla="*/ 3 w 136"/>
                <a:gd name="T27" fmla="*/ 43 h 135"/>
                <a:gd name="T28" fmla="*/ 20 w 136"/>
                <a:gd name="T29" fmla="*/ 20 h 135"/>
                <a:gd name="T30" fmla="*/ 40 w 136"/>
                <a:gd name="T31" fmla="*/ 5 h 135"/>
                <a:gd name="T32" fmla="*/ 66 w 136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5">
                  <a:moveTo>
                    <a:pt x="66" y="0"/>
                  </a:moveTo>
                  <a:lnTo>
                    <a:pt x="92" y="5"/>
                  </a:lnTo>
                  <a:lnTo>
                    <a:pt x="115" y="20"/>
                  </a:lnTo>
                  <a:lnTo>
                    <a:pt x="130" y="40"/>
                  </a:lnTo>
                  <a:lnTo>
                    <a:pt x="136" y="66"/>
                  </a:lnTo>
                  <a:lnTo>
                    <a:pt x="130" y="95"/>
                  </a:lnTo>
                  <a:lnTo>
                    <a:pt x="115" y="115"/>
                  </a:lnTo>
                  <a:lnTo>
                    <a:pt x="92" y="129"/>
                  </a:lnTo>
                  <a:lnTo>
                    <a:pt x="69" y="135"/>
                  </a:lnTo>
                  <a:lnTo>
                    <a:pt x="43" y="132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3" y="43"/>
                  </a:lnTo>
                  <a:lnTo>
                    <a:pt x="20" y="20"/>
                  </a:lnTo>
                  <a:lnTo>
                    <a:pt x="40" y="5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6" name="Freeform 11"/>
            <p:cNvSpPr>
              <a:spLocks/>
            </p:cNvSpPr>
            <p:nvPr/>
          </p:nvSpPr>
          <p:spPr bwMode="auto">
            <a:xfrm rot="10800000">
              <a:off x="11905890" y="2779527"/>
              <a:ext cx="108008" cy="108008"/>
            </a:xfrm>
            <a:custGeom>
              <a:avLst/>
              <a:gdLst>
                <a:gd name="T0" fmla="*/ 66 w 135"/>
                <a:gd name="T1" fmla="*/ 0 h 135"/>
                <a:gd name="T2" fmla="*/ 92 w 135"/>
                <a:gd name="T3" fmla="*/ 6 h 135"/>
                <a:gd name="T4" fmla="*/ 115 w 135"/>
                <a:gd name="T5" fmla="*/ 20 h 135"/>
                <a:gd name="T6" fmla="*/ 130 w 135"/>
                <a:gd name="T7" fmla="*/ 43 h 135"/>
                <a:gd name="T8" fmla="*/ 135 w 135"/>
                <a:gd name="T9" fmla="*/ 66 h 135"/>
                <a:gd name="T10" fmla="*/ 130 w 135"/>
                <a:gd name="T11" fmla="*/ 95 h 135"/>
                <a:gd name="T12" fmla="*/ 115 w 135"/>
                <a:gd name="T13" fmla="*/ 115 h 135"/>
                <a:gd name="T14" fmla="*/ 95 w 135"/>
                <a:gd name="T15" fmla="*/ 130 h 135"/>
                <a:gd name="T16" fmla="*/ 69 w 135"/>
                <a:gd name="T17" fmla="*/ 135 h 135"/>
                <a:gd name="T18" fmla="*/ 43 w 135"/>
                <a:gd name="T19" fmla="*/ 132 h 135"/>
                <a:gd name="T20" fmla="*/ 20 w 135"/>
                <a:gd name="T21" fmla="*/ 115 h 135"/>
                <a:gd name="T22" fmla="*/ 6 w 135"/>
                <a:gd name="T23" fmla="*/ 95 h 135"/>
                <a:gd name="T24" fmla="*/ 0 w 135"/>
                <a:gd name="T25" fmla="*/ 69 h 135"/>
                <a:gd name="T26" fmla="*/ 6 w 135"/>
                <a:gd name="T27" fmla="*/ 43 h 135"/>
                <a:gd name="T28" fmla="*/ 20 w 135"/>
                <a:gd name="T29" fmla="*/ 20 h 135"/>
                <a:gd name="T30" fmla="*/ 40 w 135"/>
                <a:gd name="T31" fmla="*/ 6 h 135"/>
                <a:gd name="T32" fmla="*/ 66 w 135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5">
                  <a:moveTo>
                    <a:pt x="66" y="0"/>
                  </a:moveTo>
                  <a:lnTo>
                    <a:pt x="92" y="6"/>
                  </a:lnTo>
                  <a:lnTo>
                    <a:pt x="115" y="20"/>
                  </a:lnTo>
                  <a:lnTo>
                    <a:pt x="130" y="43"/>
                  </a:lnTo>
                  <a:lnTo>
                    <a:pt x="135" y="66"/>
                  </a:lnTo>
                  <a:lnTo>
                    <a:pt x="130" y="95"/>
                  </a:lnTo>
                  <a:lnTo>
                    <a:pt x="115" y="115"/>
                  </a:lnTo>
                  <a:lnTo>
                    <a:pt x="95" y="130"/>
                  </a:lnTo>
                  <a:lnTo>
                    <a:pt x="69" y="135"/>
                  </a:lnTo>
                  <a:lnTo>
                    <a:pt x="43" y="132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7" name="Freeform 12"/>
            <p:cNvSpPr>
              <a:spLocks/>
            </p:cNvSpPr>
            <p:nvPr/>
          </p:nvSpPr>
          <p:spPr bwMode="auto">
            <a:xfrm rot="10800000">
              <a:off x="11854686" y="3489179"/>
              <a:ext cx="108808" cy="108808"/>
            </a:xfrm>
            <a:custGeom>
              <a:avLst/>
              <a:gdLst>
                <a:gd name="T0" fmla="*/ 67 w 136"/>
                <a:gd name="T1" fmla="*/ 0 h 136"/>
                <a:gd name="T2" fmla="*/ 93 w 136"/>
                <a:gd name="T3" fmla="*/ 3 h 136"/>
                <a:gd name="T4" fmla="*/ 116 w 136"/>
                <a:gd name="T5" fmla="*/ 17 h 136"/>
                <a:gd name="T6" fmla="*/ 130 w 136"/>
                <a:gd name="T7" fmla="*/ 41 h 136"/>
                <a:gd name="T8" fmla="*/ 136 w 136"/>
                <a:gd name="T9" fmla="*/ 66 h 136"/>
                <a:gd name="T10" fmla="*/ 130 w 136"/>
                <a:gd name="T11" fmla="*/ 92 h 136"/>
                <a:gd name="T12" fmla="*/ 116 w 136"/>
                <a:gd name="T13" fmla="*/ 115 h 136"/>
                <a:gd name="T14" fmla="*/ 93 w 136"/>
                <a:gd name="T15" fmla="*/ 130 h 136"/>
                <a:gd name="T16" fmla="*/ 70 w 136"/>
                <a:gd name="T17" fmla="*/ 136 h 136"/>
                <a:gd name="T18" fmla="*/ 41 w 136"/>
                <a:gd name="T19" fmla="*/ 130 h 136"/>
                <a:gd name="T20" fmla="*/ 21 w 136"/>
                <a:gd name="T21" fmla="*/ 115 h 136"/>
                <a:gd name="T22" fmla="*/ 6 w 136"/>
                <a:gd name="T23" fmla="*/ 92 h 136"/>
                <a:gd name="T24" fmla="*/ 0 w 136"/>
                <a:gd name="T25" fmla="*/ 66 h 136"/>
                <a:gd name="T26" fmla="*/ 6 w 136"/>
                <a:gd name="T27" fmla="*/ 41 h 136"/>
                <a:gd name="T28" fmla="*/ 21 w 136"/>
                <a:gd name="T29" fmla="*/ 17 h 136"/>
                <a:gd name="T30" fmla="*/ 41 w 136"/>
                <a:gd name="T31" fmla="*/ 3 h 136"/>
                <a:gd name="T32" fmla="*/ 67 w 136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6">
                  <a:moveTo>
                    <a:pt x="67" y="0"/>
                  </a:moveTo>
                  <a:lnTo>
                    <a:pt x="93" y="3"/>
                  </a:lnTo>
                  <a:lnTo>
                    <a:pt x="116" y="17"/>
                  </a:lnTo>
                  <a:lnTo>
                    <a:pt x="130" y="41"/>
                  </a:lnTo>
                  <a:lnTo>
                    <a:pt x="136" y="66"/>
                  </a:lnTo>
                  <a:lnTo>
                    <a:pt x="130" y="92"/>
                  </a:lnTo>
                  <a:lnTo>
                    <a:pt x="116" y="115"/>
                  </a:lnTo>
                  <a:lnTo>
                    <a:pt x="93" y="130"/>
                  </a:lnTo>
                  <a:lnTo>
                    <a:pt x="70" y="136"/>
                  </a:lnTo>
                  <a:lnTo>
                    <a:pt x="41" y="130"/>
                  </a:lnTo>
                  <a:lnTo>
                    <a:pt x="21" y="115"/>
                  </a:lnTo>
                  <a:lnTo>
                    <a:pt x="6" y="92"/>
                  </a:lnTo>
                  <a:lnTo>
                    <a:pt x="0" y="66"/>
                  </a:lnTo>
                  <a:lnTo>
                    <a:pt x="6" y="41"/>
                  </a:lnTo>
                  <a:lnTo>
                    <a:pt x="21" y="17"/>
                  </a:lnTo>
                  <a:lnTo>
                    <a:pt x="41" y="3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" name="Freeform 13"/>
            <p:cNvSpPr>
              <a:spLocks/>
            </p:cNvSpPr>
            <p:nvPr/>
          </p:nvSpPr>
          <p:spPr bwMode="auto">
            <a:xfrm rot="10800000">
              <a:off x="11649871" y="3406773"/>
              <a:ext cx="110408" cy="110408"/>
            </a:xfrm>
            <a:custGeom>
              <a:avLst/>
              <a:gdLst>
                <a:gd name="T0" fmla="*/ 69 w 138"/>
                <a:gd name="T1" fmla="*/ 0 h 138"/>
                <a:gd name="T2" fmla="*/ 95 w 138"/>
                <a:gd name="T3" fmla="*/ 6 h 138"/>
                <a:gd name="T4" fmla="*/ 118 w 138"/>
                <a:gd name="T5" fmla="*/ 20 h 138"/>
                <a:gd name="T6" fmla="*/ 133 w 138"/>
                <a:gd name="T7" fmla="*/ 43 h 138"/>
                <a:gd name="T8" fmla="*/ 138 w 138"/>
                <a:gd name="T9" fmla="*/ 69 h 138"/>
                <a:gd name="T10" fmla="*/ 133 w 138"/>
                <a:gd name="T11" fmla="*/ 95 h 138"/>
                <a:gd name="T12" fmla="*/ 118 w 138"/>
                <a:gd name="T13" fmla="*/ 118 h 138"/>
                <a:gd name="T14" fmla="*/ 95 w 138"/>
                <a:gd name="T15" fmla="*/ 133 h 138"/>
                <a:gd name="T16" fmla="*/ 69 w 138"/>
                <a:gd name="T17" fmla="*/ 138 h 138"/>
                <a:gd name="T18" fmla="*/ 43 w 138"/>
                <a:gd name="T19" fmla="*/ 133 h 138"/>
                <a:gd name="T20" fmla="*/ 20 w 138"/>
                <a:gd name="T21" fmla="*/ 118 h 138"/>
                <a:gd name="T22" fmla="*/ 6 w 138"/>
                <a:gd name="T23" fmla="*/ 95 h 138"/>
                <a:gd name="T24" fmla="*/ 0 w 138"/>
                <a:gd name="T25" fmla="*/ 69 h 138"/>
                <a:gd name="T26" fmla="*/ 6 w 138"/>
                <a:gd name="T27" fmla="*/ 43 h 138"/>
                <a:gd name="T28" fmla="*/ 20 w 138"/>
                <a:gd name="T29" fmla="*/ 20 h 138"/>
                <a:gd name="T30" fmla="*/ 43 w 138"/>
                <a:gd name="T31" fmla="*/ 6 h 138"/>
                <a:gd name="T32" fmla="*/ 69 w 138"/>
                <a:gd name="T33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38">
                  <a:moveTo>
                    <a:pt x="69" y="0"/>
                  </a:moveTo>
                  <a:lnTo>
                    <a:pt x="95" y="6"/>
                  </a:lnTo>
                  <a:lnTo>
                    <a:pt x="118" y="20"/>
                  </a:lnTo>
                  <a:lnTo>
                    <a:pt x="133" y="43"/>
                  </a:lnTo>
                  <a:lnTo>
                    <a:pt x="138" y="69"/>
                  </a:lnTo>
                  <a:lnTo>
                    <a:pt x="133" y="95"/>
                  </a:lnTo>
                  <a:lnTo>
                    <a:pt x="118" y="118"/>
                  </a:lnTo>
                  <a:lnTo>
                    <a:pt x="95" y="133"/>
                  </a:lnTo>
                  <a:lnTo>
                    <a:pt x="69" y="138"/>
                  </a:lnTo>
                  <a:lnTo>
                    <a:pt x="43" y="133"/>
                  </a:lnTo>
                  <a:lnTo>
                    <a:pt x="20" y="118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3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9" name="Freeform 14"/>
            <p:cNvSpPr>
              <a:spLocks/>
            </p:cNvSpPr>
            <p:nvPr/>
          </p:nvSpPr>
          <p:spPr bwMode="auto">
            <a:xfrm rot="10800000">
              <a:off x="11533863" y="3219559"/>
              <a:ext cx="108808" cy="108808"/>
            </a:xfrm>
            <a:custGeom>
              <a:avLst/>
              <a:gdLst>
                <a:gd name="T0" fmla="*/ 66 w 136"/>
                <a:gd name="T1" fmla="*/ 0 h 136"/>
                <a:gd name="T2" fmla="*/ 92 w 136"/>
                <a:gd name="T3" fmla="*/ 3 h 136"/>
                <a:gd name="T4" fmla="*/ 115 w 136"/>
                <a:gd name="T5" fmla="*/ 18 h 136"/>
                <a:gd name="T6" fmla="*/ 130 w 136"/>
                <a:gd name="T7" fmla="*/ 41 h 136"/>
                <a:gd name="T8" fmla="*/ 136 w 136"/>
                <a:gd name="T9" fmla="*/ 67 h 136"/>
                <a:gd name="T10" fmla="*/ 130 w 136"/>
                <a:gd name="T11" fmla="*/ 93 h 136"/>
                <a:gd name="T12" fmla="*/ 115 w 136"/>
                <a:gd name="T13" fmla="*/ 116 h 136"/>
                <a:gd name="T14" fmla="*/ 95 w 136"/>
                <a:gd name="T15" fmla="*/ 130 h 136"/>
                <a:gd name="T16" fmla="*/ 69 w 136"/>
                <a:gd name="T17" fmla="*/ 136 h 136"/>
                <a:gd name="T18" fmla="*/ 43 w 136"/>
                <a:gd name="T19" fmla="*/ 130 h 136"/>
                <a:gd name="T20" fmla="*/ 20 w 136"/>
                <a:gd name="T21" fmla="*/ 116 h 136"/>
                <a:gd name="T22" fmla="*/ 6 w 136"/>
                <a:gd name="T23" fmla="*/ 93 h 136"/>
                <a:gd name="T24" fmla="*/ 0 w 136"/>
                <a:gd name="T25" fmla="*/ 70 h 136"/>
                <a:gd name="T26" fmla="*/ 6 w 136"/>
                <a:gd name="T27" fmla="*/ 41 h 136"/>
                <a:gd name="T28" fmla="*/ 20 w 136"/>
                <a:gd name="T29" fmla="*/ 18 h 136"/>
                <a:gd name="T30" fmla="*/ 40 w 136"/>
                <a:gd name="T31" fmla="*/ 3 h 136"/>
                <a:gd name="T32" fmla="*/ 66 w 136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6">
                  <a:moveTo>
                    <a:pt x="66" y="0"/>
                  </a:moveTo>
                  <a:lnTo>
                    <a:pt x="92" y="3"/>
                  </a:lnTo>
                  <a:lnTo>
                    <a:pt x="115" y="18"/>
                  </a:lnTo>
                  <a:lnTo>
                    <a:pt x="130" y="41"/>
                  </a:lnTo>
                  <a:lnTo>
                    <a:pt x="136" y="67"/>
                  </a:lnTo>
                  <a:lnTo>
                    <a:pt x="130" y="93"/>
                  </a:lnTo>
                  <a:lnTo>
                    <a:pt x="115" y="116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3" y="130"/>
                  </a:lnTo>
                  <a:lnTo>
                    <a:pt x="20" y="116"/>
                  </a:lnTo>
                  <a:lnTo>
                    <a:pt x="6" y="93"/>
                  </a:lnTo>
                  <a:lnTo>
                    <a:pt x="0" y="70"/>
                  </a:lnTo>
                  <a:lnTo>
                    <a:pt x="6" y="41"/>
                  </a:lnTo>
                  <a:lnTo>
                    <a:pt x="20" y="18"/>
                  </a:lnTo>
                  <a:lnTo>
                    <a:pt x="40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0" name="Freeform 15"/>
            <p:cNvSpPr>
              <a:spLocks/>
            </p:cNvSpPr>
            <p:nvPr/>
          </p:nvSpPr>
          <p:spPr bwMode="auto">
            <a:xfrm rot="10800000">
              <a:off x="11384252" y="2933938"/>
              <a:ext cx="108808" cy="108008"/>
            </a:xfrm>
            <a:custGeom>
              <a:avLst/>
              <a:gdLst>
                <a:gd name="T0" fmla="*/ 67 w 136"/>
                <a:gd name="T1" fmla="*/ 0 h 135"/>
                <a:gd name="T2" fmla="*/ 93 w 136"/>
                <a:gd name="T3" fmla="*/ 6 h 135"/>
                <a:gd name="T4" fmla="*/ 116 w 136"/>
                <a:gd name="T5" fmla="*/ 20 h 135"/>
                <a:gd name="T6" fmla="*/ 130 w 136"/>
                <a:gd name="T7" fmla="*/ 40 h 135"/>
                <a:gd name="T8" fmla="*/ 136 w 136"/>
                <a:gd name="T9" fmla="*/ 66 h 135"/>
                <a:gd name="T10" fmla="*/ 130 w 136"/>
                <a:gd name="T11" fmla="*/ 92 h 135"/>
                <a:gd name="T12" fmla="*/ 116 w 136"/>
                <a:gd name="T13" fmla="*/ 115 h 135"/>
                <a:gd name="T14" fmla="*/ 96 w 136"/>
                <a:gd name="T15" fmla="*/ 129 h 135"/>
                <a:gd name="T16" fmla="*/ 70 w 136"/>
                <a:gd name="T17" fmla="*/ 135 h 135"/>
                <a:gd name="T18" fmla="*/ 44 w 136"/>
                <a:gd name="T19" fmla="*/ 129 h 135"/>
                <a:gd name="T20" fmla="*/ 21 w 136"/>
                <a:gd name="T21" fmla="*/ 115 h 135"/>
                <a:gd name="T22" fmla="*/ 6 w 136"/>
                <a:gd name="T23" fmla="*/ 95 h 135"/>
                <a:gd name="T24" fmla="*/ 0 w 136"/>
                <a:gd name="T25" fmla="*/ 69 h 135"/>
                <a:gd name="T26" fmla="*/ 6 w 136"/>
                <a:gd name="T27" fmla="*/ 43 h 135"/>
                <a:gd name="T28" fmla="*/ 21 w 136"/>
                <a:gd name="T29" fmla="*/ 20 h 135"/>
                <a:gd name="T30" fmla="*/ 41 w 136"/>
                <a:gd name="T31" fmla="*/ 6 h 135"/>
                <a:gd name="T32" fmla="*/ 67 w 136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93" y="6"/>
                  </a:lnTo>
                  <a:lnTo>
                    <a:pt x="116" y="20"/>
                  </a:lnTo>
                  <a:lnTo>
                    <a:pt x="130" y="40"/>
                  </a:lnTo>
                  <a:lnTo>
                    <a:pt x="136" y="66"/>
                  </a:lnTo>
                  <a:lnTo>
                    <a:pt x="130" y="92"/>
                  </a:lnTo>
                  <a:lnTo>
                    <a:pt x="116" y="115"/>
                  </a:lnTo>
                  <a:lnTo>
                    <a:pt x="96" y="129"/>
                  </a:lnTo>
                  <a:lnTo>
                    <a:pt x="70" y="135"/>
                  </a:lnTo>
                  <a:lnTo>
                    <a:pt x="44" y="129"/>
                  </a:lnTo>
                  <a:lnTo>
                    <a:pt x="21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1" y="20"/>
                  </a:lnTo>
                  <a:lnTo>
                    <a:pt x="41" y="6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" name="Freeform 16"/>
            <p:cNvSpPr>
              <a:spLocks/>
            </p:cNvSpPr>
            <p:nvPr/>
          </p:nvSpPr>
          <p:spPr bwMode="auto">
            <a:xfrm rot="10800000">
              <a:off x="11509061" y="2749125"/>
              <a:ext cx="108008" cy="108808"/>
            </a:xfrm>
            <a:custGeom>
              <a:avLst/>
              <a:gdLst>
                <a:gd name="T0" fmla="*/ 66 w 135"/>
                <a:gd name="T1" fmla="*/ 0 h 136"/>
                <a:gd name="T2" fmla="*/ 92 w 135"/>
                <a:gd name="T3" fmla="*/ 6 h 136"/>
                <a:gd name="T4" fmla="*/ 115 w 135"/>
                <a:gd name="T5" fmla="*/ 20 h 136"/>
                <a:gd name="T6" fmla="*/ 130 w 135"/>
                <a:gd name="T7" fmla="*/ 41 h 136"/>
                <a:gd name="T8" fmla="*/ 135 w 135"/>
                <a:gd name="T9" fmla="*/ 67 h 136"/>
                <a:gd name="T10" fmla="*/ 130 w 135"/>
                <a:gd name="T11" fmla="*/ 93 h 136"/>
                <a:gd name="T12" fmla="*/ 115 w 135"/>
                <a:gd name="T13" fmla="*/ 116 h 136"/>
                <a:gd name="T14" fmla="*/ 95 w 135"/>
                <a:gd name="T15" fmla="*/ 130 h 136"/>
                <a:gd name="T16" fmla="*/ 69 w 135"/>
                <a:gd name="T17" fmla="*/ 136 h 136"/>
                <a:gd name="T18" fmla="*/ 40 w 135"/>
                <a:gd name="T19" fmla="*/ 130 h 136"/>
                <a:gd name="T20" fmla="*/ 20 w 135"/>
                <a:gd name="T21" fmla="*/ 116 h 136"/>
                <a:gd name="T22" fmla="*/ 6 w 135"/>
                <a:gd name="T23" fmla="*/ 95 h 136"/>
                <a:gd name="T24" fmla="*/ 0 w 135"/>
                <a:gd name="T25" fmla="*/ 69 h 136"/>
                <a:gd name="T26" fmla="*/ 6 w 135"/>
                <a:gd name="T27" fmla="*/ 44 h 136"/>
                <a:gd name="T28" fmla="*/ 20 w 135"/>
                <a:gd name="T29" fmla="*/ 20 h 136"/>
                <a:gd name="T30" fmla="*/ 40 w 135"/>
                <a:gd name="T31" fmla="*/ 6 h 136"/>
                <a:gd name="T32" fmla="*/ 66 w 135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6">
                  <a:moveTo>
                    <a:pt x="66" y="0"/>
                  </a:moveTo>
                  <a:lnTo>
                    <a:pt x="92" y="6"/>
                  </a:lnTo>
                  <a:lnTo>
                    <a:pt x="115" y="20"/>
                  </a:lnTo>
                  <a:lnTo>
                    <a:pt x="130" y="41"/>
                  </a:lnTo>
                  <a:lnTo>
                    <a:pt x="135" y="67"/>
                  </a:lnTo>
                  <a:lnTo>
                    <a:pt x="130" y="93"/>
                  </a:lnTo>
                  <a:lnTo>
                    <a:pt x="115" y="116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0" y="130"/>
                  </a:lnTo>
                  <a:lnTo>
                    <a:pt x="20" y="116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4"/>
                  </a:lnTo>
                  <a:lnTo>
                    <a:pt x="20" y="20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" name="Freeform 17"/>
            <p:cNvSpPr>
              <a:spLocks/>
            </p:cNvSpPr>
            <p:nvPr/>
          </p:nvSpPr>
          <p:spPr bwMode="auto">
            <a:xfrm rot="10800000">
              <a:off x="11697875" y="2631516"/>
              <a:ext cx="108808" cy="108808"/>
            </a:xfrm>
            <a:custGeom>
              <a:avLst/>
              <a:gdLst>
                <a:gd name="T0" fmla="*/ 67 w 136"/>
                <a:gd name="T1" fmla="*/ 0 h 136"/>
                <a:gd name="T2" fmla="*/ 93 w 136"/>
                <a:gd name="T3" fmla="*/ 6 h 136"/>
                <a:gd name="T4" fmla="*/ 116 w 136"/>
                <a:gd name="T5" fmla="*/ 20 h 136"/>
                <a:gd name="T6" fmla="*/ 130 w 136"/>
                <a:gd name="T7" fmla="*/ 41 h 136"/>
                <a:gd name="T8" fmla="*/ 136 w 136"/>
                <a:gd name="T9" fmla="*/ 67 h 136"/>
                <a:gd name="T10" fmla="*/ 130 w 136"/>
                <a:gd name="T11" fmla="*/ 95 h 136"/>
                <a:gd name="T12" fmla="*/ 116 w 136"/>
                <a:gd name="T13" fmla="*/ 116 h 136"/>
                <a:gd name="T14" fmla="*/ 96 w 136"/>
                <a:gd name="T15" fmla="*/ 130 h 136"/>
                <a:gd name="T16" fmla="*/ 70 w 136"/>
                <a:gd name="T17" fmla="*/ 136 h 136"/>
                <a:gd name="T18" fmla="*/ 44 w 136"/>
                <a:gd name="T19" fmla="*/ 130 h 136"/>
                <a:gd name="T20" fmla="*/ 21 w 136"/>
                <a:gd name="T21" fmla="*/ 116 h 136"/>
                <a:gd name="T22" fmla="*/ 6 w 136"/>
                <a:gd name="T23" fmla="*/ 95 h 136"/>
                <a:gd name="T24" fmla="*/ 0 w 136"/>
                <a:gd name="T25" fmla="*/ 69 h 136"/>
                <a:gd name="T26" fmla="*/ 6 w 136"/>
                <a:gd name="T27" fmla="*/ 44 h 136"/>
                <a:gd name="T28" fmla="*/ 21 w 136"/>
                <a:gd name="T29" fmla="*/ 20 h 136"/>
                <a:gd name="T30" fmla="*/ 41 w 136"/>
                <a:gd name="T31" fmla="*/ 6 h 136"/>
                <a:gd name="T32" fmla="*/ 67 w 136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6">
                  <a:moveTo>
                    <a:pt x="67" y="0"/>
                  </a:moveTo>
                  <a:lnTo>
                    <a:pt x="93" y="6"/>
                  </a:lnTo>
                  <a:lnTo>
                    <a:pt x="116" y="20"/>
                  </a:lnTo>
                  <a:lnTo>
                    <a:pt x="130" y="41"/>
                  </a:lnTo>
                  <a:lnTo>
                    <a:pt x="136" y="67"/>
                  </a:lnTo>
                  <a:lnTo>
                    <a:pt x="130" y="95"/>
                  </a:lnTo>
                  <a:lnTo>
                    <a:pt x="116" y="116"/>
                  </a:lnTo>
                  <a:lnTo>
                    <a:pt x="96" y="130"/>
                  </a:lnTo>
                  <a:lnTo>
                    <a:pt x="70" y="136"/>
                  </a:lnTo>
                  <a:lnTo>
                    <a:pt x="44" y="130"/>
                  </a:lnTo>
                  <a:lnTo>
                    <a:pt x="21" y="116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4"/>
                  </a:lnTo>
                  <a:lnTo>
                    <a:pt x="21" y="20"/>
                  </a:lnTo>
                  <a:lnTo>
                    <a:pt x="41" y="6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" name="Freeform 18"/>
            <p:cNvSpPr>
              <a:spLocks/>
            </p:cNvSpPr>
            <p:nvPr/>
          </p:nvSpPr>
          <p:spPr bwMode="auto">
            <a:xfrm rot="10800000">
              <a:off x="11700275" y="3616388"/>
              <a:ext cx="172813" cy="172813"/>
            </a:xfrm>
            <a:custGeom>
              <a:avLst/>
              <a:gdLst>
                <a:gd name="T0" fmla="*/ 115 w 216"/>
                <a:gd name="T1" fmla="*/ 0 h 216"/>
                <a:gd name="T2" fmla="*/ 150 w 216"/>
                <a:gd name="T3" fmla="*/ 6 h 216"/>
                <a:gd name="T4" fmla="*/ 179 w 216"/>
                <a:gd name="T5" fmla="*/ 26 h 216"/>
                <a:gd name="T6" fmla="*/ 202 w 216"/>
                <a:gd name="T7" fmla="*/ 49 h 216"/>
                <a:gd name="T8" fmla="*/ 213 w 216"/>
                <a:gd name="T9" fmla="*/ 81 h 216"/>
                <a:gd name="T10" fmla="*/ 216 w 216"/>
                <a:gd name="T11" fmla="*/ 115 h 216"/>
                <a:gd name="T12" fmla="*/ 210 w 216"/>
                <a:gd name="T13" fmla="*/ 150 h 216"/>
                <a:gd name="T14" fmla="*/ 190 w 216"/>
                <a:gd name="T15" fmla="*/ 179 h 216"/>
                <a:gd name="T16" fmla="*/ 164 w 216"/>
                <a:gd name="T17" fmla="*/ 202 h 216"/>
                <a:gd name="T18" fmla="*/ 135 w 216"/>
                <a:gd name="T19" fmla="*/ 213 h 216"/>
                <a:gd name="T20" fmla="*/ 101 w 216"/>
                <a:gd name="T21" fmla="*/ 216 h 216"/>
                <a:gd name="T22" fmla="*/ 66 w 216"/>
                <a:gd name="T23" fmla="*/ 210 h 216"/>
                <a:gd name="T24" fmla="*/ 37 w 216"/>
                <a:gd name="T25" fmla="*/ 190 h 216"/>
                <a:gd name="T26" fmla="*/ 14 w 216"/>
                <a:gd name="T27" fmla="*/ 164 h 216"/>
                <a:gd name="T28" fmla="*/ 3 w 216"/>
                <a:gd name="T29" fmla="*/ 135 h 216"/>
                <a:gd name="T30" fmla="*/ 0 w 216"/>
                <a:gd name="T31" fmla="*/ 101 h 216"/>
                <a:gd name="T32" fmla="*/ 8 w 216"/>
                <a:gd name="T33" fmla="*/ 66 h 216"/>
                <a:gd name="T34" fmla="*/ 26 w 216"/>
                <a:gd name="T35" fmla="*/ 37 h 216"/>
                <a:gd name="T36" fmla="*/ 52 w 216"/>
                <a:gd name="T37" fmla="*/ 14 h 216"/>
                <a:gd name="T38" fmla="*/ 81 w 216"/>
                <a:gd name="T39" fmla="*/ 3 h 216"/>
                <a:gd name="T40" fmla="*/ 115 w 216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6">
                  <a:moveTo>
                    <a:pt x="115" y="0"/>
                  </a:moveTo>
                  <a:lnTo>
                    <a:pt x="150" y="6"/>
                  </a:lnTo>
                  <a:lnTo>
                    <a:pt x="179" y="26"/>
                  </a:lnTo>
                  <a:lnTo>
                    <a:pt x="202" y="49"/>
                  </a:lnTo>
                  <a:lnTo>
                    <a:pt x="213" y="81"/>
                  </a:lnTo>
                  <a:lnTo>
                    <a:pt x="216" y="115"/>
                  </a:lnTo>
                  <a:lnTo>
                    <a:pt x="210" y="150"/>
                  </a:lnTo>
                  <a:lnTo>
                    <a:pt x="190" y="179"/>
                  </a:lnTo>
                  <a:lnTo>
                    <a:pt x="164" y="202"/>
                  </a:lnTo>
                  <a:lnTo>
                    <a:pt x="135" y="213"/>
                  </a:lnTo>
                  <a:lnTo>
                    <a:pt x="101" y="216"/>
                  </a:lnTo>
                  <a:lnTo>
                    <a:pt x="66" y="210"/>
                  </a:lnTo>
                  <a:lnTo>
                    <a:pt x="37" y="190"/>
                  </a:lnTo>
                  <a:lnTo>
                    <a:pt x="14" y="164"/>
                  </a:lnTo>
                  <a:lnTo>
                    <a:pt x="3" y="135"/>
                  </a:lnTo>
                  <a:lnTo>
                    <a:pt x="0" y="101"/>
                  </a:lnTo>
                  <a:lnTo>
                    <a:pt x="8" y="66"/>
                  </a:lnTo>
                  <a:lnTo>
                    <a:pt x="26" y="37"/>
                  </a:lnTo>
                  <a:lnTo>
                    <a:pt x="52" y="14"/>
                  </a:lnTo>
                  <a:lnTo>
                    <a:pt x="81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" name="Freeform 19"/>
            <p:cNvSpPr>
              <a:spLocks/>
            </p:cNvSpPr>
            <p:nvPr/>
          </p:nvSpPr>
          <p:spPr bwMode="auto">
            <a:xfrm rot="10800000">
              <a:off x="11536263" y="3545182"/>
              <a:ext cx="108808" cy="108008"/>
            </a:xfrm>
            <a:custGeom>
              <a:avLst/>
              <a:gdLst>
                <a:gd name="T0" fmla="*/ 69 w 136"/>
                <a:gd name="T1" fmla="*/ 0 h 135"/>
                <a:gd name="T2" fmla="*/ 95 w 136"/>
                <a:gd name="T3" fmla="*/ 6 h 135"/>
                <a:gd name="T4" fmla="*/ 116 w 136"/>
                <a:gd name="T5" fmla="*/ 20 h 135"/>
                <a:gd name="T6" fmla="*/ 130 w 136"/>
                <a:gd name="T7" fmla="*/ 43 h 135"/>
                <a:gd name="T8" fmla="*/ 136 w 136"/>
                <a:gd name="T9" fmla="*/ 69 h 135"/>
                <a:gd name="T10" fmla="*/ 130 w 136"/>
                <a:gd name="T11" fmla="*/ 95 h 135"/>
                <a:gd name="T12" fmla="*/ 116 w 136"/>
                <a:gd name="T13" fmla="*/ 118 h 135"/>
                <a:gd name="T14" fmla="*/ 95 w 136"/>
                <a:gd name="T15" fmla="*/ 133 h 135"/>
                <a:gd name="T16" fmla="*/ 69 w 136"/>
                <a:gd name="T17" fmla="*/ 135 h 135"/>
                <a:gd name="T18" fmla="*/ 43 w 136"/>
                <a:gd name="T19" fmla="*/ 133 h 135"/>
                <a:gd name="T20" fmla="*/ 20 w 136"/>
                <a:gd name="T21" fmla="*/ 118 h 135"/>
                <a:gd name="T22" fmla="*/ 6 w 136"/>
                <a:gd name="T23" fmla="*/ 95 h 135"/>
                <a:gd name="T24" fmla="*/ 0 w 136"/>
                <a:gd name="T25" fmla="*/ 69 h 135"/>
                <a:gd name="T26" fmla="*/ 6 w 136"/>
                <a:gd name="T27" fmla="*/ 43 h 135"/>
                <a:gd name="T28" fmla="*/ 20 w 136"/>
                <a:gd name="T29" fmla="*/ 20 h 135"/>
                <a:gd name="T30" fmla="*/ 43 w 136"/>
                <a:gd name="T31" fmla="*/ 6 h 135"/>
                <a:gd name="T32" fmla="*/ 69 w 136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5">
                  <a:moveTo>
                    <a:pt x="69" y="0"/>
                  </a:moveTo>
                  <a:lnTo>
                    <a:pt x="95" y="6"/>
                  </a:lnTo>
                  <a:lnTo>
                    <a:pt x="116" y="20"/>
                  </a:lnTo>
                  <a:lnTo>
                    <a:pt x="130" y="43"/>
                  </a:lnTo>
                  <a:lnTo>
                    <a:pt x="136" y="69"/>
                  </a:lnTo>
                  <a:lnTo>
                    <a:pt x="130" y="95"/>
                  </a:lnTo>
                  <a:lnTo>
                    <a:pt x="116" y="118"/>
                  </a:lnTo>
                  <a:lnTo>
                    <a:pt x="95" y="133"/>
                  </a:lnTo>
                  <a:lnTo>
                    <a:pt x="69" y="135"/>
                  </a:lnTo>
                  <a:lnTo>
                    <a:pt x="43" y="133"/>
                  </a:lnTo>
                  <a:lnTo>
                    <a:pt x="20" y="118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3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" name="Freeform 20"/>
            <p:cNvSpPr>
              <a:spLocks/>
            </p:cNvSpPr>
            <p:nvPr/>
          </p:nvSpPr>
          <p:spPr bwMode="auto">
            <a:xfrm rot="10800000">
              <a:off x="11397852" y="3369970"/>
              <a:ext cx="111208" cy="108008"/>
            </a:xfrm>
            <a:custGeom>
              <a:avLst/>
              <a:gdLst>
                <a:gd name="T0" fmla="*/ 69 w 139"/>
                <a:gd name="T1" fmla="*/ 0 h 135"/>
                <a:gd name="T2" fmla="*/ 95 w 139"/>
                <a:gd name="T3" fmla="*/ 6 h 135"/>
                <a:gd name="T4" fmla="*/ 118 w 139"/>
                <a:gd name="T5" fmla="*/ 20 h 135"/>
                <a:gd name="T6" fmla="*/ 133 w 139"/>
                <a:gd name="T7" fmla="*/ 43 h 135"/>
                <a:gd name="T8" fmla="*/ 139 w 139"/>
                <a:gd name="T9" fmla="*/ 69 h 135"/>
                <a:gd name="T10" fmla="*/ 133 w 139"/>
                <a:gd name="T11" fmla="*/ 95 h 135"/>
                <a:gd name="T12" fmla="*/ 118 w 139"/>
                <a:gd name="T13" fmla="*/ 118 h 135"/>
                <a:gd name="T14" fmla="*/ 95 w 139"/>
                <a:gd name="T15" fmla="*/ 133 h 135"/>
                <a:gd name="T16" fmla="*/ 69 w 139"/>
                <a:gd name="T17" fmla="*/ 135 h 135"/>
                <a:gd name="T18" fmla="*/ 44 w 139"/>
                <a:gd name="T19" fmla="*/ 133 h 135"/>
                <a:gd name="T20" fmla="*/ 20 w 139"/>
                <a:gd name="T21" fmla="*/ 118 h 135"/>
                <a:gd name="T22" fmla="*/ 6 w 139"/>
                <a:gd name="T23" fmla="*/ 95 h 135"/>
                <a:gd name="T24" fmla="*/ 0 w 139"/>
                <a:gd name="T25" fmla="*/ 69 h 135"/>
                <a:gd name="T26" fmla="*/ 6 w 139"/>
                <a:gd name="T27" fmla="*/ 43 h 135"/>
                <a:gd name="T28" fmla="*/ 20 w 139"/>
                <a:gd name="T29" fmla="*/ 20 h 135"/>
                <a:gd name="T30" fmla="*/ 44 w 139"/>
                <a:gd name="T31" fmla="*/ 6 h 135"/>
                <a:gd name="T32" fmla="*/ 69 w 139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35">
                  <a:moveTo>
                    <a:pt x="69" y="0"/>
                  </a:moveTo>
                  <a:lnTo>
                    <a:pt x="95" y="6"/>
                  </a:lnTo>
                  <a:lnTo>
                    <a:pt x="118" y="20"/>
                  </a:lnTo>
                  <a:lnTo>
                    <a:pt x="133" y="43"/>
                  </a:lnTo>
                  <a:lnTo>
                    <a:pt x="139" y="69"/>
                  </a:lnTo>
                  <a:lnTo>
                    <a:pt x="133" y="95"/>
                  </a:lnTo>
                  <a:lnTo>
                    <a:pt x="118" y="118"/>
                  </a:lnTo>
                  <a:lnTo>
                    <a:pt x="95" y="133"/>
                  </a:lnTo>
                  <a:lnTo>
                    <a:pt x="69" y="135"/>
                  </a:lnTo>
                  <a:lnTo>
                    <a:pt x="44" y="133"/>
                  </a:lnTo>
                  <a:lnTo>
                    <a:pt x="20" y="118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4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" name="Freeform 21"/>
            <p:cNvSpPr>
              <a:spLocks/>
            </p:cNvSpPr>
            <p:nvPr/>
          </p:nvSpPr>
          <p:spPr bwMode="auto">
            <a:xfrm rot="10800000">
              <a:off x="11345049" y="3153154"/>
              <a:ext cx="108808" cy="108008"/>
            </a:xfrm>
            <a:custGeom>
              <a:avLst/>
              <a:gdLst>
                <a:gd name="T0" fmla="*/ 67 w 136"/>
                <a:gd name="T1" fmla="*/ 0 h 135"/>
                <a:gd name="T2" fmla="*/ 93 w 136"/>
                <a:gd name="T3" fmla="*/ 6 h 135"/>
                <a:gd name="T4" fmla="*/ 116 w 136"/>
                <a:gd name="T5" fmla="*/ 20 h 135"/>
                <a:gd name="T6" fmla="*/ 130 w 136"/>
                <a:gd name="T7" fmla="*/ 40 h 135"/>
                <a:gd name="T8" fmla="*/ 136 w 136"/>
                <a:gd name="T9" fmla="*/ 66 h 135"/>
                <a:gd name="T10" fmla="*/ 130 w 136"/>
                <a:gd name="T11" fmla="*/ 92 h 135"/>
                <a:gd name="T12" fmla="*/ 116 w 136"/>
                <a:gd name="T13" fmla="*/ 115 h 135"/>
                <a:gd name="T14" fmla="*/ 93 w 136"/>
                <a:gd name="T15" fmla="*/ 130 h 135"/>
                <a:gd name="T16" fmla="*/ 70 w 136"/>
                <a:gd name="T17" fmla="*/ 135 h 135"/>
                <a:gd name="T18" fmla="*/ 44 w 136"/>
                <a:gd name="T19" fmla="*/ 130 h 135"/>
                <a:gd name="T20" fmla="*/ 21 w 136"/>
                <a:gd name="T21" fmla="*/ 115 h 135"/>
                <a:gd name="T22" fmla="*/ 6 w 136"/>
                <a:gd name="T23" fmla="*/ 95 h 135"/>
                <a:gd name="T24" fmla="*/ 0 w 136"/>
                <a:gd name="T25" fmla="*/ 69 h 135"/>
                <a:gd name="T26" fmla="*/ 3 w 136"/>
                <a:gd name="T27" fmla="*/ 43 h 135"/>
                <a:gd name="T28" fmla="*/ 21 w 136"/>
                <a:gd name="T29" fmla="*/ 20 h 135"/>
                <a:gd name="T30" fmla="*/ 41 w 136"/>
                <a:gd name="T31" fmla="*/ 6 h 135"/>
                <a:gd name="T32" fmla="*/ 67 w 136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93" y="6"/>
                  </a:lnTo>
                  <a:lnTo>
                    <a:pt x="116" y="20"/>
                  </a:lnTo>
                  <a:lnTo>
                    <a:pt x="130" y="40"/>
                  </a:lnTo>
                  <a:lnTo>
                    <a:pt x="136" y="66"/>
                  </a:lnTo>
                  <a:lnTo>
                    <a:pt x="130" y="92"/>
                  </a:lnTo>
                  <a:lnTo>
                    <a:pt x="116" y="115"/>
                  </a:lnTo>
                  <a:lnTo>
                    <a:pt x="93" y="130"/>
                  </a:lnTo>
                  <a:lnTo>
                    <a:pt x="70" y="135"/>
                  </a:lnTo>
                  <a:lnTo>
                    <a:pt x="44" y="130"/>
                  </a:lnTo>
                  <a:lnTo>
                    <a:pt x="21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3" y="43"/>
                  </a:lnTo>
                  <a:lnTo>
                    <a:pt x="21" y="20"/>
                  </a:lnTo>
                  <a:lnTo>
                    <a:pt x="41" y="6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7" name="Freeform 22"/>
            <p:cNvSpPr>
              <a:spLocks/>
            </p:cNvSpPr>
            <p:nvPr/>
          </p:nvSpPr>
          <p:spPr bwMode="auto">
            <a:xfrm rot="10800000">
              <a:off x="11217840" y="2866733"/>
              <a:ext cx="108808" cy="108808"/>
            </a:xfrm>
            <a:custGeom>
              <a:avLst/>
              <a:gdLst>
                <a:gd name="T0" fmla="*/ 66 w 136"/>
                <a:gd name="T1" fmla="*/ 0 h 136"/>
                <a:gd name="T2" fmla="*/ 92 w 136"/>
                <a:gd name="T3" fmla="*/ 6 h 136"/>
                <a:gd name="T4" fmla="*/ 115 w 136"/>
                <a:gd name="T5" fmla="*/ 21 h 136"/>
                <a:gd name="T6" fmla="*/ 130 w 136"/>
                <a:gd name="T7" fmla="*/ 41 h 136"/>
                <a:gd name="T8" fmla="*/ 136 w 136"/>
                <a:gd name="T9" fmla="*/ 67 h 136"/>
                <a:gd name="T10" fmla="*/ 130 w 136"/>
                <a:gd name="T11" fmla="*/ 95 h 136"/>
                <a:gd name="T12" fmla="*/ 115 w 136"/>
                <a:gd name="T13" fmla="*/ 116 h 136"/>
                <a:gd name="T14" fmla="*/ 92 w 136"/>
                <a:gd name="T15" fmla="*/ 130 h 136"/>
                <a:gd name="T16" fmla="*/ 66 w 136"/>
                <a:gd name="T17" fmla="*/ 136 h 136"/>
                <a:gd name="T18" fmla="*/ 40 w 136"/>
                <a:gd name="T19" fmla="*/ 130 h 136"/>
                <a:gd name="T20" fmla="*/ 17 w 136"/>
                <a:gd name="T21" fmla="*/ 116 h 136"/>
                <a:gd name="T22" fmla="*/ 3 w 136"/>
                <a:gd name="T23" fmla="*/ 95 h 136"/>
                <a:gd name="T24" fmla="*/ 0 w 136"/>
                <a:gd name="T25" fmla="*/ 69 h 136"/>
                <a:gd name="T26" fmla="*/ 3 w 136"/>
                <a:gd name="T27" fmla="*/ 44 h 136"/>
                <a:gd name="T28" fmla="*/ 17 w 136"/>
                <a:gd name="T29" fmla="*/ 21 h 136"/>
                <a:gd name="T30" fmla="*/ 40 w 136"/>
                <a:gd name="T31" fmla="*/ 6 h 136"/>
                <a:gd name="T32" fmla="*/ 66 w 136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6">
                  <a:moveTo>
                    <a:pt x="66" y="0"/>
                  </a:moveTo>
                  <a:lnTo>
                    <a:pt x="92" y="6"/>
                  </a:lnTo>
                  <a:lnTo>
                    <a:pt x="115" y="21"/>
                  </a:lnTo>
                  <a:lnTo>
                    <a:pt x="130" y="41"/>
                  </a:lnTo>
                  <a:lnTo>
                    <a:pt x="136" y="67"/>
                  </a:lnTo>
                  <a:lnTo>
                    <a:pt x="130" y="95"/>
                  </a:lnTo>
                  <a:lnTo>
                    <a:pt x="115" y="116"/>
                  </a:lnTo>
                  <a:lnTo>
                    <a:pt x="92" y="130"/>
                  </a:lnTo>
                  <a:lnTo>
                    <a:pt x="66" y="136"/>
                  </a:lnTo>
                  <a:lnTo>
                    <a:pt x="40" y="130"/>
                  </a:lnTo>
                  <a:lnTo>
                    <a:pt x="17" y="116"/>
                  </a:lnTo>
                  <a:lnTo>
                    <a:pt x="3" y="95"/>
                  </a:lnTo>
                  <a:lnTo>
                    <a:pt x="0" y="69"/>
                  </a:lnTo>
                  <a:lnTo>
                    <a:pt x="3" y="44"/>
                  </a:lnTo>
                  <a:lnTo>
                    <a:pt x="17" y="21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8" name="Freeform 23"/>
            <p:cNvSpPr>
              <a:spLocks/>
            </p:cNvSpPr>
            <p:nvPr/>
          </p:nvSpPr>
          <p:spPr bwMode="auto">
            <a:xfrm rot="10800000">
              <a:off x="11301046" y="2641116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50 w 219"/>
                <a:gd name="T3" fmla="*/ 6 h 219"/>
                <a:gd name="T4" fmla="*/ 181 w 219"/>
                <a:gd name="T5" fmla="*/ 26 h 219"/>
                <a:gd name="T6" fmla="*/ 204 w 219"/>
                <a:gd name="T7" fmla="*/ 52 h 219"/>
                <a:gd name="T8" fmla="*/ 216 w 219"/>
                <a:gd name="T9" fmla="*/ 81 h 219"/>
                <a:gd name="T10" fmla="*/ 219 w 219"/>
                <a:gd name="T11" fmla="*/ 115 h 219"/>
                <a:gd name="T12" fmla="*/ 210 w 219"/>
                <a:gd name="T13" fmla="*/ 150 h 219"/>
                <a:gd name="T14" fmla="*/ 193 w 219"/>
                <a:gd name="T15" fmla="*/ 179 h 219"/>
                <a:gd name="T16" fmla="*/ 167 w 219"/>
                <a:gd name="T17" fmla="*/ 202 h 219"/>
                <a:gd name="T18" fmla="*/ 138 w 219"/>
                <a:gd name="T19" fmla="*/ 213 h 219"/>
                <a:gd name="T20" fmla="*/ 103 w 219"/>
                <a:gd name="T21" fmla="*/ 219 h 219"/>
                <a:gd name="T22" fmla="*/ 69 w 219"/>
                <a:gd name="T23" fmla="*/ 211 h 219"/>
                <a:gd name="T24" fmla="*/ 40 w 219"/>
                <a:gd name="T25" fmla="*/ 193 h 219"/>
                <a:gd name="T26" fmla="*/ 17 w 219"/>
                <a:gd name="T27" fmla="*/ 167 h 219"/>
                <a:gd name="T28" fmla="*/ 3 w 219"/>
                <a:gd name="T29" fmla="*/ 136 h 219"/>
                <a:gd name="T30" fmla="*/ 0 w 219"/>
                <a:gd name="T31" fmla="*/ 101 h 219"/>
                <a:gd name="T32" fmla="*/ 8 w 219"/>
                <a:gd name="T33" fmla="*/ 66 h 219"/>
                <a:gd name="T34" fmla="*/ 26 w 219"/>
                <a:gd name="T35" fmla="*/ 38 h 219"/>
                <a:gd name="T36" fmla="*/ 52 w 219"/>
                <a:gd name="T37" fmla="*/ 15 h 219"/>
                <a:gd name="T38" fmla="*/ 83 w 219"/>
                <a:gd name="T39" fmla="*/ 3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50" y="6"/>
                  </a:lnTo>
                  <a:lnTo>
                    <a:pt x="181" y="26"/>
                  </a:lnTo>
                  <a:lnTo>
                    <a:pt x="204" y="52"/>
                  </a:lnTo>
                  <a:lnTo>
                    <a:pt x="216" y="81"/>
                  </a:lnTo>
                  <a:lnTo>
                    <a:pt x="219" y="115"/>
                  </a:lnTo>
                  <a:lnTo>
                    <a:pt x="210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8" y="213"/>
                  </a:lnTo>
                  <a:lnTo>
                    <a:pt x="103" y="219"/>
                  </a:lnTo>
                  <a:lnTo>
                    <a:pt x="69" y="211"/>
                  </a:lnTo>
                  <a:lnTo>
                    <a:pt x="40" y="193"/>
                  </a:lnTo>
                  <a:lnTo>
                    <a:pt x="17" y="167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8" y="66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3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9" name="Freeform 24"/>
            <p:cNvSpPr>
              <a:spLocks/>
            </p:cNvSpPr>
            <p:nvPr/>
          </p:nvSpPr>
          <p:spPr bwMode="auto">
            <a:xfrm rot="10800000">
              <a:off x="11469858" y="2495506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50 w 219"/>
                <a:gd name="T3" fmla="*/ 8 h 219"/>
                <a:gd name="T4" fmla="*/ 182 w 219"/>
                <a:gd name="T5" fmla="*/ 26 h 219"/>
                <a:gd name="T6" fmla="*/ 202 w 219"/>
                <a:gd name="T7" fmla="*/ 52 h 219"/>
                <a:gd name="T8" fmla="*/ 216 w 219"/>
                <a:gd name="T9" fmla="*/ 83 h 219"/>
                <a:gd name="T10" fmla="*/ 219 w 219"/>
                <a:gd name="T11" fmla="*/ 115 h 219"/>
                <a:gd name="T12" fmla="*/ 211 w 219"/>
                <a:gd name="T13" fmla="*/ 150 h 219"/>
                <a:gd name="T14" fmla="*/ 193 w 219"/>
                <a:gd name="T15" fmla="*/ 181 h 219"/>
                <a:gd name="T16" fmla="*/ 167 w 219"/>
                <a:gd name="T17" fmla="*/ 202 h 219"/>
                <a:gd name="T18" fmla="*/ 136 w 219"/>
                <a:gd name="T19" fmla="*/ 216 h 219"/>
                <a:gd name="T20" fmla="*/ 104 w 219"/>
                <a:gd name="T21" fmla="*/ 219 h 219"/>
                <a:gd name="T22" fmla="*/ 69 w 219"/>
                <a:gd name="T23" fmla="*/ 210 h 219"/>
                <a:gd name="T24" fmla="*/ 38 w 219"/>
                <a:gd name="T25" fmla="*/ 193 h 219"/>
                <a:gd name="T26" fmla="*/ 17 w 219"/>
                <a:gd name="T27" fmla="*/ 167 h 219"/>
                <a:gd name="T28" fmla="*/ 3 w 219"/>
                <a:gd name="T29" fmla="*/ 135 h 219"/>
                <a:gd name="T30" fmla="*/ 0 w 219"/>
                <a:gd name="T31" fmla="*/ 104 h 219"/>
                <a:gd name="T32" fmla="*/ 9 w 219"/>
                <a:gd name="T33" fmla="*/ 69 h 219"/>
                <a:gd name="T34" fmla="*/ 26 w 219"/>
                <a:gd name="T35" fmla="*/ 37 h 219"/>
                <a:gd name="T36" fmla="*/ 52 w 219"/>
                <a:gd name="T37" fmla="*/ 17 h 219"/>
                <a:gd name="T38" fmla="*/ 84 w 219"/>
                <a:gd name="T39" fmla="*/ 3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50" y="8"/>
                  </a:lnTo>
                  <a:lnTo>
                    <a:pt x="182" y="26"/>
                  </a:lnTo>
                  <a:lnTo>
                    <a:pt x="202" y="52"/>
                  </a:lnTo>
                  <a:lnTo>
                    <a:pt x="216" y="83"/>
                  </a:lnTo>
                  <a:lnTo>
                    <a:pt x="219" y="115"/>
                  </a:lnTo>
                  <a:lnTo>
                    <a:pt x="211" y="150"/>
                  </a:lnTo>
                  <a:lnTo>
                    <a:pt x="193" y="181"/>
                  </a:lnTo>
                  <a:lnTo>
                    <a:pt x="167" y="202"/>
                  </a:lnTo>
                  <a:lnTo>
                    <a:pt x="136" y="216"/>
                  </a:lnTo>
                  <a:lnTo>
                    <a:pt x="104" y="219"/>
                  </a:lnTo>
                  <a:lnTo>
                    <a:pt x="69" y="210"/>
                  </a:lnTo>
                  <a:lnTo>
                    <a:pt x="38" y="193"/>
                  </a:lnTo>
                  <a:lnTo>
                    <a:pt x="17" y="167"/>
                  </a:lnTo>
                  <a:lnTo>
                    <a:pt x="3" y="135"/>
                  </a:lnTo>
                  <a:lnTo>
                    <a:pt x="0" y="104"/>
                  </a:lnTo>
                  <a:lnTo>
                    <a:pt x="9" y="69"/>
                  </a:lnTo>
                  <a:lnTo>
                    <a:pt x="26" y="37"/>
                  </a:lnTo>
                  <a:lnTo>
                    <a:pt x="52" y="17"/>
                  </a:lnTo>
                  <a:lnTo>
                    <a:pt x="84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0" name="Freeform 25"/>
            <p:cNvSpPr>
              <a:spLocks/>
            </p:cNvSpPr>
            <p:nvPr/>
          </p:nvSpPr>
          <p:spPr bwMode="auto">
            <a:xfrm rot="10800000">
              <a:off x="11674673" y="2408300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9 h 219"/>
                <a:gd name="T4" fmla="*/ 181 w 219"/>
                <a:gd name="T5" fmla="*/ 26 h 219"/>
                <a:gd name="T6" fmla="*/ 201 w 219"/>
                <a:gd name="T7" fmla="*/ 52 h 219"/>
                <a:gd name="T8" fmla="*/ 216 w 219"/>
                <a:gd name="T9" fmla="*/ 81 h 219"/>
                <a:gd name="T10" fmla="*/ 219 w 219"/>
                <a:gd name="T11" fmla="*/ 116 h 219"/>
                <a:gd name="T12" fmla="*/ 210 w 219"/>
                <a:gd name="T13" fmla="*/ 150 h 219"/>
                <a:gd name="T14" fmla="*/ 193 w 219"/>
                <a:gd name="T15" fmla="*/ 179 h 219"/>
                <a:gd name="T16" fmla="*/ 167 w 219"/>
                <a:gd name="T17" fmla="*/ 202 h 219"/>
                <a:gd name="T18" fmla="*/ 135 w 219"/>
                <a:gd name="T19" fmla="*/ 216 h 219"/>
                <a:gd name="T20" fmla="*/ 101 w 219"/>
                <a:gd name="T21" fmla="*/ 219 h 219"/>
                <a:gd name="T22" fmla="*/ 66 w 219"/>
                <a:gd name="T23" fmla="*/ 211 h 219"/>
                <a:gd name="T24" fmla="*/ 37 w 219"/>
                <a:gd name="T25" fmla="*/ 193 h 219"/>
                <a:gd name="T26" fmla="*/ 17 w 219"/>
                <a:gd name="T27" fmla="*/ 167 h 219"/>
                <a:gd name="T28" fmla="*/ 3 w 219"/>
                <a:gd name="T29" fmla="*/ 136 h 219"/>
                <a:gd name="T30" fmla="*/ 0 w 219"/>
                <a:gd name="T31" fmla="*/ 101 h 219"/>
                <a:gd name="T32" fmla="*/ 8 w 219"/>
                <a:gd name="T33" fmla="*/ 69 h 219"/>
                <a:gd name="T34" fmla="*/ 26 w 219"/>
                <a:gd name="T35" fmla="*/ 38 h 219"/>
                <a:gd name="T36" fmla="*/ 52 w 219"/>
                <a:gd name="T37" fmla="*/ 18 h 219"/>
                <a:gd name="T38" fmla="*/ 83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9"/>
                  </a:lnTo>
                  <a:lnTo>
                    <a:pt x="181" y="26"/>
                  </a:lnTo>
                  <a:lnTo>
                    <a:pt x="201" y="52"/>
                  </a:lnTo>
                  <a:lnTo>
                    <a:pt x="216" y="81"/>
                  </a:lnTo>
                  <a:lnTo>
                    <a:pt x="219" y="116"/>
                  </a:lnTo>
                  <a:lnTo>
                    <a:pt x="210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5" y="216"/>
                  </a:lnTo>
                  <a:lnTo>
                    <a:pt x="101" y="219"/>
                  </a:lnTo>
                  <a:lnTo>
                    <a:pt x="66" y="211"/>
                  </a:lnTo>
                  <a:lnTo>
                    <a:pt x="37" y="193"/>
                  </a:lnTo>
                  <a:lnTo>
                    <a:pt x="17" y="167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8" y="69"/>
                  </a:lnTo>
                  <a:lnTo>
                    <a:pt x="26" y="38"/>
                  </a:lnTo>
                  <a:lnTo>
                    <a:pt x="52" y="18"/>
                  </a:lnTo>
                  <a:lnTo>
                    <a:pt x="83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1" name="Freeform 26"/>
            <p:cNvSpPr>
              <a:spLocks/>
            </p:cNvSpPr>
            <p:nvPr/>
          </p:nvSpPr>
          <p:spPr bwMode="auto">
            <a:xfrm rot="10800000">
              <a:off x="11930692" y="2421901"/>
              <a:ext cx="108808" cy="110408"/>
            </a:xfrm>
            <a:custGeom>
              <a:avLst/>
              <a:gdLst>
                <a:gd name="T0" fmla="*/ 67 w 136"/>
                <a:gd name="T1" fmla="*/ 0 h 138"/>
                <a:gd name="T2" fmla="*/ 92 w 136"/>
                <a:gd name="T3" fmla="*/ 5 h 138"/>
                <a:gd name="T4" fmla="*/ 116 w 136"/>
                <a:gd name="T5" fmla="*/ 20 h 138"/>
                <a:gd name="T6" fmla="*/ 130 w 136"/>
                <a:gd name="T7" fmla="*/ 43 h 138"/>
                <a:gd name="T8" fmla="*/ 136 w 136"/>
                <a:gd name="T9" fmla="*/ 69 h 138"/>
                <a:gd name="T10" fmla="*/ 130 w 136"/>
                <a:gd name="T11" fmla="*/ 95 h 138"/>
                <a:gd name="T12" fmla="*/ 116 w 136"/>
                <a:gd name="T13" fmla="*/ 118 h 138"/>
                <a:gd name="T14" fmla="*/ 95 w 136"/>
                <a:gd name="T15" fmla="*/ 132 h 138"/>
                <a:gd name="T16" fmla="*/ 69 w 136"/>
                <a:gd name="T17" fmla="*/ 138 h 138"/>
                <a:gd name="T18" fmla="*/ 43 w 136"/>
                <a:gd name="T19" fmla="*/ 132 h 138"/>
                <a:gd name="T20" fmla="*/ 20 w 136"/>
                <a:gd name="T21" fmla="*/ 118 h 138"/>
                <a:gd name="T22" fmla="*/ 6 w 136"/>
                <a:gd name="T23" fmla="*/ 95 h 138"/>
                <a:gd name="T24" fmla="*/ 0 w 136"/>
                <a:gd name="T25" fmla="*/ 69 h 138"/>
                <a:gd name="T26" fmla="*/ 6 w 136"/>
                <a:gd name="T27" fmla="*/ 43 h 138"/>
                <a:gd name="T28" fmla="*/ 20 w 136"/>
                <a:gd name="T29" fmla="*/ 20 h 138"/>
                <a:gd name="T30" fmla="*/ 41 w 136"/>
                <a:gd name="T31" fmla="*/ 5 h 138"/>
                <a:gd name="T32" fmla="*/ 67 w 136"/>
                <a:gd name="T33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8">
                  <a:moveTo>
                    <a:pt x="67" y="0"/>
                  </a:moveTo>
                  <a:lnTo>
                    <a:pt x="92" y="5"/>
                  </a:lnTo>
                  <a:lnTo>
                    <a:pt x="116" y="20"/>
                  </a:lnTo>
                  <a:lnTo>
                    <a:pt x="130" y="43"/>
                  </a:lnTo>
                  <a:lnTo>
                    <a:pt x="136" y="69"/>
                  </a:lnTo>
                  <a:lnTo>
                    <a:pt x="130" y="95"/>
                  </a:lnTo>
                  <a:lnTo>
                    <a:pt x="116" y="118"/>
                  </a:lnTo>
                  <a:lnTo>
                    <a:pt x="95" y="132"/>
                  </a:lnTo>
                  <a:lnTo>
                    <a:pt x="69" y="138"/>
                  </a:lnTo>
                  <a:lnTo>
                    <a:pt x="43" y="132"/>
                  </a:lnTo>
                  <a:lnTo>
                    <a:pt x="20" y="118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1" y="5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2" name="Freeform 27"/>
            <p:cNvSpPr>
              <a:spLocks/>
            </p:cNvSpPr>
            <p:nvPr/>
          </p:nvSpPr>
          <p:spPr bwMode="auto">
            <a:xfrm rot="10800000">
              <a:off x="12147507" y="2472304"/>
              <a:ext cx="108808" cy="108808"/>
            </a:xfrm>
            <a:custGeom>
              <a:avLst/>
              <a:gdLst>
                <a:gd name="T0" fmla="*/ 67 w 136"/>
                <a:gd name="T1" fmla="*/ 0 h 136"/>
                <a:gd name="T2" fmla="*/ 92 w 136"/>
                <a:gd name="T3" fmla="*/ 3 h 136"/>
                <a:gd name="T4" fmla="*/ 116 w 136"/>
                <a:gd name="T5" fmla="*/ 17 h 136"/>
                <a:gd name="T6" fmla="*/ 130 w 136"/>
                <a:gd name="T7" fmla="*/ 41 h 136"/>
                <a:gd name="T8" fmla="*/ 136 w 136"/>
                <a:gd name="T9" fmla="*/ 66 h 136"/>
                <a:gd name="T10" fmla="*/ 130 w 136"/>
                <a:gd name="T11" fmla="*/ 92 h 136"/>
                <a:gd name="T12" fmla="*/ 116 w 136"/>
                <a:gd name="T13" fmla="*/ 115 h 136"/>
                <a:gd name="T14" fmla="*/ 92 w 136"/>
                <a:gd name="T15" fmla="*/ 130 h 136"/>
                <a:gd name="T16" fmla="*/ 69 w 136"/>
                <a:gd name="T17" fmla="*/ 136 h 136"/>
                <a:gd name="T18" fmla="*/ 41 w 136"/>
                <a:gd name="T19" fmla="*/ 130 h 136"/>
                <a:gd name="T20" fmla="*/ 18 w 136"/>
                <a:gd name="T21" fmla="*/ 115 h 136"/>
                <a:gd name="T22" fmla="*/ 3 w 136"/>
                <a:gd name="T23" fmla="*/ 95 h 136"/>
                <a:gd name="T24" fmla="*/ 0 w 136"/>
                <a:gd name="T25" fmla="*/ 69 h 136"/>
                <a:gd name="T26" fmla="*/ 3 w 136"/>
                <a:gd name="T27" fmla="*/ 41 h 136"/>
                <a:gd name="T28" fmla="*/ 18 w 136"/>
                <a:gd name="T29" fmla="*/ 17 h 136"/>
                <a:gd name="T30" fmla="*/ 41 w 136"/>
                <a:gd name="T31" fmla="*/ 3 h 136"/>
                <a:gd name="T32" fmla="*/ 67 w 136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6">
                  <a:moveTo>
                    <a:pt x="67" y="0"/>
                  </a:moveTo>
                  <a:lnTo>
                    <a:pt x="92" y="3"/>
                  </a:lnTo>
                  <a:lnTo>
                    <a:pt x="116" y="17"/>
                  </a:lnTo>
                  <a:lnTo>
                    <a:pt x="130" y="41"/>
                  </a:lnTo>
                  <a:lnTo>
                    <a:pt x="136" y="66"/>
                  </a:lnTo>
                  <a:lnTo>
                    <a:pt x="130" y="92"/>
                  </a:lnTo>
                  <a:lnTo>
                    <a:pt x="116" y="115"/>
                  </a:lnTo>
                  <a:lnTo>
                    <a:pt x="92" y="130"/>
                  </a:lnTo>
                  <a:lnTo>
                    <a:pt x="69" y="136"/>
                  </a:lnTo>
                  <a:lnTo>
                    <a:pt x="41" y="130"/>
                  </a:lnTo>
                  <a:lnTo>
                    <a:pt x="18" y="115"/>
                  </a:lnTo>
                  <a:lnTo>
                    <a:pt x="3" y="95"/>
                  </a:lnTo>
                  <a:lnTo>
                    <a:pt x="0" y="69"/>
                  </a:lnTo>
                  <a:lnTo>
                    <a:pt x="3" y="41"/>
                  </a:lnTo>
                  <a:lnTo>
                    <a:pt x="18" y="17"/>
                  </a:lnTo>
                  <a:lnTo>
                    <a:pt x="41" y="3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3" name="Freeform 28"/>
            <p:cNvSpPr>
              <a:spLocks/>
            </p:cNvSpPr>
            <p:nvPr/>
          </p:nvSpPr>
          <p:spPr bwMode="auto">
            <a:xfrm rot="10800000">
              <a:off x="12018698" y="3794001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9 h 219"/>
                <a:gd name="T4" fmla="*/ 182 w 219"/>
                <a:gd name="T5" fmla="*/ 26 h 219"/>
                <a:gd name="T6" fmla="*/ 202 w 219"/>
                <a:gd name="T7" fmla="*/ 52 h 219"/>
                <a:gd name="T8" fmla="*/ 216 w 219"/>
                <a:gd name="T9" fmla="*/ 84 h 219"/>
                <a:gd name="T10" fmla="*/ 219 w 219"/>
                <a:gd name="T11" fmla="*/ 118 h 219"/>
                <a:gd name="T12" fmla="*/ 211 w 219"/>
                <a:gd name="T13" fmla="*/ 150 h 219"/>
                <a:gd name="T14" fmla="*/ 193 w 219"/>
                <a:gd name="T15" fmla="*/ 182 h 219"/>
                <a:gd name="T16" fmla="*/ 167 w 219"/>
                <a:gd name="T17" fmla="*/ 202 h 219"/>
                <a:gd name="T18" fmla="*/ 136 w 219"/>
                <a:gd name="T19" fmla="*/ 216 h 219"/>
                <a:gd name="T20" fmla="*/ 104 w 219"/>
                <a:gd name="T21" fmla="*/ 219 h 219"/>
                <a:gd name="T22" fmla="*/ 69 w 219"/>
                <a:gd name="T23" fmla="*/ 211 h 219"/>
                <a:gd name="T24" fmla="*/ 38 w 219"/>
                <a:gd name="T25" fmla="*/ 193 h 219"/>
                <a:gd name="T26" fmla="*/ 17 w 219"/>
                <a:gd name="T27" fmla="*/ 167 h 219"/>
                <a:gd name="T28" fmla="*/ 3 w 219"/>
                <a:gd name="T29" fmla="*/ 136 h 219"/>
                <a:gd name="T30" fmla="*/ 0 w 219"/>
                <a:gd name="T31" fmla="*/ 104 h 219"/>
                <a:gd name="T32" fmla="*/ 9 w 219"/>
                <a:gd name="T33" fmla="*/ 69 h 219"/>
                <a:gd name="T34" fmla="*/ 26 w 219"/>
                <a:gd name="T35" fmla="*/ 38 h 219"/>
                <a:gd name="T36" fmla="*/ 52 w 219"/>
                <a:gd name="T37" fmla="*/ 17 h 219"/>
                <a:gd name="T38" fmla="*/ 84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9"/>
                  </a:lnTo>
                  <a:lnTo>
                    <a:pt x="182" y="26"/>
                  </a:lnTo>
                  <a:lnTo>
                    <a:pt x="202" y="52"/>
                  </a:lnTo>
                  <a:lnTo>
                    <a:pt x="216" y="84"/>
                  </a:lnTo>
                  <a:lnTo>
                    <a:pt x="219" y="118"/>
                  </a:lnTo>
                  <a:lnTo>
                    <a:pt x="211" y="150"/>
                  </a:lnTo>
                  <a:lnTo>
                    <a:pt x="193" y="182"/>
                  </a:lnTo>
                  <a:lnTo>
                    <a:pt x="167" y="202"/>
                  </a:lnTo>
                  <a:lnTo>
                    <a:pt x="136" y="216"/>
                  </a:lnTo>
                  <a:lnTo>
                    <a:pt x="104" y="219"/>
                  </a:lnTo>
                  <a:lnTo>
                    <a:pt x="69" y="211"/>
                  </a:lnTo>
                  <a:lnTo>
                    <a:pt x="38" y="193"/>
                  </a:lnTo>
                  <a:lnTo>
                    <a:pt x="17" y="167"/>
                  </a:lnTo>
                  <a:lnTo>
                    <a:pt x="3" y="136"/>
                  </a:lnTo>
                  <a:lnTo>
                    <a:pt x="0" y="104"/>
                  </a:lnTo>
                  <a:lnTo>
                    <a:pt x="9" y="69"/>
                  </a:lnTo>
                  <a:lnTo>
                    <a:pt x="26" y="38"/>
                  </a:lnTo>
                  <a:lnTo>
                    <a:pt x="52" y="17"/>
                  </a:lnTo>
                  <a:lnTo>
                    <a:pt x="84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4" name="Freeform 29"/>
            <p:cNvSpPr>
              <a:spLocks/>
            </p:cNvSpPr>
            <p:nvPr/>
          </p:nvSpPr>
          <p:spPr bwMode="auto">
            <a:xfrm rot="10800000">
              <a:off x="11797082" y="3812402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53 w 219"/>
                <a:gd name="T3" fmla="*/ 9 h 219"/>
                <a:gd name="T4" fmla="*/ 181 w 219"/>
                <a:gd name="T5" fmla="*/ 26 h 219"/>
                <a:gd name="T6" fmla="*/ 205 w 219"/>
                <a:gd name="T7" fmla="*/ 52 h 219"/>
                <a:gd name="T8" fmla="*/ 216 w 219"/>
                <a:gd name="T9" fmla="*/ 84 h 219"/>
                <a:gd name="T10" fmla="*/ 219 w 219"/>
                <a:gd name="T11" fmla="*/ 115 h 219"/>
                <a:gd name="T12" fmla="*/ 210 w 219"/>
                <a:gd name="T13" fmla="*/ 150 h 219"/>
                <a:gd name="T14" fmla="*/ 193 w 219"/>
                <a:gd name="T15" fmla="*/ 182 h 219"/>
                <a:gd name="T16" fmla="*/ 167 w 219"/>
                <a:gd name="T17" fmla="*/ 202 h 219"/>
                <a:gd name="T18" fmla="*/ 138 w 219"/>
                <a:gd name="T19" fmla="*/ 216 h 219"/>
                <a:gd name="T20" fmla="*/ 104 w 219"/>
                <a:gd name="T21" fmla="*/ 219 h 219"/>
                <a:gd name="T22" fmla="*/ 69 w 219"/>
                <a:gd name="T23" fmla="*/ 210 h 219"/>
                <a:gd name="T24" fmla="*/ 40 w 219"/>
                <a:gd name="T25" fmla="*/ 193 h 219"/>
                <a:gd name="T26" fmla="*/ 17 w 219"/>
                <a:gd name="T27" fmla="*/ 167 h 219"/>
                <a:gd name="T28" fmla="*/ 3 w 219"/>
                <a:gd name="T29" fmla="*/ 136 h 219"/>
                <a:gd name="T30" fmla="*/ 0 w 219"/>
                <a:gd name="T31" fmla="*/ 101 h 219"/>
                <a:gd name="T32" fmla="*/ 8 w 219"/>
                <a:gd name="T33" fmla="*/ 66 h 219"/>
                <a:gd name="T34" fmla="*/ 26 w 219"/>
                <a:gd name="T35" fmla="*/ 38 h 219"/>
                <a:gd name="T36" fmla="*/ 52 w 219"/>
                <a:gd name="T37" fmla="*/ 17 h 219"/>
                <a:gd name="T38" fmla="*/ 83 w 219"/>
                <a:gd name="T39" fmla="*/ 3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53" y="9"/>
                  </a:lnTo>
                  <a:lnTo>
                    <a:pt x="181" y="26"/>
                  </a:lnTo>
                  <a:lnTo>
                    <a:pt x="205" y="52"/>
                  </a:lnTo>
                  <a:lnTo>
                    <a:pt x="216" y="84"/>
                  </a:lnTo>
                  <a:lnTo>
                    <a:pt x="219" y="115"/>
                  </a:lnTo>
                  <a:lnTo>
                    <a:pt x="210" y="150"/>
                  </a:lnTo>
                  <a:lnTo>
                    <a:pt x="193" y="182"/>
                  </a:lnTo>
                  <a:lnTo>
                    <a:pt x="167" y="202"/>
                  </a:lnTo>
                  <a:lnTo>
                    <a:pt x="138" y="216"/>
                  </a:lnTo>
                  <a:lnTo>
                    <a:pt x="104" y="219"/>
                  </a:lnTo>
                  <a:lnTo>
                    <a:pt x="69" y="210"/>
                  </a:lnTo>
                  <a:lnTo>
                    <a:pt x="40" y="193"/>
                  </a:lnTo>
                  <a:lnTo>
                    <a:pt x="17" y="167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8" y="66"/>
                  </a:lnTo>
                  <a:lnTo>
                    <a:pt x="26" y="38"/>
                  </a:lnTo>
                  <a:lnTo>
                    <a:pt x="52" y="17"/>
                  </a:lnTo>
                  <a:lnTo>
                    <a:pt x="83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5" name="Freeform 30"/>
            <p:cNvSpPr>
              <a:spLocks/>
            </p:cNvSpPr>
            <p:nvPr/>
          </p:nvSpPr>
          <p:spPr bwMode="auto">
            <a:xfrm rot="10800000">
              <a:off x="11580266" y="3763599"/>
              <a:ext cx="172813" cy="173613"/>
            </a:xfrm>
            <a:custGeom>
              <a:avLst/>
              <a:gdLst>
                <a:gd name="T0" fmla="*/ 115 w 216"/>
                <a:gd name="T1" fmla="*/ 0 h 217"/>
                <a:gd name="T2" fmla="*/ 150 w 216"/>
                <a:gd name="T3" fmla="*/ 6 h 217"/>
                <a:gd name="T4" fmla="*/ 178 w 216"/>
                <a:gd name="T5" fmla="*/ 26 h 217"/>
                <a:gd name="T6" fmla="*/ 201 w 216"/>
                <a:gd name="T7" fmla="*/ 52 h 217"/>
                <a:gd name="T8" fmla="*/ 213 w 216"/>
                <a:gd name="T9" fmla="*/ 81 h 217"/>
                <a:gd name="T10" fmla="*/ 216 w 216"/>
                <a:gd name="T11" fmla="*/ 116 h 217"/>
                <a:gd name="T12" fmla="*/ 210 w 216"/>
                <a:gd name="T13" fmla="*/ 150 h 217"/>
                <a:gd name="T14" fmla="*/ 190 w 216"/>
                <a:gd name="T15" fmla="*/ 179 h 217"/>
                <a:gd name="T16" fmla="*/ 164 w 216"/>
                <a:gd name="T17" fmla="*/ 202 h 217"/>
                <a:gd name="T18" fmla="*/ 135 w 216"/>
                <a:gd name="T19" fmla="*/ 214 h 217"/>
                <a:gd name="T20" fmla="*/ 101 w 216"/>
                <a:gd name="T21" fmla="*/ 217 h 217"/>
                <a:gd name="T22" fmla="*/ 69 w 216"/>
                <a:gd name="T23" fmla="*/ 211 h 217"/>
                <a:gd name="T24" fmla="*/ 37 w 216"/>
                <a:gd name="T25" fmla="*/ 191 h 217"/>
                <a:gd name="T26" fmla="*/ 14 w 216"/>
                <a:gd name="T27" fmla="*/ 168 h 217"/>
                <a:gd name="T28" fmla="*/ 3 w 216"/>
                <a:gd name="T29" fmla="*/ 136 h 217"/>
                <a:gd name="T30" fmla="*/ 0 w 216"/>
                <a:gd name="T31" fmla="*/ 101 h 217"/>
                <a:gd name="T32" fmla="*/ 5 w 216"/>
                <a:gd name="T33" fmla="*/ 67 h 217"/>
                <a:gd name="T34" fmla="*/ 26 w 216"/>
                <a:gd name="T35" fmla="*/ 38 h 217"/>
                <a:gd name="T36" fmla="*/ 52 w 216"/>
                <a:gd name="T37" fmla="*/ 15 h 217"/>
                <a:gd name="T38" fmla="*/ 80 w 216"/>
                <a:gd name="T39" fmla="*/ 3 h 217"/>
                <a:gd name="T40" fmla="*/ 115 w 216"/>
                <a:gd name="T41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7">
                  <a:moveTo>
                    <a:pt x="115" y="0"/>
                  </a:moveTo>
                  <a:lnTo>
                    <a:pt x="150" y="6"/>
                  </a:lnTo>
                  <a:lnTo>
                    <a:pt x="178" y="26"/>
                  </a:lnTo>
                  <a:lnTo>
                    <a:pt x="201" y="52"/>
                  </a:lnTo>
                  <a:lnTo>
                    <a:pt x="213" y="81"/>
                  </a:lnTo>
                  <a:lnTo>
                    <a:pt x="216" y="116"/>
                  </a:lnTo>
                  <a:lnTo>
                    <a:pt x="210" y="150"/>
                  </a:lnTo>
                  <a:lnTo>
                    <a:pt x="190" y="179"/>
                  </a:lnTo>
                  <a:lnTo>
                    <a:pt x="164" y="202"/>
                  </a:lnTo>
                  <a:lnTo>
                    <a:pt x="135" y="214"/>
                  </a:lnTo>
                  <a:lnTo>
                    <a:pt x="101" y="217"/>
                  </a:lnTo>
                  <a:lnTo>
                    <a:pt x="69" y="211"/>
                  </a:lnTo>
                  <a:lnTo>
                    <a:pt x="37" y="191"/>
                  </a:lnTo>
                  <a:lnTo>
                    <a:pt x="14" y="168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5" y="67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0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6" name="Freeform 31"/>
            <p:cNvSpPr>
              <a:spLocks/>
            </p:cNvSpPr>
            <p:nvPr/>
          </p:nvSpPr>
          <p:spPr bwMode="auto">
            <a:xfrm rot="10800000">
              <a:off x="11389052" y="3648390"/>
              <a:ext cx="175213" cy="172813"/>
            </a:xfrm>
            <a:custGeom>
              <a:avLst/>
              <a:gdLst>
                <a:gd name="T0" fmla="*/ 118 w 219"/>
                <a:gd name="T1" fmla="*/ 0 h 216"/>
                <a:gd name="T2" fmla="*/ 153 w 219"/>
                <a:gd name="T3" fmla="*/ 5 h 216"/>
                <a:gd name="T4" fmla="*/ 182 w 219"/>
                <a:gd name="T5" fmla="*/ 26 h 216"/>
                <a:gd name="T6" fmla="*/ 205 w 219"/>
                <a:gd name="T7" fmla="*/ 51 h 216"/>
                <a:gd name="T8" fmla="*/ 216 w 219"/>
                <a:gd name="T9" fmla="*/ 80 h 216"/>
                <a:gd name="T10" fmla="*/ 219 w 219"/>
                <a:gd name="T11" fmla="*/ 115 h 216"/>
                <a:gd name="T12" fmla="*/ 213 w 219"/>
                <a:gd name="T13" fmla="*/ 149 h 216"/>
                <a:gd name="T14" fmla="*/ 193 w 219"/>
                <a:gd name="T15" fmla="*/ 178 h 216"/>
                <a:gd name="T16" fmla="*/ 167 w 219"/>
                <a:gd name="T17" fmla="*/ 201 h 216"/>
                <a:gd name="T18" fmla="*/ 138 w 219"/>
                <a:gd name="T19" fmla="*/ 213 h 216"/>
                <a:gd name="T20" fmla="*/ 104 w 219"/>
                <a:gd name="T21" fmla="*/ 216 h 216"/>
                <a:gd name="T22" fmla="*/ 69 w 219"/>
                <a:gd name="T23" fmla="*/ 210 h 216"/>
                <a:gd name="T24" fmla="*/ 40 w 219"/>
                <a:gd name="T25" fmla="*/ 190 h 216"/>
                <a:gd name="T26" fmla="*/ 17 w 219"/>
                <a:gd name="T27" fmla="*/ 167 h 216"/>
                <a:gd name="T28" fmla="*/ 6 w 219"/>
                <a:gd name="T29" fmla="*/ 135 h 216"/>
                <a:gd name="T30" fmla="*/ 0 w 219"/>
                <a:gd name="T31" fmla="*/ 100 h 216"/>
                <a:gd name="T32" fmla="*/ 9 w 219"/>
                <a:gd name="T33" fmla="*/ 66 h 216"/>
                <a:gd name="T34" fmla="*/ 29 w 219"/>
                <a:gd name="T35" fmla="*/ 37 h 216"/>
                <a:gd name="T36" fmla="*/ 55 w 219"/>
                <a:gd name="T37" fmla="*/ 14 h 216"/>
                <a:gd name="T38" fmla="*/ 84 w 219"/>
                <a:gd name="T39" fmla="*/ 2 h 216"/>
                <a:gd name="T40" fmla="*/ 118 w 219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6">
                  <a:moveTo>
                    <a:pt x="118" y="0"/>
                  </a:moveTo>
                  <a:lnTo>
                    <a:pt x="153" y="5"/>
                  </a:lnTo>
                  <a:lnTo>
                    <a:pt x="182" y="26"/>
                  </a:lnTo>
                  <a:lnTo>
                    <a:pt x="205" y="51"/>
                  </a:lnTo>
                  <a:lnTo>
                    <a:pt x="216" y="80"/>
                  </a:lnTo>
                  <a:lnTo>
                    <a:pt x="219" y="115"/>
                  </a:lnTo>
                  <a:lnTo>
                    <a:pt x="213" y="149"/>
                  </a:lnTo>
                  <a:lnTo>
                    <a:pt x="193" y="178"/>
                  </a:lnTo>
                  <a:lnTo>
                    <a:pt x="167" y="201"/>
                  </a:lnTo>
                  <a:lnTo>
                    <a:pt x="138" y="213"/>
                  </a:lnTo>
                  <a:lnTo>
                    <a:pt x="104" y="216"/>
                  </a:lnTo>
                  <a:lnTo>
                    <a:pt x="69" y="210"/>
                  </a:lnTo>
                  <a:lnTo>
                    <a:pt x="40" y="190"/>
                  </a:lnTo>
                  <a:lnTo>
                    <a:pt x="17" y="167"/>
                  </a:lnTo>
                  <a:lnTo>
                    <a:pt x="6" y="135"/>
                  </a:lnTo>
                  <a:lnTo>
                    <a:pt x="0" y="100"/>
                  </a:lnTo>
                  <a:lnTo>
                    <a:pt x="9" y="66"/>
                  </a:lnTo>
                  <a:lnTo>
                    <a:pt x="29" y="37"/>
                  </a:lnTo>
                  <a:lnTo>
                    <a:pt x="55" y="14"/>
                  </a:lnTo>
                  <a:lnTo>
                    <a:pt x="84" y="2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7" name="Freeform 32"/>
            <p:cNvSpPr>
              <a:spLocks/>
            </p:cNvSpPr>
            <p:nvPr/>
          </p:nvSpPr>
          <p:spPr bwMode="auto">
            <a:xfrm rot="10800000">
              <a:off x="11241041" y="3477977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49 w 219"/>
                <a:gd name="T3" fmla="*/ 9 h 219"/>
                <a:gd name="T4" fmla="*/ 181 w 219"/>
                <a:gd name="T5" fmla="*/ 26 h 219"/>
                <a:gd name="T6" fmla="*/ 201 w 219"/>
                <a:gd name="T7" fmla="*/ 52 h 219"/>
                <a:gd name="T8" fmla="*/ 216 w 219"/>
                <a:gd name="T9" fmla="*/ 81 h 219"/>
                <a:gd name="T10" fmla="*/ 219 w 219"/>
                <a:gd name="T11" fmla="*/ 115 h 219"/>
                <a:gd name="T12" fmla="*/ 210 w 219"/>
                <a:gd name="T13" fmla="*/ 150 h 219"/>
                <a:gd name="T14" fmla="*/ 193 w 219"/>
                <a:gd name="T15" fmla="*/ 179 h 219"/>
                <a:gd name="T16" fmla="*/ 167 w 219"/>
                <a:gd name="T17" fmla="*/ 202 h 219"/>
                <a:gd name="T18" fmla="*/ 135 w 219"/>
                <a:gd name="T19" fmla="*/ 216 h 219"/>
                <a:gd name="T20" fmla="*/ 103 w 219"/>
                <a:gd name="T21" fmla="*/ 219 h 219"/>
                <a:gd name="T22" fmla="*/ 69 w 219"/>
                <a:gd name="T23" fmla="*/ 210 h 219"/>
                <a:gd name="T24" fmla="*/ 37 w 219"/>
                <a:gd name="T25" fmla="*/ 193 h 219"/>
                <a:gd name="T26" fmla="*/ 17 w 219"/>
                <a:gd name="T27" fmla="*/ 167 h 219"/>
                <a:gd name="T28" fmla="*/ 2 w 219"/>
                <a:gd name="T29" fmla="*/ 135 h 219"/>
                <a:gd name="T30" fmla="*/ 0 w 219"/>
                <a:gd name="T31" fmla="*/ 101 h 219"/>
                <a:gd name="T32" fmla="*/ 8 w 219"/>
                <a:gd name="T33" fmla="*/ 66 h 219"/>
                <a:gd name="T34" fmla="*/ 26 w 219"/>
                <a:gd name="T35" fmla="*/ 37 h 219"/>
                <a:gd name="T36" fmla="*/ 51 w 219"/>
                <a:gd name="T37" fmla="*/ 17 h 219"/>
                <a:gd name="T38" fmla="*/ 83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49" y="9"/>
                  </a:lnTo>
                  <a:lnTo>
                    <a:pt x="181" y="26"/>
                  </a:lnTo>
                  <a:lnTo>
                    <a:pt x="201" y="52"/>
                  </a:lnTo>
                  <a:lnTo>
                    <a:pt x="216" y="81"/>
                  </a:lnTo>
                  <a:lnTo>
                    <a:pt x="219" y="115"/>
                  </a:lnTo>
                  <a:lnTo>
                    <a:pt x="210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5" y="216"/>
                  </a:lnTo>
                  <a:lnTo>
                    <a:pt x="103" y="219"/>
                  </a:lnTo>
                  <a:lnTo>
                    <a:pt x="69" y="210"/>
                  </a:lnTo>
                  <a:lnTo>
                    <a:pt x="37" y="193"/>
                  </a:lnTo>
                  <a:lnTo>
                    <a:pt x="17" y="167"/>
                  </a:lnTo>
                  <a:lnTo>
                    <a:pt x="2" y="135"/>
                  </a:lnTo>
                  <a:lnTo>
                    <a:pt x="0" y="101"/>
                  </a:lnTo>
                  <a:lnTo>
                    <a:pt x="8" y="66"/>
                  </a:lnTo>
                  <a:lnTo>
                    <a:pt x="26" y="37"/>
                  </a:lnTo>
                  <a:lnTo>
                    <a:pt x="51" y="17"/>
                  </a:lnTo>
                  <a:lnTo>
                    <a:pt x="83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8" name="Freeform 33"/>
            <p:cNvSpPr>
              <a:spLocks/>
            </p:cNvSpPr>
            <p:nvPr/>
          </p:nvSpPr>
          <p:spPr bwMode="auto">
            <a:xfrm rot="10800000">
              <a:off x="11156235" y="3272363"/>
              <a:ext cx="172813" cy="176013"/>
            </a:xfrm>
            <a:custGeom>
              <a:avLst/>
              <a:gdLst>
                <a:gd name="T0" fmla="*/ 115 w 216"/>
                <a:gd name="T1" fmla="*/ 0 h 220"/>
                <a:gd name="T2" fmla="*/ 150 w 216"/>
                <a:gd name="T3" fmla="*/ 9 h 220"/>
                <a:gd name="T4" fmla="*/ 179 w 216"/>
                <a:gd name="T5" fmla="*/ 26 h 220"/>
                <a:gd name="T6" fmla="*/ 202 w 216"/>
                <a:gd name="T7" fmla="*/ 52 h 220"/>
                <a:gd name="T8" fmla="*/ 213 w 216"/>
                <a:gd name="T9" fmla="*/ 84 h 220"/>
                <a:gd name="T10" fmla="*/ 216 w 216"/>
                <a:gd name="T11" fmla="*/ 116 h 220"/>
                <a:gd name="T12" fmla="*/ 211 w 216"/>
                <a:gd name="T13" fmla="*/ 150 h 220"/>
                <a:gd name="T14" fmla="*/ 193 w 216"/>
                <a:gd name="T15" fmla="*/ 179 h 220"/>
                <a:gd name="T16" fmla="*/ 167 w 216"/>
                <a:gd name="T17" fmla="*/ 202 h 220"/>
                <a:gd name="T18" fmla="*/ 136 w 216"/>
                <a:gd name="T19" fmla="*/ 217 h 220"/>
                <a:gd name="T20" fmla="*/ 101 w 216"/>
                <a:gd name="T21" fmla="*/ 220 h 220"/>
                <a:gd name="T22" fmla="*/ 66 w 216"/>
                <a:gd name="T23" fmla="*/ 211 h 220"/>
                <a:gd name="T24" fmla="*/ 38 w 216"/>
                <a:gd name="T25" fmla="*/ 194 h 220"/>
                <a:gd name="T26" fmla="*/ 15 w 216"/>
                <a:gd name="T27" fmla="*/ 168 h 220"/>
                <a:gd name="T28" fmla="*/ 3 w 216"/>
                <a:gd name="T29" fmla="*/ 136 h 220"/>
                <a:gd name="T30" fmla="*/ 0 w 216"/>
                <a:gd name="T31" fmla="*/ 104 h 220"/>
                <a:gd name="T32" fmla="*/ 6 w 216"/>
                <a:gd name="T33" fmla="*/ 70 h 220"/>
                <a:gd name="T34" fmla="*/ 26 w 216"/>
                <a:gd name="T35" fmla="*/ 38 h 220"/>
                <a:gd name="T36" fmla="*/ 52 w 216"/>
                <a:gd name="T37" fmla="*/ 18 h 220"/>
                <a:gd name="T38" fmla="*/ 81 w 216"/>
                <a:gd name="T39" fmla="*/ 3 h 220"/>
                <a:gd name="T40" fmla="*/ 115 w 216"/>
                <a:gd name="T41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20">
                  <a:moveTo>
                    <a:pt x="115" y="0"/>
                  </a:moveTo>
                  <a:lnTo>
                    <a:pt x="150" y="9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3" y="84"/>
                  </a:lnTo>
                  <a:lnTo>
                    <a:pt x="216" y="116"/>
                  </a:lnTo>
                  <a:lnTo>
                    <a:pt x="211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6" y="217"/>
                  </a:lnTo>
                  <a:lnTo>
                    <a:pt x="101" y="220"/>
                  </a:lnTo>
                  <a:lnTo>
                    <a:pt x="66" y="211"/>
                  </a:lnTo>
                  <a:lnTo>
                    <a:pt x="38" y="194"/>
                  </a:lnTo>
                  <a:lnTo>
                    <a:pt x="15" y="168"/>
                  </a:lnTo>
                  <a:lnTo>
                    <a:pt x="3" y="136"/>
                  </a:lnTo>
                  <a:lnTo>
                    <a:pt x="0" y="104"/>
                  </a:lnTo>
                  <a:lnTo>
                    <a:pt x="6" y="70"/>
                  </a:lnTo>
                  <a:lnTo>
                    <a:pt x="26" y="38"/>
                  </a:lnTo>
                  <a:lnTo>
                    <a:pt x="52" y="18"/>
                  </a:lnTo>
                  <a:lnTo>
                    <a:pt x="81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9" name="Freeform 34"/>
            <p:cNvSpPr>
              <a:spLocks/>
            </p:cNvSpPr>
            <p:nvPr/>
          </p:nvSpPr>
          <p:spPr bwMode="auto">
            <a:xfrm rot="10800000">
              <a:off x="11167436" y="3083549"/>
              <a:ext cx="110408" cy="108808"/>
            </a:xfrm>
            <a:custGeom>
              <a:avLst/>
              <a:gdLst>
                <a:gd name="T0" fmla="*/ 69 w 138"/>
                <a:gd name="T1" fmla="*/ 0 h 136"/>
                <a:gd name="T2" fmla="*/ 95 w 138"/>
                <a:gd name="T3" fmla="*/ 6 h 136"/>
                <a:gd name="T4" fmla="*/ 118 w 138"/>
                <a:gd name="T5" fmla="*/ 21 h 136"/>
                <a:gd name="T6" fmla="*/ 132 w 138"/>
                <a:gd name="T7" fmla="*/ 41 h 136"/>
                <a:gd name="T8" fmla="*/ 138 w 138"/>
                <a:gd name="T9" fmla="*/ 67 h 136"/>
                <a:gd name="T10" fmla="*/ 132 w 138"/>
                <a:gd name="T11" fmla="*/ 93 h 136"/>
                <a:gd name="T12" fmla="*/ 118 w 138"/>
                <a:gd name="T13" fmla="*/ 116 h 136"/>
                <a:gd name="T14" fmla="*/ 95 w 138"/>
                <a:gd name="T15" fmla="*/ 130 h 136"/>
                <a:gd name="T16" fmla="*/ 69 w 138"/>
                <a:gd name="T17" fmla="*/ 136 h 136"/>
                <a:gd name="T18" fmla="*/ 43 w 138"/>
                <a:gd name="T19" fmla="*/ 130 h 136"/>
                <a:gd name="T20" fmla="*/ 20 w 138"/>
                <a:gd name="T21" fmla="*/ 116 h 136"/>
                <a:gd name="T22" fmla="*/ 5 w 138"/>
                <a:gd name="T23" fmla="*/ 93 h 136"/>
                <a:gd name="T24" fmla="*/ 0 w 138"/>
                <a:gd name="T25" fmla="*/ 70 h 136"/>
                <a:gd name="T26" fmla="*/ 5 w 138"/>
                <a:gd name="T27" fmla="*/ 41 h 136"/>
                <a:gd name="T28" fmla="*/ 20 w 138"/>
                <a:gd name="T29" fmla="*/ 21 h 136"/>
                <a:gd name="T30" fmla="*/ 43 w 138"/>
                <a:gd name="T31" fmla="*/ 6 h 136"/>
                <a:gd name="T32" fmla="*/ 69 w 138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36">
                  <a:moveTo>
                    <a:pt x="69" y="0"/>
                  </a:moveTo>
                  <a:lnTo>
                    <a:pt x="95" y="6"/>
                  </a:lnTo>
                  <a:lnTo>
                    <a:pt x="118" y="21"/>
                  </a:lnTo>
                  <a:lnTo>
                    <a:pt x="132" y="41"/>
                  </a:lnTo>
                  <a:lnTo>
                    <a:pt x="138" y="67"/>
                  </a:lnTo>
                  <a:lnTo>
                    <a:pt x="132" y="93"/>
                  </a:lnTo>
                  <a:lnTo>
                    <a:pt x="118" y="116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3" y="130"/>
                  </a:lnTo>
                  <a:lnTo>
                    <a:pt x="20" y="116"/>
                  </a:lnTo>
                  <a:lnTo>
                    <a:pt x="5" y="93"/>
                  </a:lnTo>
                  <a:lnTo>
                    <a:pt x="0" y="70"/>
                  </a:lnTo>
                  <a:lnTo>
                    <a:pt x="5" y="41"/>
                  </a:lnTo>
                  <a:lnTo>
                    <a:pt x="20" y="21"/>
                  </a:lnTo>
                  <a:lnTo>
                    <a:pt x="43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0" name="Freeform 35"/>
            <p:cNvSpPr>
              <a:spLocks/>
            </p:cNvSpPr>
            <p:nvPr/>
          </p:nvSpPr>
          <p:spPr bwMode="auto">
            <a:xfrm rot="10800000">
              <a:off x="11020225" y="2765126"/>
              <a:ext cx="175213" cy="175213"/>
            </a:xfrm>
            <a:custGeom>
              <a:avLst/>
              <a:gdLst>
                <a:gd name="T0" fmla="*/ 116 w 219"/>
                <a:gd name="T1" fmla="*/ 0 h 219"/>
                <a:gd name="T2" fmla="*/ 150 w 219"/>
                <a:gd name="T3" fmla="*/ 5 h 219"/>
                <a:gd name="T4" fmla="*/ 179 w 219"/>
                <a:gd name="T5" fmla="*/ 25 h 219"/>
                <a:gd name="T6" fmla="*/ 202 w 219"/>
                <a:gd name="T7" fmla="*/ 51 h 219"/>
                <a:gd name="T8" fmla="*/ 217 w 219"/>
                <a:gd name="T9" fmla="*/ 80 h 219"/>
                <a:gd name="T10" fmla="*/ 219 w 219"/>
                <a:gd name="T11" fmla="*/ 115 h 219"/>
                <a:gd name="T12" fmla="*/ 211 w 219"/>
                <a:gd name="T13" fmla="*/ 149 h 219"/>
                <a:gd name="T14" fmla="*/ 193 w 219"/>
                <a:gd name="T15" fmla="*/ 178 h 219"/>
                <a:gd name="T16" fmla="*/ 168 w 219"/>
                <a:gd name="T17" fmla="*/ 201 h 219"/>
                <a:gd name="T18" fmla="*/ 136 w 219"/>
                <a:gd name="T19" fmla="*/ 216 h 219"/>
                <a:gd name="T20" fmla="*/ 101 w 219"/>
                <a:gd name="T21" fmla="*/ 219 h 219"/>
                <a:gd name="T22" fmla="*/ 70 w 219"/>
                <a:gd name="T23" fmla="*/ 210 h 219"/>
                <a:gd name="T24" fmla="*/ 38 w 219"/>
                <a:gd name="T25" fmla="*/ 193 h 219"/>
                <a:gd name="T26" fmla="*/ 18 w 219"/>
                <a:gd name="T27" fmla="*/ 167 h 219"/>
                <a:gd name="T28" fmla="*/ 3 w 219"/>
                <a:gd name="T29" fmla="*/ 135 h 219"/>
                <a:gd name="T30" fmla="*/ 0 w 219"/>
                <a:gd name="T31" fmla="*/ 100 h 219"/>
                <a:gd name="T32" fmla="*/ 9 w 219"/>
                <a:gd name="T33" fmla="*/ 69 h 219"/>
                <a:gd name="T34" fmla="*/ 26 w 219"/>
                <a:gd name="T35" fmla="*/ 37 h 219"/>
                <a:gd name="T36" fmla="*/ 52 w 219"/>
                <a:gd name="T37" fmla="*/ 14 h 219"/>
                <a:gd name="T38" fmla="*/ 84 w 219"/>
                <a:gd name="T39" fmla="*/ 2 h 219"/>
                <a:gd name="T40" fmla="*/ 116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6" y="0"/>
                  </a:moveTo>
                  <a:lnTo>
                    <a:pt x="150" y="5"/>
                  </a:lnTo>
                  <a:lnTo>
                    <a:pt x="179" y="25"/>
                  </a:lnTo>
                  <a:lnTo>
                    <a:pt x="202" y="51"/>
                  </a:lnTo>
                  <a:lnTo>
                    <a:pt x="217" y="80"/>
                  </a:lnTo>
                  <a:lnTo>
                    <a:pt x="219" y="115"/>
                  </a:lnTo>
                  <a:lnTo>
                    <a:pt x="211" y="149"/>
                  </a:lnTo>
                  <a:lnTo>
                    <a:pt x="193" y="178"/>
                  </a:lnTo>
                  <a:lnTo>
                    <a:pt x="168" y="201"/>
                  </a:lnTo>
                  <a:lnTo>
                    <a:pt x="136" y="216"/>
                  </a:lnTo>
                  <a:lnTo>
                    <a:pt x="101" y="219"/>
                  </a:lnTo>
                  <a:lnTo>
                    <a:pt x="70" y="210"/>
                  </a:lnTo>
                  <a:lnTo>
                    <a:pt x="38" y="193"/>
                  </a:lnTo>
                  <a:lnTo>
                    <a:pt x="18" y="167"/>
                  </a:lnTo>
                  <a:lnTo>
                    <a:pt x="3" y="135"/>
                  </a:lnTo>
                  <a:lnTo>
                    <a:pt x="0" y="100"/>
                  </a:lnTo>
                  <a:lnTo>
                    <a:pt x="9" y="69"/>
                  </a:lnTo>
                  <a:lnTo>
                    <a:pt x="26" y="37"/>
                  </a:lnTo>
                  <a:lnTo>
                    <a:pt x="52" y="14"/>
                  </a:lnTo>
                  <a:lnTo>
                    <a:pt x="84" y="2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1" name="Freeform 36"/>
            <p:cNvSpPr>
              <a:spLocks/>
            </p:cNvSpPr>
            <p:nvPr/>
          </p:nvSpPr>
          <p:spPr bwMode="auto">
            <a:xfrm rot="10800000">
              <a:off x="11130634" y="2571512"/>
              <a:ext cx="172813" cy="175213"/>
            </a:xfrm>
            <a:custGeom>
              <a:avLst/>
              <a:gdLst>
                <a:gd name="T0" fmla="*/ 115 w 216"/>
                <a:gd name="T1" fmla="*/ 0 h 219"/>
                <a:gd name="T2" fmla="*/ 150 w 216"/>
                <a:gd name="T3" fmla="*/ 8 h 219"/>
                <a:gd name="T4" fmla="*/ 179 w 216"/>
                <a:gd name="T5" fmla="*/ 26 h 219"/>
                <a:gd name="T6" fmla="*/ 202 w 216"/>
                <a:gd name="T7" fmla="*/ 52 h 219"/>
                <a:gd name="T8" fmla="*/ 213 w 216"/>
                <a:gd name="T9" fmla="*/ 83 h 219"/>
                <a:gd name="T10" fmla="*/ 216 w 216"/>
                <a:gd name="T11" fmla="*/ 118 h 219"/>
                <a:gd name="T12" fmla="*/ 210 w 216"/>
                <a:gd name="T13" fmla="*/ 152 h 219"/>
                <a:gd name="T14" fmla="*/ 190 w 216"/>
                <a:gd name="T15" fmla="*/ 181 h 219"/>
                <a:gd name="T16" fmla="*/ 164 w 216"/>
                <a:gd name="T17" fmla="*/ 204 h 219"/>
                <a:gd name="T18" fmla="*/ 135 w 216"/>
                <a:gd name="T19" fmla="*/ 216 h 219"/>
                <a:gd name="T20" fmla="*/ 101 w 216"/>
                <a:gd name="T21" fmla="*/ 219 h 219"/>
                <a:gd name="T22" fmla="*/ 66 w 216"/>
                <a:gd name="T23" fmla="*/ 210 h 219"/>
                <a:gd name="T24" fmla="*/ 37 w 216"/>
                <a:gd name="T25" fmla="*/ 193 h 219"/>
                <a:gd name="T26" fmla="*/ 14 w 216"/>
                <a:gd name="T27" fmla="*/ 167 h 219"/>
                <a:gd name="T28" fmla="*/ 3 w 216"/>
                <a:gd name="T29" fmla="*/ 135 h 219"/>
                <a:gd name="T30" fmla="*/ 0 w 216"/>
                <a:gd name="T31" fmla="*/ 103 h 219"/>
                <a:gd name="T32" fmla="*/ 6 w 216"/>
                <a:gd name="T33" fmla="*/ 69 h 219"/>
                <a:gd name="T34" fmla="*/ 26 w 216"/>
                <a:gd name="T35" fmla="*/ 40 h 219"/>
                <a:gd name="T36" fmla="*/ 49 w 216"/>
                <a:gd name="T37" fmla="*/ 17 h 219"/>
                <a:gd name="T38" fmla="*/ 81 w 216"/>
                <a:gd name="T39" fmla="*/ 3 h 219"/>
                <a:gd name="T40" fmla="*/ 115 w 216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9">
                  <a:moveTo>
                    <a:pt x="115" y="0"/>
                  </a:moveTo>
                  <a:lnTo>
                    <a:pt x="150" y="8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3" y="83"/>
                  </a:lnTo>
                  <a:lnTo>
                    <a:pt x="216" y="118"/>
                  </a:lnTo>
                  <a:lnTo>
                    <a:pt x="210" y="152"/>
                  </a:lnTo>
                  <a:lnTo>
                    <a:pt x="190" y="181"/>
                  </a:lnTo>
                  <a:lnTo>
                    <a:pt x="164" y="204"/>
                  </a:lnTo>
                  <a:lnTo>
                    <a:pt x="135" y="216"/>
                  </a:lnTo>
                  <a:lnTo>
                    <a:pt x="101" y="219"/>
                  </a:lnTo>
                  <a:lnTo>
                    <a:pt x="66" y="210"/>
                  </a:lnTo>
                  <a:lnTo>
                    <a:pt x="37" y="193"/>
                  </a:lnTo>
                  <a:lnTo>
                    <a:pt x="14" y="167"/>
                  </a:lnTo>
                  <a:lnTo>
                    <a:pt x="3" y="135"/>
                  </a:lnTo>
                  <a:lnTo>
                    <a:pt x="0" y="103"/>
                  </a:lnTo>
                  <a:lnTo>
                    <a:pt x="6" y="69"/>
                  </a:lnTo>
                  <a:lnTo>
                    <a:pt x="26" y="40"/>
                  </a:lnTo>
                  <a:lnTo>
                    <a:pt x="49" y="17"/>
                  </a:lnTo>
                  <a:lnTo>
                    <a:pt x="81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2" name="Freeform 37"/>
            <p:cNvSpPr>
              <a:spLocks/>
            </p:cNvSpPr>
            <p:nvPr/>
          </p:nvSpPr>
          <p:spPr bwMode="auto">
            <a:xfrm rot="10800000">
              <a:off x="11285045" y="2410700"/>
              <a:ext cx="172813" cy="175213"/>
            </a:xfrm>
            <a:custGeom>
              <a:avLst/>
              <a:gdLst>
                <a:gd name="T0" fmla="*/ 115 w 216"/>
                <a:gd name="T1" fmla="*/ 0 h 219"/>
                <a:gd name="T2" fmla="*/ 150 w 216"/>
                <a:gd name="T3" fmla="*/ 9 h 219"/>
                <a:gd name="T4" fmla="*/ 178 w 216"/>
                <a:gd name="T5" fmla="*/ 29 h 219"/>
                <a:gd name="T6" fmla="*/ 201 w 216"/>
                <a:gd name="T7" fmla="*/ 52 h 219"/>
                <a:gd name="T8" fmla="*/ 213 w 216"/>
                <a:gd name="T9" fmla="*/ 84 h 219"/>
                <a:gd name="T10" fmla="*/ 216 w 216"/>
                <a:gd name="T11" fmla="*/ 119 h 219"/>
                <a:gd name="T12" fmla="*/ 210 w 216"/>
                <a:gd name="T13" fmla="*/ 153 h 219"/>
                <a:gd name="T14" fmla="*/ 190 w 216"/>
                <a:gd name="T15" fmla="*/ 182 h 219"/>
                <a:gd name="T16" fmla="*/ 167 w 216"/>
                <a:gd name="T17" fmla="*/ 205 h 219"/>
                <a:gd name="T18" fmla="*/ 135 w 216"/>
                <a:gd name="T19" fmla="*/ 217 h 219"/>
                <a:gd name="T20" fmla="*/ 101 w 216"/>
                <a:gd name="T21" fmla="*/ 219 h 219"/>
                <a:gd name="T22" fmla="*/ 69 w 216"/>
                <a:gd name="T23" fmla="*/ 211 h 219"/>
                <a:gd name="T24" fmla="*/ 37 w 216"/>
                <a:gd name="T25" fmla="*/ 194 h 219"/>
                <a:gd name="T26" fmla="*/ 14 w 216"/>
                <a:gd name="T27" fmla="*/ 168 h 219"/>
                <a:gd name="T28" fmla="*/ 3 w 216"/>
                <a:gd name="T29" fmla="*/ 139 h 219"/>
                <a:gd name="T30" fmla="*/ 0 w 216"/>
                <a:gd name="T31" fmla="*/ 104 h 219"/>
                <a:gd name="T32" fmla="*/ 5 w 216"/>
                <a:gd name="T33" fmla="*/ 70 h 219"/>
                <a:gd name="T34" fmla="*/ 23 w 216"/>
                <a:gd name="T35" fmla="*/ 41 h 219"/>
                <a:gd name="T36" fmla="*/ 49 w 216"/>
                <a:gd name="T37" fmla="*/ 18 h 219"/>
                <a:gd name="T38" fmla="*/ 80 w 216"/>
                <a:gd name="T39" fmla="*/ 6 h 219"/>
                <a:gd name="T40" fmla="*/ 115 w 216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9">
                  <a:moveTo>
                    <a:pt x="115" y="0"/>
                  </a:moveTo>
                  <a:lnTo>
                    <a:pt x="150" y="9"/>
                  </a:lnTo>
                  <a:lnTo>
                    <a:pt x="178" y="29"/>
                  </a:lnTo>
                  <a:lnTo>
                    <a:pt x="201" y="52"/>
                  </a:lnTo>
                  <a:lnTo>
                    <a:pt x="213" y="84"/>
                  </a:lnTo>
                  <a:lnTo>
                    <a:pt x="216" y="119"/>
                  </a:lnTo>
                  <a:lnTo>
                    <a:pt x="210" y="153"/>
                  </a:lnTo>
                  <a:lnTo>
                    <a:pt x="190" y="182"/>
                  </a:lnTo>
                  <a:lnTo>
                    <a:pt x="167" y="205"/>
                  </a:lnTo>
                  <a:lnTo>
                    <a:pt x="135" y="217"/>
                  </a:lnTo>
                  <a:lnTo>
                    <a:pt x="101" y="219"/>
                  </a:lnTo>
                  <a:lnTo>
                    <a:pt x="69" y="211"/>
                  </a:lnTo>
                  <a:lnTo>
                    <a:pt x="37" y="194"/>
                  </a:lnTo>
                  <a:lnTo>
                    <a:pt x="14" y="168"/>
                  </a:lnTo>
                  <a:lnTo>
                    <a:pt x="3" y="139"/>
                  </a:lnTo>
                  <a:lnTo>
                    <a:pt x="0" y="104"/>
                  </a:lnTo>
                  <a:lnTo>
                    <a:pt x="5" y="70"/>
                  </a:lnTo>
                  <a:lnTo>
                    <a:pt x="23" y="41"/>
                  </a:lnTo>
                  <a:lnTo>
                    <a:pt x="49" y="18"/>
                  </a:lnTo>
                  <a:lnTo>
                    <a:pt x="80" y="6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3" name="Freeform 38"/>
            <p:cNvSpPr>
              <a:spLocks/>
            </p:cNvSpPr>
            <p:nvPr/>
          </p:nvSpPr>
          <p:spPr bwMode="auto">
            <a:xfrm rot="10800000">
              <a:off x="11473858" y="2290691"/>
              <a:ext cx="176013" cy="175213"/>
            </a:xfrm>
            <a:custGeom>
              <a:avLst/>
              <a:gdLst>
                <a:gd name="T0" fmla="*/ 119 w 220"/>
                <a:gd name="T1" fmla="*/ 0 h 219"/>
                <a:gd name="T2" fmla="*/ 153 w 220"/>
                <a:gd name="T3" fmla="*/ 9 h 219"/>
                <a:gd name="T4" fmla="*/ 182 w 220"/>
                <a:gd name="T5" fmla="*/ 26 h 219"/>
                <a:gd name="T6" fmla="*/ 205 w 220"/>
                <a:gd name="T7" fmla="*/ 52 h 219"/>
                <a:gd name="T8" fmla="*/ 217 w 220"/>
                <a:gd name="T9" fmla="*/ 81 h 219"/>
                <a:gd name="T10" fmla="*/ 220 w 220"/>
                <a:gd name="T11" fmla="*/ 116 h 219"/>
                <a:gd name="T12" fmla="*/ 211 w 220"/>
                <a:gd name="T13" fmla="*/ 150 h 219"/>
                <a:gd name="T14" fmla="*/ 194 w 220"/>
                <a:gd name="T15" fmla="*/ 179 h 219"/>
                <a:gd name="T16" fmla="*/ 168 w 220"/>
                <a:gd name="T17" fmla="*/ 202 h 219"/>
                <a:gd name="T18" fmla="*/ 139 w 220"/>
                <a:gd name="T19" fmla="*/ 214 h 219"/>
                <a:gd name="T20" fmla="*/ 104 w 220"/>
                <a:gd name="T21" fmla="*/ 219 h 219"/>
                <a:gd name="T22" fmla="*/ 70 w 220"/>
                <a:gd name="T23" fmla="*/ 211 h 219"/>
                <a:gd name="T24" fmla="*/ 41 w 220"/>
                <a:gd name="T25" fmla="*/ 190 h 219"/>
                <a:gd name="T26" fmla="*/ 18 w 220"/>
                <a:gd name="T27" fmla="*/ 167 h 219"/>
                <a:gd name="T28" fmla="*/ 6 w 220"/>
                <a:gd name="T29" fmla="*/ 136 h 219"/>
                <a:gd name="T30" fmla="*/ 0 w 220"/>
                <a:gd name="T31" fmla="*/ 101 h 219"/>
                <a:gd name="T32" fmla="*/ 9 w 220"/>
                <a:gd name="T33" fmla="*/ 67 h 219"/>
                <a:gd name="T34" fmla="*/ 26 w 220"/>
                <a:gd name="T35" fmla="*/ 38 h 219"/>
                <a:gd name="T36" fmla="*/ 52 w 220"/>
                <a:gd name="T37" fmla="*/ 15 h 219"/>
                <a:gd name="T38" fmla="*/ 84 w 220"/>
                <a:gd name="T39" fmla="*/ 3 h 219"/>
                <a:gd name="T40" fmla="*/ 119 w 220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0" h="219">
                  <a:moveTo>
                    <a:pt x="119" y="0"/>
                  </a:moveTo>
                  <a:lnTo>
                    <a:pt x="153" y="9"/>
                  </a:lnTo>
                  <a:lnTo>
                    <a:pt x="182" y="26"/>
                  </a:lnTo>
                  <a:lnTo>
                    <a:pt x="205" y="52"/>
                  </a:lnTo>
                  <a:lnTo>
                    <a:pt x="217" y="81"/>
                  </a:lnTo>
                  <a:lnTo>
                    <a:pt x="220" y="116"/>
                  </a:lnTo>
                  <a:lnTo>
                    <a:pt x="211" y="150"/>
                  </a:lnTo>
                  <a:lnTo>
                    <a:pt x="194" y="179"/>
                  </a:lnTo>
                  <a:lnTo>
                    <a:pt x="168" y="202"/>
                  </a:lnTo>
                  <a:lnTo>
                    <a:pt x="139" y="214"/>
                  </a:lnTo>
                  <a:lnTo>
                    <a:pt x="104" y="219"/>
                  </a:lnTo>
                  <a:lnTo>
                    <a:pt x="70" y="211"/>
                  </a:lnTo>
                  <a:lnTo>
                    <a:pt x="41" y="190"/>
                  </a:lnTo>
                  <a:lnTo>
                    <a:pt x="18" y="167"/>
                  </a:lnTo>
                  <a:lnTo>
                    <a:pt x="6" y="136"/>
                  </a:lnTo>
                  <a:lnTo>
                    <a:pt x="0" y="101"/>
                  </a:lnTo>
                  <a:lnTo>
                    <a:pt x="9" y="67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4" y="3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4" name="Freeform 39"/>
            <p:cNvSpPr>
              <a:spLocks/>
            </p:cNvSpPr>
            <p:nvPr/>
          </p:nvSpPr>
          <p:spPr bwMode="auto">
            <a:xfrm rot="10800000">
              <a:off x="11686674" y="2223486"/>
              <a:ext cx="175213" cy="175213"/>
            </a:xfrm>
            <a:custGeom>
              <a:avLst/>
              <a:gdLst>
                <a:gd name="T0" fmla="*/ 116 w 219"/>
                <a:gd name="T1" fmla="*/ 0 h 219"/>
                <a:gd name="T2" fmla="*/ 150 w 219"/>
                <a:gd name="T3" fmla="*/ 9 h 219"/>
                <a:gd name="T4" fmla="*/ 179 w 219"/>
                <a:gd name="T5" fmla="*/ 26 h 219"/>
                <a:gd name="T6" fmla="*/ 202 w 219"/>
                <a:gd name="T7" fmla="*/ 52 h 219"/>
                <a:gd name="T8" fmla="*/ 216 w 219"/>
                <a:gd name="T9" fmla="*/ 83 h 219"/>
                <a:gd name="T10" fmla="*/ 219 w 219"/>
                <a:gd name="T11" fmla="*/ 115 h 219"/>
                <a:gd name="T12" fmla="*/ 211 w 219"/>
                <a:gd name="T13" fmla="*/ 150 h 219"/>
                <a:gd name="T14" fmla="*/ 193 w 219"/>
                <a:gd name="T15" fmla="*/ 181 h 219"/>
                <a:gd name="T16" fmla="*/ 167 w 219"/>
                <a:gd name="T17" fmla="*/ 202 h 219"/>
                <a:gd name="T18" fmla="*/ 136 w 219"/>
                <a:gd name="T19" fmla="*/ 216 h 219"/>
                <a:gd name="T20" fmla="*/ 101 w 219"/>
                <a:gd name="T21" fmla="*/ 219 h 219"/>
                <a:gd name="T22" fmla="*/ 67 w 219"/>
                <a:gd name="T23" fmla="*/ 210 h 219"/>
                <a:gd name="T24" fmla="*/ 38 w 219"/>
                <a:gd name="T25" fmla="*/ 193 h 219"/>
                <a:gd name="T26" fmla="*/ 15 w 219"/>
                <a:gd name="T27" fmla="*/ 167 h 219"/>
                <a:gd name="T28" fmla="*/ 3 w 219"/>
                <a:gd name="T29" fmla="*/ 135 h 219"/>
                <a:gd name="T30" fmla="*/ 0 w 219"/>
                <a:gd name="T31" fmla="*/ 101 h 219"/>
                <a:gd name="T32" fmla="*/ 9 w 219"/>
                <a:gd name="T33" fmla="*/ 69 h 219"/>
                <a:gd name="T34" fmla="*/ 26 w 219"/>
                <a:gd name="T35" fmla="*/ 37 h 219"/>
                <a:gd name="T36" fmla="*/ 52 w 219"/>
                <a:gd name="T37" fmla="*/ 17 h 219"/>
                <a:gd name="T38" fmla="*/ 81 w 219"/>
                <a:gd name="T39" fmla="*/ 3 h 219"/>
                <a:gd name="T40" fmla="*/ 116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6" y="0"/>
                  </a:moveTo>
                  <a:lnTo>
                    <a:pt x="150" y="9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6" y="83"/>
                  </a:lnTo>
                  <a:lnTo>
                    <a:pt x="219" y="115"/>
                  </a:lnTo>
                  <a:lnTo>
                    <a:pt x="211" y="150"/>
                  </a:lnTo>
                  <a:lnTo>
                    <a:pt x="193" y="181"/>
                  </a:lnTo>
                  <a:lnTo>
                    <a:pt x="167" y="202"/>
                  </a:lnTo>
                  <a:lnTo>
                    <a:pt x="136" y="216"/>
                  </a:lnTo>
                  <a:lnTo>
                    <a:pt x="101" y="219"/>
                  </a:lnTo>
                  <a:lnTo>
                    <a:pt x="67" y="210"/>
                  </a:lnTo>
                  <a:lnTo>
                    <a:pt x="38" y="193"/>
                  </a:lnTo>
                  <a:lnTo>
                    <a:pt x="15" y="167"/>
                  </a:lnTo>
                  <a:lnTo>
                    <a:pt x="3" y="135"/>
                  </a:lnTo>
                  <a:lnTo>
                    <a:pt x="0" y="101"/>
                  </a:lnTo>
                  <a:lnTo>
                    <a:pt x="9" y="69"/>
                  </a:lnTo>
                  <a:lnTo>
                    <a:pt x="26" y="37"/>
                  </a:lnTo>
                  <a:lnTo>
                    <a:pt x="52" y="17"/>
                  </a:lnTo>
                  <a:lnTo>
                    <a:pt x="81" y="3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5" name="Freeform 40"/>
            <p:cNvSpPr>
              <a:spLocks/>
            </p:cNvSpPr>
            <p:nvPr/>
          </p:nvSpPr>
          <p:spPr bwMode="auto">
            <a:xfrm rot="10800000">
              <a:off x="11909890" y="2212285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49 w 219"/>
                <a:gd name="T3" fmla="*/ 9 h 219"/>
                <a:gd name="T4" fmla="*/ 181 w 219"/>
                <a:gd name="T5" fmla="*/ 26 h 219"/>
                <a:gd name="T6" fmla="*/ 201 w 219"/>
                <a:gd name="T7" fmla="*/ 52 h 219"/>
                <a:gd name="T8" fmla="*/ 216 w 219"/>
                <a:gd name="T9" fmla="*/ 84 h 219"/>
                <a:gd name="T10" fmla="*/ 219 w 219"/>
                <a:gd name="T11" fmla="*/ 118 h 219"/>
                <a:gd name="T12" fmla="*/ 210 w 219"/>
                <a:gd name="T13" fmla="*/ 150 h 219"/>
                <a:gd name="T14" fmla="*/ 193 w 219"/>
                <a:gd name="T15" fmla="*/ 182 h 219"/>
                <a:gd name="T16" fmla="*/ 167 w 219"/>
                <a:gd name="T17" fmla="*/ 202 h 219"/>
                <a:gd name="T18" fmla="*/ 135 w 219"/>
                <a:gd name="T19" fmla="*/ 216 h 219"/>
                <a:gd name="T20" fmla="*/ 103 w 219"/>
                <a:gd name="T21" fmla="*/ 219 h 219"/>
                <a:gd name="T22" fmla="*/ 69 w 219"/>
                <a:gd name="T23" fmla="*/ 211 h 219"/>
                <a:gd name="T24" fmla="*/ 37 w 219"/>
                <a:gd name="T25" fmla="*/ 193 h 219"/>
                <a:gd name="T26" fmla="*/ 17 w 219"/>
                <a:gd name="T27" fmla="*/ 167 h 219"/>
                <a:gd name="T28" fmla="*/ 2 w 219"/>
                <a:gd name="T29" fmla="*/ 139 h 219"/>
                <a:gd name="T30" fmla="*/ 0 w 219"/>
                <a:gd name="T31" fmla="*/ 104 h 219"/>
                <a:gd name="T32" fmla="*/ 8 w 219"/>
                <a:gd name="T33" fmla="*/ 69 h 219"/>
                <a:gd name="T34" fmla="*/ 26 w 219"/>
                <a:gd name="T35" fmla="*/ 41 h 219"/>
                <a:gd name="T36" fmla="*/ 51 w 219"/>
                <a:gd name="T37" fmla="*/ 18 h 219"/>
                <a:gd name="T38" fmla="*/ 83 w 219"/>
                <a:gd name="T39" fmla="*/ 6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49" y="9"/>
                  </a:lnTo>
                  <a:lnTo>
                    <a:pt x="181" y="26"/>
                  </a:lnTo>
                  <a:lnTo>
                    <a:pt x="201" y="52"/>
                  </a:lnTo>
                  <a:lnTo>
                    <a:pt x="216" y="84"/>
                  </a:lnTo>
                  <a:lnTo>
                    <a:pt x="219" y="118"/>
                  </a:lnTo>
                  <a:lnTo>
                    <a:pt x="210" y="150"/>
                  </a:lnTo>
                  <a:lnTo>
                    <a:pt x="193" y="182"/>
                  </a:lnTo>
                  <a:lnTo>
                    <a:pt x="167" y="202"/>
                  </a:lnTo>
                  <a:lnTo>
                    <a:pt x="135" y="216"/>
                  </a:lnTo>
                  <a:lnTo>
                    <a:pt x="103" y="219"/>
                  </a:lnTo>
                  <a:lnTo>
                    <a:pt x="69" y="211"/>
                  </a:lnTo>
                  <a:lnTo>
                    <a:pt x="37" y="193"/>
                  </a:lnTo>
                  <a:lnTo>
                    <a:pt x="17" y="167"/>
                  </a:lnTo>
                  <a:lnTo>
                    <a:pt x="2" y="139"/>
                  </a:lnTo>
                  <a:lnTo>
                    <a:pt x="0" y="104"/>
                  </a:lnTo>
                  <a:lnTo>
                    <a:pt x="8" y="69"/>
                  </a:lnTo>
                  <a:lnTo>
                    <a:pt x="26" y="41"/>
                  </a:lnTo>
                  <a:lnTo>
                    <a:pt x="51" y="18"/>
                  </a:lnTo>
                  <a:lnTo>
                    <a:pt x="83" y="6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6" name="Freeform 41"/>
            <p:cNvSpPr>
              <a:spLocks/>
            </p:cNvSpPr>
            <p:nvPr/>
          </p:nvSpPr>
          <p:spPr bwMode="auto">
            <a:xfrm rot="10800000">
              <a:off x="12115505" y="3950812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6 h 219"/>
                <a:gd name="T4" fmla="*/ 179 w 219"/>
                <a:gd name="T5" fmla="*/ 26 h 219"/>
                <a:gd name="T6" fmla="*/ 202 w 219"/>
                <a:gd name="T7" fmla="*/ 52 h 219"/>
                <a:gd name="T8" fmla="*/ 216 w 219"/>
                <a:gd name="T9" fmla="*/ 81 h 219"/>
                <a:gd name="T10" fmla="*/ 219 w 219"/>
                <a:gd name="T11" fmla="*/ 115 h 219"/>
                <a:gd name="T12" fmla="*/ 210 w 219"/>
                <a:gd name="T13" fmla="*/ 150 h 219"/>
                <a:gd name="T14" fmla="*/ 193 w 219"/>
                <a:gd name="T15" fmla="*/ 179 h 219"/>
                <a:gd name="T16" fmla="*/ 167 w 219"/>
                <a:gd name="T17" fmla="*/ 202 h 219"/>
                <a:gd name="T18" fmla="*/ 135 w 219"/>
                <a:gd name="T19" fmla="*/ 216 h 219"/>
                <a:gd name="T20" fmla="*/ 101 w 219"/>
                <a:gd name="T21" fmla="*/ 219 h 219"/>
                <a:gd name="T22" fmla="*/ 69 w 219"/>
                <a:gd name="T23" fmla="*/ 211 h 219"/>
                <a:gd name="T24" fmla="*/ 37 w 219"/>
                <a:gd name="T25" fmla="*/ 193 h 219"/>
                <a:gd name="T26" fmla="*/ 17 w 219"/>
                <a:gd name="T27" fmla="*/ 167 h 219"/>
                <a:gd name="T28" fmla="*/ 3 w 219"/>
                <a:gd name="T29" fmla="*/ 136 h 219"/>
                <a:gd name="T30" fmla="*/ 0 w 219"/>
                <a:gd name="T31" fmla="*/ 101 h 219"/>
                <a:gd name="T32" fmla="*/ 9 w 219"/>
                <a:gd name="T33" fmla="*/ 69 h 219"/>
                <a:gd name="T34" fmla="*/ 26 w 219"/>
                <a:gd name="T35" fmla="*/ 38 h 219"/>
                <a:gd name="T36" fmla="*/ 52 w 219"/>
                <a:gd name="T37" fmla="*/ 15 h 219"/>
                <a:gd name="T38" fmla="*/ 84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6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6" y="81"/>
                  </a:lnTo>
                  <a:lnTo>
                    <a:pt x="219" y="115"/>
                  </a:lnTo>
                  <a:lnTo>
                    <a:pt x="210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5" y="216"/>
                  </a:lnTo>
                  <a:lnTo>
                    <a:pt x="101" y="219"/>
                  </a:lnTo>
                  <a:lnTo>
                    <a:pt x="69" y="211"/>
                  </a:lnTo>
                  <a:lnTo>
                    <a:pt x="37" y="193"/>
                  </a:lnTo>
                  <a:lnTo>
                    <a:pt x="17" y="167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9" y="69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4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7" name="Freeform 42"/>
            <p:cNvSpPr>
              <a:spLocks/>
            </p:cNvSpPr>
            <p:nvPr/>
          </p:nvSpPr>
          <p:spPr bwMode="auto">
            <a:xfrm rot="10800000">
              <a:off x="11896289" y="3992415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50 w 219"/>
                <a:gd name="T3" fmla="*/ 9 h 219"/>
                <a:gd name="T4" fmla="*/ 181 w 219"/>
                <a:gd name="T5" fmla="*/ 26 h 219"/>
                <a:gd name="T6" fmla="*/ 205 w 219"/>
                <a:gd name="T7" fmla="*/ 52 h 219"/>
                <a:gd name="T8" fmla="*/ 216 w 219"/>
                <a:gd name="T9" fmla="*/ 84 h 219"/>
                <a:gd name="T10" fmla="*/ 219 w 219"/>
                <a:gd name="T11" fmla="*/ 118 h 219"/>
                <a:gd name="T12" fmla="*/ 210 w 219"/>
                <a:gd name="T13" fmla="*/ 153 h 219"/>
                <a:gd name="T14" fmla="*/ 193 w 219"/>
                <a:gd name="T15" fmla="*/ 182 h 219"/>
                <a:gd name="T16" fmla="*/ 167 w 219"/>
                <a:gd name="T17" fmla="*/ 205 h 219"/>
                <a:gd name="T18" fmla="*/ 135 w 219"/>
                <a:gd name="T19" fmla="*/ 216 h 219"/>
                <a:gd name="T20" fmla="*/ 104 w 219"/>
                <a:gd name="T21" fmla="*/ 219 h 219"/>
                <a:gd name="T22" fmla="*/ 69 w 219"/>
                <a:gd name="T23" fmla="*/ 211 h 219"/>
                <a:gd name="T24" fmla="*/ 40 w 219"/>
                <a:gd name="T25" fmla="*/ 193 h 219"/>
                <a:gd name="T26" fmla="*/ 17 w 219"/>
                <a:gd name="T27" fmla="*/ 167 h 219"/>
                <a:gd name="T28" fmla="*/ 3 w 219"/>
                <a:gd name="T29" fmla="*/ 139 h 219"/>
                <a:gd name="T30" fmla="*/ 0 w 219"/>
                <a:gd name="T31" fmla="*/ 104 h 219"/>
                <a:gd name="T32" fmla="*/ 9 w 219"/>
                <a:gd name="T33" fmla="*/ 69 h 219"/>
                <a:gd name="T34" fmla="*/ 26 w 219"/>
                <a:gd name="T35" fmla="*/ 41 h 219"/>
                <a:gd name="T36" fmla="*/ 52 w 219"/>
                <a:gd name="T37" fmla="*/ 18 h 219"/>
                <a:gd name="T38" fmla="*/ 83 w 219"/>
                <a:gd name="T39" fmla="*/ 3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50" y="9"/>
                  </a:lnTo>
                  <a:lnTo>
                    <a:pt x="181" y="26"/>
                  </a:lnTo>
                  <a:lnTo>
                    <a:pt x="205" y="52"/>
                  </a:lnTo>
                  <a:lnTo>
                    <a:pt x="216" y="84"/>
                  </a:lnTo>
                  <a:lnTo>
                    <a:pt x="219" y="118"/>
                  </a:lnTo>
                  <a:lnTo>
                    <a:pt x="210" y="153"/>
                  </a:lnTo>
                  <a:lnTo>
                    <a:pt x="193" y="182"/>
                  </a:lnTo>
                  <a:lnTo>
                    <a:pt x="167" y="205"/>
                  </a:lnTo>
                  <a:lnTo>
                    <a:pt x="135" y="216"/>
                  </a:lnTo>
                  <a:lnTo>
                    <a:pt x="104" y="219"/>
                  </a:lnTo>
                  <a:lnTo>
                    <a:pt x="69" y="211"/>
                  </a:lnTo>
                  <a:lnTo>
                    <a:pt x="40" y="193"/>
                  </a:lnTo>
                  <a:lnTo>
                    <a:pt x="17" y="167"/>
                  </a:lnTo>
                  <a:lnTo>
                    <a:pt x="3" y="139"/>
                  </a:lnTo>
                  <a:lnTo>
                    <a:pt x="0" y="104"/>
                  </a:lnTo>
                  <a:lnTo>
                    <a:pt x="9" y="69"/>
                  </a:lnTo>
                  <a:lnTo>
                    <a:pt x="26" y="41"/>
                  </a:lnTo>
                  <a:lnTo>
                    <a:pt x="52" y="18"/>
                  </a:lnTo>
                  <a:lnTo>
                    <a:pt x="83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8" name="Freeform 43"/>
            <p:cNvSpPr>
              <a:spLocks/>
            </p:cNvSpPr>
            <p:nvPr/>
          </p:nvSpPr>
          <p:spPr bwMode="auto">
            <a:xfrm rot="10800000">
              <a:off x="11672273" y="3976414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49 w 219"/>
                <a:gd name="T3" fmla="*/ 9 h 219"/>
                <a:gd name="T4" fmla="*/ 181 w 219"/>
                <a:gd name="T5" fmla="*/ 26 h 219"/>
                <a:gd name="T6" fmla="*/ 201 w 219"/>
                <a:gd name="T7" fmla="*/ 52 h 219"/>
                <a:gd name="T8" fmla="*/ 216 w 219"/>
                <a:gd name="T9" fmla="*/ 84 h 219"/>
                <a:gd name="T10" fmla="*/ 219 w 219"/>
                <a:gd name="T11" fmla="*/ 119 h 219"/>
                <a:gd name="T12" fmla="*/ 210 w 219"/>
                <a:gd name="T13" fmla="*/ 150 h 219"/>
                <a:gd name="T14" fmla="*/ 193 w 219"/>
                <a:gd name="T15" fmla="*/ 182 h 219"/>
                <a:gd name="T16" fmla="*/ 167 w 219"/>
                <a:gd name="T17" fmla="*/ 202 h 219"/>
                <a:gd name="T18" fmla="*/ 135 w 219"/>
                <a:gd name="T19" fmla="*/ 217 h 219"/>
                <a:gd name="T20" fmla="*/ 103 w 219"/>
                <a:gd name="T21" fmla="*/ 219 h 219"/>
                <a:gd name="T22" fmla="*/ 69 w 219"/>
                <a:gd name="T23" fmla="*/ 211 h 219"/>
                <a:gd name="T24" fmla="*/ 37 w 219"/>
                <a:gd name="T25" fmla="*/ 194 h 219"/>
                <a:gd name="T26" fmla="*/ 17 w 219"/>
                <a:gd name="T27" fmla="*/ 168 h 219"/>
                <a:gd name="T28" fmla="*/ 2 w 219"/>
                <a:gd name="T29" fmla="*/ 136 h 219"/>
                <a:gd name="T30" fmla="*/ 0 w 219"/>
                <a:gd name="T31" fmla="*/ 104 h 219"/>
                <a:gd name="T32" fmla="*/ 8 w 219"/>
                <a:gd name="T33" fmla="*/ 70 h 219"/>
                <a:gd name="T34" fmla="*/ 25 w 219"/>
                <a:gd name="T35" fmla="*/ 38 h 219"/>
                <a:gd name="T36" fmla="*/ 51 w 219"/>
                <a:gd name="T37" fmla="*/ 18 h 219"/>
                <a:gd name="T38" fmla="*/ 83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49" y="9"/>
                  </a:lnTo>
                  <a:lnTo>
                    <a:pt x="181" y="26"/>
                  </a:lnTo>
                  <a:lnTo>
                    <a:pt x="201" y="52"/>
                  </a:lnTo>
                  <a:lnTo>
                    <a:pt x="216" y="84"/>
                  </a:lnTo>
                  <a:lnTo>
                    <a:pt x="219" y="119"/>
                  </a:lnTo>
                  <a:lnTo>
                    <a:pt x="210" y="150"/>
                  </a:lnTo>
                  <a:lnTo>
                    <a:pt x="193" y="182"/>
                  </a:lnTo>
                  <a:lnTo>
                    <a:pt x="167" y="202"/>
                  </a:lnTo>
                  <a:lnTo>
                    <a:pt x="135" y="217"/>
                  </a:lnTo>
                  <a:lnTo>
                    <a:pt x="103" y="219"/>
                  </a:lnTo>
                  <a:lnTo>
                    <a:pt x="69" y="211"/>
                  </a:lnTo>
                  <a:lnTo>
                    <a:pt x="37" y="194"/>
                  </a:lnTo>
                  <a:lnTo>
                    <a:pt x="17" y="168"/>
                  </a:lnTo>
                  <a:lnTo>
                    <a:pt x="2" y="136"/>
                  </a:lnTo>
                  <a:lnTo>
                    <a:pt x="0" y="104"/>
                  </a:lnTo>
                  <a:lnTo>
                    <a:pt x="8" y="70"/>
                  </a:lnTo>
                  <a:lnTo>
                    <a:pt x="25" y="38"/>
                  </a:lnTo>
                  <a:lnTo>
                    <a:pt x="51" y="18"/>
                  </a:lnTo>
                  <a:lnTo>
                    <a:pt x="83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9" name="Freeform 44"/>
            <p:cNvSpPr>
              <a:spLocks/>
            </p:cNvSpPr>
            <p:nvPr/>
          </p:nvSpPr>
          <p:spPr bwMode="auto">
            <a:xfrm rot="10800000">
              <a:off x="11460257" y="3904409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8 h 219"/>
                <a:gd name="T4" fmla="*/ 178 w 219"/>
                <a:gd name="T5" fmla="*/ 26 h 219"/>
                <a:gd name="T6" fmla="*/ 202 w 219"/>
                <a:gd name="T7" fmla="*/ 52 h 219"/>
                <a:gd name="T8" fmla="*/ 216 w 219"/>
                <a:gd name="T9" fmla="*/ 83 h 219"/>
                <a:gd name="T10" fmla="*/ 219 w 219"/>
                <a:gd name="T11" fmla="*/ 115 h 219"/>
                <a:gd name="T12" fmla="*/ 210 w 219"/>
                <a:gd name="T13" fmla="*/ 150 h 219"/>
                <a:gd name="T14" fmla="*/ 193 w 219"/>
                <a:gd name="T15" fmla="*/ 181 h 219"/>
                <a:gd name="T16" fmla="*/ 167 w 219"/>
                <a:gd name="T17" fmla="*/ 202 h 219"/>
                <a:gd name="T18" fmla="*/ 135 w 219"/>
                <a:gd name="T19" fmla="*/ 216 h 219"/>
                <a:gd name="T20" fmla="*/ 101 w 219"/>
                <a:gd name="T21" fmla="*/ 219 h 219"/>
                <a:gd name="T22" fmla="*/ 69 w 219"/>
                <a:gd name="T23" fmla="*/ 210 h 219"/>
                <a:gd name="T24" fmla="*/ 37 w 219"/>
                <a:gd name="T25" fmla="*/ 193 h 219"/>
                <a:gd name="T26" fmla="*/ 17 w 219"/>
                <a:gd name="T27" fmla="*/ 167 h 219"/>
                <a:gd name="T28" fmla="*/ 3 w 219"/>
                <a:gd name="T29" fmla="*/ 135 h 219"/>
                <a:gd name="T30" fmla="*/ 0 w 219"/>
                <a:gd name="T31" fmla="*/ 101 h 219"/>
                <a:gd name="T32" fmla="*/ 8 w 219"/>
                <a:gd name="T33" fmla="*/ 69 h 219"/>
                <a:gd name="T34" fmla="*/ 26 w 219"/>
                <a:gd name="T35" fmla="*/ 37 h 219"/>
                <a:gd name="T36" fmla="*/ 52 w 219"/>
                <a:gd name="T37" fmla="*/ 17 h 219"/>
                <a:gd name="T38" fmla="*/ 80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8"/>
                  </a:lnTo>
                  <a:lnTo>
                    <a:pt x="178" y="26"/>
                  </a:lnTo>
                  <a:lnTo>
                    <a:pt x="202" y="52"/>
                  </a:lnTo>
                  <a:lnTo>
                    <a:pt x="216" y="83"/>
                  </a:lnTo>
                  <a:lnTo>
                    <a:pt x="219" y="115"/>
                  </a:lnTo>
                  <a:lnTo>
                    <a:pt x="210" y="150"/>
                  </a:lnTo>
                  <a:lnTo>
                    <a:pt x="193" y="181"/>
                  </a:lnTo>
                  <a:lnTo>
                    <a:pt x="167" y="202"/>
                  </a:lnTo>
                  <a:lnTo>
                    <a:pt x="135" y="216"/>
                  </a:lnTo>
                  <a:lnTo>
                    <a:pt x="101" y="219"/>
                  </a:lnTo>
                  <a:lnTo>
                    <a:pt x="69" y="210"/>
                  </a:lnTo>
                  <a:lnTo>
                    <a:pt x="37" y="193"/>
                  </a:lnTo>
                  <a:lnTo>
                    <a:pt x="17" y="167"/>
                  </a:lnTo>
                  <a:lnTo>
                    <a:pt x="3" y="135"/>
                  </a:lnTo>
                  <a:lnTo>
                    <a:pt x="0" y="101"/>
                  </a:lnTo>
                  <a:lnTo>
                    <a:pt x="8" y="69"/>
                  </a:lnTo>
                  <a:lnTo>
                    <a:pt x="26" y="37"/>
                  </a:lnTo>
                  <a:lnTo>
                    <a:pt x="52" y="17"/>
                  </a:lnTo>
                  <a:lnTo>
                    <a:pt x="80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0" name="Freeform 45"/>
            <p:cNvSpPr>
              <a:spLocks/>
            </p:cNvSpPr>
            <p:nvPr/>
          </p:nvSpPr>
          <p:spPr bwMode="auto">
            <a:xfrm rot="10800000">
              <a:off x="11273844" y="3784400"/>
              <a:ext cx="175213" cy="172813"/>
            </a:xfrm>
            <a:custGeom>
              <a:avLst/>
              <a:gdLst>
                <a:gd name="T0" fmla="*/ 118 w 219"/>
                <a:gd name="T1" fmla="*/ 0 h 216"/>
                <a:gd name="T2" fmla="*/ 150 w 219"/>
                <a:gd name="T3" fmla="*/ 5 h 216"/>
                <a:gd name="T4" fmla="*/ 182 w 219"/>
                <a:gd name="T5" fmla="*/ 25 h 216"/>
                <a:gd name="T6" fmla="*/ 205 w 219"/>
                <a:gd name="T7" fmla="*/ 49 h 216"/>
                <a:gd name="T8" fmla="*/ 216 w 219"/>
                <a:gd name="T9" fmla="*/ 80 h 216"/>
                <a:gd name="T10" fmla="*/ 219 w 219"/>
                <a:gd name="T11" fmla="*/ 115 h 216"/>
                <a:gd name="T12" fmla="*/ 211 w 219"/>
                <a:gd name="T13" fmla="*/ 149 h 216"/>
                <a:gd name="T14" fmla="*/ 193 w 219"/>
                <a:gd name="T15" fmla="*/ 178 h 216"/>
                <a:gd name="T16" fmla="*/ 167 w 219"/>
                <a:gd name="T17" fmla="*/ 201 h 216"/>
                <a:gd name="T18" fmla="*/ 139 w 219"/>
                <a:gd name="T19" fmla="*/ 213 h 216"/>
                <a:gd name="T20" fmla="*/ 104 w 219"/>
                <a:gd name="T21" fmla="*/ 216 h 216"/>
                <a:gd name="T22" fmla="*/ 69 w 219"/>
                <a:gd name="T23" fmla="*/ 210 h 216"/>
                <a:gd name="T24" fmla="*/ 41 w 219"/>
                <a:gd name="T25" fmla="*/ 190 h 216"/>
                <a:gd name="T26" fmla="*/ 18 w 219"/>
                <a:gd name="T27" fmla="*/ 164 h 216"/>
                <a:gd name="T28" fmla="*/ 6 w 219"/>
                <a:gd name="T29" fmla="*/ 135 h 216"/>
                <a:gd name="T30" fmla="*/ 0 w 219"/>
                <a:gd name="T31" fmla="*/ 100 h 216"/>
                <a:gd name="T32" fmla="*/ 9 w 219"/>
                <a:gd name="T33" fmla="*/ 66 h 216"/>
                <a:gd name="T34" fmla="*/ 29 w 219"/>
                <a:gd name="T35" fmla="*/ 37 h 216"/>
                <a:gd name="T36" fmla="*/ 52 w 219"/>
                <a:gd name="T37" fmla="*/ 14 h 216"/>
                <a:gd name="T38" fmla="*/ 84 w 219"/>
                <a:gd name="T39" fmla="*/ 2 h 216"/>
                <a:gd name="T40" fmla="*/ 118 w 219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6">
                  <a:moveTo>
                    <a:pt x="118" y="0"/>
                  </a:moveTo>
                  <a:lnTo>
                    <a:pt x="150" y="5"/>
                  </a:lnTo>
                  <a:lnTo>
                    <a:pt x="182" y="25"/>
                  </a:lnTo>
                  <a:lnTo>
                    <a:pt x="205" y="49"/>
                  </a:lnTo>
                  <a:lnTo>
                    <a:pt x="216" y="80"/>
                  </a:lnTo>
                  <a:lnTo>
                    <a:pt x="219" y="115"/>
                  </a:lnTo>
                  <a:lnTo>
                    <a:pt x="211" y="149"/>
                  </a:lnTo>
                  <a:lnTo>
                    <a:pt x="193" y="178"/>
                  </a:lnTo>
                  <a:lnTo>
                    <a:pt x="167" y="201"/>
                  </a:lnTo>
                  <a:lnTo>
                    <a:pt x="139" y="213"/>
                  </a:lnTo>
                  <a:lnTo>
                    <a:pt x="104" y="216"/>
                  </a:lnTo>
                  <a:lnTo>
                    <a:pt x="69" y="210"/>
                  </a:lnTo>
                  <a:lnTo>
                    <a:pt x="41" y="190"/>
                  </a:lnTo>
                  <a:lnTo>
                    <a:pt x="18" y="164"/>
                  </a:lnTo>
                  <a:lnTo>
                    <a:pt x="6" y="135"/>
                  </a:lnTo>
                  <a:lnTo>
                    <a:pt x="0" y="100"/>
                  </a:lnTo>
                  <a:lnTo>
                    <a:pt x="9" y="66"/>
                  </a:lnTo>
                  <a:lnTo>
                    <a:pt x="29" y="37"/>
                  </a:lnTo>
                  <a:lnTo>
                    <a:pt x="52" y="14"/>
                  </a:lnTo>
                  <a:lnTo>
                    <a:pt x="84" y="2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1" name="Freeform 46"/>
            <p:cNvSpPr>
              <a:spLocks/>
            </p:cNvSpPr>
            <p:nvPr/>
          </p:nvSpPr>
          <p:spPr bwMode="auto">
            <a:xfrm rot="10800000">
              <a:off x="11121033" y="3618788"/>
              <a:ext cx="176013" cy="175213"/>
            </a:xfrm>
            <a:custGeom>
              <a:avLst/>
              <a:gdLst>
                <a:gd name="T0" fmla="*/ 119 w 220"/>
                <a:gd name="T1" fmla="*/ 0 h 219"/>
                <a:gd name="T2" fmla="*/ 150 w 220"/>
                <a:gd name="T3" fmla="*/ 6 h 219"/>
                <a:gd name="T4" fmla="*/ 182 w 220"/>
                <a:gd name="T5" fmla="*/ 26 h 219"/>
                <a:gd name="T6" fmla="*/ 202 w 220"/>
                <a:gd name="T7" fmla="*/ 52 h 219"/>
                <a:gd name="T8" fmla="*/ 217 w 220"/>
                <a:gd name="T9" fmla="*/ 81 h 219"/>
                <a:gd name="T10" fmla="*/ 220 w 220"/>
                <a:gd name="T11" fmla="*/ 115 h 219"/>
                <a:gd name="T12" fmla="*/ 211 w 220"/>
                <a:gd name="T13" fmla="*/ 150 h 219"/>
                <a:gd name="T14" fmla="*/ 194 w 220"/>
                <a:gd name="T15" fmla="*/ 179 h 219"/>
                <a:gd name="T16" fmla="*/ 168 w 220"/>
                <a:gd name="T17" fmla="*/ 202 h 219"/>
                <a:gd name="T18" fmla="*/ 136 w 220"/>
                <a:gd name="T19" fmla="*/ 213 h 219"/>
                <a:gd name="T20" fmla="*/ 104 w 220"/>
                <a:gd name="T21" fmla="*/ 219 h 219"/>
                <a:gd name="T22" fmla="*/ 70 w 220"/>
                <a:gd name="T23" fmla="*/ 211 h 219"/>
                <a:gd name="T24" fmla="*/ 38 w 220"/>
                <a:gd name="T25" fmla="*/ 193 h 219"/>
                <a:gd name="T26" fmla="*/ 18 w 220"/>
                <a:gd name="T27" fmla="*/ 167 h 219"/>
                <a:gd name="T28" fmla="*/ 3 w 220"/>
                <a:gd name="T29" fmla="*/ 136 h 219"/>
                <a:gd name="T30" fmla="*/ 0 w 220"/>
                <a:gd name="T31" fmla="*/ 101 h 219"/>
                <a:gd name="T32" fmla="*/ 9 w 220"/>
                <a:gd name="T33" fmla="*/ 69 h 219"/>
                <a:gd name="T34" fmla="*/ 26 w 220"/>
                <a:gd name="T35" fmla="*/ 38 h 219"/>
                <a:gd name="T36" fmla="*/ 52 w 220"/>
                <a:gd name="T37" fmla="*/ 15 h 219"/>
                <a:gd name="T38" fmla="*/ 84 w 220"/>
                <a:gd name="T39" fmla="*/ 3 h 219"/>
                <a:gd name="T40" fmla="*/ 119 w 220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0" h="219">
                  <a:moveTo>
                    <a:pt x="119" y="0"/>
                  </a:moveTo>
                  <a:lnTo>
                    <a:pt x="150" y="6"/>
                  </a:lnTo>
                  <a:lnTo>
                    <a:pt x="182" y="26"/>
                  </a:lnTo>
                  <a:lnTo>
                    <a:pt x="202" y="52"/>
                  </a:lnTo>
                  <a:lnTo>
                    <a:pt x="217" y="81"/>
                  </a:lnTo>
                  <a:lnTo>
                    <a:pt x="220" y="115"/>
                  </a:lnTo>
                  <a:lnTo>
                    <a:pt x="211" y="150"/>
                  </a:lnTo>
                  <a:lnTo>
                    <a:pt x="194" y="179"/>
                  </a:lnTo>
                  <a:lnTo>
                    <a:pt x="168" y="202"/>
                  </a:lnTo>
                  <a:lnTo>
                    <a:pt x="136" y="213"/>
                  </a:lnTo>
                  <a:lnTo>
                    <a:pt x="104" y="219"/>
                  </a:lnTo>
                  <a:lnTo>
                    <a:pt x="70" y="211"/>
                  </a:lnTo>
                  <a:lnTo>
                    <a:pt x="38" y="193"/>
                  </a:lnTo>
                  <a:lnTo>
                    <a:pt x="18" y="167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9" y="69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4" y="3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2" name="Freeform 47"/>
            <p:cNvSpPr>
              <a:spLocks/>
            </p:cNvSpPr>
            <p:nvPr/>
          </p:nvSpPr>
          <p:spPr bwMode="auto">
            <a:xfrm rot="10800000">
              <a:off x="11015425" y="3422774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9 h 219"/>
                <a:gd name="T4" fmla="*/ 182 w 219"/>
                <a:gd name="T5" fmla="*/ 26 h 219"/>
                <a:gd name="T6" fmla="*/ 202 w 219"/>
                <a:gd name="T7" fmla="*/ 52 h 219"/>
                <a:gd name="T8" fmla="*/ 216 w 219"/>
                <a:gd name="T9" fmla="*/ 84 h 219"/>
                <a:gd name="T10" fmla="*/ 219 w 219"/>
                <a:gd name="T11" fmla="*/ 115 h 219"/>
                <a:gd name="T12" fmla="*/ 211 w 219"/>
                <a:gd name="T13" fmla="*/ 150 h 219"/>
                <a:gd name="T14" fmla="*/ 193 w 219"/>
                <a:gd name="T15" fmla="*/ 182 h 219"/>
                <a:gd name="T16" fmla="*/ 167 w 219"/>
                <a:gd name="T17" fmla="*/ 202 h 219"/>
                <a:gd name="T18" fmla="*/ 136 w 219"/>
                <a:gd name="T19" fmla="*/ 216 h 219"/>
                <a:gd name="T20" fmla="*/ 104 w 219"/>
                <a:gd name="T21" fmla="*/ 219 h 219"/>
                <a:gd name="T22" fmla="*/ 69 w 219"/>
                <a:gd name="T23" fmla="*/ 211 h 219"/>
                <a:gd name="T24" fmla="*/ 38 w 219"/>
                <a:gd name="T25" fmla="*/ 193 h 219"/>
                <a:gd name="T26" fmla="*/ 17 w 219"/>
                <a:gd name="T27" fmla="*/ 167 h 219"/>
                <a:gd name="T28" fmla="*/ 3 w 219"/>
                <a:gd name="T29" fmla="*/ 136 h 219"/>
                <a:gd name="T30" fmla="*/ 0 w 219"/>
                <a:gd name="T31" fmla="*/ 104 h 219"/>
                <a:gd name="T32" fmla="*/ 9 w 219"/>
                <a:gd name="T33" fmla="*/ 69 h 219"/>
                <a:gd name="T34" fmla="*/ 26 w 219"/>
                <a:gd name="T35" fmla="*/ 38 h 219"/>
                <a:gd name="T36" fmla="*/ 52 w 219"/>
                <a:gd name="T37" fmla="*/ 17 h 219"/>
                <a:gd name="T38" fmla="*/ 84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9"/>
                  </a:lnTo>
                  <a:lnTo>
                    <a:pt x="182" y="26"/>
                  </a:lnTo>
                  <a:lnTo>
                    <a:pt x="202" y="52"/>
                  </a:lnTo>
                  <a:lnTo>
                    <a:pt x="216" y="84"/>
                  </a:lnTo>
                  <a:lnTo>
                    <a:pt x="219" y="115"/>
                  </a:lnTo>
                  <a:lnTo>
                    <a:pt x="211" y="150"/>
                  </a:lnTo>
                  <a:lnTo>
                    <a:pt x="193" y="182"/>
                  </a:lnTo>
                  <a:lnTo>
                    <a:pt x="167" y="202"/>
                  </a:lnTo>
                  <a:lnTo>
                    <a:pt x="136" y="216"/>
                  </a:lnTo>
                  <a:lnTo>
                    <a:pt x="104" y="219"/>
                  </a:lnTo>
                  <a:lnTo>
                    <a:pt x="69" y="211"/>
                  </a:lnTo>
                  <a:lnTo>
                    <a:pt x="38" y="193"/>
                  </a:lnTo>
                  <a:lnTo>
                    <a:pt x="17" y="167"/>
                  </a:lnTo>
                  <a:lnTo>
                    <a:pt x="3" y="136"/>
                  </a:lnTo>
                  <a:lnTo>
                    <a:pt x="0" y="104"/>
                  </a:lnTo>
                  <a:lnTo>
                    <a:pt x="9" y="69"/>
                  </a:lnTo>
                  <a:lnTo>
                    <a:pt x="26" y="38"/>
                  </a:lnTo>
                  <a:lnTo>
                    <a:pt x="52" y="17"/>
                  </a:lnTo>
                  <a:lnTo>
                    <a:pt x="84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3" name="Freeform 48"/>
            <p:cNvSpPr>
              <a:spLocks/>
            </p:cNvSpPr>
            <p:nvPr/>
          </p:nvSpPr>
          <p:spPr bwMode="auto">
            <a:xfrm rot="10800000">
              <a:off x="10961821" y="3205958"/>
              <a:ext cx="173613" cy="175213"/>
            </a:xfrm>
            <a:custGeom>
              <a:avLst/>
              <a:gdLst>
                <a:gd name="T0" fmla="*/ 116 w 217"/>
                <a:gd name="T1" fmla="*/ 0 h 219"/>
                <a:gd name="T2" fmla="*/ 150 w 217"/>
                <a:gd name="T3" fmla="*/ 9 h 219"/>
                <a:gd name="T4" fmla="*/ 179 w 217"/>
                <a:gd name="T5" fmla="*/ 26 h 219"/>
                <a:gd name="T6" fmla="*/ 202 w 217"/>
                <a:gd name="T7" fmla="*/ 52 h 219"/>
                <a:gd name="T8" fmla="*/ 214 w 217"/>
                <a:gd name="T9" fmla="*/ 84 h 219"/>
                <a:gd name="T10" fmla="*/ 217 w 217"/>
                <a:gd name="T11" fmla="*/ 115 h 219"/>
                <a:gd name="T12" fmla="*/ 211 w 217"/>
                <a:gd name="T13" fmla="*/ 150 h 219"/>
                <a:gd name="T14" fmla="*/ 191 w 217"/>
                <a:gd name="T15" fmla="*/ 182 h 219"/>
                <a:gd name="T16" fmla="*/ 165 w 217"/>
                <a:gd name="T17" fmla="*/ 202 h 219"/>
                <a:gd name="T18" fmla="*/ 136 w 217"/>
                <a:gd name="T19" fmla="*/ 216 h 219"/>
                <a:gd name="T20" fmla="*/ 101 w 217"/>
                <a:gd name="T21" fmla="*/ 219 h 219"/>
                <a:gd name="T22" fmla="*/ 67 w 217"/>
                <a:gd name="T23" fmla="*/ 210 h 219"/>
                <a:gd name="T24" fmla="*/ 38 w 217"/>
                <a:gd name="T25" fmla="*/ 193 h 219"/>
                <a:gd name="T26" fmla="*/ 15 w 217"/>
                <a:gd name="T27" fmla="*/ 167 h 219"/>
                <a:gd name="T28" fmla="*/ 3 w 217"/>
                <a:gd name="T29" fmla="*/ 136 h 219"/>
                <a:gd name="T30" fmla="*/ 0 w 217"/>
                <a:gd name="T31" fmla="*/ 104 h 219"/>
                <a:gd name="T32" fmla="*/ 6 w 217"/>
                <a:gd name="T33" fmla="*/ 69 h 219"/>
                <a:gd name="T34" fmla="*/ 26 w 217"/>
                <a:gd name="T35" fmla="*/ 38 h 219"/>
                <a:gd name="T36" fmla="*/ 52 w 217"/>
                <a:gd name="T37" fmla="*/ 17 h 219"/>
                <a:gd name="T38" fmla="*/ 81 w 217"/>
                <a:gd name="T39" fmla="*/ 3 h 219"/>
                <a:gd name="T40" fmla="*/ 116 w 217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7" h="219">
                  <a:moveTo>
                    <a:pt x="116" y="0"/>
                  </a:moveTo>
                  <a:lnTo>
                    <a:pt x="150" y="9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4" y="84"/>
                  </a:lnTo>
                  <a:lnTo>
                    <a:pt x="217" y="115"/>
                  </a:lnTo>
                  <a:lnTo>
                    <a:pt x="211" y="150"/>
                  </a:lnTo>
                  <a:lnTo>
                    <a:pt x="191" y="182"/>
                  </a:lnTo>
                  <a:lnTo>
                    <a:pt x="165" y="202"/>
                  </a:lnTo>
                  <a:lnTo>
                    <a:pt x="136" y="216"/>
                  </a:lnTo>
                  <a:lnTo>
                    <a:pt x="101" y="219"/>
                  </a:lnTo>
                  <a:lnTo>
                    <a:pt x="67" y="210"/>
                  </a:lnTo>
                  <a:lnTo>
                    <a:pt x="38" y="193"/>
                  </a:lnTo>
                  <a:lnTo>
                    <a:pt x="15" y="167"/>
                  </a:lnTo>
                  <a:lnTo>
                    <a:pt x="3" y="136"/>
                  </a:lnTo>
                  <a:lnTo>
                    <a:pt x="0" y="104"/>
                  </a:lnTo>
                  <a:lnTo>
                    <a:pt x="6" y="69"/>
                  </a:lnTo>
                  <a:lnTo>
                    <a:pt x="26" y="38"/>
                  </a:lnTo>
                  <a:lnTo>
                    <a:pt x="52" y="17"/>
                  </a:lnTo>
                  <a:lnTo>
                    <a:pt x="81" y="3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4" name="Freeform 49"/>
            <p:cNvSpPr>
              <a:spLocks/>
            </p:cNvSpPr>
            <p:nvPr/>
          </p:nvSpPr>
          <p:spPr bwMode="auto">
            <a:xfrm rot="10800000">
              <a:off x="10961821" y="2981941"/>
              <a:ext cx="176013" cy="175213"/>
            </a:xfrm>
            <a:custGeom>
              <a:avLst/>
              <a:gdLst>
                <a:gd name="T0" fmla="*/ 116 w 220"/>
                <a:gd name="T1" fmla="*/ 0 h 219"/>
                <a:gd name="T2" fmla="*/ 150 w 220"/>
                <a:gd name="T3" fmla="*/ 8 h 219"/>
                <a:gd name="T4" fmla="*/ 179 w 220"/>
                <a:gd name="T5" fmla="*/ 26 h 219"/>
                <a:gd name="T6" fmla="*/ 202 w 220"/>
                <a:gd name="T7" fmla="*/ 52 h 219"/>
                <a:gd name="T8" fmla="*/ 217 w 220"/>
                <a:gd name="T9" fmla="*/ 83 h 219"/>
                <a:gd name="T10" fmla="*/ 220 w 220"/>
                <a:gd name="T11" fmla="*/ 115 h 219"/>
                <a:gd name="T12" fmla="*/ 211 w 220"/>
                <a:gd name="T13" fmla="*/ 150 h 219"/>
                <a:gd name="T14" fmla="*/ 194 w 220"/>
                <a:gd name="T15" fmla="*/ 181 h 219"/>
                <a:gd name="T16" fmla="*/ 168 w 220"/>
                <a:gd name="T17" fmla="*/ 201 h 219"/>
                <a:gd name="T18" fmla="*/ 136 w 220"/>
                <a:gd name="T19" fmla="*/ 216 h 219"/>
                <a:gd name="T20" fmla="*/ 101 w 220"/>
                <a:gd name="T21" fmla="*/ 219 h 219"/>
                <a:gd name="T22" fmla="*/ 67 w 220"/>
                <a:gd name="T23" fmla="*/ 210 h 219"/>
                <a:gd name="T24" fmla="*/ 38 w 220"/>
                <a:gd name="T25" fmla="*/ 193 h 219"/>
                <a:gd name="T26" fmla="*/ 15 w 220"/>
                <a:gd name="T27" fmla="*/ 167 h 219"/>
                <a:gd name="T28" fmla="*/ 3 w 220"/>
                <a:gd name="T29" fmla="*/ 135 h 219"/>
                <a:gd name="T30" fmla="*/ 0 w 220"/>
                <a:gd name="T31" fmla="*/ 103 h 219"/>
                <a:gd name="T32" fmla="*/ 6 w 220"/>
                <a:gd name="T33" fmla="*/ 69 h 219"/>
                <a:gd name="T34" fmla="*/ 26 w 220"/>
                <a:gd name="T35" fmla="*/ 37 h 219"/>
                <a:gd name="T36" fmla="*/ 52 w 220"/>
                <a:gd name="T37" fmla="*/ 17 h 219"/>
                <a:gd name="T38" fmla="*/ 81 w 220"/>
                <a:gd name="T39" fmla="*/ 3 h 219"/>
                <a:gd name="T40" fmla="*/ 116 w 220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0" h="219">
                  <a:moveTo>
                    <a:pt x="116" y="0"/>
                  </a:moveTo>
                  <a:lnTo>
                    <a:pt x="150" y="8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7" y="83"/>
                  </a:lnTo>
                  <a:lnTo>
                    <a:pt x="220" y="115"/>
                  </a:lnTo>
                  <a:lnTo>
                    <a:pt x="211" y="150"/>
                  </a:lnTo>
                  <a:lnTo>
                    <a:pt x="194" y="181"/>
                  </a:lnTo>
                  <a:lnTo>
                    <a:pt x="168" y="201"/>
                  </a:lnTo>
                  <a:lnTo>
                    <a:pt x="136" y="216"/>
                  </a:lnTo>
                  <a:lnTo>
                    <a:pt x="101" y="219"/>
                  </a:lnTo>
                  <a:lnTo>
                    <a:pt x="67" y="210"/>
                  </a:lnTo>
                  <a:lnTo>
                    <a:pt x="38" y="193"/>
                  </a:lnTo>
                  <a:lnTo>
                    <a:pt x="15" y="167"/>
                  </a:lnTo>
                  <a:lnTo>
                    <a:pt x="3" y="135"/>
                  </a:lnTo>
                  <a:lnTo>
                    <a:pt x="0" y="103"/>
                  </a:lnTo>
                  <a:lnTo>
                    <a:pt x="6" y="69"/>
                  </a:lnTo>
                  <a:lnTo>
                    <a:pt x="26" y="37"/>
                  </a:lnTo>
                  <a:lnTo>
                    <a:pt x="52" y="17"/>
                  </a:lnTo>
                  <a:lnTo>
                    <a:pt x="81" y="3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5" name="Freeform 50"/>
            <p:cNvSpPr>
              <a:spLocks/>
            </p:cNvSpPr>
            <p:nvPr/>
          </p:nvSpPr>
          <p:spPr bwMode="auto">
            <a:xfrm rot="10800000">
              <a:off x="10856213" y="2698721"/>
              <a:ext cx="172813" cy="175213"/>
            </a:xfrm>
            <a:custGeom>
              <a:avLst/>
              <a:gdLst>
                <a:gd name="T0" fmla="*/ 115 w 216"/>
                <a:gd name="T1" fmla="*/ 0 h 219"/>
                <a:gd name="T2" fmla="*/ 150 w 216"/>
                <a:gd name="T3" fmla="*/ 9 h 219"/>
                <a:gd name="T4" fmla="*/ 179 w 216"/>
                <a:gd name="T5" fmla="*/ 26 h 219"/>
                <a:gd name="T6" fmla="*/ 202 w 216"/>
                <a:gd name="T7" fmla="*/ 52 h 219"/>
                <a:gd name="T8" fmla="*/ 213 w 216"/>
                <a:gd name="T9" fmla="*/ 84 h 219"/>
                <a:gd name="T10" fmla="*/ 216 w 216"/>
                <a:gd name="T11" fmla="*/ 115 h 219"/>
                <a:gd name="T12" fmla="*/ 210 w 216"/>
                <a:gd name="T13" fmla="*/ 150 h 219"/>
                <a:gd name="T14" fmla="*/ 190 w 216"/>
                <a:gd name="T15" fmla="*/ 179 h 219"/>
                <a:gd name="T16" fmla="*/ 167 w 216"/>
                <a:gd name="T17" fmla="*/ 202 h 219"/>
                <a:gd name="T18" fmla="*/ 135 w 216"/>
                <a:gd name="T19" fmla="*/ 216 h 219"/>
                <a:gd name="T20" fmla="*/ 101 w 216"/>
                <a:gd name="T21" fmla="*/ 219 h 219"/>
                <a:gd name="T22" fmla="*/ 66 w 216"/>
                <a:gd name="T23" fmla="*/ 211 h 219"/>
                <a:gd name="T24" fmla="*/ 37 w 216"/>
                <a:gd name="T25" fmla="*/ 193 h 219"/>
                <a:gd name="T26" fmla="*/ 14 w 216"/>
                <a:gd name="T27" fmla="*/ 167 h 219"/>
                <a:gd name="T28" fmla="*/ 3 w 216"/>
                <a:gd name="T29" fmla="*/ 136 h 219"/>
                <a:gd name="T30" fmla="*/ 0 w 216"/>
                <a:gd name="T31" fmla="*/ 101 h 219"/>
                <a:gd name="T32" fmla="*/ 6 w 216"/>
                <a:gd name="T33" fmla="*/ 69 h 219"/>
                <a:gd name="T34" fmla="*/ 26 w 216"/>
                <a:gd name="T35" fmla="*/ 38 h 219"/>
                <a:gd name="T36" fmla="*/ 52 w 216"/>
                <a:gd name="T37" fmla="*/ 15 h 219"/>
                <a:gd name="T38" fmla="*/ 81 w 216"/>
                <a:gd name="T39" fmla="*/ 3 h 219"/>
                <a:gd name="T40" fmla="*/ 115 w 216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9">
                  <a:moveTo>
                    <a:pt x="115" y="0"/>
                  </a:moveTo>
                  <a:lnTo>
                    <a:pt x="150" y="9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3" y="84"/>
                  </a:lnTo>
                  <a:lnTo>
                    <a:pt x="216" y="115"/>
                  </a:lnTo>
                  <a:lnTo>
                    <a:pt x="210" y="150"/>
                  </a:lnTo>
                  <a:lnTo>
                    <a:pt x="190" y="179"/>
                  </a:lnTo>
                  <a:lnTo>
                    <a:pt x="167" y="202"/>
                  </a:lnTo>
                  <a:lnTo>
                    <a:pt x="135" y="216"/>
                  </a:lnTo>
                  <a:lnTo>
                    <a:pt x="101" y="219"/>
                  </a:lnTo>
                  <a:lnTo>
                    <a:pt x="66" y="211"/>
                  </a:lnTo>
                  <a:lnTo>
                    <a:pt x="37" y="193"/>
                  </a:lnTo>
                  <a:lnTo>
                    <a:pt x="14" y="167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6" y="69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1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6" name="Freeform 51"/>
            <p:cNvSpPr>
              <a:spLocks/>
            </p:cNvSpPr>
            <p:nvPr/>
          </p:nvSpPr>
          <p:spPr bwMode="auto">
            <a:xfrm rot="10800000">
              <a:off x="10960221" y="2502707"/>
              <a:ext cx="175213" cy="175213"/>
            </a:xfrm>
            <a:custGeom>
              <a:avLst/>
              <a:gdLst>
                <a:gd name="T0" fmla="*/ 116 w 219"/>
                <a:gd name="T1" fmla="*/ 0 h 219"/>
                <a:gd name="T2" fmla="*/ 150 w 219"/>
                <a:gd name="T3" fmla="*/ 9 h 219"/>
                <a:gd name="T4" fmla="*/ 179 w 219"/>
                <a:gd name="T5" fmla="*/ 26 h 219"/>
                <a:gd name="T6" fmla="*/ 202 w 219"/>
                <a:gd name="T7" fmla="*/ 52 h 219"/>
                <a:gd name="T8" fmla="*/ 217 w 219"/>
                <a:gd name="T9" fmla="*/ 84 h 219"/>
                <a:gd name="T10" fmla="*/ 219 w 219"/>
                <a:gd name="T11" fmla="*/ 118 h 219"/>
                <a:gd name="T12" fmla="*/ 211 w 219"/>
                <a:gd name="T13" fmla="*/ 153 h 219"/>
                <a:gd name="T14" fmla="*/ 193 w 219"/>
                <a:gd name="T15" fmla="*/ 182 h 219"/>
                <a:gd name="T16" fmla="*/ 167 w 219"/>
                <a:gd name="T17" fmla="*/ 205 h 219"/>
                <a:gd name="T18" fmla="*/ 136 w 219"/>
                <a:gd name="T19" fmla="*/ 216 h 219"/>
                <a:gd name="T20" fmla="*/ 104 w 219"/>
                <a:gd name="T21" fmla="*/ 219 h 219"/>
                <a:gd name="T22" fmla="*/ 69 w 219"/>
                <a:gd name="T23" fmla="*/ 213 h 219"/>
                <a:gd name="T24" fmla="*/ 38 w 219"/>
                <a:gd name="T25" fmla="*/ 193 h 219"/>
                <a:gd name="T26" fmla="*/ 18 w 219"/>
                <a:gd name="T27" fmla="*/ 167 h 219"/>
                <a:gd name="T28" fmla="*/ 3 w 219"/>
                <a:gd name="T29" fmla="*/ 138 h 219"/>
                <a:gd name="T30" fmla="*/ 0 w 219"/>
                <a:gd name="T31" fmla="*/ 104 h 219"/>
                <a:gd name="T32" fmla="*/ 9 w 219"/>
                <a:gd name="T33" fmla="*/ 69 h 219"/>
                <a:gd name="T34" fmla="*/ 26 w 219"/>
                <a:gd name="T35" fmla="*/ 40 h 219"/>
                <a:gd name="T36" fmla="*/ 52 w 219"/>
                <a:gd name="T37" fmla="*/ 17 h 219"/>
                <a:gd name="T38" fmla="*/ 84 w 219"/>
                <a:gd name="T39" fmla="*/ 6 h 219"/>
                <a:gd name="T40" fmla="*/ 116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6" y="0"/>
                  </a:moveTo>
                  <a:lnTo>
                    <a:pt x="150" y="9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7" y="84"/>
                  </a:lnTo>
                  <a:lnTo>
                    <a:pt x="219" y="118"/>
                  </a:lnTo>
                  <a:lnTo>
                    <a:pt x="211" y="153"/>
                  </a:lnTo>
                  <a:lnTo>
                    <a:pt x="193" y="182"/>
                  </a:lnTo>
                  <a:lnTo>
                    <a:pt x="167" y="205"/>
                  </a:lnTo>
                  <a:lnTo>
                    <a:pt x="136" y="216"/>
                  </a:lnTo>
                  <a:lnTo>
                    <a:pt x="104" y="219"/>
                  </a:lnTo>
                  <a:lnTo>
                    <a:pt x="69" y="213"/>
                  </a:lnTo>
                  <a:lnTo>
                    <a:pt x="38" y="193"/>
                  </a:lnTo>
                  <a:lnTo>
                    <a:pt x="18" y="167"/>
                  </a:lnTo>
                  <a:lnTo>
                    <a:pt x="3" y="138"/>
                  </a:lnTo>
                  <a:lnTo>
                    <a:pt x="0" y="104"/>
                  </a:lnTo>
                  <a:lnTo>
                    <a:pt x="9" y="69"/>
                  </a:lnTo>
                  <a:lnTo>
                    <a:pt x="26" y="40"/>
                  </a:lnTo>
                  <a:lnTo>
                    <a:pt x="52" y="17"/>
                  </a:lnTo>
                  <a:lnTo>
                    <a:pt x="84" y="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7" name="Freeform 52"/>
            <p:cNvSpPr>
              <a:spLocks/>
            </p:cNvSpPr>
            <p:nvPr/>
          </p:nvSpPr>
          <p:spPr bwMode="auto">
            <a:xfrm rot="10800000">
              <a:off x="11105031" y="2332294"/>
              <a:ext cx="175213" cy="172813"/>
            </a:xfrm>
            <a:custGeom>
              <a:avLst/>
              <a:gdLst>
                <a:gd name="T0" fmla="*/ 118 w 219"/>
                <a:gd name="T1" fmla="*/ 0 h 216"/>
                <a:gd name="T2" fmla="*/ 152 w 219"/>
                <a:gd name="T3" fmla="*/ 6 h 216"/>
                <a:gd name="T4" fmla="*/ 181 w 219"/>
                <a:gd name="T5" fmla="*/ 26 h 216"/>
                <a:gd name="T6" fmla="*/ 204 w 219"/>
                <a:gd name="T7" fmla="*/ 52 h 216"/>
                <a:gd name="T8" fmla="*/ 216 w 219"/>
                <a:gd name="T9" fmla="*/ 81 h 216"/>
                <a:gd name="T10" fmla="*/ 219 w 219"/>
                <a:gd name="T11" fmla="*/ 116 h 216"/>
                <a:gd name="T12" fmla="*/ 213 w 219"/>
                <a:gd name="T13" fmla="*/ 150 h 216"/>
                <a:gd name="T14" fmla="*/ 193 w 219"/>
                <a:gd name="T15" fmla="*/ 179 h 216"/>
                <a:gd name="T16" fmla="*/ 167 w 219"/>
                <a:gd name="T17" fmla="*/ 202 h 216"/>
                <a:gd name="T18" fmla="*/ 138 w 219"/>
                <a:gd name="T19" fmla="*/ 214 h 216"/>
                <a:gd name="T20" fmla="*/ 103 w 219"/>
                <a:gd name="T21" fmla="*/ 216 h 216"/>
                <a:gd name="T22" fmla="*/ 69 w 219"/>
                <a:gd name="T23" fmla="*/ 211 h 216"/>
                <a:gd name="T24" fmla="*/ 40 w 219"/>
                <a:gd name="T25" fmla="*/ 190 h 216"/>
                <a:gd name="T26" fmla="*/ 17 w 219"/>
                <a:gd name="T27" fmla="*/ 167 h 216"/>
                <a:gd name="T28" fmla="*/ 5 w 219"/>
                <a:gd name="T29" fmla="*/ 136 h 216"/>
                <a:gd name="T30" fmla="*/ 0 w 219"/>
                <a:gd name="T31" fmla="*/ 101 h 216"/>
                <a:gd name="T32" fmla="*/ 8 w 219"/>
                <a:gd name="T33" fmla="*/ 67 h 216"/>
                <a:gd name="T34" fmla="*/ 26 w 219"/>
                <a:gd name="T35" fmla="*/ 38 h 216"/>
                <a:gd name="T36" fmla="*/ 52 w 219"/>
                <a:gd name="T37" fmla="*/ 15 h 216"/>
                <a:gd name="T38" fmla="*/ 83 w 219"/>
                <a:gd name="T39" fmla="*/ 3 h 216"/>
                <a:gd name="T40" fmla="*/ 118 w 219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6">
                  <a:moveTo>
                    <a:pt x="118" y="0"/>
                  </a:moveTo>
                  <a:lnTo>
                    <a:pt x="152" y="6"/>
                  </a:lnTo>
                  <a:lnTo>
                    <a:pt x="181" y="26"/>
                  </a:lnTo>
                  <a:lnTo>
                    <a:pt x="204" y="52"/>
                  </a:lnTo>
                  <a:lnTo>
                    <a:pt x="216" y="81"/>
                  </a:lnTo>
                  <a:lnTo>
                    <a:pt x="219" y="116"/>
                  </a:lnTo>
                  <a:lnTo>
                    <a:pt x="213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8" y="214"/>
                  </a:lnTo>
                  <a:lnTo>
                    <a:pt x="103" y="216"/>
                  </a:lnTo>
                  <a:lnTo>
                    <a:pt x="69" y="211"/>
                  </a:lnTo>
                  <a:lnTo>
                    <a:pt x="40" y="190"/>
                  </a:lnTo>
                  <a:lnTo>
                    <a:pt x="17" y="167"/>
                  </a:lnTo>
                  <a:lnTo>
                    <a:pt x="5" y="136"/>
                  </a:lnTo>
                  <a:lnTo>
                    <a:pt x="0" y="101"/>
                  </a:lnTo>
                  <a:lnTo>
                    <a:pt x="8" y="67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3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8" name="Freeform 53"/>
            <p:cNvSpPr>
              <a:spLocks/>
            </p:cNvSpPr>
            <p:nvPr/>
          </p:nvSpPr>
          <p:spPr bwMode="auto">
            <a:xfrm rot="10800000">
              <a:off x="11280244" y="2193884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49 w 219"/>
                <a:gd name="T3" fmla="*/ 9 h 219"/>
                <a:gd name="T4" fmla="*/ 181 w 219"/>
                <a:gd name="T5" fmla="*/ 26 h 219"/>
                <a:gd name="T6" fmla="*/ 201 w 219"/>
                <a:gd name="T7" fmla="*/ 52 h 219"/>
                <a:gd name="T8" fmla="*/ 216 w 219"/>
                <a:gd name="T9" fmla="*/ 84 h 219"/>
                <a:gd name="T10" fmla="*/ 219 w 219"/>
                <a:gd name="T11" fmla="*/ 118 h 219"/>
                <a:gd name="T12" fmla="*/ 210 w 219"/>
                <a:gd name="T13" fmla="*/ 153 h 219"/>
                <a:gd name="T14" fmla="*/ 193 w 219"/>
                <a:gd name="T15" fmla="*/ 182 h 219"/>
                <a:gd name="T16" fmla="*/ 167 w 219"/>
                <a:gd name="T17" fmla="*/ 205 h 219"/>
                <a:gd name="T18" fmla="*/ 135 w 219"/>
                <a:gd name="T19" fmla="*/ 216 h 219"/>
                <a:gd name="T20" fmla="*/ 100 w 219"/>
                <a:gd name="T21" fmla="*/ 219 h 219"/>
                <a:gd name="T22" fmla="*/ 69 w 219"/>
                <a:gd name="T23" fmla="*/ 211 h 219"/>
                <a:gd name="T24" fmla="*/ 37 w 219"/>
                <a:gd name="T25" fmla="*/ 193 h 219"/>
                <a:gd name="T26" fmla="*/ 17 w 219"/>
                <a:gd name="T27" fmla="*/ 167 h 219"/>
                <a:gd name="T28" fmla="*/ 2 w 219"/>
                <a:gd name="T29" fmla="*/ 136 h 219"/>
                <a:gd name="T30" fmla="*/ 0 w 219"/>
                <a:gd name="T31" fmla="*/ 104 h 219"/>
                <a:gd name="T32" fmla="*/ 8 w 219"/>
                <a:gd name="T33" fmla="*/ 69 h 219"/>
                <a:gd name="T34" fmla="*/ 26 w 219"/>
                <a:gd name="T35" fmla="*/ 41 h 219"/>
                <a:gd name="T36" fmla="*/ 51 w 219"/>
                <a:gd name="T37" fmla="*/ 18 h 219"/>
                <a:gd name="T38" fmla="*/ 83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49" y="9"/>
                  </a:lnTo>
                  <a:lnTo>
                    <a:pt x="181" y="26"/>
                  </a:lnTo>
                  <a:lnTo>
                    <a:pt x="201" y="52"/>
                  </a:lnTo>
                  <a:lnTo>
                    <a:pt x="216" y="84"/>
                  </a:lnTo>
                  <a:lnTo>
                    <a:pt x="219" y="118"/>
                  </a:lnTo>
                  <a:lnTo>
                    <a:pt x="210" y="153"/>
                  </a:lnTo>
                  <a:lnTo>
                    <a:pt x="193" y="182"/>
                  </a:lnTo>
                  <a:lnTo>
                    <a:pt x="167" y="205"/>
                  </a:lnTo>
                  <a:lnTo>
                    <a:pt x="135" y="216"/>
                  </a:lnTo>
                  <a:lnTo>
                    <a:pt x="100" y="219"/>
                  </a:lnTo>
                  <a:lnTo>
                    <a:pt x="69" y="211"/>
                  </a:lnTo>
                  <a:lnTo>
                    <a:pt x="37" y="193"/>
                  </a:lnTo>
                  <a:lnTo>
                    <a:pt x="17" y="167"/>
                  </a:lnTo>
                  <a:lnTo>
                    <a:pt x="2" y="136"/>
                  </a:lnTo>
                  <a:lnTo>
                    <a:pt x="0" y="104"/>
                  </a:lnTo>
                  <a:lnTo>
                    <a:pt x="8" y="69"/>
                  </a:lnTo>
                  <a:lnTo>
                    <a:pt x="26" y="41"/>
                  </a:lnTo>
                  <a:lnTo>
                    <a:pt x="51" y="18"/>
                  </a:lnTo>
                  <a:lnTo>
                    <a:pt x="83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9" name="Freeform 54"/>
            <p:cNvSpPr>
              <a:spLocks/>
            </p:cNvSpPr>
            <p:nvPr/>
          </p:nvSpPr>
          <p:spPr bwMode="auto">
            <a:xfrm rot="10800000">
              <a:off x="11481059" y="2097077"/>
              <a:ext cx="175213" cy="172813"/>
            </a:xfrm>
            <a:custGeom>
              <a:avLst/>
              <a:gdLst>
                <a:gd name="T0" fmla="*/ 115 w 219"/>
                <a:gd name="T1" fmla="*/ 0 h 216"/>
                <a:gd name="T2" fmla="*/ 150 w 219"/>
                <a:gd name="T3" fmla="*/ 6 h 216"/>
                <a:gd name="T4" fmla="*/ 179 w 219"/>
                <a:gd name="T5" fmla="*/ 26 h 216"/>
                <a:gd name="T6" fmla="*/ 202 w 219"/>
                <a:gd name="T7" fmla="*/ 52 h 216"/>
                <a:gd name="T8" fmla="*/ 216 w 219"/>
                <a:gd name="T9" fmla="*/ 81 h 216"/>
                <a:gd name="T10" fmla="*/ 219 w 219"/>
                <a:gd name="T11" fmla="*/ 116 h 216"/>
                <a:gd name="T12" fmla="*/ 210 w 219"/>
                <a:gd name="T13" fmla="*/ 150 h 216"/>
                <a:gd name="T14" fmla="*/ 193 w 219"/>
                <a:gd name="T15" fmla="*/ 179 h 216"/>
                <a:gd name="T16" fmla="*/ 167 w 219"/>
                <a:gd name="T17" fmla="*/ 202 h 216"/>
                <a:gd name="T18" fmla="*/ 135 w 219"/>
                <a:gd name="T19" fmla="*/ 214 h 216"/>
                <a:gd name="T20" fmla="*/ 101 w 219"/>
                <a:gd name="T21" fmla="*/ 216 h 216"/>
                <a:gd name="T22" fmla="*/ 66 w 219"/>
                <a:gd name="T23" fmla="*/ 211 h 216"/>
                <a:gd name="T24" fmla="*/ 37 w 219"/>
                <a:gd name="T25" fmla="*/ 193 h 216"/>
                <a:gd name="T26" fmla="*/ 14 w 219"/>
                <a:gd name="T27" fmla="*/ 167 h 216"/>
                <a:gd name="T28" fmla="*/ 3 w 219"/>
                <a:gd name="T29" fmla="*/ 136 h 216"/>
                <a:gd name="T30" fmla="*/ 0 w 219"/>
                <a:gd name="T31" fmla="*/ 101 h 216"/>
                <a:gd name="T32" fmla="*/ 6 w 219"/>
                <a:gd name="T33" fmla="*/ 67 h 216"/>
                <a:gd name="T34" fmla="*/ 26 w 219"/>
                <a:gd name="T35" fmla="*/ 38 h 216"/>
                <a:gd name="T36" fmla="*/ 52 w 219"/>
                <a:gd name="T37" fmla="*/ 15 h 216"/>
                <a:gd name="T38" fmla="*/ 80 w 219"/>
                <a:gd name="T39" fmla="*/ 3 h 216"/>
                <a:gd name="T40" fmla="*/ 115 w 219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6">
                  <a:moveTo>
                    <a:pt x="115" y="0"/>
                  </a:moveTo>
                  <a:lnTo>
                    <a:pt x="150" y="6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6" y="81"/>
                  </a:lnTo>
                  <a:lnTo>
                    <a:pt x="219" y="116"/>
                  </a:lnTo>
                  <a:lnTo>
                    <a:pt x="210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5" y="214"/>
                  </a:lnTo>
                  <a:lnTo>
                    <a:pt x="101" y="216"/>
                  </a:lnTo>
                  <a:lnTo>
                    <a:pt x="66" y="211"/>
                  </a:lnTo>
                  <a:lnTo>
                    <a:pt x="37" y="193"/>
                  </a:lnTo>
                  <a:lnTo>
                    <a:pt x="14" y="167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6" y="67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0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0" name="Freeform 55"/>
            <p:cNvSpPr>
              <a:spLocks/>
            </p:cNvSpPr>
            <p:nvPr/>
          </p:nvSpPr>
          <p:spPr bwMode="auto">
            <a:xfrm rot="10800000">
              <a:off x="11700275" y="2041073"/>
              <a:ext cx="172813" cy="175213"/>
            </a:xfrm>
            <a:custGeom>
              <a:avLst/>
              <a:gdLst>
                <a:gd name="T0" fmla="*/ 115 w 216"/>
                <a:gd name="T1" fmla="*/ 0 h 219"/>
                <a:gd name="T2" fmla="*/ 150 w 216"/>
                <a:gd name="T3" fmla="*/ 8 h 219"/>
                <a:gd name="T4" fmla="*/ 179 w 216"/>
                <a:gd name="T5" fmla="*/ 25 h 219"/>
                <a:gd name="T6" fmla="*/ 202 w 216"/>
                <a:gd name="T7" fmla="*/ 51 h 219"/>
                <a:gd name="T8" fmla="*/ 213 w 216"/>
                <a:gd name="T9" fmla="*/ 83 h 219"/>
                <a:gd name="T10" fmla="*/ 216 w 216"/>
                <a:gd name="T11" fmla="*/ 115 h 219"/>
                <a:gd name="T12" fmla="*/ 210 w 216"/>
                <a:gd name="T13" fmla="*/ 149 h 219"/>
                <a:gd name="T14" fmla="*/ 190 w 216"/>
                <a:gd name="T15" fmla="*/ 181 h 219"/>
                <a:gd name="T16" fmla="*/ 164 w 216"/>
                <a:gd name="T17" fmla="*/ 201 h 219"/>
                <a:gd name="T18" fmla="*/ 135 w 216"/>
                <a:gd name="T19" fmla="*/ 216 h 219"/>
                <a:gd name="T20" fmla="*/ 101 w 216"/>
                <a:gd name="T21" fmla="*/ 219 h 219"/>
                <a:gd name="T22" fmla="*/ 66 w 216"/>
                <a:gd name="T23" fmla="*/ 210 h 219"/>
                <a:gd name="T24" fmla="*/ 37 w 216"/>
                <a:gd name="T25" fmla="*/ 193 h 219"/>
                <a:gd name="T26" fmla="*/ 14 w 216"/>
                <a:gd name="T27" fmla="*/ 167 h 219"/>
                <a:gd name="T28" fmla="*/ 3 w 216"/>
                <a:gd name="T29" fmla="*/ 135 h 219"/>
                <a:gd name="T30" fmla="*/ 0 w 216"/>
                <a:gd name="T31" fmla="*/ 103 h 219"/>
                <a:gd name="T32" fmla="*/ 6 w 216"/>
                <a:gd name="T33" fmla="*/ 69 h 219"/>
                <a:gd name="T34" fmla="*/ 26 w 216"/>
                <a:gd name="T35" fmla="*/ 37 h 219"/>
                <a:gd name="T36" fmla="*/ 52 w 216"/>
                <a:gd name="T37" fmla="*/ 17 h 219"/>
                <a:gd name="T38" fmla="*/ 81 w 216"/>
                <a:gd name="T39" fmla="*/ 2 h 219"/>
                <a:gd name="T40" fmla="*/ 115 w 216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9">
                  <a:moveTo>
                    <a:pt x="115" y="0"/>
                  </a:moveTo>
                  <a:lnTo>
                    <a:pt x="150" y="8"/>
                  </a:lnTo>
                  <a:lnTo>
                    <a:pt x="179" y="25"/>
                  </a:lnTo>
                  <a:lnTo>
                    <a:pt x="202" y="51"/>
                  </a:lnTo>
                  <a:lnTo>
                    <a:pt x="213" y="83"/>
                  </a:lnTo>
                  <a:lnTo>
                    <a:pt x="216" y="115"/>
                  </a:lnTo>
                  <a:lnTo>
                    <a:pt x="210" y="149"/>
                  </a:lnTo>
                  <a:lnTo>
                    <a:pt x="190" y="181"/>
                  </a:lnTo>
                  <a:lnTo>
                    <a:pt x="164" y="201"/>
                  </a:lnTo>
                  <a:lnTo>
                    <a:pt x="135" y="216"/>
                  </a:lnTo>
                  <a:lnTo>
                    <a:pt x="101" y="219"/>
                  </a:lnTo>
                  <a:lnTo>
                    <a:pt x="66" y="210"/>
                  </a:lnTo>
                  <a:lnTo>
                    <a:pt x="37" y="193"/>
                  </a:lnTo>
                  <a:lnTo>
                    <a:pt x="14" y="167"/>
                  </a:lnTo>
                  <a:lnTo>
                    <a:pt x="3" y="135"/>
                  </a:lnTo>
                  <a:lnTo>
                    <a:pt x="0" y="103"/>
                  </a:lnTo>
                  <a:lnTo>
                    <a:pt x="6" y="69"/>
                  </a:lnTo>
                  <a:lnTo>
                    <a:pt x="26" y="37"/>
                  </a:lnTo>
                  <a:lnTo>
                    <a:pt x="52" y="17"/>
                  </a:lnTo>
                  <a:lnTo>
                    <a:pt x="81" y="2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1" name="Freeform 56"/>
            <p:cNvSpPr>
              <a:spLocks/>
            </p:cNvSpPr>
            <p:nvPr/>
          </p:nvSpPr>
          <p:spPr bwMode="auto">
            <a:xfrm rot="10800000">
              <a:off x="11924291" y="2034673"/>
              <a:ext cx="172813" cy="172813"/>
            </a:xfrm>
            <a:custGeom>
              <a:avLst/>
              <a:gdLst>
                <a:gd name="T0" fmla="*/ 115 w 216"/>
                <a:gd name="T1" fmla="*/ 0 h 216"/>
                <a:gd name="T2" fmla="*/ 150 w 216"/>
                <a:gd name="T3" fmla="*/ 6 h 216"/>
                <a:gd name="T4" fmla="*/ 179 w 216"/>
                <a:gd name="T5" fmla="*/ 23 h 216"/>
                <a:gd name="T6" fmla="*/ 202 w 216"/>
                <a:gd name="T7" fmla="*/ 49 h 216"/>
                <a:gd name="T8" fmla="*/ 213 w 216"/>
                <a:gd name="T9" fmla="*/ 81 h 216"/>
                <a:gd name="T10" fmla="*/ 216 w 216"/>
                <a:gd name="T11" fmla="*/ 115 h 216"/>
                <a:gd name="T12" fmla="*/ 211 w 216"/>
                <a:gd name="T13" fmla="*/ 150 h 216"/>
                <a:gd name="T14" fmla="*/ 190 w 216"/>
                <a:gd name="T15" fmla="*/ 179 h 216"/>
                <a:gd name="T16" fmla="*/ 164 w 216"/>
                <a:gd name="T17" fmla="*/ 202 h 216"/>
                <a:gd name="T18" fmla="*/ 136 w 216"/>
                <a:gd name="T19" fmla="*/ 213 h 216"/>
                <a:gd name="T20" fmla="*/ 101 w 216"/>
                <a:gd name="T21" fmla="*/ 216 h 216"/>
                <a:gd name="T22" fmla="*/ 66 w 216"/>
                <a:gd name="T23" fmla="*/ 208 h 216"/>
                <a:gd name="T24" fmla="*/ 38 w 216"/>
                <a:gd name="T25" fmla="*/ 190 h 216"/>
                <a:gd name="T26" fmla="*/ 15 w 216"/>
                <a:gd name="T27" fmla="*/ 164 h 216"/>
                <a:gd name="T28" fmla="*/ 3 w 216"/>
                <a:gd name="T29" fmla="*/ 136 h 216"/>
                <a:gd name="T30" fmla="*/ 0 w 216"/>
                <a:gd name="T31" fmla="*/ 101 h 216"/>
                <a:gd name="T32" fmla="*/ 6 w 216"/>
                <a:gd name="T33" fmla="*/ 66 h 216"/>
                <a:gd name="T34" fmla="*/ 26 w 216"/>
                <a:gd name="T35" fmla="*/ 38 h 216"/>
                <a:gd name="T36" fmla="*/ 52 w 216"/>
                <a:gd name="T37" fmla="*/ 14 h 216"/>
                <a:gd name="T38" fmla="*/ 81 w 216"/>
                <a:gd name="T39" fmla="*/ 3 h 216"/>
                <a:gd name="T40" fmla="*/ 115 w 216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6">
                  <a:moveTo>
                    <a:pt x="115" y="0"/>
                  </a:moveTo>
                  <a:lnTo>
                    <a:pt x="150" y="6"/>
                  </a:lnTo>
                  <a:lnTo>
                    <a:pt x="179" y="23"/>
                  </a:lnTo>
                  <a:lnTo>
                    <a:pt x="202" y="49"/>
                  </a:lnTo>
                  <a:lnTo>
                    <a:pt x="213" y="81"/>
                  </a:lnTo>
                  <a:lnTo>
                    <a:pt x="216" y="115"/>
                  </a:lnTo>
                  <a:lnTo>
                    <a:pt x="211" y="150"/>
                  </a:lnTo>
                  <a:lnTo>
                    <a:pt x="190" y="179"/>
                  </a:lnTo>
                  <a:lnTo>
                    <a:pt x="164" y="202"/>
                  </a:lnTo>
                  <a:lnTo>
                    <a:pt x="136" y="213"/>
                  </a:lnTo>
                  <a:lnTo>
                    <a:pt x="101" y="216"/>
                  </a:lnTo>
                  <a:lnTo>
                    <a:pt x="66" y="208"/>
                  </a:lnTo>
                  <a:lnTo>
                    <a:pt x="38" y="190"/>
                  </a:lnTo>
                  <a:lnTo>
                    <a:pt x="15" y="164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6" y="66"/>
                  </a:lnTo>
                  <a:lnTo>
                    <a:pt x="26" y="38"/>
                  </a:lnTo>
                  <a:lnTo>
                    <a:pt x="52" y="14"/>
                  </a:lnTo>
                  <a:lnTo>
                    <a:pt x="81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2" name="Freeform 57"/>
            <p:cNvSpPr>
              <a:spLocks/>
            </p:cNvSpPr>
            <p:nvPr/>
          </p:nvSpPr>
          <p:spPr bwMode="auto">
            <a:xfrm rot="10800000">
              <a:off x="11995496" y="4160427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50 w 219"/>
                <a:gd name="T3" fmla="*/ 9 h 219"/>
                <a:gd name="T4" fmla="*/ 182 w 219"/>
                <a:gd name="T5" fmla="*/ 26 h 219"/>
                <a:gd name="T6" fmla="*/ 205 w 219"/>
                <a:gd name="T7" fmla="*/ 52 h 219"/>
                <a:gd name="T8" fmla="*/ 216 w 219"/>
                <a:gd name="T9" fmla="*/ 83 h 219"/>
                <a:gd name="T10" fmla="*/ 219 w 219"/>
                <a:gd name="T11" fmla="*/ 115 h 219"/>
                <a:gd name="T12" fmla="*/ 210 w 219"/>
                <a:gd name="T13" fmla="*/ 150 h 219"/>
                <a:gd name="T14" fmla="*/ 193 w 219"/>
                <a:gd name="T15" fmla="*/ 179 h 219"/>
                <a:gd name="T16" fmla="*/ 167 w 219"/>
                <a:gd name="T17" fmla="*/ 202 h 219"/>
                <a:gd name="T18" fmla="*/ 138 w 219"/>
                <a:gd name="T19" fmla="*/ 216 h 219"/>
                <a:gd name="T20" fmla="*/ 104 w 219"/>
                <a:gd name="T21" fmla="*/ 219 h 219"/>
                <a:gd name="T22" fmla="*/ 69 w 219"/>
                <a:gd name="T23" fmla="*/ 210 h 219"/>
                <a:gd name="T24" fmla="*/ 40 w 219"/>
                <a:gd name="T25" fmla="*/ 193 h 219"/>
                <a:gd name="T26" fmla="*/ 17 w 219"/>
                <a:gd name="T27" fmla="*/ 167 h 219"/>
                <a:gd name="T28" fmla="*/ 3 w 219"/>
                <a:gd name="T29" fmla="*/ 135 h 219"/>
                <a:gd name="T30" fmla="*/ 0 w 219"/>
                <a:gd name="T31" fmla="*/ 101 h 219"/>
                <a:gd name="T32" fmla="*/ 9 w 219"/>
                <a:gd name="T33" fmla="*/ 69 h 219"/>
                <a:gd name="T34" fmla="*/ 26 w 219"/>
                <a:gd name="T35" fmla="*/ 37 h 219"/>
                <a:gd name="T36" fmla="*/ 52 w 219"/>
                <a:gd name="T37" fmla="*/ 17 h 219"/>
                <a:gd name="T38" fmla="*/ 84 w 219"/>
                <a:gd name="T39" fmla="*/ 3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50" y="9"/>
                  </a:lnTo>
                  <a:lnTo>
                    <a:pt x="182" y="26"/>
                  </a:lnTo>
                  <a:lnTo>
                    <a:pt x="205" y="52"/>
                  </a:lnTo>
                  <a:lnTo>
                    <a:pt x="216" y="83"/>
                  </a:lnTo>
                  <a:lnTo>
                    <a:pt x="219" y="115"/>
                  </a:lnTo>
                  <a:lnTo>
                    <a:pt x="210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8" y="216"/>
                  </a:lnTo>
                  <a:lnTo>
                    <a:pt x="104" y="219"/>
                  </a:lnTo>
                  <a:lnTo>
                    <a:pt x="69" y="210"/>
                  </a:lnTo>
                  <a:lnTo>
                    <a:pt x="40" y="193"/>
                  </a:lnTo>
                  <a:lnTo>
                    <a:pt x="17" y="167"/>
                  </a:lnTo>
                  <a:lnTo>
                    <a:pt x="3" y="135"/>
                  </a:lnTo>
                  <a:lnTo>
                    <a:pt x="0" y="101"/>
                  </a:lnTo>
                  <a:lnTo>
                    <a:pt x="9" y="69"/>
                  </a:lnTo>
                  <a:lnTo>
                    <a:pt x="26" y="37"/>
                  </a:lnTo>
                  <a:lnTo>
                    <a:pt x="52" y="17"/>
                  </a:lnTo>
                  <a:lnTo>
                    <a:pt x="84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3" name="Freeform 58"/>
            <p:cNvSpPr>
              <a:spLocks/>
            </p:cNvSpPr>
            <p:nvPr/>
          </p:nvSpPr>
          <p:spPr bwMode="auto">
            <a:xfrm rot="10800000">
              <a:off x="11771480" y="4170028"/>
              <a:ext cx="175213" cy="172813"/>
            </a:xfrm>
            <a:custGeom>
              <a:avLst/>
              <a:gdLst>
                <a:gd name="T0" fmla="*/ 118 w 219"/>
                <a:gd name="T1" fmla="*/ 0 h 216"/>
                <a:gd name="T2" fmla="*/ 149 w 219"/>
                <a:gd name="T3" fmla="*/ 6 h 216"/>
                <a:gd name="T4" fmla="*/ 181 w 219"/>
                <a:gd name="T5" fmla="*/ 26 h 216"/>
                <a:gd name="T6" fmla="*/ 204 w 219"/>
                <a:gd name="T7" fmla="*/ 52 h 216"/>
                <a:gd name="T8" fmla="*/ 216 w 219"/>
                <a:gd name="T9" fmla="*/ 81 h 216"/>
                <a:gd name="T10" fmla="*/ 219 w 219"/>
                <a:gd name="T11" fmla="*/ 116 h 216"/>
                <a:gd name="T12" fmla="*/ 210 w 219"/>
                <a:gd name="T13" fmla="*/ 150 h 216"/>
                <a:gd name="T14" fmla="*/ 193 w 219"/>
                <a:gd name="T15" fmla="*/ 179 h 216"/>
                <a:gd name="T16" fmla="*/ 167 w 219"/>
                <a:gd name="T17" fmla="*/ 202 h 216"/>
                <a:gd name="T18" fmla="*/ 135 w 219"/>
                <a:gd name="T19" fmla="*/ 214 h 216"/>
                <a:gd name="T20" fmla="*/ 103 w 219"/>
                <a:gd name="T21" fmla="*/ 216 h 216"/>
                <a:gd name="T22" fmla="*/ 69 w 219"/>
                <a:gd name="T23" fmla="*/ 211 h 216"/>
                <a:gd name="T24" fmla="*/ 40 w 219"/>
                <a:gd name="T25" fmla="*/ 190 h 216"/>
                <a:gd name="T26" fmla="*/ 17 w 219"/>
                <a:gd name="T27" fmla="*/ 165 h 216"/>
                <a:gd name="T28" fmla="*/ 2 w 219"/>
                <a:gd name="T29" fmla="*/ 136 h 216"/>
                <a:gd name="T30" fmla="*/ 0 w 219"/>
                <a:gd name="T31" fmla="*/ 101 h 216"/>
                <a:gd name="T32" fmla="*/ 8 w 219"/>
                <a:gd name="T33" fmla="*/ 67 h 216"/>
                <a:gd name="T34" fmla="*/ 28 w 219"/>
                <a:gd name="T35" fmla="*/ 38 h 216"/>
                <a:gd name="T36" fmla="*/ 51 w 219"/>
                <a:gd name="T37" fmla="*/ 15 h 216"/>
                <a:gd name="T38" fmla="*/ 83 w 219"/>
                <a:gd name="T39" fmla="*/ 3 h 216"/>
                <a:gd name="T40" fmla="*/ 118 w 219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6">
                  <a:moveTo>
                    <a:pt x="118" y="0"/>
                  </a:moveTo>
                  <a:lnTo>
                    <a:pt x="149" y="6"/>
                  </a:lnTo>
                  <a:lnTo>
                    <a:pt x="181" y="26"/>
                  </a:lnTo>
                  <a:lnTo>
                    <a:pt x="204" y="52"/>
                  </a:lnTo>
                  <a:lnTo>
                    <a:pt x="216" y="81"/>
                  </a:lnTo>
                  <a:lnTo>
                    <a:pt x="219" y="116"/>
                  </a:lnTo>
                  <a:lnTo>
                    <a:pt x="210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5" y="214"/>
                  </a:lnTo>
                  <a:lnTo>
                    <a:pt x="103" y="216"/>
                  </a:lnTo>
                  <a:lnTo>
                    <a:pt x="69" y="211"/>
                  </a:lnTo>
                  <a:lnTo>
                    <a:pt x="40" y="190"/>
                  </a:lnTo>
                  <a:lnTo>
                    <a:pt x="17" y="165"/>
                  </a:lnTo>
                  <a:lnTo>
                    <a:pt x="2" y="136"/>
                  </a:lnTo>
                  <a:lnTo>
                    <a:pt x="0" y="101"/>
                  </a:lnTo>
                  <a:lnTo>
                    <a:pt x="8" y="67"/>
                  </a:lnTo>
                  <a:lnTo>
                    <a:pt x="28" y="38"/>
                  </a:lnTo>
                  <a:lnTo>
                    <a:pt x="51" y="15"/>
                  </a:lnTo>
                  <a:lnTo>
                    <a:pt x="83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4" name="Freeform 59"/>
            <p:cNvSpPr>
              <a:spLocks/>
            </p:cNvSpPr>
            <p:nvPr/>
          </p:nvSpPr>
          <p:spPr bwMode="auto">
            <a:xfrm rot="10800000">
              <a:off x="11550664" y="4130826"/>
              <a:ext cx="175213" cy="172813"/>
            </a:xfrm>
            <a:custGeom>
              <a:avLst/>
              <a:gdLst>
                <a:gd name="T0" fmla="*/ 116 w 219"/>
                <a:gd name="T1" fmla="*/ 0 h 216"/>
                <a:gd name="T2" fmla="*/ 150 w 219"/>
                <a:gd name="T3" fmla="*/ 6 h 216"/>
                <a:gd name="T4" fmla="*/ 179 w 219"/>
                <a:gd name="T5" fmla="*/ 26 h 216"/>
                <a:gd name="T6" fmla="*/ 202 w 219"/>
                <a:gd name="T7" fmla="*/ 49 h 216"/>
                <a:gd name="T8" fmla="*/ 217 w 219"/>
                <a:gd name="T9" fmla="*/ 81 h 216"/>
                <a:gd name="T10" fmla="*/ 219 w 219"/>
                <a:gd name="T11" fmla="*/ 116 h 216"/>
                <a:gd name="T12" fmla="*/ 211 w 219"/>
                <a:gd name="T13" fmla="*/ 150 h 216"/>
                <a:gd name="T14" fmla="*/ 193 w 219"/>
                <a:gd name="T15" fmla="*/ 179 h 216"/>
                <a:gd name="T16" fmla="*/ 167 w 219"/>
                <a:gd name="T17" fmla="*/ 202 h 216"/>
                <a:gd name="T18" fmla="*/ 136 w 219"/>
                <a:gd name="T19" fmla="*/ 214 h 216"/>
                <a:gd name="T20" fmla="*/ 101 w 219"/>
                <a:gd name="T21" fmla="*/ 216 h 216"/>
                <a:gd name="T22" fmla="*/ 69 w 219"/>
                <a:gd name="T23" fmla="*/ 211 h 216"/>
                <a:gd name="T24" fmla="*/ 38 w 219"/>
                <a:gd name="T25" fmla="*/ 190 h 216"/>
                <a:gd name="T26" fmla="*/ 18 w 219"/>
                <a:gd name="T27" fmla="*/ 165 h 216"/>
                <a:gd name="T28" fmla="*/ 3 w 219"/>
                <a:gd name="T29" fmla="*/ 136 h 216"/>
                <a:gd name="T30" fmla="*/ 0 w 219"/>
                <a:gd name="T31" fmla="*/ 101 h 216"/>
                <a:gd name="T32" fmla="*/ 9 w 219"/>
                <a:gd name="T33" fmla="*/ 67 h 216"/>
                <a:gd name="T34" fmla="*/ 26 w 219"/>
                <a:gd name="T35" fmla="*/ 38 h 216"/>
                <a:gd name="T36" fmla="*/ 52 w 219"/>
                <a:gd name="T37" fmla="*/ 15 h 216"/>
                <a:gd name="T38" fmla="*/ 84 w 219"/>
                <a:gd name="T39" fmla="*/ 3 h 216"/>
                <a:gd name="T40" fmla="*/ 116 w 219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6">
                  <a:moveTo>
                    <a:pt x="116" y="0"/>
                  </a:moveTo>
                  <a:lnTo>
                    <a:pt x="150" y="6"/>
                  </a:lnTo>
                  <a:lnTo>
                    <a:pt x="179" y="26"/>
                  </a:lnTo>
                  <a:lnTo>
                    <a:pt x="202" y="49"/>
                  </a:lnTo>
                  <a:lnTo>
                    <a:pt x="217" y="81"/>
                  </a:lnTo>
                  <a:lnTo>
                    <a:pt x="219" y="116"/>
                  </a:lnTo>
                  <a:lnTo>
                    <a:pt x="211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6" y="214"/>
                  </a:lnTo>
                  <a:lnTo>
                    <a:pt x="101" y="216"/>
                  </a:lnTo>
                  <a:lnTo>
                    <a:pt x="69" y="211"/>
                  </a:lnTo>
                  <a:lnTo>
                    <a:pt x="38" y="190"/>
                  </a:lnTo>
                  <a:lnTo>
                    <a:pt x="18" y="165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9" y="67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4" y="3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5" name="Freeform 60"/>
            <p:cNvSpPr>
              <a:spLocks/>
            </p:cNvSpPr>
            <p:nvPr/>
          </p:nvSpPr>
          <p:spPr bwMode="auto">
            <a:xfrm rot="10800000">
              <a:off x="11342649" y="4045219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9 h 219"/>
                <a:gd name="T4" fmla="*/ 178 w 219"/>
                <a:gd name="T5" fmla="*/ 26 h 219"/>
                <a:gd name="T6" fmla="*/ 202 w 219"/>
                <a:gd name="T7" fmla="*/ 52 h 219"/>
                <a:gd name="T8" fmla="*/ 216 w 219"/>
                <a:gd name="T9" fmla="*/ 84 h 219"/>
                <a:gd name="T10" fmla="*/ 219 w 219"/>
                <a:gd name="T11" fmla="*/ 115 h 219"/>
                <a:gd name="T12" fmla="*/ 210 w 219"/>
                <a:gd name="T13" fmla="*/ 150 h 219"/>
                <a:gd name="T14" fmla="*/ 193 w 219"/>
                <a:gd name="T15" fmla="*/ 182 h 219"/>
                <a:gd name="T16" fmla="*/ 167 w 219"/>
                <a:gd name="T17" fmla="*/ 202 h 219"/>
                <a:gd name="T18" fmla="*/ 135 w 219"/>
                <a:gd name="T19" fmla="*/ 216 h 219"/>
                <a:gd name="T20" fmla="*/ 101 w 219"/>
                <a:gd name="T21" fmla="*/ 219 h 219"/>
                <a:gd name="T22" fmla="*/ 66 w 219"/>
                <a:gd name="T23" fmla="*/ 210 h 219"/>
                <a:gd name="T24" fmla="*/ 37 w 219"/>
                <a:gd name="T25" fmla="*/ 193 h 219"/>
                <a:gd name="T26" fmla="*/ 14 w 219"/>
                <a:gd name="T27" fmla="*/ 167 h 219"/>
                <a:gd name="T28" fmla="*/ 3 w 219"/>
                <a:gd name="T29" fmla="*/ 135 h 219"/>
                <a:gd name="T30" fmla="*/ 0 w 219"/>
                <a:gd name="T31" fmla="*/ 101 h 219"/>
                <a:gd name="T32" fmla="*/ 6 w 219"/>
                <a:gd name="T33" fmla="*/ 69 h 219"/>
                <a:gd name="T34" fmla="*/ 26 w 219"/>
                <a:gd name="T35" fmla="*/ 37 h 219"/>
                <a:gd name="T36" fmla="*/ 52 w 219"/>
                <a:gd name="T37" fmla="*/ 17 h 219"/>
                <a:gd name="T38" fmla="*/ 80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9"/>
                  </a:lnTo>
                  <a:lnTo>
                    <a:pt x="178" y="26"/>
                  </a:lnTo>
                  <a:lnTo>
                    <a:pt x="202" y="52"/>
                  </a:lnTo>
                  <a:lnTo>
                    <a:pt x="216" y="84"/>
                  </a:lnTo>
                  <a:lnTo>
                    <a:pt x="219" y="115"/>
                  </a:lnTo>
                  <a:lnTo>
                    <a:pt x="210" y="150"/>
                  </a:lnTo>
                  <a:lnTo>
                    <a:pt x="193" y="182"/>
                  </a:lnTo>
                  <a:lnTo>
                    <a:pt x="167" y="202"/>
                  </a:lnTo>
                  <a:lnTo>
                    <a:pt x="135" y="216"/>
                  </a:lnTo>
                  <a:lnTo>
                    <a:pt x="101" y="219"/>
                  </a:lnTo>
                  <a:lnTo>
                    <a:pt x="66" y="210"/>
                  </a:lnTo>
                  <a:lnTo>
                    <a:pt x="37" y="193"/>
                  </a:lnTo>
                  <a:lnTo>
                    <a:pt x="14" y="167"/>
                  </a:lnTo>
                  <a:lnTo>
                    <a:pt x="3" y="135"/>
                  </a:lnTo>
                  <a:lnTo>
                    <a:pt x="0" y="101"/>
                  </a:lnTo>
                  <a:lnTo>
                    <a:pt x="6" y="69"/>
                  </a:lnTo>
                  <a:lnTo>
                    <a:pt x="26" y="37"/>
                  </a:lnTo>
                  <a:lnTo>
                    <a:pt x="52" y="17"/>
                  </a:lnTo>
                  <a:lnTo>
                    <a:pt x="80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6" name="Freeform 61"/>
            <p:cNvSpPr>
              <a:spLocks/>
            </p:cNvSpPr>
            <p:nvPr/>
          </p:nvSpPr>
          <p:spPr bwMode="auto">
            <a:xfrm rot="10800000">
              <a:off x="11158635" y="3920410"/>
              <a:ext cx="175213" cy="175213"/>
            </a:xfrm>
            <a:custGeom>
              <a:avLst/>
              <a:gdLst>
                <a:gd name="T0" fmla="*/ 116 w 219"/>
                <a:gd name="T1" fmla="*/ 0 h 219"/>
                <a:gd name="T2" fmla="*/ 150 w 219"/>
                <a:gd name="T3" fmla="*/ 8 h 219"/>
                <a:gd name="T4" fmla="*/ 182 w 219"/>
                <a:gd name="T5" fmla="*/ 26 h 219"/>
                <a:gd name="T6" fmla="*/ 202 w 219"/>
                <a:gd name="T7" fmla="*/ 51 h 219"/>
                <a:gd name="T8" fmla="*/ 217 w 219"/>
                <a:gd name="T9" fmla="*/ 83 h 219"/>
                <a:gd name="T10" fmla="*/ 219 w 219"/>
                <a:gd name="T11" fmla="*/ 118 h 219"/>
                <a:gd name="T12" fmla="*/ 211 w 219"/>
                <a:gd name="T13" fmla="*/ 149 h 219"/>
                <a:gd name="T14" fmla="*/ 194 w 219"/>
                <a:gd name="T15" fmla="*/ 181 h 219"/>
                <a:gd name="T16" fmla="*/ 168 w 219"/>
                <a:gd name="T17" fmla="*/ 201 h 219"/>
                <a:gd name="T18" fmla="*/ 136 w 219"/>
                <a:gd name="T19" fmla="*/ 216 h 219"/>
                <a:gd name="T20" fmla="*/ 104 w 219"/>
                <a:gd name="T21" fmla="*/ 219 h 219"/>
                <a:gd name="T22" fmla="*/ 70 w 219"/>
                <a:gd name="T23" fmla="*/ 210 h 219"/>
                <a:gd name="T24" fmla="*/ 38 w 219"/>
                <a:gd name="T25" fmla="*/ 193 h 219"/>
                <a:gd name="T26" fmla="*/ 18 w 219"/>
                <a:gd name="T27" fmla="*/ 167 h 219"/>
                <a:gd name="T28" fmla="*/ 3 w 219"/>
                <a:gd name="T29" fmla="*/ 138 h 219"/>
                <a:gd name="T30" fmla="*/ 0 w 219"/>
                <a:gd name="T31" fmla="*/ 103 h 219"/>
                <a:gd name="T32" fmla="*/ 9 w 219"/>
                <a:gd name="T33" fmla="*/ 69 h 219"/>
                <a:gd name="T34" fmla="*/ 26 w 219"/>
                <a:gd name="T35" fmla="*/ 40 h 219"/>
                <a:gd name="T36" fmla="*/ 52 w 219"/>
                <a:gd name="T37" fmla="*/ 17 h 219"/>
                <a:gd name="T38" fmla="*/ 84 w 219"/>
                <a:gd name="T39" fmla="*/ 2 h 219"/>
                <a:gd name="T40" fmla="*/ 116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6" y="0"/>
                  </a:moveTo>
                  <a:lnTo>
                    <a:pt x="150" y="8"/>
                  </a:lnTo>
                  <a:lnTo>
                    <a:pt x="182" y="26"/>
                  </a:lnTo>
                  <a:lnTo>
                    <a:pt x="202" y="51"/>
                  </a:lnTo>
                  <a:lnTo>
                    <a:pt x="217" y="83"/>
                  </a:lnTo>
                  <a:lnTo>
                    <a:pt x="219" y="118"/>
                  </a:lnTo>
                  <a:lnTo>
                    <a:pt x="211" y="149"/>
                  </a:lnTo>
                  <a:lnTo>
                    <a:pt x="194" y="181"/>
                  </a:lnTo>
                  <a:lnTo>
                    <a:pt x="168" y="201"/>
                  </a:lnTo>
                  <a:lnTo>
                    <a:pt x="136" y="216"/>
                  </a:lnTo>
                  <a:lnTo>
                    <a:pt x="104" y="219"/>
                  </a:lnTo>
                  <a:lnTo>
                    <a:pt x="70" y="210"/>
                  </a:lnTo>
                  <a:lnTo>
                    <a:pt x="38" y="193"/>
                  </a:lnTo>
                  <a:lnTo>
                    <a:pt x="18" y="167"/>
                  </a:lnTo>
                  <a:lnTo>
                    <a:pt x="3" y="138"/>
                  </a:lnTo>
                  <a:lnTo>
                    <a:pt x="0" y="103"/>
                  </a:lnTo>
                  <a:lnTo>
                    <a:pt x="9" y="69"/>
                  </a:lnTo>
                  <a:lnTo>
                    <a:pt x="26" y="40"/>
                  </a:lnTo>
                  <a:lnTo>
                    <a:pt x="52" y="17"/>
                  </a:lnTo>
                  <a:lnTo>
                    <a:pt x="84" y="2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7" name="Freeform 62"/>
            <p:cNvSpPr>
              <a:spLocks/>
            </p:cNvSpPr>
            <p:nvPr/>
          </p:nvSpPr>
          <p:spPr bwMode="auto">
            <a:xfrm rot="10800000">
              <a:off x="11003424" y="3759598"/>
              <a:ext cx="173613" cy="175213"/>
            </a:xfrm>
            <a:custGeom>
              <a:avLst/>
              <a:gdLst>
                <a:gd name="T0" fmla="*/ 116 w 217"/>
                <a:gd name="T1" fmla="*/ 0 h 219"/>
                <a:gd name="T2" fmla="*/ 150 w 217"/>
                <a:gd name="T3" fmla="*/ 9 h 219"/>
                <a:gd name="T4" fmla="*/ 179 w 217"/>
                <a:gd name="T5" fmla="*/ 26 h 219"/>
                <a:gd name="T6" fmla="*/ 202 w 217"/>
                <a:gd name="T7" fmla="*/ 52 h 219"/>
                <a:gd name="T8" fmla="*/ 214 w 217"/>
                <a:gd name="T9" fmla="*/ 84 h 219"/>
                <a:gd name="T10" fmla="*/ 217 w 217"/>
                <a:gd name="T11" fmla="*/ 116 h 219"/>
                <a:gd name="T12" fmla="*/ 208 w 217"/>
                <a:gd name="T13" fmla="*/ 150 h 219"/>
                <a:gd name="T14" fmla="*/ 191 w 217"/>
                <a:gd name="T15" fmla="*/ 182 h 219"/>
                <a:gd name="T16" fmla="*/ 165 w 217"/>
                <a:gd name="T17" fmla="*/ 202 h 219"/>
                <a:gd name="T18" fmla="*/ 136 w 217"/>
                <a:gd name="T19" fmla="*/ 217 h 219"/>
                <a:gd name="T20" fmla="*/ 101 w 217"/>
                <a:gd name="T21" fmla="*/ 219 h 219"/>
                <a:gd name="T22" fmla="*/ 67 w 217"/>
                <a:gd name="T23" fmla="*/ 211 h 219"/>
                <a:gd name="T24" fmla="*/ 38 w 217"/>
                <a:gd name="T25" fmla="*/ 193 h 219"/>
                <a:gd name="T26" fmla="*/ 15 w 217"/>
                <a:gd name="T27" fmla="*/ 168 h 219"/>
                <a:gd name="T28" fmla="*/ 3 w 217"/>
                <a:gd name="T29" fmla="*/ 136 h 219"/>
                <a:gd name="T30" fmla="*/ 0 w 217"/>
                <a:gd name="T31" fmla="*/ 104 h 219"/>
                <a:gd name="T32" fmla="*/ 6 w 217"/>
                <a:gd name="T33" fmla="*/ 70 h 219"/>
                <a:gd name="T34" fmla="*/ 26 w 217"/>
                <a:gd name="T35" fmla="*/ 38 h 219"/>
                <a:gd name="T36" fmla="*/ 52 w 217"/>
                <a:gd name="T37" fmla="*/ 18 h 219"/>
                <a:gd name="T38" fmla="*/ 81 w 217"/>
                <a:gd name="T39" fmla="*/ 3 h 219"/>
                <a:gd name="T40" fmla="*/ 116 w 217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7" h="219">
                  <a:moveTo>
                    <a:pt x="116" y="0"/>
                  </a:moveTo>
                  <a:lnTo>
                    <a:pt x="150" y="9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4" y="84"/>
                  </a:lnTo>
                  <a:lnTo>
                    <a:pt x="217" y="116"/>
                  </a:lnTo>
                  <a:lnTo>
                    <a:pt x="208" y="150"/>
                  </a:lnTo>
                  <a:lnTo>
                    <a:pt x="191" y="182"/>
                  </a:lnTo>
                  <a:lnTo>
                    <a:pt x="165" y="202"/>
                  </a:lnTo>
                  <a:lnTo>
                    <a:pt x="136" y="217"/>
                  </a:lnTo>
                  <a:lnTo>
                    <a:pt x="101" y="219"/>
                  </a:lnTo>
                  <a:lnTo>
                    <a:pt x="67" y="211"/>
                  </a:lnTo>
                  <a:lnTo>
                    <a:pt x="38" y="193"/>
                  </a:lnTo>
                  <a:lnTo>
                    <a:pt x="15" y="168"/>
                  </a:lnTo>
                  <a:lnTo>
                    <a:pt x="3" y="136"/>
                  </a:lnTo>
                  <a:lnTo>
                    <a:pt x="0" y="104"/>
                  </a:lnTo>
                  <a:lnTo>
                    <a:pt x="6" y="70"/>
                  </a:lnTo>
                  <a:lnTo>
                    <a:pt x="26" y="38"/>
                  </a:lnTo>
                  <a:lnTo>
                    <a:pt x="52" y="18"/>
                  </a:lnTo>
                  <a:lnTo>
                    <a:pt x="81" y="3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8" name="Freeform 63"/>
            <p:cNvSpPr>
              <a:spLocks/>
            </p:cNvSpPr>
            <p:nvPr/>
          </p:nvSpPr>
          <p:spPr bwMode="auto">
            <a:xfrm rot="10800000">
              <a:off x="10883415" y="3569984"/>
              <a:ext cx="176013" cy="172813"/>
            </a:xfrm>
            <a:custGeom>
              <a:avLst/>
              <a:gdLst>
                <a:gd name="T0" fmla="*/ 116 w 220"/>
                <a:gd name="T1" fmla="*/ 0 h 216"/>
                <a:gd name="T2" fmla="*/ 150 w 220"/>
                <a:gd name="T3" fmla="*/ 5 h 216"/>
                <a:gd name="T4" fmla="*/ 179 w 220"/>
                <a:gd name="T5" fmla="*/ 26 h 216"/>
                <a:gd name="T6" fmla="*/ 202 w 220"/>
                <a:gd name="T7" fmla="*/ 49 h 216"/>
                <a:gd name="T8" fmla="*/ 214 w 220"/>
                <a:gd name="T9" fmla="*/ 80 h 216"/>
                <a:gd name="T10" fmla="*/ 220 w 220"/>
                <a:gd name="T11" fmla="*/ 115 h 216"/>
                <a:gd name="T12" fmla="*/ 211 w 220"/>
                <a:gd name="T13" fmla="*/ 149 h 216"/>
                <a:gd name="T14" fmla="*/ 194 w 220"/>
                <a:gd name="T15" fmla="*/ 178 h 216"/>
                <a:gd name="T16" fmla="*/ 168 w 220"/>
                <a:gd name="T17" fmla="*/ 201 h 216"/>
                <a:gd name="T18" fmla="*/ 136 w 220"/>
                <a:gd name="T19" fmla="*/ 213 h 216"/>
                <a:gd name="T20" fmla="*/ 101 w 220"/>
                <a:gd name="T21" fmla="*/ 216 h 216"/>
                <a:gd name="T22" fmla="*/ 67 w 220"/>
                <a:gd name="T23" fmla="*/ 210 h 216"/>
                <a:gd name="T24" fmla="*/ 38 w 220"/>
                <a:gd name="T25" fmla="*/ 190 h 216"/>
                <a:gd name="T26" fmla="*/ 15 w 220"/>
                <a:gd name="T27" fmla="*/ 164 h 216"/>
                <a:gd name="T28" fmla="*/ 3 w 220"/>
                <a:gd name="T29" fmla="*/ 135 h 216"/>
                <a:gd name="T30" fmla="*/ 0 w 220"/>
                <a:gd name="T31" fmla="*/ 100 h 216"/>
                <a:gd name="T32" fmla="*/ 9 w 220"/>
                <a:gd name="T33" fmla="*/ 66 h 216"/>
                <a:gd name="T34" fmla="*/ 26 w 220"/>
                <a:gd name="T35" fmla="*/ 37 h 216"/>
                <a:gd name="T36" fmla="*/ 52 w 220"/>
                <a:gd name="T37" fmla="*/ 14 h 216"/>
                <a:gd name="T38" fmla="*/ 81 w 220"/>
                <a:gd name="T39" fmla="*/ 2 h 216"/>
                <a:gd name="T40" fmla="*/ 116 w 220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0" h="216">
                  <a:moveTo>
                    <a:pt x="116" y="0"/>
                  </a:moveTo>
                  <a:lnTo>
                    <a:pt x="150" y="5"/>
                  </a:lnTo>
                  <a:lnTo>
                    <a:pt x="179" y="26"/>
                  </a:lnTo>
                  <a:lnTo>
                    <a:pt x="202" y="49"/>
                  </a:lnTo>
                  <a:lnTo>
                    <a:pt x="214" y="80"/>
                  </a:lnTo>
                  <a:lnTo>
                    <a:pt x="220" y="115"/>
                  </a:lnTo>
                  <a:lnTo>
                    <a:pt x="211" y="149"/>
                  </a:lnTo>
                  <a:lnTo>
                    <a:pt x="194" y="178"/>
                  </a:lnTo>
                  <a:lnTo>
                    <a:pt x="168" y="201"/>
                  </a:lnTo>
                  <a:lnTo>
                    <a:pt x="136" y="213"/>
                  </a:lnTo>
                  <a:lnTo>
                    <a:pt x="101" y="216"/>
                  </a:lnTo>
                  <a:lnTo>
                    <a:pt x="67" y="210"/>
                  </a:lnTo>
                  <a:lnTo>
                    <a:pt x="38" y="190"/>
                  </a:lnTo>
                  <a:lnTo>
                    <a:pt x="15" y="164"/>
                  </a:lnTo>
                  <a:lnTo>
                    <a:pt x="3" y="135"/>
                  </a:lnTo>
                  <a:lnTo>
                    <a:pt x="0" y="100"/>
                  </a:lnTo>
                  <a:lnTo>
                    <a:pt x="9" y="66"/>
                  </a:lnTo>
                  <a:lnTo>
                    <a:pt x="26" y="37"/>
                  </a:lnTo>
                  <a:lnTo>
                    <a:pt x="52" y="14"/>
                  </a:lnTo>
                  <a:lnTo>
                    <a:pt x="81" y="2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9" name="Freeform 64"/>
            <p:cNvSpPr>
              <a:spLocks/>
            </p:cNvSpPr>
            <p:nvPr/>
          </p:nvSpPr>
          <p:spPr bwMode="auto">
            <a:xfrm rot="10800000">
              <a:off x="10807409" y="3357969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49 w 219"/>
                <a:gd name="T3" fmla="*/ 6 h 219"/>
                <a:gd name="T4" fmla="*/ 178 w 219"/>
                <a:gd name="T5" fmla="*/ 26 h 219"/>
                <a:gd name="T6" fmla="*/ 201 w 219"/>
                <a:gd name="T7" fmla="*/ 52 h 219"/>
                <a:gd name="T8" fmla="*/ 216 w 219"/>
                <a:gd name="T9" fmla="*/ 81 h 219"/>
                <a:gd name="T10" fmla="*/ 219 w 219"/>
                <a:gd name="T11" fmla="*/ 115 h 219"/>
                <a:gd name="T12" fmla="*/ 210 w 219"/>
                <a:gd name="T13" fmla="*/ 150 h 219"/>
                <a:gd name="T14" fmla="*/ 193 w 219"/>
                <a:gd name="T15" fmla="*/ 179 h 219"/>
                <a:gd name="T16" fmla="*/ 167 w 219"/>
                <a:gd name="T17" fmla="*/ 202 h 219"/>
                <a:gd name="T18" fmla="*/ 135 w 219"/>
                <a:gd name="T19" fmla="*/ 213 h 219"/>
                <a:gd name="T20" fmla="*/ 100 w 219"/>
                <a:gd name="T21" fmla="*/ 219 h 219"/>
                <a:gd name="T22" fmla="*/ 69 w 219"/>
                <a:gd name="T23" fmla="*/ 210 h 219"/>
                <a:gd name="T24" fmla="*/ 37 w 219"/>
                <a:gd name="T25" fmla="*/ 193 h 219"/>
                <a:gd name="T26" fmla="*/ 14 w 219"/>
                <a:gd name="T27" fmla="*/ 167 h 219"/>
                <a:gd name="T28" fmla="*/ 2 w 219"/>
                <a:gd name="T29" fmla="*/ 135 h 219"/>
                <a:gd name="T30" fmla="*/ 0 w 219"/>
                <a:gd name="T31" fmla="*/ 101 h 219"/>
                <a:gd name="T32" fmla="*/ 8 w 219"/>
                <a:gd name="T33" fmla="*/ 66 h 219"/>
                <a:gd name="T34" fmla="*/ 26 w 219"/>
                <a:gd name="T35" fmla="*/ 37 h 219"/>
                <a:gd name="T36" fmla="*/ 51 w 219"/>
                <a:gd name="T37" fmla="*/ 14 h 219"/>
                <a:gd name="T38" fmla="*/ 83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49" y="6"/>
                  </a:lnTo>
                  <a:lnTo>
                    <a:pt x="178" y="26"/>
                  </a:lnTo>
                  <a:lnTo>
                    <a:pt x="201" y="52"/>
                  </a:lnTo>
                  <a:lnTo>
                    <a:pt x="216" y="81"/>
                  </a:lnTo>
                  <a:lnTo>
                    <a:pt x="219" y="115"/>
                  </a:lnTo>
                  <a:lnTo>
                    <a:pt x="210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5" y="213"/>
                  </a:lnTo>
                  <a:lnTo>
                    <a:pt x="100" y="219"/>
                  </a:lnTo>
                  <a:lnTo>
                    <a:pt x="69" y="210"/>
                  </a:lnTo>
                  <a:lnTo>
                    <a:pt x="37" y="193"/>
                  </a:lnTo>
                  <a:lnTo>
                    <a:pt x="14" y="167"/>
                  </a:lnTo>
                  <a:lnTo>
                    <a:pt x="2" y="135"/>
                  </a:lnTo>
                  <a:lnTo>
                    <a:pt x="0" y="101"/>
                  </a:lnTo>
                  <a:lnTo>
                    <a:pt x="8" y="66"/>
                  </a:lnTo>
                  <a:lnTo>
                    <a:pt x="26" y="37"/>
                  </a:lnTo>
                  <a:lnTo>
                    <a:pt x="51" y="14"/>
                  </a:lnTo>
                  <a:lnTo>
                    <a:pt x="83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0" name="Freeform 65"/>
            <p:cNvSpPr>
              <a:spLocks/>
            </p:cNvSpPr>
            <p:nvPr/>
          </p:nvSpPr>
          <p:spPr bwMode="auto">
            <a:xfrm rot="10800000">
              <a:off x="10777808" y="3136353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50 w 219"/>
                <a:gd name="T3" fmla="*/ 8 h 219"/>
                <a:gd name="T4" fmla="*/ 182 w 219"/>
                <a:gd name="T5" fmla="*/ 25 h 219"/>
                <a:gd name="T6" fmla="*/ 205 w 219"/>
                <a:gd name="T7" fmla="*/ 51 h 219"/>
                <a:gd name="T8" fmla="*/ 216 w 219"/>
                <a:gd name="T9" fmla="*/ 80 h 219"/>
                <a:gd name="T10" fmla="*/ 219 w 219"/>
                <a:gd name="T11" fmla="*/ 115 h 219"/>
                <a:gd name="T12" fmla="*/ 210 w 219"/>
                <a:gd name="T13" fmla="*/ 149 h 219"/>
                <a:gd name="T14" fmla="*/ 193 w 219"/>
                <a:gd name="T15" fmla="*/ 178 h 219"/>
                <a:gd name="T16" fmla="*/ 167 w 219"/>
                <a:gd name="T17" fmla="*/ 201 h 219"/>
                <a:gd name="T18" fmla="*/ 136 w 219"/>
                <a:gd name="T19" fmla="*/ 213 h 219"/>
                <a:gd name="T20" fmla="*/ 104 w 219"/>
                <a:gd name="T21" fmla="*/ 219 h 219"/>
                <a:gd name="T22" fmla="*/ 69 w 219"/>
                <a:gd name="T23" fmla="*/ 210 h 219"/>
                <a:gd name="T24" fmla="*/ 40 w 219"/>
                <a:gd name="T25" fmla="*/ 193 h 219"/>
                <a:gd name="T26" fmla="*/ 17 w 219"/>
                <a:gd name="T27" fmla="*/ 167 h 219"/>
                <a:gd name="T28" fmla="*/ 3 w 219"/>
                <a:gd name="T29" fmla="*/ 135 h 219"/>
                <a:gd name="T30" fmla="*/ 0 w 219"/>
                <a:gd name="T31" fmla="*/ 100 h 219"/>
                <a:gd name="T32" fmla="*/ 9 w 219"/>
                <a:gd name="T33" fmla="*/ 66 h 219"/>
                <a:gd name="T34" fmla="*/ 26 w 219"/>
                <a:gd name="T35" fmla="*/ 37 h 219"/>
                <a:gd name="T36" fmla="*/ 52 w 219"/>
                <a:gd name="T37" fmla="*/ 14 h 219"/>
                <a:gd name="T38" fmla="*/ 84 w 219"/>
                <a:gd name="T39" fmla="*/ 2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50" y="8"/>
                  </a:lnTo>
                  <a:lnTo>
                    <a:pt x="182" y="25"/>
                  </a:lnTo>
                  <a:lnTo>
                    <a:pt x="205" y="51"/>
                  </a:lnTo>
                  <a:lnTo>
                    <a:pt x="216" y="80"/>
                  </a:lnTo>
                  <a:lnTo>
                    <a:pt x="219" y="115"/>
                  </a:lnTo>
                  <a:lnTo>
                    <a:pt x="210" y="149"/>
                  </a:lnTo>
                  <a:lnTo>
                    <a:pt x="193" y="178"/>
                  </a:lnTo>
                  <a:lnTo>
                    <a:pt x="167" y="201"/>
                  </a:lnTo>
                  <a:lnTo>
                    <a:pt x="136" y="213"/>
                  </a:lnTo>
                  <a:lnTo>
                    <a:pt x="104" y="219"/>
                  </a:lnTo>
                  <a:lnTo>
                    <a:pt x="69" y="210"/>
                  </a:lnTo>
                  <a:lnTo>
                    <a:pt x="40" y="193"/>
                  </a:lnTo>
                  <a:lnTo>
                    <a:pt x="17" y="167"/>
                  </a:lnTo>
                  <a:lnTo>
                    <a:pt x="3" y="135"/>
                  </a:lnTo>
                  <a:lnTo>
                    <a:pt x="0" y="100"/>
                  </a:lnTo>
                  <a:lnTo>
                    <a:pt x="9" y="66"/>
                  </a:lnTo>
                  <a:lnTo>
                    <a:pt x="26" y="37"/>
                  </a:lnTo>
                  <a:lnTo>
                    <a:pt x="52" y="14"/>
                  </a:lnTo>
                  <a:lnTo>
                    <a:pt x="84" y="2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1" name="Freeform 66"/>
            <p:cNvSpPr>
              <a:spLocks/>
            </p:cNvSpPr>
            <p:nvPr/>
          </p:nvSpPr>
          <p:spPr bwMode="auto">
            <a:xfrm rot="10800000">
              <a:off x="10793809" y="2915537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53 w 219"/>
                <a:gd name="T3" fmla="*/ 9 h 219"/>
                <a:gd name="T4" fmla="*/ 181 w 219"/>
                <a:gd name="T5" fmla="*/ 26 h 219"/>
                <a:gd name="T6" fmla="*/ 205 w 219"/>
                <a:gd name="T7" fmla="*/ 52 h 219"/>
                <a:gd name="T8" fmla="*/ 216 w 219"/>
                <a:gd name="T9" fmla="*/ 84 h 219"/>
                <a:gd name="T10" fmla="*/ 219 w 219"/>
                <a:gd name="T11" fmla="*/ 118 h 219"/>
                <a:gd name="T12" fmla="*/ 213 w 219"/>
                <a:gd name="T13" fmla="*/ 153 h 219"/>
                <a:gd name="T14" fmla="*/ 193 w 219"/>
                <a:gd name="T15" fmla="*/ 182 h 219"/>
                <a:gd name="T16" fmla="*/ 167 w 219"/>
                <a:gd name="T17" fmla="*/ 205 h 219"/>
                <a:gd name="T18" fmla="*/ 138 w 219"/>
                <a:gd name="T19" fmla="*/ 216 h 219"/>
                <a:gd name="T20" fmla="*/ 104 w 219"/>
                <a:gd name="T21" fmla="*/ 219 h 219"/>
                <a:gd name="T22" fmla="*/ 69 w 219"/>
                <a:gd name="T23" fmla="*/ 213 h 219"/>
                <a:gd name="T24" fmla="*/ 40 w 219"/>
                <a:gd name="T25" fmla="*/ 193 h 219"/>
                <a:gd name="T26" fmla="*/ 17 w 219"/>
                <a:gd name="T27" fmla="*/ 167 h 219"/>
                <a:gd name="T28" fmla="*/ 6 w 219"/>
                <a:gd name="T29" fmla="*/ 139 h 219"/>
                <a:gd name="T30" fmla="*/ 0 w 219"/>
                <a:gd name="T31" fmla="*/ 104 h 219"/>
                <a:gd name="T32" fmla="*/ 9 w 219"/>
                <a:gd name="T33" fmla="*/ 69 h 219"/>
                <a:gd name="T34" fmla="*/ 26 w 219"/>
                <a:gd name="T35" fmla="*/ 41 h 219"/>
                <a:gd name="T36" fmla="*/ 52 w 219"/>
                <a:gd name="T37" fmla="*/ 18 h 219"/>
                <a:gd name="T38" fmla="*/ 83 w 219"/>
                <a:gd name="T39" fmla="*/ 6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53" y="9"/>
                  </a:lnTo>
                  <a:lnTo>
                    <a:pt x="181" y="26"/>
                  </a:lnTo>
                  <a:lnTo>
                    <a:pt x="205" y="52"/>
                  </a:lnTo>
                  <a:lnTo>
                    <a:pt x="216" y="84"/>
                  </a:lnTo>
                  <a:lnTo>
                    <a:pt x="219" y="118"/>
                  </a:lnTo>
                  <a:lnTo>
                    <a:pt x="213" y="153"/>
                  </a:lnTo>
                  <a:lnTo>
                    <a:pt x="193" y="182"/>
                  </a:lnTo>
                  <a:lnTo>
                    <a:pt x="167" y="205"/>
                  </a:lnTo>
                  <a:lnTo>
                    <a:pt x="138" y="216"/>
                  </a:lnTo>
                  <a:lnTo>
                    <a:pt x="104" y="219"/>
                  </a:lnTo>
                  <a:lnTo>
                    <a:pt x="69" y="213"/>
                  </a:lnTo>
                  <a:lnTo>
                    <a:pt x="40" y="193"/>
                  </a:lnTo>
                  <a:lnTo>
                    <a:pt x="17" y="167"/>
                  </a:lnTo>
                  <a:lnTo>
                    <a:pt x="6" y="139"/>
                  </a:lnTo>
                  <a:lnTo>
                    <a:pt x="0" y="104"/>
                  </a:lnTo>
                  <a:lnTo>
                    <a:pt x="9" y="69"/>
                  </a:lnTo>
                  <a:lnTo>
                    <a:pt x="26" y="41"/>
                  </a:lnTo>
                  <a:lnTo>
                    <a:pt x="52" y="18"/>
                  </a:lnTo>
                  <a:lnTo>
                    <a:pt x="83" y="6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2" name="Freeform 67"/>
            <p:cNvSpPr>
              <a:spLocks/>
            </p:cNvSpPr>
            <p:nvPr/>
          </p:nvSpPr>
          <p:spPr bwMode="auto">
            <a:xfrm rot="10800000">
              <a:off x="10689801" y="2631516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49 w 219"/>
                <a:gd name="T3" fmla="*/ 5 h 219"/>
                <a:gd name="T4" fmla="*/ 181 w 219"/>
                <a:gd name="T5" fmla="*/ 26 h 219"/>
                <a:gd name="T6" fmla="*/ 201 w 219"/>
                <a:gd name="T7" fmla="*/ 52 h 219"/>
                <a:gd name="T8" fmla="*/ 216 w 219"/>
                <a:gd name="T9" fmla="*/ 80 h 219"/>
                <a:gd name="T10" fmla="*/ 219 w 219"/>
                <a:gd name="T11" fmla="*/ 115 h 219"/>
                <a:gd name="T12" fmla="*/ 210 w 219"/>
                <a:gd name="T13" fmla="*/ 150 h 219"/>
                <a:gd name="T14" fmla="*/ 193 w 219"/>
                <a:gd name="T15" fmla="*/ 181 h 219"/>
                <a:gd name="T16" fmla="*/ 167 w 219"/>
                <a:gd name="T17" fmla="*/ 201 h 219"/>
                <a:gd name="T18" fmla="*/ 135 w 219"/>
                <a:gd name="T19" fmla="*/ 216 h 219"/>
                <a:gd name="T20" fmla="*/ 103 w 219"/>
                <a:gd name="T21" fmla="*/ 219 h 219"/>
                <a:gd name="T22" fmla="*/ 69 w 219"/>
                <a:gd name="T23" fmla="*/ 210 h 219"/>
                <a:gd name="T24" fmla="*/ 37 w 219"/>
                <a:gd name="T25" fmla="*/ 193 h 219"/>
                <a:gd name="T26" fmla="*/ 17 w 219"/>
                <a:gd name="T27" fmla="*/ 167 h 219"/>
                <a:gd name="T28" fmla="*/ 2 w 219"/>
                <a:gd name="T29" fmla="*/ 135 h 219"/>
                <a:gd name="T30" fmla="*/ 0 w 219"/>
                <a:gd name="T31" fmla="*/ 101 h 219"/>
                <a:gd name="T32" fmla="*/ 8 w 219"/>
                <a:gd name="T33" fmla="*/ 69 h 219"/>
                <a:gd name="T34" fmla="*/ 26 w 219"/>
                <a:gd name="T35" fmla="*/ 37 h 219"/>
                <a:gd name="T36" fmla="*/ 51 w 219"/>
                <a:gd name="T37" fmla="*/ 14 h 219"/>
                <a:gd name="T38" fmla="*/ 83 w 219"/>
                <a:gd name="T39" fmla="*/ 3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49" y="5"/>
                  </a:lnTo>
                  <a:lnTo>
                    <a:pt x="181" y="26"/>
                  </a:lnTo>
                  <a:lnTo>
                    <a:pt x="201" y="52"/>
                  </a:lnTo>
                  <a:lnTo>
                    <a:pt x="216" y="80"/>
                  </a:lnTo>
                  <a:lnTo>
                    <a:pt x="219" y="115"/>
                  </a:lnTo>
                  <a:lnTo>
                    <a:pt x="210" y="150"/>
                  </a:lnTo>
                  <a:lnTo>
                    <a:pt x="193" y="181"/>
                  </a:lnTo>
                  <a:lnTo>
                    <a:pt x="167" y="201"/>
                  </a:lnTo>
                  <a:lnTo>
                    <a:pt x="135" y="216"/>
                  </a:lnTo>
                  <a:lnTo>
                    <a:pt x="103" y="219"/>
                  </a:lnTo>
                  <a:lnTo>
                    <a:pt x="69" y="210"/>
                  </a:lnTo>
                  <a:lnTo>
                    <a:pt x="37" y="193"/>
                  </a:lnTo>
                  <a:lnTo>
                    <a:pt x="17" y="167"/>
                  </a:lnTo>
                  <a:lnTo>
                    <a:pt x="2" y="135"/>
                  </a:lnTo>
                  <a:lnTo>
                    <a:pt x="0" y="101"/>
                  </a:lnTo>
                  <a:lnTo>
                    <a:pt x="8" y="69"/>
                  </a:lnTo>
                  <a:lnTo>
                    <a:pt x="26" y="37"/>
                  </a:lnTo>
                  <a:lnTo>
                    <a:pt x="51" y="14"/>
                  </a:lnTo>
                  <a:lnTo>
                    <a:pt x="83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3" name="Freeform 68"/>
            <p:cNvSpPr>
              <a:spLocks/>
            </p:cNvSpPr>
            <p:nvPr/>
          </p:nvSpPr>
          <p:spPr bwMode="auto">
            <a:xfrm rot="10800000">
              <a:off x="10791408" y="2433101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8 h 219"/>
                <a:gd name="T4" fmla="*/ 181 w 219"/>
                <a:gd name="T5" fmla="*/ 26 h 219"/>
                <a:gd name="T6" fmla="*/ 202 w 219"/>
                <a:gd name="T7" fmla="*/ 51 h 219"/>
                <a:gd name="T8" fmla="*/ 216 w 219"/>
                <a:gd name="T9" fmla="*/ 83 h 219"/>
                <a:gd name="T10" fmla="*/ 219 w 219"/>
                <a:gd name="T11" fmla="*/ 118 h 219"/>
                <a:gd name="T12" fmla="*/ 210 w 219"/>
                <a:gd name="T13" fmla="*/ 149 h 219"/>
                <a:gd name="T14" fmla="*/ 193 w 219"/>
                <a:gd name="T15" fmla="*/ 181 h 219"/>
                <a:gd name="T16" fmla="*/ 167 w 219"/>
                <a:gd name="T17" fmla="*/ 201 h 219"/>
                <a:gd name="T18" fmla="*/ 135 w 219"/>
                <a:gd name="T19" fmla="*/ 216 h 219"/>
                <a:gd name="T20" fmla="*/ 101 w 219"/>
                <a:gd name="T21" fmla="*/ 219 h 219"/>
                <a:gd name="T22" fmla="*/ 69 w 219"/>
                <a:gd name="T23" fmla="*/ 210 h 219"/>
                <a:gd name="T24" fmla="*/ 37 w 219"/>
                <a:gd name="T25" fmla="*/ 193 h 219"/>
                <a:gd name="T26" fmla="*/ 14 w 219"/>
                <a:gd name="T27" fmla="*/ 167 h 219"/>
                <a:gd name="T28" fmla="*/ 3 w 219"/>
                <a:gd name="T29" fmla="*/ 135 h 219"/>
                <a:gd name="T30" fmla="*/ 0 w 219"/>
                <a:gd name="T31" fmla="*/ 103 h 219"/>
                <a:gd name="T32" fmla="*/ 8 w 219"/>
                <a:gd name="T33" fmla="*/ 69 h 219"/>
                <a:gd name="T34" fmla="*/ 26 w 219"/>
                <a:gd name="T35" fmla="*/ 37 h 219"/>
                <a:gd name="T36" fmla="*/ 52 w 219"/>
                <a:gd name="T37" fmla="*/ 17 h 219"/>
                <a:gd name="T38" fmla="*/ 83 w 219"/>
                <a:gd name="T39" fmla="*/ 2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8"/>
                  </a:lnTo>
                  <a:lnTo>
                    <a:pt x="181" y="26"/>
                  </a:lnTo>
                  <a:lnTo>
                    <a:pt x="202" y="51"/>
                  </a:lnTo>
                  <a:lnTo>
                    <a:pt x="216" y="83"/>
                  </a:lnTo>
                  <a:lnTo>
                    <a:pt x="219" y="118"/>
                  </a:lnTo>
                  <a:lnTo>
                    <a:pt x="210" y="149"/>
                  </a:lnTo>
                  <a:lnTo>
                    <a:pt x="193" y="181"/>
                  </a:lnTo>
                  <a:lnTo>
                    <a:pt x="167" y="201"/>
                  </a:lnTo>
                  <a:lnTo>
                    <a:pt x="135" y="216"/>
                  </a:lnTo>
                  <a:lnTo>
                    <a:pt x="101" y="219"/>
                  </a:lnTo>
                  <a:lnTo>
                    <a:pt x="69" y="210"/>
                  </a:lnTo>
                  <a:lnTo>
                    <a:pt x="37" y="193"/>
                  </a:lnTo>
                  <a:lnTo>
                    <a:pt x="14" y="167"/>
                  </a:lnTo>
                  <a:lnTo>
                    <a:pt x="3" y="135"/>
                  </a:lnTo>
                  <a:lnTo>
                    <a:pt x="0" y="103"/>
                  </a:lnTo>
                  <a:lnTo>
                    <a:pt x="8" y="69"/>
                  </a:lnTo>
                  <a:lnTo>
                    <a:pt x="26" y="37"/>
                  </a:lnTo>
                  <a:lnTo>
                    <a:pt x="52" y="17"/>
                  </a:lnTo>
                  <a:lnTo>
                    <a:pt x="83" y="2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4" name="Freeform 69"/>
            <p:cNvSpPr>
              <a:spLocks/>
            </p:cNvSpPr>
            <p:nvPr/>
          </p:nvSpPr>
          <p:spPr bwMode="auto">
            <a:xfrm rot="10800000">
              <a:off x="10927418" y="2255488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8 h 219"/>
                <a:gd name="T4" fmla="*/ 178 w 219"/>
                <a:gd name="T5" fmla="*/ 25 h 219"/>
                <a:gd name="T6" fmla="*/ 201 w 219"/>
                <a:gd name="T7" fmla="*/ 51 h 219"/>
                <a:gd name="T8" fmla="*/ 216 w 219"/>
                <a:gd name="T9" fmla="*/ 83 h 219"/>
                <a:gd name="T10" fmla="*/ 219 w 219"/>
                <a:gd name="T11" fmla="*/ 115 h 219"/>
                <a:gd name="T12" fmla="*/ 210 w 219"/>
                <a:gd name="T13" fmla="*/ 149 h 219"/>
                <a:gd name="T14" fmla="*/ 193 w 219"/>
                <a:gd name="T15" fmla="*/ 181 h 219"/>
                <a:gd name="T16" fmla="*/ 167 w 219"/>
                <a:gd name="T17" fmla="*/ 201 h 219"/>
                <a:gd name="T18" fmla="*/ 135 w 219"/>
                <a:gd name="T19" fmla="*/ 216 h 219"/>
                <a:gd name="T20" fmla="*/ 101 w 219"/>
                <a:gd name="T21" fmla="*/ 219 h 219"/>
                <a:gd name="T22" fmla="*/ 66 w 219"/>
                <a:gd name="T23" fmla="*/ 210 h 219"/>
                <a:gd name="T24" fmla="*/ 37 w 219"/>
                <a:gd name="T25" fmla="*/ 193 h 219"/>
                <a:gd name="T26" fmla="*/ 17 w 219"/>
                <a:gd name="T27" fmla="*/ 167 h 219"/>
                <a:gd name="T28" fmla="*/ 3 w 219"/>
                <a:gd name="T29" fmla="*/ 135 h 219"/>
                <a:gd name="T30" fmla="*/ 0 w 219"/>
                <a:gd name="T31" fmla="*/ 103 h 219"/>
                <a:gd name="T32" fmla="*/ 5 w 219"/>
                <a:gd name="T33" fmla="*/ 69 h 219"/>
                <a:gd name="T34" fmla="*/ 26 w 219"/>
                <a:gd name="T35" fmla="*/ 40 h 219"/>
                <a:gd name="T36" fmla="*/ 52 w 219"/>
                <a:gd name="T37" fmla="*/ 17 h 219"/>
                <a:gd name="T38" fmla="*/ 80 w 219"/>
                <a:gd name="T39" fmla="*/ 2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8"/>
                  </a:lnTo>
                  <a:lnTo>
                    <a:pt x="178" y="25"/>
                  </a:lnTo>
                  <a:lnTo>
                    <a:pt x="201" y="51"/>
                  </a:lnTo>
                  <a:lnTo>
                    <a:pt x="216" y="83"/>
                  </a:lnTo>
                  <a:lnTo>
                    <a:pt x="219" y="115"/>
                  </a:lnTo>
                  <a:lnTo>
                    <a:pt x="210" y="149"/>
                  </a:lnTo>
                  <a:lnTo>
                    <a:pt x="193" y="181"/>
                  </a:lnTo>
                  <a:lnTo>
                    <a:pt x="167" y="201"/>
                  </a:lnTo>
                  <a:lnTo>
                    <a:pt x="135" y="216"/>
                  </a:lnTo>
                  <a:lnTo>
                    <a:pt x="101" y="219"/>
                  </a:lnTo>
                  <a:lnTo>
                    <a:pt x="66" y="210"/>
                  </a:lnTo>
                  <a:lnTo>
                    <a:pt x="37" y="193"/>
                  </a:lnTo>
                  <a:lnTo>
                    <a:pt x="17" y="167"/>
                  </a:lnTo>
                  <a:lnTo>
                    <a:pt x="3" y="135"/>
                  </a:lnTo>
                  <a:lnTo>
                    <a:pt x="0" y="103"/>
                  </a:lnTo>
                  <a:lnTo>
                    <a:pt x="5" y="69"/>
                  </a:lnTo>
                  <a:lnTo>
                    <a:pt x="26" y="40"/>
                  </a:lnTo>
                  <a:lnTo>
                    <a:pt x="52" y="17"/>
                  </a:lnTo>
                  <a:lnTo>
                    <a:pt x="80" y="2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5" name="Freeform 70"/>
            <p:cNvSpPr>
              <a:spLocks/>
            </p:cNvSpPr>
            <p:nvPr/>
          </p:nvSpPr>
          <p:spPr bwMode="auto">
            <a:xfrm rot="10800000">
              <a:off x="11093830" y="2105878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8 h 219"/>
                <a:gd name="T4" fmla="*/ 182 w 219"/>
                <a:gd name="T5" fmla="*/ 26 h 219"/>
                <a:gd name="T6" fmla="*/ 202 w 219"/>
                <a:gd name="T7" fmla="*/ 52 h 219"/>
                <a:gd name="T8" fmla="*/ 216 w 219"/>
                <a:gd name="T9" fmla="*/ 83 h 219"/>
                <a:gd name="T10" fmla="*/ 219 w 219"/>
                <a:gd name="T11" fmla="*/ 118 h 219"/>
                <a:gd name="T12" fmla="*/ 211 w 219"/>
                <a:gd name="T13" fmla="*/ 153 h 219"/>
                <a:gd name="T14" fmla="*/ 193 w 219"/>
                <a:gd name="T15" fmla="*/ 181 h 219"/>
                <a:gd name="T16" fmla="*/ 167 w 219"/>
                <a:gd name="T17" fmla="*/ 204 h 219"/>
                <a:gd name="T18" fmla="*/ 136 w 219"/>
                <a:gd name="T19" fmla="*/ 216 h 219"/>
                <a:gd name="T20" fmla="*/ 104 w 219"/>
                <a:gd name="T21" fmla="*/ 219 h 219"/>
                <a:gd name="T22" fmla="*/ 69 w 219"/>
                <a:gd name="T23" fmla="*/ 213 h 219"/>
                <a:gd name="T24" fmla="*/ 38 w 219"/>
                <a:gd name="T25" fmla="*/ 193 h 219"/>
                <a:gd name="T26" fmla="*/ 17 w 219"/>
                <a:gd name="T27" fmla="*/ 167 h 219"/>
                <a:gd name="T28" fmla="*/ 3 w 219"/>
                <a:gd name="T29" fmla="*/ 138 h 219"/>
                <a:gd name="T30" fmla="*/ 0 w 219"/>
                <a:gd name="T31" fmla="*/ 104 h 219"/>
                <a:gd name="T32" fmla="*/ 9 w 219"/>
                <a:gd name="T33" fmla="*/ 69 h 219"/>
                <a:gd name="T34" fmla="*/ 26 w 219"/>
                <a:gd name="T35" fmla="*/ 40 h 219"/>
                <a:gd name="T36" fmla="*/ 52 w 219"/>
                <a:gd name="T37" fmla="*/ 17 h 219"/>
                <a:gd name="T38" fmla="*/ 84 w 219"/>
                <a:gd name="T39" fmla="*/ 6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8"/>
                  </a:lnTo>
                  <a:lnTo>
                    <a:pt x="182" y="26"/>
                  </a:lnTo>
                  <a:lnTo>
                    <a:pt x="202" y="52"/>
                  </a:lnTo>
                  <a:lnTo>
                    <a:pt x="216" y="83"/>
                  </a:lnTo>
                  <a:lnTo>
                    <a:pt x="219" y="118"/>
                  </a:lnTo>
                  <a:lnTo>
                    <a:pt x="211" y="153"/>
                  </a:lnTo>
                  <a:lnTo>
                    <a:pt x="193" y="181"/>
                  </a:lnTo>
                  <a:lnTo>
                    <a:pt x="167" y="204"/>
                  </a:lnTo>
                  <a:lnTo>
                    <a:pt x="136" y="216"/>
                  </a:lnTo>
                  <a:lnTo>
                    <a:pt x="104" y="219"/>
                  </a:lnTo>
                  <a:lnTo>
                    <a:pt x="69" y="213"/>
                  </a:lnTo>
                  <a:lnTo>
                    <a:pt x="38" y="193"/>
                  </a:lnTo>
                  <a:lnTo>
                    <a:pt x="17" y="167"/>
                  </a:lnTo>
                  <a:lnTo>
                    <a:pt x="3" y="138"/>
                  </a:lnTo>
                  <a:lnTo>
                    <a:pt x="0" y="104"/>
                  </a:lnTo>
                  <a:lnTo>
                    <a:pt x="9" y="69"/>
                  </a:lnTo>
                  <a:lnTo>
                    <a:pt x="26" y="40"/>
                  </a:lnTo>
                  <a:lnTo>
                    <a:pt x="52" y="17"/>
                  </a:lnTo>
                  <a:lnTo>
                    <a:pt x="84" y="6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6" name="Freeform 71"/>
            <p:cNvSpPr>
              <a:spLocks/>
            </p:cNvSpPr>
            <p:nvPr/>
          </p:nvSpPr>
          <p:spPr bwMode="auto">
            <a:xfrm rot="10800000">
              <a:off x="11285045" y="1985869"/>
              <a:ext cx="172813" cy="175213"/>
            </a:xfrm>
            <a:custGeom>
              <a:avLst/>
              <a:gdLst>
                <a:gd name="T0" fmla="*/ 115 w 216"/>
                <a:gd name="T1" fmla="*/ 0 h 219"/>
                <a:gd name="T2" fmla="*/ 150 w 216"/>
                <a:gd name="T3" fmla="*/ 8 h 219"/>
                <a:gd name="T4" fmla="*/ 178 w 216"/>
                <a:gd name="T5" fmla="*/ 26 h 219"/>
                <a:gd name="T6" fmla="*/ 201 w 216"/>
                <a:gd name="T7" fmla="*/ 52 h 219"/>
                <a:gd name="T8" fmla="*/ 213 w 216"/>
                <a:gd name="T9" fmla="*/ 83 h 219"/>
                <a:gd name="T10" fmla="*/ 216 w 216"/>
                <a:gd name="T11" fmla="*/ 115 h 219"/>
                <a:gd name="T12" fmla="*/ 210 w 216"/>
                <a:gd name="T13" fmla="*/ 150 h 219"/>
                <a:gd name="T14" fmla="*/ 190 w 216"/>
                <a:gd name="T15" fmla="*/ 178 h 219"/>
                <a:gd name="T16" fmla="*/ 167 w 216"/>
                <a:gd name="T17" fmla="*/ 201 h 219"/>
                <a:gd name="T18" fmla="*/ 135 w 216"/>
                <a:gd name="T19" fmla="*/ 216 h 219"/>
                <a:gd name="T20" fmla="*/ 101 w 216"/>
                <a:gd name="T21" fmla="*/ 219 h 219"/>
                <a:gd name="T22" fmla="*/ 69 w 216"/>
                <a:gd name="T23" fmla="*/ 210 h 219"/>
                <a:gd name="T24" fmla="*/ 37 w 216"/>
                <a:gd name="T25" fmla="*/ 193 h 219"/>
                <a:gd name="T26" fmla="*/ 14 w 216"/>
                <a:gd name="T27" fmla="*/ 167 h 219"/>
                <a:gd name="T28" fmla="*/ 3 w 216"/>
                <a:gd name="T29" fmla="*/ 135 h 219"/>
                <a:gd name="T30" fmla="*/ 0 w 216"/>
                <a:gd name="T31" fmla="*/ 101 h 219"/>
                <a:gd name="T32" fmla="*/ 5 w 216"/>
                <a:gd name="T33" fmla="*/ 69 h 219"/>
                <a:gd name="T34" fmla="*/ 23 w 216"/>
                <a:gd name="T35" fmla="*/ 37 h 219"/>
                <a:gd name="T36" fmla="*/ 49 w 216"/>
                <a:gd name="T37" fmla="*/ 14 h 219"/>
                <a:gd name="T38" fmla="*/ 80 w 216"/>
                <a:gd name="T39" fmla="*/ 3 h 219"/>
                <a:gd name="T40" fmla="*/ 115 w 216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9">
                  <a:moveTo>
                    <a:pt x="115" y="0"/>
                  </a:moveTo>
                  <a:lnTo>
                    <a:pt x="150" y="8"/>
                  </a:lnTo>
                  <a:lnTo>
                    <a:pt x="178" y="26"/>
                  </a:lnTo>
                  <a:lnTo>
                    <a:pt x="201" y="52"/>
                  </a:lnTo>
                  <a:lnTo>
                    <a:pt x="213" y="83"/>
                  </a:lnTo>
                  <a:lnTo>
                    <a:pt x="216" y="115"/>
                  </a:lnTo>
                  <a:lnTo>
                    <a:pt x="210" y="150"/>
                  </a:lnTo>
                  <a:lnTo>
                    <a:pt x="190" y="178"/>
                  </a:lnTo>
                  <a:lnTo>
                    <a:pt x="167" y="201"/>
                  </a:lnTo>
                  <a:lnTo>
                    <a:pt x="135" y="216"/>
                  </a:lnTo>
                  <a:lnTo>
                    <a:pt x="101" y="219"/>
                  </a:lnTo>
                  <a:lnTo>
                    <a:pt x="69" y="210"/>
                  </a:lnTo>
                  <a:lnTo>
                    <a:pt x="37" y="193"/>
                  </a:lnTo>
                  <a:lnTo>
                    <a:pt x="14" y="167"/>
                  </a:lnTo>
                  <a:lnTo>
                    <a:pt x="3" y="135"/>
                  </a:lnTo>
                  <a:lnTo>
                    <a:pt x="0" y="101"/>
                  </a:lnTo>
                  <a:lnTo>
                    <a:pt x="5" y="69"/>
                  </a:lnTo>
                  <a:lnTo>
                    <a:pt x="23" y="37"/>
                  </a:lnTo>
                  <a:lnTo>
                    <a:pt x="49" y="14"/>
                  </a:lnTo>
                  <a:lnTo>
                    <a:pt x="80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7" name="Freeform 72"/>
            <p:cNvSpPr>
              <a:spLocks/>
            </p:cNvSpPr>
            <p:nvPr/>
          </p:nvSpPr>
          <p:spPr bwMode="auto">
            <a:xfrm rot="10800000">
              <a:off x="11711476" y="1859460"/>
              <a:ext cx="176013" cy="175213"/>
            </a:xfrm>
            <a:custGeom>
              <a:avLst/>
              <a:gdLst>
                <a:gd name="T0" fmla="*/ 119 w 220"/>
                <a:gd name="T1" fmla="*/ 0 h 219"/>
                <a:gd name="T2" fmla="*/ 153 w 220"/>
                <a:gd name="T3" fmla="*/ 9 h 219"/>
                <a:gd name="T4" fmla="*/ 182 w 220"/>
                <a:gd name="T5" fmla="*/ 26 h 219"/>
                <a:gd name="T6" fmla="*/ 202 w 220"/>
                <a:gd name="T7" fmla="*/ 52 h 219"/>
                <a:gd name="T8" fmla="*/ 217 w 220"/>
                <a:gd name="T9" fmla="*/ 81 h 219"/>
                <a:gd name="T10" fmla="*/ 220 w 220"/>
                <a:gd name="T11" fmla="*/ 116 h 219"/>
                <a:gd name="T12" fmla="*/ 211 w 220"/>
                <a:gd name="T13" fmla="*/ 150 h 219"/>
                <a:gd name="T14" fmla="*/ 194 w 220"/>
                <a:gd name="T15" fmla="*/ 179 h 219"/>
                <a:gd name="T16" fmla="*/ 168 w 220"/>
                <a:gd name="T17" fmla="*/ 202 h 219"/>
                <a:gd name="T18" fmla="*/ 136 w 220"/>
                <a:gd name="T19" fmla="*/ 214 h 219"/>
                <a:gd name="T20" fmla="*/ 104 w 220"/>
                <a:gd name="T21" fmla="*/ 219 h 219"/>
                <a:gd name="T22" fmla="*/ 70 w 220"/>
                <a:gd name="T23" fmla="*/ 211 h 219"/>
                <a:gd name="T24" fmla="*/ 38 w 220"/>
                <a:gd name="T25" fmla="*/ 193 h 219"/>
                <a:gd name="T26" fmla="*/ 18 w 220"/>
                <a:gd name="T27" fmla="*/ 167 h 219"/>
                <a:gd name="T28" fmla="*/ 3 w 220"/>
                <a:gd name="T29" fmla="*/ 136 h 219"/>
                <a:gd name="T30" fmla="*/ 0 w 220"/>
                <a:gd name="T31" fmla="*/ 101 h 219"/>
                <a:gd name="T32" fmla="*/ 9 w 220"/>
                <a:gd name="T33" fmla="*/ 67 h 219"/>
                <a:gd name="T34" fmla="*/ 26 w 220"/>
                <a:gd name="T35" fmla="*/ 38 h 219"/>
                <a:gd name="T36" fmla="*/ 52 w 220"/>
                <a:gd name="T37" fmla="*/ 15 h 219"/>
                <a:gd name="T38" fmla="*/ 84 w 220"/>
                <a:gd name="T39" fmla="*/ 3 h 219"/>
                <a:gd name="T40" fmla="*/ 119 w 220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0" h="219">
                  <a:moveTo>
                    <a:pt x="119" y="0"/>
                  </a:moveTo>
                  <a:lnTo>
                    <a:pt x="153" y="9"/>
                  </a:lnTo>
                  <a:lnTo>
                    <a:pt x="182" y="26"/>
                  </a:lnTo>
                  <a:lnTo>
                    <a:pt x="202" y="52"/>
                  </a:lnTo>
                  <a:lnTo>
                    <a:pt x="217" y="81"/>
                  </a:lnTo>
                  <a:lnTo>
                    <a:pt x="220" y="116"/>
                  </a:lnTo>
                  <a:lnTo>
                    <a:pt x="211" y="150"/>
                  </a:lnTo>
                  <a:lnTo>
                    <a:pt x="194" y="179"/>
                  </a:lnTo>
                  <a:lnTo>
                    <a:pt x="168" y="202"/>
                  </a:lnTo>
                  <a:lnTo>
                    <a:pt x="136" y="214"/>
                  </a:lnTo>
                  <a:lnTo>
                    <a:pt x="104" y="219"/>
                  </a:lnTo>
                  <a:lnTo>
                    <a:pt x="70" y="211"/>
                  </a:lnTo>
                  <a:lnTo>
                    <a:pt x="38" y="193"/>
                  </a:lnTo>
                  <a:lnTo>
                    <a:pt x="18" y="167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9" y="67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4" y="3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8" name="Freeform 73"/>
            <p:cNvSpPr>
              <a:spLocks/>
            </p:cNvSpPr>
            <p:nvPr/>
          </p:nvSpPr>
          <p:spPr bwMode="auto">
            <a:xfrm rot="10800000">
              <a:off x="11935492" y="1854659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50 w 219"/>
                <a:gd name="T3" fmla="*/ 6 h 219"/>
                <a:gd name="T4" fmla="*/ 181 w 219"/>
                <a:gd name="T5" fmla="*/ 26 h 219"/>
                <a:gd name="T6" fmla="*/ 202 w 219"/>
                <a:gd name="T7" fmla="*/ 49 h 219"/>
                <a:gd name="T8" fmla="*/ 216 w 219"/>
                <a:gd name="T9" fmla="*/ 81 h 219"/>
                <a:gd name="T10" fmla="*/ 219 w 219"/>
                <a:gd name="T11" fmla="*/ 115 h 219"/>
                <a:gd name="T12" fmla="*/ 210 w 219"/>
                <a:gd name="T13" fmla="*/ 150 h 219"/>
                <a:gd name="T14" fmla="*/ 193 w 219"/>
                <a:gd name="T15" fmla="*/ 179 h 219"/>
                <a:gd name="T16" fmla="*/ 167 w 219"/>
                <a:gd name="T17" fmla="*/ 202 h 219"/>
                <a:gd name="T18" fmla="*/ 135 w 219"/>
                <a:gd name="T19" fmla="*/ 213 h 219"/>
                <a:gd name="T20" fmla="*/ 104 w 219"/>
                <a:gd name="T21" fmla="*/ 219 h 219"/>
                <a:gd name="T22" fmla="*/ 69 w 219"/>
                <a:gd name="T23" fmla="*/ 210 h 219"/>
                <a:gd name="T24" fmla="*/ 37 w 219"/>
                <a:gd name="T25" fmla="*/ 190 h 219"/>
                <a:gd name="T26" fmla="*/ 17 w 219"/>
                <a:gd name="T27" fmla="*/ 164 h 219"/>
                <a:gd name="T28" fmla="*/ 3 w 219"/>
                <a:gd name="T29" fmla="*/ 135 h 219"/>
                <a:gd name="T30" fmla="*/ 0 w 219"/>
                <a:gd name="T31" fmla="*/ 101 h 219"/>
                <a:gd name="T32" fmla="*/ 9 w 219"/>
                <a:gd name="T33" fmla="*/ 66 h 219"/>
                <a:gd name="T34" fmla="*/ 26 w 219"/>
                <a:gd name="T35" fmla="*/ 37 h 219"/>
                <a:gd name="T36" fmla="*/ 52 w 219"/>
                <a:gd name="T37" fmla="*/ 14 h 219"/>
                <a:gd name="T38" fmla="*/ 83 w 219"/>
                <a:gd name="T39" fmla="*/ 3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50" y="6"/>
                  </a:lnTo>
                  <a:lnTo>
                    <a:pt x="181" y="26"/>
                  </a:lnTo>
                  <a:lnTo>
                    <a:pt x="202" y="49"/>
                  </a:lnTo>
                  <a:lnTo>
                    <a:pt x="216" y="81"/>
                  </a:lnTo>
                  <a:lnTo>
                    <a:pt x="219" y="115"/>
                  </a:lnTo>
                  <a:lnTo>
                    <a:pt x="210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5" y="213"/>
                  </a:lnTo>
                  <a:lnTo>
                    <a:pt x="104" y="219"/>
                  </a:lnTo>
                  <a:lnTo>
                    <a:pt x="69" y="210"/>
                  </a:lnTo>
                  <a:lnTo>
                    <a:pt x="37" y="190"/>
                  </a:lnTo>
                  <a:lnTo>
                    <a:pt x="17" y="164"/>
                  </a:lnTo>
                  <a:lnTo>
                    <a:pt x="3" y="135"/>
                  </a:lnTo>
                  <a:lnTo>
                    <a:pt x="0" y="101"/>
                  </a:lnTo>
                  <a:lnTo>
                    <a:pt x="9" y="66"/>
                  </a:lnTo>
                  <a:lnTo>
                    <a:pt x="26" y="37"/>
                  </a:lnTo>
                  <a:lnTo>
                    <a:pt x="52" y="14"/>
                  </a:lnTo>
                  <a:lnTo>
                    <a:pt x="83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9" name="Freeform 74"/>
            <p:cNvSpPr>
              <a:spLocks/>
            </p:cNvSpPr>
            <p:nvPr/>
          </p:nvSpPr>
          <p:spPr bwMode="auto">
            <a:xfrm rot="10800000">
              <a:off x="12092303" y="4324439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6 h 219"/>
                <a:gd name="T4" fmla="*/ 179 w 219"/>
                <a:gd name="T5" fmla="*/ 26 h 219"/>
                <a:gd name="T6" fmla="*/ 202 w 219"/>
                <a:gd name="T7" fmla="*/ 52 h 219"/>
                <a:gd name="T8" fmla="*/ 216 w 219"/>
                <a:gd name="T9" fmla="*/ 81 h 219"/>
                <a:gd name="T10" fmla="*/ 219 w 219"/>
                <a:gd name="T11" fmla="*/ 116 h 219"/>
                <a:gd name="T12" fmla="*/ 210 w 219"/>
                <a:gd name="T13" fmla="*/ 150 h 219"/>
                <a:gd name="T14" fmla="*/ 193 w 219"/>
                <a:gd name="T15" fmla="*/ 179 h 219"/>
                <a:gd name="T16" fmla="*/ 167 w 219"/>
                <a:gd name="T17" fmla="*/ 202 h 219"/>
                <a:gd name="T18" fmla="*/ 135 w 219"/>
                <a:gd name="T19" fmla="*/ 214 h 219"/>
                <a:gd name="T20" fmla="*/ 101 w 219"/>
                <a:gd name="T21" fmla="*/ 219 h 219"/>
                <a:gd name="T22" fmla="*/ 66 w 219"/>
                <a:gd name="T23" fmla="*/ 211 h 219"/>
                <a:gd name="T24" fmla="*/ 37 w 219"/>
                <a:gd name="T25" fmla="*/ 193 h 219"/>
                <a:gd name="T26" fmla="*/ 14 w 219"/>
                <a:gd name="T27" fmla="*/ 167 h 219"/>
                <a:gd name="T28" fmla="*/ 3 w 219"/>
                <a:gd name="T29" fmla="*/ 136 h 219"/>
                <a:gd name="T30" fmla="*/ 0 w 219"/>
                <a:gd name="T31" fmla="*/ 101 h 219"/>
                <a:gd name="T32" fmla="*/ 8 w 219"/>
                <a:gd name="T33" fmla="*/ 69 h 219"/>
                <a:gd name="T34" fmla="*/ 26 w 219"/>
                <a:gd name="T35" fmla="*/ 38 h 219"/>
                <a:gd name="T36" fmla="*/ 52 w 219"/>
                <a:gd name="T37" fmla="*/ 15 h 219"/>
                <a:gd name="T38" fmla="*/ 81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6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6" y="81"/>
                  </a:lnTo>
                  <a:lnTo>
                    <a:pt x="219" y="116"/>
                  </a:lnTo>
                  <a:lnTo>
                    <a:pt x="210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5" y="214"/>
                  </a:lnTo>
                  <a:lnTo>
                    <a:pt x="101" y="219"/>
                  </a:lnTo>
                  <a:lnTo>
                    <a:pt x="66" y="211"/>
                  </a:lnTo>
                  <a:lnTo>
                    <a:pt x="37" y="193"/>
                  </a:lnTo>
                  <a:lnTo>
                    <a:pt x="14" y="167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8" y="69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1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0" name="Freeform 75"/>
            <p:cNvSpPr>
              <a:spLocks/>
            </p:cNvSpPr>
            <p:nvPr/>
          </p:nvSpPr>
          <p:spPr bwMode="auto">
            <a:xfrm rot="10800000">
              <a:off x="11870687" y="4349241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49 w 219"/>
                <a:gd name="T3" fmla="*/ 8 h 219"/>
                <a:gd name="T4" fmla="*/ 181 w 219"/>
                <a:gd name="T5" fmla="*/ 25 h 219"/>
                <a:gd name="T6" fmla="*/ 201 w 219"/>
                <a:gd name="T7" fmla="*/ 51 h 219"/>
                <a:gd name="T8" fmla="*/ 216 w 219"/>
                <a:gd name="T9" fmla="*/ 83 h 219"/>
                <a:gd name="T10" fmla="*/ 219 w 219"/>
                <a:gd name="T11" fmla="*/ 115 h 219"/>
                <a:gd name="T12" fmla="*/ 210 w 219"/>
                <a:gd name="T13" fmla="*/ 149 h 219"/>
                <a:gd name="T14" fmla="*/ 193 w 219"/>
                <a:gd name="T15" fmla="*/ 181 h 219"/>
                <a:gd name="T16" fmla="*/ 167 w 219"/>
                <a:gd name="T17" fmla="*/ 201 h 219"/>
                <a:gd name="T18" fmla="*/ 135 w 219"/>
                <a:gd name="T19" fmla="*/ 216 h 219"/>
                <a:gd name="T20" fmla="*/ 103 w 219"/>
                <a:gd name="T21" fmla="*/ 219 h 219"/>
                <a:gd name="T22" fmla="*/ 69 w 219"/>
                <a:gd name="T23" fmla="*/ 210 h 219"/>
                <a:gd name="T24" fmla="*/ 37 w 219"/>
                <a:gd name="T25" fmla="*/ 193 h 219"/>
                <a:gd name="T26" fmla="*/ 17 w 219"/>
                <a:gd name="T27" fmla="*/ 167 h 219"/>
                <a:gd name="T28" fmla="*/ 2 w 219"/>
                <a:gd name="T29" fmla="*/ 135 h 219"/>
                <a:gd name="T30" fmla="*/ 0 w 219"/>
                <a:gd name="T31" fmla="*/ 103 h 219"/>
                <a:gd name="T32" fmla="*/ 8 w 219"/>
                <a:gd name="T33" fmla="*/ 69 h 219"/>
                <a:gd name="T34" fmla="*/ 26 w 219"/>
                <a:gd name="T35" fmla="*/ 37 h 219"/>
                <a:gd name="T36" fmla="*/ 51 w 219"/>
                <a:gd name="T37" fmla="*/ 17 h 219"/>
                <a:gd name="T38" fmla="*/ 83 w 219"/>
                <a:gd name="T39" fmla="*/ 2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49" y="8"/>
                  </a:lnTo>
                  <a:lnTo>
                    <a:pt x="181" y="25"/>
                  </a:lnTo>
                  <a:lnTo>
                    <a:pt x="201" y="51"/>
                  </a:lnTo>
                  <a:lnTo>
                    <a:pt x="216" y="83"/>
                  </a:lnTo>
                  <a:lnTo>
                    <a:pt x="219" y="115"/>
                  </a:lnTo>
                  <a:lnTo>
                    <a:pt x="210" y="149"/>
                  </a:lnTo>
                  <a:lnTo>
                    <a:pt x="193" y="181"/>
                  </a:lnTo>
                  <a:lnTo>
                    <a:pt x="167" y="201"/>
                  </a:lnTo>
                  <a:lnTo>
                    <a:pt x="135" y="216"/>
                  </a:lnTo>
                  <a:lnTo>
                    <a:pt x="103" y="219"/>
                  </a:lnTo>
                  <a:lnTo>
                    <a:pt x="69" y="210"/>
                  </a:lnTo>
                  <a:lnTo>
                    <a:pt x="37" y="193"/>
                  </a:lnTo>
                  <a:lnTo>
                    <a:pt x="17" y="167"/>
                  </a:lnTo>
                  <a:lnTo>
                    <a:pt x="2" y="135"/>
                  </a:lnTo>
                  <a:lnTo>
                    <a:pt x="0" y="103"/>
                  </a:lnTo>
                  <a:lnTo>
                    <a:pt x="8" y="69"/>
                  </a:lnTo>
                  <a:lnTo>
                    <a:pt x="26" y="37"/>
                  </a:lnTo>
                  <a:lnTo>
                    <a:pt x="51" y="17"/>
                  </a:lnTo>
                  <a:lnTo>
                    <a:pt x="83" y="2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1" name="Freeform 76"/>
            <p:cNvSpPr>
              <a:spLocks/>
            </p:cNvSpPr>
            <p:nvPr/>
          </p:nvSpPr>
          <p:spPr bwMode="auto">
            <a:xfrm rot="10800000">
              <a:off x="11647471" y="4333240"/>
              <a:ext cx="175213" cy="175213"/>
            </a:xfrm>
            <a:custGeom>
              <a:avLst/>
              <a:gdLst>
                <a:gd name="T0" fmla="*/ 116 w 219"/>
                <a:gd name="T1" fmla="*/ 0 h 219"/>
                <a:gd name="T2" fmla="*/ 150 w 219"/>
                <a:gd name="T3" fmla="*/ 8 h 219"/>
                <a:gd name="T4" fmla="*/ 182 w 219"/>
                <a:gd name="T5" fmla="*/ 26 h 219"/>
                <a:gd name="T6" fmla="*/ 202 w 219"/>
                <a:gd name="T7" fmla="*/ 52 h 219"/>
                <a:gd name="T8" fmla="*/ 216 w 219"/>
                <a:gd name="T9" fmla="*/ 83 h 219"/>
                <a:gd name="T10" fmla="*/ 219 w 219"/>
                <a:gd name="T11" fmla="*/ 115 h 219"/>
                <a:gd name="T12" fmla="*/ 211 w 219"/>
                <a:gd name="T13" fmla="*/ 150 h 219"/>
                <a:gd name="T14" fmla="*/ 193 w 219"/>
                <a:gd name="T15" fmla="*/ 181 h 219"/>
                <a:gd name="T16" fmla="*/ 167 w 219"/>
                <a:gd name="T17" fmla="*/ 201 h 219"/>
                <a:gd name="T18" fmla="*/ 136 w 219"/>
                <a:gd name="T19" fmla="*/ 216 h 219"/>
                <a:gd name="T20" fmla="*/ 104 w 219"/>
                <a:gd name="T21" fmla="*/ 219 h 219"/>
                <a:gd name="T22" fmla="*/ 69 w 219"/>
                <a:gd name="T23" fmla="*/ 210 h 219"/>
                <a:gd name="T24" fmla="*/ 38 w 219"/>
                <a:gd name="T25" fmla="*/ 193 h 219"/>
                <a:gd name="T26" fmla="*/ 18 w 219"/>
                <a:gd name="T27" fmla="*/ 167 h 219"/>
                <a:gd name="T28" fmla="*/ 3 w 219"/>
                <a:gd name="T29" fmla="*/ 135 h 219"/>
                <a:gd name="T30" fmla="*/ 0 w 219"/>
                <a:gd name="T31" fmla="*/ 101 h 219"/>
                <a:gd name="T32" fmla="*/ 9 w 219"/>
                <a:gd name="T33" fmla="*/ 69 h 219"/>
                <a:gd name="T34" fmla="*/ 26 w 219"/>
                <a:gd name="T35" fmla="*/ 37 h 219"/>
                <a:gd name="T36" fmla="*/ 52 w 219"/>
                <a:gd name="T37" fmla="*/ 17 h 219"/>
                <a:gd name="T38" fmla="*/ 84 w 219"/>
                <a:gd name="T39" fmla="*/ 3 h 219"/>
                <a:gd name="T40" fmla="*/ 116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6" y="0"/>
                  </a:moveTo>
                  <a:lnTo>
                    <a:pt x="150" y="8"/>
                  </a:lnTo>
                  <a:lnTo>
                    <a:pt x="182" y="26"/>
                  </a:lnTo>
                  <a:lnTo>
                    <a:pt x="202" y="52"/>
                  </a:lnTo>
                  <a:lnTo>
                    <a:pt x="216" y="83"/>
                  </a:lnTo>
                  <a:lnTo>
                    <a:pt x="219" y="115"/>
                  </a:lnTo>
                  <a:lnTo>
                    <a:pt x="211" y="150"/>
                  </a:lnTo>
                  <a:lnTo>
                    <a:pt x="193" y="181"/>
                  </a:lnTo>
                  <a:lnTo>
                    <a:pt x="167" y="201"/>
                  </a:lnTo>
                  <a:lnTo>
                    <a:pt x="136" y="216"/>
                  </a:lnTo>
                  <a:lnTo>
                    <a:pt x="104" y="219"/>
                  </a:lnTo>
                  <a:lnTo>
                    <a:pt x="69" y="210"/>
                  </a:lnTo>
                  <a:lnTo>
                    <a:pt x="38" y="193"/>
                  </a:lnTo>
                  <a:lnTo>
                    <a:pt x="18" y="167"/>
                  </a:lnTo>
                  <a:lnTo>
                    <a:pt x="3" y="135"/>
                  </a:lnTo>
                  <a:lnTo>
                    <a:pt x="0" y="101"/>
                  </a:lnTo>
                  <a:lnTo>
                    <a:pt x="9" y="69"/>
                  </a:lnTo>
                  <a:lnTo>
                    <a:pt x="26" y="37"/>
                  </a:lnTo>
                  <a:lnTo>
                    <a:pt x="52" y="17"/>
                  </a:lnTo>
                  <a:lnTo>
                    <a:pt x="84" y="3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2" name="Freeform 77"/>
            <p:cNvSpPr>
              <a:spLocks/>
            </p:cNvSpPr>
            <p:nvPr/>
          </p:nvSpPr>
          <p:spPr bwMode="auto">
            <a:xfrm rot="10800000">
              <a:off x="11462657" y="4310038"/>
              <a:ext cx="110408" cy="111208"/>
            </a:xfrm>
            <a:custGeom>
              <a:avLst/>
              <a:gdLst>
                <a:gd name="T0" fmla="*/ 69 w 138"/>
                <a:gd name="T1" fmla="*/ 0 h 139"/>
                <a:gd name="T2" fmla="*/ 95 w 138"/>
                <a:gd name="T3" fmla="*/ 6 h 139"/>
                <a:gd name="T4" fmla="*/ 118 w 138"/>
                <a:gd name="T5" fmla="*/ 20 h 139"/>
                <a:gd name="T6" fmla="*/ 132 w 138"/>
                <a:gd name="T7" fmla="*/ 43 h 139"/>
                <a:gd name="T8" fmla="*/ 138 w 138"/>
                <a:gd name="T9" fmla="*/ 69 h 139"/>
                <a:gd name="T10" fmla="*/ 132 w 138"/>
                <a:gd name="T11" fmla="*/ 95 h 139"/>
                <a:gd name="T12" fmla="*/ 118 w 138"/>
                <a:gd name="T13" fmla="*/ 118 h 139"/>
                <a:gd name="T14" fmla="*/ 95 w 138"/>
                <a:gd name="T15" fmla="*/ 133 h 139"/>
                <a:gd name="T16" fmla="*/ 69 w 138"/>
                <a:gd name="T17" fmla="*/ 139 h 139"/>
                <a:gd name="T18" fmla="*/ 43 w 138"/>
                <a:gd name="T19" fmla="*/ 133 h 139"/>
                <a:gd name="T20" fmla="*/ 20 w 138"/>
                <a:gd name="T21" fmla="*/ 118 h 139"/>
                <a:gd name="T22" fmla="*/ 5 w 138"/>
                <a:gd name="T23" fmla="*/ 95 h 139"/>
                <a:gd name="T24" fmla="*/ 0 w 138"/>
                <a:gd name="T25" fmla="*/ 69 h 139"/>
                <a:gd name="T26" fmla="*/ 5 w 138"/>
                <a:gd name="T27" fmla="*/ 43 h 139"/>
                <a:gd name="T28" fmla="*/ 20 w 138"/>
                <a:gd name="T29" fmla="*/ 20 h 139"/>
                <a:gd name="T30" fmla="*/ 43 w 138"/>
                <a:gd name="T31" fmla="*/ 6 h 139"/>
                <a:gd name="T32" fmla="*/ 69 w 138"/>
                <a:gd name="T3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39">
                  <a:moveTo>
                    <a:pt x="69" y="0"/>
                  </a:moveTo>
                  <a:lnTo>
                    <a:pt x="95" y="6"/>
                  </a:lnTo>
                  <a:lnTo>
                    <a:pt x="118" y="20"/>
                  </a:lnTo>
                  <a:lnTo>
                    <a:pt x="132" y="43"/>
                  </a:lnTo>
                  <a:lnTo>
                    <a:pt x="138" y="69"/>
                  </a:lnTo>
                  <a:lnTo>
                    <a:pt x="132" y="95"/>
                  </a:lnTo>
                  <a:lnTo>
                    <a:pt x="118" y="118"/>
                  </a:lnTo>
                  <a:lnTo>
                    <a:pt x="95" y="133"/>
                  </a:lnTo>
                  <a:lnTo>
                    <a:pt x="69" y="139"/>
                  </a:lnTo>
                  <a:lnTo>
                    <a:pt x="43" y="133"/>
                  </a:lnTo>
                  <a:lnTo>
                    <a:pt x="20" y="118"/>
                  </a:lnTo>
                  <a:lnTo>
                    <a:pt x="5" y="95"/>
                  </a:lnTo>
                  <a:lnTo>
                    <a:pt x="0" y="69"/>
                  </a:lnTo>
                  <a:lnTo>
                    <a:pt x="5" y="43"/>
                  </a:lnTo>
                  <a:lnTo>
                    <a:pt x="20" y="20"/>
                  </a:lnTo>
                  <a:lnTo>
                    <a:pt x="43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3" name="Freeform 78"/>
            <p:cNvSpPr>
              <a:spLocks/>
            </p:cNvSpPr>
            <p:nvPr/>
          </p:nvSpPr>
          <p:spPr bwMode="auto">
            <a:xfrm rot="10800000">
              <a:off x="11259443" y="4218032"/>
              <a:ext cx="108808" cy="108808"/>
            </a:xfrm>
            <a:custGeom>
              <a:avLst/>
              <a:gdLst>
                <a:gd name="T0" fmla="*/ 66 w 136"/>
                <a:gd name="T1" fmla="*/ 0 h 136"/>
                <a:gd name="T2" fmla="*/ 92 w 136"/>
                <a:gd name="T3" fmla="*/ 6 h 136"/>
                <a:gd name="T4" fmla="*/ 115 w 136"/>
                <a:gd name="T5" fmla="*/ 21 h 136"/>
                <a:gd name="T6" fmla="*/ 130 w 136"/>
                <a:gd name="T7" fmla="*/ 41 h 136"/>
                <a:gd name="T8" fmla="*/ 136 w 136"/>
                <a:gd name="T9" fmla="*/ 67 h 136"/>
                <a:gd name="T10" fmla="*/ 130 w 136"/>
                <a:gd name="T11" fmla="*/ 93 h 136"/>
                <a:gd name="T12" fmla="*/ 115 w 136"/>
                <a:gd name="T13" fmla="*/ 116 h 136"/>
                <a:gd name="T14" fmla="*/ 92 w 136"/>
                <a:gd name="T15" fmla="*/ 130 h 136"/>
                <a:gd name="T16" fmla="*/ 69 w 136"/>
                <a:gd name="T17" fmla="*/ 136 h 136"/>
                <a:gd name="T18" fmla="*/ 40 w 136"/>
                <a:gd name="T19" fmla="*/ 130 h 136"/>
                <a:gd name="T20" fmla="*/ 20 w 136"/>
                <a:gd name="T21" fmla="*/ 116 h 136"/>
                <a:gd name="T22" fmla="*/ 6 w 136"/>
                <a:gd name="T23" fmla="*/ 96 h 136"/>
                <a:gd name="T24" fmla="*/ 0 w 136"/>
                <a:gd name="T25" fmla="*/ 70 h 136"/>
                <a:gd name="T26" fmla="*/ 6 w 136"/>
                <a:gd name="T27" fmla="*/ 44 h 136"/>
                <a:gd name="T28" fmla="*/ 20 w 136"/>
                <a:gd name="T29" fmla="*/ 21 h 136"/>
                <a:gd name="T30" fmla="*/ 40 w 136"/>
                <a:gd name="T31" fmla="*/ 6 h 136"/>
                <a:gd name="T32" fmla="*/ 66 w 136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6">
                  <a:moveTo>
                    <a:pt x="66" y="0"/>
                  </a:moveTo>
                  <a:lnTo>
                    <a:pt x="92" y="6"/>
                  </a:lnTo>
                  <a:lnTo>
                    <a:pt x="115" y="21"/>
                  </a:lnTo>
                  <a:lnTo>
                    <a:pt x="130" y="41"/>
                  </a:lnTo>
                  <a:lnTo>
                    <a:pt x="136" y="67"/>
                  </a:lnTo>
                  <a:lnTo>
                    <a:pt x="130" y="93"/>
                  </a:lnTo>
                  <a:lnTo>
                    <a:pt x="115" y="116"/>
                  </a:lnTo>
                  <a:lnTo>
                    <a:pt x="92" y="130"/>
                  </a:lnTo>
                  <a:lnTo>
                    <a:pt x="69" y="136"/>
                  </a:lnTo>
                  <a:lnTo>
                    <a:pt x="40" y="130"/>
                  </a:lnTo>
                  <a:lnTo>
                    <a:pt x="20" y="116"/>
                  </a:lnTo>
                  <a:lnTo>
                    <a:pt x="6" y="96"/>
                  </a:lnTo>
                  <a:lnTo>
                    <a:pt x="0" y="70"/>
                  </a:lnTo>
                  <a:lnTo>
                    <a:pt x="6" y="44"/>
                  </a:lnTo>
                  <a:lnTo>
                    <a:pt x="20" y="21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4" name="Freeform 79"/>
            <p:cNvSpPr>
              <a:spLocks/>
            </p:cNvSpPr>
            <p:nvPr/>
          </p:nvSpPr>
          <p:spPr bwMode="auto">
            <a:xfrm rot="10800000">
              <a:off x="11042627" y="4056420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49 w 219"/>
                <a:gd name="T3" fmla="*/ 8 h 219"/>
                <a:gd name="T4" fmla="*/ 181 w 219"/>
                <a:gd name="T5" fmla="*/ 26 h 219"/>
                <a:gd name="T6" fmla="*/ 201 w 219"/>
                <a:gd name="T7" fmla="*/ 51 h 219"/>
                <a:gd name="T8" fmla="*/ 216 w 219"/>
                <a:gd name="T9" fmla="*/ 83 h 219"/>
                <a:gd name="T10" fmla="*/ 219 w 219"/>
                <a:gd name="T11" fmla="*/ 115 h 219"/>
                <a:gd name="T12" fmla="*/ 210 w 219"/>
                <a:gd name="T13" fmla="*/ 149 h 219"/>
                <a:gd name="T14" fmla="*/ 193 w 219"/>
                <a:gd name="T15" fmla="*/ 181 h 219"/>
                <a:gd name="T16" fmla="*/ 167 w 219"/>
                <a:gd name="T17" fmla="*/ 201 h 219"/>
                <a:gd name="T18" fmla="*/ 135 w 219"/>
                <a:gd name="T19" fmla="*/ 216 h 219"/>
                <a:gd name="T20" fmla="*/ 100 w 219"/>
                <a:gd name="T21" fmla="*/ 219 h 219"/>
                <a:gd name="T22" fmla="*/ 66 w 219"/>
                <a:gd name="T23" fmla="*/ 210 h 219"/>
                <a:gd name="T24" fmla="*/ 37 w 219"/>
                <a:gd name="T25" fmla="*/ 193 h 219"/>
                <a:gd name="T26" fmla="*/ 17 w 219"/>
                <a:gd name="T27" fmla="*/ 167 h 219"/>
                <a:gd name="T28" fmla="*/ 2 w 219"/>
                <a:gd name="T29" fmla="*/ 135 h 219"/>
                <a:gd name="T30" fmla="*/ 0 w 219"/>
                <a:gd name="T31" fmla="*/ 103 h 219"/>
                <a:gd name="T32" fmla="*/ 8 w 219"/>
                <a:gd name="T33" fmla="*/ 69 h 219"/>
                <a:gd name="T34" fmla="*/ 25 w 219"/>
                <a:gd name="T35" fmla="*/ 37 h 219"/>
                <a:gd name="T36" fmla="*/ 51 w 219"/>
                <a:gd name="T37" fmla="*/ 17 h 219"/>
                <a:gd name="T38" fmla="*/ 83 w 219"/>
                <a:gd name="T39" fmla="*/ 2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49" y="8"/>
                  </a:lnTo>
                  <a:lnTo>
                    <a:pt x="181" y="26"/>
                  </a:lnTo>
                  <a:lnTo>
                    <a:pt x="201" y="51"/>
                  </a:lnTo>
                  <a:lnTo>
                    <a:pt x="216" y="83"/>
                  </a:lnTo>
                  <a:lnTo>
                    <a:pt x="219" y="115"/>
                  </a:lnTo>
                  <a:lnTo>
                    <a:pt x="210" y="149"/>
                  </a:lnTo>
                  <a:lnTo>
                    <a:pt x="193" y="181"/>
                  </a:lnTo>
                  <a:lnTo>
                    <a:pt x="167" y="201"/>
                  </a:lnTo>
                  <a:lnTo>
                    <a:pt x="135" y="216"/>
                  </a:lnTo>
                  <a:lnTo>
                    <a:pt x="100" y="219"/>
                  </a:lnTo>
                  <a:lnTo>
                    <a:pt x="66" y="210"/>
                  </a:lnTo>
                  <a:lnTo>
                    <a:pt x="37" y="193"/>
                  </a:lnTo>
                  <a:lnTo>
                    <a:pt x="17" y="167"/>
                  </a:lnTo>
                  <a:lnTo>
                    <a:pt x="2" y="135"/>
                  </a:lnTo>
                  <a:lnTo>
                    <a:pt x="0" y="103"/>
                  </a:lnTo>
                  <a:lnTo>
                    <a:pt x="8" y="69"/>
                  </a:lnTo>
                  <a:lnTo>
                    <a:pt x="25" y="37"/>
                  </a:lnTo>
                  <a:lnTo>
                    <a:pt x="51" y="17"/>
                  </a:lnTo>
                  <a:lnTo>
                    <a:pt x="83" y="2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5" name="Freeform 80"/>
            <p:cNvSpPr>
              <a:spLocks/>
            </p:cNvSpPr>
            <p:nvPr/>
          </p:nvSpPr>
          <p:spPr bwMode="auto">
            <a:xfrm rot="10800000">
              <a:off x="10885815" y="3898008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49 w 219"/>
                <a:gd name="T3" fmla="*/ 9 h 219"/>
                <a:gd name="T4" fmla="*/ 181 w 219"/>
                <a:gd name="T5" fmla="*/ 26 h 219"/>
                <a:gd name="T6" fmla="*/ 204 w 219"/>
                <a:gd name="T7" fmla="*/ 52 h 219"/>
                <a:gd name="T8" fmla="*/ 216 w 219"/>
                <a:gd name="T9" fmla="*/ 84 h 219"/>
                <a:gd name="T10" fmla="*/ 219 w 219"/>
                <a:gd name="T11" fmla="*/ 116 h 219"/>
                <a:gd name="T12" fmla="*/ 210 w 219"/>
                <a:gd name="T13" fmla="*/ 150 h 219"/>
                <a:gd name="T14" fmla="*/ 193 w 219"/>
                <a:gd name="T15" fmla="*/ 182 h 219"/>
                <a:gd name="T16" fmla="*/ 167 w 219"/>
                <a:gd name="T17" fmla="*/ 202 h 219"/>
                <a:gd name="T18" fmla="*/ 138 w 219"/>
                <a:gd name="T19" fmla="*/ 217 h 219"/>
                <a:gd name="T20" fmla="*/ 103 w 219"/>
                <a:gd name="T21" fmla="*/ 219 h 219"/>
                <a:gd name="T22" fmla="*/ 69 w 219"/>
                <a:gd name="T23" fmla="*/ 211 h 219"/>
                <a:gd name="T24" fmla="*/ 40 w 219"/>
                <a:gd name="T25" fmla="*/ 194 h 219"/>
                <a:gd name="T26" fmla="*/ 17 w 219"/>
                <a:gd name="T27" fmla="*/ 168 h 219"/>
                <a:gd name="T28" fmla="*/ 2 w 219"/>
                <a:gd name="T29" fmla="*/ 136 h 219"/>
                <a:gd name="T30" fmla="*/ 0 w 219"/>
                <a:gd name="T31" fmla="*/ 101 h 219"/>
                <a:gd name="T32" fmla="*/ 8 w 219"/>
                <a:gd name="T33" fmla="*/ 70 h 219"/>
                <a:gd name="T34" fmla="*/ 25 w 219"/>
                <a:gd name="T35" fmla="*/ 38 h 219"/>
                <a:gd name="T36" fmla="*/ 51 w 219"/>
                <a:gd name="T37" fmla="*/ 18 h 219"/>
                <a:gd name="T38" fmla="*/ 83 w 219"/>
                <a:gd name="T39" fmla="*/ 3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49" y="9"/>
                  </a:lnTo>
                  <a:lnTo>
                    <a:pt x="181" y="26"/>
                  </a:lnTo>
                  <a:lnTo>
                    <a:pt x="204" y="52"/>
                  </a:lnTo>
                  <a:lnTo>
                    <a:pt x="216" y="84"/>
                  </a:lnTo>
                  <a:lnTo>
                    <a:pt x="219" y="116"/>
                  </a:lnTo>
                  <a:lnTo>
                    <a:pt x="210" y="150"/>
                  </a:lnTo>
                  <a:lnTo>
                    <a:pt x="193" y="182"/>
                  </a:lnTo>
                  <a:lnTo>
                    <a:pt x="167" y="202"/>
                  </a:lnTo>
                  <a:lnTo>
                    <a:pt x="138" y="217"/>
                  </a:lnTo>
                  <a:lnTo>
                    <a:pt x="103" y="219"/>
                  </a:lnTo>
                  <a:lnTo>
                    <a:pt x="69" y="211"/>
                  </a:lnTo>
                  <a:lnTo>
                    <a:pt x="40" y="194"/>
                  </a:lnTo>
                  <a:lnTo>
                    <a:pt x="17" y="168"/>
                  </a:lnTo>
                  <a:lnTo>
                    <a:pt x="2" y="136"/>
                  </a:lnTo>
                  <a:lnTo>
                    <a:pt x="0" y="101"/>
                  </a:lnTo>
                  <a:lnTo>
                    <a:pt x="8" y="70"/>
                  </a:lnTo>
                  <a:lnTo>
                    <a:pt x="25" y="38"/>
                  </a:lnTo>
                  <a:lnTo>
                    <a:pt x="51" y="18"/>
                  </a:lnTo>
                  <a:lnTo>
                    <a:pt x="83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6" name="Freeform 81"/>
            <p:cNvSpPr>
              <a:spLocks/>
            </p:cNvSpPr>
            <p:nvPr/>
          </p:nvSpPr>
          <p:spPr bwMode="auto">
            <a:xfrm rot="10800000">
              <a:off x="10759406" y="3713195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50 w 219"/>
                <a:gd name="T3" fmla="*/ 9 h 219"/>
                <a:gd name="T4" fmla="*/ 182 w 219"/>
                <a:gd name="T5" fmla="*/ 26 h 219"/>
                <a:gd name="T6" fmla="*/ 205 w 219"/>
                <a:gd name="T7" fmla="*/ 52 h 219"/>
                <a:gd name="T8" fmla="*/ 216 w 219"/>
                <a:gd name="T9" fmla="*/ 84 h 219"/>
                <a:gd name="T10" fmla="*/ 219 w 219"/>
                <a:gd name="T11" fmla="*/ 115 h 219"/>
                <a:gd name="T12" fmla="*/ 211 w 219"/>
                <a:gd name="T13" fmla="*/ 150 h 219"/>
                <a:gd name="T14" fmla="*/ 193 w 219"/>
                <a:gd name="T15" fmla="*/ 179 h 219"/>
                <a:gd name="T16" fmla="*/ 167 w 219"/>
                <a:gd name="T17" fmla="*/ 202 h 219"/>
                <a:gd name="T18" fmla="*/ 138 w 219"/>
                <a:gd name="T19" fmla="*/ 216 h 219"/>
                <a:gd name="T20" fmla="*/ 104 w 219"/>
                <a:gd name="T21" fmla="*/ 219 h 219"/>
                <a:gd name="T22" fmla="*/ 69 w 219"/>
                <a:gd name="T23" fmla="*/ 210 h 219"/>
                <a:gd name="T24" fmla="*/ 40 w 219"/>
                <a:gd name="T25" fmla="*/ 193 h 219"/>
                <a:gd name="T26" fmla="*/ 17 w 219"/>
                <a:gd name="T27" fmla="*/ 167 h 219"/>
                <a:gd name="T28" fmla="*/ 3 w 219"/>
                <a:gd name="T29" fmla="*/ 135 h 219"/>
                <a:gd name="T30" fmla="*/ 0 w 219"/>
                <a:gd name="T31" fmla="*/ 104 h 219"/>
                <a:gd name="T32" fmla="*/ 9 w 219"/>
                <a:gd name="T33" fmla="*/ 69 h 219"/>
                <a:gd name="T34" fmla="*/ 26 w 219"/>
                <a:gd name="T35" fmla="*/ 37 h 219"/>
                <a:gd name="T36" fmla="*/ 52 w 219"/>
                <a:gd name="T37" fmla="*/ 17 h 219"/>
                <a:gd name="T38" fmla="*/ 84 w 219"/>
                <a:gd name="T39" fmla="*/ 3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50" y="9"/>
                  </a:lnTo>
                  <a:lnTo>
                    <a:pt x="182" y="26"/>
                  </a:lnTo>
                  <a:lnTo>
                    <a:pt x="205" y="52"/>
                  </a:lnTo>
                  <a:lnTo>
                    <a:pt x="216" y="84"/>
                  </a:lnTo>
                  <a:lnTo>
                    <a:pt x="219" y="115"/>
                  </a:lnTo>
                  <a:lnTo>
                    <a:pt x="211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8" y="216"/>
                  </a:lnTo>
                  <a:lnTo>
                    <a:pt x="104" y="219"/>
                  </a:lnTo>
                  <a:lnTo>
                    <a:pt x="69" y="210"/>
                  </a:lnTo>
                  <a:lnTo>
                    <a:pt x="40" y="193"/>
                  </a:lnTo>
                  <a:lnTo>
                    <a:pt x="17" y="167"/>
                  </a:lnTo>
                  <a:lnTo>
                    <a:pt x="3" y="135"/>
                  </a:lnTo>
                  <a:lnTo>
                    <a:pt x="0" y="104"/>
                  </a:lnTo>
                  <a:lnTo>
                    <a:pt x="9" y="69"/>
                  </a:lnTo>
                  <a:lnTo>
                    <a:pt x="26" y="37"/>
                  </a:lnTo>
                  <a:lnTo>
                    <a:pt x="52" y="17"/>
                  </a:lnTo>
                  <a:lnTo>
                    <a:pt x="84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7" name="Freeform 82"/>
            <p:cNvSpPr>
              <a:spLocks/>
            </p:cNvSpPr>
            <p:nvPr/>
          </p:nvSpPr>
          <p:spPr bwMode="auto">
            <a:xfrm rot="10800000">
              <a:off x="10666600" y="3509980"/>
              <a:ext cx="176013" cy="175213"/>
            </a:xfrm>
            <a:custGeom>
              <a:avLst/>
              <a:gdLst>
                <a:gd name="T0" fmla="*/ 116 w 220"/>
                <a:gd name="T1" fmla="*/ 0 h 219"/>
                <a:gd name="T2" fmla="*/ 150 w 220"/>
                <a:gd name="T3" fmla="*/ 8 h 219"/>
                <a:gd name="T4" fmla="*/ 182 w 220"/>
                <a:gd name="T5" fmla="*/ 26 h 219"/>
                <a:gd name="T6" fmla="*/ 202 w 220"/>
                <a:gd name="T7" fmla="*/ 52 h 219"/>
                <a:gd name="T8" fmla="*/ 217 w 220"/>
                <a:gd name="T9" fmla="*/ 83 h 219"/>
                <a:gd name="T10" fmla="*/ 220 w 220"/>
                <a:gd name="T11" fmla="*/ 118 h 219"/>
                <a:gd name="T12" fmla="*/ 211 w 220"/>
                <a:gd name="T13" fmla="*/ 152 h 219"/>
                <a:gd name="T14" fmla="*/ 194 w 220"/>
                <a:gd name="T15" fmla="*/ 181 h 219"/>
                <a:gd name="T16" fmla="*/ 168 w 220"/>
                <a:gd name="T17" fmla="*/ 204 h 219"/>
                <a:gd name="T18" fmla="*/ 136 w 220"/>
                <a:gd name="T19" fmla="*/ 216 h 219"/>
                <a:gd name="T20" fmla="*/ 104 w 220"/>
                <a:gd name="T21" fmla="*/ 219 h 219"/>
                <a:gd name="T22" fmla="*/ 70 w 220"/>
                <a:gd name="T23" fmla="*/ 213 h 219"/>
                <a:gd name="T24" fmla="*/ 41 w 220"/>
                <a:gd name="T25" fmla="*/ 193 h 219"/>
                <a:gd name="T26" fmla="*/ 18 w 220"/>
                <a:gd name="T27" fmla="*/ 167 h 219"/>
                <a:gd name="T28" fmla="*/ 3 w 220"/>
                <a:gd name="T29" fmla="*/ 138 h 219"/>
                <a:gd name="T30" fmla="*/ 0 w 220"/>
                <a:gd name="T31" fmla="*/ 103 h 219"/>
                <a:gd name="T32" fmla="*/ 9 w 220"/>
                <a:gd name="T33" fmla="*/ 69 h 219"/>
                <a:gd name="T34" fmla="*/ 26 w 220"/>
                <a:gd name="T35" fmla="*/ 40 h 219"/>
                <a:gd name="T36" fmla="*/ 52 w 220"/>
                <a:gd name="T37" fmla="*/ 17 h 219"/>
                <a:gd name="T38" fmla="*/ 84 w 220"/>
                <a:gd name="T39" fmla="*/ 5 h 219"/>
                <a:gd name="T40" fmla="*/ 116 w 220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0" h="219">
                  <a:moveTo>
                    <a:pt x="116" y="0"/>
                  </a:moveTo>
                  <a:lnTo>
                    <a:pt x="150" y="8"/>
                  </a:lnTo>
                  <a:lnTo>
                    <a:pt x="182" y="26"/>
                  </a:lnTo>
                  <a:lnTo>
                    <a:pt x="202" y="52"/>
                  </a:lnTo>
                  <a:lnTo>
                    <a:pt x="217" y="83"/>
                  </a:lnTo>
                  <a:lnTo>
                    <a:pt x="220" y="118"/>
                  </a:lnTo>
                  <a:lnTo>
                    <a:pt x="211" y="152"/>
                  </a:lnTo>
                  <a:lnTo>
                    <a:pt x="194" y="181"/>
                  </a:lnTo>
                  <a:lnTo>
                    <a:pt x="168" y="204"/>
                  </a:lnTo>
                  <a:lnTo>
                    <a:pt x="136" y="216"/>
                  </a:lnTo>
                  <a:lnTo>
                    <a:pt x="104" y="219"/>
                  </a:lnTo>
                  <a:lnTo>
                    <a:pt x="70" y="213"/>
                  </a:lnTo>
                  <a:lnTo>
                    <a:pt x="41" y="193"/>
                  </a:lnTo>
                  <a:lnTo>
                    <a:pt x="18" y="167"/>
                  </a:lnTo>
                  <a:lnTo>
                    <a:pt x="3" y="138"/>
                  </a:lnTo>
                  <a:lnTo>
                    <a:pt x="0" y="103"/>
                  </a:lnTo>
                  <a:lnTo>
                    <a:pt x="9" y="69"/>
                  </a:lnTo>
                  <a:lnTo>
                    <a:pt x="26" y="40"/>
                  </a:lnTo>
                  <a:lnTo>
                    <a:pt x="52" y="17"/>
                  </a:lnTo>
                  <a:lnTo>
                    <a:pt x="84" y="5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8" name="Freeform 83"/>
            <p:cNvSpPr>
              <a:spLocks/>
            </p:cNvSpPr>
            <p:nvPr/>
          </p:nvSpPr>
          <p:spPr bwMode="auto">
            <a:xfrm rot="10800000">
              <a:off x="10613795" y="3293164"/>
              <a:ext cx="175213" cy="173613"/>
            </a:xfrm>
            <a:custGeom>
              <a:avLst/>
              <a:gdLst>
                <a:gd name="T0" fmla="*/ 118 w 219"/>
                <a:gd name="T1" fmla="*/ 0 h 217"/>
                <a:gd name="T2" fmla="*/ 153 w 219"/>
                <a:gd name="T3" fmla="*/ 9 h 217"/>
                <a:gd name="T4" fmla="*/ 181 w 219"/>
                <a:gd name="T5" fmla="*/ 26 h 217"/>
                <a:gd name="T6" fmla="*/ 204 w 219"/>
                <a:gd name="T7" fmla="*/ 52 h 217"/>
                <a:gd name="T8" fmla="*/ 216 w 219"/>
                <a:gd name="T9" fmla="*/ 81 h 217"/>
                <a:gd name="T10" fmla="*/ 219 w 219"/>
                <a:gd name="T11" fmla="*/ 116 h 217"/>
                <a:gd name="T12" fmla="*/ 210 w 219"/>
                <a:gd name="T13" fmla="*/ 150 h 217"/>
                <a:gd name="T14" fmla="*/ 193 w 219"/>
                <a:gd name="T15" fmla="*/ 179 h 217"/>
                <a:gd name="T16" fmla="*/ 167 w 219"/>
                <a:gd name="T17" fmla="*/ 202 h 217"/>
                <a:gd name="T18" fmla="*/ 138 w 219"/>
                <a:gd name="T19" fmla="*/ 214 h 217"/>
                <a:gd name="T20" fmla="*/ 103 w 219"/>
                <a:gd name="T21" fmla="*/ 217 h 217"/>
                <a:gd name="T22" fmla="*/ 69 w 219"/>
                <a:gd name="T23" fmla="*/ 211 h 217"/>
                <a:gd name="T24" fmla="*/ 40 w 219"/>
                <a:gd name="T25" fmla="*/ 194 h 217"/>
                <a:gd name="T26" fmla="*/ 17 w 219"/>
                <a:gd name="T27" fmla="*/ 168 h 217"/>
                <a:gd name="T28" fmla="*/ 5 w 219"/>
                <a:gd name="T29" fmla="*/ 136 h 217"/>
                <a:gd name="T30" fmla="*/ 0 w 219"/>
                <a:gd name="T31" fmla="*/ 101 h 217"/>
                <a:gd name="T32" fmla="*/ 8 w 219"/>
                <a:gd name="T33" fmla="*/ 67 h 217"/>
                <a:gd name="T34" fmla="*/ 26 w 219"/>
                <a:gd name="T35" fmla="*/ 38 h 217"/>
                <a:gd name="T36" fmla="*/ 52 w 219"/>
                <a:gd name="T37" fmla="*/ 15 h 217"/>
                <a:gd name="T38" fmla="*/ 83 w 219"/>
                <a:gd name="T39" fmla="*/ 3 h 217"/>
                <a:gd name="T40" fmla="*/ 118 w 219"/>
                <a:gd name="T41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7">
                  <a:moveTo>
                    <a:pt x="118" y="0"/>
                  </a:moveTo>
                  <a:lnTo>
                    <a:pt x="153" y="9"/>
                  </a:lnTo>
                  <a:lnTo>
                    <a:pt x="181" y="26"/>
                  </a:lnTo>
                  <a:lnTo>
                    <a:pt x="204" y="52"/>
                  </a:lnTo>
                  <a:lnTo>
                    <a:pt x="216" y="81"/>
                  </a:lnTo>
                  <a:lnTo>
                    <a:pt x="219" y="116"/>
                  </a:lnTo>
                  <a:lnTo>
                    <a:pt x="210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8" y="214"/>
                  </a:lnTo>
                  <a:lnTo>
                    <a:pt x="103" y="217"/>
                  </a:lnTo>
                  <a:lnTo>
                    <a:pt x="69" y="211"/>
                  </a:lnTo>
                  <a:lnTo>
                    <a:pt x="40" y="194"/>
                  </a:lnTo>
                  <a:lnTo>
                    <a:pt x="17" y="168"/>
                  </a:lnTo>
                  <a:lnTo>
                    <a:pt x="5" y="136"/>
                  </a:lnTo>
                  <a:lnTo>
                    <a:pt x="0" y="101"/>
                  </a:lnTo>
                  <a:lnTo>
                    <a:pt x="8" y="67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3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9" name="Freeform 84"/>
            <p:cNvSpPr>
              <a:spLocks/>
            </p:cNvSpPr>
            <p:nvPr/>
          </p:nvSpPr>
          <p:spPr bwMode="auto">
            <a:xfrm rot="10800000">
              <a:off x="10597794" y="3069948"/>
              <a:ext cx="175213" cy="172813"/>
            </a:xfrm>
            <a:custGeom>
              <a:avLst/>
              <a:gdLst>
                <a:gd name="T0" fmla="*/ 115 w 219"/>
                <a:gd name="T1" fmla="*/ 0 h 216"/>
                <a:gd name="T2" fmla="*/ 150 w 219"/>
                <a:gd name="T3" fmla="*/ 6 h 216"/>
                <a:gd name="T4" fmla="*/ 179 w 219"/>
                <a:gd name="T5" fmla="*/ 26 h 216"/>
                <a:gd name="T6" fmla="*/ 202 w 219"/>
                <a:gd name="T7" fmla="*/ 52 h 216"/>
                <a:gd name="T8" fmla="*/ 213 w 219"/>
                <a:gd name="T9" fmla="*/ 81 h 216"/>
                <a:gd name="T10" fmla="*/ 219 w 219"/>
                <a:gd name="T11" fmla="*/ 115 h 216"/>
                <a:gd name="T12" fmla="*/ 210 w 219"/>
                <a:gd name="T13" fmla="*/ 150 h 216"/>
                <a:gd name="T14" fmla="*/ 190 w 219"/>
                <a:gd name="T15" fmla="*/ 179 h 216"/>
                <a:gd name="T16" fmla="*/ 167 w 219"/>
                <a:gd name="T17" fmla="*/ 202 h 216"/>
                <a:gd name="T18" fmla="*/ 135 w 219"/>
                <a:gd name="T19" fmla="*/ 213 h 216"/>
                <a:gd name="T20" fmla="*/ 101 w 219"/>
                <a:gd name="T21" fmla="*/ 216 h 216"/>
                <a:gd name="T22" fmla="*/ 69 w 219"/>
                <a:gd name="T23" fmla="*/ 210 h 216"/>
                <a:gd name="T24" fmla="*/ 37 w 219"/>
                <a:gd name="T25" fmla="*/ 190 h 216"/>
                <a:gd name="T26" fmla="*/ 14 w 219"/>
                <a:gd name="T27" fmla="*/ 164 h 216"/>
                <a:gd name="T28" fmla="*/ 3 w 219"/>
                <a:gd name="T29" fmla="*/ 135 h 216"/>
                <a:gd name="T30" fmla="*/ 0 w 219"/>
                <a:gd name="T31" fmla="*/ 101 h 216"/>
                <a:gd name="T32" fmla="*/ 9 w 219"/>
                <a:gd name="T33" fmla="*/ 66 h 216"/>
                <a:gd name="T34" fmla="*/ 26 w 219"/>
                <a:gd name="T35" fmla="*/ 37 h 216"/>
                <a:gd name="T36" fmla="*/ 52 w 219"/>
                <a:gd name="T37" fmla="*/ 14 h 216"/>
                <a:gd name="T38" fmla="*/ 81 w 219"/>
                <a:gd name="T39" fmla="*/ 3 h 216"/>
                <a:gd name="T40" fmla="*/ 115 w 219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6">
                  <a:moveTo>
                    <a:pt x="115" y="0"/>
                  </a:moveTo>
                  <a:lnTo>
                    <a:pt x="150" y="6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3" y="81"/>
                  </a:lnTo>
                  <a:lnTo>
                    <a:pt x="219" y="115"/>
                  </a:lnTo>
                  <a:lnTo>
                    <a:pt x="210" y="150"/>
                  </a:lnTo>
                  <a:lnTo>
                    <a:pt x="190" y="179"/>
                  </a:lnTo>
                  <a:lnTo>
                    <a:pt x="167" y="202"/>
                  </a:lnTo>
                  <a:lnTo>
                    <a:pt x="135" y="213"/>
                  </a:lnTo>
                  <a:lnTo>
                    <a:pt x="101" y="216"/>
                  </a:lnTo>
                  <a:lnTo>
                    <a:pt x="69" y="210"/>
                  </a:lnTo>
                  <a:lnTo>
                    <a:pt x="37" y="190"/>
                  </a:lnTo>
                  <a:lnTo>
                    <a:pt x="14" y="164"/>
                  </a:lnTo>
                  <a:lnTo>
                    <a:pt x="3" y="135"/>
                  </a:lnTo>
                  <a:lnTo>
                    <a:pt x="0" y="101"/>
                  </a:lnTo>
                  <a:lnTo>
                    <a:pt x="9" y="66"/>
                  </a:lnTo>
                  <a:lnTo>
                    <a:pt x="26" y="37"/>
                  </a:lnTo>
                  <a:lnTo>
                    <a:pt x="52" y="14"/>
                  </a:lnTo>
                  <a:lnTo>
                    <a:pt x="81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0" name="Freeform 85"/>
            <p:cNvSpPr>
              <a:spLocks/>
            </p:cNvSpPr>
            <p:nvPr/>
          </p:nvSpPr>
          <p:spPr bwMode="auto">
            <a:xfrm rot="10800000">
              <a:off x="10625797" y="2845931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53 w 219"/>
                <a:gd name="T3" fmla="*/ 8 h 219"/>
                <a:gd name="T4" fmla="*/ 182 w 219"/>
                <a:gd name="T5" fmla="*/ 26 h 219"/>
                <a:gd name="T6" fmla="*/ 205 w 219"/>
                <a:gd name="T7" fmla="*/ 52 h 219"/>
                <a:gd name="T8" fmla="*/ 217 w 219"/>
                <a:gd name="T9" fmla="*/ 83 h 219"/>
                <a:gd name="T10" fmla="*/ 219 w 219"/>
                <a:gd name="T11" fmla="*/ 115 h 219"/>
                <a:gd name="T12" fmla="*/ 214 w 219"/>
                <a:gd name="T13" fmla="*/ 150 h 219"/>
                <a:gd name="T14" fmla="*/ 193 w 219"/>
                <a:gd name="T15" fmla="*/ 178 h 219"/>
                <a:gd name="T16" fmla="*/ 168 w 219"/>
                <a:gd name="T17" fmla="*/ 201 h 219"/>
                <a:gd name="T18" fmla="*/ 139 w 219"/>
                <a:gd name="T19" fmla="*/ 213 h 219"/>
                <a:gd name="T20" fmla="*/ 104 w 219"/>
                <a:gd name="T21" fmla="*/ 219 h 219"/>
                <a:gd name="T22" fmla="*/ 69 w 219"/>
                <a:gd name="T23" fmla="*/ 210 h 219"/>
                <a:gd name="T24" fmla="*/ 41 w 219"/>
                <a:gd name="T25" fmla="*/ 193 h 219"/>
                <a:gd name="T26" fmla="*/ 18 w 219"/>
                <a:gd name="T27" fmla="*/ 167 h 219"/>
                <a:gd name="T28" fmla="*/ 6 w 219"/>
                <a:gd name="T29" fmla="*/ 135 h 219"/>
                <a:gd name="T30" fmla="*/ 0 w 219"/>
                <a:gd name="T31" fmla="*/ 101 h 219"/>
                <a:gd name="T32" fmla="*/ 9 w 219"/>
                <a:gd name="T33" fmla="*/ 66 h 219"/>
                <a:gd name="T34" fmla="*/ 29 w 219"/>
                <a:gd name="T35" fmla="*/ 37 h 219"/>
                <a:gd name="T36" fmla="*/ 52 w 219"/>
                <a:gd name="T37" fmla="*/ 14 h 219"/>
                <a:gd name="T38" fmla="*/ 84 w 219"/>
                <a:gd name="T39" fmla="*/ 3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53" y="8"/>
                  </a:lnTo>
                  <a:lnTo>
                    <a:pt x="182" y="26"/>
                  </a:lnTo>
                  <a:lnTo>
                    <a:pt x="205" y="52"/>
                  </a:lnTo>
                  <a:lnTo>
                    <a:pt x="217" y="83"/>
                  </a:lnTo>
                  <a:lnTo>
                    <a:pt x="219" y="115"/>
                  </a:lnTo>
                  <a:lnTo>
                    <a:pt x="214" y="150"/>
                  </a:lnTo>
                  <a:lnTo>
                    <a:pt x="193" y="178"/>
                  </a:lnTo>
                  <a:lnTo>
                    <a:pt x="168" y="201"/>
                  </a:lnTo>
                  <a:lnTo>
                    <a:pt x="139" y="213"/>
                  </a:lnTo>
                  <a:lnTo>
                    <a:pt x="104" y="219"/>
                  </a:lnTo>
                  <a:lnTo>
                    <a:pt x="69" y="210"/>
                  </a:lnTo>
                  <a:lnTo>
                    <a:pt x="41" y="193"/>
                  </a:lnTo>
                  <a:lnTo>
                    <a:pt x="18" y="167"/>
                  </a:lnTo>
                  <a:lnTo>
                    <a:pt x="6" y="135"/>
                  </a:lnTo>
                  <a:lnTo>
                    <a:pt x="0" y="101"/>
                  </a:lnTo>
                  <a:lnTo>
                    <a:pt x="9" y="66"/>
                  </a:lnTo>
                  <a:lnTo>
                    <a:pt x="29" y="37"/>
                  </a:lnTo>
                  <a:lnTo>
                    <a:pt x="52" y="14"/>
                  </a:lnTo>
                  <a:lnTo>
                    <a:pt x="84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1" name="Freeform 86"/>
            <p:cNvSpPr>
              <a:spLocks/>
            </p:cNvSpPr>
            <p:nvPr/>
          </p:nvSpPr>
          <p:spPr bwMode="auto">
            <a:xfrm rot="10800000">
              <a:off x="10556192" y="2599513"/>
              <a:ext cx="110408" cy="108008"/>
            </a:xfrm>
            <a:custGeom>
              <a:avLst/>
              <a:gdLst>
                <a:gd name="T0" fmla="*/ 69 w 138"/>
                <a:gd name="T1" fmla="*/ 0 h 135"/>
                <a:gd name="T2" fmla="*/ 95 w 138"/>
                <a:gd name="T3" fmla="*/ 5 h 135"/>
                <a:gd name="T4" fmla="*/ 118 w 138"/>
                <a:gd name="T5" fmla="*/ 20 h 135"/>
                <a:gd name="T6" fmla="*/ 132 w 138"/>
                <a:gd name="T7" fmla="*/ 43 h 135"/>
                <a:gd name="T8" fmla="*/ 138 w 138"/>
                <a:gd name="T9" fmla="*/ 66 h 135"/>
                <a:gd name="T10" fmla="*/ 132 w 138"/>
                <a:gd name="T11" fmla="*/ 95 h 135"/>
                <a:gd name="T12" fmla="*/ 118 w 138"/>
                <a:gd name="T13" fmla="*/ 118 h 135"/>
                <a:gd name="T14" fmla="*/ 95 w 138"/>
                <a:gd name="T15" fmla="*/ 132 h 135"/>
                <a:gd name="T16" fmla="*/ 69 w 138"/>
                <a:gd name="T17" fmla="*/ 135 h 135"/>
                <a:gd name="T18" fmla="*/ 43 w 138"/>
                <a:gd name="T19" fmla="*/ 132 h 135"/>
                <a:gd name="T20" fmla="*/ 20 w 138"/>
                <a:gd name="T21" fmla="*/ 118 h 135"/>
                <a:gd name="T22" fmla="*/ 5 w 138"/>
                <a:gd name="T23" fmla="*/ 95 h 135"/>
                <a:gd name="T24" fmla="*/ 0 w 138"/>
                <a:gd name="T25" fmla="*/ 69 h 135"/>
                <a:gd name="T26" fmla="*/ 5 w 138"/>
                <a:gd name="T27" fmla="*/ 43 h 135"/>
                <a:gd name="T28" fmla="*/ 20 w 138"/>
                <a:gd name="T29" fmla="*/ 20 h 135"/>
                <a:gd name="T30" fmla="*/ 43 w 138"/>
                <a:gd name="T31" fmla="*/ 5 h 135"/>
                <a:gd name="T32" fmla="*/ 69 w 138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35">
                  <a:moveTo>
                    <a:pt x="69" y="0"/>
                  </a:moveTo>
                  <a:lnTo>
                    <a:pt x="95" y="5"/>
                  </a:lnTo>
                  <a:lnTo>
                    <a:pt x="118" y="20"/>
                  </a:lnTo>
                  <a:lnTo>
                    <a:pt x="132" y="43"/>
                  </a:lnTo>
                  <a:lnTo>
                    <a:pt x="138" y="66"/>
                  </a:lnTo>
                  <a:lnTo>
                    <a:pt x="132" y="95"/>
                  </a:lnTo>
                  <a:lnTo>
                    <a:pt x="118" y="118"/>
                  </a:lnTo>
                  <a:lnTo>
                    <a:pt x="95" y="132"/>
                  </a:lnTo>
                  <a:lnTo>
                    <a:pt x="69" y="135"/>
                  </a:lnTo>
                  <a:lnTo>
                    <a:pt x="43" y="132"/>
                  </a:lnTo>
                  <a:lnTo>
                    <a:pt x="20" y="118"/>
                  </a:lnTo>
                  <a:lnTo>
                    <a:pt x="5" y="95"/>
                  </a:lnTo>
                  <a:lnTo>
                    <a:pt x="0" y="69"/>
                  </a:lnTo>
                  <a:lnTo>
                    <a:pt x="5" y="43"/>
                  </a:lnTo>
                  <a:lnTo>
                    <a:pt x="20" y="20"/>
                  </a:lnTo>
                  <a:lnTo>
                    <a:pt x="43" y="5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2" name="Freeform 87"/>
            <p:cNvSpPr>
              <a:spLocks/>
            </p:cNvSpPr>
            <p:nvPr/>
          </p:nvSpPr>
          <p:spPr bwMode="auto">
            <a:xfrm rot="10800000">
              <a:off x="10657799" y="2398699"/>
              <a:ext cx="108008" cy="108808"/>
            </a:xfrm>
            <a:custGeom>
              <a:avLst/>
              <a:gdLst>
                <a:gd name="T0" fmla="*/ 66 w 135"/>
                <a:gd name="T1" fmla="*/ 0 h 136"/>
                <a:gd name="T2" fmla="*/ 92 w 135"/>
                <a:gd name="T3" fmla="*/ 6 h 136"/>
                <a:gd name="T4" fmla="*/ 115 w 135"/>
                <a:gd name="T5" fmla="*/ 21 h 136"/>
                <a:gd name="T6" fmla="*/ 129 w 135"/>
                <a:gd name="T7" fmla="*/ 44 h 136"/>
                <a:gd name="T8" fmla="*/ 135 w 135"/>
                <a:gd name="T9" fmla="*/ 67 h 136"/>
                <a:gd name="T10" fmla="*/ 129 w 135"/>
                <a:gd name="T11" fmla="*/ 96 h 136"/>
                <a:gd name="T12" fmla="*/ 115 w 135"/>
                <a:gd name="T13" fmla="*/ 116 h 136"/>
                <a:gd name="T14" fmla="*/ 95 w 135"/>
                <a:gd name="T15" fmla="*/ 130 h 136"/>
                <a:gd name="T16" fmla="*/ 69 w 135"/>
                <a:gd name="T17" fmla="*/ 136 h 136"/>
                <a:gd name="T18" fmla="*/ 43 w 135"/>
                <a:gd name="T19" fmla="*/ 133 h 136"/>
                <a:gd name="T20" fmla="*/ 20 w 135"/>
                <a:gd name="T21" fmla="*/ 116 h 136"/>
                <a:gd name="T22" fmla="*/ 5 w 135"/>
                <a:gd name="T23" fmla="*/ 96 h 136"/>
                <a:gd name="T24" fmla="*/ 0 w 135"/>
                <a:gd name="T25" fmla="*/ 70 h 136"/>
                <a:gd name="T26" fmla="*/ 2 w 135"/>
                <a:gd name="T27" fmla="*/ 44 h 136"/>
                <a:gd name="T28" fmla="*/ 20 w 135"/>
                <a:gd name="T29" fmla="*/ 21 h 136"/>
                <a:gd name="T30" fmla="*/ 40 w 135"/>
                <a:gd name="T31" fmla="*/ 6 h 136"/>
                <a:gd name="T32" fmla="*/ 66 w 135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6">
                  <a:moveTo>
                    <a:pt x="66" y="0"/>
                  </a:moveTo>
                  <a:lnTo>
                    <a:pt x="92" y="6"/>
                  </a:lnTo>
                  <a:lnTo>
                    <a:pt x="115" y="21"/>
                  </a:lnTo>
                  <a:lnTo>
                    <a:pt x="129" y="44"/>
                  </a:lnTo>
                  <a:lnTo>
                    <a:pt x="135" y="67"/>
                  </a:lnTo>
                  <a:lnTo>
                    <a:pt x="129" y="96"/>
                  </a:lnTo>
                  <a:lnTo>
                    <a:pt x="115" y="116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3" y="133"/>
                  </a:lnTo>
                  <a:lnTo>
                    <a:pt x="20" y="116"/>
                  </a:lnTo>
                  <a:lnTo>
                    <a:pt x="5" y="96"/>
                  </a:lnTo>
                  <a:lnTo>
                    <a:pt x="0" y="70"/>
                  </a:lnTo>
                  <a:lnTo>
                    <a:pt x="2" y="44"/>
                  </a:lnTo>
                  <a:lnTo>
                    <a:pt x="20" y="21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3" name="Freeform 88"/>
            <p:cNvSpPr>
              <a:spLocks/>
            </p:cNvSpPr>
            <p:nvPr/>
          </p:nvSpPr>
          <p:spPr bwMode="auto">
            <a:xfrm rot="10800000">
              <a:off x="10786608" y="2216286"/>
              <a:ext cx="111208" cy="108808"/>
            </a:xfrm>
            <a:custGeom>
              <a:avLst/>
              <a:gdLst>
                <a:gd name="T0" fmla="*/ 69 w 139"/>
                <a:gd name="T1" fmla="*/ 0 h 136"/>
                <a:gd name="T2" fmla="*/ 95 w 139"/>
                <a:gd name="T3" fmla="*/ 6 h 136"/>
                <a:gd name="T4" fmla="*/ 118 w 139"/>
                <a:gd name="T5" fmla="*/ 20 h 136"/>
                <a:gd name="T6" fmla="*/ 133 w 139"/>
                <a:gd name="T7" fmla="*/ 40 h 136"/>
                <a:gd name="T8" fmla="*/ 139 w 139"/>
                <a:gd name="T9" fmla="*/ 66 h 136"/>
                <a:gd name="T10" fmla="*/ 133 w 139"/>
                <a:gd name="T11" fmla="*/ 95 h 136"/>
                <a:gd name="T12" fmla="*/ 118 w 139"/>
                <a:gd name="T13" fmla="*/ 115 h 136"/>
                <a:gd name="T14" fmla="*/ 95 w 139"/>
                <a:gd name="T15" fmla="*/ 130 h 136"/>
                <a:gd name="T16" fmla="*/ 69 w 139"/>
                <a:gd name="T17" fmla="*/ 136 h 136"/>
                <a:gd name="T18" fmla="*/ 43 w 139"/>
                <a:gd name="T19" fmla="*/ 130 h 136"/>
                <a:gd name="T20" fmla="*/ 20 w 139"/>
                <a:gd name="T21" fmla="*/ 115 h 136"/>
                <a:gd name="T22" fmla="*/ 6 w 139"/>
                <a:gd name="T23" fmla="*/ 95 h 136"/>
                <a:gd name="T24" fmla="*/ 0 w 139"/>
                <a:gd name="T25" fmla="*/ 69 h 136"/>
                <a:gd name="T26" fmla="*/ 6 w 139"/>
                <a:gd name="T27" fmla="*/ 43 h 136"/>
                <a:gd name="T28" fmla="*/ 20 w 139"/>
                <a:gd name="T29" fmla="*/ 20 h 136"/>
                <a:gd name="T30" fmla="*/ 43 w 139"/>
                <a:gd name="T31" fmla="*/ 6 h 136"/>
                <a:gd name="T32" fmla="*/ 69 w 139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36">
                  <a:moveTo>
                    <a:pt x="69" y="0"/>
                  </a:moveTo>
                  <a:lnTo>
                    <a:pt x="95" y="6"/>
                  </a:lnTo>
                  <a:lnTo>
                    <a:pt x="118" y="20"/>
                  </a:lnTo>
                  <a:lnTo>
                    <a:pt x="133" y="40"/>
                  </a:lnTo>
                  <a:lnTo>
                    <a:pt x="139" y="66"/>
                  </a:lnTo>
                  <a:lnTo>
                    <a:pt x="133" y="95"/>
                  </a:lnTo>
                  <a:lnTo>
                    <a:pt x="118" y="115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3" y="130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3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4" name="Freeform 89"/>
            <p:cNvSpPr>
              <a:spLocks/>
            </p:cNvSpPr>
            <p:nvPr/>
          </p:nvSpPr>
          <p:spPr bwMode="auto">
            <a:xfrm rot="10800000">
              <a:off x="10943419" y="2057874"/>
              <a:ext cx="111208" cy="108008"/>
            </a:xfrm>
            <a:custGeom>
              <a:avLst/>
              <a:gdLst>
                <a:gd name="T0" fmla="*/ 66 w 139"/>
                <a:gd name="T1" fmla="*/ 0 h 135"/>
                <a:gd name="T2" fmla="*/ 95 w 139"/>
                <a:gd name="T3" fmla="*/ 6 h 135"/>
                <a:gd name="T4" fmla="*/ 118 w 139"/>
                <a:gd name="T5" fmla="*/ 20 h 135"/>
                <a:gd name="T6" fmla="*/ 133 w 139"/>
                <a:gd name="T7" fmla="*/ 43 h 135"/>
                <a:gd name="T8" fmla="*/ 139 w 139"/>
                <a:gd name="T9" fmla="*/ 66 h 135"/>
                <a:gd name="T10" fmla="*/ 133 w 139"/>
                <a:gd name="T11" fmla="*/ 95 h 135"/>
                <a:gd name="T12" fmla="*/ 118 w 139"/>
                <a:gd name="T13" fmla="*/ 115 h 135"/>
                <a:gd name="T14" fmla="*/ 95 w 139"/>
                <a:gd name="T15" fmla="*/ 133 h 135"/>
                <a:gd name="T16" fmla="*/ 69 w 139"/>
                <a:gd name="T17" fmla="*/ 135 h 135"/>
                <a:gd name="T18" fmla="*/ 43 w 139"/>
                <a:gd name="T19" fmla="*/ 133 h 135"/>
                <a:gd name="T20" fmla="*/ 20 w 139"/>
                <a:gd name="T21" fmla="*/ 118 h 135"/>
                <a:gd name="T22" fmla="*/ 6 w 139"/>
                <a:gd name="T23" fmla="*/ 95 h 135"/>
                <a:gd name="T24" fmla="*/ 0 w 139"/>
                <a:gd name="T25" fmla="*/ 69 h 135"/>
                <a:gd name="T26" fmla="*/ 6 w 139"/>
                <a:gd name="T27" fmla="*/ 43 h 135"/>
                <a:gd name="T28" fmla="*/ 20 w 139"/>
                <a:gd name="T29" fmla="*/ 20 h 135"/>
                <a:gd name="T30" fmla="*/ 43 w 139"/>
                <a:gd name="T31" fmla="*/ 6 h 135"/>
                <a:gd name="T32" fmla="*/ 66 w 139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35">
                  <a:moveTo>
                    <a:pt x="66" y="0"/>
                  </a:moveTo>
                  <a:lnTo>
                    <a:pt x="95" y="6"/>
                  </a:lnTo>
                  <a:lnTo>
                    <a:pt x="118" y="20"/>
                  </a:lnTo>
                  <a:lnTo>
                    <a:pt x="133" y="43"/>
                  </a:lnTo>
                  <a:lnTo>
                    <a:pt x="139" y="66"/>
                  </a:lnTo>
                  <a:lnTo>
                    <a:pt x="133" y="95"/>
                  </a:lnTo>
                  <a:lnTo>
                    <a:pt x="118" y="115"/>
                  </a:lnTo>
                  <a:lnTo>
                    <a:pt x="95" y="133"/>
                  </a:lnTo>
                  <a:lnTo>
                    <a:pt x="69" y="135"/>
                  </a:lnTo>
                  <a:lnTo>
                    <a:pt x="43" y="133"/>
                  </a:lnTo>
                  <a:lnTo>
                    <a:pt x="20" y="118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3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5" name="Freeform 90"/>
            <p:cNvSpPr>
              <a:spLocks/>
            </p:cNvSpPr>
            <p:nvPr/>
          </p:nvSpPr>
          <p:spPr bwMode="auto">
            <a:xfrm rot="10800000">
              <a:off x="12002697" y="4554856"/>
              <a:ext cx="110408" cy="110408"/>
            </a:xfrm>
            <a:custGeom>
              <a:avLst/>
              <a:gdLst>
                <a:gd name="T0" fmla="*/ 69 w 138"/>
                <a:gd name="T1" fmla="*/ 0 h 138"/>
                <a:gd name="T2" fmla="*/ 95 w 138"/>
                <a:gd name="T3" fmla="*/ 5 h 138"/>
                <a:gd name="T4" fmla="*/ 118 w 138"/>
                <a:gd name="T5" fmla="*/ 20 h 138"/>
                <a:gd name="T6" fmla="*/ 133 w 138"/>
                <a:gd name="T7" fmla="*/ 43 h 138"/>
                <a:gd name="T8" fmla="*/ 138 w 138"/>
                <a:gd name="T9" fmla="*/ 69 h 138"/>
                <a:gd name="T10" fmla="*/ 133 w 138"/>
                <a:gd name="T11" fmla="*/ 95 h 138"/>
                <a:gd name="T12" fmla="*/ 118 w 138"/>
                <a:gd name="T13" fmla="*/ 118 h 138"/>
                <a:gd name="T14" fmla="*/ 95 w 138"/>
                <a:gd name="T15" fmla="*/ 132 h 138"/>
                <a:gd name="T16" fmla="*/ 69 w 138"/>
                <a:gd name="T17" fmla="*/ 138 h 138"/>
                <a:gd name="T18" fmla="*/ 43 w 138"/>
                <a:gd name="T19" fmla="*/ 132 h 138"/>
                <a:gd name="T20" fmla="*/ 20 w 138"/>
                <a:gd name="T21" fmla="*/ 118 h 138"/>
                <a:gd name="T22" fmla="*/ 6 w 138"/>
                <a:gd name="T23" fmla="*/ 95 h 138"/>
                <a:gd name="T24" fmla="*/ 0 w 138"/>
                <a:gd name="T25" fmla="*/ 69 h 138"/>
                <a:gd name="T26" fmla="*/ 6 w 138"/>
                <a:gd name="T27" fmla="*/ 43 h 138"/>
                <a:gd name="T28" fmla="*/ 20 w 138"/>
                <a:gd name="T29" fmla="*/ 20 h 138"/>
                <a:gd name="T30" fmla="*/ 43 w 138"/>
                <a:gd name="T31" fmla="*/ 5 h 138"/>
                <a:gd name="T32" fmla="*/ 69 w 138"/>
                <a:gd name="T33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38">
                  <a:moveTo>
                    <a:pt x="69" y="0"/>
                  </a:moveTo>
                  <a:lnTo>
                    <a:pt x="95" y="5"/>
                  </a:lnTo>
                  <a:lnTo>
                    <a:pt x="118" y="20"/>
                  </a:lnTo>
                  <a:lnTo>
                    <a:pt x="133" y="43"/>
                  </a:lnTo>
                  <a:lnTo>
                    <a:pt x="138" y="69"/>
                  </a:lnTo>
                  <a:lnTo>
                    <a:pt x="133" y="95"/>
                  </a:lnTo>
                  <a:lnTo>
                    <a:pt x="118" y="118"/>
                  </a:lnTo>
                  <a:lnTo>
                    <a:pt x="95" y="132"/>
                  </a:lnTo>
                  <a:lnTo>
                    <a:pt x="69" y="138"/>
                  </a:lnTo>
                  <a:lnTo>
                    <a:pt x="43" y="132"/>
                  </a:lnTo>
                  <a:lnTo>
                    <a:pt x="20" y="118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3" y="5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6" name="Freeform 91"/>
            <p:cNvSpPr>
              <a:spLocks/>
            </p:cNvSpPr>
            <p:nvPr/>
          </p:nvSpPr>
          <p:spPr bwMode="auto">
            <a:xfrm rot="10800000">
              <a:off x="11778681" y="4557256"/>
              <a:ext cx="108808" cy="108008"/>
            </a:xfrm>
            <a:custGeom>
              <a:avLst/>
              <a:gdLst>
                <a:gd name="T0" fmla="*/ 67 w 136"/>
                <a:gd name="T1" fmla="*/ 0 h 135"/>
                <a:gd name="T2" fmla="*/ 93 w 136"/>
                <a:gd name="T3" fmla="*/ 5 h 135"/>
                <a:gd name="T4" fmla="*/ 116 w 136"/>
                <a:gd name="T5" fmla="*/ 20 h 135"/>
                <a:gd name="T6" fmla="*/ 130 w 136"/>
                <a:gd name="T7" fmla="*/ 40 h 135"/>
                <a:gd name="T8" fmla="*/ 136 w 136"/>
                <a:gd name="T9" fmla="*/ 66 h 135"/>
                <a:gd name="T10" fmla="*/ 130 w 136"/>
                <a:gd name="T11" fmla="*/ 92 h 135"/>
                <a:gd name="T12" fmla="*/ 116 w 136"/>
                <a:gd name="T13" fmla="*/ 115 h 135"/>
                <a:gd name="T14" fmla="*/ 93 w 136"/>
                <a:gd name="T15" fmla="*/ 129 h 135"/>
                <a:gd name="T16" fmla="*/ 70 w 136"/>
                <a:gd name="T17" fmla="*/ 135 h 135"/>
                <a:gd name="T18" fmla="*/ 41 w 136"/>
                <a:gd name="T19" fmla="*/ 129 h 135"/>
                <a:gd name="T20" fmla="*/ 21 w 136"/>
                <a:gd name="T21" fmla="*/ 115 h 135"/>
                <a:gd name="T22" fmla="*/ 6 w 136"/>
                <a:gd name="T23" fmla="*/ 92 h 135"/>
                <a:gd name="T24" fmla="*/ 0 w 136"/>
                <a:gd name="T25" fmla="*/ 69 h 135"/>
                <a:gd name="T26" fmla="*/ 3 w 136"/>
                <a:gd name="T27" fmla="*/ 40 h 135"/>
                <a:gd name="T28" fmla="*/ 18 w 136"/>
                <a:gd name="T29" fmla="*/ 20 h 135"/>
                <a:gd name="T30" fmla="*/ 41 w 136"/>
                <a:gd name="T31" fmla="*/ 5 h 135"/>
                <a:gd name="T32" fmla="*/ 67 w 136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93" y="5"/>
                  </a:lnTo>
                  <a:lnTo>
                    <a:pt x="116" y="20"/>
                  </a:lnTo>
                  <a:lnTo>
                    <a:pt x="130" y="40"/>
                  </a:lnTo>
                  <a:lnTo>
                    <a:pt x="136" y="66"/>
                  </a:lnTo>
                  <a:lnTo>
                    <a:pt x="130" y="92"/>
                  </a:lnTo>
                  <a:lnTo>
                    <a:pt x="116" y="115"/>
                  </a:lnTo>
                  <a:lnTo>
                    <a:pt x="93" y="129"/>
                  </a:lnTo>
                  <a:lnTo>
                    <a:pt x="70" y="135"/>
                  </a:lnTo>
                  <a:lnTo>
                    <a:pt x="41" y="129"/>
                  </a:lnTo>
                  <a:lnTo>
                    <a:pt x="21" y="115"/>
                  </a:lnTo>
                  <a:lnTo>
                    <a:pt x="6" y="92"/>
                  </a:lnTo>
                  <a:lnTo>
                    <a:pt x="0" y="69"/>
                  </a:lnTo>
                  <a:lnTo>
                    <a:pt x="3" y="40"/>
                  </a:lnTo>
                  <a:lnTo>
                    <a:pt x="18" y="20"/>
                  </a:lnTo>
                  <a:lnTo>
                    <a:pt x="41" y="5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7" name="Freeform 92"/>
            <p:cNvSpPr>
              <a:spLocks/>
            </p:cNvSpPr>
            <p:nvPr/>
          </p:nvSpPr>
          <p:spPr bwMode="auto">
            <a:xfrm rot="10800000">
              <a:off x="11557064" y="4524454"/>
              <a:ext cx="108808" cy="108808"/>
            </a:xfrm>
            <a:custGeom>
              <a:avLst/>
              <a:gdLst>
                <a:gd name="T0" fmla="*/ 67 w 136"/>
                <a:gd name="T1" fmla="*/ 0 h 136"/>
                <a:gd name="T2" fmla="*/ 92 w 136"/>
                <a:gd name="T3" fmla="*/ 6 h 136"/>
                <a:gd name="T4" fmla="*/ 116 w 136"/>
                <a:gd name="T5" fmla="*/ 20 h 136"/>
                <a:gd name="T6" fmla="*/ 130 w 136"/>
                <a:gd name="T7" fmla="*/ 43 h 136"/>
                <a:gd name="T8" fmla="*/ 136 w 136"/>
                <a:gd name="T9" fmla="*/ 66 h 136"/>
                <a:gd name="T10" fmla="*/ 130 w 136"/>
                <a:gd name="T11" fmla="*/ 95 h 136"/>
                <a:gd name="T12" fmla="*/ 116 w 136"/>
                <a:gd name="T13" fmla="*/ 115 h 136"/>
                <a:gd name="T14" fmla="*/ 92 w 136"/>
                <a:gd name="T15" fmla="*/ 130 h 136"/>
                <a:gd name="T16" fmla="*/ 69 w 136"/>
                <a:gd name="T17" fmla="*/ 136 h 136"/>
                <a:gd name="T18" fmla="*/ 41 w 136"/>
                <a:gd name="T19" fmla="*/ 133 h 136"/>
                <a:gd name="T20" fmla="*/ 20 w 136"/>
                <a:gd name="T21" fmla="*/ 115 h 136"/>
                <a:gd name="T22" fmla="*/ 3 w 136"/>
                <a:gd name="T23" fmla="*/ 95 h 136"/>
                <a:gd name="T24" fmla="*/ 0 w 136"/>
                <a:gd name="T25" fmla="*/ 69 h 136"/>
                <a:gd name="T26" fmla="*/ 3 w 136"/>
                <a:gd name="T27" fmla="*/ 43 h 136"/>
                <a:gd name="T28" fmla="*/ 18 w 136"/>
                <a:gd name="T29" fmla="*/ 20 h 136"/>
                <a:gd name="T30" fmla="*/ 41 w 136"/>
                <a:gd name="T31" fmla="*/ 6 h 136"/>
                <a:gd name="T32" fmla="*/ 67 w 136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6">
                  <a:moveTo>
                    <a:pt x="67" y="0"/>
                  </a:moveTo>
                  <a:lnTo>
                    <a:pt x="92" y="6"/>
                  </a:lnTo>
                  <a:lnTo>
                    <a:pt x="116" y="20"/>
                  </a:lnTo>
                  <a:lnTo>
                    <a:pt x="130" y="43"/>
                  </a:lnTo>
                  <a:lnTo>
                    <a:pt x="136" y="66"/>
                  </a:lnTo>
                  <a:lnTo>
                    <a:pt x="130" y="95"/>
                  </a:lnTo>
                  <a:lnTo>
                    <a:pt x="116" y="115"/>
                  </a:lnTo>
                  <a:lnTo>
                    <a:pt x="92" y="130"/>
                  </a:lnTo>
                  <a:lnTo>
                    <a:pt x="69" y="136"/>
                  </a:lnTo>
                  <a:lnTo>
                    <a:pt x="41" y="133"/>
                  </a:lnTo>
                  <a:lnTo>
                    <a:pt x="20" y="115"/>
                  </a:lnTo>
                  <a:lnTo>
                    <a:pt x="3" y="95"/>
                  </a:lnTo>
                  <a:lnTo>
                    <a:pt x="0" y="69"/>
                  </a:lnTo>
                  <a:lnTo>
                    <a:pt x="3" y="43"/>
                  </a:lnTo>
                  <a:lnTo>
                    <a:pt x="18" y="20"/>
                  </a:lnTo>
                  <a:lnTo>
                    <a:pt x="41" y="6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8" name="Freeform 93"/>
            <p:cNvSpPr>
              <a:spLocks/>
            </p:cNvSpPr>
            <p:nvPr/>
          </p:nvSpPr>
          <p:spPr bwMode="auto">
            <a:xfrm rot="10800000">
              <a:off x="11345049" y="4455649"/>
              <a:ext cx="108808" cy="110408"/>
            </a:xfrm>
            <a:custGeom>
              <a:avLst/>
              <a:gdLst>
                <a:gd name="T0" fmla="*/ 67 w 136"/>
                <a:gd name="T1" fmla="*/ 0 h 138"/>
                <a:gd name="T2" fmla="*/ 96 w 136"/>
                <a:gd name="T3" fmla="*/ 5 h 138"/>
                <a:gd name="T4" fmla="*/ 116 w 136"/>
                <a:gd name="T5" fmla="*/ 20 h 138"/>
                <a:gd name="T6" fmla="*/ 130 w 136"/>
                <a:gd name="T7" fmla="*/ 43 h 138"/>
                <a:gd name="T8" fmla="*/ 136 w 136"/>
                <a:gd name="T9" fmla="*/ 69 h 138"/>
                <a:gd name="T10" fmla="*/ 133 w 136"/>
                <a:gd name="T11" fmla="*/ 95 h 138"/>
                <a:gd name="T12" fmla="*/ 119 w 136"/>
                <a:gd name="T13" fmla="*/ 118 h 138"/>
                <a:gd name="T14" fmla="*/ 96 w 136"/>
                <a:gd name="T15" fmla="*/ 132 h 138"/>
                <a:gd name="T16" fmla="*/ 70 w 136"/>
                <a:gd name="T17" fmla="*/ 138 h 138"/>
                <a:gd name="T18" fmla="*/ 44 w 136"/>
                <a:gd name="T19" fmla="*/ 132 h 138"/>
                <a:gd name="T20" fmla="*/ 21 w 136"/>
                <a:gd name="T21" fmla="*/ 118 h 138"/>
                <a:gd name="T22" fmla="*/ 6 w 136"/>
                <a:gd name="T23" fmla="*/ 95 h 138"/>
                <a:gd name="T24" fmla="*/ 0 w 136"/>
                <a:gd name="T25" fmla="*/ 69 h 138"/>
                <a:gd name="T26" fmla="*/ 6 w 136"/>
                <a:gd name="T27" fmla="*/ 43 h 138"/>
                <a:gd name="T28" fmla="*/ 21 w 136"/>
                <a:gd name="T29" fmla="*/ 20 h 138"/>
                <a:gd name="T30" fmla="*/ 44 w 136"/>
                <a:gd name="T31" fmla="*/ 5 h 138"/>
                <a:gd name="T32" fmla="*/ 67 w 136"/>
                <a:gd name="T33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8">
                  <a:moveTo>
                    <a:pt x="67" y="0"/>
                  </a:moveTo>
                  <a:lnTo>
                    <a:pt x="96" y="5"/>
                  </a:lnTo>
                  <a:lnTo>
                    <a:pt x="116" y="20"/>
                  </a:lnTo>
                  <a:lnTo>
                    <a:pt x="130" y="43"/>
                  </a:lnTo>
                  <a:lnTo>
                    <a:pt x="136" y="69"/>
                  </a:lnTo>
                  <a:lnTo>
                    <a:pt x="133" y="95"/>
                  </a:lnTo>
                  <a:lnTo>
                    <a:pt x="119" y="118"/>
                  </a:lnTo>
                  <a:lnTo>
                    <a:pt x="96" y="132"/>
                  </a:lnTo>
                  <a:lnTo>
                    <a:pt x="70" y="138"/>
                  </a:lnTo>
                  <a:lnTo>
                    <a:pt x="44" y="132"/>
                  </a:lnTo>
                  <a:lnTo>
                    <a:pt x="21" y="118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1" y="20"/>
                  </a:lnTo>
                  <a:lnTo>
                    <a:pt x="44" y="5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9" name="Freeform 94"/>
            <p:cNvSpPr>
              <a:spLocks/>
            </p:cNvSpPr>
            <p:nvPr/>
          </p:nvSpPr>
          <p:spPr bwMode="auto">
            <a:xfrm rot="10800000">
              <a:off x="11144234" y="4356442"/>
              <a:ext cx="108808" cy="108808"/>
            </a:xfrm>
            <a:custGeom>
              <a:avLst/>
              <a:gdLst>
                <a:gd name="T0" fmla="*/ 67 w 136"/>
                <a:gd name="T1" fmla="*/ 0 h 136"/>
                <a:gd name="T2" fmla="*/ 93 w 136"/>
                <a:gd name="T3" fmla="*/ 6 h 136"/>
                <a:gd name="T4" fmla="*/ 116 w 136"/>
                <a:gd name="T5" fmla="*/ 21 h 136"/>
                <a:gd name="T6" fmla="*/ 130 w 136"/>
                <a:gd name="T7" fmla="*/ 41 h 136"/>
                <a:gd name="T8" fmla="*/ 136 w 136"/>
                <a:gd name="T9" fmla="*/ 67 h 136"/>
                <a:gd name="T10" fmla="*/ 130 w 136"/>
                <a:gd name="T11" fmla="*/ 93 h 136"/>
                <a:gd name="T12" fmla="*/ 116 w 136"/>
                <a:gd name="T13" fmla="*/ 116 h 136"/>
                <a:gd name="T14" fmla="*/ 95 w 136"/>
                <a:gd name="T15" fmla="*/ 130 h 136"/>
                <a:gd name="T16" fmla="*/ 69 w 136"/>
                <a:gd name="T17" fmla="*/ 136 h 136"/>
                <a:gd name="T18" fmla="*/ 44 w 136"/>
                <a:gd name="T19" fmla="*/ 130 h 136"/>
                <a:gd name="T20" fmla="*/ 20 w 136"/>
                <a:gd name="T21" fmla="*/ 116 h 136"/>
                <a:gd name="T22" fmla="*/ 6 w 136"/>
                <a:gd name="T23" fmla="*/ 96 h 136"/>
                <a:gd name="T24" fmla="*/ 0 w 136"/>
                <a:gd name="T25" fmla="*/ 70 h 136"/>
                <a:gd name="T26" fmla="*/ 6 w 136"/>
                <a:gd name="T27" fmla="*/ 44 h 136"/>
                <a:gd name="T28" fmla="*/ 20 w 136"/>
                <a:gd name="T29" fmla="*/ 21 h 136"/>
                <a:gd name="T30" fmla="*/ 41 w 136"/>
                <a:gd name="T31" fmla="*/ 6 h 136"/>
                <a:gd name="T32" fmla="*/ 67 w 136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6">
                  <a:moveTo>
                    <a:pt x="67" y="0"/>
                  </a:moveTo>
                  <a:lnTo>
                    <a:pt x="93" y="6"/>
                  </a:lnTo>
                  <a:lnTo>
                    <a:pt x="116" y="21"/>
                  </a:lnTo>
                  <a:lnTo>
                    <a:pt x="130" y="41"/>
                  </a:lnTo>
                  <a:lnTo>
                    <a:pt x="136" y="67"/>
                  </a:lnTo>
                  <a:lnTo>
                    <a:pt x="130" y="93"/>
                  </a:lnTo>
                  <a:lnTo>
                    <a:pt x="116" y="116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4" y="130"/>
                  </a:lnTo>
                  <a:lnTo>
                    <a:pt x="20" y="116"/>
                  </a:lnTo>
                  <a:lnTo>
                    <a:pt x="6" y="96"/>
                  </a:lnTo>
                  <a:lnTo>
                    <a:pt x="0" y="70"/>
                  </a:lnTo>
                  <a:lnTo>
                    <a:pt x="6" y="44"/>
                  </a:lnTo>
                  <a:lnTo>
                    <a:pt x="20" y="21"/>
                  </a:lnTo>
                  <a:lnTo>
                    <a:pt x="41" y="6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0" name="Freeform 95"/>
            <p:cNvSpPr>
              <a:spLocks/>
            </p:cNvSpPr>
            <p:nvPr/>
          </p:nvSpPr>
          <p:spPr bwMode="auto">
            <a:xfrm rot="10800000">
              <a:off x="10961821" y="4227632"/>
              <a:ext cx="108808" cy="108008"/>
            </a:xfrm>
            <a:custGeom>
              <a:avLst/>
              <a:gdLst>
                <a:gd name="T0" fmla="*/ 66 w 136"/>
                <a:gd name="T1" fmla="*/ 0 h 135"/>
                <a:gd name="T2" fmla="*/ 92 w 136"/>
                <a:gd name="T3" fmla="*/ 6 h 135"/>
                <a:gd name="T4" fmla="*/ 115 w 136"/>
                <a:gd name="T5" fmla="*/ 20 h 135"/>
                <a:gd name="T6" fmla="*/ 130 w 136"/>
                <a:gd name="T7" fmla="*/ 43 h 135"/>
                <a:gd name="T8" fmla="*/ 136 w 136"/>
                <a:gd name="T9" fmla="*/ 66 h 135"/>
                <a:gd name="T10" fmla="*/ 130 w 136"/>
                <a:gd name="T11" fmla="*/ 95 h 135"/>
                <a:gd name="T12" fmla="*/ 115 w 136"/>
                <a:gd name="T13" fmla="*/ 115 h 135"/>
                <a:gd name="T14" fmla="*/ 95 w 136"/>
                <a:gd name="T15" fmla="*/ 132 h 135"/>
                <a:gd name="T16" fmla="*/ 69 w 136"/>
                <a:gd name="T17" fmla="*/ 135 h 135"/>
                <a:gd name="T18" fmla="*/ 43 w 136"/>
                <a:gd name="T19" fmla="*/ 132 h 135"/>
                <a:gd name="T20" fmla="*/ 20 w 136"/>
                <a:gd name="T21" fmla="*/ 115 h 135"/>
                <a:gd name="T22" fmla="*/ 6 w 136"/>
                <a:gd name="T23" fmla="*/ 95 h 135"/>
                <a:gd name="T24" fmla="*/ 0 w 136"/>
                <a:gd name="T25" fmla="*/ 69 h 135"/>
                <a:gd name="T26" fmla="*/ 6 w 136"/>
                <a:gd name="T27" fmla="*/ 43 h 135"/>
                <a:gd name="T28" fmla="*/ 20 w 136"/>
                <a:gd name="T29" fmla="*/ 20 h 135"/>
                <a:gd name="T30" fmla="*/ 40 w 136"/>
                <a:gd name="T31" fmla="*/ 6 h 135"/>
                <a:gd name="T32" fmla="*/ 66 w 136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5">
                  <a:moveTo>
                    <a:pt x="66" y="0"/>
                  </a:moveTo>
                  <a:lnTo>
                    <a:pt x="92" y="6"/>
                  </a:lnTo>
                  <a:lnTo>
                    <a:pt x="115" y="20"/>
                  </a:lnTo>
                  <a:lnTo>
                    <a:pt x="130" y="43"/>
                  </a:lnTo>
                  <a:lnTo>
                    <a:pt x="136" y="66"/>
                  </a:lnTo>
                  <a:lnTo>
                    <a:pt x="130" y="95"/>
                  </a:lnTo>
                  <a:lnTo>
                    <a:pt x="115" y="115"/>
                  </a:lnTo>
                  <a:lnTo>
                    <a:pt x="95" y="132"/>
                  </a:lnTo>
                  <a:lnTo>
                    <a:pt x="69" y="135"/>
                  </a:lnTo>
                  <a:lnTo>
                    <a:pt x="43" y="132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1" name="Freeform 96"/>
            <p:cNvSpPr>
              <a:spLocks/>
            </p:cNvSpPr>
            <p:nvPr/>
          </p:nvSpPr>
          <p:spPr bwMode="auto">
            <a:xfrm rot="10800000">
              <a:off x="10392179" y="2532309"/>
              <a:ext cx="108808" cy="108808"/>
            </a:xfrm>
            <a:custGeom>
              <a:avLst/>
              <a:gdLst>
                <a:gd name="T0" fmla="*/ 66 w 136"/>
                <a:gd name="T1" fmla="*/ 0 h 136"/>
                <a:gd name="T2" fmla="*/ 92 w 136"/>
                <a:gd name="T3" fmla="*/ 6 h 136"/>
                <a:gd name="T4" fmla="*/ 115 w 136"/>
                <a:gd name="T5" fmla="*/ 20 h 136"/>
                <a:gd name="T6" fmla="*/ 130 w 136"/>
                <a:gd name="T7" fmla="*/ 43 h 136"/>
                <a:gd name="T8" fmla="*/ 136 w 136"/>
                <a:gd name="T9" fmla="*/ 67 h 136"/>
                <a:gd name="T10" fmla="*/ 130 w 136"/>
                <a:gd name="T11" fmla="*/ 95 h 136"/>
                <a:gd name="T12" fmla="*/ 115 w 136"/>
                <a:gd name="T13" fmla="*/ 116 h 136"/>
                <a:gd name="T14" fmla="*/ 95 w 136"/>
                <a:gd name="T15" fmla="*/ 130 h 136"/>
                <a:gd name="T16" fmla="*/ 69 w 136"/>
                <a:gd name="T17" fmla="*/ 136 h 136"/>
                <a:gd name="T18" fmla="*/ 43 w 136"/>
                <a:gd name="T19" fmla="*/ 133 h 136"/>
                <a:gd name="T20" fmla="*/ 20 w 136"/>
                <a:gd name="T21" fmla="*/ 118 h 136"/>
                <a:gd name="T22" fmla="*/ 6 w 136"/>
                <a:gd name="T23" fmla="*/ 95 h 136"/>
                <a:gd name="T24" fmla="*/ 0 w 136"/>
                <a:gd name="T25" fmla="*/ 69 h 136"/>
                <a:gd name="T26" fmla="*/ 6 w 136"/>
                <a:gd name="T27" fmla="*/ 43 h 136"/>
                <a:gd name="T28" fmla="*/ 20 w 136"/>
                <a:gd name="T29" fmla="*/ 20 h 136"/>
                <a:gd name="T30" fmla="*/ 40 w 136"/>
                <a:gd name="T31" fmla="*/ 6 h 136"/>
                <a:gd name="T32" fmla="*/ 66 w 136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6">
                  <a:moveTo>
                    <a:pt x="66" y="0"/>
                  </a:moveTo>
                  <a:lnTo>
                    <a:pt x="92" y="6"/>
                  </a:lnTo>
                  <a:lnTo>
                    <a:pt x="115" y="20"/>
                  </a:lnTo>
                  <a:lnTo>
                    <a:pt x="130" y="43"/>
                  </a:lnTo>
                  <a:lnTo>
                    <a:pt x="136" y="67"/>
                  </a:lnTo>
                  <a:lnTo>
                    <a:pt x="130" y="95"/>
                  </a:lnTo>
                  <a:lnTo>
                    <a:pt x="115" y="116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3" y="133"/>
                  </a:lnTo>
                  <a:lnTo>
                    <a:pt x="20" y="118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2" name="Freeform 97"/>
            <p:cNvSpPr>
              <a:spLocks/>
            </p:cNvSpPr>
            <p:nvPr/>
          </p:nvSpPr>
          <p:spPr bwMode="auto">
            <a:xfrm rot="10800000">
              <a:off x="10489787" y="2329894"/>
              <a:ext cx="110408" cy="110408"/>
            </a:xfrm>
            <a:custGeom>
              <a:avLst/>
              <a:gdLst>
                <a:gd name="T0" fmla="*/ 69 w 138"/>
                <a:gd name="T1" fmla="*/ 0 h 138"/>
                <a:gd name="T2" fmla="*/ 95 w 138"/>
                <a:gd name="T3" fmla="*/ 6 h 138"/>
                <a:gd name="T4" fmla="*/ 118 w 138"/>
                <a:gd name="T5" fmla="*/ 20 h 138"/>
                <a:gd name="T6" fmla="*/ 133 w 138"/>
                <a:gd name="T7" fmla="*/ 43 h 138"/>
                <a:gd name="T8" fmla="*/ 138 w 138"/>
                <a:gd name="T9" fmla="*/ 69 h 138"/>
                <a:gd name="T10" fmla="*/ 133 w 138"/>
                <a:gd name="T11" fmla="*/ 95 h 138"/>
                <a:gd name="T12" fmla="*/ 118 w 138"/>
                <a:gd name="T13" fmla="*/ 118 h 138"/>
                <a:gd name="T14" fmla="*/ 95 w 138"/>
                <a:gd name="T15" fmla="*/ 133 h 138"/>
                <a:gd name="T16" fmla="*/ 69 w 138"/>
                <a:gd name="T17" fmla="*/ 138 h 138"/>
                <a:gd name="T18" fmla="*/ 43 w 138"/>
                <a:gd name="T19" fmla="*/ 133 h 138"/>
                <a:gd name="T20" fmla="*/ 20 w 138"/>
                <a:gd name="T21" fmla="*/ 118 h 138"/>
                <a:gd name="T22" fmla="*/ 6 w 138"/>
                <a:gd name="T23" fmla="*/ 95 h 138"/>
                <a:gd name="T24" fmla="*/ 0 w 138"/>
                <a:gd name="T25" fmla="*/ 69 h 138"/>
                <a:gd name="T26" fmla="*/ 6 w 138"/>
                <a:gd name="T27" fmla="*/ 43 h 138"/>
                <a:gd name="T28" fmla="*/ 20 w 138"/>
                <a:gd name="T29" fmla="*/ 20 h 138"/>
                <a:gd name="T30" fmla="*/ 43 w 138"/>
                <a:gd name="T31" fmla="*/ 6 h 138"/>
                <a:gd name="T32" fmla="*/ 69 w 138"/>
                <a:gd name="T33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38">
                  <a:moveTo>
                    <a:pt x="69" y="0"/>
                  </a:moveTo>
                  <a:lnTo>
                    <a:pt x="95" y="6"/>
                  </a:lnTo>
                  <a:lnTo>
                    <a:pt x="118" y="20"/>
                  </a:lnTo>
                  <a:lnTo>
                    <a:pt x="133" y="43"/>
                  </a:lnTo>
                  <a:lnTo>
                    <a:pt x="138" y="69"/>
                  </a:lnTo>
                  <a:lnTo>
                    <a:pt x="133" y="95"/>
                  </a:lnTo>
                  <a:lnTo>
                    <a:pt x="118" y="118"/>
                  </a:lnTo>
                  <a:lnTo>
                    <a:pt x="95" y="133"/>
                  </a:lnTo>
                  <a:lnTo>
                    <a:pt x="69" y="138"/>
                  </a:lnTo>
                  <a:lnTo>
                    <a:pt x="43" y="133"/>
                  </a:lnTo>
                  <a:lnTo>
                    <a:pt x="20" y="118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3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3" name="Freeform 98"/>
            <p:cNvSpPr>
              <a:spLocks/>
            </p:cNvSpPr>
            <p:nvPr/>
          </p:nvSpPr>
          <p:spPr bwMode="auto">
            <a:xfrm rot="10800000">
              <a:off x="10616196" y="2145081"/>
              <a:ext cx="108808" cy="108808"/>
            </a:xfrm>
            <a:custGeom>
              <a:avLst/>
              <a:gdLst>
                <a:gd name="T0" fmla="*/ 67 w 136"/>
                <a:gd name="T1" fmla="*/ 0 h 136"/>
                <a:gd name="T2" fmla="*/ 93 w 136"/>
                <a:gd name="T3" fmla="*/ 6 h 136"/>
                <a:gd name="T4" fmla="*/ 116 w 136"/>
                <a:gd name="T5" fmla="*/ 21 h 136"/>
                <a:gd name="T6" fmla="*/ 130 w 136"/>
                <a:gd name="T7" fmla="*/ 41 h 136"/>
                <a:gd name="T8" fmla="*/ 136 w 136"/>
                <a:gd name="T9" fmla="*/ 67 h 136"/>
                <a:gd name="T10" fmla="*/ 130 w 136"/>
                <a:gd name="T11" fmla="*/ 93 h 136"/>
                <a:gd name="T12" fmla="*/ 116 w 136"/>
                <a:gd name="T13" fmla="*/ 116 h 136"/>
                <a:gd name="T14" fmla="*/ 96 w 136"/>
                <a:gd name="T15" fmla="*/ 130 h 136"/>
                <a:gd name="T16" fmla="*/ 70 w 136"/>
                <a:gd name="T17" fmla="*/ 136 h 136"/>
                <a:gd name="T18" fmla="*/ 44 w 136"/>
                <a:gd name="T19" fmla="*/ 130 h 136"/>
                <a:gd name="T20" fmla="*/ 21 w 136"/>
                <a:gd name="T21" fmla="*/ 116 h 136"/>
                <a:gd name="T22" fmla="*/ 6 w 136"/>
                <a:gd name="T23" fmla="*/ 96 h 136"/>
                <a:gd name="T24" fmla="*/ 0 w 136"/>
                <a:gd name="T25" fmla="*/ 70 h 136"/>
                <a:gd name="T26" fmla="*/ 6 w 136"/>
                <a:gd name="T27" fmla="*/ 44 h 136"/>
                <a:gd name="T28" fmla="*/ 21 w 136"/>
                <a:gd name="T29" fmla="*/ 21 h 136"/>
                <a:gd name="T30" fmla="*/ 41 w 136"/>
                <a:gd name="T31" fmla="*/ 6 h 136"/>
                <a:gd name="T32" fmla="*/ 67 w 136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6">
                  <a:moveTo>
                    <a:pt x="67" y="0"/>
                  </a:moveTo>
                  <a:lnTo>
                    <a:pt x="93" y="6"/>
                  </a:lnTo>
                  <a:lnTo>
                    <a:pt x="116" y="21"/>
                  </a:lnTo>
                  <a:lnTo>
                    <a:pt x="130" y="41"/>
                  </a:lnTo>
                  <a:lnTo>
                    <a:pt x="136" y="67"/>
                  </a:lnTo>
                  <a:lnTo>
                    <a:pt x="130" y="93"/>
                  </a:lnTo>
                  <a:lnTo>
                    <a:pt x="116" y="116"/>
                  </a:lnTo>
                  <a:lnTo>
                    <a:pt x="96" y="130"/>
                  </a:lnTo>
                  <a:lnTo>
                    <a:pt x="70" y="136"/>
                  </a:lnTo>
                  <a:lnTo>
                    <a:pt x="44" y="130"/>
                  </a:lnTo>
                  <a:lnTo>
                    <a:pt x="21" y="116"/>
                  </a:lnTo>
                  <a:lnTo>
                    <a:pt x="6" y="96"/>
                  </a:lnTo>
                  <a:lnTo>
                    <a:pt x="0" y="70"/>
                  </a:lnTo>
                  <a:lnTo>
                    <a:pt x="6" y="44"/>
                  </a:lnTo>
                  <a:lnTo>
                    <a:pt x="21" y="21"/>
                  </a:lnTo>
                  <a:lnTo>
                    <a:pt x="41" y="6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4" name="Freeform 99"/>
            <p:cNvSpPr>
              <a:spLocks/>
            </p:cNvSpPr>
            <p:nvPr/>
          </p:nvSpPr>
          <p:spPr bwMode="auto">
            <a:xfrm rot="10800000">
              <a:off x="10765807" y="1979469"/>
              <a:ext cx="108808" cy="108008"/>
            </a:xfrm>
            <a:custGeom>
              <a:avLst/>
              <a:gdLst>
                <a:gd name="T0" fmla="*/ 66 w 136"/>
                <a:gd name="T1" fmla="*/ 0 h 135"/>
                <a:gd name="T2" fmla="*/ 92 w 136"/>
                <a:gd name="T3" fmla="*/ 6 h 135"/>
                <a:gd name="T4" fmla="*/ 115 w 136"/>
                <a:gd name="T5" fmla="*/ 20 h 135"/>
                <a:gd name="T6" fmla="*/ 130 w 136"/>
                <a:gd name="T7" fmla="*/ 40 h 135"/>
                <a:gd name="T8" fmla="*/ 136 w 136"/>
                <a:gd name="T9" fmla="*/ 66 h 135"/>
                <a:gd name="T10" fmla="*/ 130 w 136"/>
                <a:gd name="T11" fmla="*/ 92 h 135"/>
                <a:gd name="T12" fmla="*/ 115 w 136"/>
                <a:gd name="T13" fmla="*/ 115 h 135"/>
                <a:gd name="T14" fmla="*/ 95 w 136"/>
                <a:gd name="T15" fmla="*/ 130 h 135"/>
                <a:gd name="T16" fmla="*/ 69 w 136"/>
                <a:gd name="T17" fmla="*/ 135 h 135"/>
                <a:gd name="T18" fmla="*/ 43 w 136"/>
                <a:gd name="T19" fmla="*/ 133 h 135"/>
                <a:gd name="T20" fmla="*/ 20 w 136"/>
                <a:gd name="T21" fmla="*/ 115 h 135"/>
                <a:gd name="T22" fmla="*/ 6 w 136"/>
                <a:gd name="T23" fmla="*/ 95 h 135"/>
                <a:gd name="T24" fmla="*/ 0 w 136"/>
                <a:gd name="T25" fmla="*/ 69 h 135"/>
                <a:gd name="T26" fmla="*/ 6 w 136"/>
                <a:gd name="T27" fmla="*/ 43 h 135"/>
                <a:gd name="T28" fmla="*/ 20 w 136"/>
                <a:gd name="T29" fmla="*/ 20 h 135"/>
                <a:gd name="T30" fmla="*/ 40 w 136"/>
                <a:gd name="T31" fmla="*/ 6 h 135"/>
                <a:gd name="T32" fmla="*/ 66 w 136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5">
                  <a:moveTo>
                    <a:pt x="66" y="0"/>
                  </a:moveTo>
                  <a:lnTo>
                    <a:pt x="92" y="6"/>
                  </a:lnTo>
                  <a:lnTo>
                    <a:pt x="115" y="20"/>
                  </a:lnTo>
                  <a:lnTo>
                    <a:pt x="130" y="40"/>
                  </a:lnTo>
                  <a:lnTo>
                    <a:pt x="136" y="66"/>
                  </a:lnTo>
                  <a:lnTo>
                    <a:pt x="130" y="92"/>
                  </a:lnTo>
                  <a:lnTo>
                    <a:pt x="115" y="115"/>
                  </a:lnTo>
                  <a:lnTo>
                    <a:pt x="95" y="130"/>
                  </a:lnTo>
                  <a:lnTo>
                    <a:pt x="69" y="135"/>
                  </a:lnTo>
                  <a:lnTo>
                    <a:pt x="43" y="133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5" name="Freeform 100"/>
            <p:cNvSpPr>
              <a:spLocks/>
            </p:cNvSpPr>
            <p:nvPr/>
          </p:nvSpPr>
          <p:spPr bwMode="auto">
            <a:xfrm rot="10800000">
              <a:off x="12101904" y="4722868"/>
              <a:ext cx="108008" cy="111208"/>
            </a:xfrm>
            <a:custGeom>
              <a:avLst/>
              <a:gdLst>
                <a:gd name="T0" fmla="*/ 66 w 135"/>
                <a:gd name="T1" fmla="*/ 0 h 139"/>
                <a:gd name="T2" fmla="*/ 92 w 135"/>
                <a:gd name="T3" fmla="*/ 6 h 139"/>
                <a:gd name="T4" fmla="*/ 115 w 135"/>
                <a:gd name="T5" fmla="*/ 21 h 139"/>
                <a:gd name="T6" fmla="*/ 130 w 135"/>
                <a:gd name="T7" fmla="*/ 44 h 139"/>
                <a:gd name="T8" fmla="*/ 135 w 135"/>
                <a:gd name="T9" fmla="*/ 70 h 139"/>
                <a:gd name="T10" fmla="*/ 130 w 135"/>
                <a:gd name="T11" fmla="*/ 95 h 139"/>
                <a:gd name="T12" fmla="*/ 115 w 135"/>
                <a:gd name="T13" fmla="*/ 119 h 139"/>
                <a:gd name="T14" fmla="*/ 92 w 135"/>
                <a:gd name="T15" fmla="*/ 133 h 139"/>
                <a:gd name="T16" fmla="*/ 69 w 135"/>
                <a:gd name="T17" fmla="*/ 139 h 139"/>
                <a:gd name="T18" fmla="*/ 40 w 135"/>
                <a:gd name="T19" fmla="*/ 133 h 139"/>
                <a:gd name="T20" fmla="*/ 20 w 135"/>
                <a:gd name="T21" fmla="*/ 119 h 139"/>
                <a:gd name="T22" fmla="*/ 6 w 135"/>
                <a:gd name="T23" fmla="*/ 95 h 139"/>
                <a:gd name="T24" fmla="*/ 0 w 135"/>
                <a:gd name="T25" fmla="*/ 70 h 139"/>
                <a:gd name="T26" fmla="*/ 3 w 135"/>
                <a:gd name="T27" fmla="*/ 44 h 139"/>
                <a:gd name="T28" fmla="*/ 20 w 135"/>
                <a:gd name="T29" fmla="*/ 21 h 139"/>
                <a:gd name="T30" fmla="*/ 40 w 135"/>
                <a:gd name="T31" fmla="*/ 6 h 139"/>
                <a:gd name="T32" fmla="*/ 66 w 135"/>
                <a:gd name="T3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9">
                  <a:moveTo>
                    <a:pt x="66" y="0"/>
                  </a:moveTo>
                  <a:lnTo>
                    <a:pt x="92" y="6"/>
                  </a:lnTo>
                  <a:lnTo>
                    <a:pt x="115" y="21"/>
                  </a:lnTo>
                  <a:lnTo>
                    <a:pt x="130" y="44"/>
                  </a:lnTo>
                  <a:lnTo>
                    <a:pt x="135" y="70"/>
                  </a:lnTo>
                  <a:lnTo>
                    <a:pt x="130" y="95"/>
                  </a:lnTo>
                  <a:lnTo>
                    <a:pt x="115" y="119"/>
                  </a:lnTo>
                  <a:lnTo>
                    <a:pt x="92" y="133"/>
                  </a:lnTo>
                  <a:lnTo>
                    <a:pt x="69" y="139"/>
                  </a:lnTo>
                  <a:lnTo>
                    <a:pt x="40" y="133"/>
                  </a:lnTo>
                  <a:lnTo>
                    <a:pt x="20" y="119"/>
                  </a:lnTo>
                  <a:lnTo>
                    <a:pt x="6" y="95"/>
                  </a:lnTo>
                  <a:lnTo>
                    <a:pt x="0" y="70"/>
                  </a:lnTo>
                  <a:lnTo>
                    <a:pt x="3" y="44"/>
                  </a:lnTo>
                  <a:lnTo>
                    <a:pt x="20" y="21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6" name="Freeform 101"/>
            <p:cNvSpPr>
              <a:spLocks/>
            </p:cNvSpPr>
            <p:nvPr/>
          </p:nvSpPr>
          <p:spPr bwMode="auto">
            <a:xfrm rot="10800000">
              <a:off x="11877887" y="4738870"/>
              <a:ext cx="108008" cy="108808"/>
            </a:xfrm>
            <a:custGeom>
              <a:avLst/>
              <a:gdLst>
                <a:gd name="T0" fmla="*/ 66 w 135"/>
                <a:gd name="T1" fmla="*/ 0 h 136"/>
                <a:gd name="T2" fmla="*/ 92 w 135"/>
                <a:gd name="T3" fmla="*/ 3 h 136"/>
                <a:gd name="T4" fmla="*/ 115 w 135"/>
                <a:gd name="T5" fmla="*/ 20 h 136"/>
                <a:gd name="T6" fmla="*/ 129 w 135"/>
                <a:gd name="T7" fmla="*/ 40 h 136"/>
                <a:gd name="T8" fmla="*/ 135 w 135"/>
                <a:gd name="T9" fmla="*/ 66 h 136"/>
                <a:gd name="T10" fmla="*/ 129 w 135"/>
                <a:gd name="T11" fmla="*/ 92 h 136"/>
                <a:gd name="T12" fmla="*/ 115 w 135"/>
                <a:gd name="T13" fmla="*/ 115 h 136"/>
                <a:gd name="T14" fmla="*/ 92 w 135"/>
                <a:gd name="T15" fmla="*/ 130 h 136"/>
                <a:gd name="T16" fmla="*/ 66 w 135"/>
                <a:gd name="T17" fmla="*/ 136 h 136"/>
                <a:gd name="T18" fmla="*/ 40 w 135"/>
                <a:gd name="T19" fmla="*/ 130 h 136"/>
                <a:gd name="T20" fmla="*/ 20 w 135"/>
                <a:gd name="T21" fmla="*/ 115 h 136"/>
                <a:gd name="T22" fmla="*/ 5 w 135"/>
                <a:gd name="T23" fmla="*/ 95 h 136"/>
                <a:gd name="T24" fmla="*/ 0 w 135"/>
                <a:gd name="T25" fmla="*/ 69 h 136"/>
                <a:gd name="T26" fmla="*/ 2 w 135"/>
                <a:gd name="T27" fmla="*/ 43 h 136"/>
                <a:gd name="T28" fmla="*/ 17 w 135"/>
                <a:gd name="T29" fmla="*/ 20 h 136"/>
                <a:gd name="T30" fmla="*/ 40 w 135"/>
                <a:gd name="T31" fmla="*/ 6 h 136"/>
                <a:gd name="T32" fmla="*/ 66 w 135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6">
                  <a:moveTo>
                    <a:pt x="66" y="0"/>
                  </a:moveTo>
                  <a:lnTo>
                    <a:pt x="92" y="3"/>
                  </a:lnTo>
                  <a:lnTo>
                    <a:pt x="115" y="20"/>
                  </a:lnTo>
                  <a:lnTo>
                    <a:pt x="129" y="40"/>
                  </a:lnTo>
                  <a:lnTo>
                    <a:pt x="135" y="66"/>
                  </a:lnTo>
                  <a:lnTo>
                    <a:pt x="129" y="92"/>
                  </a:lnTo>
                  <a:lnTo>
                    <a:pt x="115" y="115"/>
                  </a:lnTo>
                  <a:lnTo>
                    <a:pt x="92" y="130"/>
                  </a:lnTo>
                  <a:lnTo>
                    <a:pt x="66" y="136"/>
                  </a:lnTo>
                  <a:lnTo>
                    <a:pt x="40" y="130"/>
                  </a:lnTo>
                  <a:lnTo>
                    <a:pt x="20" y="115"/>
                  </a:lnTo>
                  <a:lnTo>
                    <a:pt x="5" y="95"/>
                  </a:lnTo>
                  <a:lnTo>
                    <a:pt x="0" y="69"/>
                  </a:lnTo>
                  <a:lnTo>
                    <a:pt x="2" y="43"/>
                  </a:lnTo>
                  <a:lnTo>
                    <a:pt x="17" y="20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7" name="Freeform 102"/>
            <p:cNvSpPr>
              <a:spLocks/>
            </p:cNvSpPr>
            <p:nvPr/>
          </p:nvSpPr>
          <p:spPr bwMode="auto">
            <a:xfrm rot="10800000">
              <a:off x="11653871" y="4722869"/>
              <a:ext cx="111208" cy="108808"/>
            </a:xfrm>
            <a:custGeom>
              <a:avLst/>
              <a:gdLst>
                <a:gd name="T0" fmla="*/ 69 w 139"/>
                <a:gd name="T1" fmla="*/ 0 h 136"/>
                <a:gd name="T2" fmla="*/ 95 w 139"/>
                <a:gd name="T3" fmla="*/ 3 h 136"/>
                <a:gd name="T4" fmla="*/ 118 w 139"/>
                <a:gd name="T5" fmla="*/ 20 h 136"/>
                <a:gd name="T6" fmla="*/ 133 w 139"/>
                <a:gd name="T7" fmla="*/ 41 h 136"/>
                <a:gd name="T8" fmla="*/ 139 w 139"/>
                <a:gd name="T9" fmla="*/ 67 h 136"/>
                <a:gd name="T10" fmla="*/ 133 w 139"/>
                <a:gd name="T11" fmla="*/ 92 h 136"/>
                <a:gd name="T12" fmla="*/ 118 w 139"/>
                <a:gd name="T13" fmla="*/ 116 h 136"/>
                <a:gd name="T14" fmla="*/ 95 w 139"/>
                <a:gd name="T15" fmla="*/ 130 h 136"/>
                <a:gd name="T16" fmla="*/ 69 w 139"/>
                <a:gd name="T17" fmla="*/ 136 h 136"/>
                <a:gd name="T18" fmla="*/ 44 w 139"/>
                <a:gd name="T19" fmla="*/ 130 h 136"/>
                <a:gd name="T20" fmla="*/ 20 w 139"/>
                <a:gd name="T21" fmla="*/ 116 h 136"/>
                <a:gd name="T22" fmla="*/ 6 w 139"/>
                <a:gd name="T23" fmla="*/ 92 h 136"/>
                <a:gd name="T24" fmla="*/ 0 w 139"/>
                <a:gd name="T25" fmla="*/ 67 h 136"/>
                <a:gd name="T26" fmla="*/ 6 w 139"/>
                <a:gd name="T27" fmla="*/ 41 h 136"/>
                <a:gd name="T28" fmla="*/ 20 w 139"/>
                <a:gd name="T29" fmla="*/ 20 h 136"/>
                <a:gd name="T30" fmla="*/ 44 w 139"/>
                <a:gd name="T31" fmla="*/ 6 h 136"/>
                <a:gd name="T32" fmla="*/ 69 w 139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36">
                  <a:moveTo>
                    <a:pt x="69" y="0"/>
                  </a:moveTo>
                  <a:lnTo>
                    <a:pt x="95" y="3"/>
                  </a:lnTo>
                  <a:lnTo>
                    <a:pt x="118" y="20"/>
                  </a:lnTo>
                  <a:lnTo>
                    <a:pt x="133" y="41"/>
                  </a:lnTo>
                  <a:lnTo>
                    <a:pt x="139" y="67"/>
                  </a:lnTo>
                  <a:lnTo>
                    <a:pt x="133" y="92"/>
                  </a:lnTo>
                  <a:lnTo>
                    <a:pt x="118" y="116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4" y="130"/>
                  </a:lnTo>
                  <a:lnTo>
                    <a:pt x="20" y="116"/>
                  </a:lnTo>
                  <a:lnTo>
                    <a:pt x="6" y="92"/>
                  </a:lnTo>
                  <a:lnTo>
                    <a:pt x="0" y="67"/>
                  </a:lnTo>
                  <a:lnTo>
                    <a:pt x="6" y="41"/>
                  </a:lnTo>
                  <a:lnTo>
                    <a:pt x="20" y="20"/>
                  </a:lnTo>
                  <a:lnTo>
                    <a:pt x="44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8" name="Freeform 103"/>
            <p:cNvSpPr>
              <a:spLocks/>
            </p:cNvSpPr>
            <p:nvPr/>
          </p:nvSpPr>
          <p:spPr bwMode="auto">
            <a:xfrm rot="10800000">
              <a:off x="11434655" y="4677265"/>
              <a:ext cx="111208" cy="108008"/>
            </a:xfrm>
            <a:custGeom>
              <a:avLst/>
              <a:gdLst>
                <a:gd name="T0" fmla="*/ 69 w 139"/>
                <a:gd name="T1" fmla="*/ 0 h 135"/>
                <a:gd name="T2" fmla="*/ 95 w 139"/>
                <a:gd name="T3" fmla="*/ 3 h 135"/>
                <a:gd name="T4" fmla="*/ 118 w 139"/>
                <a:gd name="T5" fmla="*/ 20 h 135"/>
                <a:gd name="T6" fmla="*/ 133 w 139"/>
                <a:gd name="T7" fmla="*/ 40 h 135"/>
                <a:gd name="T8" fmla="*/ 139 w 139"/>
                <a:gd name="T9" fmla="*/ 66 h 135"/>
                <a:gd name="T10" fmla="*/ 133 w 139"/>
                <a:gd name="T11" fmla="*/ 92 h 135"/>
                <a:gd name="T12" fmla="*/ 118 w 139"/>
                <a:gd name="T13" fmla="*/ 115 h 135"/>
                <a:gd name="T14" fmla="*/ 95 w 139"/>
                <a:gd name="T15" fmla="*/ 130 h 135"/>
                <a:gd name="T16" fmla="*/ 69 w 139"/>
                <a:gd name="T17" fmla="*/ 135 h 135"/>
                <a:gd name="T18" fmla="*/ 43 w 139"/>
                <a:gd name="T19" fmla="*/ 130 h 135"/>
                <a:gd name="T20" fmla="*/ 20 w 139"/>
                <a:gd name="T21" fmla="*/ 115 h 135"/>
                <a:gd name="T22" fmla="*/ 6 w 139"/>
                <a:gd name="T23" fmla="*/ 95 h 135"/>
                <a:gd name="T24" fmla="*/ 0 w 139"/>
                <a:gd name="T25" fmla="*/ 69 h 135"/>
                <a:gd name="T26" fmla="*/ 6 w 139"/>
                <a:gd name="T27" fmla="*/ 43 h 135"/>
                <a:gd name="T28" fmla="*/ 20 w 139"/>
                <a:gd name="T29" fmla="*/ 20 h 135"/>
                <a:gd name="T30" fmla="*/ 43 w 139"/>
                <a:gd name="T31" fmla="*/ 6 h 135"/>
                <a:gd name="T32" fmla="*/ 69 w 139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35">
                  <a:moveTo>
                    <a:pt x="69" y="0"/>
                  </a:moveTo>
                  <a:lnTo>
                    <a:pt x="95" y="3"/>
                  </a:lnTo>
                  <a:lnTo>
                    <a:pt x="118" y="20"/>
                  </a:lnTo>
                  <a:lnTo>
                    <a:pt x="133" y="40"/>
                  </a:lnTo>
                  <a:lnTo>
                    <a:pt x="139" y="66"/>
                  </a:lnTo>
                  <a:lnTo>
                    <a:pt x="133" y="92"/>
                  </a:lnTo>
                  <a:lnTo>
                    <a:pt x="118" y="115"/>
                  </a:lnTo>
                  <a:lnTo>
                    <a:pt x="95" y="130"/>
                  </a:lnTo>
                  <a:lnTo>
                    <a:pt x="69" y="135"/>
                  </a:lnTo>
                  <a:lnTo>
                    <a:pt x="43" y="130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3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9" name="Freeform 104"/>
            <p:cNvSpPr>
              <a:spLocks/>
            </p:cNvSpPr>
            <p:nvPr/>
          </p:nvSpPr>
          <p:spPr bwMode="auto">
            <a:xfrm rot="10800000">
              <a:off x="11225040" y="4601259"/>
              <a:ext cx="108808" cy="108008"/>
            </a:xfrm>
            <a:custGeom>
              <a:avLst/>
              <a:gdLst>
                <a:gd name="T0" fmla="*/ 67 w 136"/>
                <a:gd name="T1" fmla="*/ 0 h 135"/>
                <a:gd name="T2" fmla="*/ 93 w 136"/>
                <a:gd name="T3" fmla="*/ 6 h 135"/>
                <a:gd name="T4" fmla="*/ 116 w 136"/>
                <a:gd name="T5" fmla="*/ 20 h 135"/>
                <a:gd name="T6" fmla="*/ 130 w 136"/>
                <a:gd name="T7" fmla="*/ 43 h 135"/>
                <a:gd name="T8" fmla="*/ 136 w 136"/>
                <a:gd name="T9" fmla="*/ 66 h 135"/>
                <a:gd name="T10" fmla="*/ 130 w 136"/>
                <a:gd name="T11" fmla="*/ 95 h 135"/>
                <a:gd name="T12" fmla="*/ 116 w 136"/>
                <a:gd name="T13" fmla="*/ 115 h 135"/>
                <a:gd name="T14" fmla="*/ 93 w 136"/>
                <a:gd name="T15" fmla="*/ 130 h 135"/>
                <a:gd name="T16" fmla="*/ 67 w 136"/>
                <a:gd name="T17" fmla="*/ 135 h 135"/>
                <a:gd name="T18" fmla="*/ 41 w 136"/>
                <a:gd name="T19" fmla="*/ 133 h 135"/>
                <a:gd name="T20" fmla="*/ 18 w 136"/>
                <a:gd name="T21" fmla="*/ 115 h 135"/>
                <a:gd name="T22" fmla="*/ 3 w 136"/>
                <a:gd name="T23" fmla="*/ 95 h 135"/>
                <a:gd name="T24" fmla="*/ 0 w 136"/>
                <a:gd name="T25" fmla="*/ 69 h 135"/>
                <a:gd name="T26" fmla="*/ 3 w 136"/>
                <a:gd name="T27" fmla="*/ 43 h 135"/>
                <a:gd name="T28" fmla="*/ 18 w 136"/>
                <a:gd name="T29" fmla="*/ 20 h 135"/>
                <a:gd name="T30" fmla="*/ 41 w 136"/>
                <a:gd name="T31" fmla="*/ 6 h 135"/>
                <a:gd name="T32" fmla="*/ 67 w 136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93" y="6"/>
                  </a:lnTo>
                  <a:lnTo>
                    <a:pt x="116" y="20"/>
                  </a:lnTo>
                  <a:lnTo>
                    <a:pt x="130" y="43"/>
                  </a:lnTo>
                  <a:lnTo>
                    <a:pt x="136" y="66"/>
                  </a:lnTo>
                  <a:lnTo>
                    <a:pt x="130" y="95"/>
                  </a:lnTo>
                  <a:lnTo>
                    <a:pt x="116" y="115"/>
                  </a:lnTo>
                  <a:lnTo>
                    <a:pt x="93" y="130"/>
                  </a:lnTo>
                  <a:lnTo>
                    <a:pt x="67" y="135"/>
                  </a:lnTo>
                  <a:lnTo>
                    <a:pt x="41" y="133"/>
                  </a:lnTo>
                  <a:lnTo>
                    <a:pt x="18" y="115"/>
                  </a:lnTo>
                  <a:lnTo>
                    <a:pt x="3" y="95"/>
                  </a:lnTo>
                  <a:lnTo>
                    <a:pt x="0" y="69"/>
                  </a:lnTo>
                  <a:lnTo>
                    <a:pt x="3" y="43"/>
                  </a:lnTo>
                  <a:lnTo>
                    <a:pt x="18" y="20"/>
                  </a:lnTo>
                  <a:lnTo>
                    <a:pt x="41" y="6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0" name="Freeform 105"/>
            <p:cNvSpPr>
              <a:spLocks/>
            </p:cNvSpPr>
            <p:nvPr/>
          </p:nvSpPr>
          <p:spPr bwMode="auto">
            <a:xfrm rot="10800000">
              <a:off x="11026625" y="4494852"/>
              <a:ext cx="111208" cy="108008"/>
            </a:xfrm>
            <a:custGeom>
              <a:avLst/>
              <a:gdLst>
                <a:gd name="T0" fmla="*/ 70 w 139"/>
                <a:gd name="T1" fmla="*/ 0 h 135"/>
                <a:gd name="T2" fmla="*/ 96 w 139"/>
                <a:gd name="T3" fmla="*/ 5 h 135"/>
                <a:gd name="T4" fmla="*/ 119 w 139"/>
                <a:gd name="T5" fmla="*/ 20 h 135"/>
                <a:gd name="T6" fmla="*/ 133 w 139"/>
                <a:gd name="T7" fmla="*/ 40 h 135"/>
                <a:gd name="T8" fmla="*/ 139 w 139"/>
                <a:gd name="T9" fmla="*/ 66 h 135"/>
                <a:gd name="T10" fmla="*/ 133 w 139"/>
                <a:gd name="T11" fmla="*/ 92 h 135"/>
                <a:gd name="T12" fmla="*/ 119 w 139"/>
                <a:gd name="T13" fmla="*/ 115 h 135"/>
                <a:gd name="T14" fmla="*/ 96 w 139"/>
                <a:gd name="T15" fmla="*/ 129 h 135"/>
                <a:gd name="T16" fmla="*/ 70 w 139"/>
                <a:gd name="T17" fmla="*/ 135 h 135"/>
                <a:gd name="T18" fmla="*/ 44 w 139"/>
                <a:gd name="T19" fmla="*/ 129 h 135"/>
                <a:gd name="T20" fmla="*/ 21 w 139"/>
                <a:gd name="T21" fmla="*/ 115 h 135"/>
                <a:gd name="T22" fmla="*/ 6 w 139"/>
                <a:gd name="T23" fmla="*/ 95 h 135"/>
                <a:gd name="T24" fmla="*/ 0 w 139"/>
                <a:gd name="T25" fmla="*/ 69 h 135"/>
                <a:gd name="T26" fmla="*/ 6 w 139"/>
                <a:gd name="T27" fmla="*/ 40 h 135"/>
                <a:gd name="T28" fmla="*/ 21 w 139"/>
                <a:gd name="T29" fmla="*/ 20 h 135"/>
                <a:gd name="T30" fmla="*/ 44 w 139"/>
                <a:gd name="T31" fmla="*/ 5 h 135"/>
                <a:gd name="T32" fmla="*/ 70 w 139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35">
                  <a:moveTo>
                    <a:pt x="70" y="0"/>
                  </a:moveTo>
                  <a:lnTo>
                    <a:pt x="96" y="5"/>
                  </a:lnTo>
                  <a:lnTo>
                    <a:pt x="119" y="20"/>
                  </a:lnTo>
                  <a:lnTo>
                    <a:pt x="133" y="40"/>
                  </a:lnTo>
                  <a:lnTo>
                    <a:pt x="139" y="66"/>
                  </a:lnTo>
                  <a:lnTo>
                    <a:pt x="133" y="92"/>
                  </a:lnTo>
                  <a:lnTo>
                    <a:pt x="119" y="115"/>
                  </a:lnTo>
                  <a:lnTo>
                    <a:pt x="96" y="129"/>
                  </a:lnTo>
                  <a:lnTo>
                    <a:pt x="70" y="135"/>
                  </a:lnTo>
                  <a:lnTo>
                    <a:pt x="44" y="129"/>
                  </a:lnTo>
                  <a:lnTo>
                    <a:pt x="21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0"/>
                  </a:lnTo>
                  <a:lnTo>
                    <a:pt x="21" y="20"/>
                  </a:lnTo>
                  <a:lnTo>
                    <a:pt x="44" y="5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1" name="Freeform 106"/>
            <p:cNvSpPr>
              <a:spLocks/>
            </p:cNvSpPr>
            <p:nvPr/>
          </p:nvSpPr>
          <p:spPr bwMode="auto">
            <a:xfrm rot="10800000">
              <a:off x="10846613" y="4363642"/>
              <a:ext cx="108808" cy="108008"/>
            </a:xfrm>
            <a:custGeom>
              <a:avLst/>
              <a:gdLst>
                <a:gd name="T0" fmla="*/ 66 w 136"/>
                <a:gd name="T1" fmla="*/ 0 h 135"/>
                <a:gd name="T2" fmla="*/ 92 w 136"/>
                <a:gd name="T3" fmla="*/ 6 h 135"/>
                <a:gd name="T4" fmla="*/ 115 w 136"/>
                <a:gd name="T5" fmla="*/ 20 h 135"/>
                <a:gd name="T6" fmla="*/ 130 w 136"/>
                <a:gd name="T7" fmla="*/ 40 h 135"/>
                <a:gd name="T8" fmla="*/ 136 w 136"/>
                <a:gd name="T9" fmla="*/ 66 h 135"/>
                <a:gd name="T10" fmla="*/ 130 w 136"/>
                <a:gd name="T11" fmla="*/ 92 h 135"/>
                <a:gd name="T12" fmla="*/ 115 w 136"/>
                <a:gd name="T13" fmla="*/ 115 h 135"/>
                <a:gd name="T14" fmla="*/ 92 w 136"/>
                <a:gd name="T15" fmla="*/ 130 h 135"/>
                <a:gd name="T16" fmla="*/ 69 w 136"/>
                <a:gd name="T17" fmla="*/ 135 h 135"/>
                <a:gd name="T18" fmla="*/ 41 w 136"/>
                <a:gd name="T19" fmla="*/ 132 h 135"/>
                <a:gd name="T20" fmla="*/ 20 w 136"/>
                <a:gd name="T21" fmla="*/ 115 h 135"/>
                <a:gd name="T22" fmla="*/ 6 w 136"/>
                <a:gd name="T23" fmla="*/ 95 h 135"/>
                <a:gd name="T24" fmla="*/ 0 w 136"/>
                <a:gd name="T25" fmla="*/ 69 h 135"/>
                <a:gd name="T26" fmla="*/ 3 w 136"/>
                <a:gd name="T27" fmla="*/ 43 h 135"/>
                <a:gd name="T28" fmla="*/ 20 w 136"/>
                <a:gd name="T29" fmla="*/ 20 h 135"/>
                <a:gd name="T30" fmla="*/ 41 w 136"/>
                <a:gd name="T31" fmla="*/ 6 h 135"/>
                <a:gd name="T32" fmla="*/ 66 w 136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5">
                  <a:moveTo>
                    <a:pt x="66" y="0"/>
                  </a:moveTo>
                  <a:lnTo>
                    <a:pt x="92" y="6"/>
                  </a:lnTo>
                  <a:lnTo>
                    <a:pt x="115" y="20"/>
                  </a:lnTo>
                  <a:lnTo>
                    <a:pt x="130" y="40"/>
                  </a:lnTo>
                  <a:lnTo>
                    <a:pt x="136" y="66"/>
                  </a:lnTo>
                  <a:lnTo>
                    <a:pt x="130" y="92"/>
                  </a:lnTo>
                  <a:lnTo>
                    <a:pt x="115" y="115"/>
                  </a:lnTo>
                  <a:lnTo>
                    <a:pt x="92" y="130"/>
                  </a:lnTo>
                  <a:lnTo>
                    <a:pt x="69" y="135"/>
                  </a:lnTo>
                  <a:lnTo>
                    <a:pt x="41" y="132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3" y="43"/>
                  </a:lnTo>
                  <a:lnTo>
                    <a:pt x="20" y="20"/>
                  </a:lnTo>
                  <a:lnTo>
                    <a:pt x="41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2" name="Freeform 107"/>
            <p:cNvSpPr>
              <a:spLocks/>
            </p:cNvSpPr>
            <p:nvPr/>
          </p:nvSpPr>
          <p:spPr bwMode="auto">
            <a:xfrm rot="10800000">
              <a:off x="10685801" y="4206831"/>
              <a:ext cx="108008" cy="108008"/>
            </a:xfrm>
            <a:custGeom>
              <a:avLst/>
              <a:gdLst>
                <a:gd name="T0" fmla="*/ 66 w 135"/>
                <a:gd name="T1" fmla="*/ 0 h 135"/>
                <a:gd name="T2" fmla="*/ 92 w 135"/>
                <a:gd name="T3" fmla="*/ 3 h 135"/>
                <a:gd name="T4" fmla="*/ 115 w 135"/>
                <a:gd name="T5" fmla="*/ 17 h 135"/>
                <a:gd name="T6" fmla="*/ 130 w 135"/>
                <a:gd name="T7" fmla="*/ 40 h 135"/>
                <a:gd name="T8" fmla="*/ 135 w 135"/>
                <a:gd name="T9" fmla="*/ 66 h 135"/>
                <a:gd name="T10" fmla="*/ 130 w 135"/>
                <a:gd name="T11" fmla="*/ 92 h 135"/>
                <a:gd name="T12" fmla="*/ 115 w 135"/>
                <a:gd name="T13" fmla="*/ 115 h 135"/>
                <a:gd name="T14" fmla="*/ 92 w 135"/>
                <a:gd name="T15" fmla="*/ 130 h 135"/>
                <a:gd name="T16" fmla="*/ 69 w 135"/>
                <a:gd name="T17" fmla="*/ 135 h 135"/>
                <a:gd name="T18" fmla="*/ 40 w 135"/>
                <a:gd name="T19" fmla="*/ 130 h 135"/>
                <a:gd name="T20" fmla="*/ 20 w 135"/>
                <a:gd name="T21" fmla="*/ 115 h 135"/>
                <a:gd name="T22" fmla="*/ 3 w 135"/>
                <a:gd name="T23" fmla="*/ 92 h 135"/>
                <a:gd name="T24" fmla="*/ 0 w 135"/>
                <a:gd name="T25" fmla="*/ 66 h 135"/>
                <a:gd name="T26" fmla="*/ 3 w 135"/>
                <a:gd name="T27" fmla="*/ 40 h 135"/>
                <a:gd name="T28" fmla="*/ 20 w 135"/>
                <a:gd name="T29" fmla="*/ 17 h 135"/>
                <a:gd name="T30" fmla="*/ 40 w 135"/>
                <a:gd name="T31" fmla="*/ 3 h 135"/>
                <a:gd name="T32" fmla="*/ 66 w 135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5">
                  <a:moveTo>
                    <a:pt x="66" y="0"/>
                  </a:moveTo>
                  <a:lnTo>
                    <a:pt x="92" y="3"/>
                  </a:lnTo>
                  <a:lnTo>
                    <a:pt x="115" y="17"/>
                  </a:lnTo>
                  <a:lnTo>
                    <a:pt x="130" y="40"/>
                  </a:lnTo>
                  <a:lnTo>
                    <a:pt x="135" y="66"/>
                  </a:lnTo>
                  <a:lnTo>
                    <a:pt x="130" y="92"/>
                  </a:lnTo>
                  <a:lnTo>
                    <a:pt x="115" y="115"/>
                  </a:lnTo>
                  <a:lnTo>
                    <a:pt x="92" y="130"/>
                  </a:lnTo>
                  <a:lnTo>
                    <a:pt x="69" y="135"/>
                  </a:lnTo>
                  <a:lnTo>
                    <a:pt x="40" y="130"/>
                  </a:lnTo>
                  <a:lnTo>
                    <a:pt x="20" y="115"/>
                  </a:lnTo>
                  <a:lnTo>
                    <a:pt x="3" y="92"/>
                  </a:lnTo>
                  <a:lnTo>
                    <a:pt x="0" y="66"/>
                  </a:lnTo>
                  <a:lnTo>
                    <a:pt x="3" y="40"/>
                  </a:lnTo>
                  <a:lnTo>
                    <a:pt x="20" y="17"/>
                  </a:lnTo>
                  <a:lnTo>
                    <a:pt x="40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3" name="Freeform 108"/>
            <p:cNvSpPr>
              <a:spLocks/>
            </p:cNvSpPr>
            <p:nvPr/>
          </p:nvSpPr>
          <p:spPr bwMode="auto">
            <a:xfrm rot="10800000">
              <a:off x="10323374" y="2262689"/>
              <a:ext cx="108008" cy="108808"/>
            </a:xfrm>
            <a:custGeom>
              <a:avLst/>
              <a:gdLst>
                <a:gd name="T0" fmla="*/ 66 w 135"/>
                <a:gd name="T1" fmla="*/ 0 h 136"/>
                <a:gd name="T2" fmla="*/ 92 w 135"/>
                <a:gd name="T3" fmla="*/ 6 h 136"/>
                <a:gd name="T4" fmla="*/ 115 w 135"/>
                <a:gd name="T5" fmla="*/ 21 h 136"/>
                <a:gd name="T6" fmla="*/ 129 w 135"/>
                <a:gd name="T7" fmla="*/ 41 h 136"/>
                <a:gd name="T8" fmla="*/ 135 w 135"/>
                <a:gd name="T9" fmla="*/ 67 h 136"/>
                <a:gd name="T10" fmla="*/ 129 w 135"/>
                <a:gd name="T11" fmla="*/ 93 h 136"/>
                <a:gd name="T12" fmla="*/ 115 w 135"/>
                <a:gd name="T13" fmla="*/ 116 h 136"/>
                <a:gd name="T14" fmla="*/ 92 w 135"/>
                <a:gd name="T15" fmla="*/ 130 h 136"/>
                <a:gd name="T16" fmla="*/ 69 w 135"/>
                <a:gd name="T17" fmla="*/ 136 h 136"/>
                <a:gd name="T18" fmla="*/ 40 w 135"/>
                <a:gd name="T19" fmla="*/ 130 h 136"/>
                <a:gd name="T20" fmla="*/ 20 w 135"/>
                <a:gd name="T21" fmla="*/ 116 h 136"/>
                <a:gd name="T22" fmla="*/ 2 w 135"/>
                <a:gd name="T23" fmla="*/ 96 h 136"/>
                <a:gd name="T24" fmla="*/ 0 w 135"/>
                <a:gd name="T25" fmla="*/ 70 h 136"/>
                <a:gd name="T26" fmla="*/ 2 w 135"/>
                <a:gd name="T27" fmla="*/ 44 h 136"/>
                <a:gd name="T28" fmla="*/ 20 w 135"/>
                <a:gd name="T29" fmla="*/ 21 h 136"/>
                <a:gd name="T30" fmla="*/ 40 w 135"/>
                <a:gd name="T31" fmla="*/ 6 h 136"/>
                <a:gd name="T32" fmla="*/ 66 w 135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6">
                  <a:moveTo>
                    <a:pt x="66" y="0"/>
                  </a:moveTo>
                  <a:lnTo>
                    <a:pt x="92" y="6"/>
                  </a:lnTo>
                  <a:lnTo>
                    <a:pt x="115" y="21"/>
                  </a:lnTo>
                  <a:lnTo>
                    <a:pt x="129" y="41"/>
                  </a:lnTo>
                  <a:lnTo>
                    <a:pt x="135" y="67"/>
                  </a:lnTo>
                  <a:lnTo>
                    <a:pt x="129" y="93"/>
                  </a:lnTo>
                  <a:lnTo>
                    <a:pt x="115" y="116"/>
                  </a:lnTo>
                  <a:lnTo>
                    <a:pt x="92" y="130"/>
                  </a:lnTo>
                  <a:lnTo>
                    <a:pt x="69" y="136"/>
                  </a:lnTo>
                  <a:lnTo>
                    <a:pt x="40" y="130"/>
                  </a:lnTo>
                  <a:lnTo>
                    <a:pt x="20" y="116"/>
                  </a:lnTo>
                  <a:lnTo>
                    <a:pt x="2" y="96"/>
                  </a:lnTo>
                  <a:lnTo>
                    <a:pt x="0" y="70"/>
                  </a:lnTo>
                  <a:lnTo>
                    <a:pt x="2" y="44"/>
                  </a:lnTo>
                  <a:lnTo>
                    <a:pt x="20" y="21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4" name="Freeform 109"/>
            <p:cNvSpPr>
              <a:spLocks/>
            </p:cNvSpPr>
            <p:nvPr/>
          </p:nvSpPr>
          <p:spPr bwMode="auto">
            <a:xfrm rot="10800000">
              <a:off x="10445783" y="2073875"/>
              <a:ext cx="108008" cy="110408"/>
            </a:xfrm>
            <a:custGeom>
              <a:avLst/>
              <a:gdLst>
                <a:gd name="T0" fmla="*/ 66 w 135"/>
                <a:gd name="T1" fmla="*/ 0 h 138"/>
                <a:gd name="T2" fmla="*/ 95 w 135"/>
                <a:gd name="T3" fmla="*/ 6 h 138"/>
                <a:gd name="T4" fmla="*/ 115 w 135"/>
                <a:gd name="T5" fmla="*/ 20 h 138"/>
                <a:gd name="T6" fmla="*/ 129 w 135"/>
                <a:gd name="T7" fmla="*/ 43 h 138"/>
                <a:gd name="T8" fmla="*/ 135 w 135"/>
                <a:gd name="T9" fmla="*/ 69 h 138"/>
                <a:gd name="T10" fmla="*/ 129 w 135"/>
                <a:gd name="T11" fmla="*/ 95 h 138"/>
                <a:gd name="T12" fmla="*/ 115 w 135"/>
                <a:gd name="T13" fmla="*/ 118 h 138"/>
                <a:gd name="T14" fmla="*/ 95 w 135"/>
                <a:gd name="T15" fmla="*/ 132 h 138"/>
                <a:gd name="T16" fmla="*/ 69 w 135"/>
                <a:gd name="T17" fmla="*/ 138 h 138"/>
                <a:gd name="T18" fmla="*/ 43 w 135"/>
                <a:gd name="T19" fmla="*/ 132 h 138"/>
                <a:gd name="T20" fmla="*/ 20 w 135"/>
                <a:gd name="T21" fmla="*/ 118 h 138"/>
                <a:gd name="T22" fmla="*/ 6 w 135"/>
                <a:gd name="T23" fmla="*/ 95 h 138"/>
                <a:gd name="T24" fmla="*/ 0 w 135"/>
                <a:gd name="T25" fmla="*/ 69 h 138"/>
                <a:gd name="T26" fmla="*/ 6 w 135"/>
                <a:gd name="T27" fmla="*/ 43 h 138"/>
                <a:gd name="T28" fmla="*/ 20 w 135"/>
                <a:gd name="T29" fmla="*/ 20 h 138"/>
                <a:gd name="T30" fmla="*/ 40 w 135"/>
                <a:gd name="T31" fmla="*/ 6 h 138"/>
                <a:gd name="T32" fmla="*/ 66 w 135"/>
                <a:gd name="T33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8">
                  <a:moveTo>
                    <a:pt x="66" y="0"/>
                  </a:moveTo>
                  <a:lnTo>
                    <a:pt x="95" y="6"/>
                  </a:lnTo>
                  <a:lnTo>
                    <a:pt x="115" y="20"/>
                  </a:lnTo>
                  <a:lnTo>
                    <a:pt x="129" y="43"/>
                  </a:lnTo>
                  <a:lnTo>
                    <a:pt x="135" y="69"/>
                  </a:lnTo>
                  <a:lnTo>
                    <a:pt x="129" y="95"/>
                  </a:lnTo>
                  <a:lnTo>
                    <a:pt x="115" y="118"/>
                  </a:lnTo>
                  <a:lnTo>
                    <a:pt x="95" y="132"/>
                  </a:lnTo>
                  <a:lnTo>
                    <a:pt x="69" y="138"/>
                  </a:lnTo>
                  <a:lnTo>
                    <a:pt x="43" y="132"/>
                  </a:lnTo>
                  <a:lnTo>
                    <a:pt x="20" y="118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5" name="Freeform 110"/>
            <p:cNvSpPr>
              <a:spLocks/>
            </p:cNvSpPr>
            <p:nvPr/>
          </p:nvSpPr>
          <p:spPr bwMode="auto">
            <a:xfrm rot="10800000">
              <a:off x="10588194" y="1902663"/>
              <a:ext cx="111208" cy="108808"/>
            </a:xfrm>
            <a:custGeom>
              <a:avLst/>
              <a:gdLst>
                <a:gd name="T0" fmla="*/ 69 w 139"/>
                <a:gd name="T1" fmla="*/ 0 h 136"/>
                <a:gd name="T2" fmla="*/ 95 w 139"/>
                <a:gd name="T3" fmla="*/ 6 h 136"/>
                <a:gd name="T4" fmla="*/ 118 w 139"/>
                <a:gd name="T5" fmla="*/ 20 h 136"/>
                <a:gd name="T6" fmla="*/ 133 w 139"/>
                <a:gd name="T7" fmla="*/ 40 h 136"/>
                <a:gd name="T8" fmla="*/ 139 w 139"/>
                <a:gd name="T9" fmla="*/ 66 h 136"/>
                <a:gd name="T10" fmla="*/ 133 w 139"/>
                <a:gd name="T11" fmla="*/ 92 h 136"/>
                <a:gd name="T12" fmla="*/ 118 w 139"/>
                <a:gd name="T13" fmla="*/ 115 h 136"/>
                <a:gd name="T14" fmla="*/ 95 w 139"/>
                <a:gd name="T15" fmla="*/ 130 h 136"/>
                <a:gd name="T16" fmla="*/ 69 w 139"/>
                <a:gd name="T17" fmla="*/ 136 h 136"/>
                <a:gd name="T18" fmla="*/ 43 w 139"/>
                <a:gd name="T19" fmla="*/ 130 h 136"/>
                <a:gd name="T20" fmla="*/ 20 w 139"/>
                <a:gd name="T21" fmla="*/ 115 h 136"/>
                <a:gd name="T22" fmla="*/ 6 w 139"/>
                <a:gd name="T23" fmla="*/ 95 h 136"/>
                <a:gd name="T24" fmla="*/ 0 w 139"/>
                <a:gd name="T25" fmla="*/ 69 h 136"/>
                <a:gd name="T26" fmla="*/ 6 w 139"/>
                <a:gd name="T27" fmla="*/ 40 h 136"/>
                <a:gd name="T28" fmla="*/ 20 w 139"/>
                <a:gd name="T29" fmla="*/ 20 h 136"/>
                <a:gd name="T30" fmla="*/ 43 w 139"/>
                <a:gd name="T31" fmla="*/ 6 h 136"/>
                <a:gd name="T32" fmla="*/ 69 w 139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36">
                  <a:moveTo>
                    <a:pt x="69" y="0"/>
                  </a:moveTo>
                  <a:lnTo>
                    <a:pt x="95" y="6"/>
                  </a:lnTo>
                  <a:lnTo>
                    <a:pt x="118" y="20"/>
                  </a:lnTo>
                  <a:lnTo>
                    <a:pt x="133" y="40"/>
                  </a:lnTo>
                  <a:lnTo>
                    <a:pt x="139" y="66"/>
                  </a:lnTo>
                  <a:lnTo>
                    <a:pt x="133" y="92"/>
                  </a:lnTo>
                  <a:lnTo>
                    <a:pt x="118" y="115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3" y="130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0"/>
                  </a:lnTo>
                  <a:lnTo>
                    <a:pt x="20" y="20"/>
                  </a:lnTo>
                  <a:lnTo>
                    <a:pt x="43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6" name="Freeform 111"/>
            <p:cNvSpPr>
              <a:spLocks/>
            </p:cNvSpPr>
            <p:nvPr/>
          </p:nvSpPr>
          <p:spPr bwMode="auto">
            <a:xfrm rot="10800000">
              <a:off x="11977095" y="4914882"/>
              <a:ext cx="110408" cy="108008"/>
            </a:xfrm>
            <a:custGeom>
              <a:avLst/>
              <a:gdLst>
                <a:gd name="T0" fmla="*/ 69 w 138"/>
                <a:gd name="T1" fmla="*/ 0 h 135"/>
                <a:gd name="T2" fmla="*/ 95 w 138"/>
                <a:gd name="T3" fmla="*/ 3 h 135"/>
                <a:gd name="T4" fmla="*/ 118 w 138"/>
                <a:gd name="T5" fmla="*/ 17 h 135"/>
                <a:gd name="T6" fmla="*/ 132 w 138"/>
                <a:gd name="T7" fmla="*/ 40 h 135"/>
                <a:gd name="T8" fmla="*/ 138 w 138"/>
                <a:gd name="T9" fmla="*/ 66 h 135"/>
                <a:gd name="T10" fmla="*/ 132 w 138"/>
                <a:gd name="T11" fmla="*/ 92 h 135"/>
                <a:gd name="T12" fmla="*/ 118 w 138"/>
                <a:gd name="T13" fmla="*/ 115 h 135"/>
                <a:gd name="T14" fmla="*/ 95 w 138"/>
                <a:gd name="T15" fmla="*/ 130 h 135"/>
                <a:gd name="T16" fmla="*/ 69 w 138"/>
                <a:gd name="T17" fmla="*/ 135 h 135"/>
                <a:gd name="T18" fmla="*/ 43 w 138"/>
                <a:gd name="T19" fmla="*/ 130 h 135"/>
                <a:gd name="T20" fmla="*/ 20 w 138"/>
                <a:gd name="T21" fmla="*/ 115 h 135"/>
                <a:gd name="T22" fmla="*/ 5 w 138"/>
                <a:gd name="T23" fmla="*/ 92 h 135"/>
                <a:gd name="T24" fmla="*/ 0 w 138"/>
                <a:gd name="T25" fmla="*/ 69 h 135"/>
                <a:gd name="T26" fmla="*/ 5 w 138"/>
                <a:gd name="T27" fmla="*/ 40 h 135"/>
                <a:gd name="T28" fmla="*/ 20 w 138"/>
                <a:gd name="T29" fmla="*/ 17 h 135"/>
                <a:gd name="T30" fmla="*/ 43 w 138"/>
                <a:gd name="T31" fmla="*/ 3 h 135"/>
                <a:gd name="T32" fmla="*/ 69 w 138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35">
                  <a:moveTo>
                    <a:pt x="69" y="0"/>
                  </a:moveTo>
                  <a:lnTo>
                    <a:pt x="95" y="3"/>
                  </a:lnTo>
                  <a:lnTo>
                    <a:pt x="118" y="17"/>
                  </a:lnTo>
                  <a:lnTo>
                    <a:pt x="132" y="40"/>
                  </a:lnTo>
                  <a:lnTo>
                    <a:pt x="138" y="66"/>
                  </a:lnTo>
                  <a:lnTo>
                    <a:pt x="132" y="92"/>
                  </a:lnTo>
                  <a:lnTo>
                    <a:pt x="118" y="115"/>
                  </a:lnTo>
                  <a:lnTo>
                    <a:pt x="95" y="130"/>
                  </a:lnTo>
                  <a:lnTo>
                    <a:pt x="69" y="135"/>
                  </a:lnTo>
                  <a:lnTo>
                    <a:pt x="43" y="130"/>
                  </a:lnTo>
                  <a:lnTo>
                    <a:pt x="20" y="115"/>
                  </a:lnTo>
                  <a:lnTo>
                    <a:pt x="5" y="92"/>
                  </a:lnTo>
                  <a:lnTo>
                    <a:pt x="0" y="69"/>
                  </a:lnTo>
                  <a:lnTo>
                    <a:pt x="5" y="40"/>
                  </a:lnTo>
                  <a:lnTo>
                    <a:pt x="20" y="17"/>
                  </a:lnTo>
                  <a:lnTo>
                    <a:pt x="43" y="3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7" name="Freeform 112"/>
            <p:cNvSpPr>
              <a:spLocks/>
            </p:cNvSpPr>
            <p:nvPr/>
          </p:nvSpPr>
          <p:spPr bwMode="auto">
            <a:xfrm rot="10800000">
              <a:off x="11753078" y="4912482"/>
              <a:ext cx="111208" cy="110408"/>
            </a:xfrm>
            <a:custGeom>
              <a:avLst/>
              <a:gdLst>
                <a:gd name="T0" fmla="*/ 70 w 139"/>
                <a:gd name="T1" fmla="*/ 0 h 138"/>
                <a:gd name="T2" fmla="*/ 95 w 139"/>
                <a:gd name="T3" fmla="*/ 6 h 138"/>
                <a:gd name="T4" fmla="*/ 119 w 139"/>
                <a:gd name="T5" fmla="*/ 20 h 138"/>
                <a:gd name="T6" fmla="*/ 133 w 139"/>
                <a:gd name="T7" fmla="*/ 43 h 138"/>
                <a:gd name="T8" fmla="*/ 139 w 139"/>
                <a:gd name="T9" fmla="*/ 69 h 138"/>
                <a:gd name="T10" fmla="*/ 133 w 139"/>
                <a:gd name="T11" fmla="*/ 95 h 138"/>
                <a:gd name="T12" fmla="*/ 119 w 139"/>
                <a:gd name="T13" fmla="*/ 118 h 138"/>
                <a:gd name="T14" fmla="*/ 95 w 139"/>
                <a:gd name="T15" fmla="*/ 133 h 138"/>
                <a:gd name="T16" fmla="*/ 70 w 139"/>
                <a:gd name="T17" fmla="*/ 138 h 138"/>
                <a:gd name="T18" fmla="*/ 44 w 139"/>
                <a:gd name="T19" fmla="*/ 133 h 138"/>
                <a:gd name="T20" fmla="*/ 21 w 139"/>
                <a:gd name="T21" fmla="*/ 118 h 138"/>
                <a:gd name="T22" fmla="*/ 6 w 139"/>
                <a:gd name="T23" fmla="*/ 95 h 138"/>
                <a:gd name="T24" fmla="*/ 0 w 139"/>
                <a:gd name="T25" fmla="*/ 69 h 138"/>
                <a:gd name="T26" fmla="*/ 6 w 139"/>
                <a:gd name="T27" fmla="*/ 43 h 138"/>
                <a:gd name="T28" fmla="*/ 21 w 139"/>
                <a:gd name="T29" fmla="*/ 20 h 138"/>
                <a:gd name="T30" fmla="*/ 44 w 139"/>
                <a:gd name="T31" fmla="*/ 6 h 138"/>
                <a:gd name="T32" fmla="*/ 70 w 139"/>
                <a:gd name="T33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38">
                  <a:moveTo>
                    <a:pt x="70" y="0"/>
                  </a:moveTo>
                  <a:lnTo>
                    <a:pt x="95" y="6"/>
                  </a:lnTo>
                  <a:lnTo>
                    <a:pt x="119" y="20"/>
                  </a:lnTo>
                  <a:lnTo>
                    <a:pt x="133" y="43"/>
                  </a:lnTo>
                  <a:lnTo>
                    <a:pt x="139" y="69"/>
                  </a:lnTo>
                  <a:lnTo>
                    <a:pt x="133" y="95"/>
                  </a:lnTo>
                  <a:lnTo>
                    <a:pt x="119" y="118"/>
                  </a:lnTo>
                  <a:lnTo>
                    <a:pt x="95" y="133"/>
                  </a:lnTo>
                  <a:lnTo>
                    <a:pt x="70" y="138"/>
                  </a:lnTo>
                  <a:lnTo>
                    <a:pt x="44" y="133"/>
                  </a:lnTo>
                  <a:lnTo>
                    <a:pt x="21" y="118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1" y="20"/>
                  </a:lnTo>
                  <a:lnTo>
                    <a:pt x="44" y="6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8" name="Freeform 113"/>
            <p:cNvSpPr>
              <a:spLocks/>
            </p:cNvSpPr>
            <p:nvPr/>
          </p:nvSpPr>
          <p:spPr bwMode="auto">
            <a:xfrm rot="10800000">
              <a:off x="11532262" y="4882080"/>
              <a:ext cx="108008" cy="111208"/>
            </a:xfrm>
            <a:custGeom>
              <a:avLst/>
              <a:gdLst>
                <a:gd name="T0" fmla="*/ 66 w 135"/>
                <a:gd name="T1" fmla="*/ 0 h 139"/>
                <a:gd name="T2" fmla="*/ 92 w 135"/>
                <a:gd name="T3" fmla="*/ 6 h 139"/>
                <a:gd name="T4" fmla="*/ 115 w 135"/>
                <a:gd name="T5" fmla="*/ 21 h 139"/>
                <a:gd name="T6" fmla="*/ 130 w 135"/>
                <a:gd name="T7" fmla="*/ 44 h 139"/>
                <a:gd name="T8" fmla="*/ 135 w 135"/>
                <a:gd name="T9" fmla="*/ 70 h 139"/>
                <a:gd name="T10" fmla="*/ 130 w 135"/>
                <a:gd name="T11" fmla="*/ 96 h 139"/>
                <a:gd name="T12" fmla="*/ 115 w 135"/>
                <a:gd name="T13" fmla="*/ 119 h 139"/>
                <a:gd name="T14" fmla="*/ 95 w 135"/>
                <a:gd name="T15" fmla="*/ 133 h 139"/>
                <a:gd name="T16" fmla="*/ 69 w 135"/>
                <a:gd name="T17" fmla="*/ 139 h 139"/>
                <a:gd name="T18" fmla="*/ 40 w 135"/>
                <a:gd name="T19" fmla="*/ 133 h 139"/>
                <a:gd name="T20" fmla="*/ 20 w 135"/>
                <a:gd name="T21" fmla="*/ 119 h 139"/>
                <a:gd name="T22" fmla="*/ 6 w 135"/>
                <a:gd name="T23" fmla="*/ 96 h 139"/>
                <a:gd name="T24" fmla="*/ 0 w 135"/>
                <a:gd name="T25" fmla="*/ 70 h 139"/>
                <a:gd name="T26" fmla="*/ 6 w 135"/>
                <a:gd name="T27" fmla="*/ 44 h 139"/>
                <a:gd name="T28" fmla="*/ 20 w 135"/>
                <a:gd name="T29" fmla="*/ 21 h 139"/>
                <a:gd name="T30" fmla="*/ 40 w 135"/>
                <a:gd name="T31" fmla="*/ 6 h 139"/>
                <a:gd name="T32" fmla="*/ 66 w 135"/>
                <a:gd name="T3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9">
                  <a:moveTo>
                    <a:pt x="66" y="0"/>
                  </a:moveTo>
                  <a:lnTo>
                    <a:pt x="92" y="6"/>
                  </a:lnTo>
                  <a:lnTo>
                    <a:pt x="115" y="21"/>
                  </a:lnTo>
                  <a:lnTo>
                    <a:pt x="130" y="44"/>
                  </a:lnTo>
                  <a:lnTo>
                    <a:pt x="135" y="70"/>
                  </a:lnTo>
                  <a:lnTo>
                    <a:pt x="130" y="96"/>
                  </a:lnTo>
                  <a:lnTo>
                    <a:pt x="115" y="119"/>
                  </a:lnTo>
                  <a:lnTo>
                    <a:pt x="95" y="133"/>
                  </a:lnTo>
                  <a:lnTo>
                    <a:pt x="69" y="139"/>
                  </a:lnTo>
                  <a:lnTo>
                    <a:pt x="40" y="133"/>
                  </a:lnTo>
                  <a:lnTo>
                    <a:pt x="20" y="119"/>
                  </a:lnTo>
                  <a:lnTo>
                    <a:pt x="6" y="96"/>
                  </a:lnTo>
                  <a:lnTo>
                    <a:pt x="0" y="70"/>
                  </a:lnTo>
                  <a:lnTo>
                    <a:pt x="6" y="44"/>
                  </a:lnTo>
                  <a:lnTo>
                    <a:pt x="20" y="21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9" name="Freeform 114"/>
            <p:cNvSpPr>
              <a:spLocks/>
            </p:cNvSpPr>
            <p:nvPr/>
          </p:nvSpPr>
          <p:spPr bwMode="auto">
            <a:xfrm rot="10800000">
              <a:off x="11315447" y="4826876"/>
              <a:ext cx="108008" cy="108008"/>
            </a:xfrm>
            <a:custGeom>
              <a:avLst/>
              <a:gdLst>
                <a:gd name="T0" fmla="*/ 66 w 135"/>
                <a:gd name="T1" fmla="*/ 0 h 135"/>
                <a:gd name="T2" fmla="*/ 92 w 135"/>
                <a:gd name="T3" fmla="*/ 5 h 135"/>
                <a:gd name="T4" fmla="*/ 115 w 135"/>
                <a:gd name="T5" fmla="*/ 20 h 135"/>
                <a:gd name="T6" fmla="*/ 130 w 135"/>
                <a:gd name="T7" fmla="*/ 43 h 135"/>
                <a:gd name="T8" fmla="*/ 135 w 135"/>
                <a:gd name="T9" fmla="*/ 66 h 135"/>
                <a:gd name="T10" fmla="*/ 130 w 135"/>
                <a:gd name="T11" fmla="*/ 95 h 135"/>
                <a:gd name="T12" fmla="*/ 115 w 135"/>
                <a:gd name="T13" fmla="*/ 115 h 135"/>
                <a:gd name="T14" fmla="*/ 95 w 135"/>
                <a:gd name="T15" fmla="*/ 129 h 135"/>
                <a:gd name="T16" fmla="*/ 69 w 135"/>
                <a:gd name="T17" fmla="*/ 135 h 135"/>
                <a:gd name="T18" fmla="*/ 40 w 135"/>
                <a:gd name="T19" fmla="*/ 132 h 135"/>
                <a:gd name="T20" fmla="*/ 20 w 135"/>
                <a:gd name="T21" fmla="*/ 118 h 135"/>
                <a:gd name="T22" fmla="*/ 6 w 135"/>
                <a:gd name="T23" fmla="*/ 95 h 135"/>
                <a:gd name="T24" fmla="*/ 0 w 135"/>
                <a:gd name="T25" fmla="*/ 69 h 135"/>
                <a:gd name="T26" fmla="*/ 6 w 135"/>
                <a:gd name="T27" fmla="*/ 43 h 135"/>
                <a:gd name="T28" fmla="*/ 20 w 135"/>
                <a:gd name="T29" fmla="*/ 20 h 135"/>
                <a:gd name="T30" fmla="*/ 40 w 135"/>
                <a:gd name="T31" fmla="*/ 5 h 135"/>
                <a:gd name="T32" fmla="*/ 66 w 135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5">
                  <a:moveTo>
                    <a:pt x="66" y="0"/>
                  </a:moveTo>
                  <a:lnTo>
                    <a:pt x="92" y="5"/>
                  </a:lnTo>
                  <a:lnTo>
                    <a:pt x="115" y="20"/>
                  </a:lnTo>
                  <a:lnTo>
                    <a:pt x="130" y="43"/>
                  </a:lnTo>
                  <a:lnTo>
                    <a:pt x="135" y="66"/>
                  </a:lnTo>
                  <a:lnTo>
                    <a:pt x="130" y="95"/>
                  </a:lnTo>
                  <a:lnTo>
                    <a:pt x="115" y="115"/>
                  </a:lnTo>
                  <a:lnTo>
                    <a:pt x="95" y="129"/>
                  </a:lnTo>
                  <a:lnTo>
                    <a:pt x="69" y="135"/>
                  </a:lnTo>
                  <a:lnTo>
                    <a:pt x="40" y="132"/>
                  </a:lnTo>
                  <a:lnTo>
                    <a:pt x="20" y="118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0" y="5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0" name="Freeform 115"/>
            <p:cNvSpPr>
              <a:spLocks/>
            </p:cNvSpPr>
            <p:nvPr/>
          </p:nvSpPr>
          <p:spPr bwMode="auto">
            <a:xfrm rot="10800000">
              <a:off x="11107432" y="4741270"/>
              <a:ext cx="108808" cy="108808"/>
            </a:xfrm>
            <a:custGeom>
              <a:avLst/>
              <a:gdLst>
                <a:gd name="T0" fmla="*/ 67 w 136"/>
                <a:gd name="T1" fmla="*/ 0 h 136"/>
                <a:gd name="T2" fmla="*/ 93 w 136"/>
                <a:gd name="T3" fmla="*/ 3 h 136"/>
                <a:gd name="T4" fmla="*/ 116 w 136"/>
                <a:gd name="T5" fmla="*/ 20 h 136"/>
                <a:gd name="T6" fmla="*/ 130 w 136"/>
                <a:gd name="T7" fmla="*/ 41 h 136"/>
                <a:gd name="T8" fmla="*/ 136 w 136"/>
                <a:gd name="T9" fmla="*/ 66 h 136"/>
                <a:gd name="T10" fmla="*/ 130 w 136"/>
                <a:gd name="T11" fmla="*/ 92 h 136"/>
                <a:gd name="T12" fmla="*/ 116 w 136"/>
                <a:gd name="T13" fmla="*/ 115 h 136"/>
                <a:gd name="T14" fmla="*/ 93 w 136"/>
                <a:gd name="T15" fmla="*/ 130 h 136"/>
                <a:gd name="T16" fmla="*/ 70 w 136"/>
                <a:gd name="T17" fmla="*/ 136 h 136"/>
                <a:gd name="T18" fmla="*/ 41 w 136"/>
                <a:gd name="T19" fmla="*/ 130 h 136"/>
                <a:gd name="T20" fmla="*/ 21 w 136"/>
                <a:gd name="T21" fmla="*/ 115 h 136"/>
                <a:gd name="T22" fmla="*/ 3 w 136"/>
                <a:gd name="T23" fmla="*/ 92 h 136"/>
                <a:gd name="T24" fmla="*/ 0 w 136"/>
                <a:gd name="T25" fmla="*/ 69 h 136"/>
                <a:gd name="T26" fmla="*/ 3 w 136"/>
                <a:gd name="T27" fmla="*/ 41 h 136"/>
                <a:gd name="T28" fmla="*/ 21 w 136"/>
                <a:gd name="T29" fmla="*/ 20 h 136"/>
                <a:gd name="T30" fmla="*/ 41 w 136"/>
                <a:gd name="T31" fmla="*/ 6 h 136"/>
                <a:gd name="T32" fmla="*/ 67 w 136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6">
                  <a:moveTo>
                    <a:pt x="67" y="0"/>
                  </a:moveTo>
                  <a:lnTo>
                    <a:pt x="93" y="3"/>
                  </a:lnTo>
                  <a:lnTo>
                    <a:pt x="116" y="20"/>
                  </a:lnTo>
                  <a:lnTo>
                    <a:pt x="130" y="41"/>
                  </a:lnTo>
                  <a:lnTo>
                    <a:pt x="136" y="66"/>
                  </a:lnTo>
                  <a:lnTo>
                    <a:pt x="130" y="92"/>
                  </a:lnTo>
                  <a:lnTo>
                    <a:pt x="116" y="115"/>
                  </a:lnTo>
                  <a:lnTo>
                    <a:pt x="93" y="130"/>
                  </a:lnTo>
                  <a:lnTo>
                    <a:pt x="70" y="136"/>
                  </a:lnTo>
                  <a:lnTo>
                    <a:pt x="41" y="130"/>
                  </a:lnTo>
                  <a:lnTo>
                    <a:pt x="21" y="115"/>
                  </a:lnTo>
                  <a:lnTo>
                    <a:pt x="3" y="92"/>
                  </a:lnTo>
                  <a:lnTo>
                    <a:pt x="0" y="69"/>
                  </a:lnTo>
                  <a:lnTo>
                    <a:pt x="3" y="41"/>
                  </a:lnTo>
                  <a:lnTo>
                    <a:pt x="21" y="20"/>
                  </a:lnTo>
                  <a:lnTo>
                    <a:pt x="41" y="6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1" name="Freeform 116"/>
            <p:cNvSpPr>
              <a:spLocks/>
            </p:cNvSpPr>
            <p:nvPr/>
          </p:nvSpPr>
          <p:spPr bwMode="auto">
            <a:xfrm rot="10800000">
              <a:off x="10911418" y="4633262"/>
              <a:ext cx="110408" cy="108008"/>
            </a:xfrm>
            <a:custGeom>
              <a:avLst/>
              <a:gdLst>
                <a:gd name="T0" fmla="*/ 69 w 138"/>
                <a:gd name="T1" fmla="*/ 0 h 135"/>
                <a:gd name="T2" fmla="*/ 95 w 138"/>
                <a:gd name="T3" fmla="*/ 5 h 135"/>
                <a:gd name="T4" fmla="*/ 118 w 138"/>
                <a:gd name="T5" fmla="*/ 20 h 135"/>
                <a:gd name="T6" fmla="*/ 132 w 138"/>
                <a:gd name="T7" fmla="*/ 43 h 135"/>
                <a:gd name="T8" fmla="*/ 138 w 138"/>
                <a:gd name="T9" fmla="*/ 66 h 135"/>
                <a:gd name="T10" fmla="*/ 132 w 138"/>
                <a:gd name="T11" fmla="*/ 92 h 135"/>
                <a:gd name="T12" fmla="*/ 118 w 138"/>
                <a:gd name="T13" fmla="*/ 115 h 135"/>
                <a:gd name="T14" fmla="*/ 95 w 138"/>
                <a:gd name="T15" fmla="*/ 129 h 135"/>
                <a:gd name="T16" fmla="*/ 72 w 138"/>
                <a:gd name="T17" fmla="*/ 135 h 135"/>
                <a:gd name="T18" fmla="*/ 43 w 138"/>
                <a:gd name="T19" fmla="*/ 132 h 135"/>
                <a:gd name="T20" fmla="*/ 20 w 138"/>
                <a:gd name="T21" fmla="*/ 115 h 135"/>
                <a:gd name="T22" fmla="*/ 5 w 138"/>
                <a:gd name="T23" fmla="*/ 95 h 135"/>
                <a:gd name="T24" fmla="*/ 0 w 138"/>
                <a:gd name="T25" fmla="*/ 69 h 135"/>
                <a:gd name="T26" fmla="*/ 5 w 138"/>
                <a:gd name="T27" fmla="*/ 43 h 135"/>
                <a:gd name="T28" fmla="*/ 20 w 138"/>
                <a:gd name="T29" fmla="*/ 20 h 135"/>
                <a:gd name="T30" fmla="*/ 43 w 138"/>
                <a:gd name="T31" fmla="*/ 5 h 135"/>
                <a:gd name="T32" fmla="*/ 69 w 138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35">
                  <a:moveTo>
                    <a:pt x="69" y="0"/>
                  </a:moveTo>
                  <a:lnTo>
                    <a:pt x="95" y="5"/>
                  </a:lnTo>
                  <a:lnTo>
                    <a:pt x="118" y="20"/>
                  </a:lnTo>
                  <a:lnTo>
                    <a:pt x="132" y="43"/>
                  </a:lnTo>
                  <a:lnTo>
                    <a:pt x="138" y="66"/>
                  </a:lnTo>
                  <a:lnTo>
                    <a:pt x="132" y="92"/>
                  </a:lnTo>
                  <a:lnTo>
                    <a:pt x="118" y="115"/>
                  </a:lnTo>
                  <a:lnTo>
                    <a:pt x="95" y="129"/>
                  </a:lnTo>
                  <a:lnTo>
                    <a:pt x="72" y="135"/>
                  </a:lnTo>
                  <a:lnTo>
                    <a:pt x="43" y="132"/>
                  </a:lnTo>
                  <a:lnTo>
                    <a:pt x="20" y="115"/>
                  </a:lnTo>
                  <a:lnTo>
                    <a:pt x="5" y="95"/>
                  </a:lnTo>
                  <a:lnTo>
                    <a:pt x="0" y="69"/>
                  </a:lnTo>
                  <a:lnTo>
                    <a:pt x="5" y="43"/>
                  </a:lnTo>
                  <a:lnTo>
                    <a:pt x="20" y="20"/>
                  </a:lnTo>
                  <a:lnTo>
                    <a:pt x="43" y="5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2" name="Freeform 117"/>
            <p:cNvSpPr>
              <a:spLocks/>
            </p:cNvSpPr>
            <p:nvPr/>
          </p:nvSpPr>
          <p:spPr bwMode="auto">
            <a:xfrm rot="10800000">
              <a:off x="10731404" y="4499652"/>
              <a:ext cx="108808" cy="108008"/>
            </a:xfrm>
            <a:custGeom>
              <a:avLst/>
              <a:gdLst>
                <a:gd name="T0" fmla="*/ 67 w 136"/>
                <a:gd name="T1" fmla="*/ 0 h 135"/>
                <a:gd name="T2" fmla="*/ 93 w 136"/>
                <a:gd name="T3" fmla="*/ 6 h 135"/>
                <a:gd name="T4" fmla="*/ 116 w 136"/>
                <a:gd name="T5" fmla="*/ 20 h 135"/>
                <a:gd name="T6" fmla="*/ 130 w 136"/>
                <a:gd name="T7" fmla="*/ 40 h 135"/>
                <a:gd name="T8" fmla="*/ 136 w 136"/>
                <a:gd name="T9" fmla="*/ 66 h 135"/>
                <a:gd name="T10" fmla="*/ 130 w 136"/>
                <a:gd name="T11" fmla="*/ 92 h 135"/>
                <a:gd name="T12" fmla="*/ 116 w 136"/>
                <a:gd name="T13" fmla="*/ 115 h 135"/>
                <a:gd name="T14" fmla="*/ 93 w 136"/>
                <a:gd name="T15" fmla="*/ 129 h 135"/>
                <a:gd name="T16" fmla="*/ 69 w 136"/>
                <a:gd name="T17" fmla="*/ 135 h 135"/>
                <a:gd name="T18" fmla="*/ 41 w 136"/>
                <a:gd name="T19" fmla="*/ 129 h 135"/>
                <a:gd name="T20" fmla="*/ 20 w 136"/>
                <a:gd name="T21" fmla="*/ 115 h 135"/>
                <a:gd name="T22" fmla="*/ 3 w 136"/>
                <a:gd name="T23" fmla="*/ 95 h 135"/>
                <a:gd name="T24" fmla="*/ 0 w 136"/>
                <a:gd name="T25" fmla="*/ 69 h 135"/>
                <a:gd name="T26" fmla="*/ 3 w 136"/>
                <a:gd name="T27" fmla="*/ 43 h 135"/>
                <a:gd name="T28" fmla="*/ 18 w 136"/>
                <a:gd name="T29" fmla="*/ 20 h 135"/>
                <a:gd name="T30" fmla="*/ 41 w 136"/>
                <a:gd name="T31" fmla="*/ 6 h 135"/>
                <a:gd name="T32" fmla="*/ 67 w 136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93" y="6"/>
                  </a:lnTo>
                  <a:lnTo>
                    <a:pt x="116" y="20"/>
                  </a:lnTo>
                  <a:lnTo>
                    <a:pt x="130" y="40"/>
                  </a:lnTo>
                  <a:lnTo>
                    <a:pt x="136" y="66"/>
                  </a:lnTo>
                  <a:lnTo>
                    <a:pt x="130" y="92"/>
                  </a:lnTo>
                  <a:lnTo>
                    <a:pt x="116" y="115"/>
                  </a:lnTo>
                  <a:lnTo>
                    <a:pt x="93" y="129"/>
                  </a:lnTo>
                  <a:lnTo>
                    <a:pt x="69" y="135"/>
                  </a:lnTo>
                  <a:lnTo>
                    <a:pt x="41" y="129"/>
                  </a:lnTo>
                  <a:lnTo>
                    <a:pt x="20" y="115"/>
                  </a:lnTo>
                  <a:lnTo>
                    <a:pt x="3" y="95"/>
                  </a:lnTo>
                  <a:lnTo>
                    <a:pt x="0" y="69"/>
                  </a:lnTo>
                  <a:lnTo>
                    <a:pt x="3" y="43"/>
                  </a:lnTo>
                  <a:lnTo>
                    <a:pt x="18" y="20"/>
                  </a:lnTo>
                  <a:lnTo>
                    <a:pt x="41" y="6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3" name="Freeform 118"/>
            <p:cNvSpPr>
              <a:spLocks/>
            </p:cNvSpPr>
            <p:nvPr/>
          </p:nvSpPr>
          <p:spPr bwMode="auto">
            <a:xfrm rot="10800000">
              <a:off x="10156962" y="2196284"/>
              <a:ext cx="108808" cy="108008"/>
            </a:xfrm>
            <a:custGeom>
              <a:avLst/>
              <a:gdLst>
                <a:gd name="T0" fmla="*/ 66 w 136"/>
                <a:gd name="T1" fmla="*/ 0 h 135"/>
                <a:gd name="T2" fmla="*/ 92 w 136"/>
                <a:gd name="T3" fmla="*/ 6 h 135"/>
                <a:gd name="T4" fmla="*/ 115 w 136"/>
                <a:gd name="T5" fmla="*/ 20 h 135"/>
                <a:gd name="T6" fmla="*/ 130 w 136"/>
                <a:gd name="T7" fmla="*/ 40 h 135"/>
                <a:gd name="T8" fmla="*/ 136 w 136"/>
                <a:gd name="T9" fmla="*/ 66 h 135"/>
                <a:gd name="T10" fmla="*/ 130 w 136"/>
                <a:gd name="T11" fmla="*/ 95 h 135"/>
                <a:gd name="T12" fmla="*/ 115 w 136"/>
                <a:gd name="T13" fmla="*/ 118 h 135"/>
                <a:gd name="T14" fmla="*/ 95 w 136"/>
                <a:gd name="T15" fmla="*/ 133 h 135"/>
                <a:gd name="T16" fmla="*/ 69 w 136"/>
                <a:gd name="T17" fmla="*/ 135 h 135"/>
                <a:gd name="T18" fmla="*/ 43 w 136"/>
                <a:gd name="T19" fmla="*/ 133 h 135"/>
                <a:gd name="T20" fmla="*/ 20 w 136"/>
                <a:gd name="T21" fmla="*/ 115 h 135"/>
                <a:gd name="T22" fmla="*/ 6 w 136"/>
                <a:gd name="T23" fmla="*/ 95 h 135"/>
                <a:gd name="T24" fmla="*/ 0 w 136"/>
                <a:gd name="T25" fmla="*/ 69 h 135"/>
                <a:gd name="T26" fmla="*/ 6 w 136"/>
                <a:gd name="T27" fmla="*/ 43 h 135"/>
                <a:gd name="T28" fmla="*/ 20 w 136"/>
                <a:gd name="T29" fmla="*/ 20 h 135"/>
                <a:gd name="T30" fmla="*/ 40 w 136"/>
                <a:gd name="T31" fmla="*/ 6 h 135"/>
                <a:gd name="T32" fmla="*/ 66 w 136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5">
                  <a:moveTo>
                    <a:pt x="66" y="0"/>
                  </a:moveTo>
                  <a:lnTo>
                    <a:pt x="92" y="6"/>
                  </a:lnTo>
                  <a:lnTo>
                    <a:pt x="115" y="20"/>
                  </a:lnTo>
                  <a:lnTo>
                    <a:pt x="130" y="40"/>
                  </a:lnTo>
                  <a:lnTo>
                    <a:pt x="136" y="66"/>
                  </a:lnTo>
                  <a:lnTo>
                    <a:pt x="130" y="95"/>
                  </a:lnTo>
                  <a:lnTo>
                    <a:pt x="115" y="118"/>
                  </a:lnTo>
                  <a:lnTo>
                    <a:pt x="95" y="133"/>
                  </a:lnTo>
                  <a:lnTo>
                    <a:pt x="69" y="135"/>
                  </a:lnTo>
                  <a:lnTo>
                    <a:pt x="43" y="133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4" name="Freeform 119"/>
            <p:cNvSpPr>
              <a:spLocks/>
            </p:cNvSpPr>
            <p:nvPr/>
          </p:nvSpPr>
          <p:spPr bwMode="auto">
            <a:xfrm rot="10800000">
              <a:off x="11629070" y="5080495"/>
              <a:ext cx="110408" cy="108808"/>
            </a:xfrm>
            <a:custGeom>
              <a:avLst/>
              <a:gdLst>
                <a:gd name="T0" fmla="*/ 69 w 138"/>
                <a:gd name="T1" fmla="*/ 0 h 136"/>
                <a:gd name="T2" fmla="*/ 95 w 138"/>
                <a:gd name="T3" fmla="*/ 6 h 136"/>
                <a:gd name="T4" fmla="*/ 118 w 138"/>
                <a:gd name="T5" fmla="*/ 21 h 136"/>
                <a:gd name="T6" fmla="*/ 133 w 138"/>
                <a:gd name="T7" fmla="*/ 41 h 136"/>
                <a:gd name="T8" fmla="*/ 138 w 138"/>
                <a:gd name="T9" fmla="*/ 67 h 136"/>
                <a:gd name="T10" fmla="*/ 133 w 138"/>
                <a:gd name="T11" fmla="*/ 93 h 136"/>
                <a:gd name="T12" fmla="*/ 118 w 138"/>
                <a:gd name="T13" fmla="*/ 116 h 136"/>
                <a:gd name="T14" fmla="*/ 95 w 138"/>
                <a:gd name="T15" fmla="*/ 130 h 136"/>
                <a:gd name="T16" fmla="*/ 69 w 138"/>
                <a:gd name="T17" fmla="*/ 136 h 136"/>
                <a:gd name="T18" fmla="*/ 43 w 138"/>
                <a:gd name="T19" fmla="*/ 133 h 136"/>
                <a:gd name="T20" fmla="*/ 20 w 138"/>
                <a:gd name="T21" fmla="*/ 116 h 136"/>
                <a:gd name="T22" fmla="*/ 6 w 138"/>
                <a:gd name="T23" fmla="*/ 96 h 136"/>
                <a:gd name="T24" fmla="*/ 0 w 138"/>
                <a:gd name="T25" fmla="*/ 70 h 136"/>
                <a:gd name="T26" fmla="*/ 6 w 138"/>
                <a:gd name="T27" fmla="*/ 44 h 136"/>
                <a:gd name="T28" fmla="*/ 20 w 138"/>
                <a:gd name="T29" fmla="*/ 21 h 136"/>
                <a:gd name="T30" fmla="*/ 43 w 138"/>
                <a:gd name="T31" fmla="*/ 6 h 136"/>
                <a:gd name="T32" fmla="*/ 69 w 138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36">
                  <a:moveTo>
                    <a:pt x="69" y="0"/>
                  </a:moveTo>
                  <a:lnTo>
                    <a:pt x="95" y="6"/>
                  </a:lnTo>
                  <a:lnTo>
                    <a:pt x="118" y="21"/>
                  </a:lnTo>
                  <a:lnTo>
                    <a:pt x="133" y="41"/>
                  </a:lnTo>
                  <a:lnTo>
                    <a:pt x="138" y="67"/>
                  </a:lnTo>
                  <a:lnTo>
                    <a:pt x="133" y="93"/>
                  </a:lnTo>
                  <a:lnTo>
                    <a:pt x="118" y="116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3" y="133"/>
                  </a:lnTo>
                  <a:lnTo>
                    <a:pt x="20" y="116"/>
                  </a:lnTo>
                  <a:lnTo>
                    <a:pt x="6" y="96"/>
                  </a:lnTo>
                  <a:lnTo>
                    <a:pt x="0" y="70"/>
                  </a:lnTo>
                  <a:lnTo>
                    <a:pt x="6" y="44"/>
                  </a:lnTo>
                  <a:lnTo>
                    <a:pt x="20" y="21"/>
                  </a:lnTo>
                  <a:lnTo>
                    <a:pt x="43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5" name="Freeform 120"/>
            <p:cNvSpPr>
              <a:spLocks/>
            </p:cNvSpPr>
            <p:nvPr/>
          </p:nvSpPr>
          <p:spPr bwMode="auto">
            <a:xfrm rot="10800000">
              <a:off x="11409854" y="5038891"/>
              <a:ext cx="108008" cy="108808"/>
            </a:xfrm>
            <a:custGeom>
              <a:avLst/>
              <a:gdLst>
                <a:gd name="T0" fmla="*/ 66 w 135"/>
                <a:gd name="T1" fmla="*/ 0 h 136"/>
                <a:gd name="T2" fmla="*/ 92 w 135"/>
                <a:gd name="T3" fmla="*/ 6 h 136"/>
                <a:gd name="T4" fmla="*/ 115 w 135"/>
                <a:gd name="T5" fmla="*/ 21 h 136"/>
                <a:gd name="T6" fmla="*/ 129 w 135"/>
                <a:gd name="T7" fmla="*/ 41 h 136"/>
                <a:gd name="T8" fmla="*/ 135 w 135"/>
                <a:gd name="T9" fmla="*/ 67 h 136"/>
                <a:gd name="T10" fmla="*/ 129 w 135"/>
                <a:gd name="T11" fmla="*/ 93 h 136"/>
                <a:gd name="T12" fmla="*/ 115 w 135"/>
                <a:gd name="T13" fmla="*/ 116 h 136"/>
                <a:gd name="T14" fmla="*/ 95 w 135"/>
                <a:gd name="T15" fmla="*/ 130 h 136"/>
                <a:gd name="T16" fmla="*/ 69 w 135"/>
                <a:gd name="T17" fmla="*/ 136 h 136"/>
                <a:gd name="T18" fmla="*/ 43 w 135"/>
                <a:gd name="T19" fmla="*/ 130 h 136"/>
                <a:gd name="T20" fmla="*/ 20 w 135"/>
                <a:gd name="T21" fmla="*/ 116 h 136"/>
                <a:gd name="T22" fmla="*/ 6 w 135"/>
                <a:gd name="T23" fmla="*/ 95 h 136"/>
                <a:gd name="T24" fmla="*/ 0 w 135"/>
                <a:gd name="T25" fmla="*/ 70 h 136"/>
                <a:gd name="T26" fmla="*/ 6 w 135"/>
                <a:gd name="T27" fmla="*/ 44 h 136"/>
                <a:gd name="T28" fmla="*/ 20 w 135"/>
                <a:gd name="T29" fmla="*/ 21 h 136"/>
                <a:gd name="T30" fmla="*/ 40 w 135"/>
                <a:gd name="T31" fmla="*/ 6 h 136"/>
                <a:gd name="T32" fmla="*/ 66 w 135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6">
                  <a:moveTo>
                    <a:pt x="66" y="0"/>
                  </a:moveTo>
                  <a:lnTo>
                    <a:pt x="92" y="6"/>
                  </a:lnTo>
                  <a:lnTo>
                    <a:pt x="115" y="21"/>
                  </a:lnTo>
                  <a:lnTo>
                    <a:pt x="129" y="41"/>
                  </a:lnTo>
                  <a:lnTo>
                    <a:pt x="135" y="67"/>
                  </a:lnTo>
                  <a:lnTo>
                    <a:pt x="129" y="93"/>
                  </a:lnTo>
                  <a:lnTo>
                    <a:pt x="115" y="116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3" y="130"/>
                  </a:lnTo>
                  <a:lnTo>
                    <a:pt x="20" y="116"/>
                  </a:lnTo>
                  <a:lnTo>
                    <a:pt x="6" y="95"/>
                  </a:lnTo>
                  <a:lnTo>
                    <a:pt x="0" y="70"/>
                  </a:lnTo>
                  <a:lnTo>
                    <a:pt x="6" y="44"/>
                  </a:lnTo>
                  <a:lnTo>
                    <a:pt x="20" y="21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6" name="Freeform 121"/>
            <p:cNvSpPr>
              <a:spLocks/>
            </p:cNvSpPr>
            <p:nvPr/>
          </p:nvSpPr>
          <p:spPr bwMode="auto">
            <a:xfrm rot="10800000">
              <a:off x="9952147" y="3498779"/>
              <a:ext cx="108008" cy="108008"/>
            </a:xfrm>
            <a:custGeom>
              <a:avLst/>
              <a:gdLst>
                <a:gd name="T0" fmla="*/ 66 w 135"/>
                <a:gd name="T1" fmla="*/ 0 h 135"/>
                <a:gd name="T2" fmla="*/ 92 w 135"/>
                <a:gd name="T3" fmla="*/ 5 h 135"/>
                <a:gd name="T4" fmla="*/ 115 w 135"/>
                <a:gd name="T5" fmla="*/ 20 h 135"/>
                <a:gd name="T6" fmla="*/ 129 w 135"/>
                <a:gd name="T7" fmla="*/ 43 h 135"/>
                <a:gd name="T8" fmla="*/ 135 w 135"/>
                <a:gd name="T9" fmla="*/ 69 h 135"/>
                <a:gd name="T10" fmla="*/ 129 w 135"/>
                <a:gd name="T11" fmla="*/ 95 h 135"/>
                <a:gd name="T12" fmla="*/ 115 w 135"/>
                <a:gd name="T13" fmla="*/ 118 h 135"/>
                <a:gd name="T14" fmla="*/ 95 w 135"/>
                <a:gd name="T15" fmla="*/ 132 h 135"/>
                <a:gd name="T16" fmla="*/ 69 w 135"/>
                <a:gd name="T17" fmla="*/ 135 h 135"/>
                <a:gd name="T18" fmla="*/ 43 w 135"/>
                <a:gd name="T19" fmla="*/ 132 h 135"/>
                <a:gd name="T20" fmla="*/ 20 w 135"/>
                <a:gd name="T21" fmla="*/ 118 h 135"/>
                <a:gd name="T22" fmla="*/ 5 w 135"/>
                <a:gd name="T23" fmla="*/ 95 h 135"/>
                <a:gd name="T24" fmla="*/ 0 w 135"/>
                <a:gd name="T25" fmla="*/ 69 h 135"/>
                <a:gd name="T26" fmla="*/ 5 w 135"/>
                <a:gd name="T27" fmla="*/ 43 h 135"/>
                <a:gd name="T28" fmla="*/ 20 w 135"/>
                <a:gd name="T29" fmla="*/ 20 h 135"/>
                <a:gd name="T30" fmla="*/ 40 w 135"/>
                <a:gd name="T31" fmla="*/ 5 h 135"/>
                <a:gd name="T32" fmla="*/ 66 w 135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5">
                  <a:moveTo>
                    <a:pt x="66" y="0"/>
                  </a:moveTo>
                  <a:lnTo>
                    <a:pt x="92" y="5"/>
                  </a:lnTo>
                  <a:lnTo>
                    <a:pt x="115" y="20"/>
                  </a:lnTo>
                  <a:lnTo>
                    <a:pt x="129" y="43"/>
                  </a:lnTo>
                  <a:lnTo>
                    <a:pt x="135" y="69"/>
                  </a:lnTo>
                  <a:lnTo>
                    <a:pt x="129" y="95"/>
                  </a:lnTo>
                  <a:lnTo>
                    <a:pt x="115" y="118"/>
                  </a:lnTo>
                  <a:lnTo>
                    <a:pt x="95" y="132"/>
                  </a:lnTo>
                  <a:lnTo>
                    <a:pt x="69" y="135"/>
                  </a:lnTo>
                  <a:lnTo>
                    <a:pt x="43" y="132"/>
                  </a:lnTo>
                  <a:lnTo>
                    <a:pt x="20" y="118"/>
                  </a:lnTo>
                  <a:lnTo>
                    <a:pt x="5" y="95"/>
                  </a:lnTo>
                  <a:lnTo>
                    <a:pt x="0" y="69"/>
                  </a:lnTo>
                  <a:lnTo>
                    <a:pt x="5" y="43"/>
                  </a:lnTo>
                  <a:lnTo>
                    <a:pt x="20" y="20"/>
                  </a:lnTo>
                  <a:lnTo>
                    <a:pt x="40" y="5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7" name="Freeform 122"/>
            <p:cNvSpPr>
              <a:spLocks/>
            </p:cNvSpPr>
            <p:nvPr/>
          </p:nvSpPr>
          <p:spPr bwMode="auto">
            <a:xfrm rot="10800000">
              <a:off x="10394580" y="1591440"/>
              <a:ext cx="108808" cy="111208"/>
            </a:xfrm>
            <a:custGeom>
              <a:avLst/>
              <a:gdLst>
                <a:gd name="T0" fmla="*/ 66 w 136"/>
                <a:gd name="T1" fmla="*/ 0 h 139"/>
                <a:gd name="T2" fmla="*/ 92 w 136"/>
                <a:gd name="T3" fmla="*/ 6 h 139"/>
                <a:gd name="T4" fmla="*/ 115 w 136"/>
                <a:gd name="T5" fmla="*/ 20 h 139"/>
                <a:gd name="T6" fmla="*/ 130 w 136"/>
                <a:gd name="T7" fmla="*/ 41 h 139"/>
                <a:gd name="T8" fmla="*/ 136 w 136"/>
                <a:gd name="T9" fmla="*/ 67 h 139"/>
                <a:gd name="T10" fmla="*/ 130 w 136"/>
                <a:gd name="T11" fmla="*/ 95 h 139"/>
                <a:gd name="T12" fmla="*/ 115 w 136"/>
                <a:gd name="T13" fmla="*/ 118 h 139"/>
                <a:gd name="T14" fmla="*/ 95 w 136"/>
                <a:gd name="T15" fmla="*/ 133 h 139"/>
                <a:gd name="T16" fmla="*/ 69 w 136"/>
                <a:gd name="T17" fmla="*/ 139 h 139"/>
                <a:gd name="T18" fmla="*/ 43 w 136"/>
                <a:gd name="T19" fmla="*/ 133 h 139"/>
                <a:gd name="T20" fmla="*/ 20 w 136"/>
                <a:gd name="T21" fmla="*/ 116 h 139"/>
                <a:gd name="T22" fmla="*/ 6 w 136"/>
                <a:gd name="T23" fmla="*/ 95 h 139"/>
                <a:gd name="T24" fmla="*/ 0 w 136"/>
                <a:gd name="T25" fmla="*/ 69 h 139"/>
                <a:gd name="T26" fmla="*/ 6 w 136"/>
                <a:gd name="T27" fmla="*/ 43 h 139"/>
                <a:gd name="T28" fmla="*/ 20 w 136"/>
                <a:gd name="T29" fmla="*/ 20 h 139"/>
                <a:gd name="T30" fmla="*/ 41 w 136"/>
                <a:gd name="T31" fmla="*/ 6 h 139"/>
                <a:gd name="T32" fmla="*/ 66 w 136"/>
                <a:gd name="T3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9">
                  <a:moveTo>
                    <a:pt x="66" y="0"/>
                  </a:moveTo>
                  <a:lnTo>
                    <a:pt x="92" y="6"/>
                  </a:lnTo>
                  <a:lnTo>
                    <a:pt x="115" y="20"/>
                  </a:lnTo>
                  <a:lnTo>
                    <a:pt x="130" y="41"/>
                  </a:lnTo>
                  <a:lnTo>
                    <a:pt x="136" y="67"/>
                  </a:lnTo>
                  <a:lnTo>
                    <a:pt x="130" y="95"/>
                  </a:lnTo>
                  <a:lnTo>
                    <a:pt x="115" y="118"/>
                  </a:lnTo>
                  <a:lnTo>
                    <a:pt x="95" y="133"/>
                  </a:lnTo>
                  <a:lnTo>
                    <a:pt x="69" y="139"/>
                  </a:lnTo>
                  <a:lnTo>
                    <a:pt x="43" y="133"/>
                  </a:lnTo>
                  <a:lnTo>
                    <a:pt x="20" y="116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1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8" name="Freeform 123"/>
            <p:cNvSpPr>
              <a:spLocks/>
            </p:cNvSpPr>
            <p:nvPr/>
          </p:nvSpPr>
          <p:spPr bwMode="auto">
            <a:xfrm rot="10800000">
              <a:off x="10563392" y="1446630"/>
              <a:ext cx="108008" cy="108008"/>
            </a:xfrm>
            <a:custGeom>
              <a:avLst/>
              <a:gdLst>
                <a:gd name="T0" fmla="*/ 66 w 135"/>
                <a:gd name="T1" fmla="*/ 0 h 135"/>
                <a:gd name="T2" fmla="*/ 92 w 135"/>
                <a:gd name="T3" fmla="*/ 5 h 135"/>
                <a:gd name="T4" fmla="*/ 115 w 135"/>
                <a:gd name="T5" fmla="*/ 20 h 135"/>
                <a:gd name="T6" fmla="*/ 129 w 135"/>
                <a:gd name="T7" fmla="*/ 40 h 135"/>
                <a:gd name="T8" fmla="*/ 135 w 135"/>
                <a:gd name="T9" fmla="*/ 66 h 135"/>
                <a:gd name="T10" fmla="*/ 129 w 135"/>
                <a:gd name="T11" fmla="*/ 92 h 135"/>
                <a:gd name="T12" fmla="*/ 115 w 135"/>
                <a:gd name="T13" fmla="*/ 115 h 135"/>
                <a:gd name="T14" fmla="*/ 92 w 135"/>
                <a:gd name="T15" fmla="*/ 129 h 135"/>
                <a:gd name="T16" fmla="*/ 66 w 135"/>
                <a:gd name="T17" fmla="*/ 135 h 135"/>
                <a:gd name="T18" fmla="*/ 40 w 135"/>
                <a:gd name="T19" fmla="*/ 129 h 135"/>
                <a:gd name="T20" fmla="*/ 17 w 135"/>
                <a:gd name="T21" fmla="*/ 115 h 135"/>
                <a:gd name="T22" fmla="*/ 3 w 135"/>
                <a:gd name="T23" fmla="*/ 95 h 135"/>
                <a:gd name="T24" fmla="*/ 0 w 135"/>
                <a:gd name="T25" fmla="*/ 69 h 135"/>
                <a:gd name="T26" fmla="*/ 3 w 135"/>
                <a:gd name="T27" fmla="*/ 43 h 135"/>
                <a:gd name="T28" fmla="*/ 17 w 135"/>
                <a:gd name="T29" fmla="*/ 20 h 135"/>
                <a:gd name="T30" fmla="*/ 40 w 135"/>
                <a:gd name="T31" fmla="*/ 5 h 135"/>
                <a:gd name="T32" fmla="*/ 66 w 135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5">
                  <a:moveTo>
                    <a:pt x="66" y="0"/>
                  </a:moveTo>
                  <a:lnTo>
                    <a:pt x="92" y="5"/>
                  </a:lnTo>
                  <a:lnTo>
                    <a:pt x="115" y="20"/>
                  </a:lnTo>
                  <a:lnTo>
                    <a:pt x="129" y="40"/>
                  </a:lnTo>
                  <a:lnTo>
                    <a:pt x="135" y="66"/>
                  </a:lnTo>
                  <a:lnTo>
                    <a:pt x="129" y="92"/>
                  </a:lnTo>
                  <a:lnTo>
                    <a:pt x="115" y="115"/>
                  </a:lnTo>
                  <a:lnTo>
                    <a:pt x="92" y="129"/>
                  </a:lnTo>
                  <a:lnTo>
                    <a:pt x="66" y="135"/>
                  </a:lnTo>
                  <a:lnTo>
                    <a:pt x="40" y="129"/>
                  </a:lnTo>
                  <a:lnTo>
                    <a:pt x="17" y="115"/>
                  </a:lnTo>
                  <a:lnTo>
                    <a:pt x="3" y="95"/>
                  </a:lnTo>
                  <a:lnTo>
                    <a:pt x="0" y="69"/>
                  </a:lnTo>
                  <a:lnTo>
                    <a:pt x="3" y="43"/>
                  </a:lnTo>
                  <a:lnTo>
                    <a:pt x="17" y="20"/>
                  </a:lnTo>
                  <a:lnTo>
                    <a:pt x="40" y="5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9" name="Freeform 124"/>
            <p:cNvSpPr>
              <a:spLocks/>
            </p:cNvSpPr>
            <p:nvPr/>
          </p:nvSpPr>
          <p:spPr bwMode="auto">
            <a:xfrm rot="10800000">
              <a:off x="10747405" y="1319421"/>
              <a:ext cx="108808" cy="108808"/>
            </a:xfrm>
            <a:custGeom>
              <a:avLst/>
              <a:gdLst>
                <a:gd name="T0" fmla="*/ 66 w 136"/>
                <a:gd name="T1" fmla="*/ 0 h 136"/>
                <a:gd name="T2" fmla="*/ 92 w 136"/>
                <a:gd name="T3" fmla="*/ 6 h 136"/>
                <a:gd name="T4" fmla="*/ 115 w 136"/>
                <a:gd name="T5" fmla="*/ 20 h 136"/>
                <a:gd name="T6" fmla="*/ 130 w 136"/>
                <a:gd name="T7" fmla="*/ 43 h 136"/>
                <a:gd name="T8" fmla="*/ 136 w 136"/>
                <a:gd name="T9" fmla="*/ 67 h 136"/>
                <a:gd name="T10" fmla="*/ 130 w 136"/>
                <a:gd name="T11" fmla="*/ 95 h 136"/>
                <a:gd name="T12" fmla="*/ 115 w 136"/>
                <a:gd name="T13" fmla="*/ 116 h 136"/>
                <a:gd name="T14" fmla="*/ 95 w 136"/>
                <a:gd name="T15" fmla="*/ 133 h 136"/>
                <a:gd name="T16" fmla="*/ 69 w 136"/>
                <a:gd name="T17" fmla="*/ 136 h 136"/>
                <a:gd name="T18" fmla="*/ 40 w 136"/>
                <a:gd name="T19" fmla="*/ 133 h 136"/>
                <a:gd name="T20" fmla="*/ 20 w 136"/>
                <a:gd name="T21" fmla="*/ 116 h 136"/>
                <a:gd name="T22" fmla="*/ 6 w 136"/>
                <a:gd name="T23" fmla="*/ 95 h 136"/>
                <a:gd name="T24" fmla="*/ 0 w 136"/>
                <a:gd name="T25" fmla="*/ 69 h 136"/>
                <a:gd name="T26" fmla="*/ 6 w 136"/>
                <a:gd name="T27" fmla="*/ 43 h 136"/>
                <a:gd name="T28" fmla="*/ 20 w 136"/>
                <a:gd name="T29" fmla="*/ 20 h 136"/>
                <a:gd name="T30" fmla="*/ 40 w 136"/>
                <a:gd name="T31" fmla="*/ 6 h 136"/>
                <a:gd name="T32" fmla="*/ 66 w 136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6">
                  <a:moveTo>
                    <a:pt x="66" y="0"/>
                  </a:moveTo>
                  <a:lnTo>
                    <a:pt x="92" y="6"/>
                  </a:lnTo>
                  <a:lnTo>
                    <a:pt x="115" y="20"/>
                  </a:lnTo>
                  <a:lnTo>
                    <a:pt x="130" y="43"/>
                  </a:lnTo>
                  <a:lnTo>
                    <a:pt x="136" y="67"/>
                  </a:lnTo>
                  <a:lnTo>
                    <a:pt x="130" y="95"/>
                  </a:lnTo>
                  <a:lnTo>
                    <a:pt x="115" y="116"/>
                  </a:lnTo>
                  <a:lnTo>
                    <a:pt x="95" y="133"/>
                  </a:lnTo>
                  <a:lnTo>
                    <a:pt x="69" y="136"/>
                  </a:lnTo>
                  <a:lnTo>
                    <a:pt x="40" y="133"/>
                  </a:lnTo>
                  <a:lnTo>
                    <a:pt x="20" y="116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0" name="Freeform 125"/>
            <p:cNvSpPr>
              <a:spLocks/>
            </p:cNvSpPr>
            <p:nvPr/>
          </p:nvSpPr>
          <p:spPr bwMode="auto">
            <a:xfrm rot="10800000">
              <a:off x="10943420" y="1211413"/>
              <a:ext cx="108808" cy="108008"/>
            </a:xfrm>
            <a:custGeom>
              <a:avLst/>
              <a:gdLst>
                <a:gd name="T0" fmla="*/ 66 w 136"/>
                <a:gd name="T1" fmla="*/ 0 h 135"/>
                <a:gd name="T2" fmla="*/ 92 w 136"/>
                <a:gd name="T3" fmla="*/ 5 h 135"/>
                <a:gd name="T4" fmla="*/ 115 w 136"/>
                <a:gd name="T5" fmla="*/ 20 h 135"/>
                <a:gd name="T6" fmla="*/ 130 w 136"/>
                <a:gd name="T7" fmla="*/ 43 h 135"/>
                <a:gd name="T8" fmla="*/ 136 w 136"/>
                <a:gd name="T9" fmla="*/ 66 h 135"/>
                <a:gd name="T10" fmla="*/ 130 w 136"/>
                <a:gd name="T11" fmla="*/ 95 h 135"/>
                <a:gd name="T12" fmla="*/ 115 w 136"/>
                <a:gd name="T13" fmla="*/ 115 h 135"/>
                <a:gd name="T14" fmla="*/ 95 w 136"/>
                <a:gd name="T15" fmla="*/ 132 h 135"/>
                <a:gd name="T16" fmla="*/ 69 w 136"/>
                <a:gd name="T17" fmla="*/ 135 h 135"/>
                <a:gd name="T18" fmla="*/ 43 w 136"/>
                <a:gd name="T19" fmla="*/ 132 h 135"/>
                <a:gd name="T20" fmla="*/ 20 w 136"/>
                <a:gd name="T21" fmla="*/ 115 h 135"/>
                <a:gd name="T22" fmla="*/ 6 w 136"/>
                <a:gd name="T23" fmla="*/ 95 h 135"/>
                <a:gd name="T24" fmla="*/ 0 w 136"/>
                <a:gd name="T25" fmla="*/ 69 h 135"/>
                <a:gd name="T26" fmla="*/ 3 w 136"/>
                <a:gd name="T27" fmla="*/ 43 h 135"/>
                <a:gd name="T28" fmla="*/ 20 w 136"/>
                <a:gd name="T29" fmla="*/ 20 h 135"/>
                <a:gd name="T30" fmla="*/ 40 w 136"/>
                <a:gd name="T31" fmla="*/ 5 h 135"/>
                <a:gd name="T32" fmla="*/ 66 w 136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5">
                  <a:moveTo>
                    <a:pt x="66" y="0"/>
                  </a:moveTo>
                  <a:lnTo>
                    <a:pt x="92" y="5"/>
                  </a:lnTo>
                  <a:lnTo>
                    <a:pt x="115" y="20"/>
                  </a:lnTo>
                  <a:lnTo>
                    <a:pt x="130" y="43"/>
                  </a:lnTo>
                  <a:lnTo>
                    <a:pt x="136" y="66"/>
                  </a:lnTo>
                  <a:lnTo>
                    <a:pt x="130" y="95"/>
                  </a:lnTo>
                  <a:lnTo>
                    <a:pt x="115" y="115"/>
                  </a:lnTo>
                  <a:lnTo>
                    <a:pt x="95" y="132"/>
                  </a:lnTo>
                  <a:lnTo>
                    <a:pt x="69" y="135"/>
                  </a:lnTo>
                  <a:lnTo>
                    <a:pt x="43" y="132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3" y="43"/>
                  </a:lnTo>
                  <a:lnTo>
                    <a:pt x="20" y="20"/>
                  </a:lnTo>
                  <a:lnTo>
                    <a:pt x="40" y="5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1" name="Freeform 126"/>
            <p:cNvSpPr>
              <a:spLocks/>
            </p:cNvSpPr>
            <p:nvPr/>
          </p:nvSpPr>
          <p:spPr bwMode="auto">
            <a:xfrm rot="10800000">
              <a:off x="11149035" y="1123406"/>
              <a:ext cx="110408" cy="108808"/>
            </a:xfrm>
            <a:custGeom>
              <a:avLst/>
              <a:gdLst>
                <a:gd name="T0" fmla="*/ 69 w 138"/>
                <a:gd name="T1" fmla="*/ 0 h 136"/>
                <a:gd name="T2" fmla="*/ 95 w 138"/>
                <a:gd name="T3" fmla="*/ 6 h 136"/>
                <a:gd name="T4" fmla="*/ 115 w 138"/>
                <a:gd name="T5" fmla="*/ 20 h 136"/>
                <a:gd name="T6" fmla="*/ 132 w 138"/>
                <a:gd name="T7" fmla="*/ 41 h 136"/>
                <a:gd name="T8" fmla="*/ 138 w 138"/>
                <a:gd name="T9" fmla="*/ 66 h 136"/>
                <a:gd name="T10" fmla="*/ 132 w 138"/>
                <a:gd name="T11" fmla="*/ 92 h 136"/>
                <a:gd name="T12" fmla="*/ 118 w 138"/>
                <a:gd name="T13" fmla="*/ 115 h 136"/>
                <a:gd name="T14" fmla="*/ 95 w 138"/>
                <a:gd name="T15" fmla="*/ 130 h 136"/>
                <a:gd name="T16" fmla="*/ 69 w 138"/>
                <a:gd name="T17" fmla="*/ 136 h 136"/>
                <a:gd name="T18" fmla="*/ 43 w 138"/>
                <a:gd name="T19" fmla="*/ 133 h 136"/>
                <a:gd name="T20" fmla="*/ 20 w 138"/>
                <a:gd name="T21" fmla="*/ 118 h 136"/>
                <a:gd name="T22" fmla="*/ 5 w 138"/>
                <a:gd name="T23" fmla="*/ 95 h 136"/>
                <a:gd name="T24" fmla="*/ 0 w 138"/>
                <a:gd name="T25" fmla="*/ 69 h 136"/>
                <a:gd name="T26" fmla="*/ 5 w 138"/>
                <a:gd name="T27" fmla="*/ 43 h 136"/>
                <a:gd name="T28" fmla="*/ 20 w 138"/>
                <a:gd name="T29" fmla="*/ 20 h 136"/>
                <a:gd name="T30" fmla="*/ 43 w 138"/>
                <a:gd name="T31" fmla="*/ 6 h 136"/>
                <a:gd name="T32" fmla="*/ 69 w 138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36">
                  <a:moveTo>
                    <a:pt x="69" y="0"/>
                  </a:moveTo>
                  <a:lnTo>
                    <a:pt x="95" y="6"/>
                  </a:lnTo>
                  <a:lnTo>
                    <a:pt x="115" y="20"/>
                  </a:lnTo>
                  <a:lnTo>
                    <a:pt x="132" y="41"/>
                  </a:lnTo>
                  <a:lnTo>
                    <a:pt x="138" y="66"/>
                  </a:lnTo>
                  <a:lnTo>
                    <a:pt x="132" y="92"/>
                  </a:lnTo>
                  <a:lnTo>
                    <a:pt x="118" y="115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3" y="133"/>
                  </a:lnTo>
                  <a:lnTo>
                    <a:pt x="20" y="118"/>
                  </a:lnTo>
                  <a:lnTo>
                    <a:pt x="5" y="95"/>
                  </a:lnTo>
                  <a:lnTo>
                    <a:pt x="0" y="69"/>
                  </a:lnTo>
                  <a:lnTo>
                    <a:pt x="5" y="43"/>
                  </a:lnTo>
                  <a:lnTo>
                    <a:pt x="20" y="20"/>
                  </a:lnTo>
                  <a:lnTo>
                    <a:pt x="43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2" name="Freeform 127"/>
            <p:cNvSpPr>
              <a:spLocks/>
            </p:cNvSpPr>
            <p:nvPr/>
          </p:nvSpPr>
          <p:spPr bwMode="auto">
            <a:xfrm rot="10800000">
              <a:off x="11363450" y="1057002"/>
              <a:ext cx="110408" cy="110408"/>
            </a:xfrm>
            <a:custGeom>
              <a:avLst/>
              <a:gdLst>
                <a:gd name="T0" fmla="*/ 69 w 138"/>
                <a:gd name="T1" fmla="*/ 0 h 138"/>
                <a:gd name="T2" fmla="*/ 95 w 138"/>
                <a:gd name="T3" fmla="*/ 6 h 138"/>
                <a:gd name="T4" fmla="*/ 118 w 138"/>
                <a:gd name="T5" fmla="*/ 20 h 138"/>
                <a:gd name="T6" fmla="*/ 132 w 138"/>
                <a:gd name="T7" fmla="*/ 43 h 138"/>
                <a:gd name="T8" fmla="*/ 138 w 138"/>
                <a:gd name="T9" fmla="*/ 69 h 138"/>
                <a:gd name="T10" fmla="*/ 132 w 138"/>
                <a:gd name="T11" fmla="*/ 95 h 138"/>
                <a:gd name="T12" fmla="*/ 118 w 138"/>
                <a:gd name="T13" fmla="*/ 118 h 138"/>
                <a:gd name="T14" fmla="*/ 95 w 138"/>
                <a:gd name="T15" fmla="*/ 132 h 138"/>
                <a:gd name="T16" fmla="*/ 69 w 138"/>
                <a:gd name="T17" fmla="*/ 138 h 138"/>
                <a:gd name="T18" fmla="*/ 43 w 138"/>
                <a:gd name="T19" fmla="*/ 132 h 138"/>
                <a:gd name="T20" fmla="*/ 20 w 138"/>
                <a:gd name="T21" fmla="*/ 118 h 138"/>
                <a:gd name="T22" fmla="*/ 5 w 138"/>
                <a:gd name="T23" fmla="*/ 95 h 138"/>
                <a:gd name="T24" fmla="*/ 0 w 138"/>
                <a:gd name="T25" fmla="*/ 69 h 138"/>
                <a:gd name="T26" fmla="*/ 5 w 138"/>
                <a:gd name="T27" fmla="*/ 43 h 138"/>
                <a:gd name="T28" fmla="*/ 20 w 138"/>
                <a:gd name="T29" fmla="*/ 20 h 138"/>
                <a:gd name="T30" fmla="*/ 43 w 138"/>
                <a:gd name="T31" fmla="*/ 6 h 138"/>
                <a:gd name="T32" fmla="*/ 69 w 138"/>
                <a:gd name="T33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38">
                  <a:moveTo>
                    <a:pt x="69" y="0"/>
                  </a:moveTo>
                  <a:lnTo>
                    <a:pt x="95" y="6"/>
                  </a:lnTo>
                  <a:lnTo>
                    <a:pt x="118" y="20"/>
                  </a:lnTo>
                  <a:lnTo>
                    <a:pt x="132" y="43"/>
                  </a:lnTo>
                  <a:lnTo>
                    <a:pt x="138" y="69"/>
                  </a:lnTo>
                  <a:lnTo>
                    <a:pt x="132" y="95"/>
                  </a:lnTo>
                  <a:lnTo>
                    <a:pt x="118" y="118"/>
                  </a:lnTo>
                  <a:lnTo>
                    <a:pt x="95" y="132"/>
                  </a:lnTo>
                  <a:lnTo>
                    <a:pt x="69" y="138"/>
                  </a:lnTo>
                  <a:lnTo>
                    <a:pt x="43" y="132"/>
                  </a:lnTo>
                  <a:lnTo>
                    <a:pt x="20" y="118"/>
                  </a:lnTo>
                  <a:lnTo>
                    <a:pt x="5" y="95"/>
                  </a:lnTo>
                  <a:lnTo>
                    <a:pt x="0" y="69"/>
                  </a:lnTo>
                  <a:lnTo>
                    <a:pt x="5" y="43"/>
                  </a:lnTo>
                  <a:lnTo>
                    <a:pt x="20" y="20"/>
                  </a:lnTo>
                  <a:lnTo>
                    <a:pt x="43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3" name="Freeform 128"/>
            <p:cNvSpPr>
              <a:spLocks/>
            </p:cNvSpPr>
            <p:nvPr/>
          </p:nvSpPr>
          <p:spPr bwMode="auto">
            <a:xfrm rot="10800000">
              <a:off x="11585066" y="1015398"/>
              <a:ext cx="108008" cy="108008"/>
            </a:xfrm>
            <a:custGeom>
              <a:avLst/>
              <a:gdLst>
                <a:gd name="T0" fmla="*/ 66 w 135"/>
                <a:gd name="T1" fmla="*/ 0 h 135"/>
                <a:gd name="T2" fmla="*/ 95 w 135"/>
                <a:gd name="T3" fmla="*/ 5 h 135"/>
                <a:gd name="T4" fmla="*/ 115 w 135"/>
                <a:gd name="T5" fmla="*/ 20 h 135"/>
                <a:gd name="T6" fmla="*/ 129 w 135"/>
                <a:gd name="T7" fmla="*/ 40 h 135"/>
                <a:gd name="T8" fmla="*/ 135 w 135"/>
                <a:gd name="T9" fmla="*/ 66 h 135"/>
                <a:gd name="T10" fmla="*/ 129 w 135"/>
                <a:gd name="T11" fmla="*/ 92 h 135"/>
                <a:gd name="T12" fmla="*/ 115 w 135"/>
                <a:gd name="T13" fmla="*/ 115 h 135"/>
                <a:gd name="T14" fmla="*/ 95 w 135"/>
                <a:gd name="T15" fmla="*/ 129 h 135"/>
                <a:gd name="T16" fmla="*/ 69 w 135"/>
                <a:gd name="T17" fmla="*/ 135 h 135"/>
                <a:gd name="T18" fmla="*/ 43 w 135"/>
                <a:gd name="T19" fmla="*/ 129 h 135"/>
                <a:gd name="T20" fmla="*/ 20 w 135"/>
                <a:gd name="T21" fmla="*/ 115 h 135"/>
                <a:gd name="T22" fmla="*/ 5 w 135"/>
                <a:gd name="T23" fmla="*/ 95 h 135"/>
                <a:gd name="T24" fmla="*/ 0 w 135"/>
                <a:gd name="T25" fmla="*/ 69 h 135"/>
                <a:gd name="T26" fmla="*/ 5 w 135"/>
                <a:gd name="T27" fmla="*/ 40 h 135"/>
                <a:gd name="T28" fmla="*/ 20 w 135"/>
                <a:gd name="T29" fmla="*/ 20 h 135"/>
                <a:gd name="T30" fmla="*/ 40 w 135"/>
                <a:gd name="T31" fmla="*/ 5 h 135"/>
                <a:gd name="T32" fmla="*/ 66 w 135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5">
                  <a:moveTo>
                    <a:pt x="66" y="0"/>
                  </a:moveTo>
                  <a:lnTo>
                    <a:pt x="95" y="5"/>
                  </a:lnTo>
                  <a:lnTo>
                    <a:pt x="115" y="20"/>
                  </a:lnTo>
                  <a:lnTo>
                    <a:pt x="129" y="40"/>
                  </a:lnTo>
                  <a:lnTo>
                    <a:pt x="135" y="66"/>
                  </a:lnTo>
                  <a:lnTo>
                    <a:pt x="129" y="92"/>
                  </a:lnTo>
                  <a:lnTo>
                    <a:pt x="115" y="115"/>
                  </a:lnTo>
                  <a:lnTo>
                    <a:pt x="95" y="129"/>
                  </a:lnTo>
                  <a:lnTo>
                    <a:pt x="69" y="135"/>
                  </a:lnTo>
                  <a:lnTo>
                    <a:pt x="43" y="129"/>
                  </a:lnTo>
                  <a:lnTo>
                    <a:pt x="20" y="115"/>
                  </a:lnTo>
                  <a:lnTo>
                    <a:pt x="5" y="95"/>
                  </a:lnTo>
                  <a:lnTo>
                    <a:pt x="0" y="69"/>
                  </a:lnTo>
                  <a:lnTo>
                    <a:pt x="5" y="40"/>
                  </a:lnTo>
                  <a:lnTo>
                    <a:pt x="20" y="20"/>
                  </a:lnTo>
                  <a:lnTo>
                    <a:pt x="40" y="5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4" name="Freeform 129"/>
            <p:cNvSpPr>
              <a:spLocks/>
            </p:cNvSpPr>
            <p:nvPr/>
          </p:nvSpPr>
          <p:spPr bwMode="auto">
            <a:xfrm rot="10800000">
              <a:off x="11806682" y="996997"/>
              <a:ext cx="110408" cy="108008"/>
            </a:xfrm>
            <a:custGeom>
              <a:avLst/>
              <a:gdLst>
                <a:gd name="T0" fmla="*/ 66 w 138"/>
                <a:gd name="T1" fmla="*/ 0 h 135"/>
                <a:gd name="T2" fmla="*/ 95 w 138"/>
                <a:gd name="T3" fmla="*/ 5 h 135"/>
                <a:gd name="T4" fmla="*/ 115 w 138"/>
                <a:gd name="T5" fmla="*/ 20 h 135"/>
                <a:gd name="T6" fmla="*/ 133 w 138"/>
                <a:gd name="T7" fmla="*/ 43 h 135"/>
                <a:gd name="T8" fmla="*/ 138 w 138"/>
                <a:gd name="T9" fmla="*/ 66 h 135"/>
                <a:gd name="T10" fmla="*/ 133 w 138"/>
                <a:gd name="T11" fmla="*/ 95 h 135"/>
                <a:gd name="T12" fmla="*/ 118 w 138"/>
                <a:gd name="T13" fmla="*/ 115 h 135"/>
                <a:gd name="T14" fmla="*/ 95 w 138"/>
                <a:gd name="T15" fmla="*/ 129 h 135"/>
                <a:gd name="T16" fmla="*/ 69 w 138"/>
                <a:gd name="T17" fmla="*/ 135 h 135"/>
                <a:gd name="T18" fmla="*/ 43 w 138"/>
                <a:gd name="T19" fmla="*/ 132 h 135"/>
                <a:gd name="T20" fmla="*/ 20 w 138"/>
                <a:gd name="T21" fmla="*/ 118 h 135"/>
                <a:gd name="T22" fmla="*/ 6 w 138"/>
                <a:gd name="T23" fmla="*/ 95 h 135"/>
                <a:gd name="T24" fmla="*/ 0 w 138"/>
                <a:gd name="T25" fmla="*/ 69 h 135"/>
                <a:gd name="T26" fmla="*/ 6 w 138"/>
                <a:gd name="T27" fmla="*/ 43 h 135"/>
                <a:gd name="T28" fmla="*/ 20 w 138"/>
                <a:gd name="T29" fmla="*/ 20 h 135"/>
                <a:gd name="T30" fmla="*/ 43 w 138"/>
                <a:gd name="T31" fmla="*/ 5 h 135"/>
                <a:gd name="T32" fmla="*/ 66 w 138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35">
                  <a:moveTo>
                    <a:pt x="66" y="0"/>
                  </a:moveTo>
                  <a:lnTo>
                    <a:pt x="95" y="5"/>
                  </a:lnTo>
                  <a:lnTo>
                    <a:pt x="115" y="20"/>
                  </a:lnTo>
                  <a:lnTo>
                    <a:pt x="133" y="43"/>
                  </a:lnTo>
                  <a:lnTo>
                    <a:pt x="138" y="66"/>
                  </a:lnTo>
                  <a:lnTo>
                    <a:pt x="133" y="95"/>
                  </a:lnTo>
                  <a:lnTo>
                    <a:pt x="118" y="115"/>
                  </a:lnTo>
                  <a:lnTo>
                    <a:pt x="95" y="129"/>
                  </a:lnTo>
                  <a:lnTo>
                    <a:pt x="69" y="135"/>
                  </a:lnTo>
                  <a:lnTo>
                    <a:pt x="43" y="132"/>
                  </a:lnTo>
                  <a:lnTo>
                    <a:pt x="20" y="118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3" y="5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5" name="Freeform 130"/>
            <p:cNvSpPr>
              <a:spLocks/>
            </p:cNvSpPr>
            <p:nvPr/>
          </p:nvSpPr>
          <p:spPr bwMode="auto">
            <a:xfrm rot="10800000">
              <a:off x="12032299" y="999397"/>
              <a:ext cx="108808" cy="110408"/>
            </a:xfrm>
            <a:custGeom>
              <a:avLst/>
              <a:gdLst>
                <a:gd name="T0" fmla="*/ 67 w 136"/>
                <a:gd name="T1" fmla="*/ 0 h 138"/>
                <a:gd name="T2" fmla="*/ 93 w 136"/>
                <a:gd name="T3" fmla="*/ 6 h 138"/>
                <a:gd name="T4" fmla="*/ 116 w 136"/>
                <a:gd name="T5" fmla="*/ 20 h 138"/>
                <a:gd name="T6" fmla="*/ 130 w 136"/>
                <a:gd name="T7" fmla="*/ 43 h 138"/>
                <a:gd name="T8" fmla="*/ 136 w 136"/>
                <a:gd name="T9" fmla="*/ 69 h 138"/>
                <a:gd name="T10" fmla="*/ 133 w 136"/>
                <a:gd name="T11" fmla="*/ 95 h 138"/>
                <a:gd name="T12" fmla="*/ 116 w 136"/>
                <a:gd name="T13" fmla="*/ 118 h 138"/>
                <a:gd name="T14" fmla="*/ 96 w 136"/>
                <a:gd name="T15" fmla="*/ 133 h 138"/>
                <a:gd name="T16" fmla="*/ 70 w 136"/>
                <a:gd name="T17" fmla="*/ 138 h 138"/>
                <a:gd name="T18" fmla="*/ 44 w 136"/>
                <a:gd name="T19" fmla="*/ 133 h 138"/>
                <a:gd name="T20" fmla="*/ 21 w 136"/>
                <a:gd name="T21" fmla="*/ 118 h 138"/>
                <a:gd name="T22" fmla="*/ 6 w 136"/>
                <a:gd name="T23" fmla="*/ 95 h 138"/>
                <a:gd name="T24" fmla="*/ 0 w 136"/>
                <a:gd name="T25" fmla="*/ 69 h 138"/>
                <a:gd name="T26" fmla="*/ 6 w 136"/>
                <a:gd name="T27" fmla="*/ 43 h 138"/>
                <a:gd name="T28" fmla="*/ 21 w 136"/>
                <a:gd name="T29" fmla="*/ 20 h 138"/>
                <a:gd name="T30" fmla="*/ 41 w 136"/>
                <a:gd name="T31" fmla="*/ 6 h 138"/>
                <a:gd name="T32" fmla="*/ 67 w 136"/>
                <a:gd name="T33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8">
                  <a:moveTo>
                    <a:pt x="67" y="0"/>
                  </a:moveTo>
                  <a:lnTo>
                    <a:pt x="93" y="6"/>
                  </a:lnTo>
                  <a:lnTo>
                    <a:pt x="116" y="20"/>
                  </a:lnTo>
                  <a:lnTo>
                    <a:pt x="130" y="43"/>
                  </a:lnTo>
                  <a:lnTo>
                    <a:pt x="136" y="69"/>
                  </a:lnTo>
                  <a:lnTo>
                    <a:pt x="133" y="95"/>
                  </a:lnTo>
                  <a:lnTo>
                    <a:pt x="116" y="118"/>
                  </a:lnTo>
                  <a:lnTo>
                    <a:pt x="96" y="133"/>
                  </a:lnTo>
                  <a:lnTo>
                    <a:pt x="70" y="138"/>
                  </a:lnTo>
                  <a:lnTo>
                    <a:pt x="44" y="133"/>
                  </a:lnTo>
                  <a:lnTo>
                    <a:pt x="21" y="118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1" y="20"/>
                  </a:lnTo>
                  <a:lnTo>
                    <a:pt x="41" y="6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6" name="Freeform 131"/>
            <p:cNvSpPr>
              <a:spLocks/>
            </p:cNvSpPr>
            <p:nvPr/>
          </p:nvSpPr>
          <p:spPr bwMode="auto">
            <a:xfrm rot="10800000">
              <a:off x="10192165" y="4450849"/>
              <a:ext cx="108008" cy="108808"/>
            </a:xfrm>
            <a:custGeom>
              <a:avLst/>
              <a:gdLst>
                <a:gd name="T0" fmla="*/ 66 w 135"/>
                <a:gd name="T1" fmla="*/ 0 h 136"/>
                <a:gd name="T2" fmla="*/ 92 w 135"/>
                <a:gd name="T3" fmla="*/ 6 h 136"/>
                <a:gd name="T4" fmla="*/ 115 w 135"/>
                <a:gd name="T5" fmla="*/ 20 h 136"/>
                <a:gd name="T6" fmla="*/ 130 w 135"/>
                <a:gd name="T7" fmla="*/ 41 h 136"/>
                <a:gd name="T8" fmla="*/ 135 w 135"/>
                <a:gd name="T9" fmla="*/ 67 h 136"/>
                <a:gd name="T10" fmla="*/ 130 w 135"/>
                <a:gd name="T11" fmla="*/ 95 h 136"/>
                <a:gd name="T12" fmla="*/ 115 w 135"/>
                <a:gd name="T13" fmla="*/ 116 h 136"/>
                <a:gd name="T14" fmla="*/ 95 w 135"/>
                <a:gd name="T15" fmla="*/ 130 h 136"/>
                <a:gd name="T16" fmla="*/ 69 w 135"/>
                <a:gd name="T17" fmla="*/ 136 h 136"/>
                <a:gd name="T18" fmla="*/ 40 w 135"/>
                <a:gd name="T19" fmla="*/ 133 h 136"/>
                <a:gd name="T20" fmla="*/ 20 w 135"/>
                <a:gd name="T21" fmla="*/ 116 h 136"/>
                <a:gd name="T22" fmla="*/ 6 w 135"/>
                <a:gd name="T23" fmla="*/ 95 h 136"/>
                <a:gd name="T24" fmla="*/ 0 w 135"/>
                <a:gd name="T25" fmla="*/ 69 h 136"/>
                <a:gd name="T26" fmla="*/ 6 w 135"/>
                <a:gd name="T27" fmla="*/ 44 h 136"/>
                <a:gd name="T28" fmla="*/ 20 w 135"/>
                <a:gd name="T29" fmla="*/ 20 h 136"/>
                <a:gd name="T30" fmla="*/ 40 w 135"/>
                <a:gd name="T31" fmla="*/ 6 h 136"/>
                <a:gd name="T32" fmla="*/ 66 w 135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6">
                  <a:moveTo>
                    <a:pt x="66" y="0"/>
                  </a:moveTo>
                  <a:lnTo>
                    <a:pt x="92" y="6"/>
                  </a:lnTo>
                  <a:lnTo>
                    <a:pt x="115" y="20"/>
                  </a:lnTo>
                  <a:lnTo>
                    <a:pt x="130" y="41"/>
                  </a:lnTo>
                  <a:lnTo>
                    <a:pt x="135" y="67"/>
                  </a:lnTo>
                  <a:lnTo>
                    <a:pt x="130" y="95"/>
                  </a:lnTo>
                  <a:lnTo>
                    <a:pt x="115" y="116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0" y="133"/>
                  </a:lnTo>
                  <a:lnTo>
                    <a:pt x="20" y="116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4"/>
                  </a:lnTo>
                  <a:lnTo>
                    <a:pt x="20" y="20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7" name="Freeform 132"/>
            <p:cNvSpPr>
              <a:spLocks/>
            </p:cNvSpPr>
            <p:nvPr/>
          </p:nvSpPr>
          <p:spPr bwMode="auto">
            <a:xfrm rot="10800000">
              <a:off x="10062555" y="4266835"/>
              <a:ext cx="111208" cy="108008"/>
            </a:xfrm>
            <a:custGeom>
              <a:avLst/>
              <a:gdLst>
                <a:gd name="T0" fmla="*/ 70 w 139"/>
                <a:gd name="T1" fmla="*/ 0 h 135"/>
                <a:gd name="T2" fmla="*/ 96 w 139"/>
                <a:gd name="T3" fmla="*/ 6 h 135"/>
                <a:gd name="T4" fmla="*/ 119 w 139"/>
                <a:gd name="T5" fmla="*/ 20 h 135"/>
                <a:gd name="T6" fmla="*/ 133 w 139"/>
                <a:gd name="T7" fmla="*/ 40 h 135"/>
                <a:gd name="T8" fmla="*/ 139 w 139"/>
                <a:gd name="T9" fmla="*/ 66 h 135"/>
                <a:gd name="T10" fmla="*/ 133 w 139"/>
                <a:gd name="T11" fmla="*/ 92 h 135"/>
                <a:gd name="T12" fmla="*/ 119 w 139"/>
                <a:gd name="T13" fmla="*/ 115 h 135"/>
                <a:gd name="T14" fmla="*/ 96 w 139"/>
                <a:gd name="T15" fmla="*/ 130 h 135"/>
                <a:gd name="T16" fmla="*/ 70 w 139"/>
                <a:gd name="T17" fmla="*/ 135 h 135"/>
                <a:gd name="T18" fmla="*/ 44 w 139"/>
                <a:gd name="T19" fmla="*/ 130 h 135"/>
                <a:gd name="T20" fmla="*/ 21 w 139"/>
                <a:gd name="T21" fmla="*/ 115 h 135"/>
                <a:gd name="T22" fmla="*/ 6 w 139"/>
                <a:gd name="T23" fmla="*/ 92 h 135"/>
                <a:gd name="T24" fmla="*/ 0 w 139"/>
                <a:gd name="T25" fmla="*/ 69 h 135"/>
                <a:gd name="T26" fmla="*/ 6 w 139"/>
                <a:gd name="T27" fmla="*/ 40 h 135"/>
                <a:gd name="T28" fmla="*/ 21 w 139"/>
                <a:gd name="T29" fmla="*/ 20 h 135"/>
                <a:gd name="T30" fmla="*/ 44 w 139"/>
                <a:gd name="T31" fmla="*/ 6 h 135"/>
                <a:gd name="T32" fmla="*/ 70 w 139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35">
                  <a:moveTo>
                    <a:pt x="70" y="0"/>
                  </a:moveTo>
                  <a:lnTo>
                    <a:pt x="96" y="6"/>
                  </a:lnTo>
                  <a:lnTo>
                    <a:pt x="119" y="20"/>
                  </a:lnTo>
                  <a:lnTo>
                    <a:pt x="133" y="40"/>
                  </a:lnTo>
                  <a:lnTo>
                    <a:pt x="139" y="66"/>
                  </a:lnTo>
                  <a:lnTo>
                    <a:pt x="133" y="92"/>
                  </a:lnTo>
                  <a:lnTo>
                    <a:pt x="119" y="115"/>
                  </a:lnTo>
                  <a:lnTo>
                    <a:pt x="96" y="130"/>
                  </a:lnTo>
                  <a:lnTo>
                    <a:pt x="70" y="135"/>
                  </a:lnTo>
                  <a:lnTo>
                    <a:pt x="44" y="130"/>
                  </a:lnTo>
                  <a:lnTo>
                    <a:pt x="21" y="115"/>
                  </a:lnTo>
                  <a:lnTo>
                    <a:pt x="6" y="92"/>
                  </a:lnTo>
                  <a:lnTo>
                    <a:pt x="0" y="69"/>
                  </a:lnTo>
                  <a:lnTo>
                    <a:pt x="6" y="40"/>
                  </a:lnTo>
                  <a:lnTo>
                    <a:pt x="21" y="20"/>
                  </a:lnTo>
                  <a:lnTo>
                    <a:pt x="44" y="6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8" name="Freeform 133"/>
            <p:cNvSpPr>
              <a:spLocks/>
            </p:cNvSpPr>
            <p:nvPr/>
          </p:nvSpPr>
          <p:spPr bwMode="auto">
            <a:xfrm rot="10800000">
              <a:off x="9954548" y="4070821"/>
              <a:ext cx="110408" cy="108008"/>
            </a:xfrm>
            <a:custGeom>
              <a:avLst/>
              <a:gdLst>
                <a:gd name="T0" fmla="*/ 69 w 138"/>
                <a:gd name="T1" fmla="*/ 0 h 135"/>
                <a:gd name="T2" fmla="*/ 95 w 138"/>
                <a:gd name="T3" fmla="*/ 3 h 135"/>
                <a:gd name="T4" fmla="*/ 118 w 138"/>
                <a:gd name="T5" fmla="*/ 20 h 135"/>
                <a:gd name="T6" fmla="*/ 133 w 138"/>
                <a:gd name="T7" fmla="*/ 40 h 135"/>
                <a:gd name="T8" fmla="*/ 138 w 138"/>
                <a:gd name="T9" fmla="*/ 66 h 135"/>
                <a:gd name="T10" fmla="*/ 133 w 138"/>
                <a:gd name="T11" fmla="*/ 92 h 135"/>
                <a:gd name="T12" fmla="*/ 118 w 138"/>
                <a:gd name="T13" fmla="*/ 115 h 135"/>
                <a:gd name="T14" fmla="*/ 95 w 138"/>
                <a:gd name="T15" fmla="*/ 130 h 135"/>
                <a:gd name="T16" fmla="*/ 69 w 138"/>
                <a:gd name="T17" fmla="*/ 135 h 135"/>
                <a:gd name="T18" fmla="*/ 43 w 138"/>
                <a:gd name="T19" fmla="*/ 130 h 135"/>
                <a:gd name="T20" fmla="*/ 20 w 138"/>
                <a:gd name="T21" fmla="*/ 115 h 135"/>
                <a:gd name="T22" fmla="*/ 6 w 138"/>
                <a:gd name="T23" fmla="*/ 95 h 135"/>
                <a:gd name="T24" fmla="*/ 0 w 138"/>
                <a:gd name="T25" fmla="*/ 69 h 135"/>
                <a:gd name="T26" fmla="*/ 6 w 138"/>
                <a:gd name="T27" fmla="*/ 40 h 135"/>
                <a:gd name="T28" fmla="*/ 20 w 138"/>
                <a:gd name="T29" fmla="*/ 20 h 135"/>
                <a:gd name="T30" fmla="*/ 43 w 138"/>
                <a:gd name="T31" fmla="*/ 6 h 135"/>
                <a:gd name="T32" fmla="*/ 69 w 138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35">
                  <a:moveTo>
                    <a:pt x="69" y="0"/>
                  </a:moveTo>
                  <a:lnTo>
                    <a:pt x="95" y="3"/>
                  </a:lnTo>
                  <a:lnTo>
                    <a:pt x="118" y="20"/>
                  </a:lnTo>
                  <a:lnTo>
                    <a:pt x="133" y="40"/>
                  </a:lnTo>
                  <a:lnTo>
                    <a:pt x="138" y="66"/>
                  </a:lnTo>
                  <a:lnTo>
                    <a:pt x="133" y="92"/>
                  </a:lnTo>
                  <a:lnTo>
                    <a:pt x="118" y="115"/>
                  </a:lnTo>
                  <a:lnTo>
                    <a:pt x="95" y="130"/>
                  </a:lnTo>
                  <a:lnTo>
                    <a:pt x="69" y="135"/>
                  </a:lnTo>
                  <a:lnTo>
                    <a:pt x="43" y="130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0"/>
                  </a:lnTo>
                  <a:lnTo>
                    <a:pt x="20" y="20"/>
                  </a:lnTo>
                  <a:lnTo>
                    <a:pt x="43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9" name="Freeform 134"/>
            <p:cNvSpPr>
              <a:spLocks/>
            </p:cNvSpPr>
            <p:nvPr/>
          </p:nvSpPr>
          <p:spPr bwMode="auto">
            <a:xfrm rot="10800000">
              <a:off x="9866541" y="3865206"/>
              <a:ext cx="111208" cy="108808"/>
            </a:xfrm>
            <a:custGeom>
              <a:avLst/>
              <a:gdLst>
                <a:gd name="T0" fmla="*/ 67 w 139"/>
                <a:gd name="T1" fmla="*/ 0 h 136"/>
                <a:gd name="T2" fmla="*/ 96 w 139"/>
                <a:gd name="T3" fmla="*/ 6 h 136"/>
                <a:gd name="T4" fmla="*/ 119 w 139"/>
                <a:gd name="T5" fmla="*/ 21 h 136"/>
                <a:gd name="T6" fmla="*/ 133 w 139"/>
                <a:gd name="T7" fmla="*/ 44 h 136"/>
                <a:gd name="T8" fmla="*/ 139 w 139"/>
                <a:gd name="T9" fmla="*/ 70 h 136"/>
                <a:gd name="T10" fmla="*/ 133 w 139"/>
                <a:gd name="T11" fmla="*/ 95 h 136"/>
                <a:gd name="T12" fmla="*/ 119 w 139"/>
                <a:gd name="T13" fmla="*/ 119 h 136"/>
                <a:gd name="T14" fmla="*/ 96 w 139"/>
                <a:gd name="T15" fmla="*/ 133 h 136"/>
                <a:gd name="T16" fmla="*/ 70 w 139"/>
                <a:gd name="T17" fmla="*/ 136 h 136"/>
                <a:gd name="T18" fmla="*/ 44 w 139"/>
                <a:gd name="T19" fmla="*/ 133 h 136"/>
                <a:gd name="T20" fmla="*/ 21 w 139"/>
                <a:gd name="T21" fmla="*/ 119 h 136"/>
                <a:gd name="T22" fmla="*/ 6 w 139"/>
                <a:gd name="T23" fmla="*/ 95 h 136"/>
                <a:gd name="T24" fmla="*/ 0 w 139"/>
                <a:gd name="T25" fmla="*/ 70 h 136"/>
                <a:gd name="T26" fmla="*/ 6 w 139"/>
                <a:gd name="T27" fmla="*/ 44 h 136"/>
                <a:gd name="T28" fmla="*/ 21 w 139"/>
                <a:gd name="T29" fmla="*/ 21 h 136"/>
                <a:gd name="T30" fmla="*/ 44 w 139"/>
                <a:gd name="T31" fmla="*/ 6 h 136"/>
                <a:gd name="T32" fmla="*/ 67 w 139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36">
                  <a:moveTo>
                    <a:pt x="67" y="0"/>
                  </a:moveTo>
                  <a:lnTo>
                    <a:pt x="96" y="6"/>
                  </a:lnTo>
                  <a:lnTo>
                    <a:pt x="119" y="21"/>
                  </a:lnTo>
                  <a:lnTo>
                    <a:pt x="133" y="44"/>
                  </a:lnTo>
                  <a:lnTo>
                    <a:pt x="139" y="70"/>
                  </a:lnTo>
                  <a:lnTo>
                    <a:pt x="133" y="95"/>
                  </a:lnTo>
                  <a:lnTo>
                    <a:pt x="119" y="119"/>
                  </a:lnTo>
                  <a:lnTo>
                    <a:pt x="96" y="133"/>
                  </a:lnTo>
                  <a:lnTo>
                    <a:pt x="70" y="136"/>
                  </a:lnTo>
                  <a:lnTo>
                    <a:pt x="44" y="133"/>
                  </a:lnTo>
                  <a:lnTo>
                    <a:pt x="21" y="119"/>
                  </a:lnTo>
                  <a:lnTo>
                    <a:pt x="6" y="95"/>
                  </a:lnTo>
                  <a:lnTo>
                    <a:pt x="0" y="70"/>
                  </a:lnTo>
                  <a:lnTo>
                    <a:pt x="6" y="44"/>
                  </a:lnTo>
                  <a:lnTo>
                    <a:pt x="21" y="21"/>
                  </a:lnTo>
                  <a:lnTo>
                    <a:pt x="44" y="6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0" name="Freeform 135"/>
            <p:cNvSpPr>
              <a:spLocks/>
            </p:cNvSpPr>
            <p:nvPr/>
          </p:nvSpPr>
          <p:spPr bwMode="auto">
            <a:xfrm rot="10800000">
              <a:off x="9801736" y="3650791"/>
              <a:ext cx="108808" cy="108808"/>
            </a:xfrm>
            <a:custGeom>
              <a:avLst/>
              <a:gdLst>
                <a:gd name="T0" fmla="*/ 66 w 136"/>
                <a:gd name="T1" fmla="*/ 0 h 136"/>
                <a:gd name="T2" fmla="*/ 92 w 136"/>
                <a:gd name="T3" fmla="*/ 6 h 136"/>
                <a:gd name="T4" fmla="*/ 115 w 136"/>
                <a:gd name="T5" fmla="*/ 21 h 136"/>
                <a:gd name="T6" fmla="*/ 130 w 136"/>
                <a:gd name="T7" fmla="*/ 44 h 136"/>
                <a:gd name="T8" fmla="*/ 136 w 136"/>
                <a:gd name="T9" fmla="*/ 67 h 136"/>
                <a:gd name="T10" fmla="*/ 130 w 136"/>
                <a:gd name="T11" fmla="*/ 96 h 136"/>
                <a:gd name="T12" fmla="*/ 115 w 136"/>
                <a:gd name="T13" fmla="*/ 116 h 136"/>
                <a:gd name="T14" fmla="*/ 92 w 136"/>
                <a:gd name="T15" fmla="*/ 130 h 136"/>
                <a:gd name="T16" fmla="*/ 69 w 136"/>
                <a:gd name="T17" fmla="*/ 136 h 136"/>
                <a:gd name="T18" fmla="*/ 40 w 136"/>
                <a:gd name="T19" fmla="*/ 133 h 136"/>
                <a:gd name="T20" fmla="*/ 17 w 136"/>
                <a:gd name="T21" fmla="*/ 116 h 136"/>
                <a:gd name="T22" fmla="*/ 3 w 136"/>
                <a:gd name="T23" fmla="*/ 96 h 136"/>
                <a:gd name="T24" fmla="*/ 0 w 136"/>
                <a:gd name="T25" fmla="*/ 70 h 136"/>
                <a:gd name="T26" fmla="*/ 3 w 136"/>
                <a:gd name="T27" fmla="*/ 44 h 136"/>
                <a:gd name="T28" fmla="*/ 20 w 136"/>
                <a:gd name="T29" fmla="*/ 21 h 136"/>
                <a:gd name="T30" fmla="*/ 40 w 136"/>
                <a:gd name="T31" fmla="*/ 6 h 136"/>
                <a:gd name="T32" fmla="*/ 66 w 136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6">
                  <a:moveTo>
                    <a:pt x="66" y="0"/>
                  </a:moveTo>
                  <a:lnTo>
                    <a:pt x="92" y="6"/>
                  </a:lnTo>
                  <a:lnTo>
                    <a:pt x="115" y="21"/>
                  </a:lnTo>
                  <a:lnTo>
                    <a:pt x="130" y="44"/>
                  </a:lnTo>
                  <a:lnTo>
                    <a:pt x="136" y="67"/>
                  </a:lnTo>
                  <a:lnTo>
                    <a:pt x="130" y="96"/>
                  </a:lnTo>
                  <a:lnTo>
                    <a:pt x="115" y="116"/>
                  </a:lnTo>
                  <a:lnTo>
                    <a:pt x="92" y="130"/>
                  </a:lnTo>
                  <a:lnTo>
                    <a:pt x="69" y="136"/>
                  </a:lnTo>
                  <a:lnTo>
                    <a:pt x="40" y="133"/>
                  </a:lnTo>
                  <a:lnTo>
                    <a:pt x="17" y="116"/>
                  </a:lnTo>
                  <a:lnTo>
                    <a:pt x="3" y="96"/>
                  </a:lnTo>
                  <a:lnTo>
                    <a:pt x="0" y="70"/>
                  </a:lnTo>
                  <a:lnTo>
                    <a:pt x="3" y="44"/>
                  </a:lnTo>
                  <a:lnTo>
                    <a:pt x="20" y="21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1" name="Freeform 136"/>
            <p:cNvSpPr>
              <a:spLocks/>
            </p:cNvSpPr>
            <p:nvPr/>
          </p:nvSpPr>
          <p:spPr bwMode="auto">
            <a:xfrm rot="10800000">
              <a:off x="9760933" y="3429174"/>
              <a:ext cx="108008" cy="108808"/>
            </a:xfrm>
            <a:custGeom>
              <a:avLst/>
              <a:gdLst>
                <a:gd name="T0" fmla="*/ 66 w 135"/>
                <a:gd name="T1" fmla="*/ 0 h 136"/>
                <a:gd name="T2" fmla="*/ 95 w 135"/>
                <a:gd name="T3" fmla="*/ 3 h 136"/>
                <a:gd name="T4" fmla="*/ 115 w 135"/>
                <a:gd name="T5" fmla="*/ 20 h 136"/>
                <a:gd name="T6" fmla="*/ 130 w 135"/>
                <a:gd name="T7" fmla="*/ 40 h 136"/>
                <a:gd name="T8" fmla="*/ 135 w 135"/>
                <a:gd name="T9" fmla="*/ 66 h 136"/>
                <a:gd name="T10" fmla="*/ 133 w 135"/>
                <a:gd name="T11" fmla="*/ 92 h 136"/>
                <a:gd name="T12" fmla="*/ 115 w 135"/>
                <a:gd name="T13" fmla="*/ 115 h 136"/>
                <a:gd name="T14" fmla="*/ 95 w 135"/>
                <a:gd name="T15" fmla="*/ 130 h 136"/>
                <a:gd name="T16" fmla="*/ 69 w 135"/>
                <a:gd name="T17" fmla="*/ 136 h 136"/>
                <a:gd name="T18" fmla="*/ 43 w 135"/>
                <a:gd name="T19" fmla="*/ 130 h 136"/>
                <a:gd name="T20" fmla="*/ 20 w 135"/>
                <a:gd name="T21" fmla="*/ 115 h 136"/>
                <a:gd name="T22" fmla="*/ 6 w 135"/>
                <a:gd name="T23" fmla="*/ 92 h 136"/>
                <a:gd name="T24" fmla="*/ 0 w 135"/>
                <a:gd name="T25" fmla="*/ 66 h 136"/>
                <a:gd name="T26" fmla="*/ 6 w 135"/>
                <a:gd name="T27" fmla="*/ 40 h 136"/>
                <a:gd name="T28" fmla="*/ 20 w 135"/>
                <a:gd name="T29" fmla="*/ 17 h 136"/>
                <a:gd name="T30" fmla="*/ 40 w 135"/>
                <a:gd name="T31" fmla="*/ 3 h 136"/>
                <a:gd name="T32" fmla="*/ 66 w 135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6">
                  <a:moveTo>
                    <a:pt x="66" y="0"/>
                  </a:moveTo>
                  <a:lnTo>
                    <a:pt x="95" y="3"/>
                  </a:lnTo>
                  <a:lnTo>
                    <a:pt x="115" y="20"/>
                  </a:lnTo>
                  <a:lnTo>
                    <a:pt x="130" y="40"/>
                  </a:lnTo>
                  <a:lnTo>
                    <a:pt x="135" y="66"/>
                  </a:lnTo>
                  <a:lnTo>
                    <a:pt x="133" y="92"/>
                  </a:lnTo>
                  <a:lnTo>
                    <a:pt x="115" y="115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3" y="130"/>
                  </a:lnTo>
                  <a:lnTo>
                    <a:pt x="20" y="115"/>
                  </a:lnTo>
                  <a:lnTo>
                    <a:pt x="6" y="92"/>
                  </a:lnTo>
                  <a:lnTo>
                    <a:pt x="0" y="66"/>
                  </a:lnTo>
                  <a:lnTo>
                    <a:pt x="6" y="40"/>
                  </a:lnTo>
                  <a:lnTo>
                    <a:pt x="20" y="17"/>
                  </a:lnTo>
                  <a:lnTo>
                    <a:pt x="40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2" name="Freeform 137"/>
            <p:cNvSpPr>
              <a:spLocks/>
            </p:cNvSpPr>
            <p:nvPr/>
          </p:nvSpPr>
          <p:spPr bwMode="auto">
            <a:xfrm rot="10800000">
              <a:off x="9740132" y="3208358"/>
              <a:ext cx="110408" cy="108008"/>
            </a:xfrm>
            <a:custGeom>
              <a:avLst/>
              <a:gdLst>
                <a:gd name="T0" fmla="*/ 69 w 138"/>
                <a:gd name="T1" fmla="*/ 0 h 135"/>
                <a:gd name="T2" fmla="*/ 95 w 138"/>
                <a:gd name="T3" fmla="*/ 6 h 135"/>
                <a:gd name="T4" fmla="*/ 118 w 138"/>
                <a:gd name="T5" fmla="*/ 20 h 135"/>
                <a:gd name="T6" fmla="*/ 133 w 138"/>
                <a:gd name="T7" fmla="*/ 43 h 135"/>
                <a:gd name="T8" fmla="*/ 138 w 138"/>
                <a:gd name="T9" fmla="*/ 66 h 135"/>
                <a:gd name="T10" fmla="*/ 133 w 138"/>
                <a:gd name="T11" fmla="*/ 95 h 135"/>
                <a:gd name="T12" fmla="*/ 118 w 138"/>
                <a:gd name="T13" fmla="*/ 118 h 135"/>
                <a:gd name="T14" fmla="*/ 95 w 138"/>
                <a:gd name="T15" fmla="*/ 132 h 135"/>
                <a:gd name="T16" fmla="*/ 69 w 138"/>
                <a:gd name="T17" fmla="*/ 135 h 135"/>
                <a:gd name="T18" fmla="*/ 43 w 138"/>
                <a:gd name="T19" fmla="*/ 132 h 135"/>
                <a:gd name="T20" fmla="*/ 20 w 138"/>
                <a:gd name="T21" fmla="*/ 118 h 135"/>
                <a:gd name="T22" fmla="*/ 6 w 138"/>
                <a:gd name="T23" fmla="*/ 95 h 135"/>
                <a:gd name="T24" fmla="*/ 0 w 138"/>
                <a:gd name="T25" fmla="*/ 69 h 135"/>
                <a:gd name="T26" fmla="*/ 6 w 138"/>
                <a:gd name="T27" fmla="*/ 43 h 135"/>
                <a:gd name="T28" fmla="*/ 20 w 138"/>
                <a:gd name="T29" fmla="*/ 20 h 135"/>
                <a:gd name="T30" fmla="*/ 43 w 138"/>
                <a:gd name="T31" fmla="*/ 6 h 135"/>
                <a:gd name="T32" fmla="*/ 69 w 138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35">
                  <a:moveTo>
                    <a:pt x="69" y="0"/>
                  </a:moveTo>
                  <a:lnTo>
                    <a:pt x="95" y="6"/>
                  </a:lnTo>
                  <a:lnTo>
                    <a:pt x="118" y="20"/>
                  </a:lnTo>
                  <a:lnTo>
                    <a:pt x="133" y="43"/>
                  </a:lnTo>
                  <a:lnTo>
                    <a:pt x="138" y="66"/>
                  </a:lnTo>
                  <a:lnTo>
                    <a:pt x="133" y="95"/>
                  </a:lnTo>
                  <a:lnTo>
                    <a:pt x="118" y="118"/>
                  </a:lnTo>
                  <a:lnTo>
                    <a:pt x="95" y="132"/>
                  </a:lnTo>
                  <a:lnTo>
                    <a:pt x="69" y="135"/>
                  </a:lnTo>
                  <a:lnTo>
                    <a:pt x="43" y="132"/>
                  </a:lnTo>
                  <a:lnTo>
                    <a:pt x="20" y="118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3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3" name="Freeform 138"/>
            <p:cNvSpPr>
              <a:spLocks/>
            </p:cNvSpPr>
            <p:nvPr/>
          </p:nvSpPr>
          <p:spPr bwMode="auto">
            <a:xfrm rot="10800000">
              <a:off x="9744132" y="2981941"/>
              <a:ext cx="108808" cy="111208"/>
            </a:xfrm>
            <a:custGeom>
              <a:avLst/>
              <a:gdLst>
                <a:gd name="T0" fmla="*/ 66 w 136"/>
                <a:gd name="T1" fmla="*/ 0 h 139"/>
                <a:gd name="T2" fmla="*/ 92 w 136"/>
                <a:gd name="T3" fmla="*/ 6 h 139"/>
                <a:gd name="T4" fmla="*/ 115 w 136"/>
                <a:gd name="T5" fmla="*/ 21 h 139"/>
                <a:gd name="T6" fmla="*/ 130 w 136"/>
                <a:gd name="T7" fmla="*/ 44 h 139"/>
                <a:gd name="T8" fmla="*/ 136 w 136"/>
                <a:gd name="T9" fmla="*/ 70 h 139"/>
                <a:gd name="T10" fmla="*/ 130 w 136"/>
                <a:gd name="T11" fmla="*/ 95 h 139"/>
                <a:gd name="T12" fmla="*/ 115 w 136"/>
                <a:gd name="T13" fmla="*/ 119 h 139"/>
                <a:gd name="T14" fmla="*/ 92 w 136"/>
                <a:gd name="T15" fmla="*/ 133 h 139"/>
                <a:gd name="T16" fmla="*/ 69 w 136"/>
                <a:gd name="T17" fmla="*/ 139 h 139"/>
                <a:gd name="T18" fmla="*/ 41 w 136"/>
                <a:gd name="T19" fmla="*/ 133 h 139"/>
                <a:gd name="T20" fmla="*/ 20 w 136"/>
                <a:gd name="T21" fmla="*/ 119 h 139"/>
                <a:gd name="T22" fmla="*/ 6 w 136"/>
                <a:gd name="T23" fmla="*/ 95 h 139"/>
                <a:gd name="T24" fmla="*/ 0 w 136"/>
                <a:gd name="T25" fmla="*/ 70 h 139"/>
                <a:gd name="T26" fmla="*/ 3 w 136"/>
                <a:gd name="T27" fmla="*/ 44 h 139"/>
                <a:gd name="T28" fmla="*/ 20 w 136"/>
                <a:gd name="T29" fmla="*/ 21 h 139"/>
                <a:gd name="T30" fmla="*/ 41 w 136"/>
                <a:gd name="T31" fmla="*/ 6 h 139"/>
                <a:gd name="T32" fmla="*/ 66 w 136"/>
                <a:gd name="T3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9">
                  <a:moveTo>
                    <a:pt x="66" y="0"/>
                  </a:moveTo>
                  <a:lnTo>
                    <a:pt x="92" y="6"/>
                  </a:lnTo>
                  <a:lnTo>
                    <a:pt x="115" y="21"/>
                  </a:lnTo>
                  <a:lnTo>
                    <a:pt x="130" y="44"/>
                  </a:lnTo>
                  <a:lnTo>
                    <a:pt x="136" y="70"/>
                  </a:lnTo>
                  <a:lnTo>
                    <a:pt x="130" y="95"/>
                  </a:lnTo>
                  <a:lnTo>
                    <a:pt x="115" y="119"/>
                  </a:lnTo>
                  <a:lnTo>
                    <a:pt x="92" y="133"/>
                  </a:lnTo>
                  <a:lnTo>
                    <a:pt x="69" y="139"/>
                  </a:lnTo>
                  <a:lnTo>
                    <a:pt x="41" y="133"/>
                  </a:lnTo>
                  <a:lnTo>
                    <a:pt x="20" y="119"/>
                  </a:lnTo>
                  <a:lnTo>
                    <a:pt x="6" y="95"/>
                  </a:lnTo>
                  <a:lnTo>
                    <a:pt x="0" y="70"/>
                  </a:lnTo>
                  <a:lnTo>
                    <a:pt x="3" y="44"/>
                  </a:lnTo>
                  <a:lnTo>
                    <a:pt x="20" y="21"/>
                  </a:lnTo>
                  <a:lnTo>
                    <a:pt x="41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4" name="Freeform 139"/>
            <p:cNvSpPr>
              <a:spLocks/>
            </p:cNvSpPr>
            <p:nvPr/>
          </p:nvSpPr>
          <p:spPr bwMode="auto">
            <a:xfrm rot="10800000">
              <a:off x="9772134" y="2761125"/>
              <a:ext cx="108008" cy="108008"/>
            </a:xfrm>
            <a:custGeom>
              <a:avLst/>
              <a:gdLst>
                <a:gd name="T0" fmla="*/ 66 w 135"/>
                <a:gd name="T1" fmla="*/ 0 h 135"/>
                <a:gd name="T2" fmla="*/ 92 w 135"/>
                <a:gd name="T3" fmla="*/ 6 h 135"/>
                <a:gd name="T4" fmla="*/ 115 w 135"/>
                <a:gd name="T5" fmla="*/ 20 h 135"/>
                <a:gd name="T6" fmla="*/ 129 w 135"/>
                <a:gd name="T7" fmla="*/ 40 h 135"/>
                <a:gd name="T8" fmla="*/ 135 w 135"/>
                <a:gd name="T9" fmla="*/ 66 h 135"/>
                <a:gd name="T10" fmla="*/ 129 w 135"/>
                <a:gd name="T11" fmla="*/ 92 h 135"/>
                <a:gd name="T12" fmla="*/ 115 w 135"/>
                <a:gd name="T13" fmla="*/ 115 h 135"/>
                <a:gd name="T14" fmla="*/ 95 w 135"/>
                <a:gd name="T15" fmla="*/ 130 h 135"/>
                <a:gd name="T16" fmla="*/ 69 w 135"/>
                <a:gd name="T17" fmla="*/ 135 h 135"/>
                <a:gd name="T18" fmla="*/ 40 w 135"/>
                <a:gd name="T19" fmla="*/ 132 h 135"/>
                <a:gd name="T20" fmla="*/ 20 w 135"/>
                <a:gd name="T21" fmla="*/ 115 h 135"/>
                <a:gd name="T22" fmla="*/ 5 w 135"/>
                <a:gd name="T23" fmla="*/ 95 h 135"/>
                <a:gd name="T24" fmla="*/ 0 w 135"/>
                <a:gd name="T25" fmla="*/ 69 h 135"/>
                <a:gd name="T26" fmla="*/ 5 w 135"/>
                <a:gd name="T27" fmla="*/ 43 h 135"/>
                <a:gd name="T28" fmla="*/ 20 w 135"/>
                <a:gd name="T29" fmla="*/ 20 h 135"/>
                <a:gd name="T30" fmla="*/ 40 w 135"/>
                <a:gd name="T31" fmla="*/ 6 h 135"/>
                <a:gd name="T32" fmla="*/ 66 w 135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5">
                  <a:moveTo>
                    <a:pt x="66" y="0"/>
                  </a:moveTo>
                  <a:lnTo>
                    <a:pt x="92" y="6"/>
                  </a:lnTo>
                  <a:lnTo>
                    <a:pt x="115" y="20"/>
                  </a:lnTo>
                  <a:lnTo>
                    <a:pt x="129" y="40"/>
                  </a:lnTo>
                  <a:lnTo>
                    <a:pt x="135" y="66"/>
                  </a:lnTo>
                  <a:lnTo>
                    <a:pt x="129" y="92"/>
                  </a:lnTo>
                  <a:lnTo>
                    <a:pt x="115" y="115"/>
                  </a:lnTo>
                  <a:lnTo>
                    <a:pt x="95" y="130"/>
                  </a:lnTo>
                  <a:lnTo>
                    <a:pt x="69" y="135"/>
                  </a:lnTo>
                  <a:lnTo>
                    <a:pt x="40" y="132"/>
                  </a:lnTo>
                  <a:lnTo>
                    <a:pt x="20" y="115"/>
                  </a:lnTo>
                  <a:lnTo>
                    <a:pt x="5" y="95"/>
                  </a:lnTo>
                  <a:lnTo>
                    <a:pt x="0" y="69"/>
                  </a:lnTo>
                  <a:lnTo>
                    <a:pt x="5" y="43"/>
                  </a:lnTo>
                  <a:lnTo>
                    <a:pt x="20" y="20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5" name="Freeform 140"/>
            <p:cNvSpPr>
              <a:spLocks/>
            </p:cNvSpPr>
            <p:nvPr/>
          </p:nvSpPr>
          <p:spPr bwMode="auto">
            <a:xfrm rot="10800000">
              <a:off x="10380979" y="1365824"/>
              <a:ext cx="110408" cy="108008"/>
            </a:xfrm>
            <a:custGeom>
              <a:avLst/>
              <a:gdLst>
                <a:gd name="T0" fmla="*/ 69 w 138"/>
                <a:gd name="T1" fmla="*/ 0 h 135"/>
                <a:gd name="T2" fmla="*/ 95 w 138"/>
                <a:gd name="T3" fmla="*/ 5 h 135"/>
                <a:gd name="T4" fmla="*/ 118 w 138"/>
                <a:gd name="T5" fmla="*/ 20 h 135"/>
                <a:gd name="T6" fmla="*/ 132 w 138"/>
                <a:gd name="T7" fmla="*/ 43 h 135"/>
                <a:gd name="T8" fmla="*/ 138 w 138"/>
                <a:gd name="T9" fmla="*/ 66 h 135"/>
                <a:gd name="T10" fmla="*/ 132 w 138"/>
                <a:gd name="T11" fmla="*/ 92 h 135"/>
                <a:gd name="T12" fmla="*/ 118 w 138"/>
                <a:gd name="T13" fmla="*/ 115 h 135"/>
                <a:gd name="T14" fmla="*/ 95 w 138"/>
                <a:gd name="T15" fmla="*/ 129 h 135"/>
                <a:gd name="T16" fmla="*/ 69 w 138"/>
                <a:gd name="T17" fmla="*/ 135 h 135"/>
                <a:gd name="T18" fmla="*/ 43 w 138"/>
                <a:gd name="T19" fmla="*/ 132 h 135"/>
                <a:gd name="T20" fmla="*/ 23 w 138"/>
                <a:gd name="T21" fmla="*/ 115 h 135"/>
                <a:gd name="T22" fmla="*/ 5 w 138"/>
                <a:gd name="T23" fmla="*/ 95 h 135"/>
                <a:gd name="T24" fmla="*/ 0 w 138"/>
                <a:gd name="T25" fmla="*/ 69 h 135"/>
                <a:gd name="T26" fmla="*/ 5 w 138"/>
                <a:gd name="T27" fmla="*/ 43 h 135"/>
                <a:gd name="T28" fmla="*/ 20 w 138"/>
                <a:gd name="T29" fmla="*/ 20 h 135"/>
                <a:gd name="T30" fmla="*/ 43 w 138"/>
                <a:gd name="T31" fmla="*/ 5 h 135"/>
                <a:gd name="T32" fmla="*/ 69 w 138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35">
                  <a:moveTo>
                    <a:pt x="69" y="0"/>
                  </a:moveTo>
                  <a:lnTo>
                    <a:pt x="95" y="5"/>
                  </a:lnTo>
                  <a:lnTo>
                    <a:pt x="118" y="20"/>
                  </a:lnTo>
                  <a:lnTo>
                    <a:pt x="132" y="43"/>
                  </a:lnTo>
                  <a:lnTo>
                    <a:pt x="138" y="66"/>
                  </a:lnTo>
                  <a:lnTo>
                    <a:pt x="132" y="92"/>
                  </a:lnTo>
                  <a:lnTo>
                    <a:pt x="118" y="115"/>
                  </a:lnTo>
                  <a:lnTo>
                    <a:pt x="95" y="129"/>
                  </a:lnTo>
                  <a:lnTo>
                    <a:pt x="69" y="135"/>
                  </a:lnTo>
                  <a:lnTo>
                    <a:pt x="43" y="132"/>
                  </a:lnTo>
                  <a:lnTo>
                    <a:pt x="23" y="115"/>
                  </a:lnTo>
                  <a:lnTo>
                    <a:pt x="5" y="95"/>
                  </a:lnTo>
                  <a:lnTo>
                    <a:pt x="0" y="69"/>
                  </a:lnTo>
                  <a:lnTo>
                    <a:pt x="5" y="43"/>
                  </a:lnTo>
                  <a:lnTo>
                    <a:pt x="20" y="20"/>
                  </a:lnTo>
                  <a:lnTo>
                    <a:pt x="43" y="5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6" name="Freeform 141"/>
            <p:cNvSpPr>
              <a:spLocks/>
            </p:cNvSpPr>
            <p:nvPr/>
          </p:nvSpPr>
          <p:spPr bwMode="auto">
            <a:xfrm rot="10800000">
              <a:off x="10558592" y="1229814"/>
              <a:ext cx="110408" cy="108008"/>
            </a:xfrm>
            <a:custGeom>
              <a:avLst/>
              <a:gdLst>
                <a:gd name="T0" fmla="*/ 69 w 138"/>
                <a:gd name="T1" fmla="*/ 0 h 135"/>
                <a:gd name="T2" fmla="*/ 95 w 138"/>
                <a:gd name="T3" fmla="*/ 5 h 135"/>
                <a:gd name="T4" fmla="*/ 118 w 138"/>
                <a:gd name="T5" fmla="*/ 20 h 135"/>
                <a:gd name="T6" fmla="*/ 132 w 138"/>
                <a:gd name="T7" fmla="*/ 40 h 135"/>
                <a:gd name="T8" fmla="*/ 138 w 138"/>
                <a:gd name="T9" fmla="*/ 66 h 135"/>
                <a:gd name="T10" fmla="*/ 132 w 138"/>
                <a:gd name="T11" fmla="*/ 92 h 135"/>
                <a:gd name="T12" fmla="*/ 118 w 138"/>
                <a:gd name="T13" fmla="*/ 115 h 135"/>
                <a:gd name="T14" fmla="*/ 95 w 138"/>
                <a:gd name="T15" fmla="*/ 129 h 135"/>
                <a:gd name="T16" fmla="*/ 69 w 138"/>
                <a:gd name="T17" fmla="*/ 135 h 135"/>
                <a:gd name="T18" fmla="*/ 43 w 138"/>
                <a:gd name="T19" fmla="*/ 129 h 135"/>
                <a:gd name="T20" fmla="*/ 20 w 138"/>
                <a:gd name="T21" fmla="*/ 115 h 135"/>
                <a:gd name="T22" fmla="*/ 5 w 138"/>
                <a:gd name="T23" fmla="*/ 95 h 135"/>
                <a:gd name="T24" fmla="*/ 0 w 138"/>
                <a:gd name="T25" fmla="*/ 69 h 135"/>
                <a:gd name="T26" fmla="*/ 5 w 138"/>
                <a:gd name="T27" fmla="*/ 43 h 135"/>
                <a:gd name="T28" fmla="*/ 20 w 138"/>
                <a:gd name="T29" fmla="*/ 20 h 135"/>
                <a:gd name="T30" fmla="*/ 43 w 138"/>
                <a:gd name="T31" fmla="*/ 5 h 135"/>
                <a:gd name="T32" fmla="*/ 69 w 138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35">
                  <a:moveTo>
                    <a:pt x="69" y="0"/>
                  </a:moveTo>
                  <a:lnTo>
                    <a:pt x="95" y="5"/>
                  </a:lnTo>
                  <a:lnTo>
                    <a:pt x="118" y="20"/>
                  </a:lnTo>
                  <a:lnTo>
                    <a:pt x="132" y="40"/>
                  </a:lnTo>
                  <a:lnTo>
                    <a:pt x="138" y="66"/>
                  </a:lnTo>
                  <a:lnTo>
                    <a:pt x="132" y="92"/>
                  </a:lnTo>
                  <a:lnTo>
                    <a:pt x="118" y="115"/>
                  </a:lnTo>
                  <a:lnTo>
                    <a:pt x="95" y="129"/>
                  </a:lnTo>
                  <a:lnTo>
                    <a:pt x="69" y="135"/>
                  </a:lnTo>
                  <a:lnTo>
                    <a:pt x="43" y="129"/>
                  </a:lnTo>
                  <a:lnTo>
                    <a:pt x="20" y="115"/>
                  </a:lnTo>
                  <a:lnTo>
                    <a:pt x="5" y="95"/>
                  </a:lnTo>
                  <a:lnTo>
                    <a:pt x="0" y="69"/>
                  </a:lnTo>
                  <a:lnTo>
                    <a:pt x="5" y="43"/>
                  </a:lnTo>
                  <a:lnTo>
                    <a:pt x="20" y="20"/>
                  </a:lnTo>
                  <a:lnTo>
                    <a:pt x="43" y="5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7" name="Freeform 142"/>
            <p:cNvSpPr>
              <a:spLocks/>
            </p:cNvSpPr>
            <p:nvPr/>
          </p:nvSpPr>
          <p:spPr bwMode="auto">
            <a:xfrm rot="10800000">
              <a:off x="10749806" y="1109805"/>
              <a:ext cx="108808" cy="108008"/>
            </a:xfrm>
            <a:custGeom>
              <a:avLst/>
              <a:gdLst>
                <a:gd name="T0" fmla="*/ 67 w 136"/>
                <a:gd name="T1" fmla="*/ 0 h 135"/>
                <a:gd name="T2" fmla="*/ 92 w 136"/>
                <a:gd name="T3" fmla="*/ 2 h 135"/>
                <a:gd name="T4" fmla="*/ 116 w 136"/>
                <a:gd name="T5" fmla="*/ 17 h 135"/>
                <a:gd name="T6" fmla="*/ 130 w 136"/>
                <a:gd name="T7" fmla="*/ 40 h 135"/>
                <a:gd name="T8" fmla="*/ 136 w 136"/>
                <a:gd name="T9" fmla="*/ 66 h 135"/>
                <a:gd name="T10" fmla="*/ 130 w 136"/>
                <a:gd name="T11" fmla="*/ 92 h 135"/>
                <a:gd name="T12" fmla="*/ 116 w 136"/>
                <a:gd name="T13" fmla="*/ 115 h 135"/>
                <a:gd name="T14" fmla="*/ 95 w 136"/>
                <a:gd name="T15" fmla="*/ 129 h 135"/>
                <a:gd name="T16" fmla="*/ 69 w 136"/>
                <a:gd name="T17" fmla="*/ 135 h 135"/>
                <a:gd name="T18" fmla="*/ 43 w 136"/>
                <a:gd name="T19" fmla="*/ 129 h 135"/>
                <a:gd name="T20" fmla="*/ 20 w 136"/>
                <a:gd name="T21" fmla="*/ 115 h 135"/>
                <a:gd name="T22" fmla="*/ 6 w 136"/>
                <a:gd name="T23" fmla="*/ 92 h 135"/>
                <a:gd name="T24" fmla="*/ 0 w 136"/>
                <a:gd name="T25" fmla="*/ 66 h 135"/>
                <a:gd name="T26" fmla="*/ 6 w 136"/>
                <a:gd name="T27" fmla="*/ 40 h 135"/>
                <a:gd name="T28" fmla="*/ 20 w 136"/>
                <a:gd name="T29" fmla="*/ 20 h 135"/>
                <a:gd name="T30" fmla="*/ 41 w 136"/>
                <a:gd name="T31" fmla="*/ 2 h 135"/>
                <a:gd name="T32" fmla="*/ 67 w 136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92" y="2"/>
                  </a:lnTo>
                  <a:lnTo>
                    <a:pt x="116" y="17"/>
                  </a:lnTo>
                  <a:lnTo>
                    <a:pt x="130" y="40"/>
                  </a:lnTo>
                  <a:lnTo>
                    <a:pt x="136" y="66"/>
                  </a:lnTo>
                  <a:lnTo>
                    <a:pt x="130" y="92"/>
                  </a:lnTo>
                  <a:lnTo>
                    <a:pt x="116" y="115"/>
                  </a:lnTo>
                  <a:lnTo>
                    <a:pt x="95" y="129"/>
                  </a:lnTo>
                  <a:lnTo>
                    <a:pt x="69" y="135"/>
                  </a:lnTo>
                  <a:lnTo>
                    <a:pt x="43" y="129"/>
                  </a:lnTo>
                  <a:lnTo>
                    <a:pt x="20" y="115"/>
                  </a:lnTo>
                  <a:lnTo>
                    <a:pt x="6" y="92"/>
                  </a:lnTo>
                  <a:lnTo>
                    <a:pt x="0" y="66"/>
                  </a:lnTo>
                  <a:lnTo>
                    <a:pt x="6" y="40"/>
                  </a:lnTo>
                  <a:lnTo>
                    <a:pt x="20" y="20"/>
                  </a:lnTo>
                  <a:lnTo>
                    <a:pt x="41" y="2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8" name="Freeform 143"/>
            <p:cNvSpPr>
              <a:spLocks/>
            </p:cNvSpPr>
            <p:nvPr/>
          </p:nvSpPr>
          <p:spPr bwMode="auto">
            <a:xfrm rot="10800000">
              <a:off x="10950620" y="1010598"/>
              <a:ext cx="108808" cy="108808"/>
            </a:xfrm>
            <a:custGeom>
              <a:avLst/>
              <a:gdLst>
                <a:gd name="T0" fmla="*/ 67 w 136"/>
                <a:gd name="T1" fmla="*/ 0 h 136"/>
                <a:gd name="T2" fmla="*/ 93 w 136"/>
                <a:gd name="T3" fmla="*/ 6 h 136"/>
                <a:gd name="T4" fmla="*/ 116 w 136"/>
                <a:gd name="T5" fmla="*/ 21 h 136"/>
                <a:gd name="T6" fmla="*/ 130 w 136"/>
                <a:gd name="T7" fmla="*/ 41 h 136"/>
                <a:gd name="T8" fmla="*/ 136 w 136"/>
                <a:gd name="T9" fmla="*/ 67 h 136"/>
                <a:gd name="T10" fmla="*/ 130 w 136"/>
                <a:gd name="T11" fmla="*/ 93 h 136"/>
                <a:gd name="T12" fmla="*/ 116 w 136"/>
                <a:gd name="T13" fmla="*/ 116 h 136"/>
                <a:gd name="T14" fmla="*/ 96 w 136"/>
                <a:gd name="T15" fmla="*/ 130 h 136"/>
                <a:gd name="T16" fmla="*/ 70 w 136"/>
                <a:gd name="T17" fmla="*/ 136 h 136"/>
                <a:gd name="T18" fmla="*/ 44 w 136"/>
                <a:gd name="T19" fmla="*/ 130 h 136"/>
                <a:gd name="T20" fmla="*/ 21 w 136"/>
                <a:gd name="T21" fmla="*/ 116 h 136"/>
                <a:gd name="T22" fmla="*/ 6 w 136"/>
                <a:gd name="T23" fmla="*/ 96 h 136"/>
                <a:gd name="T24" fmla="*/ 0 w 136"/>
                <a:gd name="T25" fmla="*/ 70 h 136"/>
                <a:gd name="T26" fmla="*/ 6 w 136"/>
                <a:gd name="T27" fmla="*/ 41 h 136"/>
                <a:gd name="T28" fmla="*/ 21 w 136"/>
                <a:gd name="T29" fmla="*/ 21 h 136"/>
                <a:gd name="T30" fmla="*/ 41 w 136"/>
                <a:gd name="T31" fmla="*/ 6 h 136"/>
                <a:gd name="T32" fmla="*/ 67 w 136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6">
                  <a:moveTo>
                    <a:pt x="67" y="0"/>
                  </a:moveTo>
                  <a:lnTo>
                    <a:pt x="93" y="6"/>
                  </a:lnTo>
                  <a:lnTo>
                    <a:pt x="116" y="21"/>
                  </a:lnTo>
                  <a:lnTo>
                    <a:pt x="130" y="41"/>
                  </a:lnTo>
                  <a:lnTo>
                    <a:pt x="136" y="67"/>
                  </a:lnTo>
                  <a:lnTo>
                    <a:pt x="130" y="93"/>
                  </a:lnTo>
                  <a:lnTo>
                    <a:pt x="116" y="116"/>
                  </a:lnTo>
                  <a:lnTo>
                    <a:pt x="96" y="130"/>
                  </a:lnTo>
                  <a:lnTo>
                    <a:pt x="70" y="136"/>
                  </a:lnTo>
                  <a:lnTo>
                    <a:pt x="44" y="130"/>
                  </a:lnTo>
                  <a:lnTo>
                    <a:pt x="21" y="116"/>
                  </a:lnTo>
                  <a:lnTo>
                    <a:pt x="6" y="96"/>
                  </a:lnTo>
                  <a:lnTo>
                    <a:pt x="0" y="70"/>
                  </a:lnTo>
                  <a:lnTo>
                    <a:pt x="6" y="41"/>
                  </a:lnTo>
                  <a:lnTo>
                    <a:pt x="21" y="21"/>
                  </a:lnTo>
                  <a:lnTo>
                    <a:pt x="41" y="6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9" name="Freeform 144"/>
            <p:cNvSpPr>
              <a:spLocks/>
            </p:cNvSpPr>
            <p:nvPr/>
          </p:nvSpPr>
          <p:spPr bwMode="auto">
            <a:xfrm rot="10800000">
              <a:off x="11160235" y="932192"/>
              <a:ext cx="108808" cy="108808"/>
            </a:xfrm>
            <a:custGeom>
              <a:avLst/>
              <a:gdLst>
                <a:gd name="T0" fmla="*/ 66 w 136"/>
                <a:gd name="T1" fmla="*/ 0 h 136"/>
                <a:gd name="T2" fmla="*/ 95 w 136"/>
                <a:gd name="T3" fmla="*/ 6 h 136"/>
                <a:gd name="T4" fmla="*/ 115 w 136"/>
                <a:gd name="T5" fmla="*/ 21 h 136"/>
                <a:gd name="T6" fmla="*/ 130 w 136"/>
                <a:gd name="T7" fmla="*/ 44 h 136"/>
                <a:gd name="T8" fmla="*/ 136 w 136"/>
                <a:gd name="T9" fmla="*/ 70 h 136"/>
                <a:gd name="T10" fmla="*/ 133 w 136"/>
                <a:gd name="T11" fmla="*/ 96 h 136"/>
                <a:gd name="T12" fmla="*/ 115 w 136"/>
                <a:gd name="T13" fmla="*/ 119 h 136"/>
                <a:gd name="T14" fmla="*/ 95 w 136"/>
                <a:gd name="T15" fmla="*/ 133 h 136"/>
                <a:gd name="T16" fmla="*/ 69 w 136"/>
                <a:gd name="T17" fmla="*/ 136 h 136"/>
                <a:gd name="T18" fmla="*/ 43 w 136"/>
                <a:gd name="T19" fmla="*/ 133 h 136"/>
                <a:gd name="T20" fmla="*/ 20 w 136"/>
                <a:gd name="T21" fmla="*/ 119 h 136"/>
                <a:gd name="T22" fmla="*/ 6 w 136"/>
                <a:gd name="T23" fmla="*/ 96 h 136"/>
                <a:gd name="T24" fmla="*/ 0 w 136"/>
                <a:gd name="T25" fmla="*/ 70 h 136"/>
                <a:gd name="T26" fmla="*/ 6 w 136"/>
                <a:gd name="T27" fmla="*/ 44 h 136"/>
                <a:gd name="T28" fmla="*/ 20 w 136"/>
                <a:gd name="T29" fmla="*/ 21 h 136"/>
                <a:gd name="T30" fmla="*/ 43 w 136"/>
                <a:gd name="T31" fmla="*/ 6 h 136"/>
                <a:gd name="T32" fmla="*/ 66 w 136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6">
                  <a:moveTo>
                    <a:pt x="66" y="0"/>
                  </a:moveTo>
                  <a:lnTo>
                    <a:pt x="95" y="6"/>
                  </a:lnTo>
                  <a:lnTo>
                    <a:pt x="115" y="21"/>
                  </a:lnTo>
                  <a:lnTo>
                    <a:pt x="130" y="44"/>
                  </a:lnTo>
                  <a:lnTo>
                    <a:pt x="136" y="70"/>
                  </a:lnTo>
                  <a:lnTo>
                    <a:pt x="133" y="96"/>
                  </a:lnTo>
                  <a:lnTo>
                    <a:pt x="115" y="119"/>
                  </a:lnTo>
                  <a:lnTo>
                    <a:pt x="95" y="133"/>
                  </a:lnTo>
                  <a:lnTo>
                    <a:pt x="69" y="136"/>
                  </a:lnTo>
                  <a:lnTo>
                    <a:pt x="43" y="133"/>
                  </a:lnTo>
                  <a:lnTo>
                    <a:pt x="20" y="119"/>
                  </a:lnTo>
                  <a:lnTo>
                    <a:pt x="6" y="96"/>
                  </a:lnTo>
                  <a:lnTo>
                    <a:pt x="0" y="70"/>
                  </a:lnTo>
                  <a:lnTo>
                    <a:pt x="6" y="44"/>
                  </a:lnTo>
                  <a:lnTo>
                    <a:pt x="20" y="21"/>
                  </a:lnTo>
                  <a:lnTo>
                    <a:pt x="43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0" name="Freeform 145"/>
            <p:cNvSpPr>
              <a:spLocks/>
            </p:cNvSpPr>
            <p:nvPr/>
          </p:nvSpPr>
          <p:spPr bwMode="auto">
            <a:xfrm rot="10800000">
              <a:off x="11375451" y="872188"/>
              <a:ext cx="110408" cy="108808"/>
            </a:xfrm>
            <a:custGeom>
              <a:avLst/>
              <a:gdLst>
                <a:gd name="T0" fmla="*/ 69 w 138"/>
                <a:gd name="T1" fmla="*/ 0 h 136"/>
                <a:gd name="T2" fmla="*/ 95 w 138"/>
                <a:gd name="T3" fmla="*/ 6 h 136"/>
                <a:gd name="T4" fmla="*/ 118 w 138"/>
                <a:gd name="T5" fmla="*/ 21 h 136"/>
                <a:gd name="T6" fmla="*/ 133 w 138"/>
                <a:gd name="T7" fmla="*/ 41 h 136"/>
                <a:gd name="T8" fmla="*/ 138 w 138"/>
                <a:gd name="T9" fmla="*/ 67 h 136"/>
                <a:gd name="T10" fmla="*/ 133 w 138"/>
                <a:gd name="T11" fmla="*/ 93 h 136"/>
                <a:gd name="T12" fmla="*/ 118 w 138"/>
                <a:gd name="T13" fmla="*/ 116 h 136"/>
                <a:gd name="T14" fmla="*/ 95 w 138"/>
                <a:gd name="T15" fmla="*/ 130 h 136"/>
                <a:gd name="T16" fmla="*/ 69 w 138"/>
                <a:gd name="T17" fmla="*/ 136 h 136"/>
                <a:gd name="T18" fmla="*/ 43 w 138"/>
                <a:gd name="T19" fmla="*/ 130 h 136"/>
                <a:gd name="T20" fmla="*/ 20 w 138"/>
                <a:gd name="T21" fmla="*/ 116 h 136"/>
                <a:gd name="T22" fmla="*/ 6 w 138"/>
                <a:gd name="T23" fmla="*/ 95 h 136"/>
                <a:gd name="T24" fmla="*/ 0 w 138"/>
                <a:gd name="T25" fmla="*/ 70 h 136"/>
                <a:gd name="T26" fmla="*/ 6 w 138"/>
                <a:gd name="T27" fmla="*/ 44 h 136"/>
                <a:gd name="T28" fmla="*/ 20 w 138"/>
                <a:gd name="T29" fmla="*/ 21 h 136"/>
                <a:gd name="T30" fmla="*/ 43 w 138"/>
                <a:gd name="T31" fmla="*/ 6 h 136"/>
                <a:gd name="T32" fmla="*/ 69 w 138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36">
                  <a:moveTo>
                    <a:pt x="69" y="0"/>
                  </a:moveTo>
                  <a:lnTo>
                    <a:pt x="95" y="6"/>
                  </a:lnTo>
                  <a:lnTo>
                    <a:pt x="118" y="21"/>
                  </a:lnTo>
                  <a:lnTo>
                    <a:pt x="133" y="41"/>
                  </a:lnTo>
                  <a:lnTo>
                    <a:pt x="138" y="67"/>
                  </a:lnTo>
                  <a:lnTo>
                    <a:pt x="133" y="93"/>
                  </a:lnTo>
                  <a:lnTo>
                    <a:pt x="118" y="116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3" y="130"/>
                  </a:lnTo>
                  <a:lnTo>
                    <a:pt x="20" y="116"/>
                  </a:lnTo>
                  <a:lnTo>
                    <a:pt x="6" y="95"/>
                  </a:lnTo>
                  <a:lnTo>
                    <a:pt x="0" y="70"/>
                  </a:lnTo>
                  <a:lnTo>
                    <a:pt x="6" y="44"/>
                  </a:lnTo>
                  <a:lnTo>
                    <a:pt x="20" y="21"/>
                  </a:lnTo>
                  <a:lnTo>
                    <a:pt x="43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1" name="Freeform 146"/>
            <p:cNvSpPr>
              <a:spLocks/>
            </p:cNvSpPr>
            <p:nvPr/>
          </p:nvSpPr>
          <p:spPr bwMode="auto">
            <a:xfrm rot="10800000">
              <a:off x="11596267" y="832985"/>
              <a:ext cx="108808" cy="108808"/>
            </a:xfrm>
            <a:custGeom>
              <a:avLst/>
              <a:gdLst>
                <a:gd name="T0" fmla="*/ 67 w 136"/>
                <a:gd name="T1" fmla="*/ 0 h 136"/>
                <a:gd name="T2" fmla="*/ 92 w 136"/>
                <a:gd name="T3" fmla="*/ 3 h 136"/>
                <a:gd name="T4" fmla="*/ 116 w 136"/>
                <a:gd name="T5" fmla="*/ 21 h 136"/>
                <a:gd name="T6" fmla="*/ 130 w 136"/>
                <a:gd name="T7" fmla="*/ 41 h 136"/>
                <a:gd name="T8" fmla="*/ 136 w 136"/>
                <a:gd name="T9" fmla="*/ 67 h 136"/>
                <a:gd name="T10" fmla="*/ 130 w 136"/>
                <a:gd name="T11" fmla="*/ 93 h 136"/>
                <a:gd name="T12" fmla="*/ 116 w 136"/>
                <a:gd name="T13" fmla="*/ 116 h 136"/>
                <a:gd name="T14" fmla="*/ 92 w 136"/>
                <a:gd name="T15" fmla="*/ 130 h 136"/>
                <a:gd name="T16" fmla="*/ 69 w 136"/>
                <a:gd name="T17" fmla="*/ 136 h 136"/>
                <a:gd name="T18" fmla="*/ 43 w 136"/>
                <a:gd name="T19" fmla="*/ 130 h 136"/>
                <a:gd name="T20" fmla="*/ 20 w 136"/>
                <a:gd name="T21" fmla="*/ 116 h 136"/>
                <a:gd name="T22" fmla="*/ 6 w 136"/>
                <a:gd name="T23" fmla="*/ 93 h 136"/>
                <a:gd name="T24" fmla="*/ 0 w 136"/>
                <a:gd name="T25" fmla="*/ 70 h 136"/>
                <a:gd name="T26" fmla="*/ 3 w 136"/>
                <a:gd name="T27" fmla="*/ 41 h 136"/>
                <a:gd name="T28" fmla="*/ 20 w 136"/>
                <a:gd name="T29" fmla="*/ 18 h 136"/>
                <a:gd name="T30" fmla="*/ 41 w 136"/>
                <a:gd name="T31" fmla="*/ 3 h 136"/>
                <a:gd name="T32" fmla="*/ 67 w 136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6">
                  <a:moveTo>
                    <a:pt x="67" y="0"/>
                  </a:moveTo>
                  <a:lnTo>
                    <a:pt x="92" y="3"/>
                  </a:lnTo>
                  <a:lnTo>
                    <a:pt x="116" y="21"/>
                  </a:lnTo>
                  <a:lnTo>
                    <a:pt x="130" y="41"/>
                  </a:lnTo>
                  <a:lnTo>
                    <a:pt x="136" y="67"/>
                  </a:lnTo>
                  <a:lnTo>
                    <a:pt x="130" y="93"/>
                  </a:lnTo>
                  <a:lnTo>
                    <a:pt x="116" y="116"/>
                  </a:lnTo>
                  <a:lnTo>
                    <a:pt x="92" y="130"/>
                  </a:lnTo>
                  <a:lnTo>
                    <a:pt x="69" y="136"/>
                  </a:lnTo>
                  <a:lnTo>
                    <a:pt x="43" y="130"/>
                  </a:lnTo>
                  <a:lnTo>
                    <a:pt x="20" y="116"/>
                  </a:lnTo>
                  <a:lnTo>
                    <a:pt x="6" y="93"/>
                  </a:lnTo>
                  <a:lnTo>
                    <a:pt x="0" y="70"/>
                  </a:lnTo>
                  <a:lnTo>
                    <a:pt x="3" y="41"/>
                  </a:lnTo>
                  <a:lnTo>
                    <a:pt x="20" y="18"/>
                  </a:lnTo>
                  <a:lnTo>
                    <a:pt x="41" y="3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2" name="Freeform 147"/>
            <p:cNvSpPr>
              <a:spLocks/>
            </p:cNvSpPr>
            <p:nvPr/>
          </p:nvSpPr>
          <p:spPr bwMode="auto">
            <a:xfrm rot="10800000">
              <a:off x="11820283" y="816984"/>
              <a:ext cx="108008" cy="108008"/>
            </a:xfrm>
            <a:custGeom>
              <a:avLst/>
              <a:gdLst>
                <a:gd name="T0" fmla="*/ 66 w 135"/>
                <a:gd name="T1" fmla="*/ 0 h 135"/>
                <a:gd name="T2" fmla="*/ 92 w 135"/>
                <a:gd name="T3" fmla="*/ 5 h 135"/>
                <a:gd name="T4" fmla="*/ 115 w 135"/>
                <a:gd name="T5" fmla="*/ 20 h 135"/>
                <a:gd name="T6" fmla="*/ 129 w 135"/>
                <a:gd name="T7" fmla="*/ 40 h 135"/>
                <a:gd name="T8" fmla="*/ 135 w 135"/>
                <a:gd name="T9" fmla="*/ 66 h 135"/>
                <a:gd name="T10" fmla="*/ 129 w 135"/>
                <a:gd name="T11" fmla="*/ 92 h 135"/>
                <a:gd name="T12" fmla="*/ 115 w 135"/>
                <a:gd name="T13" fmla="*/ 115 h 135"/>
                <a:gd name="T14" fmla="*/ 95 w 135"/>
                <a:gd name="T15" fmla="*/ 129 h 135"/>
                <a:gd name="T16" fmla="*/ 69 w 135"/>
                <a:gd name="T17" fmla="*/ 135 h 135"/>
                <a:gd name="T18" fmla="*/ 43 w 135"/>
                <a:gd name="T19" fmla="*/ 129 h 135"/>
                <a:gd name="T20" fmla="*/ 20 w 135"/>
                <a:gd name="T21" fmla="*/ 115 h 135"/>
                <a:gd name="T22" fmla="*/ 5 w 135"/>
                <a:gd name="T23" fmla="*/ 95 h 135"/>
                <a:gd name="T24" fmla="*/ 0 w 135"/>
                <a:gd name="T25" fmla="*/ 69 h 135"/>
                <a:gd name="T26" fmla="*/ 5 w 135"/>
                <a:gd name="T27" fmla="*/ 43 h 135"/>
                <a:gd name="T28" fmla="*/ 20 w 135"/>
                <a:gd name="T29" fmla="*/ 20 h 135"/>
                <a:gd name="T30" fmla="*/ 40 w 135"/>
                <a:gd name="T31" fmla="*/ 5 h 135"/>
                <a:gd name="T32" fmla="*/ 66 w 135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5">
                  <a:moveTo>
                    <a:pt x="66" y="0"/>
                  </a:moveTo>
                  <a:lnTo>
                    <a:pt x="92" y="5"/>
                  </a:lnTo>
                  <a:lnTo>
                    <a:pt x="115" y="20"/>
                  </a:lnTo>
                  <a:lnTo>
                    <a:pt x="129" y="40"/>
                  </a:lnTo>
                  <a:lnTo>
                    <a:pt x="135" y="66"/>
                  </a:lnTo>
                  <a:lnTo>
                    <a:pt x="129" y="92"/>
                  </a:lnTo>
                  <a:lnTo>
                    <a:pt x="115" y="115"/>
                  </a:lnTo>
                  <a:lnTo>
                    <a:pt x="95" y="129"/>
                  </a:lnTo>
                  <a:lnTo>
                    <a:pt x="69" y="135"/>
                  </a:lnTo>
                  <a:lnTo>
                    <a:pt x="43" y="129"/>
                  </a:lnTo>
                  <a:lnTo>
                    <a:pt x="20" y="115"/>
                  </a:lnTo>
                  <a:lnTo>
                    <a:pt x="5" y="95"/>
                  </a:lnTo>
                  <a:lnTo>
                    <a:pt x="0" y="69"/>
                  </a:lnTo>
                  <a:lnTo>
                    <a:pt x="5" y="43"/>
                  </a:lnTo>
                  <a:lnTo>
                    <a:pt x="20" y="20"/>
                  </a:lnTo>
                  <a:lnTo>
                    <a:pt x="40" y="5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3" name="Freeform 148"/>
            <p:cNvSpPr>
              <a:spLocks/>
            </p:cNvSpPr>
            <p:nvPr/>
          </p:nvSpPr>
          <p:spPr bwMode="auto">
            <a:xfrm rot="10800000">
              <a:off x="12044300" y="821784"/>
              <a:ext cx="108008" cy="108008"/>
            </a:xfrm>
            <a:custGeom>
              <a:avLst/>
              <a:gdLst>
                <a:gd name="T0" fmla="*/ 66 w 135"/>
                <a:gd name="T1" fmla="*/ 0 h 135"/>
                <a:gd name="T2" fmla="*/ 92 w 135"/>
                <a:gd name="T3" fmla="*/ 3 h 135"/>
                <a:gd name="T4" fmla="*/ 115 w 135"/>
                <a:gd name="T5" fmla="*/ 17 h 135"/>
                <a:gd name="T6" fmla="*/ 130 w 135"/>
                <a:gd name="T7" fmla="*/ 40 h 135"/>
                <a:gd name="T8" fmla="*/ 135 w 135"/>
                <a:gd name="T9" fmla="*/ 66 h 135"/>
                <a:gd name="T10" fmla="*/ 130 w 135"/>
                <a:gd name="T11" fmla="*/ 92 h 135"/>
                <a:gd name="T12" fmla="*/ 115 w 135"/>
                <a:gd name="T13" fmla="*/ 115 h 135"/>
                <a:gd name="T14" fmla="*/ 95 w 135"/>
                <a:gd name="T15" fmla="*/ 129 h 135"/>
                <a:gd name="T16" fmla="*/ 69 w 135"/>
                <a:gd name="T17" fmla="*/ 135 h 135"/>
                <a:gd name="T18" fmla="*/ 40 w 135"/>
                <a:gd name="T19" fmla="*/ 129 h 135"/>
                <a:gd name="T20" fmla="*/ 20 w 135"/>
                <a:gd name="T21" fmla="*/ 115 h 135"/>
                <a:gd name="T22" fmla="*/ 6 w 135"/>
                <a:gd name="T23" fmla="*/ 92 h 135"/>
                <a:gd name="T24" fmla="*/ 0 w 135"/>
                <a:gd name="T25" fmla="*/ 69 h 135"/>
                <a:gd name="T26" fmla="*/ 3 w 135"/>
                <a:gd name="T27" fmla="*/ 40 h 135"/>
                <a:gd name="T28" fmla="*/ 20 w 135"/>
                <a:gd name="T29" fmla="*/ 20 h 135"/>
                <a:gd name="T30" fmla="*/ 40 w 135"/>
                <a:gd name="T31" fmla="*/ 6 h 135"/>
                <a:gd name="T32" fmla="*/ 66 w 135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5">
                  <a:moveTo>
                    <a:pt x="66" y="0"/>
                  </a:moveTo>
                  <a:lnTo>
                    <a:pt x="92" y="3"/>
                  </a:lnTo>
                  <a:lnTo>
                    <a:pt x="115" y="17"/>
                  </a:lnTo>
                  <a:lnTo>
                    <a:pt x="130" y="40"/>
                  </a:lnTo>
                  <a:lnTo>
                    <a:pt x="135" y="66"/>
                  </a:lnTo>
                  <a:lnTo>
                    <a:pt x="130" y="92"/>
                  </a:lnTo>
                  <a:lnTo>
                    <a:pt x="115" y="115"/>
                  </a:lnTo>
                  <a:lnTo>
                    <a:pt x="95" y="129"/>
                  </a:lnTo>
                  <a:lnTo>
                    <a:pt x="69" y="135"/>
                  </a:lnTo>
                  <a:lnTo>
                    <a:pt x="40" y="129"/>
                  </a:lnTo>
                  <a:lnTo>
                    <a:pt x="20" y="115"/>
                  </a:lnTo>
                  <a:lnTo>
                    <a:pt x="6" y="92"/>
                  </a:lnTo>
                  <a:lnTo>
                    <a:pt x="0" y="69"/>
                  </a:lnTo>
                  <a:lnTo>
                    <a:pt x="3" y="40"/>
                  </a:lnTo>
                  <a:lnTo>
                    <a:pt x="20" y="20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4" name="Freeform 149"/>
            <p:cNvSpPr>
              <a:spLocks/>
            </p:cNvSpPr>
            <p:nvPr/>
          </p:nvSpPr>
          <p:spPr bwMode="auto">
            <a:xfrm rot="10800000">
              <a:off x="10224167" y="4758071"/>
              <a:ext cx="108008" cy="108008"/>
            </a:xfrm>
            <a:custGeom>
              <a:avLst/>
              <a:gdLst>
                <a:gd name="T0" fmla="*/ 66 w 135"/>
                <a:gd name="T1" fmla="*/ 0 h 135"/>
                <a:gd name="T2" fmla="*/ 95 w 135"/>
                <a:gd name="T3" fmla="*/ 6 h 135"/>
                <a:gd name="T4" fmla="*/ 115 w 135"/>
                <a:gd name="T5" fmla="*/ 20 h 135"/>
                <a:gd name="T6" fmla="*/ 129 w 135"/>
                <a:gd name="T7" fmla="*/ 43 h 135"/>
                <a:gd name="T8" fmla="*/ 135 w 135"/>
                <a:gd name="T9" fmla="*/ 69 h 135"/>
                <a:gd name="T10" fmla="*/ 132 w 135"/>
                <a:gd name="T11" fmla="*/ 95 h 135"/>
                <a:gd name="T12" fmla="*/ 118 w 135"/>
                <a:gd name="T13" fmla="*/ 118 h 135"/>
                <a:gd name="T14" fmla="*/ 95 w 135"/>
                <a:gd name="T15" fmla="*/ 133 h 135"/>
                <a:gd name="T16" fmla="*/ 69 w 135"/>
                <a:gd name="T17" fmla="*/ 135 h 135"/>
                <a:gd name="T18" fmla="*/ 43 w 135"/>
                <a:gd name="T19" fmla="*/ 133 h 135"/>
                <a:gd name="T20" fmla="*/ 20 w 135"/>
                <a:gd name="T21" fmla="*/ 118 h 135"/>
                <a:gd name="T22" fmla="*/ 5 w 135"/>
                <a:gd name="T23" fmla="*/ 95 h 135"/>
                <a:gd name="T24" fmla="*/ 0 w 135"/>
                <a:gd name="T25" fmla="*/ 69 h 135"/>
                <a:gd name="T26" fmla="*/ 5 w 135"/>
                <a:gd name="T27" fmla="*/ 43 h 135"/>
                <a:gd name="T28" fmla="*/ 20 w 135"/>
                <a:gd name="T29" fmla="*/ 20 h 135"/>
                <a:gd name="T30" fmla="*/ 43 w 135"/>
                <a:gd name="T31" fmla="*/ 6 h 135"/>
                <a:gd name="T32" fmla="*/ 66 w 135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5">
                  <a:moveTo>
                    <a:pt x="66" y="0"/>
                  </a:moveTo>
                  <a:lnTo>
                    <a:pt x="95" y="6"/>
                  </a:lnTo>
                  <a:lnTo>
                    <a:pt x="115" y="20"/>
                  </a:lnTo>
                  <a:lnTo>
                    <a:pt x="129" y="43"/>
                  </a:lnTo>
                  <a:lnTo>
                    <a:pt x="135" y="69"/>
                  </a:lnTo>
                  <a:lnTo>
                    <a:pt x="132" y="95"/>
                  </a:lnTo>
                  <a:lnTo>
                    <a:pt x="118" y="118"/>
                  </a:lnTo>
                  <a:lnTo>
                    <a:pt x="95" y="133"/>
                  </a:lnTo>
                  <a:lnTo>
                    <a:pt x="69" y="135"/>
                  </a:lnTo>
                  <a:lnTo>
                    <a:pt x="43" y="133"/>
                  </a:lnTo>
                  <a:lnTo>
                    <a:pt x="20" y="118"/>
                  </a:lnTo>
                  <a:lnTo>
                    <a:pt x="5" y="95"/>
                  </a:lnTo>
                  <a:lnTo>
                    <a:pt x="0" y="69"/>
                  </a:lnTo>
                  <a:lnTo>
                    <a:pt x="5" y="43"/>
                  </a:lnTo>
                  <a:lnTo>
                    <a:pt x="20" y="20"/>
                  </a:lnTo>
                  <a:lnTo>
                    <a:pt x="43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5" name="Freeform 150"/>
            <p:cNvSpPr>
              <a:spLocks/>
            </p:cNvSpPr>
            <p:nvPr/>
          </p:nvSpPr>
          <p:spPr bwMode="auto">
            <a:xfrm rot="10800000">
              <a:off x="10074556" y="4589259"/>
              <a:ext cx="108008" cy="108808"/>
            </a:xfrm>
            <a:custGeom>
              <a:avLst/>
              <a:gdLst>
                <a:gd name="T0" fmla="*/ 66 w 135"/>
                <a:gd name="T1" fmla="*/ 0 h 136"/>
                <a:gd name="T2" fmla="*/ 92 w 135"/>
                <a:gd name="T3" fmla="*/ 6 h 136"/>
                <a:gd name="T4" fmla="*/ 115 w 135"/>
                <a:gd name="T5" fmla="*/ 21 h 136"/>
                <a:gd name="T6" fmla="*/ 130 w 135"/>
                <a:gd name="T7" fmla="*/ 41 h 136"/>
                <a:gd name="T8" fmla="*/ 135 w 135"/>
                <a:gd name="T9" fmla="*/ 67 h 136"/>
                <a:gd name="T10" fmla="*/ 130 w 135"/>
                <a:gd name="T11" fmla="*/ 93 h 136"/>
                <a:gd name="T12" fmla="*/ 115 w 135"/>
                <a:gd name="T13" fmla="*/ 116 h 136"/>
                <a:gd name="T14" fmla="*/ 95 w 135"/>
                <a:gd name="T15" fmla="*/ 130 h 136"/>
                <a:gd name="T16" fmla="*/ 69 w 135"/>
                <a:gd name="T17" fmla="*/ 136 h 136"/>
                <a:gd name="T18" fmla="*/ 40 w 135"/>
                <a:gd name="T19" fmla="*/ 133 h 136"/>
                <a:gd name="T20" fmla="*/ 20 w 135"/>
                <a:gd name="T21" fmla="*/ 116 h 136"/>
                <a:gd name="T22" fmla="*/ 6 w 135"/>
                <a:gd name="T23" fmla="*/ 95 h 136"/>
                <a:gd name="T24" fmla="*/ 0 w 135"/>
                <a:gd name="T25" fmla="*/ 70 h 136"/>
                <a:gd name="T26" fmla="*/ 3 w 135"/>
                <a:gd name="T27" fmla="*/ 44 h 136"/>
                <a:gd name="T28" fmla="*/ 20 w 135"/>
                <a:gd name="T29" fmla="*/ 21 h 136"/>
                <a:gd name="T30" fmla="*/ 40 w 135"/>
                <a:gd name="T31" fmla="*/ 6 h 136"/>
                <a:gd name="T32" fmla="*/ 66 w 135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6">
                  <a:moveTo>
                    <a:pt x="66" y="0"/>
                  </a:moveTo>
                  <a:lnTo>
                    <a:pt x="92" y="6"/>
                  </a:lnTo>
                  <a:lnTo>
                    <a:pt x="115" y="21"/>
                  </a:lnTo>
                  <a:lnTo>
                    <a:pt x="130" y="41"/>
                  </a:lnTo>
                  <a:lnTo>
                    <a:pt x="135" y="67"/>
                  </a:lnTo>
                  <a:lnTo>
                    <a:pt x="130" y="93"/>
                  </a:lnTo>
                  <a:lnTo>
                    <a:pt x="115" y="116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0" y="133"/>
                  </a:lnTo>
                  <a:lnTo>
                    <a:pt x="20" y="116"/>
                  </a:lnTo>
                  <a:lnTo>
                    <a:pt x="6" y="95"/>
                  </a:lnTo>
                  <a:lnTo>
                    <a:pt x="0" y="70"/>
                  </a:lnTo>
                  <a:lnTo>
                    <a:pt x="3" y="44"/>
                  </a:lnTo>
                  <a:lnTo>
                    <a:pt x="20" y="21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6" name="Freeform 151"/>
            <p:cNvSpPr>
              <a:spLocks/>
            </p:cNvSpPr>
            <p:nvPr/>
          </p:nvSpPr>
          <p:spPr bwMode="auto">
            <a:xfrm rot="10800000">
              <a:off x="9942547" y="4406845"/>
              <a:ext cx="108808" cy="111208"/>
            </a:xfrm>
            <a:custGeom>
              <a:avLst/>
              <a:gdLst>
                <a:gd name="T0" fmla="*/ 67 w 136"/>
                <a:gd name="T1" fmla="*/ 0 h 139"/>
                <a:gd name="T2" fmla="*/ 92 w 136"/>
                <a:gd name="T3" fmla="*/ 6 h 139"/>
                <a:gd name="T4" fmla="*/ 116 w 136"/>
                <a:gd name="T5" fmla="*/ 20 h 139"/>
                <a:gd name="T6" fmla="*/ 130 w 136"/>
                <a:gd name="T7" fmla="*/ 43 h 139"/>
                <a:gd name="T8" fmla="*/ 136 w 136"/>
                <a:gd name="T9" fmla="*/ 69 h 139"/>
                <a:gd name="T10" fmla="*/ 130 w 136"/>
                <a:gd name="T11" fmla="*/ 95 h 139"/>
                <a:gd name="T12" fmla="*/ 116 w 136"/>
                <a:gd name="T13" fmla="*/ 118 h 139"/>
                <a:gd name="T14" fmla="*/ 95 w 136"/>
                <a:gd name="T15" fmla="*/ 133 h 139"/>
                <a:gd name="T16" fmla="*/ 69 w 136"/>
                <a:gd name="T17" fmla="*/ 139 h 139"/>
                <a:gd name="T18" fmla="*/ 43 w 136"/>
                <a:gd name="T19" fmla="*/ 133 h 139"/>
                <a:gd name="T20" fmla="*/ 20 w 136"/>
                <a:gd name="T21" fmla="*/ 118 h 139"/>
                <a:gd name="T22" fmla="*/ 6 w 136"/>
                <a:gd name="T23" fmla="*/ 95 h 139"/>
                <a:gd name="T24" fmla="*/ 0 w 136"/>
                <a:gd name="T25" fmla="*/ 69 h 139"/>
                <a:gd name="T26" fmla="*/ 6 w 136"/>
                <a:gd name="T27" fmla="*/ 43 h 139"/>
                <a:gd name="T28" fmla="*/ 20 w 136"/>
                <a:gd name="T29" fmla="*/ 20 h 139"/>
                <a:gd name="T30" fmla="*/ 41 w 136"/>
                <a:gd name="T31" fmla="*/ 6 h 139"/>
                <a:gd name="T32" fmla="*/ 67 w 136"/>
                <a:gd name="T3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9">
                  <a:moveTo>
                    <a:pt x="67" y="0"/>
                  </a:moveTo>
                  <a:lnTo>
                    <a:pt x="92" y="6"/>
                  </a:lnTo>
                  <a:lnTo>
                    <a:pt x="116" y="20"/>
                  </a:lnTo>
                  <a:lnTo>
                    <a:pt x="130" y="43"/>
                  </a:lnTo>
                  <a:lnTo>
                    <a:pt x="136" y="69"/>
                  </a:lnTo>
                  <a:lnTo>
                    <a:pt x="130" y="95"/>
                  </a:lnTo>
                  <a:lnTo>
                    <a:pt x="116" y="118"/>
                  </a:lnTo>
                  <a:lnTo>
                    <a:pt x="95" y="133"/>
                  </a:lnTo>
                  <a:lnTo>
                    <a:pt x="69" y="139"/>
                  </a:lnTo>
                  <a:lnTo>
                    <a:pt x="43" y="133"/>
                  </a:lnTo>
                  <a:lnTo>
                    <a:pt x="20" y="118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1" y="6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7" name="Freeform 152"/>
            <p:cNvSpPr>
              <a:spLocks/>
            </p:cNvSpPr>
            <p:nvPr/>
          </p:nvSpPr>
          <p:spPr bwMode="auto">
            <a:xfrm rot="10800000">
              <a:off x="9827338" y="4215632"/>
              <a:ext cx="111208" cy="108808"/>
            </a:xfrm>
            <a:custGeom>
              <a:avLst/>
              <a:gdLst>
                <a:gd name="T0" fmla="*/ 70 w 139"/>
                <a:gd name="T1" fmla="*/ 0 h 136"/>
                <a:gd name="T2" fmla="*/ 96 w 139"/>
                <a:gd name="T3" fmla="*/ 6 h 136"/>
                <a:gd name="T4" fmla="*/ 119 w 139"/>
                <a:gd name="T5" fmla="*/ 20 h 136"/>
                <a:gd name="T6" fmla="*/ 133 w 139"/>
                <a:gd name="T7" fmla="*/ 41 h 136"/>
                <a:gd name="T8" fmla="*/ 139 w 139"/>
                <a:gd name="T9" fmla="*/ 67 h 136"/>
                <a:gd name="T10" fmla="*/ 133 w 139"/>
                <a:gd name="T11" fmla="*/ 95 h 136"/>
                <a:gd name="T12" fmla="*/ 119 w 139"/>
                <a:gd name="T13" fmla="*/ 116 h 136"/>
                <a:gd name="T14" fmla="*/ 96 w 139"/>
                <a:gd name="T15" fmla="*/ 130 h 136"/>
                <a:gd name="T16" fmla="*/ 70 w 139"/>
                <a:gd name="T17" fmla="*/ 136 h 136"/>
                <a:gd name="T18" fmla="*/ 44 w 139"/>
                <a:gd name="T19" fmla="*/ 133 h 136"/>
                <a:gd name="T20" fmla="*/ 21 w 139"/>
                <a:gd name="T21" fmla="*/ 116 h 136"/>
                <a:gd name="T22" fmla="*/ 6 w 139"/>
                <a:gd name="T23" fmla="*/ 95 h 136"/>
                <a:gd name="T24" fmla="*/ 0 w 139"/>
                <a:gd name="T25" fmla="*/ 69 h 136"/>
                <a:gd name="T26" fmla="*/ 6 w 139"/>
                <a:gd name="T27" fmla="*/ 44 h 136"/>
                <a:gd name="T28" fmla="*/ 21 w 139"/>
                <a:gd name="T29" fmla="*/ 20 h 136"/>
                <a:gd name="T30" fmla="*/ 44 w 139"/>
                <a:gd name="T31" fmla="*/ 6 h 136"/>
                <a:gd name="T32" fmla="*/ 70 w 139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36">
                  <a:moveTo>
                    <a:pt x="70" y="0"/>
                  </a:moveTo>
                  <a:lnTo>
                    <a:pt x="96" y="6"/>
                  </a:lnTo>
                  <a:lnTo>
                    <a:pt x="119" y="20"/>
                  </a:lnTo>
                  <a:lnTo>
                    <a:pt x="133" y="41"/>
                  </a:lnTo>
                  <a:lnTo>
                    <a:pt x="139" y="67"/>
                  </a:lnTo>
                  <a:lnTo>
                    <a:pt x="133" y="95"/>
                  </a:lnTo>
                  <a:lnTo>
                    <a:pt x="119" y="116"/>
                  </a:lnTo>
                  <a:lnTo>
                    <a:pt x="96" y="130"/>
                  </a:lnTo>
                  <a:lnTo>
                    <a:pt x="70" y="136"/>
                  </a:lnTo>
                  <a:lnTo>
                    <a:pt x="44" y="133"/>
                  </a:lnTo>
                  <a:lnTo>
                    <a:pt x="21" y="116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4"/>
                  </a:lnTo>
                  <a:lnTo>
                    <a:pt x="21" y="20"/>
                  </a:lnTo>
                  <a:lnTo>
                    <a:pt x="44" y="6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8" name="Freeform 153"/>
            <p:cNvSpPr>
              <a:spLocks/>
            </p:cNvSpPr>
            <p:nvPr/>
          </p:nvSpPr>
          <p:spPr bwMode="auto">
            <a:xfrm rot="10800000">
              <a:off x="9732931" y="4013217"/>
              <a:ext cx="108008" cy="108008"/>
            </a:xfrm>
            <a:custGeom>
              <a:avLst/>
              <a:gdLst>
                <a:gd name="T0" fmla="*/ 66 w 135"/>
                <a:gd name="T1" fmla="*/ 0 h 135"/>
                <a:gd name="T2" fmla="*/ 92 w 135"/>
                <a:gd name="T3" fmla="*/ 6 h 135"/>
                <a:gd name="T4" fmla="*/ 115 w 135"/>
                <a:gd name="T5" fmla="*/ 20 h 135"/>
                <a:gd name="T6" fmla="*/ 129 w 135"/>
                <a:gd name="T7" fmla="*/ 40 h 135"/>
                <a:gd name="T8" fmla="*/ 135 w 135"/>
                <a:gd name="T9" fmla="*/ 66 h 135"/>
                <a:gd name="T10" fmla="*/ 129 w 135"/>
                <a:gd name="T11" fmla="*/ 95 h 135"/>
                <a:gd name="T12" fmla="*/ 115 w 135"/>
                <a:gd name="T13" fmla="*/ 115 h 135"/>
                <a:gd name="T14" fmla="*/ 92 w 135"/>
                <a:gd name="T15" fmla="*/ 130 h 135"/>
                <a:gd name="T16" fmla="*/ 66 w 135"/>
                <a:gd name="T17" fmla="*/ 135 h 135"/>
                <a:gd name="T18" fmla="*/ 40 w 135"/>
                <a:gd name="T19" fmla="*/ 130 h 135"/>
                <a:gd name="T20" fmla="*/ 17 w 135"/>
                <a:gd name="T21" fmla="*/ 115 h 135"/>
                <a:gd name="T22" fmla="*/ 2 w 135"/>
                <a:gd name="T23" fmla="*/ 95 h 135"/>
                <a:gd name="T24" fmla="*/ 0 w 135"/>
                <a:gd name="T25" fmla="*/ 69 h 135"/>
                <a:gd name="T26" fmla="*/ 2 w 135"/>
                <a:gd name="T27" fmla="*/ 43 h 135"/>
                <a:gd name="T28" fmla="*/ 17 w 135"/>
                <a:gd name="T29" fmla="*/ 20 h 135"/>
                <a:gd name="T30" fmla="*/ 40 w 135"/>
                <a:gd name="T31" fmla="*/ 6 h 135"/>
                <a:gd name="T32" fmla="*/ 66 w 135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5">
                  <a:moveTo>
                    <a:pt x="66" y="0"/>
                  </a:moveTo>
                  <a:lnTo>
                    <a:pt x="92" y="6"/>
                  </a:lnTo>
                  <a:lnTo>
                    <a:pt x="115" y="20"/>
                  </a:lnTo>
                  <a:lnTo>
                    <a:pt x="129" y="40"/>
                  </a:lnTo>
                  <a:lnTo>
                    <a:pt x="135" y="66"/>
                  </a:lnTo>
                  <a:lnTo>
                    <a:pt x="129" y="95"/>
                  </a:lnTo>
                  <a:lnTo>
                    <a:pt x="115" y="115"/>
                  </a:lnTo>
                  <a:lnTo>
                    <a:pt x="92" y="130"/>
                  </a:lnTo>
                  <a:lnTo>
                    <a:pt x="66" y="135"/>
                  </a:lnTo>
                  <a:lnTo>
                    <a:pt x="40" y="130"/>
                  </a:lnTo>
                  <a:lnTo>
                    <a:pt x="17" y="115"/>
                  </a:lnTo>
                  <a:lnTo>
                    <a:pt x="2" y="95"/>
                  </a:lnTo>
                  <a:lnTo>
                    <a:pt x="0" y="69"/>
                  </a:lnTo>
                  <a:lnTo>
                    <a:pt x="2" y="43"/>
                  </a:lnTo>
                  <a:lnTo>
                    <a:pt x="17" y="20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9" name="Freeform 154"/>
            <p:cNvSpPr>
              <a:spLocks/>
            </p:cNvSpPr>
            <p:nvPr/>
          </p:nvSpPr>
          <p:spPr bwMode="auto">
            <a:xfrm rot="10800000">
              <a:off x="9659326" y="3800401"/>
              <a:ext cx="108008" cy="108808"/>
            </a:xfrm>
            <a:custGeom>
              <a:avLst/>
              <a:gdLst>
                <a:gd name="T0" fmla="*/ 66 w 135"/>
                <a:gd name="T1" fmla="*/ 0 h 136"/>
                <a:gd name="T2" fmla="*/ 95 w 135"/>
                <a:gd name="T3" fmla="*/ 3 h 136"/>
                <a:gd name="T4" fmla="*/ 115 w 135"/>
                <a:gd name="T5" fmla="*/ 20 h 136"/>
                <a:gd name="T6" fmla="*/ 130 w 135"/>
                <a:gd name="T7" fmla="*/ 40 h 136"/>
                <a:gd name="T8" fmla="*/ 135 w 135"/>
                <a:gd name="T9" fmla="*/ 66 h 136"/>
                <a:gd name="T10" fmla="*/ 130 w 135"/>
                <a:gd name="T11" fmla="*/ 92 h 136"/>
                <a:gd name="T12" fmla="*/ 115 w 135"/>
                <a:gd name="T13" fmla="*/ 115 h 136"/>
                <a:gd name="T14" fmla="*/ 95 w 135"/>
                <a:gd name="T15" fmla="*/ 130 h 136"/>
                <a:gd name="T16" fmla="*/ 69 w 135"/>
                <a:gd name="T17" fmla="*/ 136 h 136"/>
                <a:gd name="T18" fmla="*/ 43 w 135"/>
                <a:gd name="T19" fmla="*/ 130 h 136"/>
                <a:gd name="T20" fmla="*/ 20 w 135"/>
                <a:gd name="T21" fmla="*/ 115 h 136"/>
                <a:gd name="T22" fmla="*/ 6 w 135"/>
                <a:gd name="T23" fmla="*/ 92 h 136"/>
                <a:gd name="T24" fmla="*/ 0 w 135"/>
                <a:gd name="T25" fmla="*/ 69 h 136"/>
                <a:gd name="T26" fmla="*/ 6 w 135"/>
                <a:gd name="T27" fmla="*/ 40 h 136"/>
                <a:gd name="T28" fmla="*/ 20 w 135"/>
                <a:gd name="T29" fmla="*/ 20 h 136"/>
                <a:gd name="T30" fmla="*/ 40 w 135"/>
                <a:gd name="T31" fmla="*/ 6 h 136"/>
                <a:gd name="T32" fmla="*/ 66 w 135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6">
                  <a:moveTo>
                    <a:pt x="66" y="0"/>
                  </a:moveTo>
                  <a:lnTo>
                    <a:pt x="95" y="3"/>
                  </a:lnTo>
                  <a:lnTo>
                    <a:pt x="115" y="20"/>
                  </a:lnTo>
                  <a:lnTo>
                    <a:pt x="130" y="40"/>
                  </a:lnTo>
                  <a:lnTo>
                    <a:pt x="135" y="66"/>
                  </a:lnTo>
                  <a:lnTo>
                    <a:pt x="130" y="92"/>
                  </a:lnTo>
                  <a:lnTo>
                    <a:pt x="115" y="115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3" y="130"/>
                  </a:lnTo>
                  <a:lnTo>
                    <a:pt x="20" y="115"/>
                  </a:lnTo>
                  <a:lnTo>
                    <a:pt x="6" y="92"/>
                  </a:lnTo>
                  <a:lnTo>
                    <a:pt x="0" y="69"/>
                  </a:lnTo>
                  <a:lnTo>
                    <a:pt x="6" y="40"/>
                  </a:lnTo>
                  <a:lnTo>
                    <a:pt x="20" y="20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0" name="Freeform 155"/>
            <p:cNvSpPr>
              <a:spLocks/>
            </p:cNvSpPr>
            <p:nvPr/>
          </p:nvSpPr>
          <p:spPr bwMode="auto">
            <a:xfrm rot="10800000">
              <a:off x="9604122" y="3584385"/>
              <a:ext cx="110408" cy="108008"/>
            </a:xfrm>
            <a:custGeom>
              <a:avLst/>
              <a:gdLst>
                <a:gd name="T0" fmla="*/ 66 w 138"/>
                <a:gd name="T1" fmla="*/ 0 h 135"/>
                <a:gd name="T2" fmla="*/ 95 w 138"/>
                <a:gd name="T3" fmla="*/ 6 h 135"/>
                <a:gd name="T4" fmla="*/ 118 w 138"/>
                <a:gd name="T5" fmla="*/ 20 h 135"/>
                <a:gd name="T6" fmla="*/ 133 w 138"/>
                <a:gd name="T7" fmla="*/ 40 h 135"/>
                <a:gd name="T8" fmla="*/ 138 w 138"/>
                <a:gd name="T9" fmla="*/ 66 h 135"/>
                <a:gd name="T10" fmla="*/ 133 w 138"/>
                <a:gd name="T11" fmla="*/ 92 h 135"/>
                <a:gd name="T12" fmla="*/ 118 w 138"/>
                <a:gd name="T13" fmla="*/ 115 h 135"/>
                <a:gd name="T14" fmla="*/ 95 w 138"/>
                <a:gd name="T15" fmla="*/ 130 h 135"/>
                <a:gd name="T16" fmla="*/ 69 w 138"/>
                <a:gd name="T17" fmla="*/ 135 h 135"/>
                <a:gd name="T18" fmla="*/ 43 w 138"/>
                <a:gd name="T19" fmla="*/ 133 h 135"/>
                <a:gd name="T20" fmla="*/ 20 w 138"/>
                <a:gd name="T21" fmla="*/ 115 h 135"/>
                <a:gd name="T22" fmla="*/ 6 w 138"/>
                <a:gd name="T23" fmla="*/ 95 h 135"/>
                <a:gd name="T24" fmla="*/ 0 w 138"/>
                <a:gd name="T25" fmla="*/ 69 h 135"/>
                <a:gd name="T26" fmla="*/ 6 w 138"/>
                <a:gd name="T27" fmla="*/ 43 h 135"/>
                <a:gd name="T28" fmla="*/ 20 w 138"/>
                <a:gd name="T29" fmla="*/ 20 h 135"/>
                <a:gd name="T30" fmla="*/ 43 w 138"/>
                <a:gd name="T31" fmla="*/ 6 h 135"/>
                <a:gd name="T32" fmla="*/ 66 w 138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35">
                  <a:moveTo>
                    <a:pt x="66" y="0"/>
                  </a:moveTo>
                  <a:lnTo>
                    <a:pt x="95" y="6"/>
                  </a:lnTo>
                  <a:lnTo>
                    <a:pt x="118" y="20"/>
                  </a:lnTo>
                  <a:lnTo>
                    <a:pt x="133" y="40"/>
                  </a:lnTo>
                  <a:lnTo>
                    <a:pt x="138" y="66"/>
                  </a:lnTo>
                  <a:lnTo>
                    <a:pt x="133" y="92"/>
                  </a:lnTo>
                  <a:lnTo>
                    <a:pt x="118" y="115"/>
                  </a:lnTo>
                  <a:lnTo>
                    <a:pt x="95" y="130"/>
                  </a:lnTo>
                  <a:lnTo>
                    <a:pt x="69" y="135"/>
                  </a:lnTo>
                  <a:lnTo>
                    <a:pt x="43" y="133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3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1" name="Freeform 156"/>
            <p:cNvSpPr>
              <a:spLocks/>
            </p:cNvSpPr>
            <p:nvPr/>
          </p:nvSpPr>
          <p:spPr bwMode="auto">
            <a:xfrm rot="10800000">
              <a:off x="9571320" y="3362769"/>
              <a:ext cx="111208" cy="108008"/>
            </a:xfrm>
            <a:custGeom>
              <a:avLst/>
              <a:gdLst>
                <a:gd name="T0" fmla="*/ 70 w 139"/>
                <a:gd name="T1" fmla="*/ 0 h 135"/>
                <a:gd name="T2" fmla="*/ 96 w 139"/>
                <a:gd name="T3" fmla="*/ 5 h 135"/>
                <a:gd name="T4" fmla="*/ 119 w 139"/>
                <a:gd name="T5" fmla="*/ 20 h 135"/>
                <a:gd name="T6" fmla="*/ 133 w 139"/>
                <a:gd name="T7" fmla="*/ 40 h 135"/>
                <a:gd name="T8" fmla="*/ 139 w 139"/>
                <a:gd name="T9" fmla="*/ 66 h 135"/>
                <a:gd name="T10" fmla="*/ 133 w 139"/>
                <a:gd name="T11" fmla="*/ 95 h 135"/>
                <a:gd name="T12" fmla="*/ 119 w 139"/>
                <a:gd name="T13" fmla="*/ 115 h 135"/>
                <a:gd name="T14" fmla="*/ 96 w 139"/>
                <a:gd name="T15" fmla="*/ 129 h 135"/>
                <a:gd name="T16" fmla="*/ 70 w 139"/>
                <a:gd name="T17" fmla="*/ 135 h 135"/>
                <a:gd name="T18" fmla="*/ 44 w 139"/>
                <a:gd name="T19" fmla="*/ 132 h 135"/>
                <a:gd name="T20" fmla="*/ 21 w 139"/>
                <a:gd name="T21" fmla="*/ 115 h 135"/>
                <a:gd name="T22" fmla="*/ 6 w 139"/>
                <a:gd name="T23" fmla="*/ 95 h 135"/>
                <a:gd name="T24" fmla="*/ 0 w 139"/>
                <a:gd name="T25" fmla="*/ 69 h 135"/>
                <a:gd name="T26" fmla="*/ 6 w 139"/>
                <a:gd name="T27" fmla="*/ 43 h 135"/>
                <a:gd name="T28" fmla="*/ 21 w 139"/>
                <a:gd name="T29" fmla="*/ 20 h 135"/>
                <a:gd name="T30" fmla="*/ 44 w 139"/>
                <a:gd name="T31" fmla="*/ 5 h 135"/>
                <a:gd name="T32" fmla="*/ 70 w 139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35">
                  <a:moveTo>
                    <a:pt x="70" y="0"/>
                  </a:moveTo>
                  <a:lnTo>
                    <a:pt x="96" y="5"/>
                  </a:lnTo>
                  <a:lnTo>
                    <a:pt x="119" y="20"/>
                  </a:lnTo>
                  <a:lnTo>
                    <a:pt x="133" y="40"/>
                  </a:lnTo>
                  <a:lnTo>
                    <a:pt x="139" y="66"/>
                  </a:lnTo>
                  <a:lnTo>
                    <a:pt x="133" y="95"/>
                  </a:lnTo>
                  <a:lnTo>
                    <a:pt x="119" y="115"/>
                  </a:lnTo>
                  <a:lnTo>
                    <a:pt x="96" y="129"/>
                  </a:lnTo>
                  <a:lnTo>
                    <a:pt x="70" y="135"/>
                  </a:lnTo>
                  <a:lnTo>
                    <a:pt x="44" y="132"/>
                  </a:lnTo>
                  <a:lnTo>
                    <a:pt x="21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1" y="20"/>
                  </a:lnTo>
                  <a:lnTo>
                    <a:pt x="44" y="5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2" name="Freeform 157"/>
            <p:cNvSpPr>
              <a:spLocks/>
            </p:cNvSpPr>
            <p:nvPr/>
          </p:nvSpPr>
          <p:spPr bwMode="auto">
            <a:xfrm rot="10800000">
              <a:off x="9560119" y="3138753"/>
              <a:ext cx="110408" cy="108808"/>
            </a:xfrm>
            <a:custGeom>
              <a:avLst/>
              <a:gdLst>
                <a:gd name="T0" fmla="*/ 69 w 138"/>
                <a:gd name="T1" fmla="*/ 0 h 136"/>
                <a:gd name="T2" fmla="*/ 95 w 138"/>
                <a:gd name="T3" fmla="*/ 6 h 136"/>
                <a:gd name="T4" fmla="*/ 118 w 138"/>
                <a:gd name="T5" fmla="*/ 20 h 136"/>
                <a:gd name="T6" fmla="*/ 132 w 138"/>
                <a:gd name="T7" fmla="*/ 41 h 136"/>
                <a:gd name="T8" fmla="*/ 138 w 138"/>
                <a:gd name="T9" fmla="*/ 67 h 136"/>
                <a:gd name="T10" fmla="*/ 132 w 138"/>
                <a:gd name="T11" fmla="*/ 95 h 136"/>
                <a:gd name="T12" fmla="*/ 118 w 138"/>
                <a:gd name="T13" fmla="*/ 116 h 136"/>
                <a:gd name="T14" fmla="*/ 95 w 138"/>
                <a:gd name="T15" fmla="*/ 130 h 136"/>
                <a:gd name="T16" fmla="*/ 69 w 138"/>
                <a:gd name="T17" fmla="*/ 136 h 136"/>
                <a:gd name="T18" fmla="*/ 43 w 138"/>
                <a:gd name="T19" fmla="*/ 133 h 136"/>
                <a:gd name="T20" fmla="*/ 20 w 138"/>
                <a:gd name="T21" fmla="*/ 116 h 136"/>
                <a:gd name="T22" fmla="*/ 6 w 138"/>
                <a:gd name="T23" fmla="*/ 95 h 136"/>
                <a:gd name="T24" fmla="*/ 0 w 138"/>
                <a:gd name="T25" fmla="*/ 69 h 136"/>
                <a:gd name="T26" fmla="*/ 6 w 138"/>
                <a:gd name="T27" fmla="*/ 43 h 136"/>
                <a:gd name="T28" fmla="*/ 20 w 138"/>
                <a:gd name="T29" fmla="*/ 20 h 136"/>
                <a:gd name="T30" fmla="*/ 43 w 138"/>
                <a:gd name="T31" fmla="*/ 6 h 136"/>
                <a:gd name="T32" fmla="*/ 69 w 138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36">
                  <a:moveTo>
                    <a:pt x="69" y="0"/>
                  </a:moveTo>
                  <a:lnTo>
                    <a:pt x="95" y="6"/>
                  </a:lnTo>
                  <a:lnTo>
                    <a:pt x="118" y="20"/>
                  </a:lnTo>
                  <a:lnTo>
                    <a:pt x="132" y="41"/>
                  </a:lnTo>
                  <a:lnTo>
                    <a:pt x="138" y="67"/>
                  </a:lnTo>
                  <a:lnTo>
                    <a:pt x="132" y="95"/>
                  </a:lnTo>
                  <a:lnTo>
                    <a:pt x="118" y="116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3" y="133"/>
                  </a:lnTo>
                  <a:lnTo>
                    <a:pt x="20" y="116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3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3" name="Freeform 158"/>
            <p:cNvSpPr>
              <a:spLocks/>
            </p:cNvSpPr>
            <p:nvPr/>
          </p:nvSpPr>
          <p:spPr bwMode="auto">
            <a:xfrm rot="10800000">
              <a:off x="9571320" y="2915537"/>
              <a:ext cx="108808" cy="108008"/>
            </a:xfrm>
            <a:custGeom>
              <a:avLst/>
              <a:gdLst>
                <a:gd name="T0" fmla="*/ 67 w 136"/>
                <a:gd name="T1" fmla="*/ 0 h 135"/>
                <a:gd name="T2" fmla="*/ 93 w 136"/>
                <a:gd name="T3" fmla="*/ 6 h 135"/>
                <a:gd name="T4" fmla="*/ 116 w 136"/>
                <a:gd name="T5" fmla="*/ 20 h 135"/>
                <a:gd name="T6" fmla="*/ 130 w 136"/>
                <a:gd name="T7" fmla="*/ 43 h 135"/>
                <a:gd name="T8" fmla="*/ 136 w 136"/>
                <a:gd name="T9" fmla="*/ 69 h 135"/>
                <a:gd name="T10" fmla="*/ 130 w 136"/>
                <a:gd name="T11" fmla="*/ 95 h 135"/>
                <a:gd name="T12" fmla="*/ 116 w 136"/>
                <a:gd name="T13" fmla="*/ 118 h 135"/>
                <a:gd name="T14" fmla="*/ 95 w 136"/>
                <a:gd name="T15" fmla="*/ 132 h 135"/>
                <a:gd name="T16" fmla="*/ 70 w 136"/>
                <a:gd name="T17" fmla="*/ 135 h 135"/>
                <a:gd name="T18" fmla="*/ 44 w 136"/>
                <a:gd name="T19" fmla="*/ 132 h 135"/>
                <a:gd name="T20" fmla="*/ 21 w 136"/>
                <a:gd name="T21" fmla="*/ 115 h 135"/>
                <a:gd name="T22" fmla="*/ 6 w 136"/>
                <a:gd name="T23" fmla="*/ 95 h 135"/>
                <a:gd name="T24" fmla="*/ 0 w 136"/>
                <a:gd name="T25" fmla="*/ 69 h 135"/>
                <a:gd name="T26" fmla="*/ 6 w 136"/>
                <a:gd name="T27" fmla="*/ 43 h 135"/>
                <a:gd name="T28" fmla="*/ 21 w 136"/>
                <a:gd name="T29" fmla="*/ 20 h 135"/>
                <a:gd name="T30" fmla="*/ 41 w 136"/>
                <a:gd name="T31" fmla="*/ 6 h 135"/>
                <a:gd name="T32" fmla="*/ 67 w 136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93" y="6"/>
                  </a:lnTo>
                  <a:lnTo>
                    <a:pt x="116" y="20"/>
                  </a:lnTo>
                  <a:lnTo>
                    <a:pt x="130" y="43"/>
                  </a:lnTo>
                  <a:lnTo>
                    <a:pt x="136" y="69"/>
                  </a:lnTo>
                  <a:lnTo>
                    <a:pt x="130" y="95"/>
                  </a:lnTo>
                  <a:lnTo>
                    <a:pt x="116" y="118"/>
                  </a:lnTo>
                  <a:lnTo>
                    <a:pt x="95" y="132"/>
                  </a:lnTo>
                  <a:lnTo>
                    <a:pt x="70" y="135"/>
                  </a:lnTo>
                  <a:lnTo>
                    <a:pt x="44" y="132"/>
                  </a:lnTo>
                  <a:lnTo>
                    <a:pt x="21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1" y="20"/>
                  </a:lnTo>
                  <a:lnTo>
                    <a:pt x="41" y="6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4" name="Freeform 159"/>
            <p:cNvSpPr>
              <a:spLocks/>
            </p:cNvSpPr>
            <p:nvPr/>
          </p:nvSpPr>
          <p:spPr bwMode="auto">
            <a:xfrm rot="10800000">
              <a:off x="9604122" y="2691520"/>
              <a:ext cx="108008" cy="111208"/>
            </a:xfrm>
            <a:custGeom>
              <a:avLst/>
              <a:gdLst>
                <a:gd name="T0" fmla="*/ 66 w 135"/>
                <a:gd name="T1" fmla="*/ 0 h 139"/>
                <a:gd name="T2" fmla="*/ 92 w 135"/>
                <a:gd name="T3" fmla="*/ 6 h 139"/>
                <a:gd name="T4" fmla="*/ 115 w 135"/>
                <a:gd name="T5" fmla="*/ 21 h 139"/>
                <a:gd name="T6" fmla="*/ 130 w 135"/>
                <a:gd name="T7" fmla="*/ 44 h 139"/>
                <a:gd name="T8" fmla="*/ 135 w 135"/>
                <a:gd name="T9" fmla="*/ 70 h 139"/>
                <a:gd name="T10" fmla="*/ 130 w 135"/>
                <a:gd name="T11" fmla="*/ 96 h 139"/>
                <a:gd name="T12" fmla="*/ 115 w 135"/>
                <a:gd name="T13" fmla="*/ 119 h 139"/>
                <a:gd name="T14" fmla="*/ 95 w 135"/>
                <a:gd name="T15" fmla="*/ 133 h 139"/>
                <a:gd name="T16" fmla="*/ 69 w 135"/>
                <a:gd name="T17" fmla="*/ 139 h 139"/>
                <a:gd name="T18" fmla="*/ 43 w 135"/>
                <a:gd name="T19" fmla="*/ 133 h 139"/>
                <a:gd name="T20" fmla="*/ 20 w 135"/>
                <a:gd name="T21" fmla="*/ 119 h 139"/>
                <a:gd name="T22" fmla="*/ 6 w 135"/>
                <a:gd name="T23" fmla="*/ 96 h 139"/>
                <a:gd name="T24" fmla="*/ 0 w 135"/>
                <a:gd name="T25" fmla="*/ 70 h 139"/>
                <a:gd name="T26" fmla="*/ 6 w 135"/>
                <a:gd name="T27" fmla="*/ 44 h 139"/>
                <a:gd name="T28" fmla="*/ 20 w 135"/>
                <a:gd name="T29" fmla="*/ 21 h 139"/>
                <a:gd name="T30" fmla="*/ 40 w 135"/>
                <a:gd name="T31" fmla="*/ 6 h 139"/>
                <a:gd name="T32" fmla="*/ 66 w 135"/>
                <a:gd name="T3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9">
                  <a:moveTo>
                    <a:pt x="66" y="0"/>
                  </a:moveTo>
                  <a:lnTo>
                    <a:pt x="92" y="6"/>
                  </a:lnTo>
                  <a:lnTo>
                    <a:pt x="115" y="21"/>
                  </a:lnTo>
                  <a:lnTo>
                    <a:pt x="130" y="44"/>
                  </a:lnTo>
                  <a:lnTo>
                    <a:pt x="135" y="70"/>
                  </a:lnTo>
                  <a:lnTo>
                    <a:pt x="130" y="96"/>
                  </a:lnTo>
                  <a:lnTo>
                    <a:pt x="115" y="119"/>
                  </a:lnTo>
                  <a:lnTo>
                    <a:pt x="95" y="133"/>
                  </a:lnTo>
                  <a:lnTo>
                    <a:pt x="69" y="139"/>
                  </a:lnTo>
                  <a:lnTo>
                    <a:pt x="43" y="133"/>
                  </a:lnTo>
                  <a:lnTo>
                    <a:pt x="20" y="119"/>
                  </a:lnTo>
                  <a:lnTo>
                    <a:pt x="6" y="96"/>
                  </a:lnTo>
                  <a:lnTo>
                    <a:pt x="0" y="70"/>
                  </a:lnTo>
                  <a:lnTo>
                    <a:pt x="6" y="44"/>
                  </a:lnTo>
                  <a:lnTo>
                    <a:pt x="20" y="21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5" name="Freeform 160"/>
            <p:cNvSpPr>
              <a:spLocks/>
            </p:cNvSpPr>
            <p:nvPr/>
          </p:nvSpPr>
          <p:spPr bwMode="auto">
            <a:xfrm rot="10800000">
              <a:off x="10200966" y="1285018"/>
              <a:ext cx="108808" cy="110408"/>
            </a:xfrm>
            <a:custGeom>
              <a:avLst/>
              <a:gdLst>
                <a:gd name="T0" fmla="*/ 67 w 136"/>
                <a:gd name="T1" fmla="*/ 0 h 138"/>
                <a:gd name="T2" fmla="*/ 93 w 136"/>
                <a:gd name="T3" fmla="*/ 5 h 138"/>
                <a:gd name="T4" fmla="*/ 116 w 136"/>
                <a:gd name="T5" fmla="*/ 20 h 138"/>
                <a:gd name="T6" fmla="*/ 130 w 136"/>
                <a:gd name="T7" fmla="*/ 43 h 138"/>
                <a:gd name="T8" fmla="*/ 136 w 136"/>
                <a:gd name="T9" fmla="*/ 69 h 138"/>
                <a:gd name="T10" fmla="*/ 130 w 136"/>
                <a:gd name="T11" fmla="*/ 95 h 138"/>
                <a:gd name="T12" fmla="*/ 116 w 136"/>
                <a:gd name="T13" fmla="*/ 118 h 138"/>
                <a:gd name="T14" fmla="*/ 93 w 136"/>
                <a:gd name="T15" fmla="*/ 132 h 138"/>
                <a:gd name="T16" fmla="*/ 70 w 136"/>
                <a:gd name="T17" fmla="*/ 138 h 138"/>
                <a:gd name="T18" fmla="*/ 41 w 136"/>
                <a:gd name="T19" fmla="*/ 132 h 138"/>
                <a:gd name="T20" fmla="*/ 21 w 136"/>
                <a:gd name="T21" fmla="*/ 118 h 138"/>
                <a:gd name="T22" fmla="*/ 3 w 136"/>
                <a:gd name="T23" fmla="*/ 95 h 138"/>
                <a:gd name="T24" fmla="*/ 0 w 136"/>
                <a:gd name="T25" fmla="*/ 69 h 138"/>
                <a:gd name="T26" fmla="*/ 3 w 136"/>
                <a:gd name="T27" fmla="*/ 43 h 138"/>
                <a:gd name="T28" fmla="*/ 18 w 136"/>
                <a:gd name="T29" fmla="*/ 20 h 138"/>
                <a:gd name="T30" fmla="*/ 41 w 136"/>
                <a:gd name="T31" fmla="*/ 5 h 138"/>
                <a:gd name="T32" fmla="*/ 67 w 136"/>
                <a:gd name="T33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8">
                  <a:moveTo>
                    <a:pt x="67" y="0"/>
                  </a:moveTo>
                  <a:lnTo>
                    <a:pt x="93" y="5"/>
                  </a:lnTo>
                  <a:lnTo>
                    <a:pt x="116" y="20"/>
                  </a:lnTo>
                  <a:lnTo>
                    <a:pt x="130" y="43"/>
                  </a:lnTo>
                  <a:lnTo>
                    <a:pt x="136" y="69"/>
                  </a:lnTo>
                  <a:lnTo>
                    <a:pt x="130" y="95"/>
                  </a:lnTo>
                  <a:lnTo>
                    <a:pt x="116" y="118"/>
                  </a:lnTo>
                  <a:lnTo>
                    <a:pt x="93" y="132"/>
                  </a:lnTo>
                  <a:lnTo>
                    <a:pt x="70" y="138"/>
                  </a:lnTo>
                  <a:lnTo>
                    <a:pt x="41" y="132"/>
                  </a:lnTo>
                  <a:lnTo>
                    <a:pt x="21" y="118"/>
                  </a:lnTo>
                  <a:lnTo>
                    <a:pt x="3" y="95"/>
                  </a:lnTo>
                  <a:lnTo>
                    <a:pt x="0" y="69"/>
                  </a:lnTo>
                  <a:lnTo>
                    <a:pt x="3" y="43"/>
                  </a:lnTo>
                  <a:lnTo>
                    <a:pt x="18" y="20"/>
                  </a:lnTo>
                  <a:lnTo>
                    <a:pt x="41" y="5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6" name="Freeform 161"/>
            <p:cNvSpPr>
              <a:spLocks/>
            </p:cNvSpPr>
            <p:nvPr/>
          </p:nvSpPr>
          <p:spPr bwMode="auto">
            <a:xfrm rot="10800000">
              <a:off x="10373778" y="1141807"/>
              <a:ext cx="108808" cy="111208"/>
            </a:xfrm>
            <a:custGeom>
              <a:avLst/>
              <a:gdLst>
                <a:gd name="T0" fmla="*/ 66 w 136"/>
                <a:gd name="T1" fmla="*/ 0 h 139"/>
                <a:gd name="T2" fmla="*/ 92 w 136"/>
                <a:gd name="T3" fmla="*/ 6 h 139"/>
                <a:gd name="T4" fmla="*/ 115 w 136"/>
                <a:gd name="T5" fmla="*/ 20 h 139"/>
                <a:gd name="T6" fmla="*/ 130 w 136"/>
                <a:gd name="T7" fmla="*/ 44 h 139"/>
                <a:gd name="T8" fmla="*/ 136 w 136"/>
                <a:gd name="T9" fmla="*/ 69 h 139"/>
                <a:gd name="T10" fmla="*/ 130 w 136"/>
                <a:gd name="T11" fmla="*/ 95 h 139"/>
                <a:gd name="T12" fmla="*/ 115 w 136"/>
                <a:gd name="T13" fmla="*/ 118 h 139"/>
                <a:gd name="T14" fmla="*/ 95 w 136"/>
                <a:gd name="T15" fmla="*/ 133 h 139"/>
                <a:gd name="T16" fmla="*/ 69 w 136"/>
                <a:gd name="T17" fmla="*/ 139 h 139"/>
                <a:gd name="T18" fmla="*/ 43 w 136"/>
                <a:gd name="T19" fmla="*/ 133 h 139"/>
                <a:gd name="T20" fmla="*/ 20 w 136"/>
                <a:gd name="T21" fmla="*/ 118 h 139"/>
                <a:gd name="T22" fmla="*/ 6 w 136"/>
                <a:gd name="T23" fmla="*/ 95 h 139"/>
                <a:gd name="T24" fmla="*/ 0 w 136"/>
                <a:gd name="T25" fmla="*/ 72 h 139"/>
                <a:gd name="T26" fmla="*/ 6 w 136"/>
                <a:gd name="T27" fmla="*/ 44 h 139"/>
                <a:gd name="T28" fmla="*/ 20 w 136"/>
                <a:gd name="T29" fmla="*/ 20 h 139"/>
                <a:gd name="T30" fmla="*/ 40 w 136"/>
                <a:gd name="T31" fmla="*/ 6 h 139"/>
                <a:gd name="T32" fmla="*/ 66 w 136"/>
                <a:gd name="T3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9">
                  <a:moveTo>
                    <a:pt x="66" y="0"/>
                  </a:moveTo>
                  <a:lnTo>
                    <a:pt x="92" y="6"/>
                  </a:lnTo>
                  <a:lnTo>
                    <a:pt x="115" y="20"/>
                  </a:lnTo>
                  <a:lnTo>
                    <a:pt x="130" y="44"/>
                  </a:lnTo>
                  <a:lnTo>
                    <a:pt x="136" y="69"/>
                  </a:lnTo>
                  <a:lnTo>
                    <a:pt x="130" y="95"/>
                  </a:lnTo>
                  <a:lnTo>
                    <a:pt x="115" y="118"/>
                  </a:lnTo>
                  <a:lnTo>
                    <a:pt x="95" y="133"/>
                  </a:lnTo>
                  <a:lnTo>
                    <a:pt x="69" y="139"/>
                  </a:lnTo>
                  <a:lnTo>
                    <a:pt x="43" y="133"/>
                  </a:lnTo>
                  <a:lnTo>
                    <a:pt x="20" y="118"/>
                  </a:lnTo>
                  <a:lnTo>
                    <a:pt x="6" y="95"/>
                  </a:lnTo>
                  <a:lnTo>
                    <a:pt x="0" y="72"/>
                  </a:lnTo>
                  <a:lnTo>
                    <a:pt x="6" y="44"/>
                  </a:lnTo>
                  <a:lnTo>
                    <a:pt x="20" y="20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7" name="Freeform 162"/>
            <p:cNvSpPr>
              <a:spLocks/>
            </p:cNvSpPr>
            <p:nvPr/>
          </p:nvSpPr>
          <p:spPr bwMode="auto">
            <a:xfrm rot="10800000">
              <a:off x="10754606" y="906591"/>
              <a:ext cx="108808" cy="108808"/>
            </a:xfrm>
            <a:custGeom>
              <a:avLst/>
              <a:gdLst>
                <a:gd name="T0" fmla="*/ 67 w 136"/>
                <a:gd name="T1" fmla="*/ 0 h 136"/>
                <a:gd name="T2" fmla="*/ 93 w 136"/>
                <a:gd name="T3" fmla="*/ 6 h 136"/>
                <a:gd name="T4" fmla="*/ 116 w 136"/>
                <a:gd name="T5" fmla="*/ 20 h 136"/>
                <a:gd name="T6" fmla="*/ 130 w 136"/>
                <a:gd name="T7" fmla="*/ 43 h 136"/>
                <a:gd name="T8" fmla="*/ 136 w 136"/>
                <a:gd name="T9" fmla="*/ 66 h 136"/>
                <a:gd name="T10" fmla="*/ 133 w 136"/>
                <a:gd name="T11" fmla="*/ 92 h 136"/>
                <a:gd name="T12" fmla="*/ 116 w 136"/>
                <a:gd name="T13" fmla="*/ 115 h 136"/>
                <a:gd name="T14" fmla="*/ 96 w 136"/>
                <a:gd name="T15" fmla="*/ 130 h 136"/>
                <a:gd name="T16" fmla="*/ 70 w 136"/>
                <a:gd name="T17" fmla="*/ 136 h 136"/>
                <a:gd name="T18" fmla="*/ 44 w 136"/>
                <a:gd name="T19" fmla="*/ 133 h 136"/>
                <a:gd name="T20" fmla="*/ 21 w 136"/>
                <a:gd name="T21" fmla="*/ 115 h 136"/>
                <a:gd name="T22" fmla="*/ 6 w 136"/>
                <a:gd name="T23" fmla="*/ 95 h 136"/>
                <a:gd name="T24" fmla="*/ 0 w 136"/>
                <a:gd name="T25" fmla="*/ 69 h 136"/>
                <a:gd name="T26" fmla="*/ 6 w 136"/>
                <a:gd name="T27" fmla="*/ 43 h 136"/>
                <a:gd name="T28" fmla="*/ 21 w 136"/>
                <a:gd name="T29" fmla="*/ 20 h 136"/>
                <a:gd name="T30" fmla="*/ 41 w 136"/>
                <a:gd name="T31" fmla="*/ 6 h 136"/>
                <a:gd name="T32" fmla="*/ 67 w 136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6">
                  <a:moveTo>
                    <a:pt x="67" y="0"/>
                  </a:moveTo>
                  <a:lnTo>
                    <a:pt x="93" y="6"/>
                  </a:lnTo>
                  <a:lnTo>
                    <a:pt x="116" y="20"/>
                  </a:lnTo>
                  <a:lnTo>
                    <a:pt x="130" y="43"/>
                  </a:lnTo>
                  <a:lnTo>
                    <a:pt x="136" y="66"/>
                  </a:lnTo>
                  <a:lnTo>
                    <a:pt x="133" y="92"/>
                  </a:lnTo>
                  <a:lnTo>
                    <a:pt x="116" y="115"/>
                  </a:lnTo>
                  <a:lnTo>
                    <a:pt x="96" y="130"/>
                  </a:lnTo>
                  <a:lnTo>
                    <a:pt x="70" y="136"/>
                  </a:lnTo>
                  <a:lnTo>
                    <a:pt x="44" y="133"/>
                  </a:lnTo>
                  <a:lnTo>
                    <a:pt x="21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1" y="20"/>
                  </a:lnTo>
                  <a:lnTo>
                    <a:pt x="41" y="6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8" name="Freeform 163"/>
            <p:cNvSpPr>
              <a:spLocks/>
            </p:cNvSpPr>
            <p:nvPr/>
          </p:nvSpPr>
          <p:spPr bwMode="auto">
            <a:xfrm rot="10800000">
              <a:off x="11386652" y="688174"/>
              <a:ext cx="110408" cy="108008"/>
            </a:xfrm>
            <a:custGeom>
              <a:avLst/>
              <a:gdLst>
                <a:gd name="T0" fmla="*/ 66 w 138"/>
                <a:gd name="T1" fmla="*/ 0 h 135"/>
                <a:gd name="T2" fmla="*/ 95 w 138"/>
                <a:gd name="T3" fmla="*/ 6 h 135"/>
                <a:gd name="T4" fmla="*/ 118 w 138"/>
                <a:gd name="T5" fmla="*/ 20 h 135"/>
                <a:gd name="T6" fmla="*/ 132 w 138"/>
                <a:gd name="T7" fmla="*/ 43 h 135"/>
                <a:gd name="T8" fmla="*/ 138 w 138"/>
                <a:gd name="T9" fmla="*/ 66 h 135"/>
                <a:gd name="T10" fmla="*/ 132 w 138"/>
                <a:gd name="T11" fmla="*/ 92 h 135"/>
                <a:gd name="T12" fmla="*/ 118 w 138"/>
                <a:gd name="T13" fmla="*/ 115 h 135"/>
                <a:gd name="T14" fmla="*/ 95 w 138"/>
                <a:gd name="T15" fmla="*/ 133 h 135"/>
                <a:gd name="T16" fmla="*/ 69 w 138"/>
                <a:gd name="T17" fmla="*/ 135 h 135"/>
                <a:gd name="T18" fmla="*/ 43 w 138"/>
                <a:gd name="T19" fmla="*/ 133 h 135"/>
                <a:gd name="T20" fmla="*/ 20 w 138"/>
                <a:gd name="T21" fmla="*/ 118 h 135"/>
                <a:gd name="T22" fmla="*/ 5 w 138"/>
                <a:gd name="T23" fmla="*/ 95 h 135"/>
                <a:gd name="T24" fmla="*/ 0 w 138"/>
                <a:gd name="T25" fmla="*/ 69 h 135"/>
                <a:gd name="T26" fmla="*/ 5 w 138"/>
                <a:gd name="T27" fmla="*/ 43 h 135"/>
                <a:gd name="T28" fmla="*/ 20 w 138"/>
                <a:gd name="T29" fmla="*/ 20 h 135"/>
                <a:gd name="T30" fmla="*/ 43 w 138"/>
                <a:gd name="T31" fmla="*/ 6 h 135"/>
                <a:gd name="T32" fmla="*/ 66 w 138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35">
                  <a:moveTo>
                    <a:pt x="66" y="0"/>
                  </a:moveTo>
                  <a:lnTo>
                    <a:pt x="95" y="6"/>
                  </a:lnTo>
                  <a:lnTo>
                    <a:pt x="118" y="20"/>
                  </a:lnTo>
                  <a:lnTo>
                    <a:pt x="132" y="43"/>
                  </a:lnTo>
                  <a:lnTo>
                    <a:pt x="138" y="66"/>
                  </a:lnTo>
                  <a:lnTo>
                    <a:pt x="132" y="92"/>
                  </a:lnTo>
                  <a:lnTo>
                    <a:pt x="118" y="115"/>
                  </a:lnTo>
                  <a:lnTo>
                    <a:pt x="95" y="133"/>
                  </a:lnTo>
                  <a:lnTo>
                    <a:pt x="69" y="135"/>
                  </a:lnTo>
                  <a:lnTo>
                    <a:pt x="43" y="133"/>
                  </a:lnTo>
                  <a:lnTo>
                    <a:pt x="20" y="118"/>
                  </a:lnTo>
                  <a:lnTo>
                    <a:pt x="5" y="95"/>
                  </a:lnTo>
                  <a:lnTo>
                    <a:pt x="0" y="69"/>
                  </a:lnTo>
                  <a:lnTo>
                    <a:pt x="5" y="43"/>
                  </a:lnTo>
                  <a:lnTo>
                    <a:pt x="20" y="20"/>
                  </a:lnTo>
                  <a:lnTo>
                    <a:pt x="43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9" name="Freeform 164"/>
            <p:cNvSpPr>
              <a:spLocks/>
            </p:cNvSpPr>
            <p:nvPr/>
          </p:nvSpPr>
          <p:spPr bwMode="auto">
            <a:xfrm rot="10800000">
              <a:off x="11610668" y="652972"/>
              <a:ext cx="108008" cy="108808"/>
            </a:xfrm>
            <a:custGeom>
              <a:avLst/>
              <a:gdLst>
                <a:gd name="T0" fmla="*/ 69 w 135"/>
                <a:gd name="T1" fmla="*/ 0 h 136"/>
                <a:gd name="T2" fmla="*/ 95 w 135"/>
                <a:gd name="T3" fmla="*/ 6 h 136"/>
                <a:gd name="T4" fmla="*/ 118 w 135"/>
                <a:gd name="T5" fmla="*/ 20 h 136"/>
                <a:gd name="T6" fmla="*/ 133 w 135"/>
                <a:gd name="T7" fmla="*/ 41 h 136"/>
                <a:gd name="T8" fmla="*/ 135 w 135"/>
                <a:gd name="T9" fmla="*/ 66 h 136"/>
                <a:gd name="T10" fmla="*/ 133 w 135"/>
                <a:gd name="T11" fmla="*/ 92 h 136"/>
                <a:gd name="T12" fmla="*/ 115 w 135"/>
                <a:gd name="T13" fmla="*/ 115 h 136"/>
                <a:gd name="T14" fmla="*/ 95 w 135"/>
                <a:gd name="T15" fmla="*/ 130 h 136"/>
                <a:gd name="T16" fmla="*/ 69 w 135"/>
                <a:gd name="T17" fmla="*/ 136 h 136"/>
                <a:gd name="T18" fmla="*/ 43 w 135"/>
                <a:gd name="T19" fmla="*/ 130 h 136"/>
                <a:gd name="T20" fmla="*/ 20 w 135"/>
                <a:gd name="T21" fmla="*/ 115 h 136"/>
                <a:gd name="T22" fmla="*/ 6 w 135"/>
                <a:gd name="T23" fmla="*/ 95 h 136"/>
                <a:gd name="T24" fmla="*/ 0 w 135"/>
                <a:gd name="T25" fmla="*/ 69 h 136"/>
                <a:gd name="T26" fmla="*/ 6 w 135"/>
                <a:gd name="T27" fmla="*/ 43 h 136"/>
                <a:gd name="T28" fmla="*/ 20 w 135"/>
                <a:gd name="T29" fmla="*/ 20 h 136"/>
                <a:gd name="T30" fmla="*/ 43 w 135"/>
                <a:gd name="T31" fmla="*/ 6 h 136"/>
                <a:gd name="T32" fmla="*/ 69 w 135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6">
                  <a:moveTo>
                    <a:pt x="69" y="0"/>
                  </a:moveTo>
                  <a:lnTo>
                    <a:pt x="95" y="6"/>
                  </a:lnTo>
                  <a:lnTo>
                    <a:pt x="118" y="20"/>
                  </a:lnTo>
                  <a:lnTo>
                    <a:pt x="133" y="41"/>
                  </a:lnTo>
                  <a:lnTo>
                    <a:pt x="135" y="66"/>
                  </a:lnTo>
                  <a:lnTo>
                    <a:pt x="133" y="92"/>
                  </a:lnTo>
                  <a:lnTo>
                    <a:pt x="115" y="115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3" y="130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3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0" name="Freeform 165"/>
            <p:cNvSpPr>
              <a:spLocks/>
            </p:cNvSpPr>
            <p:nvPr/>
          </p:nvSpPr>
          <p:spPr bwMode="auto">
            <a:xfrm rot="10800000">
              <a:off x="11833884" y="639371"/>
              <a:ext cx="108808" cy="108808"/>
            </a:xfrm>
            <a:custGeom>
              <a:avLst/>
              <a:gdLst>
                <a:gd name="T0" fmla="*/ 69 w 136"/>
                <a:gd name="T1" fmla="*/ 0 h 136"/>
                <a:gd name="T2" fmla="*/ 95 w 136"/>
                <a:gd name="T3" fmla="*/ 6 h 136"/>
                <a:gd name="T4" fmla="*/ 119 w 136"/>
                <a:gd name="T5" fmla="*/ 21 h 136"/>
                <a:gd name="T6" fmla="*/ 133 w 136"/>
                <a:gd name="T7" fmla="*/ 44 h 136"/>
                <a:gd name="T8" fmla="*/ 136 w 136"/>
                <a:gd name="T9" fmla="*/ 67 h 136"/>
                <a:gd name="T10" fmla="*/ 133 w 136"/>
                <a:gd name="T11" fmla="*/ 96 h 136"/>
                <a:gd name="T12" fmla="*/ 119 w 136"/>
                <a:gd name="T13" fmla="*/ 116 h 136"/>
                <a:gd name="T14" fmla="*/ 95 w 136"/>
                <a:gd name="T15" fmla="*/ 130 h 136"/>
                <a:gd name="T16" fmla="*/ 69 w 136"/>
                <a:gd name="T17" fmla="*/ 136 h 136"/>
                <a:gd name="T18" fmla="*/ 44 w 136"/>
                <a:gd name="T19" fmla="*/ 133 h 136"/>
                <a:gd name="T20" fmla="*/ 20 w 136"/>
                <a:gd name="T21" fmla="*/ 116 h 136"/>
                <a:gd name="T22" fmla="*/ 6 w 136"/>
                <a:gd name="T23" fmla="*/ 96 h 136"/>
                <a:gd name="T24" fmla="*/ 0 w 136"/>
                <a:gd name="T25" fmla="*/ 70 h 136"/>
                <a:gd name="T26" fmla="*/ 6 w 136"/>
                <a:gd name="T27" fmla="*/ 44 h 136"/>
                <a:gd name="T28" fmla="*/ 20 w 136"/>
                <a:gd name="T29" fmla="*/ 21 h 136"/>
                <a:gd name="T30" fmla="*/ 44 w 136"/>
                <a:gd name="T31" fmla="*/ 6 h 136"/>
                <a:gd name="T32" fmla="*/ 69 w 136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6">
                  <a:moveTo>
                    <a:pt x="69" y="0"/>
                  </a:moveTo>
                  <a:lnTo>
                    <a:pt x="95" y="6"/>
                  </a:lnTo>
                  <a:lnTo>
                    <a:pt x="119" y="21"/>
                  </a:lnTo>
                  <a:lnTo>
                    <a:pt x="133" y="44"/>
                  </a:lnTo>
                  <a:lnTo>
                    <a:pt x="136" y="67"/>
                  </a:lnTo>
                  <a:lnTo>
                    <a:pt x="133" y="96"/>
                  </a:lnTo>
                  <a:lnTo>
                    <a:pt x="119" y="116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4" y="133"/>
                  </a:lnTo>
                  <a:lnTo>
                    <a:pt x="20" y="116"/>
                  </a:lnTo>
                  <a:lnTo>
                    <a:pt x="6" y="96"/>
                  </a:lnTo>
                  <a:lnTo>
                    <a:pt x="0" y="70"/>
                  </a:lnTo>
                  <a:lnTo>
                    <a:pt x="6" y="44"/>
                  </a:lnTo>
                  <a:lnTo>
                    <a:pt x="20" y="21"/>
                  </a:lnTo>
                  <a:lnTo>
                    <a:pt x="44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1" name="Freeform 166"/>
            <p:cNvSpPr>
              <a:spLocks/>
            </p:cNvSpPr>
            <p:nvPr/>
          </p:nvSpPr>
          <p:spPr bwMode="auto">
            <a:xfrm rot="10800000">
              <a:off x="12057901" y="644171"/>
              <a:ext cx="108008" cy="108008"/>
            </a:xfrm>
            <a:custGeom>
              <a:avLst/>
              <a:gdLst>
                <a:gd name="T0" fmla="*/ 66 w 135"/>
                <a:gd name="T1" fmla="*/ 0 h 135"/>
                <a:gd name="T2" fmla="*/ 95 w 135"/>
                <a:gd name="T3" fmla="*/ 5 h 135"/>
                <a:gd name="T4" fmla="*/ 115 w 135"/>
                <a:gd name="T5" fmla="*/ 20 h 135"/>
                <a:gd name="T6" fmla="*/ 132 w 135"/>
                <a:gd name="T7" fmla="*/ 40 h 135"/>
                <a:gd name="T8" fmla="*/ 135 w 135"/>
                <a:gd name="T9" fmla="*/ 66 h 135"/>
                <a:gd name="T10" fmla="*/ 132 w 135"/>
                <a:gd name="T11" fmla="*/ 92 h 135"/>
                <a:gd name="T12" fmla="*/ 118 w 135"/>
                <a:gd name="T13" fmla="*/ 115 h 135"/>
                <a:gd name="T14" fmla="*/ 95 w 135"/>
                <a:gd name="T15" fmla="*/ 129 h 135"/>
                <a:gd name="T16" fmla="*/ 69 w 135"/>
                <a:gd name="T17" fmla="*/ 135 h 135"/>
                <a:gd name="T18" fmla="*/ 43 w 135"/>
                <a:gd name="T19" fmla="*/ 129 h 135"/>
                <a:gd name="T20" fmla="*/ 20 w 135"/>
                <a:gd name="T21" fmla="*/ 115 h 135"/>
                <a:gd name="T22" fmla="*/ 5 w 135"/>
                <a:gd name="T23" fmla="*/ 95 h 135"/>
                <a:gd name="T24" fmla="*/ 0 w 135"/>
                <a:gd name="T25" fmla="*/ 69 h 135"/>
                <a:gd name="T26" fmla="*/ 5 w 135"/>
                <a:gd name="T27" fmla="*/ 43 h 135"/>
                <a:gd name="T28" fmla="*/ 20 w 135"/>
                <a:gd name="T29" fmla="*/ 20 h 135"/>
                <a:gd name="T30" fmla="*/ 43 w 135"/>
                <a:gd name="T31" fmla="*/ 5 h 135"/>
                <a:gd name="T32" fmla="*/ 66 w 135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5">
                  <a:moveTo>
                    <a:pt x="66" y="0"/>
                  </a:moveTo>
                  <a:lnTo>
                    <a:pt x="95" y="5"/>
                  </a:lnTo>
                  <a:lnTo>
                    <a:pt x="115" y="20"/>
                  </a:lnTo>
                  <a:lnTo>
                    <a:pt x="132" y="40"/>
                  </a:lnTo>
                  <a:lnTo>
                    <a:pt x="135" y="66"/>
                  </a:lnTo>
                  <a:lnTo>
                    <a:pt x="132" y="92"/>
                  </a:lnTo>
                  <a:lnTo>
                    <a:pt x="118" y="115"/>
                  </a:lnTo>
                  <a:lnTo>
                    <a:pt x="95" y="129"/>
                  </a:lnTo>
                  <a:lnTo>
                    <a:pt x="69" y="135"/>
                  </a:lnTo>
                  <a:lnTo>
                    <a:pt x="43" y="129"/>
                  </a:lnTo>
                  <a:lnTo>
                    <a:pt x="20" y="115"/>
                  </a:lnTo>
                  <a:lnTo>
                    <a:pt x="5" y="95"/>
                  </a:lnTo>
                  <a:lnTo>
                    <a:pt x="0" y="69"/>
                  </a:lnTo>
                  <a:lnTo>
                    <a:pt x="5" y="43"/>
                  </a:lnTo>
                  <a:lnTo>
                    <a:pt x="20" y="20"/>
                  </a:lnTo>
                  <a:lnTo>
                    <a:pt x="43" y="5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2" name="Freeform 167"/>
            <p:cNvSpPr>
              <a:spLocks/>
            </p:cNvSpPr>
            <p:nvPr/>
          </p:nvSpPr>
          <p:spPr bwMode="auto">
            <a:xfrm rot="10800000">
              <a:off x="11015425" y="5456522"/>
              <a:ext cx="172813" cy="172813"/>
            </a:xfrm>
            <a:custGeom>
              <a:avLst/>
              <a:gdLst>
                <a:gd name="T0" fmla="*/ 115 w 216"/>
                <a:gd name="T1" fmla="*/ 0 h 216"/>
                <a:gd name="T2" fmla="*/ 150 w 216"/>
                <a:gd name="T3" fmla="*/ 6 h 216"/>
                <a:gd name="T4" fmla="*/ 179 w 216"/>
                <a:gd name="T5" fmla="*/ 26 h 216"/>
                <a:gd name="T6" fmla="*/ 202 w 216"/>
                <a:gd name="T7" fmla="*/ 52 h 216"/>
                <a:gd name="T8" fmla="*/ 213 w 216"/>
                <a:gd name="T9" fmla="*/ 81 h 216"/>
                <a:gd name="T10" fmla="*/ 216 w 216"/>
                <a:gd name="T11" fmla="*/ 115 h 216"/>
                <a:gd name="T12" fmla="*/ 210 w 216"/>
                <a:gd name="T13" fmla="*/ 150 h 216"/>
                <a:gd name="T14" fmla="*/ 190 w 216"/>
                <a:gd name="T15" fmla="*/ 179 h 216"/>
                <a:gd name="T16" fmla="*/ 167 w 216"/>
                <a:gd name="T17" fmla="*/ 202 h 216"/>
                <a:gd name="T18" fmla="*/ 135 w 216"/>
                <a:gd name="T19" fmla="*/ 213 h 216"/>
                <a:gd name="T20" fmla="*/ 101 w 216"/>
                <a:gd name="T21" fmla="*/ 216 h 216"/>
                <a:gd name="T22" fmla="*/ 69 w 216"/>
                <a:gd name="T23" fmla="*/ 210 h 216"/>
                <a:gd name="T24" fmla="*/ 37 w 216"/>
                <a:gd name="T25" fmla="*/ 190 h 216"/>
                <a:gd name="T26" fmla="*/ 14 w 216"/>
                <a:gd name="T27" fmla="*/ 167 h 216"/>
                <a:gd name="T28" fmla="*/ 3 w 216"/>
                <a:gd name="T29" fmla="*/ 135 h 216"/>
                <a:gd name="T30" fmla="*/ 0 w 216"/>
                <a:gd name="T31" fmla="*/ 101 h 216"/>
                <a:gd name="T32" fmla="*/ 6 w 216"/>
                <a:gd name="T33" fmla="*/ 66 h 216"/>
                <a:gd name="T34" fmla="*/ 26 w 216"/>
                <a:gd name="T35" fmla="*/ 37 h 216"/>
                <a:gd name="T36" fmla="*/ 52 w 216"/>
                <a:gd name="T37" fmla="*/ 14 h 216"/>
                <a:gd name="T38" fmla="*/ 81 w 216"/>
                <a:gd name="T39" fmla="*/ 3 h 216"/>
                <a:gd name="T40" fmla="*/ 115 w 216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6">
                  <a:moveTo>
                    <a:pt x="115" y="0"/>
                  </a:moveTo>
                  <a:lnTo>
                    <a:pt x="150" y="6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3" y="81"/>
                  </a:lnTo>
                  <a:lnTo>
                    <a:pt x="216" y="115"/>
                  </a:lnTo>
                  <a:lnTo>
                    <a:pt x="210" y="150"/>
                  </a:lnTo>
                  <a:lnTo>
                    <a:pt x="190" y="179"/>
                  </a:lnTo>
                  <a:lnTo>
                    <a:pt x="167" y="202"/>
                  </a:lnTo>
                  <a:lnTo>
                    <a:pt x="135" y="213"/>
                  </a:lnTo>
                  <a:lnTo>
                    <a:pt x="101" y="216"/>
                  </a:lnTo>
                  <a:lnTo>
                    <a:pt x="69" y="210"/>
                  </a:lnTo>
                  <a:lnTo>
                    <a:pt x="37" y="190"/>
                  </a:lnTo>
                  <a:lnTo>
                    <a:pt x="14" y="167"/>
                  </a:lnTo>
                  <a:lnTo>
                    <a:pt x="3" y="135"/>
                  </a:lnTo>
                  <a:lnTo>
                    <a:pt x="0" y="101"/>
                  </a:lnTo>
                  <a:lnTo>
                    <a:pt x="6" y="66"/>
                  </a:lnTo>
                  <a:lnTo>
                    <a:pt x="26" y="37"/>
                  </a:lnTo>
                  <a:lnTo>
                    <a:pt x="52" y="14"/>
                  </a:lnTo>
                  <a:lnTo>
                    <a:pt x="81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3" name="Freeform 168"/>
            <p:cNvSpPr>
              <a:spLocks/>
            </p:cNvSpPr>
            <p:nvPr/>
          </p:nvSpPr>
          <p:spPr bwMode="auto">
            <a:xfrm rot="10800000">
              <a:off x="10805010" y="5370915"/>
              <a:ext cx="176013" cy="175213"/>
            </a:xfrm>
            <a:custGeom>
              <a:avLst/>
              <a:gdLst>
                <a:gd name="T0" fmla="*/ 116 w 220"/>
                <a:gd name="T1" fmla="*/ 0 h 219"/>
                <a:gd name="T2" fmla="*/ 150 w 220"/>
                <a:gd name="T3" fmla="*/ 8 h 219"/>
                <a:gd name="T4" fmla="*/ 179 w 220"/>
                <a:gd name="T5" fmla="*/ 26 h 219"/>
                <a:gd name="T6" fmla="*/ 202 w 220"/>
                <a:gd name="T7" fmla="*/ 52 h 219"/>
                <a:gd name="T8" fmla="*/ 214 w 220"/>
                <a:gd name="T9" fmla="*/ 83 h 219"/>
                <a:gd name="T10" fmla="*/ 220 w 220"/>
                <a:gd name="T11" fmla="*/ 118 h 219"/>
                <a:gd name="T12" fmla="*/ 211 w 220"/>
                <a:gd name="T13" fmla="*/ 150 h 219"/>
                <a:gd name="T14" fmla="*/ 191 w 220"/>
                <a:gd name="T15" fmla="*/ 181 h 219"/>
                <a:gd name="T16" fmla="*/ 168 w 220"/>
                <a:gd name="T17" fmla="*/ 202 h 219"/>
                <a:gd name="T18" fmla="*/ 136 w 220"/>
                <a:gd name="T19" fmla="*/ 216 h 219"/>
                <a:gd name="T20" fmla="*/ 101 w 220"/>
                <a:gd name="T21" fmla="*/ 219 h 219"/>
                <a:gd name="T22" fmla="*/ 67 w 220"/>
                <a:gd name="T23" fmla="*/ 210 h 219"/>
                <a:gd name="T24" fmla="*/ 38 w 220"/>
                <a:gd name="T25" fmla="*/ 193 h 219"/>
                <a:gd name="T26" fmla="*/ 15 w 220"/>
                <a:gd name="T27" fmla="*/ 167 h 219"/>
                <a:gd name="T28" fmla="*/ 3 w 220"/>
                <a:gd name="T29" fmla="*/ 135 h 219"/>
                <a:gd name="T30" fmla="*/ 0 w 220"/>
                <a:gd name="T31" fmla="*/ 104 h 219"/>
                <a:gd name="T32" fmla="*/ 9 w 220"/>
                <a:gd name="T33" fmla="*/ 69 h 219"/>
                <a:gd name="T34" fmla="*/ 26 w 220"/>
                <a:gd name="T35" fmla="*/ 40 h 219"/>
                <a:gd name="T36" fmla="*/ 52 w 220"/>
                <a:gd name="T37" fmla="*/ 17 h 219"/>
                <a:gd name="T38" fmla="*/ 81 w 220"/>
                <a:gd name="T39" fmla="*/ 3 h 219"/>
                <a:gd name="T40" fmla="*/ 116 w 220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0" h="219">
                  <a:moveTo>
                    <a:pt x="116" y="0"/>
                  </a:moveTo>
                  <a:lnTo>
                    <a:pt x="150" y="8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4" y="83"/>
                  </a:lnTo>
                  <a:lnTo>
                    <a:pt x="220" y="118"/>
                  </a:lnTo>
                  <a:lnTo>
                    <a:pt x="211" y="150"/>
                  </a:lnTo>
                  <a:lnTo>
                    <a:pt x="191" y="181"/>
                  </a:lnTo>
                  <a:lnTo>
                    <a:pt x="168" y="202"/>
                  </a:lnTo>
                  <a:lnTo>
                    <a:pt x="136" y="216"/>
                  </a:lnTo>
                  <a:lnTo>
                    <a:pt x="101" y="219"/>
                  </a:lnTo>
                  <a:lnTo>
                    <a:pt x="67" y="210"/>
                  </a:lnTo>
                  <a:lnTo>
                    <a:pt x="38" y="193"/>
                  </a:lnTo>
                  <a:lnTo>
                    <a:pt x="15" y="167"/>
                  </a:lnTo>
                  <a:lnTo>
                    <a:pt x="3" y="135"/>
                  </a:lnTo>
                  <a:lnTo>
                    <a:pt x="0" y="104"/>
                  </a:lnTo>
                  <a:lnTo>
                    <a:pt x="9" y="69"/>
                  </a:lnTo>
                  <a:lnTo>
                    <a:pt x="26" y="40"/>
                  </a:lnTo>
                  <a:lnTo>
                    <a:pt x="52" y="17"/>
                  </a:lnTo>
                  <a:lnTo>
                    <a:pt x="81" y="3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4" name="Freeform 169"/>
            <p:cNvSpPr>
              <a:spLocks/>
            </p:cNvSpPr>
            <p:nvPr/>
          </p:nvSpPr>
          <p:spPr bwMode="auto">
            <a:xfrm rot="10800000">
              <a:off x="10108959" y="4894081"/>
              <a:ext cx="108008" cy="108008"/>
            </a:xfrm>
            <a:custGeom>
              <a:avLst/>
              <a:gdLst>
                <a:gd name="T0" fmla="*/ 66 w 135"/>
                <a:gd name="T1" fmla="*/ 0 h 135"/>
                <a:gd name="T2" fmla="*/ 95 w 135"/>
                <a:gd name="T3" fmla="*/ 6 h 135"/>
                <a:gd name="T4" fmla="*/ 115 w 135"/>
                <a:gd name="T5" fmla="*/ 20 h 135"/>
                <a:gd name="T6" fmla="*/ 132 w 135"/>
                <a:gd name="T7" fmla="*/ 40 h 135"/>
                <a:gd name="T8" fmla="*/ 135 w 135"/>
                <a:gd name="T9" fmla="*/ 66 h 135"/>
                <a:gd name="T10" fmla="*/ 129 w 135"/>
                <a:gd name="T11" fmla="*/ 92 h 135"/>
                <a:gd name="T12" fmla="*/ 115 w 135"/>
                <a:gd name="T13" fmla="*/ 115 h 135"/>
                <a:gd name="T14" fmla="*/ 95 w 135"/>
                <a:gd name="T15" fmla="*/ 130 h 135"/>
                <a:gd name="T16" fmla="*/ 69 w 135"/>
                <a:gd name="T17" fmla="*/ 135 h 135"/>
                <a:gd name="T18" fmla="*/ 43 w 135"/>
                <a:gd name="T19" fmla="*/ 130 h 135"/>
                <a:gd name="T20" fmla="*/ 20 w 135"/>
                <a:gd name="T21" fmla="*/ 115 h 135"/>
                <a:gd name="T22" fmla="*/ 5 w 135"/>
                <a:gd name="T23" fmla="*/ 95 h 135"/>
                <a:gd name="T24" fmla="*/ 0 w 135"/>
                <a:gd name="T25" fmla="*/ 69 h 135"/>
                <a:gd name="T26" fmla="*/ 5 w 135"/>
                <a:gd name="T27" fmla="*/ 40 h 135"/>
                <a:gd name="T28" fmla="*/ 20 w 135"/>
                <a:gd name="T29" fmla="*/ 20 h 135"/>
                <a:gd name="T30" fmla="*/ 43 w 135"/>
                <a:gd name="T31" fmla="*/ 6 h 135"/>
                <a:gd name="T32" fmla="*/ 66 w 135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5">
                  <a:moveTo>
                    <a:pt x="66" y="0"/>
                  </a:moveTo>
                  <a:lnTo>
                    <a:pt x="95" y="6"/>
                  </a:lnTo>
                  <a:lnTo>
                    <a:pt x="115" y="20"/>
                  </a:lnTo>
                  <a:lnTo>
                    <a:pt x="132" y="40"/>
                  </a:lnTo>
                  <a:lnTo>
                    <a:pt x="135" y="66"/>
                  </a:lnTo>
                  <a:lnTo>
                    <a:pt x="129" y="92"/>
                  </a:lnTo>
                  <a:lnTo>
                    <a:pt x="115" y="115"/>
                  </a:lnTo>
                  <a:lnTo>
                    <a:pt x="95" y="130"/>
                  </a:lnTo>
                  <a:lnTo>
                    <a:pt x="69" y="135"/>
                  </a:lnTo>
                  <a:lnTo>
                    <a:pt x="43" y="130"/>
                  </a:lnTo>
                  <a:lnTo>
                    <a:pt x="20" y="115"/>
                  </a:lnTo>
                  <a:lnTo>
                    <a:pt x="5" y="95"/>
                  </a:lnTo>
                  <a:lnTo>
                    <a:pt x="0" y="69"/>
                  </a:lnTo>
                  <a:lnTo>
                    <a:pt x="5" y="40"/>
                  </a:lnTo>
                  <a:lnTo>
                    <a:pt x="20" y="20"/>
                  </a:lnTo>
                  <a:lnTo>
                    <a:pt x="43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5" name="Freeform 170"/>
            <p:cNvSpPr>
              <a:spLocks/>
            </p:cNvSpPr>
            <p:nvPr/>
          </p:nvSpPr>
          <p:spPr bwMode="auto">
            <a:xfrm rot="10800000">
              <a:off x="9956948" y="4727669"/>
              <a:ext cx="110408" cy="108808"/>
            </a:xfrm>
            <a:custGeom>
              <a:avLst/>
              <a:gdLst>
                <a:gd name="T0" fmla="*/ 69 w 138"/>
                <a:gd name="T1" fmla="*/ 0 h 136"/>
                <a:gd name="T2" fmla="*/ 95 w 138"/>
                <a:gd name="T3" fmla="*/ 3 h 136"/>
                <a:gd name="T4" fmla="*/ 118 w 138"/>
                <a:gd name="T5" fmla="*/ 21 h 136"/>
                <a:gd name="T6" fmla="*/ 133 w 138"/>
                <a:gd name="T7" fmla="*/ 41 h 136"/>
                <a:gd name="T8" fmla="*/ 138 w 138"/>
                <a:gd name="T9" fmla="*/ 67 h 136"/>
                <a:gd name="T10" fmla="*/ 133 w 138"/>
                <a:gd name="T11" fmla="*/ 93 h 136"/>
                <a:gd name="T12" fmla="*/ 118 w 138"/>
                <a:gd name="T13" fmla="*/ 116 h 136"/>
                <a:gd name="T14" fmla="*/ 95 w 138"/>
                <a:gd name="T15" fmla="*/ 130 h 136"/>
                <a:gd name="T16" fmla="*/ 69 w 138"/>
                <a:gd name="T17" fmla="*/ 136 h 136"/>
                <a:gd name="T18" fmla="*/ 43 w 138"/>
                <a:gd name="T19" fmla="*/ 130 h 136"/>
                <a:gd name="T20" fmla="*/ 20 w 138"/>
                <a:gd name="T21" fmla="*/ 116 h 136"/>
                <a:gd name="T22" fmla="*/ 6 w 138"/>
                <a:gd name="T23" fmla="*/ 96 h 136"/>
                <a:gd name="T24" fmla="*/ 0 w 138"/>
                <a:gd name="T25" fmla="*/ 70 h 136"/>
                <a:gd name="T26" fmla="*/ 6 w 138"/>
                <a:gd name="T27" fmla="*/ 44 h 136"/>
                <a:gd name="T28" fmla="*/ 20 w 138"/>
                <a:gd name="T29" fmla="*/ 21 h 136"/>
                <a:gd name="T30" fmla="*/ 43 w 138"/>
                <a:gd name="T31" fmla="*/ 6 h 136"/>
                <a:gd name="T32" fmla="*/ 69 w 138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36">
                  <a:moveTo>
                    <a:pt x="69" y="0"/>
                  </a:moveTo>
                  <a:lnTo>
                    <a:pt x="95" y="3"/>
                  </a:lnTo>
                  <a:lnTo>
                    <a:pt x="118" y="21"/>
                  </a:lnTo>
                  <a:lnTo>
                    <a:pt x="133" y="41"/>
                  </a:lnTo>
                  <a:lnTo>
                    <a:pt x="138" y="67"/>
                  </a:lnTo>
                  <a:lnTo>
                    <a:pt x="133" y="93"/>
                  </a:lnTo>
                  <a:lnTo>
                    <a:pt x="118" y="116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3" y="130"/>
                  </a:lnTo>
                  <a:lnTo>
                    <a:pt x="20" y="116"/>
                  </a:lnTo>
                  <a:lnTo>
                    <a:pt x="6" y="96"/>
                  </a:lnTo>
                  <a:lnTo>
                    <a:pt x="0" y="70"/>
                  </a:lnTo>
                  <a:lnTo>
                    <a:pt x="6" y="44"/>
                  </a:lnTo>
                  <a:lnTo>
                    <a:pt x="20" y="21"/>
                  </a:lnTo>
                  <a:lnTo>
                    <a:pt x="43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6" name="Freeform 171"/>
            <p:cNvSpPr>
              <a:spLocks/>
            </p:cNvSpPr>
            <p:nvPr/>
          </p:nvSpPr>
          <p:spPr bwMode="auto">
            <a:xfrm rot="10800000">
              <a:off x="9822538" y="4550056"/>
              <a:ext cx="108808" cy="108808"/>
            </a:xfrm>
            <a:custGeom>
              <a:avLst/>
              <a:gdLst>
                <a:gd name="T0" fmla="*/ 66 w 136"/>
                <a:gd name="T1" fmla="*/ 0 h 136"/>
                <a:gd name="T2" fmla="*/ 92 w 136"/>
                <a:gd name="T3" fmla="*/ 6 h 136"/>
                <a:gd name="T4" fmla="*/ 115 w 136"/>
                <a:gd name="T5" fmla="*/ 21 h 136"/>
                <a:gd name="T6" fmla="*/ 130 w 136"/>
                <a:gd name="T7" fmla="*/ 44 h 136"/>
                <a:gd name="T8" fmla="*/ 136 w 136"/>
                <a:gd name="T9" fmla="*/ 70 h 136"/>
                <a:gd name="T10" fmla="*/ 133 w 136"/>
                <a:gd name="T11" fmla="*/ 95 h 136"/>
                <a:gd name="T12" fmla="*/ 115 w 136"/>
                <a:gd name="T13" fmla="*/ 119 h 136"/>
                <a:gd name="T14" fmla="*/ 95 w 136"/>
                <a:gd name="T15" fmla="*/ 133 h 136"/>
                <a:gd name="T16" fmla="*/ 69 w 136"/>
                <a:gd name="T17" fmla="*/ 136 h 136"/>
                <a:gd name="T18" fmla="*/ 43 w 136"/>
                <a:gd name="T19" fmla="*/ 133 h 136"/>
                <a:gd name="T20" fmla="*/ 20 w 136"/>
                <a:gd name="T21" fmla="*/ 119 h 136"/>
                <a:gd name="T22" fmla="*/ 6 w 136"/>
                <a:gd name="T23" fmla="*/ 95 h 136"/>
                <a:gd name="T24" fmla="*/ 0 w 136"/>
                <a:gd name="T25" fmla="*/ 70 h 136"/>
                <a:gd name="T26" fmla="*/ 6 w 136"/>
                <a:gd name="T27" fmla="*/ 44 h 136"/>
                <a:gd name="T28" fmla="*/ 20 w 136"/>
                <a:gd name="T29" fmla="*/ 21 h 136"/>
                <a:gd name="T30" fmla="*/ 40 w 136"/>
                <a:gd name="T31" fmla="*/ 6 h 136"/>
                <a:gd name="T32" fmla="*/ 66 w 136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6">
                  <a:moveTo>
                    <a:pt x="66" y="0"/>
                  </a:moveTo>
                  <a:lnTo>
                    <a:pt x="92" y="6"/>
                  </a:lnTo>
                  <a:lnTo>
                    <a:pt x="115" y="21"/>
                  </a:lnTo>
                  <a:lnTo>
                    <a:pt x="130" y="44"/>
                  </a:lnTo>
                  <a:lnTo>
                    <a:pt x="136" y="70"/>
                  </a:lnTo>
                  <a:lnTo>
                    <a:pt x="133" y="95"/>
                  </a:lnTo>
                  <a:lnTo>
                    <a:pt x="115" y="119"/>
                  </a:lnTo>
                  <a:lnTo>
                    <a:pt x="95" y="133"/>
                  </a:lnTo>
                  <a:lnTo>
                    <a:pt x="69" y="136"/>
                  </a:lnTo>
                  <a:lnTo>
                    <a:pt x="43" y="133"/>
                  </a:lnTo>
                  <a:lnTo>
                    <a:pt x="20" y="119"/>
                  </a:lnTo>
                  <a:lnTo>
                    <a:pt x="6" y="95"/>
                  </a:lnTo>
                  <a:lnTo>
                    <a:pt x="0" y="70"/>
                  </a:lnTo>
                  <a:lnTo>
                    <a:pt x="6" y="44"/>
                  </a:lnTo>
                  <a:lnTo>
                    <a:pt x="20" y="21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7" name="Freeform 172"/>
            <p:cNvSpPr>
              <a:spLocks/>
            </p:cNvSpPr>
            <p:nvPr/>
          </p:nvSpPr>
          <p:spPr bwMode="auto">
            <a:xfrm rot="10800000">
              <a:off x="9604122" y="4158027"/>
              <a:ext cx="108008" cy="111208"/>
            </a:xfrm>
            <a:custGeom>
              <a:avLst/>
              <a:gdLst>
                <a:gd name="T0" fmla="*/ 69 w 135"/>
                <a:gd name="T1" fmla="*/ 0 h 139"/>
                <a:gd name="T2" fmla="*/ 95 w 135"/>
                <a:gd name="T3" fmla="*/ 6 h 139"/>
                <a:gd name="T4" fmla="*/ 118 w 135"/>
                <a:gd name="T5" fmla="*/ 21 h 139"/>
                <a:gd name="T6" fmla="*/ 133 w 135"/>
                <a:gd name="T7" fmla="*/ 44 h 139"/>
                <a:gd name="T8" fmla="*/ 135 w 135"/>
                <a:gd name="T9" fmla="*/ 70 h 139"/>
                <a:gd name="T10" fmla="*/ 133 w 135"/>
                <a:gd name="T11" fmla="*/ 96 h 139"/>
                <a:gd name="T12" fmla="*/ 118 w 135"/>
                <a:gd name="T13" fmla="*/ 119 h 139"/>
                <a:gd name="T14" fmla="*/ 95 w 135"/>
                <a:gd name="T15" fmla="*/ 133 h 139"/>
                <a:gd name="T16" fmla="*/ 69 w 135"/>
                <a:gd name="T17" fmla="*/ 139 h 139"/>
                <a:gd name="T18" fmla="*/ 43 w 135"/>
                <a:gd name="T19" fmla="*/ 133 h 139"/>
                <a:gd name="T20" fmla="*/ 20 w 135"/>
                <a:gd name="T21" fmla="*/ 119 h 139"/>
                <a:gd name="T22" fmla="*/ 6 w 135"/>
                <a:gd name="T23" fmla="*/ 96 h 139"/>
                <a:gd name="T24" fmla="*/ 0 w 135"/>
                <a:gd name="T25" fmla="*/ 70 h 139"/>
                <a:gd name="T26" fmla="*/ 6 w 135"/>
                <a:gd name="T27" fmla="*/ 44 h 139"/>
                <a:gd name="T28" fmla="*/ 20 w 135"/>
                <a:gd name="T29" fmla="*/ 21 h 139"/>
                <a:gd name="T30" fmla="*/ 43 w 135"/>
                <a:gd name="T31" fmla="*/ 6 h 139"/>
                <a:gd name="T32" fmla="*/ 69 w 135"/>
                <a:gd name="T3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9">
                  <a:moveTo>
                    <a:pt x="69" y="0"/>
                  </a:moveTo>
                  <a:lnTo>
                    <a:pt x="95" y="6"/>
                  </a:lnTo>
                  <a:lnTo>
                    <a:pt x="118" y="21"/>
                  </a:lnTo>
                  <a:lnTo>
                    <a:pt x="133" y="44"/>
                  </a:lnTo>
                  <a:lnTo>
                    <a:pt x="135" y="70"/>
                  </a:lnTo>
                  <a:lnTo>
                    <a:pt x="133" y="96"/>
                  </a:lnTo>
                  <a:lnTo>
                    <a:pt x="118" y="119"/>
                  </a:lnTo>
                  <a:lnTo>
                    <a:pt x="95" y="133"/>
                  </a:lnTo>
                  <a:lnTo>
                    <a:pt x="69" y="139"/>
                  </a:lnTo>
                  <a:lnTo>
                    <a:pt x="43" y="133"/>
                  </a:lnTo>
                  <a:lnTo>
                    <a:pt x="20" y="119"/>
                  </a:lnTo>
                  <a:lnTo>
                    <a:pt x="6" y="96"/>
                  </a:lnTo>
                  <a:lnTo>
                    <a:pt x="0" y="70"/>
                  </a:lnTo>
                  <a:lnTo>
                    <a:pt x="6" y="44"/>
                  </a:lnTo>
                  <a:lnTo>
                    <a:pt x="20" y="21"/>
                  </a:lnTo>
                  <a:lnTo>
                    <a:pt x="43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8" name="Freeform 173"/>
            <p:cNvSpPr>
              <a:spLocks/>
            </p:cNvSpPr>
            <p:nvPr/>
          </p:nvSpPr>
          <p:spPr bwMode="auto">
            <a:xfrm rot="10800000">
              <a:off x="9412108" y="3517181"/>
              <a:ext cx="108808" cy="108008"/>
            </a:xfrm>
            <a:custGeom>
              <a:avLst/>
              <a:gdLst>
                <a:gd name="T0" fmla="*/ 67 w 136"/>
                <a:gd name="T1" fmla="*/ 0 h 135"/>
                <a:gd name="T2" fmla="*/ 93 w 136"/>
                <a:gd name="T3" fmla="*/ 5 h 135"/>
                <a:gd name="T4" fmla="*/ 116 w 136"/>
                <a:gd name="T5" fmla="*/ 20 h 135"/>
                <a:gd name="T6" fmla="*/ 130 w 136"/>
                <a:gd name="T7" fmla="*/ 43 h 135"/>
                <a:gd name="T8" fmla="*/ 136 w 136"/>
                <a:gd name="T9" fmla="*/ 66 h 135"/>
                <a:gd name="T10" fmla="*/ 130 w 136"/>
                <a:gd name="T11" fmla="*/ 95 h 135"/>
                <a:gd name="T12" fmla="*/ 116 w 136"/>
                <a:gd name="T13" fmla="*/ 115 h 135"/>
                <a:gd name="T14" fmla="*/ 95 w 136"/>
                <a:gd name="T15" fmla="*/ 132 h 135"/>
                <a:gd name="T16" fmla="*/ 69 w 136"/>
                <a:gd name="T17" fmla="*/ 135 h 135"/>
                <a:gd name="T18" fmla="*/ 44 w 136"/>
                <a:gd name="T19" fmla="*/ 132 h 135"/>
                <a:gd name="T20" fmla="*/ 20 w 136"/>
                <a:gd name="T21" fmla="*/ 115 h 135"/>
                <a:gd name="T22" fmla="*/ 6 w 136"/>
                <a:gd name="T23" fmla="*/ 95 h 135"/>
                <a:gd name="T24" fmla="*/ 0 w 136"/>
                <a:gd name="T25" fmla="*/ 69 h 135"/>
                <a:gd name="T26" fmla="*/ 6 w 136"/>
                <a:gd name="T27" fmla="*/ 43 h 135"/>
                <a:gd name="T28" fmla="*/ 20 w 136"/>
                <a:gd name="T29" fmla="*/ 20 h 135"/>
                <a:gd name="T30" fmla="*/ 41 w 136"/>
                <a:gd name="T31" fmla="*/ 5 h 135"/>
                <a:gd name="T32" fmla="*/ 67 w 136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93" y="5"/>
                  </a:lnTo>
                  <a:lnTo>
                    <a:pt x="116" y="20"/>
                  </a:lnTo>
                  <a:lnTo>
                    <a:pt x="130" y="43"/>
                  </a:lnTo>
                  <a:lnTo>
                    <a:pt x="136" y="66"/>
                  </a:lnTo>
                  <a:lnTo>
                    <a:pt x="130" y="95"/>
                  </a:lnTo>
                  <a:lnTo>
                    <a:pt x="116" y="115"/>
                  </a:lnTo>
                  <a:lnTo>
                    <a:pt x="95" y="132"/>
                  </a:lnTo>
                  <a:lnTo>
                    <a:pt x="69" y="135"/>
                  </a:lnTo>
                  <a:lnTo>
                    <a:pt x="44" y="132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1" y="5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9" name="Freeform 174"/>
            <p:cNvSpPr>
              <a:spLocks/>
            </p:cNvSpPr>
            <p:nvPr/>
          </p:nvSpPr>
          <p:spPr bwMode="auto">
            <a:xfrm rot="10800000">
              <a:off x="9387306" y="3293164"/>
              <a:ext cx="108008" cy="108808"/>
            </a:xfrm>
            <a:custGeom>
              <a:avLst/>
              <a:gdLst>
                <a:gd name="T0" fmla="*/ 66 w 135"/>
                <a:gd name="T1" fmla="*/ 0 h 136"/>
                <a:gd name="T2" fmla="*/ 92 w 135"/>
                <a:gd name="T3" fmla="*/ 3 h 136"/>
                <a:gd name="T4" fmla="*/ 115 w 135"/>
                <a:gd name="T5" fmla="*/ 20 h 136"/>
                <a:gd name="T6" fmla="*/ 130 w 135"/>
                <a:gd name="T7" fmla="*/ 40 h 136"/>
                <a:gd name="T8" fmla="*/ 135 w 135"/>
                <a:gd name="T9" fmla="*/ 66 h 136"/>
                <a:gd name="T10" fmla="*/ 130 w 135"/>
                <a:gd name="T11" fmla="*/ 92 h 136"/>
                <a:gd name="T12" fmla="*/ 115 w 135"/>
                <a:gd name="T13" fmla="*/ 115 h 136"/>
                <a:gd name="T14" fmla="*/ 92 w 135"/>
                <a:gd name="T15" fmla="*/ 130 h 136"/>
                <a:gd name="T16" fmla="*/ 66 w 135"/>
                <a:gd name="T17" fmla="*/ 136 h 136"/>
                <a:gd name="T18" fmla="*/ 40 w 135"/>
                <a:gd name="T19" fmla="*/ 130 h 136"/>
                <a:gd name="T20" fmla="*/ 17 w 135"/>
                <a:gd name="T21" fmla="*/ 115 h 136"/>
                <a:gd name="T22" fmla="*/ 3 w 135"/>
                <a:gd name="T23" fmla="*/ 95 h 136"/>
                <a:gd name="T24" fmla="*/ 0 w 135"/>
                <a:gd name="T25" fmla="*/ 69 h 136"/>
                <a:gd name="T26" fmla="*/ 3 w 135"/>
                <a:gd name="T27" fmla="*/ 40 h 136"/>
                <a:gd name="T28" fmla="*/ 17 w 135"/>
                <a:gd name="T29" fmla="*/ 20 h 136"/>
                <a:gd name="T30" fmla="*/ 40 w 135"/>
                <a:gd name="T31" fmla="*/ 6 h 136"/>
                <a:gd name="T32" fmla="*/ 66 w 135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6">
                  <a:moveTo>
                    <a:pt x="66" y="0"/>
                  </a:moveTo>
                  <a:lnTo>
                    <a:pt x="92" y="3"/>
                  </a:lnTo>
                  <a:lnTo>
                    <a:pt x="115" y="20"/>
                  </a:lnTo>
                  <a:lnTo>
                    <a:pt x="130" y="40"/>
                  </a:lnTo>
                  <a:lnTo>
                    <a:pt x="135" y="66"/>
                  </a:lnTo>
                  <a:lnTo>
                    <a:pt x="130" y="92"/>
                  </a:lnTo>
                  <a:lnTo>
                    <a:pt x="115" y="115"/>
                  </a:lnTo>
                  <a:lnTo>
                    <a:pt x="92" y="130"/>
                  </a:lnTo>
                  <a:lnTo>
                    <a:pt x="66" y="136"/>
                  </a:lnTo>
                  <a:lnTo>
                    <a:pt x="40" y="130"/>
                  </a:lnTo>
                  <a:lnTo>
                    <a:pt x="17" y="115"/>
                  </a:lnTo>
                  <a:lnTo>
                    <a:pt x="3" y="95"/>
                  </a:lnTo>
                  <a:lnTo>
                    <a:pt x="0" y="69"/>
                  </a:lnTo>
                  <a:lnTo>
                    <a:pt x="3" y="40"/>
                  </a:lnTo>
                  <a:lnTo>
                    <a:pt x="17" y="20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0" name="Freeform 175"/>
            <p:cNvSpPr>
              <a:spLocks/>
            </p:cNvSpPr>
            <p:nvPr/>
          </p:nvSpPr>
          <p:spPr bwMode="auto">
            <a:xfrm rot="10800000">
              <a:off x="9398507" y="2845932"/>
              <a:ext cx="110408" cy="108808"/>
            </a:xfrm>
            <a:custGeom>
              <a:avLst/>
              <a:gdLst>
                <a:gd name="T0" fmla="*/ 69 w 138"/>
                <a:gd name="T1" fmla="*/ 0 h 136"/>
                <a:gd name="T2" fmla="*/ 95 w 138"/>
                <a:gd name="T3" fmla="*/ 6 h 136"/>
                <a:gd name="T4" fmla="*/ 118 w 138"/>
                <a:gd name="T5" fmla="*/ 20 h 136"/>
                <a:gd name="T6" fmla="*/ 132 w 138"/>
                <a:gd name="T7" fmla="*/ 41 h 136"/>
                <a:gd name="T8" fmla="*/ 138 w 138"/>
                <a:gd name="T9" fmla="*/ 67 h 136"/>
                <a:gd name="T10" fmla="*/ 132 w 138"/>
                <a:gd name="T11" fmla="*/ 92 h 136"/>
                <a:gd name="T12" fmla="*/ 118 w 138"/>
                <a:gd name="T13" fmla="*/ 116 h 136"/>
                <a:gd name="T14" fmla="*/ 95 w 138"/>
                <a:gd name="T15" fmla="*/ 130 h 136"/>
                <a:gd name="T16" fmla="*/ 69 w 138"/>
                <a:gd name="T17" fmla="*/ 136 h 136"/>
                <a:gd name="T18" fmla="*/ 43 w 138"/>
                <a:gd name="T19" fmla="*/ 130 h 136"/>
                <a:gd name="T20" fmla="*/ 20 w 138"/>
                <a:gd name="T21" fmla="*/ 116 h 136"/>
                <a:gd name="T22" fmla="*/ 5 w 138"/>
                <a:gd name="T23" fmla="*/ 95 h 136"/>
                <a:gd name="T24" fmla="*/ 0 w 138"/>
                <a:gd name="T25" fmla="*/ 69 h 136"/>
                <a:gd name="T26" fmla="*/ 5 w 138"/>
                <a:gd name="T27" fmla="*/ 43 h 136"/>
                <a:gd name="T28" fmla="*/ 20 w 138"/>
                <a:gd name="T29" fmla="*/ 20 h 136"/>
                <a:gd name="T30" fmla="*/ 43 w 138"/>
                <a:gd name="T31" fmla="*/ 6 h 136"/>
                <a:gd name="T32" fmla="*/ 69 w 138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36">
                  <a:moveTo>
                    <a:pt x="69" y="0"/>
                  </a:moveTo>
                  <a:lnTo>
                    <a:pt x="95" y="6"/>
                  </a:lnTo>
                  <a:lnTo>
                    <a:pt x="118" y="20"/>
                  </a:lnTo>
                  <a:lnTo>
                    <a:pt x="132" y="41"/>
                  </a:lnTo>
                  <a:lnTo>
                    <a:pt x="138" y="67"/>
                  </a:lnTo>
                  <a:lnTo>
                    <a:pt x="132" y="92"/>
                  </a:lnTo>
                  <a:lnTo>
                    <a:pt x="118" y="116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3" y="130"/>
                  </a:lnTo>
                  <a:lnTo>
                    <a:pt x="20" y="116"/>
                  </a:lnTo>
                  <a:lnTo>
                    <a:pt x="5" y="95"/>
                  </a:lnTo>
                  <a:lnTo>
                    <a:pt x="0" y="69"/>
                  </a:lnTo>
                  <a:lnTo>
                    <a:pt x="5" y="43"/>
                  </a:lnTo>
                  <a:lnTo>
                    <a:pt x="20" y="20"/>
                  </a:lnTo>
                  <a:lnTo>
                    <a:pt x="43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1" name="Freeform 176"/>
            <p:cNvSpPr>
              <a:spLocks/>
            </p:cNvSpPr>
            <p:nvPr/>
          </p:nvSpPr>
          <p:spPr bwMode="auto">
            <a:xfrm rot="10800000">
              <a:off x="9435310" y="2625115"/>
              <a:ext cx="108808" cy="108008"/>
            </a:xfrm>
            <a:custGeom>
              <a:avLst/>
              <a:gdLst>
                <a:gd name="T0" fmla="*/ 67 w 136"/>
                <a:gd name="T1" fmla="*/ 0 h 135"/>
                <a:gd name="T2" fmla="*/ 96 w 136"/>
                <a:gd name="T3" fmla="*/ 3 h 135"/>
                <a:gd name="T4" fmla="*/ 116 w 136"/>
                <a:gd name="T5" fmla="*/ 20 h 135"/>
                <a:gd name="T6" fmla="*/ 130 w 136"/>
                <a:gd name="T7" fmla="*/ 40 h 135"/>
                <a:gd name="T8" fmla="*/ 136 w 136"/>
                <a:gd name="T9" fmla="*/ 66 h 135"/>
                <a:gd name="T10" fmla="*/ 130 w 136"/>
                <a:gd name="T11" fmla="*/ 92 h 135"/>
                <a:gd name="T12" fmla="*/ 116 w 136"/>
                <a:gd name="T13" fmla="*/ 115 h 135"/>
                <a:gd name="T14" fmla="*/ 96 w 136"/>
                <a:gd name="T15" fmla="*/ 130 h 135"/>
                <a:gd name="T16" fmla="*/ 70 w 136"/>
                <a:gd name="T17" fmla="*/ 135 h 135"/>
                <a:gd name="T18" fmla="*/ 44 w 136"/>
                <a:gd name="T19" fmla="*/ 130 h 135"/>
                <a:gd name="T20" fmla="*/ 21 w 136"/>
                <a:gd name="T21" fmla="*/ 115 h 135"/>
                <a:gd name="T22" fmla="*/ 6 w 136"/>
                <a:gd name="T23" fmla="*/ 95 h 135"/>
                <a:gd name="T24" fmla="*/ 0 w 136"/>
                <a:gd name="T25" fmla="*/ 69 h 135"/>
                <a:gd name="T26" fmla="*/ 6 w 136"/>
                <a:gd name="T27" fmla="*/ 43 h 135"/>
                <a:gd name="T28" fmla="*/ 21 w 136"/>
                <a:gd name="T29" fmla="*/ 20 h 135"/>
                <a:gd name="T30" fmla="*/ 41 w 136"/>
                <a:gd name="T31" fmla="*/ 6 h 135"/>
                <a:gd name="T32" fmla="*/ 67 w 136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96" y="3"/>
                  </a:lnTo>
                  <a:lnTo>
                    <a:pt x="116" y="20"/>
                  </a:lnTo>
                  <a:lnTo>
                    <a:pt x="130" y="40"/>
                  </a:lnTo>
                  <a:lnTo>
                    <a:pt x="136" y="66"/>
                  </a:lnTo>
                  <a:lnTo>
                    <a:pt x="130" y="92"/>
                  </a:lnTo>
                  <a:lnTo>
                    <a:pt x="116" y="115"/>
                  </a:lnTo>
                  <a:lnTo>
                    <a:pt x="96" y="130"/>
                  </a:lnTo>
                  <a:lnTo>
                    <a:pt x="70" y="135"/>
                  </a:lnTo>
                  <a:lnTo>
                    <a:pt x="44" y="130"/>
                  </a:lnTo>
                  <a:lnTo>
                    <a:pt x="21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1" y="20"/>
                  </a:lnTo>
                  <a:lnTo>
                    <a:pt x="41" y="6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2" name="Freeform 177"/>
            <p:cNvSpPr>
              <a:spLocks/>
            </p:cNvSpPr>
            <p:nvPr/>
          </p:nvSpPr>
          <p:spPr bwMode="auto">
            <a:xfrm rot="10800000">
              <a:off x="9366505" y="2097077"/>
              <a:ext cx="175213" cy="175213"/>
            </a:xfrm>
            <a:custGeom>
              <a:avLst/>
              <a:gdLst>
                <a:gd name="T0" fmla="*/ 116 w 219"/>
                <a:gd name="T1" fmla="*/ 0 h 219"/>
                <a:gd name="T2" fmla="*/ 150 w 219"/>
                <a:gd name="T3" fmla="*/ 9 h 219"/>
                <a:gd name="T4" fmla="*/ 179 w 219"/>
                <a:gd name="T5" fmla="*/ 26 h 219"/>
                <a:gd name="T6" fmla="*/ 202 w 219"/>
                <a:gd name="T7" fmla="*/ 52 h 219"/>
                <a:gd name="T8" fmla="*/ 214 w 219"/>
                <a:gd name="T9" fmla="*/ 84 h 219"/>
                <a:gd name="T10" fmla="*/ 219 w 219"/>
                <a:gd name="T11" fmla="*/ 119 h 219"/>
                <a:gd name="T12" fmla="*/ 211 w 219"/>
                <a:gd name="T13" fmla="*/ 150 h 219"/>
                <a:gd name="T14" fmla="*/ 193 w 219"/>
                <a:gd name="T15" fmla="*/ 182 h 219"/>
                <a:gd name="T16" fmla="*/ 168 w 219"/>
                <a:gd name="T17" fmla="*/ 202 h 219"/>
                <a:gd name="T18" fmla="*/ 136 w 219"/>
                <a:gd name="T19" fmla="*/ 217 h 219"/>
                <a:gd name="T20" fmla="*/ 101 w 219"/>
                <a:gd name="T21" fmla="*/ 219 h 219"/>
                <a:gd name="T22" fmla="*/ 67 w 219"/>
                <a:gd name="T23" fmla="*/ 211 h 219"/>
                <a:gd name="T24" fmla="*/ 38 w 219"/>
                <a:gd name="T25" fmla="*/ 193 h 219"/>
                <a:gd name="T26" fmla="*/ 15 w 219"/>
                <a:gd name="T27" fmla="*/ 168 h 219"/>
                <a:gd name="T28" fmla="*/ 3 w 219"/>
                <a:gd name="T29" fmla="*/ 136 h 219"/>
                <a:gd name="T30" fmla="*/ 0 w 219"/>
                <a:gd name="T31" fmla="*/ 104 h 219"/>
                <a:gd name="T32" fmla="*/ 9 w 219"/>
                <a:gd name="T33" fmla="*/ 70 h 219"/>
                <a:gd name="T34" fmla="*/ 26 w 219"/>
                <a:gd name="T35" fmla="*/ 38 h 219"/>
                <a:gd name="T36" fmla="*/ 52 w 219"/>
                <a:gd name="T37" fmla="*/ 18 h 219"/>
                <a:gd name="T38" fmla="*/ 81 w 219"/>
                <a:gd name="T39" fmla="*/ 3 h 219"/>
                <a:gd name="T40" fmla="*/ 116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6" y="0"/>
                  </a:moveTo>
                  <a:lnTo>
                    <a:pt x="150" y="9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4" y="84"/>
                  </a:lnTo>
                  <a:lnTo>
                    <a:pt x="219" y="119"/>
                  </a:lnTo>
                  <a:lnTo>
                    <a:pt x="211" y="150"/>
                  </a:lnTo>
                  <a:lnTo>
                    <a:pt x="193" y="182"/>
                  </a:lnTo>
                  <a:lnTo>
                    <a:pt x="168" y="202"/>
                  </a:lnTo>
                  <a:lnTo>
                    <a:pt x="136" y="217"/>
                  </a:lnTo>
                  <a:lnTo>
                    <a:pt x="101" y="219"/>
                  </a:lnTo>
                  <a:lnTo>
                    <a:pt x="67" y="211"/>
                  </a:lnTo>
                  <a:lnTo>
                    <a:pt x="38" y="193"/>
                  </a:lnTo>
                  <a:lnTo>
                    <a:pt x="15" y="168"/>
                  </a:lnTo>
                  <a:lnTo>
                    <a:pt x="3" y="136"/>
                  </a:lnTo>
                  <a:lnTo>
                    <a:pt x="0" y="104"/>
                  </a:lnTo>
                  <a:lnTo>
                    <a:pt x="9" y="70"/>
                  </a:lnTo>
                  <a:lnTo>
                    <a:pt x="26" y="38"/>
                  </a:lnTo>
                  <a:lnTo>
                    <a:pt x="52" y="18"/>
                  </a:lnTo>
                  <a:lnTo>
                    <a:pt x="81" y="3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3" name="Freeform 178"/>
            <p:cNvSpPr>
              <a:spLocks/>
            </p:cNvSpPr>
            <p:nvPr/>
          </p:nvSpPr>
          <p:spPr bwMode="auto">
            <a:xfrm rot="10800000">
              <a:off x="9568919" y="1697848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9 h 219"/>
                <a:gd name="T4" fmla="*/ 181 w 219"/>
                <a:gd name="T5" fmla="*/ 26 h 219"/>
                <a:gd name="T6" fmla="*/ 201 w 219"/>
                <a:gd name="T7" fmla="*/ 52 h 219"/>
                <a:gd name="T8" fmla="*/ 216 w 219"/>
                <a:gd name="T9" fmla="*/ 84 h 219"/>
                <a:gd name="T10" fmla="*/ 219 w 219"/>
                <a:gd name="T11" fmla="*/ 118 h 219"/>
                <a:gd name="T12" fmla="*/ 210 w 219"/>
                <a:gd name="T13" fmla="*/ 153 h 219"/>
                <a:gd name="T14" fmla="*/ 193 w 219"/>
                <a:gd name="T15" fmla="*/ 182 h 219"/>
                <a:gd name="T16" fmla="*/ 167 w 219"/>
                <a:gd name="T17" fmla="*/ 205 h 219"/>
                <a:gd name="T18" fmla="*/ 135 w 219"/>
                <a:gd name="T19" fmla="*/ 216 h 219"/>
                <a:gd name="T20" fmla="*/ 101 w 219"/>
                <a:gd name="T21" fmla="*/ 219 h 219"/>
                <a:gd name="T22" fmla="*/ 69 w 219"/>
                <a:gd name="T23" fmla="*/ 213 h 219"/>
                <a:gd name="T24" fmla="*/ 37 w 219"/>
                <a:gd name="T25" fmla="*/ 193 h 219"/>
                <a:gd name="T26" fmla="*/ 17 w 219"/>
                <a:gd name="T27" fmla="*/ 167 h 219"/>
                <a:gd name="T28" fmla="*/ 3 w 219"/>
                <a:gd name="T29" fmla="*/ 138 h 219"/>
                <a:gd name="T30" fmla="*/ 0 w 219"/>
                <a:gd name="T31" fmla="*/ 104 h 219"/>
                <a:gd name="T32" fmla="*/ 8 w 219"/>
                <a:gd name="T33" fmla="*/ 69 h 219"/>
                <a:gd name="T34" fmla="*/ 26 w 219"/>
                <a:gd name="T35" fmla="*/ 40 h 219"/>
                <a:gd name="T36" fmla="*/ 52 w 219"/>
                <a:gd name="T37" fmla="*/ 17 h 219"/>
                <a:gd name="T38" fmla="*/ 83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9"/>
                  </a:lnTo>
                  <a:lnTo>
                    <a:pt x="181" y="26"/>
                  </a:lnTo>
                  <a:lnTo>
                    <a:pt x="201" y="52"/>
                  </a:lnTo>
                  <a:lnTo>
                    <a:pt x="216" y="84"/>
                  </a:lnTo>
                  <a:lnTo>
                    <a:pt x="219" y="118"/>
                  </a:lnTo>
                  <a:lnTo>
                    <a:pt x="210" y="153"/>
                  </a:lnTo>
                  <a:lnTo>
                    <a:pt x="193" y="182"/>
                  </a:lnTo>
                  <a:lnTo>
                    <a:pt x="167" y="205"/>
                  </a:lnTo>
                  <a:lnTo>
                    <a:pt x="135" y="216"/>
                  </a:lnTo>
                  <a:lnTo>
                    <a:pt x="101" y="219"/>
                  </a:lnTo>
                  <a:lnTo>
                    <a:pt x="69" y="213"/>
                  </a:lnTo>
                  <a:lnTo>
                    <a:pt x="37" y="193"/>
                  </a:lnTo>
                  <a:lnTo>
                    <a:pt x="17" y="167"/>
                  </a:lnTo>
                  <a:lnTo>
                    <a:pt x="3" y="138"/>
                  </a:lnTo>
                  <a:lnTo>
                    <a:pt x="0" y="104"/>
                  </a:lnTo>
                  <a:lnTo>
                    <a:pt x="8" y="69"/>
                  </a:lnTo>
                  <a:lnTo>
                    <a:pt x="26" y="40"/>
                  </a:lnTo>
                  <a:lnTo>
                    <a:pt x="52" y="17"/>
                  </a:lnTo>
                  <a:lnTo>
                    <a:pt x="83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4" name="Freeform 179"/>
            <p:cNvSpPr>
              <a:spLocks/>
            </p:cNvSpPr>
            <p:nvPr/>
          </p:nvSpPr>
          <p:spPr bwMode="auto">
            <a:xfrm rot="10800000">
              <a:off x="9693728" y="1511434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9 h 219"/>
                <a:gd name="T4" fmla="*/ 179 w 219"/>
                <a:gd name="T5" fmla="*/ 26 h 219"/>
                <a:gd name="T6" fmla="*/ 202 w 219"/>
                <a:gd name="T7" fmla="*/ 52 h 219"/>
                <a:gd name="T8" fmla="*/ 213 w 219"/>
                <a:gd name="T9" fmla="*/ 84 h 219"/>
                <a:gd name="T10" fmla="*/ 219 w 219"/>
                <a:gd name="T11" fmla="*/ 116 h 219"/>
                <a:gd name="T12" fmla="*/ 210 w 219"/>
                <a:gd name="T13" fmla="*/ 150 h 219"/>
                <a:gd name="T14" fmla="*/ 190 w 219"/>
                <a:gd name="T15" fmla="*/ 179 h 219"/>
                <a:gd name="T16" fmla="*/ 164 w 219"/>
                <a:gd name="T17" fmla="*/ 202 h 219"/>
                <a:gd name="T18" fmla="*/ 135 w 219"/>
                <a:gd name="T19" fmla="*/ 217 h 219"/>
                <a:gd name="T20" fmla="*/ 101 w 219"/>
                <a:gd name="T21" fmla="*/ 219 h 219"/>
                <a:gd name="T22" fmla="*/ 66 w 219"/>
                <a:gd name="T23" fmla="*/ 211 h 219"/>
                <a:gd name="T24" fmla="*/ 37 w 219"/>
                <a:gd name="T25" fmla="*/ 194 h 219"/>
                <a:gd name="T26" fmla="*/ 14 w 219"/>
                <a:gd name="T27" fmla="*/ 168 h 219"/>
                <a:gd name="T28" fmla="*/ 3 w 219"/>
                <a:gd name="T29" fmla="*/ 136 h 219"/>
                <a:gd name="T30" fmla="*/ 0 w 219"/>
                <a:gd name="T31" fmla="*/ 101 h 219"/>
                <a:gd name="T32" fmla="*/ 6 w 219"/>
                <a:gd name="T33" fmla="*/ 67 h 219"/>
                <a:gd name="T34" fmla="*/ 26 w 219"/>
                <a:gd name="T35" fmla="*/ 38 h 219"/>
                <a:gd name="T36" fmla="*/ 52 w 219"/>
                <a:gd name="T37" fmla="*/ 15 h 219"/>
                <a:gd name="T38" fmla="*/ 81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9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3" y="84"/>
                  </a:lnTo>
                  <a:lnTo>
                    <a:pt x="219" y="116"/>
                  </a:lnTo>
                  <a:lnTo>
                    <a:pt x="210" y="150"/>
                  </a:lnTo>
                  <a:lnTo>
                    <a:pt x="190" y="179"/>
                  </a:lnTo>
                  <a:lnTo>
                    <a:pt x="164" y="202"/>
                  </a:lnTo>
                  <a:lnTo>
                    <a:pt x="135" y="217"/>
                  </a:lnTo>
                  <a:lnTo>
                    <a:pt x="101" y="219"/>
                  </a:lnTo>
                  <a:lnTo>
                    <a:pt x="66" y="211"/>
                  </a:lnTo>
                  <a:lnTo>
                    <a:pt x="37" y="194"/>
                  </a:lnTo>
                  <a:lnTo>
                    <a:pt x="14" y="168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6" y="67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1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5" name="Freeform 180"/>
            <p:cNvSpPr>
              <a:spLocks/>
            </p:cNvSpPr>
            <p:nvPr/>
          </p:nvSpPr>
          <p:spPr bwMode="auto">
            <a:xfrm rot="10800000">
              <a:off x="9834539" y="1337822"/>
              <a:ext cx="175213" cy="173613"/>
            </a:xfrm>
            <a:custGeom>
              <a:avLst/>
              <a:gdLst>
                <a:gd name="T0" fmla="*/ 115 w 219"/>
                <a:gd name="T1" fmla="*/ 0 h 217"/>
                <a:gd name="T2" fmla="*/ 150 w 219"/>
                <a:gd name="T3" fmla="*/ 6 h 217"/>
                <a:gd name="T4" fmla="*/ 179 w 219"/>
                <a:gd name="T5" fmla="*/ 26 h 217"/>
                <a:gd name="T6" fmla="*/ 202 w 219"/>
                <a:gd name="T7" fmla="*/ 49 h 217"/>
                <a:gd name="T8" fmla="*/ 213 w 219"/>
                <a:gd name="T9" fmla="*/ 81 h 217"/>
                <a:gd name="T10" fmla="*/ 219 w 219"/>
                <a:gd name="T11" fmla="*/ 116 h 217"/>
                <a:gd name="T12" fmla="*/ 211 w 219"/>
                <a:gd name="T13" fmla="*/ 150 h 217"/>
                <a:gd name="T14" fmla="*/ 193 w 219"/>
                <a:gd name="T15" fmla="*/ 179 h 217"/>
                <a:gd name="T16" fmla="*/ 167 w 219"/>
                <a:gd name="T17" fmla="*/ 202 h 217"/>
                <a:gd name="T18" fmla="*/ 136 w 219"/>
                <a:gd name="T19" fmla="*/ 214 h 217"/>
                <a:gd name="T20" fmla="*/ 101 w 219"/>
                <a:gd name="T21" fmla="*/ 217 h 217"/>
                <a:gd name="T22" fmla="*/ 66 w 219"/>
                <a:gd name="T23" fmla="*/ 208 h 217"/>
                <a:gd name="T24" fmla="*/ 38 w 219"/>
                <a:gd name="T25" fmla="*/ 191 h 217"/>
                <a:gd name="T26" fmla="*/ 15 w 219"/>
                <a:gd name="T27" fmla="*/ 165 h 217"/>
                <a:gd name="T28" fmla="*/ 3 w 219"/>
                <a:gd name="T29" fmla="*/ 136 h 217"/>
                <a:gd name="T30" fmla="*/ 0 w 219"/>
                <a:gd name="T31" fmla="*/ 101 h 217"/>
                <a:gd name="T32" fmla="*/ 6 w 219"/>
                <a:gd name="T33" fmla="*/ 67 h 217"/>
                <a:gd name="T34" fmla="*/ 26 w 219"/>
                <a:gd name="T35" fmla="*/ 38 h 217"/>
                <a:gd name="T36" fmla="*/ 52 w 219"/>
                <a:gd name="T37" fmla="*/ 15 h 217"/>
                <a:gd name="T38" fmla="*/ 81 w 219"/>
                <a:gd name="T39" fmla="*/ 3 h 217"/>
                <a:gd name="T40" fmla="*/ 115 w 219"/>
                <a:gd name="T41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7">
                  <a:moveTo>
                    <a:pt x="115" y="0"/>
                  </a:moveTo>
                  <a:lnTo>
                    <a:pt x="150" y="6"/>
                  </a:lnTo>
                  <a:lnTo>
                    <a:pt x="179" y="26"/>
                  </a:lnTo>
                  <a:lnTo>
                    <a:pt x="202" y="49"/>
                  </a:lnTo>
                  <a:lnTo>
                    <a:pt x="213" y="81"/>
                  </a:lnTo>
                  <a:lnTo>
                    <a:pt x="219" y="116"/>
                  </a:lnTo>
                  <a:lnTo>
                    <a:pt x="211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6" y="214"/>
                  </a:lnTo>
                  <a:lnTo>
                    <a:pt x="101" y="217"/>
                  </a:lnTo>
                  <a:lnTo>
                    <a:pt x="66" y="208"/>
                  </a:lnTo>
                  <a:lnTo>
                    <a:pt x="38" y="191"/>
                  </a:lnTo>
                  <a:lnTo>
                    <a:pt x="15" y="165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6" y="67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1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6" name="Freeform 181"/>
            <p:cNvSpPr>
              <a:spLocks/>
            </p:cNvSpPr>
            <p:nvPr/>
          </p:nvSpPr>
          <p:spPr bwMode="auto">
            <a:xfrm rot="10800000">
              <a:off x="9988950" y="1177010"/>
              <a:ext cx="175213" cy="172813"/>
            </a:xfrm>
            <a:custGeom>
              <a:avLst/>
              <a:gdLst>
                <a:gd name="T0" fmla="*/ 115 w 219"/>
                <a:gd name="T1" fmla="*/ 0 h 216"/>
                <a:gd name="T2" fmla="*/ 150 w 219"/>
                <a:gd name="T3" fmla="*/ 6 h 216"/>
                <a:gd name="T4" fmla="*/ 179 w 219"/>
                <a:gd name="T5" fmla="*/ 26 h 216"/>
                <a:gd name="T6" fmla="*/ 202 w 219"/>
                <a:gd name="T7" fmla="*/ 52 h 216"/>
                <a:gd name="T8" fmla="*/ 213 w 219"/>
                <a:gd name="T9" fmla="*/ 81 h 216"/>
                <a:gd name="T10" fmla="*/ 219 w 219"/>
                <a:gd name="T11" fmla="*/ 116 h 216"/>
                <a:gd name="T12" fmla="*/ 210 w 219"/>
                <a:gd name="T13" fmla="*/ 150 h 216"/>
                <a:gd name="T14" fmla="*/ 190 w 219"/>
                <a:gd name="T15" fmla="*/ 179 h 216"/>
                <a:gd name="T16" fmla="*/ 164 w 219"/>
                <a:gd name="T17" fmla="*/ 202 h 216"/>
                <a:gd name="T18" fmla="*/ 135 w 219"/>
                <a:gd name="T19" fmla="*/ 213 h 216"/>
                <a:gd name="T20" fmla="*/ 101 w 219"/>
                <a:gd name="T21" fmla="*/ 216 h 216"/>
                <a:gd name="T22" fmla="*/ 66 w 219"/>
                <a:gd name="T23" fmla="*/ 211 h 216"/>
                <a:gd name="T24" fmla="*/ 37 w 219"/>
                <a:gd name="T25" fmla="*/ 190 h 216"/>
                <a:gd name="T26" fmla="*/ 14 w 219"/>
                <a:gd name="T27" fmla="*/ 167 h 216"/>
                <a:gd name="T28" fmla="*/ 3 w 219"/>
                <a:gd name="T29" fmla="*/ 136 h 216"/>
                <a:gd name="T30" fmla="*/ 0 w 219"/>
                <a:gd name="T31" fmla="*/ 101 h 216"/>
                <a:gd name="T32" fmla="*/ 6 w 219"/>
                <a:gd name="T33" fmla="*/ 69 h 216"/>
                <a:gd name="T34" fmla="*/ 26 w 219"/>
                <a:gd name="T35" fmla="*/ 38 h 216"/>
                <a:gd name="T36" fmla="*/ 52 w 219"/>
                <a:gd name="T37" fmla="*/ 15 h 216"/>
                <a:gd name="T38" fmla="*/ 81 w 219"/>
                <a:gd name="T39" fmla="*/ 3 h 216"/>
                <a:gd name="T40" fmla="*/ 115 w 219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6">
                  <a:moveTo>
                    <a:pt x="115" y="0"/>
                  </a:moveTo>
                  <a:lnTo>
                    <a:pt x="150" y="6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3" y="81"/>
                  </a:lnTo>
                  <a:lnTo>
                    <a:pt x="219" y="116"/>
                  </a:lnTo>
                  <a:lnTo>
                    <a:pt x="210" y="150"/>
                  </a:lnTo>
                  <a:lnTo>
                    <a:pt x="190" y="179"/>
                  </a:lnTo>
                  <a:lnTo>
                    <a:pt x="164" y="202"/>
                  </a:lnTo>
                  <a:lnTo>
                    <a:pt x="135" y="213"/>
                  </a:lnTo>
                  <a:lnTo>
                    <a:pt x="101" y="216"/>
                  </a:lnTo>
                  <a:lnTo>
                    <a:pt x="66" y="211"/>
                  </a:lnTo>
                  <a:lnTo>
                    <a:pt x="37" y="190"/>
                  </a:lnTo>
                  <a:lnTo>
                    <a:pt x="14" y="167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6" y="69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1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7" name="Freeform 182"/>
            <p:cNvSpPr>
              <a:spLocks/>
            </p:cNvSpPr>
            <p:nvPr/>
          </p:nvSpPr>
          <p:spPr bwMode="auto">
            <a:xfrm rot="10800000">
              <a:off x="10156962" y="1026599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49 w 219"/>
                <a:gd name="T3" fmla="*/ 8 h 219"/>
                <a:gd name="T4" fmla="*/ 178 w 219"/>
                <a:gd name="T5" fmla="*/ 26 h 219"/>
                <a:gd name="T6" fmla="*/ 201 w 219"/>
                <a:gd name="T7" fmla="*/ 52 h 219"/>
                <a:gd name="T8" fmla="*/ 216 w 219"/>
                <a:gd name="T9" fmla="*/ 83 h 219"/>
                <a:gd name="T10" fmla="*/ 219 w 219"/>
                <a:gd name="T11" fmla="*/ 118 h 219"/>
                <a:gd name="T12" fmla="*/ 210 w 219"/>
                <a:gd name="T13" fmla="*/ 150 h 219"/>
                <a:gd name="T14" fmla="*/ 193 w 219"/>
                <a:gd name="T15" fmla="*/ 181 h 219"/>
                <a:gd name="T16" fmla="*/ 167 w 219"/>
                <a:gd name="T17" fmla="*/ 201 h 219"/>
                <a:gd name="T18" fmla="*/ 135 w 219"/>
                <a:gd name="T19" fmla="*/ 216 h 219"/>
                <a:gd name="T20" fmla="*/ 100 w 219"/>
                <a:gd name="T21" fmla="*/ 219 h 219"/>
                <a:gd name="T22" fmla="*/ 66 w 219"/>
                <a:gd name="T23" fmla="*/ 210 h 219"/>
                <a:gd name="T24" fmla="*/ 37 w 219"/>
                <a:gd name="T25" fmla="*/ 193 h 219"/>
                <a:gd name="T26" fmla="*/ 14 w 219"/>
                <a:gd name="T27" fmla="*/ 167 h 219"/>
                <a:gd name="T28" fmla="*/ 2 w 219"/>
                <a:gd name="T29" fmla="*/ 135 h 219"/>
                <a:gd name="T30" fmla="*/ 0 w 219"/>
                <a:gd name="T31" fmla="*/ 103 h 219"/>
                <a:gd name="T32" fmla="*/ 5 w 219"/>
                <a:gd name="T33" fmla="*/ 69 h 219"/>
                <a:gd name="T34" fmla="*/ 25 w 219"/>
                <a:gd name="T35" fmla="*/ 40 h 219"/>
                <a:gd name="T36" fmla="*/ 51 w 219"/>
                <a:gd name="T37" fmla="*/ 17 h 219"/>
                <a:gd name="T38" fmla="*/ 83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49" y="8"/>
                  </a:lnTo>
                  <a:lnTo>
                    <a:pt x="178" y="26"/>
                  </a:lnTo>
                  <a:lnTo>
                    <a:pt x="201" y="52"/>
                  </a:lnTo>
                  <a:lnTo>
                    <a:pt x="216" y="83"/>
                  </a:lnTo>
                  <a:lnTo>
                    <a:pt x="219" y="118"/>
                  </a:lnTo>
                  <a:lnTo>
                    <a:pt x="210" y="150"/>
                  </a:lnTo>
                  <a:lnTo>
                    <a:pt x="193" y="181"/>
                  </a:lnTo>
                  <a:lnTo>
                    <a:pt x="167" y="201"/>
                  </a:lnTo>
                  <a:lnTo>
                    <a:pt x="135" y="216"/>
                  </a:lnTo>
                  <a:lnTo>
                    <a:pt x="100" y="219"/>
                  </a:lnTo>
                  <a:lnTo>
                    <a:pt x="66" y="210"/>
                  </a:lnTo>
                  <a:lnTo>
                    <a:pt x="37" y="193"/>
                  </a:lnTo>
                  <a:lnTo>
                    <a:pt x="14" y="167"/>
                  </a:lnTo>
                  <a:lnTo>
                    <a:pt x="2" y="135"/>
                  </a:lnTo>
                  <a:lnTo>
                    <a:pt x="0" y="103"/>
                  </a:lnTo>
                  <a:lnTo>
                    <a:pt x="5" y="69"/>
                  </a:lnTo>
                  <a:lnTo>
                    <a:pt x="25" y="40"/>
                  </a:lnTo>
                  <a:lnTo>
                    <a:pt x="51" y="17"/>
                  </a:lnTo>
                  <a:lnTo>
                    <a:pt x="83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8" name="Freeform 183"/>
            <p:cNvSpPr>
              <a:spLocks/>
            </p:cNvSpPr>
            <p:nvPr/>
          </p:nvSpPr>
          <p:spPr bwMode="auto">
            <a:xfrm rot="10800000">
              <a:off x="10336975" y="892989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8 h 219"/>
                <a:gd name="T4" fmla="*/ 181 w 219"/>
                <a:gd name="T5" fmla="*/ 26 h 219"/>
                <a:gd name="T6" fmla="*/ 201 w 219"/>
                <a:gd name="T7" fmla="*/ 52 h 219"/>
                <a:gd name="T8" fmla="*/ 216 w 219"/>
                <a:gd name="T9" fmla="*/ 83 h 219"/>
                <a:gd name="T10" fmla="*/ 219 w 219"/>
                <a:gd name="T11" fmla="*/ 118 h 219"/>
                <a:gd name="T12" fmla="*/ 210 w 219"/>
                <a:gd name="T13" fmla="*/ 150 h 219"/>
                <a:gd name="T14" fmla="*/ 193 w 219"/>
                <a:gd name="T15" fmla="*/ 181 h 219"/>
                <a:gd name="T16" fmla="*/ 167 w 219"/>
                <a:gd name="T17" fmla="*/ 204 h 219"/>
                <a:gd name="T18" fmla="*/ 135 w 219"/>
                <a:gd name="T19" fmla="*/ 216 h 219"/>
                <a:gd name="T20" fmla="*/ 101 w 219"/>
                <a:gd name="T21" fmla="*/ 219 h 219"/>
                <a:gd name="T22" fmla="*/ 69 w 219"/>
                <a:gd name="T23" fmla="*/ 210 h 219"/>
                <a:gd name="T24" fmla="*/ 37 w 219"/>
                <a:gd name="T25" fmla="*/ 193 h 219"/>
                <a:gd name="T26" fmla="*/ 17 w 219"/>
                <a:gd name="T27" fmla="*/ 167 h 219"/>
                <a:gd name="T28" fmla="*/ 3 w 219"/>
                <a:gd name="T29" fmla="*/ 138 h 219"/>
                <a:gd name="T30" fmla="*/ 0 w 219"/>
                <a:gd name="T31" fmla="*/ 104 h 219"/>
                <a:gd name="T32" fmla="*/ 8 w 219"/>
                <a:gd name="T33" fmla="*/ 69 h 219"/>
                <a:gd name="T34" fmla="*/ 26 w 219"/>
                <a:gd name="T35" fmla="*/ 40 h 219"/>
                <a:gd name="T36" fmla="*/ 52 w 219"/>
                <a:gd name="T37" fmla="*/ 17 h 219"/>
                <a:gd name="T38" fmla="*/ 83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8"/>
                  </a:lnTo>
                  <a:lnTo>
                    <a:pt x="181" y="26"/>
                  </a:lnTo>
                  <a:lnTo>
                    <a:pt x="201" y="52"/>
                  </a:lnTo>
                  <a:lnTo>
                    <a:pt x="216" y="83"/>
                  </a:lnTo>
                  <a:lnTo>
                    <a:pt x="219" y="118"/>
                  </a:lnTo>
                  <a:lnTo>
                    <a:pt x="210" y="150"/>
                  </a:lnTo>
                  <a:lnTo>
                    <a:pt x="193" y="181"/>
                  </a:lnTo>
                  <a:lnTo>
                    <a:pt x="167" y="204"/>
                  </a:lnTo>
                  <a:lnTo>
                    <a:pt x="135" y="216"/>
                  </a:lnTo>
                  <a:lnTo>
                    <a:pt x="101" y="219"/>
                  </a:lnTo>
                  <a:lnTo>
                    <a:pt x="69" y="210"/>
                  </a:lnTo>
                  <a:lnTo>
                    <a:pt x="37" y="193"/>
                  </a:lnTo>
                  <a:lnTo>
                    <a:pt x="17" y="167"/>
                  </a:lnTo>
                  <a:lnTo>
                    <a:pt x="3" y="138"/>
                  </a:lnTo>
                  <a:lnTo>
                    <a:pt x="0" y="104"/>
                  </a:lnTo>
                  <a:lnTo>
                    <a:pt x="8" y="69"/>
                  </a:lnTo>
                  <a:lnTo>
                    <a:pt x="26" y="40"/>
                  </a:lnTo>
                  <a:lnTo>
                    <a:pt x="52" y="17"/>
                  </a:lnTo>
                  <a:lnTo>
                    <a:pt x="83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9" name="Freeform 184"/>
            <p:cNvSpPr>
              <a:spLocks/>
            </p:cNvSpPr>
            <p:nvPr/>
          </p:nvSpPr>
          <p:spPr bwMode="auto">
            <a:xfrm rot="10800000">
              <a:off x="10528990" y="775381"/>
              <a:ext cx="172813" cy="172813"/>
            </a:xfrm>
            <a:custGeom>
              <a:avLst/>
              <a:gdLst>
                <a:gd name="T0" fmla="*/ 116 w 216"/>
                <a:gd name="T1" fmla="*/ 0 h 216"/>
                <a:gd name="T2" fmla="*/ 150 w 216"/>
                <a:gd name="T3" fmla="*/ 5 h 216"/>
                <a:gd name="T4" fmla="*/ 179 w 216"/>
                <a:gd name="T5" fmla="*/ 26 h 216"/>
                <a:gd name="T6" fmla="*/ 202 w 216"/>
                <a:gd name="T7" fmla="*/ 49 h 216"/>
                <a:gd name="T8" fmla="*/ 214 w 216"/>
                <a:gd name="T9" fmla="*/ 80 h 216"/>
                <a:gd name="T10" fmla="*/ 216 w 216"/>
                <a:gd name="T11" fmla="*/ 115 h 216"/>
                <a:gd name="T12" fmla="*/ 211 w 216"/>
                <a:gd name="T13" fmla="*/ 150 h 216"/>
                <a:gd name="T14" fmla="*/ 191 w 216"/>
                <a:gd name="T15" fmla="*/ 178 h 216"/>
                <a:gd name="T16" fmla="*/ 165 w 216"/>
                <a:gd name="T17" fmla="*/ 201 h 216"/>
                <a:gd name="T18" fmla="*/ 136 w 216"/>
                <a:gd name="T19" fmla="*/ 213 h 216"/>
                <a:gd name="T20" fmla="*/ 101 w 216"/>
                <a:gd name="T21" fmla="*/ 216 h 216"/>
                <a:gd name="T22" fmla="*/ 67 w 216"/>
                <a:gd name="T23" fmla="*/ 210 h 216"/>
                <a:gd name="T24" fmla="*/ 38 w 216"/>
                <a:gd name="T25" fmla="*/ 190 h 216"/>
                <a:gd name="T26" fmla="*/ 15 w 216"/>
                <a:gd name="T27" fmla="*/ 167 h 216"/>
                <a:gd name="T28" fmla="*/ 3 w 216"/>
                <a:gd name="T29" fmla="*/ 135 h 216"/>
                <a:gd name="T30" fmla="*/ 0 w 216"/>
                <a:gd name="T31" fmla="*/ 101 h 216"/>
                <a:gd name="T32" fmla="*/ 6 w 216"/>
                <a:gd name="T33" fmla="*/ 66 h 216"/>
                <a:gd name="T34" fmla="*/ 26 w 216"/>
                <a:gd name="T35" fmla="*/ 37 h 216"/>
                <a:gd name="T36" fmla="*/ 49 w 216"/>
                <a:gd name="T37" fmla="*/ 14 h 216"/>
                <a:gd name="T38" fmla="*/ 81 w 216"/>
                <a:gd name="T39" fmla="*/ 3 h 216"/>
                <a:gd name="T40" fmla="*/ 116 w 216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6">
                  <a:moveTo>
                    <a:pt x="116" y="0"/>
                  </a:moveTo>
                  <a:lnTo>
                    <a:pt x="150" y="5"/>
                  </a:lnTo>
                  <a:lnTo>
                    <a:pt x="179" y="26"/>
                  </a:lnTo>
                  <a:lnTo>
                    <a:pt x="202" y="49"/>
                  </a:lnTo>
                  <a:lnTo>
                    <a:pt x="214" y="80"/>
                  </a:lnTo>
                  <a:lnTo>
                    <a:pt x="216" y="115"/>
                  </a:lnTo>
                  <a:lnTo>
                    <a:pt x="211" y="150"/>
                  </a:lnTo>
                  <a:lnTo>
                    <a:pt x="191" y="178"/>
                  </a:lnTo>
                  <a:lnTo>
                    <a:pt x="165" y="201"/>
                  </a:lnTo>
                  <a:lnTo>
                    <a:pt x="136" y="213"/>
                  </a:lnTo>
                  <a:lnTo>
                    <a:pt x="101" y="216"/>
                  </a:lnTo>
                  <a:lnTo>
                    <a:pt x="67" y="210"/>
                  </a:lnTo>
                  <a:lnTo>
                    <a:pt x="38" y="190"/>
                  </a:lnTo>
                  <a:lnTo>
                    <a:pt x="15" y="167"/>
                  </a:lnTo>
                  <a:lnTo>
                    <a:pt x="3" y="135"/>
                  </a:lnTo>
                  <a:lnTo>
                    <a:pt x="0" y="101"/>
                  </a:lnTo>
                  <a:lnTo>
                    <a:pt x="6" y="66"/>
                  </a:lnTo>
                  <a:lnTo>
                    <a:pt x="26" y="37"/>
                  </a:lnTo>
                  <a:lnTo>
                    <a:pt x="49" y="14"/>
                  </a:lnTo>
                  <a:lnTo>
                    <a:pt x="81" y="3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0" name="Freeform 185"/>
            <p:cNvSpPr>
              <a:spLocks/>
            </p:cNvSpPr>
            <p:nvPr/>
          </p:nvSpPr>
          <p:spPr bwMode="auto">
            <a:xfrm rot="10800000">
              <a:off x="10726604" y="671373"/>
              <a:ext cx="176013" cy="175213"/>
            </a:xfrm>
            <a:custGeom>
              <a:avLst/>
              <a:gdLst>
                <a:gd name="T0" fmla="*/ 116 w 220"/>
                <a:gd name="T1" fmla="*/ 0 h 219"/>
                <a:gd name="T2" fmla="*/ 150 w 220"/>
                <a:gd name="T3" fmla="*/ 8 h 219"/>
                <a:gd name="T4" fmla="*/ 182 w 220"/>
                <a:gd name="T5" fmla="*/ 25 h 219"/>
                <a:gd name="T6" fmla="*/ 202 w 220"/>
                <a:gd name="T7" fmla="*/ 51 h 219"/>
                <a:gd name="T8" fmla="*/ 217 w 220"/>
                <a:gd name="T9" fmla="*/ 83 h 219"/>
                <a:gd name="T10" fmla="*/ 220 w 220"/>
                <a:gd name="T11" fmla="*/ 115 h 219"/>
                <a:gd name="T12" fmla="*/ 211 w 220"/>
                <a:gd name="T13" fmla="*/ 149 h 219"/>
                <a:gd name="T14" fmla="*/ 194 w 220"/>
                <a:gd name="T15" fmla="*/ 181 h 219"/>
                <a:gd name="T16" fmla="*/ 168 w 220"/>
                <a:gd name="T17" fmla="*/ 201 h 219"/>
                <a:gd name="T18" fmla="*/ 136 w 220"/>
                <a:gd name="T19" fmla="*/ 216 h 219"/>
                <a:gd name="T20" fmla="*/ 104 w 220"/>
                <a:gd name="T21" fmla="*/ 219 h 219"/>
                <a:gd name="T22" fmla="*/ 70 w 220"/>
                <a:gd name="T23" fmla="*/ 210 h 219"/>
                <a:gd name="T24" fmla="*/ 38 w 220"/>
                <a:gd name="T25" fmla="*/ 193 h 219"/>
                <a:gd name="T26" fmla="*/ 18 w 220"/>
                <a:gd name="T27" fmla="*/ 167 h 219"/>
                <a:gd name="T28" fmla="*/ 3 w 220"/>
                <a:gd name="T29" fmla="*/ 135 h 219"/>
                <a:gd name="T30" fmla="*/ 0 w 220"/>
                <a:gd name="T31" fmla="*/ 103 h 219"/>
                <a:gd name="T32" fmla="*/ 9 w 220"/>
                <a:gd name="T33" fmla="*/ 69 h 219"/>
                <a:gd name="T34" fmla="*/ 26 w 220"/>
                <a:gd name="T35" fmla="*/ 37 h 219"/>
                <a:gd name="T36" fmla="*/ 52 w 220"/>
                <a:gd name="T37" fmla="*/ 17 h 219"/>
                <a:gd name="T38" fmla="*/ 84 w 220"/>
                <a:gd name="T39" fmla="*/ 2 h 219"/>
                <a:gd name="T40" fmla="*/ 116 w 220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0" h="219">
                  <a:moveTo>
                    <a:pt x="116" y="0"/>
                  </a:moveTo>
                  <a:lnTo>
                    <a:pt x="150" y="8"/>
                  </a:lnTo>
                  <a:lnTo>
                    <a:pt x="182" y="25"/>
                  </a:lnTo>
                  <a:lnTo>
                    <a:pt x="202" y="51"/>
                  </a:lnTo>
                  <a:lnTo>
                    <a:pt x="217" y="83"/>
                  </a:lnTo>
                  <a:lnTo>
                    <a:pt x="220" y="115"/>
                  </a:lnTo>
                  <a:lnTo>
                    <a:pt x="211" y="149"/>
                  </a:lnTo>
                  <a:lnTo>
                    <a:pt x="194" y="181"/>
                  </a:lnTo>
                  <a:lnTo>
                    <a:pt x="168" y="201"/>
                  </a:lnTo>
                  <a:lnTo>
                    <a:pt x="136" y="216"/>
                  </a:lnTo>
                  <a:lnTo>
                    <a:pt x="104" y="219"/>
                  </a:lnTo>
                  <a:lnTo>
                    <a:pt x="70" y="210"/>
                  </a:lnTo>
                  <a:lnTo>
                    <a:pt x="38" y="193"/>
                  </a:lnTo>
                  <a:lnTo>
                    <a:pt x="18" y="167"/>
                  </a:lnTo>
                  <a:lnTo>
                    <a:pt x="3" y="135"/>
                  </a:lnTo>
                  <a:lnTo>
                    <a:pt x="0" y="103"/>
                  </a:lnTo>
                  <a:lnTo>
                    <a:pt x="9" y="69"/>
                  </a:lnTo>
                  <a:lnTo>
                    <a:pt x="26" y="37"/>
                  </a:lnTo>
                  <a:lnTo>
                    <a:pt x="52" y="17"/>
                  </a:lnTo>
                  <a:lnTo>
                    <a:pt x="84" y="2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1" name="Freeform 186"/>
            <p:cNvSpPr>
              <a:spLocks/>
            </p:cNvSpPr>
            <p:nvPr/>
          </p:nvSpPr>
          <p:spPr bwMode="auto">
            <a:xfrm rot="10800000">
              <a:off x="11400253" y="503361"/>
              <a:ext cx="108808" cy="108008"/>
            </a:xfrm>
            <a:custGeom>
              <a:avLst/>
              <a:gdLst>
                <a:gd name="T0" fmla="*/ 67 w 136"/>
                <a:gd name="T1" fmla="*/ 0 h 135"/>
                <a:gd name="T2" fmla="*/ 95 w 136"/>
                <a:gd name="T3" fmla="*/ 5 h 135"/>
                <a:gd name="T4" fmla="*/ 116 w 136"/>
                <a:gd name="T5" fmla="*/ 20 h 135"/>
                <a:gd name="T6" fmla="*/ 130 w 136"/>
                <a:gd name="T7" fmla="*/ 40 h 135"/>
                <a:gd name="T8" fmla="*/ 136 w 136"/>
                <a:gd name="T9" fmla="*/ 66 h 135"/>
                <a:gd name="T10" fmla="*/ 133 w 136"/>
                <a:gd name="T11" fmla="*/ 92 h 135"/>
                <a:gd name="T12" fmla="*/ 116 w 136"/>
                <a:gd name="T13" fmla="*/ 115 h 135"/>
                <a:gd name="T14" fmla="*/ 95 w 136"/>
                <a:gd name="T15" fmla="*/ 129 h 135"/>
                <a:gd name="T16" fmla="*/ 69 w 136"/>
                <a:gd name="T17" fmla="*/ 135 h 135"/>
                <a:gd name="T18" fmla="*/ 44 w 136"/>
                <a:gd name="T19" fmla="*/ 129 h 135"/>
                <a:gd name="T20" fmla="*/ 20 w 136"/>
                <a:gd name="T21" fmla="*/ 115 h 135"/>
                <a:gd name="T22" fmla="*/ 6 w 136"/>
                <a:gd name="T23" fmla="*/ 95 h 135"/>
                <a:gd name="T24" fmla="*/ 0 w 136"/>
                <a:gd name="T25" fmla="*/ 69 h 135"/>
                <a:gd name="T26" fmla="*/ 6 w 136"/>
                <a:gd name="T27" fmla="*/ 43 h 135"/>
                <a:gd name="T28" fmla="*/ 20 w 136"/>
                <a:gd name="T29" fmla="*/ 20 h 135"/>
                <a:gd name="T30" fmla="*/ 44 w 136"/>
                <a:gd name="T31" fmla="*/ 5 h 135"/>
                <a:gd name="T32" fmla="*/ 67 w 136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95" y="5"/>
                  </a:lnTo>
                  <a:lnTo>
                    <a:pt x="116" y="20"/>
                  </a:lnTo>
                  <a:lnTo>
                    <a:pt x="130" y="40"/>
                  </a:lnTo>
                  <a:lnTo>
                    <a:pt x="136" y="66"/>
                  </a:lnTo>
                  <a:lnTo>
                    <a:pt x="133" y="92"/>
                  </a:lnTo>
                  <a:lnTo>
                    <a:pt x="116" y="115"/>
                  </a:lnTo>
                  <a:lnTo>
                    <a:pt x="95" y="129"/>
                  </a:lnTo>
                  <a:lnTo>
                    <a:pt x="69" y="135"/>
                  </a:lnTo>
                  <a:lnTo>
                    <a:pt x="44" y="129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4" y="5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2" name="Freeform 187"/>
            <p:cNvSpPr>
              <a:spLocks/>
            </p:cNvSpPr>
            <p:nvPr/>
          </p:nvSpPr>
          <p:spPr bwMode="auto">
            <a:xfrm rot="10800000">
              <a:off x="11589867" y="438556"/>
              <a:ext cx="172813" cy="175213"/>
            </a:xfrm>
            <a:custGeom>
              <a:avLst/>
              <a:gdLst>
                <a:gd name="T0" fmla="*/ 115 w 216"/>
                <a:gd name="T1" fmla="*/ 0 h 219"/>
                <a:gd name="T2" fmla="*/ 150 w 216"/>
                <a:gd name="T3" fmla="*/ 8 h 219"/>
                <a:gd name="T4" fmla="*/ 179 w 216"/>
                <a:gd name="T5" fmla="*/ 26 h 219"/>
                <a:gd name="T6" fmla="*/ 202 w 216"/>
                <a:gd name="T7" fmla="*/ 51 h 219"/>
                <a:gd name="T8" fmla="*/ 213 w 216"/>
                <a:gd name="T9" fmla="*/ 83 h 219"/>
                <a:gd name="T10" fmla="*/ 216 w 216"/>
                <a:gd name="T11" fmla="*/ 115 h 219"/>
                <a:gd name="T12" fmla="*/ 211 w 216"/>
                <a:gd name="T13" fmla="*/ 149 h 219"/>
                <a:gd name="T14" fmla="*/ 190 w 216"/>
                <a:gd name="T15" fmla="*/ 181 h 219"/>
                <a:gd name="T16" fmla="*/ 164 w 216"/>
                <a:gd name="T17" fmla="*/ 201 h 219"/>
                <a:gd name="T18" fmla="*/ 136 w 216"/>
                <a:gd name="T19" fmla="*/ 216 h 219"/>
                <a:gd name="T20" fmla="*/ 101 w 216"/>
                <a:gd name="T21" fmla="*/ 219 h 219"/>
                <a:gd name="T22" fmla="*/ 66 w 216"/>
                <a:gd name="T23" fmla="*/ 210 h 219"/>
                <a:gd name="T24" fmla="*/ 38 w 216"/>
                <a:gd name="T25" fmla="*/ 193 h 219"/>
                <a:gd name="T26" fmla="*/ 15 w 216"/>
                <a:gd name="T27" fmla="*/ 167 h 219"/>
                <a:gd name="T28" fmla="*/ 3 w 216"/>
                <a:gd name="T29" fmla="*/ 135 h 219"/>
                <a:gd name="T30" fmla="*/ 0 w 216"/>
                <a:gd name="T31" fmla="*/ 103 h 219"/>
                <a:gd name="T32" fmla="*/ 6 w 216"/>
                <a:gd name="T33" fmla="*/ 69 h 219"/>
                <a:gd name="T34" fmla="*/ 26 w 216"/>
                <a:gd name="T35" fmla="*/ 37 h 219"/>
                <a:gd name="T36" fmla="*/ 49 w 216"/>
                <a:gd name="T37" fmla="*/ 17 h 219"/>
                <a:gd name="T38" fmla="*/ 81 w 216"/>
                <a:gd name="T39" fmla="*/ 3 h 219"/>
                <a:gd name="T40" fmla="*/ 115 w 216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9">
                  <a:moveTo>
                    <a:pt x="115" y="0"/>
                  </a:moveTo>
                  <a:lnTo>
                    <a:pt x="150" y="8"/>
                  </a:lnTo>
                  <a:lnTo>
                    <a:pt x="179" y="26"/>
                  </a:lnTo>
                  <a:lnTo>
                    <a:pt x="202" y="51"/>
                  </a:lnTo>
                  <a:lnTo>
                    <a:pt x="213" y="83"/>
                  </a:lnTo>
                  <a:lnTo>
                    <a:pt x="216" y="115"/>
                  </a:lnTo>
                  <a:lnTo>
                    <a:pt x="211" y="149"/>
                  </a:lnTo>
                  <a:lnTo>
                    <a:pt x="190" y="181"/>
                  </a:lnTo>
                  <a:lnTo>
                    <a:pt x="164" y="201"/>
                  </a:lnTo>
                  <a:lnTo>
                    <a:pt x="136" y="216"/>
                  </a:lnTo>
                  <a:lnTo>
                    <a:pt x="101" y="219"/>
                  </a:lnTo>
                  <a:lnTo>
                    <a:pt x="66" y="210"/>
                  </a:lnTo>
                  <a:lnTo>
                    <a:pt x="38" y="193"/>
                  </a:lnTo>
                  <a:lnTo>
                    <a:pt x="15" y="167"/>
                  </a:lnTo>
                  <a:lnTo>
                    <a:pt x="3" y="135"/>
                  </a:lnTo>
                  <a:lnTo>
                    <a:pt x="0" y="103"/>
                  </a:lnTo>
                  <a:lnTo>
                    <a:pt x="6" y="69"/>
                  </a:lnTo>
                  <a:lnTo>
                    <a:pt x="26" y="37"/>
                  </a:lnTo>
                  <a:lnTo>
                    <a:pt x="49" y="17"/>
                  </a:lnTo>
                  <a:lnTo>
                    <a:pt x="81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3" name="Freeform 188"/>
            <p:cNvSpPr>
              <a:spLocks/>
            </p:cNvSpPr>
            <p:nvPr/>
          </p:nvSpPr>
          <p:spPr bwMode="auto">
            <a:xfrm rot="10800000">
              <a:off x="12037099" y="434556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53 w 219"/>
                <a:gd name="T3" fmla="*/ 9 h 219"/>
                <a:gd name="T4" fmla="*/ 182 w 219"/>
                <a:gd name="T5" fmla="*/ 26 h 219"/>
                <a:gd name="T6" fmla="*/ 205 w 219"/>
                <a:gd name="T7" fmla="*/ 52 h 219"/>
                <a:gd name="T8" fmla="*/ 216 w 219"/>
                <a:gd name="T9" fmla="*/ 84 h 219"/>
                <a:gd name="T10" fmla="*/ 219 w 219"/>
                <a:gd name="T11" fmla="*/ 119 h 219"/>
                <a:gd name="T12" fmla="*/ 213 w 219"/>
                <a:gd name="T13" fmla="*/ 153 h 219"/>
                <a:gd name="T14" fmla="*/ 193 w 219"/>
                <a:gd name="T15" fmla="*/ 182 h 219"/>
                <a:gd name="T16" fmla="*/ 167 w 219"/>
                <a:gd name="T17" fmla="*/ 205 h 219"/>
                <a:gd name="T18" fmla="*/ 138 w 219"/>
                <a:gd name="T19" fmla="*/ 217 h 219"/>
                <a:gd name="T20" fmla="*/ 104 w 219"/>
                <a:gd name="T21" fmla="*/ 219 h 219"/>
                <a:gd name="T22" fmla="*/ 69 w 219"/>
                <a:gd name="T23" fmla="*/ 214 h 219"/>
                <a:gd name="T24" fmla="*/ 40 w 219"/>
                <a:gd name="T25" fmla="*/ 193 h 219"/>
                <a:gd name="T26" fmla="*/ 17 w 219"/>
                <a:gd name="T27" fmla="*/ 168 h 219"/>
                <a:gd name="T28" fmla="*/ 3 w 219"/>
                <a:gd name="T29" fmla="*/ 139 h 219"/>
                <a:gd name="T30" fmla="*/ 0 w 219"/>
                <a:gd name="T31" fmla="*/ 104 h 219"/>
                <a:gd name="T32" fmla="*/ 9 w 219"/>
                <a:gd name="T33" fmla="*/ 70 h 219"/>
                <a:gd name="T34" fmla="*/ 26 w 219"/>
                <a:gd name="T35" fmla="*/ 41 h 219"/>
                <a:gd name="T36" fmla="*/ 52 w 219"/>
                <a:gd name="T37" fmla="*/ 18 h 219"/>
                <a:gd name="T38" fmla="*/ 84 w 219"/>
                <a:gd name="T39" fmla="*/ 6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53" y="9"/>
                  </a:lnTo>
                  <a:lnTo>
                    <a:pt x="182" y="26"/>
                  </a:lnTo>
                  <a:lnTo>
                    <a:pt x="205" y="52"/>
                  </a:lnTo>
                  <a:lnTo>
                    <a:pt x="216" y="84"/>
                  </a:lnTo>
                  <a:lnTo>
                    <a:pt x="219" y="119"/>
                  </a:lnTo>
                  <a:lnTo>
                    <a:pt x="213" y="153"/>
                  </a:lnTo>
                  <a:lnTo>
                    <a:pt x="193" y="182"/>
                  </a:lnTo>
                  <a:lnTo>
                    <a:pt x="167" y="205"/>
                  </a:lnTo>
                  <a:lnTo>
                    <a:pt x="138" y="217"/>
                  </a:lnTo>
                  <a:lnTo>
                    <a:pt x="104" y="219"/>
                  </a:lnTo>
                  <a:lnTo>
                    <a:pt x="69" y="214"/>
                  </a:lnTo>
                  <a:lnTo>
                    <a:pt x="40" y="193"/>
                  </a:lnTo>
                  <a:lnTo>
                    <a:pt x="17" y="168"/>
                  </a:lnTo>
                  <a:lnTo>
                    <a:pt x="3" y="139"/>
                  </a:lnTo>
                  <a:lnTo>
                    <a:pt x="0" y="104"/>
                  </a:lnTo>
                  <a:lnTo>
                    <a:pt x="9" y="70"/>
                  </a:lnTo>
                  <a:lnTo>
                    <a:pt x="26" y="41"/>
                  </a:lnTo>
                  <a:lnTo>
                    <a:pt x="52" y="18"/>
                  </a:lnTo>
                  <a:lnTo>
                    <a:pt x="84" y="6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4" name="Freeform 189"/>
            <p:cNvSpPr>
              <a:spLocks/>
            </p:cNvSpPr>
            <p:nvPr/>
          </p:nvSpPr>
          <p:spPr bwMode="auto">
            <a:xfrm rot="10800000">
              <a:off x="11769080" y="5774945"/>
              <a:ext cx="176013" cy="175213"/>
            </a:xfrm>
            <a:custGeom>
              <a:avLst/>
              <a:gdLst>
                <a:gd name="T0" fmla="*/ 116 w 220"/>
                <a:gd name="T1" fmla="*/ 0 h 219"/>
                <a:gd name="T2" fmla="*/ 150 w 220"/>
                <a:gd name="T3" fmla="*/ 9 h 219"/>
                <a:gd name="T4" fmla="*/ 182 w 220"/>
                <a:gd name="T5" fmla="*/ 26 h 219"/>
                <a:gd name="T6" fmla="*/ 202 w 220"/>
                <a:gd name="T7" fmla="*/ 52 h 219"/>
                <a:gd name="T8" fmla="*/ 217 w 220"/>
                <a:gd name="T9" fmla="*/ 81 h 219"/>
                <a:gd name="T10" fmla="*/ 220 w 220"/>
                <a:gd name="T11" fmla="*/ 116 h 219"/>
                <a:gd name="T12" fmla="*/ 211 w 220"/>
                <a:gd name="T13" fmla="*/ 150 h 219"/>
                <a:gd name="T14" fmla="*/ 194 w 220"/>
                <a:gd name="T15" fmla="*/ 179 h 219"/>
                <a:gd name="T16" fmla="*/ 168 w 220"/>
                <a:gd name="T17" fmla="*/ 202 h 219"/>
                <a:gd name="T18" fmla="*/ 136 w 220"/>
                <a:gd name="T19" fmla="*/ 217 h 219"/>
                <a:gd name="T20" fmla="*/ 101 w 220"/>
                <a:gd name="T21" fmla="*/ 219 h 219"/>
                <a:gd name="T22" fmla="*/ 70 w 220"/>
                <a:gd name="T23" fmla="*/ 211 h 219"/>
                <a:gd name="T24" fmla="*/ 38 w 220"/>
                <a:gd name="T25" fmla="*/ 193 h 219"/>
                <a:gd name="T26" fmla="*/ 18 w 220"/>
                <a:gd name="T27" fmla="*/ 168 h 219"/>
                <a:gd name="T28" fmla="*/ 3 w 220"/>
                <a:gd name="T29" fmla="*/ 136 h 219"/>
                <a:gd name="T30" fmla="*/ 0 w 220"/>
                <a:gd name="T31" fmla="*/ 101 h 219"/>
                <a:gd name="T32" fmla="*/ 9 w 220"/>
                <a:gd name="T33" fmla="*/ 67 h 219"/>
                <a:gd name="T34" fmla="*/ 26 w 220"/>
                <a:gd name="T35" fmla="*/ 38 h 219"/>
                <a:gd name="T36" fmla="*/ 52 w 220"/>
                <a:gd name="T37" fmla="*/ 18 h 219"/>
                <a:gd name="T38" fmla="*/ 84 w 220"/>
                <a:gd name="T39" fmla="*/ 3 h 219"/>
                <a:gd name="T40" fmla="*/ 116 w 220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0" h="219">
                  <a:moveTo>
                    <a:pt x="116" y="0"/>
                  </a:moveTo>
                  <a:lnTo>
                    <a:pt x="150" y="9"/>
                  </a:lnTo>
                  <a:lnTo>
                    <a:pt x="182" y="26"/>
                  </a:lnTo>
                  <a:lnTo>
                    <a:pt x="202" y="52"/>
                  </a:lnTo>
                  <a:lnTo>
                    <a:pt x="217" y="81"/>
                  </a:lnTo>
                  <a:lnTo>
                    <a:pt x="220" y="116"/>
                  </a:lnTo>
                  <a:lnTo>
                    <a:pt x="211" y="150"/>
                  </a:lnTo>
                  <a:lnTo>
                    <a:pt x="194" y="179"/>
                  </a:lnTo>
                  <a:lnTo>
                    <a:pt x="168" y="202"/>
                  </a:lnTo>
                  <a:lnTo>
                    <a:pt x="136" y="217"/>
                  </a:lnTo>
                  <a:lnTo>
                    <a:pt x="101" y="219"/>
                  </a:lnTo>
                  <a:lnTo>
                    <a:pt x="70" y="211"/>
                  </a:lnTo>
                  <a:lnTo>
                    <a:pt x="38" y="193"/>
                  </a:lnTo>
                  <a:lnTo>
                    <a:pt x="18" y="168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9" y="67"/>
                  </a:lnTo>
                  <a:lnTo>
                    <a:pt x="26" y="38"/>
                  </a:lnTo>
                  <a:lnTo>
                    <a:pt x="52" y="18"/>
                  </a:lnTo>
                  <a:lnTo>
                    <a:pt x="84" y="3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5" name="Freeform 190"/>
            <p:cNvSpPr>
              <a:spLocks/>
            </p:cNvSpPr>
            <p:nvPr/>
          </p:nvSpPr>
          <p:spPr bwMode="auto">
            <a:xfrm rot="10800000">
              <a:off x="11545864" y="5758144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5 h 219"/>
                <a:gd name="T4" fmla="*/ 182 w 219"/>
                <a:gd name="T5" fmla="*/ 26 h 219"/>
                <a:gd name="T6" fmla="*/ 202 w 219"/>
                <a:gd name="T7" fmla="*/ 51 h 219"/>
                <a:gd name="T8" fmla="*/ 216 w 219"/>
                <a:gd name="T9" fmla="*/ 80 h 219"/>
                <a:gd name="T10" fmla="*/ 219 w 219"/>
                <a:gd name="T11" fmla="*/ 115 h 219"/>
                <a:gd name="T12" fmla="*/ 211 w 219"/>
                <a:gd name="T13" fmla="*/ 149 h 219"/>
                <a:gd name="T14" fmla="*/ 193 w 219"/>
                <a:gd name="T15" fmla="*/ 178 h 219"/>
                <a:gd name="T16" fmla="*/ 167 w 219"/>
                <a:gd name="T17" fmla="*/ 201 h 219"/>
                <a:gd name="T18" fmla="*/ 136 w 219"/>
                <a:gd name="T19" fmla="*/ 213 h 219"/>
                <a:gd name="T20" fmla="*/ 101 w 219"/>
                <a:gd name="T21" fmla="*/ 219 h 219"/>
                <a:gd name="T22" fmla="*/ 69 w 219"/>
                <a:gd name="T23" fmla="*/ 210 h 219"/>
                <a:gd name="T24" fmla="*/ 38 w 219"/>
                <a:gd name="T25" fmla="*/ 193 h 219"/>
                <a:gd name="T26" fmla="*/ 17 w 219"/>
                <a:gd name="T27" fmla="*/ 167 h 219"/>
                <a:gd name="T28" fmla="*/ 3 w 219"/>
                <a:gd name="T29" fmla="*/ 135 h 219"/>
                <a:gd name="T30" fmla="*/ 0 w 219"/>
                <a:gd name="T31" fmla="*/ 100 h 219"/>
                <a:gd name="T32" fmla="*/ 9 w 219"/>
                <a:gd name="T33" fmla="*/ 66 h 219"/>
                <a:gd name="T34" fmla="*/ 26 w 219"/>
                <a:gd name="T35" fmla="*/ 37 h 219"/>
                <a:gd name="T36" fmla="*/ 52 w 219"/>
                <a:gd name="T37" fmla="*/ 14 h 219"/>
                <a:gd name="T38" fmla="*/ 84 w 219"/>
                <a:gd name="T39" fmla="*/ 2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5"/>
                  </a:lnTo>
                  <a:lnTo>
                    <a:pt x="182" y="26"/>
                  </a:lnTo>
                  <a:lnTo>
                    <a:pt x="202" y="51"/>
                  </a:lnTo>
                  <a:lnTo>
                    <a:pt x="216" y="80"/>
                  </a:lnTo>
                  <a:lnTo>
                    <a:pt x="219" y="115"/>
                  </a:lnTo>
                  <a:lnTo>
                    <a:pt x="211" y="149"/>
                  </a:lnTo>
                  <a:lnTo>
                    <a:pt x="193" y="178"/>
                  </a:lnTo>
                  <a:lnTo>
                    <a:pt x="167" y="201"/>
                  </a:lnTo>
                  <a:lnTo>
                    <a:pt x="136" y="213"/>
                  </a:lnTo>
                  <a:lnTo>
                    <a:pt x="101" y="219"/>
                  </a:lnTo>
                  <a:lnTo>
                    <a:pt x="69" y="210"/>
                  </a:lnTo>
                  <a:lnTo>
                    <a:pt x="38" y="193"/>
                  </a:lnTo>
                  <a:lnTo>
                    <a:pt x="17" y="167"/>
                  </a:lnTo>
                  <a:lnTo>
                    <a:pt x="3" y="135"/>
                  </a:lnTo>
                  <a:lnTo>
                    <a:pt x="0" y="100"/>
                  </a:lnTo>
                  <a:lnTo>
                    <a:pt x="9" y="66"/>
                  </a:lnTo>
                  <a:lnTo>
                    <a:pt x="26" y="37"/>
                  </a:lnTo>
                  <a:lnTo>
                    <a:pt x="52" y="14"/>
                  </a:lnTo>
                  <a:lnTo>
                    <a:pt x="84" y="2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6" name="Freeform 191"/>
            <p:cNvSpPr>
              <a:spLocks/>
            </p:cNvSpPr>
            <p:nvPr/>
          </p:nvSpPr>
          <p:spPr bwMode="auto">
            <a:xfrm rot="10800000">
              <a:off x="11107432" y="5670938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53 w 219"/>
                <a:gd name="T3" fmla="*/ 6 h 219"/>
                <a:gd name="T4" fmla="*/ 181 w 219"/>
                <a:gd name="T5" fmla="*/ 26 h 219"/>
                <a:gd name="T6" fmla="*/ 204 w 219"/>
                <a:gd name="T7" fmla="*/ 52 h 219"/>
                <a:gd name="T8" fmla="*/ 216 w 219"/>
                <a:gd name="T9" fmla="*/ 81 h 219"/>
                <a:gd name="T10" fmla="*/ 219 w 219"/>
                <a:gd name="T11" fmla="*/ 115 h 219"/>
                <a:gd name="T12" fmla="*/ 213 w 219"/>
                <a:gd name="T13" fmla="*/ 150 h 219"/>
                <a:gd name="T14" fmla="*/ 193 w 219"/>
                <a:gd name="T15" fmla="*/ 179 h 219"/>
                <a:gd name="T16" fmla="*/ 167 w 219"/>
                <a:gd name="T17" fmla="*/ 202 h 219"/>
                <a:gd name="T18" fmla="*/ 138 w 219"/>
                <a:gd name="T19" fmla="*/ 213 h 219"/>
                <a:gd name="T20" fmla="*/ 104 w 219"/>
                <a:gd name="T21" fmla="*/ 219 h 219"/>
                <a:gd name="T22" fmla="*/ 69 w 219"/>
                <a:gd name="T23" fmla="*/ 210 h 219"/>
                <a:gd name="T24" fmla="*/ 40 w 219"/>
                <a:gd name="T25" fmla="*/ 190 h 219"/>
                <a:gd name="T26" fmla="*/ 17 w 219"/>
                <a:gd name="T27" fmla="*/ 164 h 219"/>
                <a:gd name="T28" fmla="*/ 3 w 219"/>
                <a:gd name="T29" fmla="*/ 136 h 219"/>
                <a:gd name="T30" fmla="*/ 0 w 219"/>
                <a:gd name="T31" fmla="*/ 101 h 219"/>
                <a:gd name="T32" fmla="*/ 8 w 219"/>
                <a:gd name="T33" fmla="*/ 66 h 219"/>
                <a:gd name="T34" fmla="*/ 26 w 219"/>
                <a:gd name="T35" fmla="*/ 38 h 219"/>
                <a:gd name="T36" fmla="*/ 52 w 219"/>
                <a:gd name="T37" fmla="*/ 14 h 219"/>
                <a:gd name="T38" fmla="*/ 83 w 219"/>
                <a:gd name="T39" fmla="*/ 3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53" y="6"/>
                  </a:lnTo>
                  <a:lnTo>
                    <a:pt x="181" y="26"/>
                  </a:lnTo>
                  <a:lnTo>
                    <a:pt x="204" y="52"/>
                  </a:lnTo>
                  <a:lnTo>
                    <a:pt x="216" y="81"/>
                  </a:lnTo>
                  <a:lnTo>
                    <a:pt x="219" y="115"/>
                  </a:lnTo>
                  <a:lnTo>
                    <a:pt x="213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8" y="213"/>
                  </a:lnTo>
                  <a:lnTo>
                    <a:pt x="104" y="219"/>
                  </a:lnTo>
                  <a:lnTo>
                    <a:pt x="69" y="210"/>
                  </a:lnTo>
                  <a:lnTo>
                    <a:pt x="40" y="190"/>
                  </a:lnTo>
                  <a:lnTo>
                    <a:pt x="17" y="164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8" y="66"/>
                  </a:lnTo>
                  <a:lnTo>
                    <a:pt x="26" y="38"/>
                  </a:lnTo>
                  <a:lnTo>
                    <a:pt x="52" y="14"/>
                  </a:lnTo>
                  <a:lnTo>
                    <a:pt x="83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7" name="Freeform 192"/>
            <p:cNvSpPr>
              <a:spLocks/>
            </p:cNvSpPr>
            <p:nvPr/>
          </p:nvSpPr>
          <p:spPr bwMode="auto">
            <a:xfrm rot="10800000">
              <a:off x="10895416" y="5601332"/>
              <a:ext cx="172813" cy="175213"/>
            </a:xfrm>
            <a:custGeom>
              <a:avLst/>
              <a:gdLst>
                <a:gd name="T0" fmla="*/ 115 w 216"/>
                <a:gd name="T1" fmla="*/ 0 h 219"/>
                <a:gd name="T2" fmla="*/ 150 w 216"/>
                <a:gd name="T3" fmla="*/ 8 h 219"/>
                <a:gd name="T4" fmla="*/ 179 w 216"/>
                <a:gd name="T5" fmla="*/ 25 h 219"/>
                <a:gd name="T6" fmla="*/ 202 w 216"/>
                <a:gd name="T7" fmla="*/ 51 h 219"/>
                <a:gd name="T8" fmla="*/ 213 w 216"/>
                <a:gd name="T9" fmla="*/ 83 h 219"/>
                <a:gd name="T10" fmla="*/ 216 w 216"/>
                <a:gd name="T11" fmla="*/ 118 h 219"/>
                <a:gd name="T12" fmla="*/ 210 w 216"/>
                <a:gd name="T13" fmla="*/ 149 h 219"/>
                <a:gd name="T14" fmla="*/ 190 w 216"/>
                <a:gd name="T15" fmla="*/ 181 h 219"/>
                <a:gd name="T16" fmla="*/ 167 w 216"/>
                <a:gd name="T17" fmla="*/ 204 h 219"/>
                <a:gd name="T18" fmla="*/ 135 w 216"/>
                <a:gd name="T19" fmla="*/ 216 h 219"/>
                <a:gd name="T20" fmla="*/ 101 w 216"/>
                <a:gd name="T21" fmla="*/ 219 h 219"/>
                <a:gd name="T22" fmla="*/ 66 w 216"/>
                <a:gd name="T23" fmla="*/ 210 h 219"/>
                <a:gd name="T24" fmla="*/ 37 w 216"/>
                <a:gd name="T25" fmla="*/ 193 h 219"/>
                <a:gd name="T26" fmla="*/ 14 w 216"/>
                <a:gd name="T27" fmla="*/ 167 h 219"/>
                <a:gd name="T28" fmla="*/ 3 w 216"/>
                <a:gd name="T29" fmla="*/ 138 h 219"/>
                <a:gd name="T30" fmla="*/ 0 w 216"/>
                <a:gd name="T31" fmla="*/ 103 h 219"/>
                <a:gd name="T32" fmla="*/ 6 w 216"/>
                <a:gd name="T33" fmla="*/ 69 h 219"/>
                <a:gd name="T34" fmla="*/ 26 w 216"/>
                <a:gd name="T35" fmla="*/ 40 h 219"/>
                <a:gd name="T36" fmla="*/ 49 w 216"/>
                <a:gd name="T37" fmla="*/ 17 h 219"/>
                <a:gd name="T38" fmla="*/ 81 w 216"/>
                <a:gd name="T39" fmla="*/ 2 h 219"/>
                <a:gd name="T40" fmla="*/ 115 w 216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9">
                  <a:moveTo>
                    <a:pt x="115" y="0"/>
                  </a:moveTo>
                  <a:lnTo>
                    <a:pt x="150" y="8"/>
                  </a:lnTo>
                  <a:lnTo>
                    <a:pt x="179" y="25"/>
                  </a:lnTo>
                  <a:lnTo>
                    <a:pt x="202" y="51"/>
                  </a:lnTo>
                  <a:lnTo>
                    <a:pt x="213" y="83"/>
                  </a:lnTo>
                  <a:lnTo>
                    <a:pt x="216" y="118"/>
                  </a:lnTo>
                  <a:lnTo>
                    <a:pt x="210" y="149"/>
                  </a:lnTo>
                  <a:lnTo>
                    <a:pt x="190" y="181"/>
                  </a:lnTo>
                  <a:lnTo>
                    <a:pt x="167" y="204"/>
                  </a:lnTo>
                  <a:lnTo>
                    <a:pt x="135" y="216"/>
                  </a:lnTo>
                  <a:lnTo>
                    <a:pt x="101" y="219"/>
                  </a:lnTo>
                  <a:lnTo>
                    <a:pt x="66" y="210"/>
                  </a:lnTo>
                  <a:lnTo>
                    <a:pt x="37" y="193"/>
                  </a:lnTo>
                  <a:lnTo>
                    <a:pt x="14" y="167"/>
                  </a:lnTo>
                  <a:lnTo>
                    <a:pt x="3" y="138"/>
                  </a:lnTo>
                  <a:lnTo>
                    <a:pt x="0" y="103"/>
                  </a:lnTo>
                  <a:lnTo>
                    <a:pt x="6" y="69"/>
                  </a:lnTo>
                  <a:lnTo>
                    <a:pt x="26" y="40"/>
                  </a:lnTo>
                  <a:lnTo>
                    <a:pt x="49" y="17"/>
                  </a:lnTo>
                  <a:lnTo>
                    <a:pt x="81" y="2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8" name="Freeform 193"/>
            <p:cNvSpPr>
              <a:spLocks/>
            </p:cNvSpPr>
            <p:nvPr/>
          </p:nvSpPr>
          <p:spPr bwMode="auto">
            <a:xfrm rot="10800000">
              <a:off x="10687401" y="5511726"/>
              <a:ext cx="176013" cy="175213"/>
            </a:xfrm>
            <a:custGeom>
              <a:avLst/>
              <a:gdLst>
                <a:gd name="T0" fmla="*/ 116 w 220"/>
                <a:gd name="T1" fmla="*/ 0 h 219"/>
                <a:gd name="T2" fmla="*/ 150 w 220"/>
                <a:gd name="T3" fmla="*/ 6 h 219"/>
                <a:gd name="T4" fmla="*/ 179 w 220"/>
                <a:gd name="T5" fmla="*/ 26 h 219"/>
                <a:gd name="T6" fmla="*/ 202 w 220"/>
                <a:gd name="T7" fmla="*/ 52 h 219"/>
                <a:gd name="T8" fmla="*/ 217 w 220"/>
                <a:gd name="T9" fmla="*/ 81 h 219"/>
                <a:gd name="T10" fmla="*/ 220 w 220"/>
                <a:gd name="T11" fmla="*/ 115 h 219"/>
                <a:gd name="T12" fmla="*/ 211 w 220"/>
                <a:gd name="T13" fmla="*/ 150 h 219"/>
                <a:gd name="T14" fmla="*/ 194 w 220"/>
                <a:gd name="T15" fmla="*/ 179 h 219"/>
                <a:gd name="T16" fmla="*/ 168 w 220"/>
                <a:gd name="T17" fmla="*/ 202 h 219"/>
                <a:gd name="T18" fmla="*/ 136 w 220"/>
                <a:gd name="T19" fmla="*/ 213 h 219"/>
                <a:gd name="T20" fmla="*/ 101 w 220"/>
                <a:gd name="T21" fmla="*/ 219 h 219"/>
                <a:gd name="T22" fmla="*/ 67 w 220"/>
                <a:gd name="T23" fmla="*/ 210 h 219"/>
                <a:gd name="T24" fmla="*/ 38 w 220"/>
                <a:gd name="T25" fmla="*/ 193 h 219"/>
                <a:gd name="T26" fmla="*/ 15 w 220"/>
                <a:gd name="T27" fmla="*/ 167 h 219"/>
                <a:gd name="T28" fmla="*/ 3 w 220"/>
                <a:gd name="T29" fmla="*/ 135 h 219"/>
                <a:gd name="T30" fmla="*/ 0 w 220"/>
                <a:gd name="T31" fmla="*/ 101 h 219"/>
                <a:gd name="T32" fmla="*/ 6 w 220"/>
                <a:gd name="T33" fmla="*/ 66 h 219"/>
                <a:gd name="T34" fmla="*/ 26 w 220"/>
                <a:gd name="T35" fmla="*/ 37 h 219"/>
                <a:gd name="T36" fmla="*/ 52 w 220"/>
                <a:gd name="T37" fmla="*/ 14 h 219"/>
                <a:gd name="T38" fmla="*/ 81 w 220"/>
                <a:gd name="T39" fmla="*/ 3 h 219"/>
                <a:gd name="T40" fmla="*/ 116 w 220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0" h="219">
                  <a:moveTo>
                    <a:pt x="116" y="0"/>
                  </a:moveTo>
                  <a:lnTo>
                    <a:pt x="150" y="6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7" y="81"/>
                  </a:lnTo>
                  <a:lnTo>
                    <a:pt x="220" y="115"/>
                  </a:lnTo>
                  <a:lnTo>
                    <a:pt x="211" y="150"/>
                  </a:lnTo>
                  <a:lnTo>
                    <a:pt x="194" y="179"/>
                  </a:lnTo>
                  <a:lnTo>
                    <a:pt x="168" y="202"/>
                  </a:lnTo>
                  <a:lnTo>
                    <a:pt x="136" y="213"/>
                  </a:lnTo>
                  <a:lnTo>
                    <a:pt x="101" y="219"/>
                  </a:lnTo>
                  <a:lnTo>
                    <a:pt x="67" y="210"/>
                  </a:lnTo>
                  <a:lnTo>
                    <a:pt x="38" y="193"/>
                  </a:lnTo>
                  <a:lnTo>
                    <a:pt x="15" y="167"/>
                  </a:lnTo>
                  <a:lnTo>
                    <a:pt x="3" y="135"/>
                  </a:lnTo>
                  <a:lnTo>
                    <a:pt x="0" y="101"/>
                  </a:lnTo>
                  <a:lnTo>
                    <a:pt x="6" y="66"/>
                  </a:lnTo>
                  <a:lnTo>
                    <a:pt x="26" y="37"/>
                  </a:lnTo>
                  <a:lnTo>
                    <a:pt x="52" y="14"/>
                  </a:lnTo>
                  <a:lnTo>
                    <a:pt x="81" y="3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9" name="Freeform 194"/>
            <p:cNvSpPr>
              <a:spLocks/>
            </p:cNvSpPr>
            <p:nvPr/>
          </p:nvSpPr>
          <p:spPr bwMode="auto">
            <a:xfrm rot="10800000">
              <a:off x="10491387" y="5407718"/>
              <a:ext cx="173613" cy="175213"/>
            </a:xfrm>
            <a:custGeom>
              <a:avLst/>
              <a:gdLst>
                <a:gd name="T0" fmla="*/ 116 w 217"/>
                <a:gd name="T1" fmla="*/ 0 h 219"/>
                <a:gd name="T2" fmla="*/ 150 w 217"/>
                <a:gd name="T3" fmla="*/ 8 h 219"/>
                <a:gd name="T4" fmla="*/ 179 w 217"/>
                <a:gd name="T5" fmla="*/ 26 h 219"/>
                <a:gd name="T6" fmla="*/ 202 w 217"/>
                <a:gd name="T7" fmla="*/ 52 h 219"/>
                <a:gd name="T8" fmla="*/ 214 w 217"/>
                <a:gd name="T9" fmla="*/ 83 h 219"/>
                <a:gd name="T10" fmla="*/ 217 w 217"/>
                <a:gd name="T11" fmla="*/ 118 h 219"/>
                <a:gd name="T12" fmla="*/ 211 w 217"/>
                <a:gd name="T13" fmla="*/ 150 h 219"/>
                <a:gd name="T14" fmla="*/ 191 w 217"/>
                <a:gd name="T15" fmla="*/ 181 h 219"/>
                <a:gd name="T16" fmla="*/ 168 w 217"/>
                <a:gd name="T17" fmla="*/ 204 h 219"/>
                <a:gd name="T18" fmla="*/ 136 w 217"/>
                <a:gd name="T19" fmla="*/ 216 h 219"/>
                <a:gd name="T20" fmla="*/ 101 w 217"/>
                <a:gd name="T21" fmla="*/ 219 h 219"/>
                <a:gd name="T22" fmla="*/ 67 w 217"/>
                <a:gd name="T23" fmla="*/ 213 h 219"/>
                <a:gd name="T24" fmla="*/ 38 w 217"/>
                <a:gd name="T25" fmla="*/ 193 h 219"/>
                <a:gd name="T26" fmla="*/ 15 w 217"/>
                <a:gd name="T27" fmla="*/ 167 h 219"/>
                <a:gd name="T28" fmla="*/ 3 w 217"/>
                <a:gd name="T29" fmla="*/ 138 h 219"/>
                <a:gd name="T30" fmla="*/ 0 w 217"/>
                <a:gd name="T31" fmla="*/ 103 h 219"/>
                <a:gd name="T32" fmla="*/ 6 w 217"/>
                <a:gd name="T33" fmla="*/ 69 h 219"/>
                <a:gd name="T34" fmla="*/ 23 w 217"/>
                <a:gd name="T35" fmla="*/ 40 h 219"/>
                <a:gd name="T36" fmla="*/ 49 w 217"/>
                <a:gd name="T37" fmla="*/ 17 h 219"/>
                <a:gd name="T38" fmla="*/ 81 w 217"/>
                <a:gd name="T39" fmla="*/ 5 h 219"/>
                <a:gd name="T40" fmla="*/ 116 w 217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7" h="219">
                  <a:moveTo>
                    <a:pt x="116" y="0"/>
                  </a:moveTo>
                  <a:lnTo>
                    <a:pt x="150" y="8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4" y="83"/>
                  </a:lnTo>
                  <a:lnTo>
                    <a:pt x="217" y="118"/>
                  </a:lnTo>
                  <a:lnTo>
                    <a:pt x="211" y="150"/>
                  </a:lnTo>
                  <a:lnTo>
                    <a:pt x="191" y="181"/>
                  </a:lnTo>
                  <a:lnTo>
                    <a:pt x="168" y="204"/>
                  </a:lnTo>
                  <a:lnTo>
                    <a:pt x="136" y="216"/>
                  </a:lnTo>
                  <a:lnTo>
                    <a:pt x="101" y="219"/>
                  </a:lnTo>
                  <a:lnTo>
                    <a:pt x="67" y="213"/>
                  </a:lnTo>
                  <a:lnTo>
                    <a:pt x="38" y="193"/>
                  </a:lnTo>
                  <a:lnTo>
                    <a:pt x="15" y="167"/>
                  </a:lnTo>
                  <a:lnTo>
                    <a:pt x="3" y="138"/>
                  </a:lnTo>
                  <a:lnTo>
                    <a:pt x="0" y="103"/>
                  </a:lnTo>
                  <a:lnTo>
                    <a:pt x="6" y="69"/>
                  </a:lnTo>
                  <a:lnTo>
                    <a:pt x="23" y="40"/>
                  </a:lnTo>
                  <a:lnTo>
                    <a:pt x="49" y="17"/>
                  </a:lnTo>
                  <a:lnTo>
                    <a:pt x="81" y="5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0" name="Freeform 195"/>
            <p:cNvSpPr>
              <a:spLocks/>
            </p:cNvSpPr>
            <p:nvPr/>
          </p:nvSpPr>
          <p:spPr bwMode="auto">
            <a:xfrm rot="10800000">
              <a:off x="10302573" y="5286109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50 w 219"/>
                <a:gd name="T3" fmla="*/ 9 h 219"/>
                <a:gd name="T4" fmla="*/ 182 w 219"/>
                <a:gd name="T5" fmla="*/ 26 h 219"/>
                <a:gd name="T6" fmla="*/ 202 w 219"/>
                <a:gd name="T7" fmla="*/ 52 h 219"/>
                <a:gd name="T8" fmla="*/ 216 w 219"/>
                <a:gd name="T9" fmla="*/ 84 h 219"/>
                <a:gd name="T10" fmla="*/ 219 w 219"/>
                <a:gd name="T11" fmla="*/ 116 h 219"/>
                <a:gd name="T12" fmla="*/ 210 w 219"/>
                <a:gd name="T13" fmla="*/ 150 h 219"/>
                <a:gd name="T14" fmla="*/ 193 w 219"/>
                <a:gd name="T15" fmla="*/ 182 h 219"/>
                <a:gd name="T16" fmla="*/ 167 w 219"/>
                <a:gd name="T17" fmla="*/ 202 h 219"/>
                <a:gd name="T18" fmla="*/ 135 w 219"/>
                <a:gd name="T19" fmla="*/ 217 h 219"/>
                <a:gd name="T20" fmla="*/ 104 w 219"/>
                <a:gd name="T21" fmla="*/ 219 h 219"/>
                <a:gd name="T22" fmla="*/ 69 w 219"/>
                <a:gd name="T23" fmla="*/ 211 h 219"/>
                <a:gd name="T24" fmla="*/ 37 w 219"/>
                <a:gd name="T25" fmla="*/ 194 h 219"/>
                <a:gd name="T26" fmla="*/ 17 w 219"/>
                <a:gd name="T27" fmla="*/ 168 h 219"/>
                <a:gd name="T28" fmla="*/ 3 w 219"/>
                <a:gd name="T29" fmla="*/ 136 h 219"/>
                <a:gd name="T30" fmla="*/ 0 w 219"/>
                <a:gd name="T31" fmla="*/ 104 h 219"/>
                <a:gd name="T32" fmla="*/ 9 w 219"/>
                <a:gd name="T33" fmla="*/ 70 h 219"/>
                <a:gd name="T34" fmla="*/ 26 w 219"/>
                <a:gd name="T35" fmla="*/ 38 h 219"/>
                <a:gd name="T36" fmla="*/ 52 w 219"/>
                <a:gd name="T37" fmla="*/ 18 h 219"/>
                <a:gd name="T38" fmla="*/ 83 w 219"/>
                <a:gd name="T39" fmla="*/ 3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50" y="9"/>
                  </a:lnTo>
                  <a:lnTo>
                    <a:pt x="182" y="26"/>
                  </a:lnTo>
                  <a:lnTo>
                    <a:pt x="202" y="52"/>
                  </a:lnTo>
                  <a:lnTo>
                    <a:pt x="216" y="84"/>
                  </a:lnTo>
                  <a:lnTo>
                    <a:pt x="219" y="116"/>
                  </a:lnTo>
                  <a:lnTo>
                    <a:pt x="210" y="150"/>
                  </a:lnTo>
                  <a:lnTo>
                    <a:pt x="193" y="182"/>
                  </a:lnTo>
                  <a:lnTo>
                    <a:pt x="167" y="202"/>
                  </a:lnTo>
                  <a:lnTo>
                    <a:pt x="135" y="217"/>
                  </a:lnTo>
                  <a:lnTo>
                    <a:pt x="104" y="219"/>
                  </a:lnTo>
                  <a:lnTo>
                    <a:pt x="69" y="211"/>
                  </a:lnTo>
                  <a:lnTo>
                    <a:pt x="37" y="194"/>
                  </a:lnTo>
                  <a:lnTo>
                    <a:pt x="17" y="168"/>
                  </a:lnTo>
                  <a:lnTo>
                    <a:pt x="3" y="136"/>
                  </a:lnTo>
                  <a:lnTo>
                    <a:pt x="0" y="104"/>
                  </a:lnTo>
                  <a:lnTo>
                    <a:pt x="9" y="70"/>
                  </a:lnTo>
                  <a:lnTo>
                    <a:pt x="26" y="38"/>
                  </a:lnTo>
                  <a:lnTo>
                    <a:pt x="52" y="18"/>
                  </a:lnTo>
                  <a:lnTo>
                    <a:pt x="83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1" name="Freeform 196"/>
            <p:cNvSpPr>
              <a:spLocks/>
            </p:cNvSpPr>
            <p:nvPr/>
          </p:nvSpPr>
          <p:spPr bwMode="auto">
            <a:xfrm rot="10800000">
              <a:off x="10124960" y="5150100"/>
              <a:ext cx="175213" cy="172813"/>
            </a:xfrm>
            <a:custGeom>
              <a:avLst/>
              <a:gdLst>
                <a:gd name="T0" fmla="*/ 118 w 219"/>
                <a:gd name="T1" fmla="*/ 0 h 216"/>
                <a:gd name="T2" fmla="*/ 150 w 219"/>
                <a:gd name="T3" fmla="*/ 6 h 216"/>
                <a:gd name="T4" fmla="*/ 181 w 219"/>
                <a:gd name="T5" fmla="*/ 26 h 216"/>
                <a:gd name="T6" fmla="*/ 202 w 219"/>
                <a:gd name="T7" fmla="*/ 49 h 216"/>
                <a:gd name="T8" fmla="*/ 216 w 219"/>
                <a:gd name="T9" fmla="*/ 81 h 216"/>
                <a:gd name="T10" fmla="*/ 219 w 219"/>
                <a:gd name="T11" fmla="*/ 116 h 216"/>
                <a:gd name="T12" fmla="*/ 210 w 219"/>
                <a:gd name="T13" fmla="*/ 150 h 216"/>
                <a:gd name="T14" fmla="*/ 193 w 219"/>
                <a:gd name="T15" fmla="*/ 179 h 216"/>
                <a:gd name="T16" fmla="*/ 167 w 219"/>
                <a:gd name="T17" fmla="*/ 202 h 216"/>
                <a:gd name="T18" fmla="*/ 135 w 219"/>
                <a:gd name="T19" fmla="*/ 214 h 216"/>
                <a:gd name="T20" fmla="*/ 104 w 219"/>
                <a:gd name="T21" fmla="*/ 216 h 216"/>
                <a:gd name="T22" fmla="*/ 69 w 219"/>
                <a:gd name="T23" fmla="*/ 211 h 216"/>
                <a:gd name="T24" fmla="*/ 40 w 219"/>
                <a:gd name="T25" fmla="*/ 191 h 216"/>
                <a:gd name="T26" fmla="*/ 17 w 219"/>
                <a:gd name="T27" fmla="*/ 167 h 216"/>
                <a:gd name="T28" fmla="*/ 3 w 219"/>
                <a:gd name="T29" fmla="*/ 136 h 216"/>
                <a:gd name="T30" fmla="*/ 0 w 219"/>
                <a:gd name="T31" fmla="*/ 101 h 216"/>
                <a:gd name="T32" fmla="*/ 9 w 219"/>
                <a:gd name="T33" fmla="*/ 67 h 216"/>
                <a:gd name="T34" fmla="*/ 26 w 219"/>
                <a:gd name="T35" fmla="*/ 38 h 216"/>
                <a:gd name="T36" fmla="*/ 52 w 219"/>
                <a:gd name="T37" fmla="*/ 15 h 216"/>
                <a:gd name="T38" fmla="*/ 83 w 219"/>
                <a:gd name="T39" fmla="*/ 3 h 216"/>
                <a:gd name="T40" fmla="*/ 118 w 219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6">
                  <a:moveTo>
                    <a:pt x="118" y="0"/>
                  </a:moveTo>
                  <a:lnTo>
                    <a:pt x="150" y="6"/>
                  </a:lnTo>
                  <a:lnTo>
                    <a:pt x="181" y="26"/>
                  </a:lnTo>
                  <a:lnTo>
                    <a:pt x="202" y="49"/>
                  </a:lnTo>
                  <a:lnTo>
                    <a:pt x="216" y="81"/>
                  </a:lnTo>
                  <a:lnTo>
                    <a:pt x="219" y="116"/>
                  </a:lnTo>
                  <a:lnTo>
                    <a:pt x="210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5" y="214"/>
                  </a:lnTo>
                  <a:lnTo>
                    <a:pt x="104" y="216"/>
                  </a:lnTo>
                  <a:lnTo>
                    <a:pt x="69" y="211"/>
                  </a:lnTo>
                  <a:lnTo>
                    <a:pt x="40" y="191"/>
                  </a:lnTo>
                  <a:lnTo>
                    <a:pt x="17" y="167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9" y="67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3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2" name="Freeform 197"/>
            <p:cNvSpPr>
              <a:spLocks/>
            </p:cNvSpPr>
            <p:nvPr/>
          </p:nvSpPr>
          <p:spPr bwMode="auto">
            <a:xfrm rot="10800000">
              <a:off x="9806537" y="4834077"/>
              <a:ext cx="175213" cy="172813"/>
            </a:xfrm>
            <a:custGeom>
              <a:avLst/>
              <a:gdLst>
                <a:gd name="T0" fmla="*/ 115 w 219"/>
                <a:gd name="T1" fmla="*/ 0 h 216"/>
                <a:gd name="T2" fmla="*/ 150 w 219"/>
                <a:gd name="T3" fmla="*/ 6 h 216"/>
                <a:gd name="T4" fmla="*/ 178 w 219"/>
                <a:gd name="T5" fmla="*/ 26 h 216"/>
                <a:gd name="T6" fmla="*/ 202 w 219"/>
                <a:gd name="T7" fmla="*/ 49 h 216"/>
                <a:gd name="T8" fmla="*/ 216 w 219"/>
                <a:gd name="T9" fmla="*/ 81 h 216"/>
                <a:gd name="T10" fmla="*/ 219 w 219"/>
                <a:gd name="T11" fmla="*/ 115 h 216"/>
                <a:gd name="T12" fmla="*/ 210 w 219"/>
                <a:gd name="T13" fmla="*/ 150 h 216"/>
                <a:gd name="T14" fmla="*/ 193 w 219"/>
                <a:gd name="T15" fmla="*/ 179 h 216"/>
                <a:gd name="T16" fmla="*/ 167 w 219"/>
                <a:gd name="T17" fmla="*/ 202 h 216"/>
                <a:gd name="T18" fmla="*/ 135 w 219"/>
                <a:gd name="T19" fmla="*/ 213 h 216"/>
                <a:gd name="T20" fmla="*/ 101 w 219"/>
                <a:gd name="T21" fmla="*/ 216 h 216"/>
                <a:gd name="T22" fmla="*/ 69 w 219"/>
                <a:gd name="T23" fmla="*/ 211 h 216"/>
                <a:gd name="T24" fmla="*/ 37 w 219"/>
                <a:gd name="T25" fmla="*/ 190 h 216"/>
                <a:gd name="T26" fmla="*/ 17 w 219"/>
                <a:gd name="T27" fmla="*/ 167 h 216"/>
                <a:gd name="T28" fmla="*/ 3 w 219"/>
                <a:gd name="T29" fmla="*/ 136 h 216"/>
                <a:gd name="T30" fmla="*/ 0 w 219"/>
                <a:gd name="T31" fmla="*/ 101 h 216"/>
                <a:gd name="T32" fmla="*/ 5 w 219"/>
                <a:gd name="T33" fmla="*/ 66 h 216"/>
                <a:gd name="T34" fmla="*/ 26 w 219"/>
                <a:gd name="T35" fmla="*/ 38 h 216"/>
                <a:gd name="T36" fmla="*/ 52 w 219"/>
                <a:gd name="T37" fmla="*/ 15 h 216"/>
                <a:gd name="T38" fmla="*/ 80 w 219"/>
                <a:gd name="T39" fmla="*/ 3 h 216"/>
                <a:gd name="T40" fmla="*/ 115 w 219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6">
                  <a:moveTo>
                    <a:pt x="115" y="0"/>
                  </a:moveTo>
                  <a:lnTo>
                    <a:pt x="150" y="6"/>
                  </a:lnTo>
                  <a:lnTo>
                    <a:pt x="178" y="26"/>
                  </a:lnTo>
                  <a:lnTo>
                    <a:pt x="202" y="49"/>
                  </a:lnTo>
                  <a:lnTo>
                    <a:pt x="216" y="81"/>
                  </a:lnTo>
                  <a:lnTo>
                    <a:pt x="219" y="115"/>
                  </a:lnTo>
                  <a:lnTo>
                    <a:pt x="210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5" y="213"/>
                  </a:lnTo>
                  <a:lnTo>
                    <a:pt x="101" y="216"/>
                  </a:lnTo>
                  <a:lnTo>
                    <a:pt x="69" y="211"/>
                  </a:lnTo>
                  <a:lnTo>
                    <a:pt x="37" y="190"/>
                  </a:lnTo>
                  <a:lnTo>
                    <a:pt x="17" y="167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5" y="66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0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3" name="Freeform 198"/>
            <p:cNvSpPr>
              <a:spLocks/>
            </p:cNvSpPr>
            <p:nvPr/>
          </p:nvSpPr>
          <p:spPr bwMode="auto">
            <a:xfrm rot="10800000">
              <a:off x="9702529" y="4688466"/>
              <a:ext cx="108808" cy="110408"/>
            </a:xfrm>
            <a:custGeom>
              <a:avLst/>
              <a:gdLst>
                <a:gd name="T0" fmla="*/ 66 w 136"/>
                <a:gd name="T1" fmla="*/ 0 h 138"/>
                <a:gd name="T2" fmla="*/ 92 w 136"/>
                <a:gd name="T3" fmla="*/ 5 h 138"/>
                <a:gd name="T4" fmla="*/ 115 w 136"/>
                <a:gd name="T5" fmla="*/ 20 h 138"/>
                <a:gd name="T6" fmla="*/ 130 w 136"/>
                <a:gd name="T7" fmla="*/ 43 h 138"/>
                <a:gd name="T8" fmla="*/ 136 w 136"/>
                <a:gd name="T9" fmla="*/ 69 h 138"/>
                <a:gd name="T10" fmla="*/ 130 w 136"/>
                <a:gd name="T11" fmla="*/ 95 h 138"/>
                <a:gd name="T12" fmla="*/ 115 w 136"/>
                <a:gd name="T13" fmla="*/ 118 h 138"/>
                <a:gd name="T14" fmla="*/ 95 w 136"/>
                <a:gd name="T15" fmla="*/ 132 h 138"/>
                <a:gd name="T16" fmla="*/ 69 w 136"/>
                <a:gd name="T17" fmla="*/ 138 h 138"/>
                <a:gd name="T18" fmla="*/ 43 w 136"/>
                <a:gd name="T19" fmla="*/ 132 h 138"/>
                <a:gd name="T20" fmla="*/ 20 w 136"/>
                <a:gd name="T21" fmla="*/ 118 h 138"/>
                <a:gd name="T22" fmla="*/ 6 w 136"/>
                <a:gd name="T23" fmla="*/ 95 h 138"/>
                <a:gd name="T24" fmla="*/ 0 w 136"/>
                <a:gd name="T25" fmla="*/ 69 h 138"/>
                <a:gd name="T26" fmla="*/ 3 w 136"/>
                <a:gd name="T27" fmla="*/ 43 h 138"/>
                <a:gd name="T28" fmla="*/ 20 w 136"/>
                <a:gd name="T29" fmla="*/ 20 h 138"/>
                <a:gd name="T30" fmla="*/ 40 w 136"/>
                <a:gd name="T31" fmla="*/ 5 h 138"/>
                <a:gd name="T32" fmla="*/ 66 w 136"/>
                <a:gd name="T33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8">
                  <a:moveTo>
                    <a:pt x="66" y="0"/>
                  </a:moveTo>
                  <a:lnTo>
                    <a:pt x="92" y="5"/>
                  </a:lnTo>
                  <a:lnTo>
                    <a:pt x="115" y="20"/>
                  </a:lnTo>
                  <a:lnTo>
                    <a:pt x="130" y="43"/>
                  </a:lnTo>
                  <a:lnTo>
                    <a:pt x="136" y="69"/>
                  </a:lnTo>
                  <a:lnTo>
                    <a:pt x="130" y="95"/>
                  </a:lnTo>
                  <a:lnTo>
                    <a:pt x="115" y="118"/>
                  </a:lnTo>
                  <a:lnTo>
                    <a:pt x="95" y="132"/>
                  </a:lnTo>
                  <a:lnTo>
                    <a:pt x="69" y="138"/>
                  </a:lnTo>
                  <a:lnTo>
                    <a:pt x="43" y="132"/>
                  </a:lnTo>
                  <a:lnTo>
                    <a:pt x="20" y="118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3" y="43"/>
                  </a:lnTo>
                  <a:lnTo>
                    <a:pt x="20" y="20"/>
                  </a:lnTo>
                  <a:lnTo>
                    <a:pt x="40" y="5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4" name="Freeform 199"/>
            <p:cNvSpPr>
              <a:spLocks/>
            </p:cNvSpPr>
            <p:nvPr/>
          </p:nvSpPr>
          <p:spPr bwMode="auto">
            <a:xfrm rot="10800000">
              <a:off x="9545718" y="4469250"/>
              <a:ext cx="176013" cy="175213"/>
            </a:xfrm>
            <a:custGeom>
              <a:avLst/>
              <a:gdLst>
                <a:gd name="T0" fmla="*/ 116 w 220"/>
                <a:gd name="T1" fmla="*/ 0 h 219"/>
                <a:gd name="T2" fmla="*/ 150 w 220"/>
                <a:gd name="T3" fmla="*/ 8 h 219"/>
                <a:gd name="T4" fmla="*/ 179 w 220"/>
                <a:gd name="T5" fmla="*/ 28 h 219"/>
                <a:gd name="T6" fmla="*/ 202 w 220"/>
                <a:gd name="T7" fmla="*/ 54 h 219"/>
                <a:gd name="T8" fmla="*/ 214 w 220"/>
                <a:gd name="T9" fmla="*/ 83 h 219"/>
                <a:gd name="T10" fmla="*/ 220 w 220"/>
                <a:gd name="T11" fmla="*/ 118 h 219"/>
                <a:gd name="T12" fmla="*/ 211 w 220"/>
                <a:gd name="T13" fmla="*/ 152 h 219"/>
                <a:gd name="T14" fmla="*/ 194 w 220"/>
                <a:gd name="T15" fmla="*/ 181 h 219"/>
                <a:gd name="T16" fmla="*/ 168 w 220"/>
                <a:gd name="T17" fmla="*/ 204 h 219"/>
                <a:gd name="T18" fmla="*/ 136 w 220"/>
                <a:gd name="T19" fmla="*/ 216 h 219"/>
                <a:gd name="T20" fmla="*/ 101 w 220"/>
                <a:gd name="T21" fmla="*/ 219 h 219"/>
                <a:gd name="T22" fmla="*/ 67 w 220"/>
                <a:gd name="T23" fmla="*/ 213 h 219"/>
                <a:gd name="T24" fmla="*/ 38 w 220"/>
                <a:gd name="T25" fmla="*/ 193 h 219"/>
                <a:gd name="T26" fmla="*/ 15 w 220"/>
                <a:gd name="T27" fmla="*/ 167 h 219"/>
                <a:gd name="T28" fmla="*/ 3 w 220"/>
                <a:gd name="T29" fmla="*/ 138 h 219"/>
                <a:gd name="T30" fmla="*/ 0 w 220"/>
                <a:gd name="T31" fmla="*/ 103 h 219"/>
                <a:gd name="T32" fmla="*/ 6 w 220"/>
                <a:gd name="T33" fmla="*/ 69 h 219"/>
                <a:gd name="T34" fmla="*/ 26 w 220"/>
                <a:gd name="T35" fmla="*/ 40 h 219"/>
                <a:gd name="T36" fmla="*/ 52 w 220"/>
                <a:gd name="T37" fmla="*/ 17 h 219"/>
                <a:gd name="T38" fmla="*/ 81 w 220"/>
                <a:gd name="T39" fmla="*/ 5 h 219"/>
                <a:gd name="T40" fmla="*/ 116 w 220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0" h="219">
                  <a:moveTo>
                    <a:pt x="116" y="0"/>
                  </a:moveTo>
                  <a:lnTo>
                    <a:pt x="150" y="8"/>
                  </a:lnTo>
                  <a:lnTo>
                    <a:pt x="179" y="28"/>
                  </a:lnTo>
                  <a:lnTo>
                    <a:pt x="202" y="54"/>
                  </a:lnTo>
                  <a:lnTo>
                    <a:pt x="214" y="83"/>
                  </a:lnTo>
                  <a:lnTo>
                    <a:pt x="220" y="118"/>
                  </a:lnTo>
                  <a:lnTo>
                    <a:pt x="211" y="152"/>
                  </a:lnTo>
                  <a:lnTo>
                    <a:pt x="194" y="181"/>
                  </a:lnTo>
                  <a:lnTo>
                    <a:pt x="168" y="204"/>
                  </a:lnTo>
                  <a:lnTo>
                    <a:pt x="136" y="216"/>
                  </a:lnTo>
                  <a:lnTo>
                    <a:pt x="101" y="219"/>
                  </a:lnTo>
                  <a:lnTo>
                    <a:pt x="67" y="213"/>
                  </a:lnTo>
                  <a:lnTo>
                    <a:pt x="38" y="193"/>
                  </a:lnTo>
                  <a:lnTo>
                    <a:pt x="15" y="167"/>
                  </a:lnTo>
                  <a:lnTo>
                    <a:pt x="3" y="138"/>
                  </a:lnTo>
                  <a:lnTo>
                    <a:pt x="0" y="103"/>
                  </a:lnTo>
                  <a:lnTo>
                    <a:pt x="6" y="69"/>
                  </a:lnTo>
                  <a:lnTo>
                    <a:pt x="26" y="40"/>
                  </a:lnTo>
                  <a:lnTo>
                    <a:pt x="52" y="17"/>
                  </a:lnTo>
                  <a:lnTo>
                    <a:pt x="81" y="5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5" name="Freeform 200"/>
            <p:cNvSpPr>
              <a:spLocks/>
            </p:cNvSpPr>
            <p:nvPr/>
          </p:nvSpPr>
          <p:spPr bwMode="auto">
            <a:xfrm rot="10800000">
              <a:off x="9440110" y="4270836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8 h 219"/>
                <a:gd name="T4" fmla="*/ 179 w 219"/>
                <a:gd name="T5" fmla="*/ 25 h 219"/>
                <a:gd name="T6" fmla="*/ 202 w 219"/>
                <a:gd name="T7" fmla="*/ 51 h 219"/>
                <a:gd name="T8" fmla="*/ 216 w 219"/>
                <a:gd name="T9" fmla="*/ 83 h 219"/>
                <a:gd name="T10" fmla="*/ 219 w 219"/>
                <a:gd name="T11" fmla="*/ 115 h 219"/>
                <a:gd name="T12" fmla="*/ 211 w 219"/>
                <a:gd name="T13" fmla="*/ 149 h 219"/>
                <a:gd name="T14" fmla="*/ 193 w 219"/>
                <a:gd name="T15" fmla="*/ 181 h 219"/>
                <a:gd name="T16" fmla="*/ 167 w 219"/>
                <a:gd name="T17" fmla="*/ 201 h 219"/>
                <a:gd name="T18" fmla="*/ 136 w 219"/>
                <a:gd name="T19" fmla="*/ 216 h 219"/>
                <a:gd name="T20" fmla="*/ 101 w 219"/>
                <a:gd name="T21" fmla="*/ 219 h 219"/>
                <a:gd name="T22" fmla="*/ 69 w 219"/>
                <a:gd name="T23" fmla="*/ 210 h 219"/>
                <a:gd name="T24" fmla="*/ 38 w 219"/>
                <a:gd name="T25" fmla="*/ 193 h 219"/>
                <a:gd name="T26" fmla="*/ 14 w 219"/>
                <a:gd name="T27" fmla="*/ 167 h 219"/>
                <a:gd name="T28" fmla="*/ 3 w 219"/>
                <a:gd name="T29" fmla="*/ 135 h 219"/>
                <a:gd name="T30" fmla="*/ 0 w 219"/>
                <a:gd name="T31" fmla="*/ 100 h 219"/>
                <a:gd name="T32" fmla="*/ 9 w 219"/>
                <a:gd name="T33" fmla="*/ 69 h 219"/>
                <a:gd name="T34" fmla="*/ 26 w 219"/>
                <a:gd name="T35" fmla="*/ 37 h 219"/>
                <a:gd name="T36" fmla="*/ 52 w 219"/>
                <a:gd name="T37" fmla="*/ 17 h 219"/>
                <a:gd name="T38" fmla="*/ 81 w 219"/>
                <a:gd name="T39" fmla="*/ 2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8"/>
                  </a:lnTo>
                  <a:lnTo>
                    <a:pt x="179" y="25"/>
                  </a:lnTo>
                  <a:lnTo>
                    <a:pt x="202" y="51"/>
                  </a:lnTo>
                  <a:lnTo>
                    <a:pt x="216" y="83"/>
                  </a:lnTo>
                  <a:lnTo>
                    <a:pt x="219" y="115"/>
                  </a:lnTo>
                  <a:lnTo>
                    <a:pt x="211" y="149"/>
                  </a:lnTo>
                  <a:lnTo>
                    <a:pt x="193" y="181"/>
                  </a:lnTo>
                  <a:lnTo>
                    <a:pt x="167" y="201"/>
                  </a:lnTo>
                  <a:lnTo>
                    <a:pt x="136" y="216"/>
                  </a:lnTo>
                  <a:lnTo>
                    <a:pt x="101" y="219"/>
                  </a:lnTo>
                  <a:lnTo>
                    <a:pt x="69" y="210"/>
                  </a:lnTo>
                  <a:lnTo>
                    <a:pt x="38" y="193"/>
                  </a:lnTo>
                  <a:lnTo>
                    <a:pt x="14" y="167"/>
                  </a:lnTo>
                  <a:lnTo>
                    <a:pt x="3" y="135"/>
                  </a:lnTo>
                  <a:lnTo>
                    <a:pt x="0" y="100"/>
                  </a:lnTo>
                  <a:lnTo>
                    <a:pt x="9" y="69"/>
                  </a:lnTo>
                  <a:lnTo>
                    <a:pt x="26" y="37"/>
                  </a:lnTo>
                  <a:lnTo>
                    <a:pt x="52" y="17"/>
                  </a:lnTo>
                  <a:lnTo>
                    <a:pt x="81" y="2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6" name="Freeform 201"/>
            <p:cNvSpPr>
              <a:spLocks/>
            </p:cNvSpPr>
            <p:nvPr/>
          </p:nvSpPr>
          <p:spPr bwMode="auto">
            <a:xfrm rot="10800000">
              <a:off x="9352104" y="4066021"/>
              <a:ext cx="172813" cy="175213"/>
            </a:xfrm>
            <a:custGeom>
              <a:avLst/>
              <a:gdLst>
                <a:gd name="T0" fmla="*/ 115 w 216"/>
                <a:gd name="T1" fmla="*/ 0 h 219"/>
                <a:gd name="T2" fmla="*/ 149 w 216"/>
                <a:gd name="T3" fmla="*/ 9 h 219"/>
                <a:gd name="T4" fmla="*/ 178 w 216"/>
                <a:gd name="T5" fmla="*/ 26 h 219"/>
                <a:gd name="T6" fmla="*/ 201 w 216"/>
                <a:gd name="T7" fmla="*/ 52 h 219"/>
                <a:gd name="T8" fmla="*/ 213 w 216"/>
                <a:gd name="T9" fmla="*/ 84 h 219"/>
                <a:gd name="T10" fmla="*/ 216 w 216"/>
                <a:gd name="T11" fmla="*/ 115 h 219"/>
                <a:gd name="T12" fmla="*/ 210 w 216"/>
                <a:gd name="T13" fmla="*/ 150 h 219"/>
                <a:gd name="T14" fmla="*/ 193 w 216"/>
                <a:gd name="T15" fmla="*/ 182 h 219"/>
                <a:gd name="T16" fmla="*/ 167 w 216"/>
                <a:gd name="T17" fmla="*/ 202 h 219"/>
                <a:gd name="T18" fmla="*/ 135 w 216"/>
                <a:gd name="T19" fmla="*/ 216 h 219"/>
                <a:gd name="T20" fmla="*/ 100 w 216"/>
                <a:gd name="T21" fmla="*/ 219 h 219"/>
                <a:gd name="T22" fmla="*/ 66 w 216"/>
                <a:gd name="T23" fmla="*/ 210 h 219"/>
                <a:gd name="T24" fmla="*/ 37 w 216"/>
                <a:gd name="T25" fmla="*/ 193 h 219"/>
                <a:gd name="T26" fmla="*/ 14 w 216"/>
                <a:gd name="T27" fmla="*/ 167 h 219"/>
                <a:gd name="T28" fmla="*/ 2 w 216"/>
                <a:gd name="T29" fmla="*/ 136 h 219"/>
                <a:gd name="T30" fmla="*/ 0 w 216"/>
                <a:gd name="T31" fmla="*/ 101 h 219"/>
                <a:gd name="T32" fmla="*/ 5 w 216"/>
                <a:gd name="T33" fmla="*/ 69 h 219"/>
                <a:gd name="T34" fmla="*/ 25 w 216"/>
                <a:gd name="T35" fmla="*/ 38 h 219"/>
                <a:gd name="T36" fmla="*/ 51 w 216"/>
                <a:gd name="T37" fmla="*/ 17 h 219"/>
                <a:gd name="T38" fmla="*/ 80 w 216"/>
                <a:gd name="T39" fmla="*/ 3 h 219"/>
                <a:gd name="T40" fmla="*/ 115 w 216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9">
                  <a:moveTo>
                    <a:pt x="115" y="0"/>
                  </a:moveTo>
                  <a:lnTo>
                    <a:pt x="149" y="9"/>
                  </a:lnTo>
                  <a:lnTo>
                    <a:pt x="178" y="26"/>
                  </a:lnTo>
                  <a:lnTo>
                    <a:pt x="201" y="52"/>
                  </a:lnTo>
                  <a:lnTo>
                    <a:pt x="213" y="84"/>
                  </a:lnTo>
                  <a:lnTo>
                    <a:pt x="216" y="115"/>
                  </a:lnTo>
                  <a:lnTo>
                    <a:pt x="210" y="150"/>
                  </a:lnTo>
                  <a:lnTo>
                    <a:pt x="193" y="182"/>
                  </a:lnTo>
                  <a:lnTo>
                    <a:pt x="167" y="202"/>
                  </a:lnTo>
                  <a:lnTo>
                    <a:pt x="135" y="216"/>
                  </a:lnTo>
                  <a:lnTo>
                    <a:pt x="100" y="219"/>
                  </a:lnTo>
                  <a:lnTo>
                    <a:pt x="66" y="210"/>
                  </a:lnTo>
                  <a:lnTo>
                    <a:pt x="37" y="193"/>
                  </a:lnTo>
                  <a:lnTo>
                    <a:pt x="14" y="167"/>
                  </a:lnTo>
                  <a:lnTo>
                    <a:pt x="2" y="136"/>
                  </a:lnTo>
                  <a:lnTo>
                    <a:pt x="0" y="101"/>
                  </a:lnTo>
                  <a:lnTo>
                    <a:pt x="5" y="69"/>
                  </a:lnTo>
                  <a:lnTo>
                    <a:pt x="25" y="38"/>
                  </a:lnTo>
                  <a:lnTo>
                    <a:pt x="51" y="17"/>
                  </a:lnTo>
                  <a:lnTo>
                    <a:pt x="80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7" name="Freeform 202"/>
            <p:cNvSpPr>
              <a:spLocks/>
            </p:cNvSpPr>
            <p:nvPr/>
          </p:nvSpPr>
          <p:spPr bwMode="auto">
            <a:xfrm rot="10800000">
              <a:off x="9225695" y="3637189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50 w 219"/>
                <a:gd name="T3" fmla="*/ 9 h 219"/>
                <a:gd name="T4" fmla="*/ 182 w 219"/>
                <a:gd name="T5" fmla="*/ 26 h 219"/>
                <a:gd name="T6" fmla="*/ 202 w 219"/>
                <a:gd name="T7" fmla="*/ 52 h 219"/>
                <a:gd name="T8" fmla="*/ 216 w 219"/>
                <a:gd name="T9" fmla="*/ 84 h 219"/>
                <a:gd name="T10" fmla="*/ 219 w 219"/>
                <a:gd name="T11" fmla="*/ 118 h 219"/>
                <a:gd name="T12" fmla="*/ 211 w 219"/>
                <a:gd name="T13" fmla="*/ 153 h 219"/>
                <a:gd name="T14" fmla="*/ 193 w 219"/>
                <a:gd name="T15" fmla="*/ 182 h 219"/>
                <a:gd name="T16" fmla="*/ 167 w 219"/>
                <a:gd name="T17" fmla="*/ 205 h 219"/>
                <a:gd name="T18" fmla="*/ 136 w 219"/>
                <a:gd name="T19" fmla="*/ 216 h 219"/>
                <a:gd name="T20" fmla="*/ 104 w 219"/>
                <a:gd name="T21" fmla="*/ 219 h 219"/>
                <a:gd name="T22" fmla="*/ 69 w 219"/>
                <a:gd name="T23" fmla="*/ 211 h 219"/>
                <a:gd name="T24" fmla="*/ 41 w 219"/>
                <a:gd name="T25" fmla="*/ 193 h 219"/>
                <a:gd name="T26" fmla="*/ 17 w 219"/>
                <a:gd name="T27" fmla="*/ 167 h 219"/>
                <a:gd name="T28" fmla="*/ 3 w 219"/>
                <a:gd name="T29" fmla="*/ 138 h 219"/>
                <a:gd name="T30" fmla="*/ 0 w 219"/>
                <a:gd name="T31" fmla="*/ 104 h 219"/>
                <a:gd name="T32" fmla="*/ 9 w 219"/>
                <a:gd name="T33" fmla="*/ 69 h 219"/>
                <a:gd name="T34" fmla="*/ 26 w 219"/>
                <a:gd name="T35" fmla="*/ 40 h 219"/>
                <a:gd name="T36" fmla="*/ 52 w 219"/>
                <a:gd name="T37" fmla="*/ 17 h 219"/>
                <a:gd name="T38" fmla="*/ 84 w 219"/>
                <a:gd name="T39" fmla="*/ 3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50" y="9"/>
                  </a:lnTo>
                  <a:lnTo>
                    <a:pt x="182" y="26"/>
                  </a:lnTo>
                  <a:lnTo>
                    <a:pt x="202" y="52"/>
                  </a:lnTo>
                  <a:lnTo>
                    <a:pt x="216" y="84"/>
                  </a:lnTo>
                  <a:lnTo>
                    <a:pt x="219" y="118"/>
                  </a:lnTo>
                  <a:lnTo>
                    <a:pt x="211" y="153"/>
                  </a:lnTo>
                  <a:lnTo>
                    <a:pt x="193" y="182"/>
                  </a:lnTo>
                  <a:lnTo>
                    <a:pt x="167" y="205"/>
                  </a:lnTo>
                  <a:lnTo>
                    <a:pt x="136" y="216"/>
                  </a:lnTo>
                  <a:lnTo>
                    <a:pt x="104" y="219"/>
                  </a:lnTo>
                  <a:lnTo>
                    <a:pt x="69" y="211"/>
                  </a:lnTo>
                  <a:lnTo>
                    <a:pt x="41" y="193"/>
                  </a:lnTo>
                  <a:lnTo>
                    <a:pt x="17" y="167"/>
                  </a:lnTo>
                  <a:lnTo>
                    <a:pt x="3" y="138"/>
                  </a:lnTo>
                  <a:lnTo>
                    <a:pt x="0" y="104"/>
                  </a:lnTo>
                  <a:lnTo>
                    <a:pt x="9" y="69"/>
                  </a:lnTo>
                  <a:lnTo>
                    <a:pt x="26" y="40"/>
                  </a:lnTo>
                  <a:lnTo>
                    <a:pt x="52" y="17"/>
                  </a:lnTo>
                  <a:lnTo>
                    <a:pt x="84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8" name="Freeform 203"/>
            <p:cNvSpPr>
              <a:spLocks/>
            </p:cNvSpPr>
            <p:nvPr/>
          </p:nvSpPr>
          <p:spPr bwMode="auto">
            <a:xfrm rot="10800000">
              <a:off x="9188892" y="3415573"/>
              <a:ext cx="175213" cy="175213"/>
            </a:xfrm>
            <a:custGeom>
              <a:avLst/>
              <a:gdLst>
                <a:gd name="T0" fmla="*/ 116 w 219"/>
                <a:gd name="T1" fmla="*/ 0 h 219"/>
                <a:gd name="T2" fmla="*/ 150 w 219"/>
                <a:gd name="T3" fmla="*/ 8 h 219"/>
                <a:gd name="T4" fmla="*/ 179 w 219"/>
                <a:gd name="T5" fmla="*/ 26 h 219"/>
                <a:gd name="T6" fmla="*/ 202 w 219"/>
                <a:gd name="T7" fmla="*/ 52 h 219"/>
                <a:gd name="T8" fmla="*/ 214 w 219"/>
                <a:gd name="T9" fmla="*/ 83 h 219"/>
                <a:gd name="T10" fmla="*/ 219 w 219"/>
                <a:gd name="T11" fmla="*/ 118 h 219"/>
                <a:gd name="T12" fmla="*/ 211 w 219"/>
                <a:gd name="T13" fmla="*/ 150 h 219"/>
                <a:gd name="T14" fmla="*/ 191 w 219"/>
                <a:gd name="T15" fmla="*/ 181 h 219"/>
                <a:gd name="T16" fmla="*/ 168 w 219"/>
                <a:gd name="T17" fmla="*/ 204 h 219"/>
                <a:gd name="T18" fmla="*/ 136 w 219"/>
                <a:gd name="T19" fmla="*/ 216 h 219"/>
                <a:gd name="T20" fmla="*/ 101 w 219"/>
                <a:gd name="T21" fmla="*/ 219 h 219"/>
                <a:gd name="T22" fmla="*/ 67 w 219"/>
                <a:gd name="T23" fmla="*/ 213 h 219"/>
                <a:gd name="T24" fmla="*/ 38 w 219"/>
                <a:gd name="T25" fmla="*/ 193 h 219"/>
                <a:gd name="T26" fmla="*/ 15 w 219"/>
                <a:gd name="T27" fmla="*/ 167 h 219"/>
                <a:gd name="T28" fmla="*/ 3 w 219"/>
                <a:gd name="T29" fmla="*/ 135 h 219"/>
                <a:gd name="T30" fmla="*/ 0 w 219"/>
                <a:gd name="T31" fmla="*/ 104 h 219"/>
                <a:gd name="T32" fmla="*/ 9 w 219"/>
                <a:gd name="T33" fmla="*/ 69 h 219"/>
                <a:gd name="T34" fmla="*/ 26 w 219"/>
                <a:gd name="T35" fmla="*/ 40 h 219"/>
                <a:gd name="T36" fmla="*/ 52 w 219"/>
                <a:gd name="T37" fmla="*/ 17 h 219"/>
                <a:gd name="T38" fmla="*/ 81 w 219"/>
                <a:gd name="T39" fmla="*/ 3 h 219"/>
                <a:gd name="T40" fmla="*/ 116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6" y="0"/>
                  </a:moveTo>
                  <a:lnTo>
                    <a:pt x="150" y="8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4" y="83"/>
                  </a:lnTo>
                  <a:lnTo>
                    <a:pt x="219" y="118"/>
                  </a:lnTo>
                  <a:lnTo>
                    <a:pt x="211" y="150"/>
                  </a:lnTo>
                  <a:lnTo>
                    <a:pt x="191" y="181"/>
                  </a:lnTo>
                  <a:lnTo>
                    <a:pt x="168" y="204"/>
                  </a:lnTo>
                  <a:lnTo>
                    <a:pt x="136" y="216"/>
                  </a:lnTo>
                  <a:lnTo>
                    <a:pt x="101" y="219"/>
                  </a:lnTo>
                  <a:lnTo>
                    <a:pt x="67" y="213"/>
                  </a:lnTo>
                  <a:lnTo>
                    <a:pt x="38" y="193"/>
                  </a:lnTo>
                  <a:lnTo>
                    <a:pt x="15" y="167"/>
                  </a:lnTo>
                  <a:lnTo>
                    <a:pt x="3" y="135"/>
                  </a:lnTo>
                  <a:lnTo>
                    <a:pt x="0" y="104"/>
                  </a:lnTo>
                  <a:lnTo>
                    <a:pt x="9" y="69"/>
                  </a:lnTo>
                  <a:lnTo>
                    <a:pt x="26" y="40"/>
                  </a:lnTo>
                  <a:lnTo>
                    <a:pt x="52" y="17"/>
                  </a:lnTo>
                  <a:lnTo>
                    <a:pt x="81" y="3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9" name="Freeform 204"/>
            <p:cNvSpPr>
              <a:spLocks/>
            </p:cNvSpPr>
            <p:nvPr/>
          </p:nvSpPr>
          <p:spPr bwMode="auto">
            <a:xfrm rot="10800000">
              <a:off x="9174491" y="2968341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50 w 219"/>
                <a:gd name="T3" fmla="*/ 9 h 219"/>
                <a:gd name="T4" fmla="*/ 181 w 219"/>
                <a:gd name="T5" fmla="*/ 26 h 219"/>
                <a:gd name="T6" fmla="*/ 204 w 219"/>
                <a:gd name="T7" fmla="*/ 52 h 219"/>
                <a:gd name="T8" fmla="*/ 216 w 219"/>
                <a:gd name="T9" fmla="*/ 84 h 219"/>
                <a:gd name="T10" fmla="*/ 219 w 219"/>
                <a:gd name="T11" fmla="*/ 118 h 219"/>
                <a:gd name="T12" fmla="*/ 210 w 219"/>
                <a:gd name="T13" fmla="*/ 150 h 219"/>
                <a:gd name="T14" fmla="*/ 193 w 219"/>
                <a:gd name="T15" fmla="*/ 182 h 219"/>
                <a:gd name="T16" fmla="*/ 167 w 219"/>
                <a:gd name="T17" fmla="*/ 205 h 219"/>
                <a:gd name="T18" fmla="*/ 135 w 219"/>
                <a:gd name="T19" fmla="*/ 216 h 219"/>
                <a:gd name="T20" fmla="*/ 103 w 219"/>
                <a:gd name="T21" fmla="*/ 219 h 219"/>
                <a:gd name="T22" fmla="*/ 69 w 219"/>
                <a:gd name="T23" fmla="*/ 210 h 219"/>
                <a:gd name="T24" fmla="*/ 37 w 219"/>
                <a:gd name="T25" fmla="*/ 193 h 219"/>
                <a:gd name="T26" fmla="*/ 17 w 219"/>
                <a:gd name="T27" fmla="*/ 167 h 219"/>
                <a:gd name="T28" fmla="*/ 2 w 219"/>
                <a:gd name="T29" fmla="*/ 135 h 219"/>
                <a:gd name="T30" fmla="*/ 0 w 219"/>
                <a:gd name="T31" fmla="*/ 104 h 219"/>
                <a:gd name="T32" fmla="*/ 8 w 219"/>
                <a:gd name="T33" fmla="*/ 69 h 219"/>
                <a:gd name="T34" fmla="*/ 26 w 219"/>
                <a:gd name="T35" fmla="*/ 40 h 219"/>
                <a:gd name="T36" fmla="*/ 51 w 219"/>
                <a:gd name="T37" fmla="*/ 17 h 219"/>
                <a:gd name="T38" fmla="*/ 83 w 219"/>
                <a:gd name="T39" fmla="*/ 3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50" y="9"/>
                  </a:lnTo>
                  <a:lnTo>
                    <a:pt x="181" y="26"/>
                  </a:lnTo>
                  <a:lnTo>
                    <a:pt x="204" y="52"/>
                  </a:lnTo>
                  <a:lnTo>
                    <a:pt x="216" y="84"/>
                  </a:lnTo>
                  <a:lnTo>
                    <a:pt x="219" y="118"/>
                  </a:lnTo>
                  <a:lnTo>
                    <a:pt x="210" y="150"/>
                  </a:lnTo>
                  <a:lnTo>
                    <a:pt x="193" y="182"/>
                  </a:lnTo>
                  <a:lnTo>
                    <a:pt x="167" y="205"/>
                  </a:lnTo>
                  <a:lnTo>
                    <a:pt x="135" y="216"/>
                  </a:lnTo>
                  <a:lnTo>
                    <a:pt x="103" y="219"/>
                  </a:lnTo>
                  <a:lnTo>
                    <a:pt x="69" y="210"/>
                  </a:lnTo>
                  <a:lnTo>
                    <a:pt x="37" y="193"/>
                  </a:lnTo>
                  <a:lnTo>
                    <a:pt x="17" y="167"/>
                  </a:lnTo>
                  <a:lnTo>
                    <a:pt x="2" y="135"/>
                  </a:lnTo>
                  <a:lnTo>
                    <a:pt x="0" y="104"/>
                  </a:lnTo>
                  <a:lnTo>
                    <a:pt x="8" y="69"/>
                  </a:lnTo>
                  <a:lnTo>
                    <a:pt x="26" y="40"/>
                  </a:lnTo>
                  <a:lnTo>
                    <a:pt x="51" y="17"/>
                  </a:lnTo>
                  <a:lnTo>
                    <a:pt x="83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Freeform 206"/>
            <p:cNvSpPr>
              <a:spLocks/>
            </p:cNvSpPr>
            <p:nvPr/>
          </p:nvSpPr>
          <p:spPr bwMode="auto">
            <a:xfrm rot="10800000">
              <a:off x="9195292" y="2744324"/>
              <a:ext cx="175213" cy="176013"/>
            </a:xfrm>
            <a:custGeom>
              <a:avLst/>
              <a:gdLst>
                <a:gd name="T0" fmla="*/ 118 w 219"/>
                <a:gd name="T1" fmla="*/ 0 h 220"/>
                <a:gd name="T2" fmla="*/ 150 w 219"/>
                <a:gd name="T3" fmla="*/ 9 h 220"/>
                <a:gd name="T4" fmla="*/ 181 w 219"/>
                <a:gd name="T5" fmla="*/ 26 h 220"/>
                <a:gd name="T6" fmla="*/ 204 w 219"/>
                <a:gd name="T7" fmla="*/ 52 h 220"/>
                <a:gd name="T8" fmla="*/ 216 w 219"/>
                <a:gd name="T9" fmla="*/ 84 h 220"/>
                <a:gd name="T10" fmla="*/ 219 w 219"/>
                <a:gd name="T11" fmla="*/ 119 h 220"/>
                <a:gd name="T12" fmla="*/ 213 w 219"/>
                <a:gd name="T13" fmla="*/ 153 h 220"/>
                <a:gd name="T14" fmla="*/ 193 w 219"/>
                <a:gd name="T15" fmla="*/ 182 h 220"/>
                <a:gd name="T16" fmla="*/ 167 w 219"/>
                <a:gd name="T17" fmla="*/ 202 h 220"/>
                <a:gd name="T18" fmla="*/ 138 w 219"/>
                <a:gd name="T19" fmla="*/ 217 h 220"/>
                <a:gd name="T20" fmla="*/ 103 w 219"/>
                <a:gd name="T21" fmla="*/ 220 h 220"/>
                <a:gd name="T22" fmla="*/ 69 w 219"/>
                <a:gd name="T23" fmla="*/ 211 h 220"/>
                <a:gd name="T24" fmla="*/ 40 w 219"/>
                <a:gd name="T25" fmla="*/ 194 h 220"/>
                <a:gd name="T26" fmla="*/ 17 w 219"/>
                <a:gd name="T27" fmla="*/ 168 h 220"/>
                <a:gd name="T28" fmla="*/ 3 w 219"/>
                <a:gd name="T29" fmla="*/ 136 h 220"/>
                <a:gd name="T30" fmla="*/ 0 w 219"/>
                <a:gd name="T31" fmla="*/ 104 h 220"/>
                <a:gd name="T32" fmla="*/ 8 w 219"/>
                <a:gd name="T33" fmla="*/ 70 h 220"/>
                <a:gd name="T34" fmla="*/ 26 w 219"/>
                <a:gd name="T35" fmla="*/ 38 h 220"/>
                <a:gd name="T36" fmla="*/ 52 w 219"/>
                <a:gd name="T37" fmla="*/ 18 h 220"/>
                <a:gd name="T38" fmla="*/ 83 w 219"/>
                <a:gd name="T39" fmla="*/ 3 h 220"/>
                <a:gd name="T40" fmla="*/ 118 w 219"/>
                <a:gd name="T41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20">
                  <a:moveTo>
                    <a:pt x="118" y="0"/>
                  </a:moveTo>
                  <a:lnTo>
                    <a:pt x="150" y="9"/>
                  </a:lnTo>
                  <a:lnTo>
                    <a:pt x="181" y="26"/>
                  </a:lnTo>
                  <a:lnTo>
                    <a:pt x="204" y="52"/>
                  </a:lnTo>
                  <a:lnTo>
                    <a:pt x="216" y="84"/>
                  </a:lnTo>
                  <a:lnTo>
                    <a:pt x="219" y="119"/>
                  </a:lnTo>
                  <a:lnTo>
                    <a:pt x="213" y="153"/>
                  </a:lnTo>
                  <a:lnTo>
                    <a:pt x="193" y="182"/>
                  </a:lnTo>
                  <a:lnTo>
                    <a:pt x="167" y="202"/>
                  </a:lnTo>
                  <a:lnTo>
                    <a:pt x="138" y="217"/>
                  </a:lnTo>
                  <a:lnTo>
                    <a:pt x="103" y="220"/>
                  </a:lnTo>
                  <a:lnTo>
                    <a:pt x="69" y="211"/>
                  </a:lnTo>
                  <a:lnTo>
                    <a:pt x="40" y="194"/>
                  </a:lnTo>
                  <a:lnTo>
                    <a:pt x="17" y="168"/>
                  </a:lnTo>
                  <a:lnTo>
                    <a:pt x="3" y="136"/>
                  </a:lnTo>
                  <a:lnTo>
                    <a:pt x="0" y="104"/>
                  </a:lnTo>
                  <a:lnTo>
                    <a:pt x="8" y="70"/>
                  </a:lnTo>
                  <a:lnTo>
                    <a:pt x="26" y="38"/>
                  </a:lnTo>
                  <a:lnTo>
                    <a:pt x="52" y="18"/>
                  </a:lnTo>
                  <a:lnTo>
                    <a:pt x="83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 207"/>
            <p:cNvSpPr>
              <a:spLocks/>
            </p:cNvSpPr>
            <p:nvPr/>
          </p:nvSpPr>
          <p:spPr bwMode="auto">
            <a:xfrm rot="10800000">
              <a:off x="9202493" y="2029872"/>
              <a:ext cx="172813" cy="175213"/>
            </a:xfrm>
            <a:custGeom>
              <a:avLst/>
              <a:gdLst>
                <a:gd name="T0" fmla="*/ 115 w 216"/>
                <a:gd name="T1" fmla="*/ 0 h 219"/>
                <a:gd name="T2" fmla="*/ 150 w 216"/>
                <a:gd name="T3" fmla="*/ 9 h 219"/>
                <a:gd name="T4" fmla="*/ 179 w 216"/>
                <a:gd name="T5" fmla="*/ 29 h 219"/>
                <a:gd name="T6" fmla="*/ 202 w 216"/>
                <a:gd name="T7" fmla="*/ 52 h 219"/>
                <a:gd name="T8" fmla="*/ 213 w 216"/>
                <a:gd name="T9" fmla="*/ 84 h 219"/>
                <a:gd name="T10" fmla="*/ 216 w 216"/>
                <a:gd name="T11" fmla="*/ 118 h 219"/>
                <a:gd name="T12" fmla="*/ 210 w 216"/>
                <a:gd name="T13" fmla="*/ 153 h 219"/>
                <a:gd name="T14" fmla="*/ 190 w 216"/>
                <a:gd name="T15" fmla="*/ 182 h 219"/>
                <a:gd name="T16" fmla="*/ 167 w 216"/>
                <a:gd name="T17" fmla="*/ 202 h 219"/>
                <a:gd name="T18" fmla="*/ 135 w 216"/>
                <a:gd name="T19" fmla="*/ 216 h 219"/>
                <a:gd name="T20" fmla="*/ 101 w 216"/>
                <a:gd name="T21" fmla="*/ 219 h 219"/>
                <a:gd name="T22" fmla="*/ 66 w 216"/>
                <a:gd name="T23" fmla="*/ 210 h 219"/>
                <a:gd name="T24" fmla="*/ 37 w 216"/>
                <a:gd name="T25" fmla="*/ 193 h 219"/>
                <a:gd name="T26" fmla="*/ 14 w 216"/>
                <a:gd name="T27" fmla="*/ 167 h 219"/>
                <a:gd name="T28" fmla="*/ 3 w 216"/>
                <a:gd name="T29" fmla="*/ 138 h 219"/>
                <a:gd name="T30" fmla="*/ 0 w 216"/>
                <a:gd name="T31" fmla="*/ 104 h 219"/>
                <a:gd name="T32" fmla="*/ 6 w 216"/>
                <a:gd name="T33" fmla="*/ 69 h 219"/>
                <a:gd name="T34" fmla="*/ 26 w 216"/>
                <a:gd name="T35" fmla="*/ 40 h 219"/>
                <a:gd name="T36" fmla="*/ 49 w 216"/>
                <a:gd name="T37" fmla="*/ 17 h 219"/>
                <a:gd name="T38" fmla="*/ 81 w 216"/>
                <a:gd name="T39" fmla="*/ 3 h 219"/>
                <a:gd name="T40" fmla="*/ 115 w 216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9">
                  <a:moveTo>
                    <a:pt x="115" y="0"/>
                  </a:moveTo>
                  <a:lnTo>
                    <a:pt x="150" y="9"/>
                  </a:lnTo>
                  <a:lnTo>
                    <a:pt x="179" y="29"/>
                  </a:lnTo>
                  <a:lnTo>
                    <a:pt x="202" y="52"/>
                  </a:lnTo>
                  <a:lnTo>
                    <a:pt x="213" y="84"/>
                  </a:lnTo>
                  <a:lnTo>
                    <a:pt x="216" y="118"/>
                  </a:lnTo>
                  <a:lnTo>
                    <a:pt x="210" y="153"/>
                  </a:lnTo>
                  <a:lnTo>
                    <a:pt x="190" y="182"/>
                  </a:lnTo>
                  <a:lnTo>
                    <a:pt x="167" y="202"/>
                  </a:lnTo>
                  <a:lnTo>
                    <a:pt x="135" y="216"/>
                  </a:lnTo>
                  <a:lnTo>
                    <a:pt x="101" y="219"/>
                  </a:lnTo>
                  <a:lnTo>
                    <a:pt x="66" y="210"/>
                  </a:lnTo>
                  <a:lnTo>
                    <a:pt x="37" y="193"/>
                  </a:lnTo>
                  <a:lnTo>
                    <a:pt x="14" y="167"/>
                  </a:lnTo>
                  <a:lnTo>
                    <a:pt x="3" y="138"/>
                  </a:lnTo>
                  <a:lnTo>
                    <a:pt x="0" y="104"/>
                  </a:lnTo>
                  <a:lnTo>
                    <a:pt x="6" y="69"/>
                  </a:lnTo>
                  <a:lnTo>
                    <a:pt x="26" y="40"/>
                  </a:lnTo>
                  <a:lnTo>
                    <a:pt x="49" y="17"/>
                  </a:lnTo>
                  <a:lnTo>
                    <a:pt x="81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Freeform 208"/>
            <p:cNvSpPr>
              <a:spLocks/>
            </p:cNvSpPr>
            <p:nvPr/>
          </p:nvSpPr>
          <p:spPr bwMode="auto">
            <a:xfrm rot="10800000">
              <a:off x="9294500" y="1824257"/>
              <a:ext cx="172813" cy="176013"/>
            </a:xfrm>
            <a:custGeom>
              <a:avLst/>
              <a:gdLst>
                <a:gd name="T0" fmla="*/ 115 w 216"/>
                <a:gd name="T1" fmla="*/ 0 h 220"/>
                <a:gd name="T2" fmla="*/ 149 w 216"/>
                <a:gd name="T3" fmla="*/ 9 h 220"/>
                <a:gd name="T4" fmla="*/ 178 w 216"/>
                <a:gd name="T5" fmla="*/ 26 h 220"/>
                <a:gd name="T6" fmla="*/ 201 w 216"/>
                <a:gd name="T7" fmla="*/ 52 h 220"/>
                <a:gd name="T8" fmla="*/ 213 w 216"/>
                <a:gd name="T9" fmla="*/ 81 h 220"/>
                <a:gd name="T10" fmla="*/ 216 w 216"/>
                <a:gd name="T11" fmla="*/ 116 h 220"/>
                <a:gd name="T12" fmla="*/ 210 w 216"/>
                <a:gd name="T13" fmla="*/ 150 h 220"/>
                <a:gd name="T14" fmla="*/ 190 w 216"/>
                <a:gd name="T15" fmla="*/ 179 h 220"/>
                <a:gd name="T16" fmla="*/ 164 w 216"/>
                <a:gd name="T17" fmla="*/ 202 h 220"/>
                <a:gd name="T18" fmla="*/ 135 w 216"/>
                <a:gd name="T19" fmla="*/ 217 h 220"/>
                <a:gd name="T20" fmla="*/ 100 w 216"/>
                <a:gd name="T21" fmla="*/ 220 h 220"/>
                <a:gd name="T22" fmla="*/ 66 w 216"/>
                <a:gd name="T23" fmla="*/ 211 h 220"/>
                <a:gd name="T24" fmla="*/ 37 w 216"/>
                <a:gd name="T25" fmla="*/ 194 h 220"/>
                <a:gd name="T26" fmla="*/ 14 w 216"/>
                <a:gd name="T27" fmla="*/ 168 h 220"/>
                <a:gd name="T28" fmla="*/ 2 w 216"/>
                <a:gd name="T29" fmla="*/ 136 h 220"/>
                <a:gd name="T30" fmla="*/ 0 w 216"/>
                <a:gd name="T31" fmla="*/ 101 h 220"/>
                <a:gd name="T32" fmla="*/ 5 w 216"/>
                <a:gd name="T33" fmla="*/ 67 h 220"/>
                <a:gd name="T34" fmla="*/ 23 w 216"/>
                <a:gd name="T35" fmla="*/ 38 h 220"/>
                <a:gd name="T36" fmla="*/ 49 w 216"/>
                <a:gd name="T37" fmla="*/ 15 h 220"/>
                <a:gd name="T38" fmla="*/ 80 w 216"/>
                <a:gd name="T39" fmla="*/ 3 h 220"/>
                <a:gd name="T40" fmla="*/ 115 w 216"/>
                <a:gd name="T41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20">
                  <a:moveTo>
                    <a:pt x="115" y="0"/>
                  </a:moveTo>
                  <a:lnTo>
                    <a:pt x="149" y="9"/>
                  </a:lnTo>
                  <a:lnTo>
                    <a:pt x="178" y="26"/>
                  </a:lnTo>
                  <a:lnTo>
                    <a:pt x="201" y="52"/>
                  </a:lnTo>
                  <a:lnTo>
                    <a:pt x="213" y="81"/>
                  </a:lnTo>
                  <a:lnTo>
                    <a:pt x="216" y="116"/>
                  </a:lnTo>
                  <a:lnTo>
                    <a:pt x="210" y="150"/>
                  </a:lnTo>
                  <a:lnTo>
                    <a:pt x="190" y="179"/>
                  </a:lnTo>
                  <a:lnTo>
                    <a:pt x="164" y="202"/>
                  </a:lnTo>
                  <a:lnTo>
                    <a:pt x="135" y="217"/>
                  </a:lnTo>
                  <a:lnTo>
                    <a:pt x="100" y="220"/>
                  </a:lnTo>
                  <a:lnTo>
                    <a:pt x="66" y="211"/>
                  </a:lnTo>
                  <a:lnTo>
                    <a:pt x="37" y="194"/>
                  </a:lnTo>
                  <a:lnTo>
                    <a:pt x="14" y="168"/>
                  </a:lnTo>
                  <a:lnTo>
                    <a:pt x="2" y="136"/>
                  </a:lnTo>
                  <a:lnTo>
                    <a:pt x="0" y="101"/>
                  </a:lnTo>
                  <a:lnTo>
                    <a:pt x="5" y="67"/>
                  </a:lnTo>
                  <a:lnTo>
                    <a:pt x="23" y="38"/>
                  </a:lnTo>
                  <a:lnTo>
                    <a:pt x="49" y="15"/>
                  </a:lnTo>
                  <a:lnTo>
                    <a:pt x="80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Freeform 209"/>
            <p:cNvSpPr>
              <a:spLocks/>
            </p:cNvSpPr>
            <p:nvPr/>
          </p:nvSpPr>
          <p:spPr bwMode="auto">
            <a:xfrm rot="10800000">
              <a:off x="9403307" y="1629043"/>
              <a:ext cx="172813" cy="175213"/>
            </a:xfrm>
            <a:custGeom>
              <a:avLst/>
              <a:gdLst>
                <a:gd name="T0" fmla="*/ 115 w 216"/>
                <a:gd name="T1" fmla="*/ 0 h 219"/>
                <a:gd name="T2" fmla="*/ 150 w 216"/>
                <a:gd name="T3" fmla="*/ 9 h 219"/>
                <a:gd name="T4" fmla="*/ 179 w 216"/>
                <a:gd name="T5" fmla="*/ 26 h 219"/>
                <a:gd name="T6" fmla="*/ 202 w 216"/>
                <a:gd name="T7" fmla="*/ 52 h 219"/>
                <a:gd name="T8" fmla="*/ 213 w 216"/>
                <a:gd name="T9" fmla="*/ 84 h 219"/>
                <a:gd name="T10" fmla="*/ 216 w 216"/>
                <a:gd name="T11" fmla="*/ 116 h 219"/>
                <a:gd name="T12" fmla="*/ 211 w 216"/>
                <a:gd name="T13" fmla="*/ 150 h 219"/>
                <a:gd name="T14" fmla="*/ 193 w 216"/>
                <a:gd name="T15" fmla="*/ 182 h 219"/>
                <a:gd name="T16" fmla="*/ 167 w 216"/>
                <a:gd name="T17" fmla="*/ 202 h 219"/>
                <a:gd name="T18" fmla="*/ 136 w 216"/>
                <a:gd name="T19" fmla="*/ 217 h 219"/>
                <a:gd name="T20" fmla="*/ 101 w 216"/>
                <a:gd name="T21" fmla="*/ 219 h 219"/>
                <a:gd name="T22" fmla="*/ 66 w 216"/>
                <a:gd name="T23" fmla="*/ 211 h 219"/>
                <a:gd name="T24" fmla="*/ 38 w 216"/>
                <a:gd name="T25" fmla="*/ 194 h 219"/>
                <a:gd name="T26" fmla="*/ 14 w 216"/>
                <a:gd name="T27" fmla="*/ 168 h 219"/>
                <a:gd name="T28" fmla="*/ 3 w 216"/>
                <a:gd name="T29" fmla="*/ 136 h 219"/>
                <a:gd name="T30" fmla="*/ 0 w 216"/>
                <a:gd name="T31" fmla="*/ 101 h 219"/>
                <a:gd name="T32" fmla="*/ 6 w 216"/>
                <a:gd name="T33" fmla="*/ 70 h 219"/>
                <a:gd name="T34" fmla="*/ 26 w 216"/>
                <a:gd name="T35" fmla="*/ 38 h 219"/>
                <a:gd name="T36" fmla="*/ 49 w 216"/>
                <a:gd name="T37" fmla="*/ 18 h 219"/>
                <a:gd name="T38" fmla="*/ 81 w 216"/>
                <a:gd name="T39" fmla="*/ 3 h 219"/>
                <a:gd name="T40" fmla="*/ 115 w 216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9">
                  <a:moveTo>
                    <a:pt x="115" y="0"/>
                  </a:moveTo>
                  <a:lnTo>
                    <a:pt x="150" y="9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3" y="84"/>
                  </a:lnTo>
                  <a:lnTo>
                    <a:pt x="216" y="116"/>
                  </a:lnTo>
                  <a:lnTo>
                    <a:pt x="211" y="150"/>
                  </a:lnTo>
                  <a:lnTo>
                    <a:pt x="193" y="182"/>
                  </a:lnTo>
                  <a:lnTo>
                    <a:pt x="167" y="202"/>
                  </a:lnTo>
                  <a:lnTo>
                    <a:pt x="136" y="217"/>
                  </a:lnTo>
                  <a:lnTo>
                    <a:pt x="101" y="219"/>
                  </a:lnTo>
                  <a:lnTo>
                    <a:pt x="66" y="211"/>
                  </a:lnTo>
                  <a:lnTo>
                    <a:pt x="38" y="194"/>
                  </a:lnTo>
                  <a:lnTo>
                    <a:pt x="14" y="168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6" y="70"/>
                  </a:lnTo>
                  <a:lnTo>
                    <a:pt x="26" y="38"/>
                  </a:lnTo>
                  <a:lnTo>
                    <a:pt x="49" y="18"/>
                  </a:lnTo>
                  <a:lnTo>
                    <a:pt x="81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Freeform 210"/>
            <p:cNvSpPr>
              <a:spLocks/>
            </p:cNvSpPr>
            <p:nvPr/>
          </p:nvSpPr>
          <p:spPr bwMode="auto">
            <a:xfrm rot="10800000">
              <a:off x="9524916" y="1441829"/>
              <a:ext cx="176013" cy="175213"/>
            </a:xfrm>
            <a:custGeom>
              <a:avLst/>
              <a:gdLst>
                <a:gd name="T0" fmla="*/ 119 w 220"/>
                <a:gd name="T1" fmla="*/ 0 h 219"/>
                <a:gd name="T2" fmla="*/ 150 w 220"/>
                <a:gd name="T3" fmla="*/ 9 h 219"/>
                <a:gd name="T4" fmla="*/ 182 w 220"/>
                <a:gd name="T5" fmla="*/ 26 h 219"/>
                <a:gd name="T6" fmla="*/ 202 w 220"/>
                <a:gd name="T7" fmla="*/ 52 h 219"/>
                <a:gd name="T8" fmla="*/ 217 w 220"/>
                <a:gd name="T9" fmla="*/ 83 h 219"/>
                <a:gd name="T10" fmla="*/ 220 w 220"/>
                <a:gd name="T11" fmla="*/ 118 h 219"/>
                <a:gd name="T12" fmla="*/ 211 w 220"/>
                <a:gd name="T13" fmla="*/ 150 h 219"/>
                <a:gd name="T14" fmla="*/ 194 w 220"/>
                <a:gd name="T15" fmla="*/ 181 h 219"/>
                <a:gd name="T16" fmla="*/ 168 w 220"/>
                <a:gd name="T17" fmla="*/ 202 h 219"/>
                <a:gd name="T18" fmla="*/ 136 w 220"/>
                <a:gd name="T19" fmla="*/ 216 h 219"/>
                <a:gd name="T20" fmla="*/ 104 w 220"/>
                <a:gd name="T21" fmla="*/ 219 h 219"/>
                <a:gd name="T22" fmla="*/ 70 w 220"/>
                <a:gd name="T23" fmla="*/ 210 h 219"/>
                <a:gd name="T24" fmla="*/ 38 w 220"/>
                <a:gd name="T25" fmla="*/ 193 h 219"/>
                <a:gd name="T26" fmla="*/ 18 w 220"/>
                <a:gd name="T27" fmla="*/ 167 h 219"/>
                <a:gd name="T28" fmla="*/ 3 w 220"/>
                <a:gd name="T29" fmla="*/ 135 h 219"/>
                <a:gd name="T30" fmla="*/ 0 w 220"/>
                <a:gd name="T31" fmla="*/ 104 h 219"/>
                <a:gd name="T32" fmla="*/ 9 w 220"/>
                <a:gd name="T33" fmla="*/ 69 h 219"/>
                <a:gd name="T34" fmla="*/ 26 w 220"/>
                <a:gd name="T35" fmla="*/ 40 h 219"/>
                <a:gd name="T36" fmla="*/ 52 w 220"/>
                <a:gd name="T37" fmla="*/ 17 h 219"/>
                <a:gd name="T38" fmla="*/ 84 w 220"/>
                <a:gd name="T39" fmla="*/ 6 h 219"/>
                <a:gd name="T40" fmla="*/ 119 w 220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0" h="219">
                  <a:moveTo>
                    <a:pt x="119" y="0"/>
                  </a:moveTo>
                  <a:lnTo>
                    <a:pt x="150" y="9"/>
                  </a:lnTo>
                  <a:lnTo>
                    <a:pt x="182" y="26"/>
                  </a:lnTo>
                  <a:lnTo>
                    <a:pt x="202" y="52"/>
                  </a:lnTo>
                  <a:lnTo>
                    <a:pt x="217" y="83"/>
                  </a:lnTo>
                  <a:lnTo>
                    <a:pt x="220" y="118"/>
                  </a:lnTo>
                  <a:lnTo>
                    <a:pt x="211" y="150"/>
                  </a:lnTo>
                  <a:lnTo>
                    <a:pt x="194" y="181"/>
                  </a:lnTo>
                  <a:lnTo>
                    <a:pt x="168" y="202"/>
                  </a:lnTo>
                  <a:lnTo>
                    <a:pt x="136" y="216"/>
                  </a:lnTo>
                  <a:lnTo>
                    <a:pt x="104" y="219"/>
                  </a:lnTo>
                  <a:lnTo>
                    <a:pt x="70" y="210"/>
                  </a:lnTo>
                  <a:lnTo>
                    <a:pt x="38" y="193"/>
                  </a:lnTo>
                  <a:lnTo>
                    <a:pt x="18" y="167"/>
                  </a:lnTo>
                  <a:lnTo>
                    <a:pt x="3" y="135"/>
                  </a:lnTo>
                  <a:lnTo>
                    <a:pt x="0" y="104"/>
                  </a:lnTo>
                  <a:lnTo>
                    <a:pt x="9" y="69"/>
                  </a:lnTo>
                  <a:lnTo>
                    <a:pt x="26" y="40"/>
                  </a:lnTo>
                  <a:lnTo>
                    <a:pt x="52" y="17"/>
                  </a:lnTo>
                  <a:lnTo>
                    <a:pt x="84" y="6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Freeform 211"/>
            <p:cNvSpPr>
              <a:spLocks/>
            </p:cNvSpPr>
            <p:nvPr/>
          </p:nvSpPr>
          <p:spPr bwMode="auto">
            <a:xfrm rot="10800000">
              <a:off x="9663326" y="1266617"/>
              <a:ext cx="173613" cy="172813"/>
            </a:xfrm>
            <a:custGeom>
              <a:avLst/>
              <a:gdLst>
                <a:gd name="T0" fmla="*/ 116 w 217"/>
                <a:gd name="T1" fmla="*/ 0 h 216"/>
                <a:gd name="T2" fmla="*/ 150 w 217"/>
                <a:gd name="T3" fmla="*/ 6 h 216"/>
                <a:gd name="T4" fmla="*/ 179 w 217"/>
                <a:gd name="T5" fmla="*/ 26 h 216"/>
                <a:gd name="T6" fmla="*/ 202 w 217"/>
                <a:gd name="T7" fmla="*/ 52 h 216"/>
                <a:gd name="T8" fmla="*/ 214 w 217"/>
                <a:gd name="T9" fmla="*/ 81 h 216"/>
                <a:gd name="T10" fmla="*/ 217 w 217"/>
                <a:gd name="T11" fmla="*/ 115 h 216"/>
                <a:gd name="T12" fmla="*/ 211 w 217"/>
                <a:gd name="T13" fmla="*/ 150 h 216"/>
                <a:gd name="T14" fmla="*/ 193 w 217"/>
                <a:gd name="T15" fmla="*/ 179 h 216"/>
                <a:gd name="T16" fmla="*/ 168 w 217"/>
                <a:gd name="T17" fmla="*/ 202 h 216"/>
                <a:gd name="T18" fmla="*/ 136 w 217"/>
                <a:gd name="T19" fmla="*/ 213 h 216"/>
                <a:gd name="T20" fmla="*/ 101 w 217"/>
                <a:gd name="T21" fmla="*/ 216 h 216"/>
                <a:gd name="T22" fmla="*/ 67 w 217"/>
                <a:gd name="T23" fmla="*/ 210 h 216"/>
                <a:gd name="T24" fmla="*/ 38 w 217"/>
                <a:gd name="T25" fmla="*/ 193 h 216"/>
                <a:gd name="T26" fmla="*/ 15 w 217"/>
                <a:gd name="T27" fmla="*/ 167 h 216"/>
                <a:gd name="T28" fmla="*/ 3 w 217"/>
                <a:gd name="T29" fmla="*/ 135 h 216"/>
                <a:gd name="T30" fmla="*/ 0 w 217"/>
                <a:gd name="T31" fmla="*/ 101 h 216"/>
                <a:gd name="T32" fmla="*/ 6 w 217"/>
                <a:gd name="T33" fmla="*/ 66 h 216"/>
                <a:gd name="T34" fmla="*/ 26 w 217"/>
                <a:gd name="T35" fmla="*/ 37 h 216"/>
                <a:gd name="T36" fmla="*/ 52 w 217"/>
                <a:gd name="T37" fmla="*/ 14 h 216"/>
                <a:gd name="T38" fmla="*/ 81 w 217"/>
                <a:gd name="T39" fmla="*/ 3 h 216"/>
                <a:gd name="T40" fmla="*/ 116 w 217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7" h="216">
                  <a:moveTo>
                    <a:pt x="116" y="0"/>
                  </a:moveTo>
                  <a:lnTo>
                    <a:pt x="150" y="6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4" y="81"/>
                  </a:lnTo>
                  <a:lnTo>
                    <a:pt x="217" y="115"/>
                  </a:lnTo>
                  <a:lnTo>
                    <a:pt x="211" y="150"/>
                  </a:lnTo>
                  <a:lnTo>
                    <a:pt x="193" y="179"/>
                  </a:lnTo>
                  <a:lnTo>
                    <a:pt x="168" y="202"/>
                  </a:lnTo>
                  <a:lnTo>
                    <a:pt x="136" y="213"/>
                  </a:lnTo>
                  <a:lnTo>
                    <a:pt x="101" y="216"/>
                  </a:lnTo>
                  <a:lnTo>
                    <a:pt x="67" y="210"/>
                  </a:lnTo>
                  <a:lnTo>
                    <a:pt x="38" y="193"/>
                  </a:lnTo>
                  <a:lnTo>
                    <a:pt x="15" y="167"/>
                  </a:lnTo>
                  <a:lnTo>
                    <a:pt x="3" y="135"/>
                  </a:lnTo>
                  <a:lnTo>
                    <a:pt x="0" y="101"/>
                  </a:lnTo>
                  <a:lnTo>
                    <a:pt x="6" y="66"/>
                  </a:lnTo>
                  <a:lnTo>
                    <a:pt x="26" y="37"/>
                  </a:lnTo>
                  <a:lnTo>
                    <a:pt x="52" y="14"/>
                  </a:lnTo>
                  <a:lnTo>
                    <a:pt x="81" y="3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Freeform 212"/>
            <p:cNvSpPr>
              <a:spLocks/>
            </p:cNvSpPr>
            <p:nvPr/>
          </p:nvSpPr>
          <p:spPr bwMode="auto">
            <a:xfrm rot="10800000">
              <a:off x="9813737" y="1101005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50 w 219"/>
                <a:gd name="T3" fmla="*/ 9 h 219"/>
                <a:gd name="T4" fmla="*/ 182 w 219"/>
                <a:gd name="T5" fmla="*/ 26 h 219"/>
                <a:gd name="T6" fmla="*/ 202 w 219"/>
                <a:gd name="T7" fmla="*/ 52 h 219"/>
                <a:gd name="T8" fmla="*/ 216 w 219"/>
                <a:gd name="T9" fmla="*/ 84 h 219"/>
                <a:gd name="T10" fmla="*/ 219 w 219"/>
                <a:gd name="T11" fmla="*/ 119 h 219"/>
                <a:gd name="T12" fmla="*/ 211 w 219"/>
                <a:gd name="T13" fmla="*/ 153 h 219"/>
                <a:gd name="T14" fmla="*/ 193 w 219"/>
                <a:gd name="T15" fmla="*/ 182 h 219"/>
                <a:gd name="T16" fmla="*/ 167 w 219"/>
                <a:gd name="T17" fmla="*/ 205 h 219"/>
                <a:gd name="T18" fmla="*/ 138 w 219"/>
                <a:gd name="T19" fmla="*/ 217 h 219"/>
                <a:gd name="T20" fmla="*/ 104 w 219"/>
                <a:gd name="T21" fmla="*/ 219 h 219"/>
                <a:gd name="T22" fmla="*/ 69 w 219"/>
                <a:gd name="T23" fmla="*/ 214 h 219"/>
                <a:gd name="T24" fmla="*/ 40 w 219"/>
                <a:gd name="T25" fmla="*/ 194 h 219"/>
                <a:gd name="T26" fmla="*/ 17 w 219"/>
                <a:gd name="T27" fmla="*/ 168 h 219"/>
                <a:gd name="T28" fmla="*/ 3 w 219"/>
                <a:gd name="T29" fmla="*/ 139 h 219"/>
                <a:gd name="T30" fmla="*/ 0 w 219"/>
                <a:gd name="T31" fmla="*/ 104 h 219"/>
                <a:gd name="T32" fmla="*/ 9 w 219"/>
                <a:gd name="T33" fmla="*/ 70 h 219"/>
                <a:gd name="T34" fmla="*/ 26 w 219"/>
                <a:gd name="T35" fmla="*/ 41 h 219"/>
                <a:gd name="T36" fmla="*/ 52 w 219"/>
                <a:gd name="T37" fmla="*/ 18 h 219"/>
                <a:gd name="T38" fmla="*/ 84 w 219"/>
                <a:gd name="T39" fmla="*/ 6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50" y="9"/>
                  </a:lnTo>
                  <a:lnTo>
                    <a:pt x="182" y="26"/>
                  </a:lnTo>
                  <a:lnTo>
                    <a:pt x="202" y="52"/>
                  </a:lnTo>
                  <a:lnTo>
                    <a:pt x="216" y="84"/>
                  </a:lnTo>
                  <a:lnTo>
                    <a:pt x="219" y="119"/>
                  </a:lnTo>
                  <a:lnTo>
                    <a:pt x="211" y="153"/>
                  </a:lnTo>
                  <a:lnTo>
                    <a:pt x="193" y="182"/>
                  </a:lnTo>
                  <a:lnTo>
                    <a:pt x="167" y="205"/>
                  </a:lnTo>
                  <a:lnTo>
                    <a:pt x="138" y="217"/>
                  </a:lnTo>
                  <a:lnTo>
                    <a:pt x="104" y="219"/>
                  </a:lnTo>
                  <a:lnTo>
                    <a:pt x="69" y="214"/>
                  </a:lnTo>
                  <a:lnTo>
                    <a:pt x="40" y="194"/>
                  </a:lnTo>
                  <a:lnTo>
                    <a:pt x="17" y="168"/>
                  </a:lnTo>
                  <a:lnTo>
                    <a:pt x="3" y="139"/>
                  </a:lnTo>
                  <a:lnTo>
                    <a:pt x="0" y="104"/>
                  </a:lnTo>
                  <a:lnTo>
                    <a:pt x="9" y="70"/>
                  </a:lnTo>
                  <a:lnTo>
                    <a:pt x="26" y="41"/>
                  </a:lnTo>
                  <a:lnTo>
                    <a:pt x="52" y="18"/>
                  </a:lnTo>
                  <a:lnTo>
                    <a:pt x="84" y="6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Freeform 213"/>
            <p:cNvSpPr>
              <a:spLocks/>
            </p:cNvSpPr>
            <p:nvPr/>
          </p:nvSpPr>
          <p:spPr bwMode="auto">
            <a:xfrm rot="10800000">
              <a:off x="9977749" y="945793"/>
              <a:ext cx="172813" cy="175213"/>
            </a:xfrm>
            <a:custGeom>
              <a:avLst/>
              <a:gdLst>
                <a:gd name="T0" fmla="*/ 116 w 216"/>
                <a:gd name="T1" fmla="*/ 0 h 219"/>
                <a:gd name="T2" fmla="*/ 150 w 216"/>
                <a:gd name="T3" fmla="*/ 8 h 219"/>
                <a:gd name="T4" fmla="*/ 179 w 216"/>
                <a:gd name="T5" fmla="*/ 25 h 219"/>
                <a:gd name="T6" fmla="*/ 202 w 216"/>
                <a:gd name="T7" fmla="*/ 51 h 219"/>
                <a:gd name="T8" fmla="*/ 214 w 216"/>
                <a:gd name="T9" fmla="*/ 83 h 219"/>
                <a:gd name="T10" fmla="*/ 216 w 216"/>
                <a:gd name="T11" fmla="*/ 115 h 219"/>
                <a:gd name="T12" fmla="*/ 211 w 216"/>
                <a:gd name="T13" fmla="*/ 149 h 219"/>
                <a:gd name="T14" fmla="*/ 191 w 216"/>
                <a:gd name="T15" fmla="*/ 181 h 219"/>
                <a:gd name="T16" fmla="*/ 165 w 216"/>
                <a:gd name="T17" fmla="*/ 201 h 219"/>
                <a:gd name="T18" fmla="*/ 136 w 216"/>
                <a:gd name="T19" fmla="*/ 216 h 219"/>
                <a:gd name="T20" fmla="*/ 101 w 216"/>
                <a:gd name="T21" fmla="*/ 219 h 219"/>
                <a:gd name="T22" fmla="*/ 67 w 216"/>
                <a:gd name="T23" fmla="*/ 210 h 219"/>
                <a:gd name="T24" fmla="*/ 38 w 216"/>
                <a:gd name="T25" fmla="*/ 193 h 219"/>
                <a:gd name="T26" fmla="*/ 15 w 216"/>
                <a:gd name="T27" fmla="*/ 167 h 219"/>
                <a:gd name="T28" fmla="*/ 3 w 216"/>
                <a:gd name="T29" fmla="*/ 135 h 219"/>
                <a:gd name="T30" fmla="*/ 0 w 216"/>
                <a:gd name="T31" fmla="*/ 103 h 219"/>
                <a:gd name="T32" fmla="*/ 6 w 216"/>
                <a:gd name="T33" fmla="*/ 69 h 219"/>
                <a:gd name="T34" fmla="*/ 26 w 216"/>
                <a:gd name="T35" fmla="*/ 37 h 219"/>
                <a:gd name="T36" fmla="*/ 49 w 216"/>
                <a:gd name="T37" fmla="*/ 17 h 219"/>
                <a:gd name="T38" fmla="*/ 81 w 216"/>
                <a:gd name="T39" fmla="*/ 2 h 219"/>
                <a:gd name="T40" fmla="*/ 116 w 216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9">
                  <a:moveTo>
                    <a:pt x="116" y="0"/>
                  </a:moveTo>
                  <a:lnTo>
                    <a:pt x="150" y="8"/>
                  </a:lnTo>
                  <a:lnTo>
                    <a:pt x="179" y="25"/>
                  </a:lnTo>
                  <a:lnTo>
                    <a:pt x="202" y="51"/>
                  </a:lnTo>
                  <a:lnTo>
                    <a:pt x="214" y="83"/>
                  </a:lnTo>
                  <a:lnTo>
                    <a:pt x="216" y="115"/>
                  </a:lnTo>
                  <a:lnTo>
                    <a:pt x="211" y="149"/>
                  </a:lnTo>
                  <a:lnTo>
                    <a:pt x="191" y="181"/>
                  </a:lnTo>
                  <a:lnTo>
                    <a:pt x="165" y="201"/>
                  </a:lnTo>
                  <a:lnTo>
                    <a:pt x="136" y="216"/>
                  </a:lnTo>
                  <a:lnTo>
                    <a:pt x="101" y="219"/>
                  </a:lnTo>
                  <a:lnTo>
                    <a:pt x="67" y="210"/>
                  </a:lnTo>
                  <a:lnTo>
                    <a:pt x="38" y="193"/>
                  </a:lnTo>
                  <a:lnTo>
                    <a:pt x="15" y="167"/>
                  </a:lnTo>
                  <a:lnTo>
                    <a:pt x="3" y="135"/>
                  </a:lnTo>
                  <a:lnTo>
                    <a:pt x="0" y="103"/>
                  </a:lnTo>
                  <a:lnTo>
                    <a:pt x="6" y="69"/>
                  </a:lnTo>
                  <a:lnTo>
                    <a:pt x="26" y="37"/>
                  </a:lnTo>
                  <a:lnTo>
                    <a:pt x="49" y="17"/>
                  </a:lnTo>
                  <a:lnTo>
                    <a:pt x="81" y="2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Freeform 214"/>
            <p:cNvSpPr>
              <a:spLocks/>
            </p:cNvSpPr>
            <p:nvPr/>
          </p:nvSpPr>
          <p:spPr bwMode="auto">
            <a:xfrm rot="10800000">
              <a:off x="10152962" y="805783"/>
              <a:ext cx="172813" cy="175213"/>
            </a:xfrm>
            <a:custGeom>
              <a:avLst/>
              <a:gdLst>
                <a:gd name="T0" fmla="*/ 115 w 216"/>
                <a:gd name="T1" fmla="*/ 0 h 219"/>
                <a:gd name="T2" fmla="*/ 150 w 216"/>
                <a:gd name="T3" fmla="*/ 6 h 219"/>
                <a:gd name="T4" fmla="*/ 179 w 216"/>
                <a:gd name="T5" fmla="*/ 26 h 219"/>
                <a:gd name="T6" fmla="*/ 202 w 216"/>
                <a:gd name="T7" fmla="*/ 52 h 219"/>
                <a:gd name="T8" fmla="*/ 213 w 216"/>
                <a:gd name="T9" fmla="*/ 81 h 219"/>
                <a:gd name="T10" fmla="*/ 216 w 216"/>
                <a:gd name="T11" fmla="*/ 116 h 219"/>
                <a:gd name="T12" fmla="*/ 211 w 216"/>
                <a:gd name="T13" fmla="*/ 150 h 219"/>
                <a:gd name="T14" fmla="*/ 190 w 216"/>
                <a:gd name="T15" fmla="*/ 179 h 219"/>
                <a:gd name="T16" fmla="*/ 167 w 216"/>
                <a:gd name="T17" fmla="*/ 202 h 219"/>
                <a:gd name="T18" fmla="*/ 136 w 216"/>
                <a:gd name="T19" fmla="*/ 217 h 219"/>
                <a:gd name="T20" fmla="*/ 101 w 216"/>
                <a:gd name="T21" fmla="*/ 219 h 219"/>
                <a:gd name="T22" fmla="*/ 66 w 216"/>
                <a:gd name="T23" fmla="*/ 211 h 219"/>
                <a:gd name="T24" fmla="*/ 38 w 216"/>
                <a:gd name="T25" fmla="*/ 193 h 219"/>
                <a:gd name="T26" fmla="*/ 15 w 216"/>
                <a:gd name="T27" fmla="*/ 168 h 219"/>
                <a:gd name="T28" fmla="*/ 3 w 216"/>
                <a:gd name="T29" fmla="*/ 136 h 219"/>
                <a:gd name="T30" fmla="*/ 0 w 216"/>
                <a:gd name="T31" fmla="*/ 101 h 219"/>
                <a:gd name="T32" fmla="*/ 6 w 216"/>
                <a:gd name="T33" fmla="*/ 70 h 219"/>
                <a:gd name="T34" fmla="*/ 26 w 216"/>
                <a:gd name="T35" fmla="*/ 38 h 219"/>
                <a:gd name="T36" fmla="*/ 52 w 216"/>
                <a:gd name="T37" fmla="*/ 15 h 219"/>
                <a:gd name="T38" fmla="*/ 81 w 216"/>
                <a:gd name="T39" fmla="*/ 3 h 219"/>
                <a:gd name="T40" fmla="*/ 115 w 216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9">
                  <a:moveTo>
                    <a:pt x="115" y="0"/>
                  </a:moveTo>
                  <a:lnTo>
                    <a:pt x="150" y="6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3" y="81"/>
                  </a:lnTo>
                  <a:lnTo>
                    <a:pt x="216" y="116"/>
                  </a:lnTo>
                  <a:lnTo>
                    <a:pt x="211" y="150"/>
                  </a:lnTo>
                  <a:lnTo>
                    <a:pt x="190" y="179"/>
                  </a:lnTo>
                  <a:lnTo>
                    <a:pt x="167" y="202"/>
                  </a:lnTo>
                  <a:lnTo>
                    <a:pt x="136" y="217"/>
                  </a:lnTo>
                  <a:lnTo>
                    <a:pt x="101" y="219"/>
                  </a:lnTo>
                  <a:lnTo>
                    <a:pt x="66" y="211"/>
                  </a:lnTo>
                  <a:lnTo>
                    <a:pt x="38" y="193"/>
                  </a:lnTo>
                  <a:lnTo>
                    <a:pt x="15" y="168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6" y="70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1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Freeform 215"/>
            <p:cNvSpPr>
              <a:spLocks/>
            </p:cNvSpPr>
            <p:nvPr/>
          </p:nvSpPr>
          <p:spPr bwMode="auto">
            <a:xfrm rot="10800000">
              <a:off x="10336975" y="680974"/>
              <a:ext cx="175213" cy="172813"/>
            </a:xfrm>
            <a:custGeom>
              <a:avLst/>
              <a:gdLst>
                <a:gd name="T0" fmla="*/ 118 w 219"/>
                <a:gd name="T1" fmla="*/ 0 h 216"/>
                <a:gd name="T2" fmla="*/ 150 w 219"/>
                <a:gd name="T3" fmla="*/ 6 h 216"/>
                <a:gd name="T4" fmla="*/ 181 w 219"/>
                <a:gd name="T5" fmla="*/ 26 h 216"/>
                <a:gd name="T6" fmla="*/ 201 w 219"/>
                <a:gd name="T7" fmla="*/ 49 h 216"/>
                <a:gd name="T8" fmla="*/ 216 w 219"/>
                <a:gd name="T9" fmla="*/ 81 h 216"/>
                <a:gd name="T10" fmla="*/ 219 w 219"/>
                <a:gd name="T11" fmla="*/ 115 h 216"/>
                <a:gd name="T12" fmla="*/ 213 w 219"/>
                <a:gd name="T13" fmla="*/ 150 h 216"/>
                <a:gd name="T14" fmla="*/ 193 w 219"/>
                <a:gd name="T15" fmla="*/ 179 h 216"/>
                <a:gd name="T16" fmla="*/ 167 w 219"/>
                <a:gd name="T17" fmla="*/ 202 h 216"/>
                <a:gd name="T18" fmla="*/ 135 w 219"/>
                <a:gd name="T19" fmla="*/ 213 h 216"/>
                <a:gd name="T20" fmla="*/ 103 w 219"/>
                <a:gd name="T21" fmla="*/ 216 h 216"/>
                <a:gd name="T22" fmla="*/ 69 w 219"/>
                <a:gd name="T23" fmla="*/ 207 h 216"/>
                <a:gd name="T24" fmla="*/ 37 w 219"/>
                <a:gd name="T25" fmla="*/ 190 h 216"/>
                <a:gd name="T26" fmla="*/ 17 w 219"/>
                <a:gd name="T27" fmla="*/ 164 h 216"/>
                <a:gd name="T28" fmla="*/ 3 w 219"/>
                <a:gd name="T29" fmla="*/ 135 h 216"/>
                <a:gd name="T30" fmla="*/ 0 w 219"/>
                <a:gd name="T31" fmla="*/ 101 h 216"/>
                <a:gd name="T32" fmla="*/ 8 w 219"/>
                <a:gd name="T33" fmla="*/ 66 h 216"/>
                <a:gd name="T34" fmla="*/ 26 w 219"/>
                <a:gd name="T35" fmla="*/ 37 h 216"/>
                <a:gd name="T36" fmla="*/ 52 w 219"/>
                <a:gd name="T37" fmla="*/ 14 h 216"/>
                <a:gd name="T38" fmla="*/ 83 w 219"/>
                <a:gd name="T39" fmla="*/ 3 h 216"/>
                <a:gd name="T40" fmla="*/ 118 w 219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6">
                  <a:moveTo>
                    <a:pt x="118" y="0"/>
                  </a:moveTo>
                  <a:lnTo>
                    <a:pt x="150" y="6"/>
                  </a:lnTo>
                  <a:lnTo>
                    <a:pt x="181" y="26"/>
                  </a:lnTo>
                  <a:lnTo>
                    <a:pt x="201" y="49"/>
                  </a:lnTo>
                  <a:lnTo>
                    <a:pt x="216" y="81"/>
                  </a:lnTo>
                  <a:lnTo>
                    <a:pt x="219" y="115"/>
                  </a:lnTo>
                  <a:lnTo>
                    <a:pt x="213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5" y="213"/>
                  </a:lnTo>
                  <a:lnTo>
                    <a:pt x="103" y="216"/>
                  </a:lnTo>
                  <a:lnTo>
                    <a:pt x="69" y="207"/>
                  </a:lnTo>
                  <a:lnTo>
                    <a:pt x="37" y="190"/>
                  </a:lnTo>
                  <a:lnTo>
                    <a:pt x="17" y="164"/>
                  </a:lnTo>
                  <a:lnTo>
                    <a:pt x="3" y="135"/>
                  </a:lnTo>
                  <a:lnTo>
                    <a:pt x="0" y="101"/>
                  </a:lnTo>
                  <a:lnTo>
                    <a:pt x="8" y="66"/>
                  </a:lnTo>
                  <a:lnTo>
                    <a:pt x="26" y="37"/>
                  </a:lnTo>
                  <a:lnTo>
                    <a:pt x="52" y="14"/>
                  </a:lnTo>
                  <a:lnTo>
                    <a:pt x="83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Freeform 216"/>
            <p:cNvSpPr>
              <a:spLocks/>
            </p:cNvSpPr>
            <p:nvPr/>
          </p:nvSpPr>
          <p:spPr bwMode="auto">
            <a:xfrm rot="10800000">
              <a:off x="10530590" y="570566"/>
              <a:ext cx="176013" cy="172813"/>
            </a:xfrm>
            <a:custGeom>
              <a:avLst/>
              <a:gdLst>
                <a:gd name="T0" fmla="*/ 116 w 220"/>
                <a:gd name="T1" fmla="*/ 0 h 216"/>
                <a:gd name="T2" fmla="*/ 150 w 220"/>
                <a:gd name="T3" fmla="*/ 6 h 216"/>
                <a:gd name="T4" fmla="*/ 179 w 220"/>
                <a:gd name="T5" fmla="*/ 26 h 216"/>
                <a:gd name="T6" fmla="*/ 202 w 220"/>
                <a:gd name="T7" fmla="*/ 49 h 216"/>
                <a:gd name="T8" fmla="*/ 217 w 220"/>
                <a:gd name="T9" fmla="*/ 81 h 216"/>
                <a:gd name="T10" fmla="*/ 220 w 220"/>
                <a:gd name="T11" fmla="*/ 116 h 216"/>
                <a:gd name="T12" fmla="*/ 211 w 220"/>
                <a:gd name="T13" fmla="*/ 150 h 216"/>
                <a:gd name="T14" fmla="*/ 191 w 220"/>
                <a:gd name="T15" fmla="*/ 179 h 216"/>
                <a:gd name="T16" fmla="*/ 168 w 220"/>
                <a:gd name="T17" fmla="*/ 202 h 216"/>
                <a:gd name="T18" fmla="*/ 136 w 220"/>
                <a:gd name="T19" fmla="*/ 213 h 216"/>
                <a:gd name="T20" fmla="*/ 101 w 220"/>
                <a:gd name="T21" fmla="*/ 216 h 216"/>
                <a:gd name="T22" fmla="*/ 70 w 220"/>
                <a:gd name="T23" fmla="*/ 211 h 216"/>
                <a:gd name="T24" fmla="*/ 38 w 220"/>
                <a:gd name="T25" fmla="*/ 190 h 216"/>
                <a:gd name="T26" fmla="*/ 18 w 220"/>
                <a:gd name="T27" fmla="*/ 167 h 216"/>
                <a:gd name="T28" fmla="*/ 3 w 220"/>
                <a:gd name="T29" fmla="*/ 136 h 216"/>
                <a:gd name="T30" fmla="*/ 0 w 220"/>
                <a:gd name="T31" fmla="*/ 101 h 216"/>
                <a:gd name="T32" fmla="*/ 9 w 220"/>
                <a:gd name="T33" fmla="*/ 67 h 216"/>
                <a:gd name="T34" fmla="*/ 26 w 220"/>
                <a:gd name="T35" fmla="*/ 38 h 216"/>
                <a:gd name="T36" fmla="*/ 52 w 220"/>
                <a:gd name="T37" fmla="*/ 15 h 216"/>
                <a:gd name="T38" fmla="*/ 81 w 220"/>
                <a:gd name="T39" fmla="*/ 3 h 216"/>
                <a:gd name="T40" fmla="*/ 116 w 220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0" h="216">
                  <a:moveTo>
                    <a:pt x="116" y="0"/>
                  </a:moveTo>
                  <a:lnTo>
                    <a:pt x="150" y="6"/>
                  </a:lnTo>
                  <a:lnTo>
                    <a:pt x="179" y="26"/>
                  </a:lnTo>
                  <a:lnTo>
                    <a:pt x="202" y="49"/>
                  </a:lnTo>
                  <a:lnTo>
                    <a:pt x="217" y="81"/>
                  </a:lnTo>
                  <a:lnTo>
                    <a:pt x="220" y="116"/>
                  </a:lnTo>
                  <a:lnTo>
                    <a:pt x="211" y="150"/>
                  </a:lnTo>
                  <a:lnTo>
                    <a:pt x="191" y="179"/>
                  </a:lnTo>
                  <a:lnTo>
                    <a:pt x="168" y="202"/>
                  </a:lnTo>
                  <a:lnTo>
                    <a:pt x="136" y="213"/>
                  </a:lnTo>
                  <a:lnTo>
                    <a:pt x="101" y="216"/>
                  </a:lnTo>
                  <a:lnTo>
                    <a:pt x="70" y="211"/>
                  </a:lnTo>
                  <a:lnTo>
                    <a:pt x="38" y="190"/>
                  </a:lnTo>
                  <a:lnTo>
                    <a:pt x="18" y="167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9" y="67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1" y="3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Freeform 217"/>
            <p:cNvSpPr>
              <a:spLocks/>
            </p:cNvSpPr>
            <p:nvPr/>
          </p:nvSpPr>
          <p:spPr bwMode="auto">
            <a:xfrm rot="10800000">
              <a:off x="10733804" y="473759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9 h 219"/>
                <a:gd name="T4" fmla="*/ 181 w 219"/>
                <a:gd name="T5" fmla="*/ 26 h 219"/>
                <a:gd name="T6" fmla="*/ 202 w 219"/>
                <a:gd name="T7" fmla="*/ 52 h 219"/>
                <a:gd name="T8" fmla="*/ 216 w 219"/>
                <a:gd name="T9" fmla="*/ 84 h 219"/>
                <a:gd name="T10" fmla="*/ 219 w 219"/>
                <a:gd name="T11" fmla="*/ 116 h 219"/>
                <a:gd name="T12" fmla="*/ 210 w 219"/>
                <a:gd name="T13" fmla="*/ 150 h 219"/>
                <a:gd name="T14" fmla="*/ 193 w 219"/>
                <a:gd name="T15" fmla="*/ 179 h 219"/>
                <a:gd name="T16" fmla="*/ 167 w 219"/>
                <a:gd name="T17" fmla="*/ 202 h 219"/>
                <a:gd name="T18" fmla="*/ 135 w 219"/>
                <a:gd name="T19" fmla="*/ 217 h 219"/>
                <a:gd name="T20" fmla="*/ 101 w 219"/>
                <a:gd name="T21" fmla="*/ 219 h 219"/>
                <a:gd name="T22" fmla="*/ 69 w 219"/>
                <a:gd name="T23" fmla="*/ 211 h 219"/>
                <a:gd name="T24" fmla="*/ 37 w 219"/>
                <a:gd name="T25" fmla="*/ 193 h 219"/>
                <a:gd name="T26" fmla="*/ 14 w 219"/>
                <a:gd name="T27" fmla="*/ 168 h 219"/>
                <a:gd name="T28" fmla="*/ 3 w 219"/>
                <a:gd name="T29" fmla="*/ 136 h 219"/>
                <a:gd name="T30" fmla="*/ 0 w 219"/>
                <a:gd name="T31" fmla="*/ 101 h 219"/>
                <a:gd name="T32" fmla="*/ 8 w 219"/>
                <a:gd name="T33" fmla="*/ 67 h 219"/>
                <a:gd name="T34" fmla="*/ 26 w 219"/>
                <a:gd name="T35" fmla="*/ 38 h 219"/>
                <a:gd name="T36" fmla="*/ 52 w 219"/>
                <a:gd name="T37" fmla="*/ 15 h 219"/>
                <a:gd name="T38" fmla="*/ 83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9"/>
                  </a:lnTo>
                  <a:lnTo>
                    <a:pt x="181" y="26"/>
                  </a:lnTo>
                  <a:lnTo>
                    <a:pt x="202" y="52"/>
                  </a:lnTo>
                  <a:lnTo>
                    <a:pt x="216" y="84"/>
                  </a:lnTo>
                  <a:lnTo>
                    <a:pt x="219" y="116"/>
                  </a:lnTo>
                  <a:lnTo>
                    <a:pt x="210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5" y="217"/>
                  </a:lnTo>
                  <a:lnTo>
                    <a:pt x="101" y="219"/>
                  </a:lnTo>
                  <a:lnTo>
                    <a:pt x="69" y="211"/>
                  </a:lnTo>
                  <a:lnTo>
                    <a:pt x="37" y="193"/>
                  </a:lnTo>
                  <a:lnTo>
                    <a:pt x="14" y="168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8" y="67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3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Freeform 218"/>
            <p:cNvSpPr>
              <a:spLocks/>
            </p:cNvSpPr>
            <p:nvPr/>
          </p:nvSpPr>
          <p:spPr bwMode="auto">
            <a:xfrm rot="10800000">
              <a:off x="10943420" y="395353"/>
              <a:ext cx="176013" cy="175213"/>
            </a:xfrm>
            <a:custGeom>
              <a:avLst/>
              <a:gdLst>
                <a:gd name="T0" fmla="*/ 116 w 220"/>
                <a:gd name="T1" fmla="*/ 0 h 219"/>
                <a:gd name="T2" fmla="*/ 150 w 220"/>
                <a:gd name="T3" fmla="*/ 9 h 219"/>
                <a:gd name="T4" fmla="*/ 179 w 220"/>
                <a:gd name="T5" fmla="*/ 26 h 219"/>
                <a:gd name="T6" fmla="*/ 202 w 220"/>
                <a:gd name="T7" fmla="*/ 52 h 219"/>
                <a:gd name="T8" fmla="*/ 217 w 220"/>
                <a:gd name="T9" fmla="*/ 84 h 219"/>
                <a:gd name="T10" fmla="*/ 220 w 220"/>
                <a:gd name="T11" fmla="*/ 119 h 219"/>
                <a:gd name="T12" fmla="*/ 211 w 220"/>
                <a:gd name="T13" fmla="*/ 150 h 219"/>
                <a:gd name="T14" fmla="*/ 194 w 220"/>
                <a:gd name="T15" fmla="*/ 182 h 219"/>
                <a:gd name="T16" fmla="*/ 168 w 220"/>
                <a:gd name="T17" fmla="*/ 202 h 219"/>
                <a:gd name="T18" fmla="*/ 136 w 220"/>
                <a:gd name="T19" fmla="*/ 217 h 219"/>
                <a:gd name="T20" fmla="*/ 104 w 220"/>
                <a:gd name="T21" fmla="*/ 219 h 219"/>
                <a:gd name="T22" fmla="*/ 70 w 220"/>
                <a:gd name="T23" fmla="*/ 211 h 219"/>
                <a:gd name="T24" fmla="*/ 38 w 220"/>
                <a:gd name="T25" fmla="*/ 193 h 219"/>
                <a:gd name="T26" fmla="*/ 18 w 220"/>
                <a:gd name="T27" fmla="*/ 168 h 219"/>
                <a:gd name="T28" fmla="*/ 3 w 220"/>
                <a:gd name="T29" fmla="*/ 139 h 219"/>
                <a:gd name="T30" fmla="*/ 0 w 220"/>
                <a:gd name="T31" fmla="*/ 104 h 219"/>
                <a:gd name="T32" fmla="*/ 9 w 220"/>
                <a:gd name="T33" fmla="*/ 70 h 219"/>
                <a:gd name="T34" fmla="*/ 26 w 220"/>
                <a:gd name="T35" fmla="*/ 41 h 219"/>
                <a:gd name="T36" fmla="*/ 52 w 220"/>
                <a:gd name="T37" fmla="*/ 18 h 219"/>
                <a:gd name="T38" fmla="*/ 84 w 220"/>
                <a:gd name="T39" fmla="*/ 3 h 219"/>
                <a:gd name="T40" fmla="*/ 116 w 220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0" h="219">
                  <a:moveTo>
                    <a:pt x="116" y="0"/>
                  </a:moveTo>
                  <a:lnTo>
                    <a:pt x="150" y="9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7" y="84"/>
                  </a:lnTo>
                  <a:lnTo>
                    <a:pt x="220" y="119"/>
                  </a:lnTo>
                  <a:lnTo>
                    <a:pt x="211" y="150"/>
                  </a:lnTo>
                  <a:lnTo>
                    <a:pt x="194" y="182"/>
                  </a:lnTo>
                  <a:lnTo>
                    <a:pt x="168" y="202"/>
                  </a:lnTo>
                  <a:lnTo>
                    <a:pt x="136" y="217"/>
                  </a:lnTo>
                  <a:lnTo>
                    <a:pt x="104" y="219"/>
                  </a:lnTo>
                  <a:lnTo>
                    <a:pt x="70" y="211"/>
                  </a:lnTo>
                  <a:lnTo>
                    <a:pt x="38" y="193"/>
                  </a:lnTo>
                  <a:lnTo>
                    <a:pt x="18" y="168"/>
                  </a:lnTo>
                  <a:lnTo>
                    <a:pt x="3" y="139"/>
                  </a:lnTo>
                  <a:lnTo>
                    <a:pt x="0" y="104"/>
                  </a:lnTo>
                  <a:lnTo>
                    <a:pt x="9" y="70"/>
                  </a:lnTo>
                  <a:lnTo>
                    <a:pt x="26" y="41"/>
                  </a:lnTo>
                  <a:lnTo>
                    <a:pt x="52" y="18"/>
                  </a:lnTo>
                  <a:lnTo>
                    <a:pt x="84" y="3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Freeform 219"/>
            <p:cNvSpPr>
              <a:spLocks/>
            </p:cNvSpPr>
            <p:nvPr/>
          </p:nvSpPr>
          <p:spPr bwMode="auto">
            <a:xfrm rot="10800000">
              <a:off x="11379451" y="286545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52 w 219"/>
                <a:gd name="T3" fmla="*/ 8 h 219"/>
                <a:gd name="T4" fmla="*/ 181 w 219"/>
                <a:gd name="T5" fmla="*/ 26 h 219"/>
                <a:gd name="T6" fmla="*/ 204 w 219"/>
                <a:gd name="T7" fmla="*/ 52 h 219"/>
                <a:gd name="T8" fmla="*/ 216 w 219"/>
                <a:gd name="T9" fmla="*/ 83 h 219"/>
                <a:gd name="T10" fmla="*/ 219 w 219"/>
                <a:gd name="T11" fmla="*/ 115 h 219"/>
                <a:gd name="T12" fmla="*/ 210 w 219"/>
                <a:gd name="T13" fmla="*/ 150 h 219"/>
                <a:gd name="T14" fmla="*/ 193 w 219"/>
                <a:gd name="T15" fmla="*/ 179 h 219"/>
                <a:gd name="T16" fmla="*/ 167 w 219"/>
                <a:gd name="T17" fmla="*/ 202 h 219"/>
                <a:gd name="T18" fmla="*/ 138 w 219"/>
                <a:gd name="T19" fmla="*/ 216 h 219"/>
                <a:gd name="T20" fmla="*/ 103 w 219"/>
                <a:gd name="T21" fmla="*/ 219 h 219"/>
                <a:gd name="T22" fmla="*/ 69 w 219"/>
                <a:gd name="T23" fmla="*/ 210 h 219"/>
                <a:gd name="T24" fmla="*/ 40 w 219"/>
                <a:gd name="T25" fmla="*/ 193 h 219"/>
                <a:gd name="T26" fmla="*/ 17 w 219"/>
                <a:gd name="T27" fmla="*/ 167 h 219"/>
                <a:gd name="T28" fmla="*/ 5 w 219"/>
                <a:gd name="T29" fmla="*/ 135 h 219"/>
                <a:gd name="T30" fmla="*/ 0 w 219"/>
                <a:gd name="T31" fmla="*/ 101 h 219"/>
                <a:gd name="T32" fmla="*/ 8 w 219"/>
                <a:gd name="T33" fmla="*/ 69 h 219"/>
                <a:gd name="T34" fmla="*/ 28 w 219"/>
                <a:gd name="T35" fmla="*/ 37 h 219"/>
                <a:gd name="T36" fmla="*/ 52 w 219"/>
                <a:gd name="T37" fmla="*/ 17 h 219"/>
                <a:gd name="T38" fmla="*/ 83 w 219"/>
                <a:gd name="T39" fmla="*/ 3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52" y="8"/>
                  </a:lnTo>
                  <a:lnTo>
                    <a:pt x="181" y="26"/>
                  </a:lnTo>
                  <a:lnTo>
                    <a:pt x="204" y="52"/>
                  </a:lnTo>
                  <a:lnTo>
                    <a:pt x="216" y="83"/>
                  </a:lnTo>
                  <a:lnTo>
                    <a:pt x="219" y="115"/>
                  </a:lnTo>
                  <a:lnTo>
                    <a:pt x="210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8" y="216"/>
                  </a:lnTo>
                  <a:lnTo>
                    <a:pt x="103" y="219"/>
                  </a:lnTo>
                  <a:lnTo>
                    <a:pt x="69" y="210"/>
                  </a:lnTo>
                  <a:lnTo>
                    <a:pt x="40" y="193"/>
                  </a:lnTo>
                  <a:lnTo>
                    <a:pt x="17" y="167"/>
                  </a:lnTo>
                  <a:lnTo>
                    <a:pt x="5" y="135"/>
                  </a:lnTo>
                  <a:lnTo>
                    <a:pt x="0" y="101"/>
                  </a:lnTo>
                  <a:lnTo>
                    <a:pt x="8" y="69"/>
                  </a:lnTo>
                  <a:lnTo>
                    <a:pt x="28" y="37"/>
                  </a:lnTo>
                  <a:lnTo>
                    <a:pt x="52" y="17"/>
                  </a:lnTo>
                  <a:lnTo>
                    <a:pt x="83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Freeform 220"/>
            <p:cNvSpPr>
              <a:spLocks/>
            </p:cNvSpPr>
            <p:nvPr/>
          </p:nvSpPr>
          <p:spPr bwMode="auto">
            <a:xfrm rot="10800000">
              <a:off x="11601067" y="259343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9 h 219"/>
                <a:gd name="T4" fmla="*/ 181 w 219"/>
                <a:gd name="T5" fmla="*/ 26 h 219"/>
                <a:gd name="T6" fmla="*/ 202 w 219"/>
                <a:gd name="T7" fmla="*/ 52 h 219"/>
                <a:gd name="T8" fmla="*/ 216 w 219"/>
                <a:gd name="T9" fmla="*/ 84 h 219"/>
                <a:gd name="T10" fmla="*/ 219 w 219"/>
                <a:gd name="T11" fmla="*/ 119 h 219"/>
                <a:gd name="T12" fmla="*/ 210 w 219"/>
                <a:gd name="T13" fmla="*/ 150 h 219"/>
                <a:gd name="T14" fmla="*/ 193 w 219"/>
                <a:gd name="T15" fmla="*/ 182 h 219"/>
                <a:gd name="T16" fmla="*/ 167 w 219"/>
                <a:gd name="T17" fmla="*/ 202 h 219"/>
                <a:gd name="T18" fmla="*/ 135 w 219"/>
                <a:gd name="T19" fmla="*/ 217 h 219"/>
                <a:gd name="T20" fmla="*/ 104 w 219"/>
                <a:gd name="T21" fmla="*/ 219 h 219"/>
                <a:gd name="T22" fmla="*/ 69 w 219"/>
                <a:gd name="T23" fmla="*/ 211 h 219"/>
                <a:gd name="T24" fmla="*/ 37 w 219"/>
                <a:gd name="T25" fmla="*/ 194 h 219"/>
                <a:gd name="T26" fmla="*/ 17 w 219"/>
                <a:gd name="T27" fmla="*/ 168 h 219"/>
                <a:gd name="T28" fmla="*/ 3 w 219"/>
                <a:gd name="T29" fmla="*/ 136 h 219"/>
                <a:gd name="T30" fmla="*/ 0 w 219"/>
                <a:gd name="T31" fmla="*/ 104 h 219"/>
                <a:gd name="T32" fmla="*/ 9 w 219"/>
                <a:gd name="T33" fmla="*/ 70 h 219"/>
                <a:gd name="T34" fmla="*/ 26 w 219"/>
                <a:gd name="T35" fmla="*/ 41 h 219"/>
                <a:gd name="T36" fmla="*/ 52 w 219"/>
                <a:gd name="T37" fmla="*/ 18 h 219"/>
                <a:gd name="T38" fmla="*/ 83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9"/>
                  </a:lnTo>
                  <a:lnTo>
                    <a:pt x="181" y="26"/>
                  </a:lnTo>
                  <a:lnTo>
                    <a:pt x="202" y="52"/>
                  </a:lnTo>
                  <a:lnTo>
                    <a:pt x="216" y="84"/>
                  </a:lnTo>
                  <a:lnTo>
                    <a:pt x="219" y="119"/>
                  </a:lnTo>
                  <a:lnTo>
                    <a:pt x="210" y="150"/>
                  </a:lnTo>
                  <a:lnTo>
                    <a:pt x="193" y="182"/>
                  </a:lnTo>
                  <a:lnTo>
                    <a:pt x="167" y="202"/>
                  </a:lnTo>
                  <a:lnTo>
                    <a:pt x="135" y="217"/>
                  </a:lnTo>
                  <a:lnTo>
                    <a:pt x="104" y="219"/>
                  </a:lnTo>
                  <a:lnTo>
                    <a:pt x="69" y="211"/>
                  </a:lnTo>
                  <a:lnTo>
                    <a:pt x="37" y="194"/>
                  </a:lnTo>
                  <a:lnTo>
                    <a:pt x="17" y="168"/>
                  </a:lnTo>
                  <a:lnTo>
                    <a:pt x="3" y="136"/>
                  </a:lnTo>
                  <a:lnTo>
                    <a:pt x="0" y="104"/>
                  </a:lnTo>
                  <a:lnTo>
                    <a:pt x="9" y="70"/>
                  </a:lnTo>
                  <a:lnTo>
                    <a:pt x="26" y="41"/>
                  </a:lnTo>
                  <a:lnTo>
                    <a:pt x="52" y="18"/>
                  </a:lnTo>
                  <a:lnTo>
                    <a:pt x="83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Freeform 221"/>
            <p:cNvSpPr>
              <a:spLocks/>
            </p:cNvSpPr>
            <p:nvPr/>
          </p:nvSpPr>
          <p:spPr bwMode="auto">
            <a:xfrm rot="10800000">
              <a:off x="11825084" y="247342"/>
              <a:ext cx="175213" cy="175213"/>
            </a:xfrm>
            <a:custGeom>
              <a:avLst/>
              <a:gdLst>
                <a:gd name="T0" fmla="*/ 116 w 219"/>
                <a:gd name="T1" fmla="*/ 0 h 219"/>
                <a:gd name="T2" fmla="*/ 150 w 219"/>
                <a:gd name="T3" fmla="*/ 6 h 219"/>
                <a:gd name="T4" fmla="*/ 182 w 219"/>
                <a:gd name="T5" fmla="*/ 26 h 219"/>
                <a:gd name="T6" fmla="*/ 202 w 219"/>
                <a:gd name="T7" fmla="*/ 52 h 219"/>
                <a:gd name="T8" fmla="*/ 216 w 219"/>
                <a:gd name="T9" fmla="*/ 83 h 219"/>
                <a:gd name="T10" fmla="*/ 219 w 219"/>
                <a:gd name="T11" fmla="*/ 115 h 219"/>
                <a:gd name="T12" fmla="*/ 211 w 219"/>
                <a:gd name="T13" fmla="*/ 150 h 219"/>
                <a:gd name="T14" fmla="*/ 193 w 219"/>
                <a:gd name="T15" fmla="*/ 179 h 219"/>
                <a:gd name="T16" fmla="*/ 167 w 219"/>
                <a:gd name="T17" fmla="*/ 202 h 219"/>
                <a:gd name="T18" fmla="*/ 136 w 219"/>
                <a:gd name="T19" fmla="*/ 216 h 219"/>
                <a:gd name="T20" fmla="*/ 104 w 219"/>
                <a:gd name="T21" fmla="*/ 219 h 219"/>
                <a:gd name="T22" fmla="*/ 69 w 219"/>
                <a:gd name="T23" fmla="*/ 210 h 219"/>
                <a:gd name="T24" fmla="*/ 38 w 219"/>
                <a:gd name="T25" fmla="*/ 193 h 219"/>
                <a:gd name="T26" fmla="*/ 18 w 219"/>
                <a:gd name="T27" fmla="*/ 167 h 219"/>
                <a:gd name="T28" fmla="*/ 3 w 219"/>
                <a:gd name="T29" fmla="*/ 135 h 219"/>
                <a:gd name="T30" fmla="*/ 0 w 219"/>
                <a:gd name="T31" fmla="*/ 101 h 219"/>
                <a:gd name="T32" fmla="*/ 9 w 219"/>
                <a:gd name="T33" fmla="*/ 66 h 219"/>
                <a:gd name="T34" fmla="*/ 26 w 219"/>
                <a:gd name="T35" fmla="*/ 37 h 219"/>
                <a:gd name="T36" fmla="*/ 52 w 219"/>
                <a:gd name="T37" fmla="*/ 14 h 219"/>
                <a:gd name="T38" fmla="*/ 84 w 219"/>
                <a:gd name="T39" fmla="*/ 3 h 219"/>
                <a:gd name="T40" fmla="*/ 116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6" y="0"/>
                  </a:moveTo>
                  <a:lnTo>
                    <a:pt x="150" y="6"/>
                  </a:lnTo>
                  <a:lnTo>
                    <a:pt x="182" y="26"/>
                  </a:lnTo>
                  <a:lnTo>
                    <a:pt x="202" y="52"/>
                  </a:lnTo>
                  <a:lnTo>
                    <a:pt x="216" y="83"/>
                  </a:lnTo>
                  <a:lnTo>
                    <a:pt x="219" y="115"/>
                  </a:lnTo>
                  <a:lnTo>
                    <a:pt x="211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6" y="216"/>
                  </a:lnTo>
                  <a:lnTo>
                    <a:pt x="104" y="219"/>
                  </a:lnTo>
                  <a:lnTo>
                    <a:pt x="69" y="210"/>
                  </a:lnTo>
                  <a:lnTo>
                    <a:pt x="38" y="193"/>
                  </a:lnTo>
                  <a:lnTo>
                    <a:pt x="18" y="167"/>
                  </a:lnTo>
                  <a:lnTo>
                    <a:pt x="3" y="135"/>
                  </a:lnTo>
                  <a:lnTo>
                    <a:pt x="0" y="101"/>
                  </a:lnTo>
                  <a:lnTo>
                    <a:pt x="9" y="66"/>
                  </a:lnTo>
                  <a:lnTo>
                    <a:pt x="26" y="37"/>
                  </a:lnTo>
                  <a:lnTo>
                    <a:pt x="52" y="14"/>
                  </a:lnTo>
                  <a:lnTo>
                    <a:pt x="84" y="3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Freeform 222"/>
            <p:cNvSpPr>
              <a:spLocks/>
            </p:cNvSpPr>
            <p:nvPr/>
          </p:nvSpPr>
          <p:spPr bwMode="auto">
            <a:xfrm rot="10800000">
              <a:off x="12048300" y="256943"/>
              <a:ext cx="175213" cy="172813"/>
            </a:xfrm>
            <a:custGeom>
              <a:avLst/>
              <a:gdLst>
                <a:gd name="T0" fmla="*/ 115 w 219"/>
                <a:gd name="T1" fmla="*/ 0 h 216"/>
                <a:gd name="T2" fmla="*/ 150 w 219"/>
                <a:gd name="T3" fmla="*/ 9 h 216"/>
                <a:gd name="T4" fmla="*/ 178 w 219"/>
                <a:gd name="T5" fmla="*/ 26 h 216"/>
                <a:gd name="T6" fmla="*/ 201 w 219"/>
                <a:gd name="T7" fmla="*/ 52 h 216"/>
                <a:gd name="T8" fmla="*/ 216 w 219"/>
                <a:gd name="T9" fmla="*/ 81 h 216"/>
                <a:gd name="T10" fmla="*/ 219 w 219"/>
                <a:gd name="T11" fmla="*/ 115 h 216"/>
                <a:gd name="T12" fmla="*/ 210 w 219"/>
                <a:gd name="T13" fmla="*/ 150 h 216"/>
                <a:gd name="T14" fmla="*/ 193 w 219"/>
                <a:gd name="T15" fmla="*/ 179 h 216"/>
                <a:gd name="T16" fmla="*/ 167 w 219"/>
                <a:gd name="T17" fmla="*/ 202 h 216"/>
                <a:gd name="T18" fmla="*/ 135 w 219"/>
                <a:gd name="T19" fmla="*/ 213 h 216"/>
                <a:gd name="T20" fmla="*/ 101 w 219"/>
                <a:gd name="T21" fmla="*/ 216 h 216"/>
                <a:gd name="T22" fmla="*/ 69 w 219"/>
                <a:gd name="T23" fmla="*/ 211 h 216"/>
                <a:gd name="T24" fmla="*/ 37 w 219"/>
                <a:gd name="T25" fmla="*/ 190 h 216"/>
                <a:gd name="T26" fmla="*/ 17 w 219"/>
                <a:gd name="T27" fmla="*/ 167 h 216"/>
                <a:gd name="T28" fmla="*/ 2 w 219"/>
                <a:gd name="T29" fmla="*/ 136 h 216"/>
                <a:gd name="T30" fmla="*/ 0 w 219"/>
                <a:gd name="T31" fmla="*/ 101 h 216"/>
                <a:gd name="T32" fmla="*/ 8 w 219"/>
                <a:gd name="T33" fmla="*/ 66 h 216"/>
                <a:gd name="T34" fmla="*/ 26 w 219"/>
                <a:gd name="T35" fmla="*/ 38 h 216"/>
                <a:gd name="T36" fmla="*/ 51 w 219"/>
                <a:gd name="T37" fmla="*/ 15 h 216"/>
                <a:gd name="T38" fmla="*/ 83 w 219"/>
                <a:gd name="T39" fmla="*/ 3 h 216"/>
                <a:gd name="T40" fmla="*/ 115 w 219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6">
                  <a:moveTo>
                    <a:pt x="115" y="0"/>
                  </a:moveTo>
                  <a:lnTo>
                    <a:pt x="150" y="9"/>
                  </a:lnTo>
                  <a:lnTo>
                    <a:pt x="178" y="26"/>
                  </a:lnTo>
                  <a:lnTo>
                    <a:pt x="201" y="52"/>
                  </a:lnTo>
                  <a:lnTo>
                    <a:pt x="216" y="81"/>
                  </a:lnTo>
                  <a:lnTo>
                    <a:pt x="219" y="115"/>
                  </a:lnTo>
                  <a:lnTo>
                    <a:pt x="210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5" y="213"/>
                  </a:lnTo>
                  <a:lnTo>
                    <a:pt x="101" y="216"/>
                  </a:lnTo>
                  <a:lnTo>
                    <a:pt x="69" y="211"/>
                  </a:lnTo>
                  <a:lnTo>
                    <a:pt x="37" y="190"/>
                  </a:lnTo>
                  <a:lnTo>
                    <a:pt x="17" y="167"/>
                  </a:lnTo>
                  <a:lnTo>
                    <a:pt x="2" y="136"/>
                  </a:lnTo>
                  <a:lnTo>
                    <a:pt x="0" y="101"/>
                  </a:lnTo>
                  <a:lnTo>
                    <a:pt x="8" y="66"/>
                  </a:lnTo>
                  <a:lnTo>
                    <a:pt x="26" y="38"/>
                  </a:lnTo>
                  <a:lnTo>
                    <a:pt x="51" y="15"/>
                  </a:lnTo>
                  <a:lnTo>
                    <a:pt x="83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Freeform 223"/>
            <p:cNvSpPr>
              <a:spLocks/>
            </p:cNvSpPr>
            <p:nvPr/>
          </p:nvSpPr>
          <p:spPr bwMode="auto">
            <a:xfrm rot="10800000">
              <a:off x="12092303" y="5945358"/>
              <a:ext cx="175213" cy="172813"/>
            </a:xfrm>
            <a:custGeom>
              <a:avLst/>
              <a:gdLst>
                <a:gd name="T0" fmla="*/ 115 w 219"/>
                <a:gd name="T1" fmla="*/ 0 h 216"/>
                <a:gd name="T2" fmla="*/ 150 w 219"/>
                <a:gd name="T3" fmla="*/ 6 h 216"/>
                <a:gd name="T4" fmla="*/ 179 w 219"/>
                <a:gd name="T5" fmla="*/ 26 h 216"/>
                <a:gd name="T6" fmla="*/ 202 w 219"/>
                <a:gd name="T7" fmla="*/ 52 h 216"/>
                <a:gd name="T8" fmla="*/ 216 w 219"/>
                <a:gd name="T9" fmla="*/ 81 h 216"/>
                <a:gd name="T10" fmla="*/ 219 w 219"/>
                <a:gd name="T11" fmla="*/ 115 h 216"/>
                <a:gd name="T12" fmla="*/ 210 w 219"/>
                <a:gd name="T13" fmla="*/ 150 h 216"/>
                <a:gd name="T14" fmla="*/ 193 w 219"/>
                <a:gd name="T15" fmla="*/ 179 h 216"/>
                <a:gd name="T16" fmla="*/ 167 w 219"/>
                <a:gd name="T17" fmla="*/ 202 h 216"/>
                <a:gd name="T18" fmla="*/ 135 w 219"/>
                <a:gd name="T19" fmla="*/ 213 h 216"/>
                <a:gd name="T20" fmla="*/ 101 w 219"/>
                <a:gd name="T21" fmla="*/ 216 h 216"/>
                <a:gd name="T22" fmla="*/ 66 w 219"/>
                <a:gd name="T23" fmla="*/ 210 h 216"/>
                <a:gd name="T24" fmla="*/ 37 w 219"/>
                <a:gd name="T25" fmla="*/ 190 h 216"/>
                <a:gd name="T26" fmla="*/ 17 w 219"/>
                <a:gd name="T27" fmla="*/ 167 h 216"/>
                <a:gd name="T28" fmla="*/ 3 w 219"/>
                <a:gd name="T29" fmla="*/ 135 h 216"/>
                <a:gd name="T30" fmla="*/ 0 w 219"/>
                <a:gd name="T31" fmla="*/ 101 h 216"/>
                <a:gd name="T32" fmla="*/ 8 w 219"/>
                <a:gd name="T33" fmla="*/ 66 h 216"/>
                <a:gd name="T34" fmla="*/ 26 w 219"/>
                <a:gd name="T35" fmla="*/ 37 h 216"/>
                <a:gd name="T36" fmla="*/ 52 w 219"/>
                <a:gd name="T37" fmla="*/ 14 h 216"/>
                <a:gd name="T38" fmla="*/ 83 w 219"/>
                <a:gd name="T39" fmla="*/ 3 h 216"/>
                <a:gd name="T40" fmla="*/ 115 w 219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6">
                  <a:moveTo>
                    <a:pt x="115" y="0"/>
                  </a:moveTo>
                  <a:lnTo>
                    <a:pt x="150" y="6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6" y="81"/>
                  </a:lnTo>
                  <a:lnTo>
                    <a:pt x="219" y="115"/>
                  </a:lnTo>
                  <a:lnTo>
                    <a:pt x="210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5" y="213"/>
                  </a:lnTo>
                  <a:lnTo>
                    <a:pt x="101" y="216"/>
                  </a:lnTo>
                  <a:lnTo>
                    <a:pt x="66" y="210"/>
                  </a:lnTo>
                  <a:lnTo>
                    <a:pt x="37" y="190"/>
                  </a:lnTo>
                  <a:lnTo>
                    <a:pt x="17" y="167"/>
                  </a:lnTo>
                  <a:lnTo>
                    <a:pt x="3" y="135"/>
                  </a:lnTo>
                  <a:lnTo>
                    <a:pt x="0" y="101"/>
                  </a:lnTo>
                  <a:lnTo>
                    <a:pt x="8" y="66"/>
                  </a:lnTo>
                  <a:lnTo>
                    <a:pt x="26" y="37"/>
                  </a:lnTo>
                  <a:lnTo>
                    <a:pt x="52" y="14"/>
                  </a:lnTo>
                  <a:lnTo>
                    <a:pt x="83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Freeform 224"/>
            <p:cNvSpPr>
              <a:spLocks/>
            </p:cNvSpPr>
            <p:nvPr/>
          </p:nvSpPr>
          <p:spPr bwMode="auto">
            <a:xfrm rot="10800000">
              <a:off x="11868287" y="5954158"/>
              <a:ext cx="176013" cy="175213"/>
            </a:xfrm>
            <a:custGeom>
              <a:avLst/>
              <a:gdLst>
                <a:gd name="T0" fmla="*/ 116 w 220"/>
                <a:gd name="T1" fmla="*/ 0 h 219"/>
                <a:gd name="T2" fmla="*/ 150 w 220"/>
                <a:gd name="T3" fmla="*/ 8 h 219"/>
                <a:gd name="T4" fmla="*/ 179 w 220"/>
                <a:gd name="T5" fmla="*/ 26 h 219"/>
                <a:gd name="T6" fmla="*/ 202 w 220"/>
                <a:gd name="T7" fmla="*/ 51 h 219"/>
                <a:gd name="T8" fmla="*/ 217 w 220"/>
                <a:gd name="T9" fmla="*/ 83 h 219"/>
                <a:gd name="T10" fmla="*/ 220 w 220"/>
                <a:gd name="T11" fmla="*/ 115 h 219"/>
                <a:gd name="T12" fmla="*/ 211 w 220"/>
                <a:gd name="T13" fmla="*/ 149 h 219"/>
                <a:gd name="T14" fmla="*/ 194 w 220"/>
                <a:gd name="T15" fmla="*/ 181 h 219"/>
                <a:gd name="T16" fmla="*/ 168 w 220"/>
                <a:gd name="T17" fmla="*/ 201 h 219"/>
                <a:gd name="T18" fmla="*/ 136 w 220"/>
                <a:gd name="T19" fmla="*/ 216 h 219"/>
                <a:gd name="T20" fmla="*/ 101 w 220"/>
                <a:gd name="T21" fmla="*/ 219 h 219"/>
                <a:gd name="T22" fmla="*/ 70 w 220"/>
                <a:gd name="T23" fmla="*/ 210 h 219"/>
                <a:gd name="T24" fmla="*/ 38 w 220"/>
                <a:gd name="T25" fmla="*/ 193 h 219"/>
                <a:gd name="T26" fmla="*/ 18 w 220"/>
                <a:gd name="T27" fmla="*/ 167 h 219"/>
                <a:gd name="T28" fmla="*/ 3 w 220"/>
                <a:gd name="T29" fmla="*/ 135 h 219"/>
                <a:gd name="T30" fmla="*/ 0 w 220"/>
                <a:gd name="T31" fmla="*/ 103 h 219"/>
                <a:gd name="T32" fmla="*/ 9 w 220"/>
                <a:gd name="T33" fmla="*/ 69 h 219"/>
                <a:gd name="T34" fmla="*/ 26 w 220"/>
                <a:gd name="T35" fmla="*/ 37 h 219"/>
                <a:gd name="T36" fmla="*/ 52 w 220"/>
                <a:gd name="T37" fmla="*/ 17 h 219"/>
                <a:gd name="T38" fmla="*/ 84 w 220"/>
                <a:gd name="T39" fmla="*/ 2 h 219"/>
                <a:gd name="T40" fmla="*/ 116 w 220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0" h="219">
                  <a:moveTo>
                    <a:pt x="116" y="0"/>
                  </a:moveTo>
                  <a:lnTo>
                    <a:pt x="150" y="8"/>
                  </a:lnTo>
                  <a:lnTo>
                    <a:pt x="179" y="26"/>
                  </a:lnTo>
                  <a:lnTo>
                    <a:pt x="202" y="51"/>
                  </a:lnTo>
                  <a:lnTo>
                    <a:pt x="217" y="83"/>
                  </a:lnTo>
                  <a:lnTo>
                    <a:pt x="220" y="115"/>
                  </a:lnTo>
                  <a:lnTo>
                    <a:pt x="211" y="149"/>
                  </a:lnTo>
                  <a:lnTo>
                    <a:pt x="194" y="181"/>
                  </a:lnTo>
                  <a:lnTo>
                    <a:pt x="168" y="201"/>
                  </a:lnTo>
                  <a:lnTo>
                    <a:pt x="136" y="216"/>
                  </a:lnTo>
                  <a:lnTo>
                    <a:pt x="101" y="219"/>
                  </a:lnTo>
                  <a:lnTo>
                    <a:pt x="70" y="210"/>
                  </a:lnTo>
                  <a:lnTo>
                    <a:pt x="38" y="193"/>
                  </a:lnTo>
                  <a:lnTo>
                    <a:pt x="18" y="167"/>
                  </a:lnTo>
                  <a:lnTo>
                    <a:pt x="3" y="135"/>
                  </a:lnTo>
                  <a:lnTo>
                    <a:pt x="0" y="103"/>
                  </a:lnTo>
                  <a:lnTo>
                    <a:pt x="9" y="69"/>
                  </a:lnTo>
                  <a:lnTo>
                    <a:pt x="26" y="37"/>
                  </a:lnTo>
                  <a:lnTo>
                    <a:pt x="52" y="17"/>
                  </a:lnTo>
                  <a:lnTo>
                    <a:pt x="84" y="2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Freeform 225"/>
            <p:cNvSpPr>
              <a:spLocks/>
            </p:cNvSpPr>
            <p:nvPr/>
          </p:nvSpPr>
          <p:spPr bwMode="auto">
            <a:xfrm rot="10800000">
              <a:off x="11645071" y="5947758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9 h 219"/>
                <a:gd name="T4" fmla="*/ 182 w 219"/>
                <a:gd name="T5" fmla="*/ 26 h 219"/>
                <a:gd name="T6" fmla="*/ 202 w 219"/>
                <a:gd name="T7" fmla="*/ 52 h 219"/>
                <a:gd name="T8" fmla="*/ 216 w 219"/>
                <a:gd name="T9" fmla="*/ 84 h 219"/>
                <a:gd name="T10" fmla="*/ 219 w 219"/>
                <a:gd name="T11" fmla="*/ 116 h 219"/>
                <a:gd name="T12" fmla="*/ 211 w 219"/>
                <a:gd name="T13" fmla="*/ 150 h 219"/>
                <a:gd name="T14" fmla="*/ 193 w 219"/>
                <a:gd name="T15" fmla="*/ 182 h 219"/>
                <a:gd name="T16" fmla="*/ 167 w 219"/>
                <a:gd name="T17" fmla="*/ 202 h 219"/>
                <a:gd name="T18" fmla="*/ 136 w 219"/>
                <a:gd name="T19" fmla="*/ 216 h 219"/>
                <a:gd name="T20" fmla="*/ 104 w 219"/>
                <a:gd name="T21" fmla="*/ 219 h 219"/>
                <a:gd name="T22" fmla="*/ 69 w 219"/>
                <a:gd name="T23" fmla="*/ 211 h 219"/>
                <a:gd name="T24" fmla="*/ 38 w 219"/>
                <a:gd name="T25" fmla="*/ 193 h 219"/>
                <a:gd name="T26" fmla="*/ 17 w 219"/>
                <a:gd name="T27" fmla="*/ 167 h 219"/>
                <a:gd name="T28" fmla="*/ 3 w 219"/>
                <a:gd name="T29" fmla="*/ 136 h 219"/>
                <a:gd name="T30" fmla="*/ 0 w 219"/>
                <a:gd name="T31" fmla="*/ 104 h 219"/>
                <a:gd name="T32" fmla="*/ 9 w 219"/>
                <a:gd name="T33" fmla="*/ 69 h 219"/>
                <a:gd name="T34" fmla="*/ 26 w 219"/>
                <a:gd name="T35" fmla="*/ 38 h 219"/>
                <a:gd name="T36" fmla="*/ 52 w 219"/>
                <a:gd name="T37" fmla="*/ 18 h 219"/>
                <a:gd name="T38" fmla="*/ 84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9"/>
                  </a:lnTo>
                  <a:lnTo>
                    <a:pt x="182" y="26"/>
                  </a:lnTo>
                  <a:lnTo>
                    <a:pt x="202" y="52"/>
                  </a:lnTo>
                  <a:lnTo>
                    <a:pt x="216" y="84"/>
                  </a:lnTo>
                  <a:lnTo>
                    <a:pt x="219" y="116"/>
                  </a:lnTo>
                  <a:lnTo>
                    <a:pt x="211" y="150"/>
                  </a:lnTo>
                  <a:lnTo>
                    <a:pt x="193" y="182"/>
                  </a:lnTo>
                  <a:lnTo>
                    <a:pt x="167" y="202"/>
                  </a:lnTo>
                  <a:lnTo>
                    <a:pt x="136" y="216"/>
                  </a:lnTo>
                  <a:lnTo>
                    <a:pt x="104" y="219"/>
                  </a:lnTo>
                  <a:lnTo>
                    <a:pt x="69" y="211"/>
                  </a:lnTo>
                  <a:lnTo>
                    <a:pt x="38" y="193"/>
                  </a:lnTo>
                  <a:lnTo>
                    <a:pt x="17" y="167"/>
                  </a:lnTo>
                  <a:lnTo>
                    <a:pt x="3" y="136"/>
                  </a:lnTo>
                  <a:lnTo>
                    <a:pt x="0" y="104"/>
                  </a:lnTo>
                  <a:lnTo>
                    <a:pt x="9" y="69"/>
                  </a:lnTo>
                  <a:lnTo>
                    <a:pt x="26" y="38"/>
                  </a:lnTo>
                  <a:lnTo>
                    <a:pt x="52" y="18"/>
                  </a:lnTo>
                  <a:lnTo>
                    <a:pt x="84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Freeform 226"/>
            <p:cNvSpPr>
              <a:spLocks/>
            </p:cNvSpPr>
            <p:nvPr/>
          </p:nvSpPr>
          <p:spPr bwMode="auto">
            <a:xfrm rot="10800000">
              <a:off x="11421054" y="5924556"/>
              <a:ext cx="175213" cy="172813"/>
            </a:xfrm>
            <a:custGeom>
              <a:avLst/>
              <a:gdLst>
                <a:gd name="T0" fmla="*/ 115 w 219"/>
                <a:gd name="T1" fmla="*/ 0 h 216"/>
                <a:gd name="T2" fmla="*/ 150 w 219"/>
                <a:gd name="T3" fmla="*/ 9 h 216"/>
                <a:gd name="T4" fmla="*/ 178 w 219"/>
                <a:gd name="T5" fmla="*/ 26 h 216"/>
                <a:gd name="T6" fmla="*/ 202 w 219"/>
                <a:gd name="T7" fmla="*/ 52 h 216"/>
                <a:gd name="T8" fmla="*/ 213 w 219"/>
                <a:gd name="T9" fmla="*/ 81 h 216"/>
                <a:gd name="T10" fmla="*/ 219 w 219"/>
                <a:gd name="T11" fmla="*/ 115 h 216"/>
                <a:gd name="T12" fmla="*/ 210 w 219"/>
                <a:gd name="T13" fmla="*/ 150 h 216"/>
                <a:gd name="T14" fmla="*/ 193 w 219"/>
                <a:gd name="T15" fmla="*/ 179 h 216"/>
                <a:gd name="T16" fmla="*/ 167 w 219"/>
                <a:gd name="T17" fmla="*/ 202 h 216"/>
                <a:gd name="T18" fmla="*/ 135 w 219"/>
                <a:gd name="T19" fmla="*/ 213 h 216"/>
                <a:gd name="T20" fmla="*/ 101 w 219"/>
                <a:gd name="T21" fmla="*/ 216 h 216"/>
                <a:gd name="T22" fmla="*/ 66 w 219"/>
                <a:gd name="T23" fmla="*/ 210 h 216"/>
                <a:gd name="T24" fmla="*/ 37 w 219"/>
                <a:gd name="T25" fmla="*/ 190 h 216"/>
                <a:gd name="T26" fmla="*/ 14 w 219"/>
                <a:gd name="T27" fmla="*/ 167 h 216"/>
                <a:gd name="T28" fmla="*/ 3 w 219"/>
                <a:gd name="T29" fmla="*/ 135 h 216"/>
                <a:gd name="T30" fmla="*/ 0 w 219"/>
                <a:gd name="T31" fmla="*/ 101 h 216"/>
                <a:gd name="T32" fmla="*/ 5 w 219"/>
                <a:gd name="T33" fmla="*/ 69 h 216"/>
                <a:gd name="T34" fmla="*/ 26 w 219"/>
                <a:gd name="T35" fmla="*/ 37 h 216"/>
                <a:gd name="T36" fmla="*/ 52 w 219"/>
                <a:gd name="T37" fmla="*/ 14 h 216"/>
                <a:gd name="T38" fmla="*/ 80 w 219"/>
                <a:gd name="T39" fmla="*/ 3 h 216"/>
                <a:gd name="T40" fmla="*/ 115 w 219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6">
                  <a:moveTo>
                    <a:pt x="115" y="0"/>
                  </a:moveTo>
                  <a:lnTo>
                    <a:pt x="150" y="9"/>
                  </a:lnTo>
                  <a:lnTo>
                    <a:pt x="178" y="26"/>
                  </a:lnTo>
                  <a:lnTo>
                    <a:pt x="202" y="52"/>
                  </a:lnTo>
                  <a:lnTo>
                    <a:pt x="213" y="81"/>
                  </a:lnTo>
                  <a:lnTo>
                    <a:pt x="219" y="115"/>
                  </a:lnTo>
                  <a:lnTo>
                    <a:pt x="210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5" y="213"/>
                  </a:lnTo>
                  <a:lnTo>
                    <a:pt x="101" y="216"/>
                  </a:lnTo>
                  <a:lnTo>
                    <a:pt x="66" y="210"/>
                  </a:lnTo>
                  <a:lnTo>
                    <a:pt x="37" y="190"/>
                  </a:lnTo>
                  <a:lnTo>
                    <a:pt x="14" y="167"/>
                  </a:lnTo>
                  <a:lnTo>
                    <a:pt x="3" y="135"/>
                  </a:lnTo>
                  <a:lnTo>
                    <a:pt x="0" y="101"/>
                  </a:lnTo>
                  <a:lnTo>
                    <a:pt x="5" y="69"/>
                  </a:lnTo>
                  <a:lnTo>
                    <a:pt x="26" y="37"/>
                  </a:lnTo>
                  <a:lnTo>
                    <a:pt x="52" y="14"/>
                  </a:lnTo>
                  <a:lnTo>
                    <a:pt x="80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Freeform 227"/>
            <p:cNvSpPr>
              <a:spLocks/>
            </p:cNvSpPr>
            <p:nvPr/>
          </p:nvSpPr>
          <p:spPr bwMode="auto">
            <a:xfrm rot="10800000">
              <a:off x="10985022" y="5820548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49 w 219"/>
                <a:gd name="T3" fmla="*/ 6 h 219"/>
                <a:gd name="T4" fmla="*/ 178 w 219"/>
                <a:gd name="T5" fmla="*/ 26 h 219"/>
                <a:gd name="T6" fmla="*/ 201 w 219"/>
                <a:gd name="T7" fmla="*/ 52 h 219"/>
                <a:gd name="T8" fmla="*/ 216 w 219"/>
                <a:gd name="T9" fmla="*/ 80 h 219"/>
                <a:gd name="T10" fmla="*/ 219 w 219"/>
                <a:gd name="T11" fmla="*/ 115 h 219"/>
                <a:gd name="T12" fmla="*/ 210 w 219"/>
                <a:gd name="T13" fmla="*/ 150 h 219"/>
                <a:gd name="T14" fmla="*/ 193 w 219"/>
                <a:gd name="T15" fmla="*/ 178 h 219"/>
                <a:gd name="T16" fmla="*/ 167 w 219"/>
                <a:gd name="T17" fmla="*/ 201 h 219"/>
                <a:gd name="T18" fmla="*/ 135 w 219"/>
                <a:gd name="T19" fmla="*/ 213 h 219"/>
                <a:gd name="T20" fmla="*/ 100 w 219"/>
                <a:gd name="T21" fmla="*/ 219 h 219"/>
                <a:gd name="T22" fmla="*/ 66 w 219"/>
                <a:gd name="T23" fmla="*/ 210 h 219"/>
                <a:gd name="T24" fmla="*/ 37 w 219"/>
                <a:gd name="T25" fmla="*/ 190 h 219"/>
                <a:gd name="T26" fmla="*/ 14 w 219"/>
                <a:gd name="T27" fmla="*/ 167 h 219"/>
                <a:gd name="T28" fmla="*/ 2 w 219"/>
                <a:gd name="T29" fmla="*/ 135 h 219"/>
                <a:gd name="T30" fmla="*/ 0 w 219"/>
                <a:gd name="T31" fmla="*/ 101 h 219"/>
                <a:gd name="T32" fmla="*/ 8 w 219"/>
                <a:gd name="T33" fmla="*/ 66 h 219"/>
                <a:gd name="T34" fmla="*/ 26 w 219"/>
                <a:gd name="T35" fmla="*/ 37 h 219"/>
                <a:gd name="T36" fmla="*/ 51 w 219"/>
                <a:gd name="T37" fmla="*/ 14 h 219"/>
                <a:gd name="T38" fmla="*/ 83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49" y="6"/>
                  </a:lnTo>
                  <a:lnTo>
                    <a:pt x="178" y="26"/>
                  </a:lnTo>
                  <a:lnTo>
                    <a:pt x="201" y="52"/>
                  </a:lnTo>
                  <a:lnTo>
                    <a:pt x="216" y="80"/>
                  </a:lnTo>
                  <a:lnTo>
                    <a:pt x="219" y="115"/>
                  </a:lnTo>
                  <a:lnTo>
                    <a:pt x="210" y="150"/>
                  </a:lnTo>
                  <a:lnTo>
                    <a:pt x="193" y="178"/>
                  </a:lnTo>
                  <a:lnTo>
                    <a:pt x="167" y="201"/>
                  </a:lnTo>
                  <a:lnTo>
                    <a:pt x="135" y="213"/>
                  </a:lnTo>
                  <a:lnTo>
                    <a:pt x="100" y="219"/>
                  </a:lnTo>
                  <a:lnTo>
                    <a:pt x="66" y="210"/>
                  </a:lnTo>
                  <a:lnTo>
                    <a:pt x="37" y="190"/>
                  </a:lnTo>
                  <a:lnTo>
                    <a:pt x="14" y="167"/>
                  </a:lnTo>
                  <a:lnTo>
                    <a:pt x="2" y="135"/>
                  </a:lnTo>
                  <a:lnTo>
                    <a:pt x="0" y="101"/>
                  </a:lnTo>
                  <a:lnTo>
                    <a:pt x="8" y="66"/>
                  </a:lnTo>
                  <a:lnTo>
                    <a:pt x="26" y="37"/>
                  </a:lnTo>
                  <a:lnTo>
                    <a:pt x="51" y="14"/>
                  </a:lnTo>
                  <a:lnTo>
                    <a:pt x="83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Freeform 228"/>
            <p:cNvSpPr>
              <a:spLocks/>
            </p:cNvSpPr>
            <p:nvPr/>
          </p:nvSpPr>
          <p:spPr bwMode="auto">
            <a:xfrm rot="10800000">
              <a:off x="10775407" y="5746943"/>
              <a:ext cx="175213" cy="172813"/>
            </a:xfrm>
            <a:custGeom>
              <a:avLst/>
              <a:gdLst>
                <a:gd name="T0" fmla="*/ 118 w 219"/>
                <a:gd name="T1" fmla="*/ 0 h 216"/>
                <a:gd name="T2" fmla="*/ 150 w 219"/>
                <a:gd name="T3" fmla="*/ 6 h 216"/>
                <a:gd name="T4" fmla="*/ 182 w 219"/>
                <a:gd name="T5" fmla="*/ 26 h 216"/>
                <a:gd name="T6" fmla="*/ 202 w 219"/>
                <a:gd name="T7" fmla="*/ 52 h 216"/>
                <a:gd name="T8" fmla="*/ 216 w 219"/>
                <a:gd name="T9" fmla="*/ 81 h 216"/>
                <a:gd name="T10" fmla="*/ 219 w 219"/>
                <a:gd name="T11" fmla="*/ 115 h 216"/>
                <a:gd name="T12" fmla="*/ 210 w 219"/>
                <a:gd name="T13" fmla="*/ 150 h 216"/>
                <a:gd name="T14" fmla="*/ 193 w 219"/>
                <a:gd name="T15" fmla="*/ 179 h 216"/>
                <a:gd name="T16" fmla="*/ 167 w 219"/>
                <a:gd name="T17" fmla="*/ 202 h 216"/>
                <a:gd name="T18" fmla="*/ 135 w 219"/>
                <a:gd name="T19" fmla="*/ 213 h 216"/>
                <a:gd name="T20" fmla="*/ 104 w 219"/>
                <a:gd name="T21" fmla="*/ 216 h 216"/>
                <a:gd name="T22" fmla="*/ 69 w 219"/>
                <a:gd name="T23" fmla="*/ 207 h 216"/>
                <a:gd name="T24" fmla="*/ 40 w 219"/>
                <a:gd name="T25" fmla="*/ 190 h 216"/>
                <a:gd name="T26" fmla="*/ 17 w 219"/>
                <a:gd name="T27" fmla="*/ 164 h 216"/>
                <a:gd name="T28" fmla="*/ 3 w 219"/>
                <a:gd name="T29" fmla="*/ 135 h 216"/>
                <a:gd name="T30" fmla="*/ 0 w 219"/>
                <a:gd name="T31" fmla="*/ 101 h 216"/>
                <a:gd name="T32" fmla="*/ 9 w 219"/>
                <a:gd name="T33" fmla="*/ 66 h 216"/>
                <a:gd name="T34" fmla="*/ 26 w 219"/>
                <a:gd name="T35" fmla="*/ 37 h 216"/>
                <a:gd name="T36" fmla="*/ 52 w 219"/>
                <a:gd name="T37" fmla="*/ 14 h 216"/>
                <a:gd name="T38" fmla="*/ 84 w 219"/>
                <a:gd name="T39" fmla="*/ 3 h 216"/>
                <a:gd name="T40" fmla="*/ 118 w 219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6">
                  <a:moveTo>
                    <a:pt x="118" y="0"/>
                  </a:moveTo>
                  <a:lnTo>
                    <a:pt x="150" y="6"/>
                  </a:lnTo>
                  <a:lnTo>
                    <a:pt x="182" y="26"/>
                  </a:lnTo>
                  <a:lnTo>
                    <a:pt x="202" y="52"/>
                  </a:lnTo>
                  <a:lnTo>
                    <a:pt x="216" y="81"/>
                  </a:lnTo>
                  <a:lnTo>
                    <a:pt x="219" y="115"/>
                  </a:lnTo>
                  <a:lnTo>
                    <a:pt x="210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5" y="213"/>
                  </a:lnTo>
                  <a:lnTo>
                    <a:pt x="104" y="216"/>
                  </a:lnTo>
                  <a:lnTo>
                    <a:pt x="69" y="207"/>
                  </a:lnTo>
                  <a:lnTo>
                    <a:pt x="40" y="190"/>
                  </a:lnTo>
                  <a:lnTo>
                    <a:pt x="17" y="164"/>
                  </a:lnTo>
                  <a:lnTo>
                    <a:pt x="3" y="135"/>
                  </a:lnTo>
                  <a:lnTo>
                    <a:pt x="0" y="101"/>
                  </a:lnTo>
                  <a:lnTo>
                    <a:pt x="9" y="66"/>
                  </a:lnTo>
                  <a:lnTo>
                    <a:pt x="26" y="37"/>
                  </a:lnTo>
                  <a:lnTo>
                    <a:pt x="52" y="14"/>
                  </a:lnTo>
                  <a:lnTo>
                    <a:pt x="84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Freeform 229"/>
            <p:cNvSpPr>
              <a:spLocks/>
            </p:cNvSpPr>
            <p:nvPr/>
          </p:nvSpPr>
          <p:spPr bwMode="auto">
            <a:xfrm rot="10800000">
              <a:off x="10569792" y="5654936"/>
              <a:ext cx="176013" cy="172813"/>
            </a:xfrm>
            <a:custGeom>
              <a:avLst/>
              <a:gdLst>
                <a:gd name="T0" fmla="*/ 116 w 220"/>
                <a:gd name="T1" fmla="*/ 0 h 216"/>
                <a:gd name="T2" fmla="*/ 150 w 220"/>
                <a:gd name="T3" fmla="*/ 6 h 216"/>
                <a:gd name="T4" fmla="*/ 179 w 220"/>
                <a:gd name="T5" fmla="*/ 26 h 216"/>
                <a:gd name="T6" fmla="*/ 202 w 220"/>
                <a:gd name="T7" fmla="*/ 52 h 216"/>
                <a:gd name="T8" fmla="*/ 217 w 220"/>
                <a:gd name="T9" fmla="*/ 81 h 216"/>
                <a:gd name="T10" fmla="*/ 220 w 220"/>
                <a:gd name="T11" fmla="*/ 115 h 216"/>
                <a:gd name="T12" fmla="*/ 211 w 220"/>
                <a:gd name="T13" fmla="*/ 150 h 216"/>
                <a:gd name="T14" fmla="*/ 191 w 220"/>
                <a:gd name="T15" fmla="*/ 179 h 216"/>
                <a:gd name="T16" fmla="*/ 168 w 220"/>
                <a:gd name="T17" fmla="*/ 202 h 216"/>
                <a:gd name="T18" fmla="*/ 136 w 220"/>
                <a:gd name="T19" fmla="*/ 213 h 216"/>
                <a:gd name="T20" fmla="*/ 101 w 220"/>
                <a:gd name="T21" fmla="*/ 216 h 216"/>
                <a:gd name="T22" fmla="*/ 70 w 220"/>
                <a:gd name="T23" fmla="*/ 211 h 216"/>
                <a:gd name="T24" fmla="*/ 38 w 220"/>
                <a:gd name="T25" fmla="*/ 190 h 216"/>
                <a:gd name="T26" fmla="*/ 15 w 220"/>
                <a:gd name="T27" fmla="*/ 164 h 216"/>
                <a:gd name="T28" fmla="*/ 3 w 220"/>
                <a:gd name="T29" fmla="*/ 136 h 216"/>
                <a:gd name="T30" fmla="*/ 0 w 220"/>
                <a:gd name="T31" fmla="*/ 101 h 216"/>
                <a:gd name="T32" fmla="*/ 9 w 220"/>
                <a:gd name="T33" fmla="*/ 66 h 216"/>
                <a:gd name="T34" fmla="*/ 26 w 220"/>
                <a:gd name="T35" fmla="*/ 38 h 216"/>
                <a:gd name="T36" fmla="*/ 52 w 220"/>
                <a:gd name="T37" fmla="*/ 15 h 216"/>
                <a:gd name="T38" fmla="*/ 81 w 220"/>
                <a:gd name="T39" fmla="*/ 3 h 216"/>
                <a:gd name="T40" fmla="*/ 116 w 220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0" h="216">
                  <a:moveTo>
                    <a:pt x="116" y="0"/>
                  </a:moveTo>
                  <a:lnTo>
                    <a:pt x="150" y="6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7" y="81"/>
                  </a:lnTo>
                  <a:lnTo>
                    <a:pt x="220" y="115"/>
                  </a:lnTo>
                  <a:lnTo>
                    <a:pt x="211" y="150"/>
                  </a:lnTo>
                  <a:lnTo>
                    <a:pt x="191" y="179"/>
                  </a:lnTo>
                  <a:lnTo>
                    <a:pt x="168" y="202"/>
                  </a:lnTo>
                  <a:lnTo>
                    <a:pt x="136" y="213"/>
                  </a:lnTo>
                  <a:lnTo>
                    <a:pt x="101" y="216"/>
                  </a:lnTo>
                  <a:lnTo>
                    <a:pt x="70" y="211"/>
                  </a:lnTo>
                  <a:lnTo>
                    <a:pt x="38" y="190"/>
                  </a:lnTo>
                  <a:lnTo>
                    <a:pt x="15" y="164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9" y="66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1" y="3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Freeform 230"/>
            <p:cNvSpPr>
              <a:spLocks/>
            </p:cNvSpPr>
            <p:nvPr/>
          </p:nvSpPr>
          <p:spPr bwMode="auto">
            <a:xfrm rot="10800000">
              <a:off x="10373778" y="5546128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49 w 219"/>
                <a:gd name="T3" fmla="*/ 8 h 219"/>
                <a:gd name="T4" fmla="*/ 178 w 219"/>
                <a:gd name="T5" fmla="*/ 26 h 219"/>
                <a:gd name="T6" fmla="*/ 201 w 219"/>
                <a:gd name="T7" fmla="*/ 52 h 219"/>
                <a:gd name="T8" fmla="*/ 216 w 219"/>
                <a:gd name="T9" fmla="*/ 83 h 219"/>
                <a:gd name="T10" fmla="*/ 219 w 219"/>
                <a:gd name="T11" fmla="*/ 118 h 219"/>
                <a:gd name="T12" fmla="*/ 210 w 219"/>
                <a:gd name="T13" fmla="*/ 152 h 219"/>
                <a:gd name="T14" fmla="*/ 193 w 219"/>
                <a:gd name="T15" fmla="*/ 181 h 219"/>
                <a:gd name="T16" fmla="*/ 167 w 219"/>
                <a:gd name="T17" fmla="*/ 204 h 219"/>
                <a:gd name="T18" fmla="*/ 135 w 219"/>
                <a:gd name="T19" fmla="*/ 216 h 219"/>
                <a:gd name="T20" fmla="*/ 100 w 219"/>
                <a:gd name="T21" fmla="*/ 219 h 219"/>
                <a:gd name="T22" fmla="*/ 66 w 219"/>
                <a:gd name="T23" fmla="*/ 210 h 219"/>
                <a:gd name="T24" fmla="*/ 37 w 219"/>
                <a:gd name="T25" fmla="*/ 193 h 219"/>
                <a:gd name="T26" fmla="*/ 17 w 219"/>
                <a:gd name="T27" fmla="*/ 167 h 219"/>
                <a:gd name="T28" fmla="*/ 2 w 219"/>
                <a:gd name="T29" fmla="*/ 138 h 219"/>
                <a:gd name="T30" fmla="*/ 0 w 219"/>
                <a:gd name="T31" fmla="*/ 103 h 219"/>
                <a:gd name="T32" fmla="*/ 8 w 219"/>
                <a:gd name="T33" fmla="*/ 69 h 219"/>
                <a:gd name="T34" fmla="*/ 25 w 219"/>
                <a:gd name="T35" fmla="*/ 40 h 219"/>
                <a:gd name="T36" fmla="*/ 51 w 219"/>
                <a:gd name="T37" fmla="*/ 17 h 219"/>
                <a:gd name="T38" fmla="*/ 83 w 219"/>
                <a:gd name="T39" fmla="*/ 5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49" y="8"/>
                  </a:lnTo>
                  <a:lnTo>
                    <a:pt x="178" y="26"/>
                  </a:lnTo>
                  <a:lnTo>
                    <a:pt x="201" y="52"/>
                  </a:lnTo>
                  <a:lnTo>
                    <a:pt x="216" y="83"/>
                  </a:lnTo>
                  <a:lnTo>
                    <a:pt x="219" y="118"/>
                  </a:lnTo>
                  <a:lnTo>
                    <a:pt x="210" y="152"/>
                  </a:lnTo>
                  <a:lnTo>
                    <a:pt x="193" y="181"/>
                  </a:lnTo>
                  <a:lnTo>
                    <a:pt x="167" y="204"/>
                  </a:lnTo>
                  <a:lnTo>
                    <a:pt x="135" y="216"/>
                  </a:lnTo>
                  <a:lnTo>
                    <a:pt x="100" y="219"/>
                  </a:lnTo>
                  <a:lnTo>
                    <a:pt x="66" y="210"/>
                  </a:lnTo>
                  <a:lnTo>
                    <a:pt x="37" y="193"/>
                  </a:lnTo>
                  <a:lnTo>
                    <a:pt x="17" y="167"/>
                  </a:lnTo>
                  <a:lnTo>
                    <a:pt x="2" y="138"/>
                  </a:lnTo>
                  <a:lnTo>
                    <a:pt x="0" y="103"/>
                  </a:lnTo>
                  <a:lnTo>
                    <a:pt x="8" y="69"/>
                  </a:lnTo>
                  <a:lnTo>
                    <a:pt x="25" y="40"/>
                  </a:lnTo>
                  <a:lnTo>
                    <a:pt x="51" y="17"/>
                  </a:lnTo>
                  <a:lnTo>
                    <a:pt x="83" y="5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Freeform 231"/>
            <p:cNvSpPr>
              <a:spLocks/>
            </p:cNvSpPr>
            <p:nvPr/>
          </p:nvSpPr>
          <p:spPr bwMode="auto">
            <a:xfrm rot="10800000">
              <a:off x="10187365" y="5422119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6 h 219"/>
                <a:gd name="T4" fmla="*/ 182 w 219"/>
                <a:gd name="T5" fmla="*/ 26 h 219"/>
                <a:gd name="T6" fmla="*/ 202 w 219"/>
                <a:gd name="T7" fmla="*/ 52 h 219"/>
                <a:gd name="T8" fmla="*/ 216 w 219"/>
                <a:gd name="T9" fmla="*/ 81 h 219"/>
                <a:gd name="T10" fmla="*/ 219 w 219"/>
                <a:gd name="T11" fmla="*/ 116 h 219"/>
                <a:gd name="T12" fmla="*/ 210 w 219"/>
                <a:gd name="T13" fmla="*/ 150 h 219"/>
                <a:gd name="T14" fmla="*/ 193 w 219"/>
                <a:gd name="T15" fmla="*/ 179 h 219"/>
                <a:gd name="T16" fmla="*/ 167 w 219"/>
                <a:gd name="T17" fmla="*/ 202 h 219"/>
                <a:gd name="T18" fmla="*/ 136 w 219"/>
                <a:gd name="T19" fmla="*/ 217 h 219"/>
                <a:gd name="T20" fmla="*/ 104 w 219"/>
                <a:gd name="T21" fmla="*/ 219 h 219"/>
                <a:gd name="T22" fmla="*/ 69 w 219"/>
                <a:gd name="T23" fmla="*/ 211 h 219"/>
                <a:gd name="T24" fmla="*/ 38 w 219"/>
                <a:gd name="T25" fmla="*/ 193 h 219"/>
                <a:gd name="T26" fmla="*/ 17 w 219"/>
                <a:gd name="T27" fmla="*/ 168 h 219"/>
                <a:gd name="T28" fmla="*/ 3 w 219"/>
                <a:gd name="T29" fmla="*/ 136 h 219"/>
                <a:gd name="T30" fmla="*/ 0 w 219"/>
                <a:gd name="T31" fmla="*/ 101 h 219"/>
                <a:gd name="T32" fmla="*/ 9 w 219"/>
                <a:gd name="T33" fmla="*/ 67 h 219"/>
                <a:gd name="T34" fmla="*/ 26 w 219"/>
                <a:gd name="T35" fmla="*/ 38 h 219"/>
                <a:gd name="T36" fmla="*/ 52 w 219"/>
                <a:gd name="T37" fmla="*/ 15 h 219"/>
                <a:gd name="T38" fmla="*/ 84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6"/>
                  </a:lnTo>
                  <a:lnTo>
                    <a:pt x="182" y="26"/>
                  </a:lnTo>
                  <a:lnTo>
                    <a:pt x="202" y="52"/>
                  </a:lnTo>
                  <a:lnTo>
                    <a:pt x="216" y="81"/>
                  </a:lnTo>
                  <a:lnTo>
                    <a:pt x="219" y="116"/>
                  </a:lnTo>
                  <a:lnTo>
                    <a:pt x="210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6" y="217"/>
                  </a:lnTo>
                  <a:lnTo>
                    <a:pt x="104" y="219"/>
                  </a:lnTo>
                  <a:lnTo>
                    <a:pt x="69" y="211"/>
                  </a:lnTo>
                  <a:lnTo>
                    <a:pt x="38" y="193"/>
                  </a:lnTo>
                  <a:lnTo>
                    <a:pt x="17" y="168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9" y="67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4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Freeform 232"/>
            <p:cNvSpPr>
              <a:spLocks/>
            </p:cNvSpPr>
            <p:nvPr/>
          </p:nvSpPr>
          <p:spPr bwMode="auto">
            <a:xfrm rot="10800000">
              <a:off x="10009752" y="5286109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9 h 219"/>
                <a:gd name="T4" fmla="*/ 179 w 219"/>
                <a:gd name="T5" fmla="*/ 26 h 219"/>
                <a:gd name="T6" fmla="*/ 202 w 219"/>
                <a:gd name="T7" fmla="*/ 52 h 219"/>
                <a:gd name="T8" fmla="*/ 216 w 219"/>
                <a:gd name="T9" fmla="*/ 84 h 219"/>
                <a:gd name="T10" fmla="*/ 219 w 219"/>
                <a:gd name="T11" fmla="*/ 119 h 219"/>
                <a:gd name="T12" fmla="*/ 210 w 219"/>
                <a:gd name="T13" fmla="*/ 150 h 219"/>
                <a:gd name="T14" fmla="*/ 193 w 219"/>
                <a:gd name="T15" fmla="*/ 182 h 219"/>
                <a:gd name="T16" fmla="*/ 167 w 219"/>
                <a:gd name="T17" fmla="*/ 202 h 219"/>
                <a:gd name="T18" fmla="*/ 136 w 219"/>
                <a:gd name="T19" fmla="*/ 217 h 219"/>
                <a:gd name="T20" fmla="*/ 101 w 219"/>
                <a:gd name="T21" fmla="*/ 219 h 219"/>
                <a:gd name="T22" fmla="*/ 69 w 219"/>
                <a:gd name="T23" fmla="*/ 211 h 219"/>
                <a:gd name="T24" fmla="*/ 37 w 219"/>
                <a:gd name="T25" fmla="*/ 194 h 219"/>
                <a:gd name="T26" fmla="*/ 17 w 219"/>
                <a:gd name="T27" fmla="*/ 168 h 219"/>
                <a:gd name="T28" fmla="*/ 3 w 219"/>
                <a:gd name="T29" fmla="*/ 136 h 219"/>
                <a:gd name="T30" fmla="*/ 0 w 219"/>
                <a:gd name="T31" fmla="*/ 104 h 219"/>
                <a:gd name="T32" fmla="*/ 9 w 219"/>
                <a:gd name="T33" fmla="*/ 70 h 219"/>
                <a:gd name="T34" fmla="*/ 26 w 219"/>
                <a:gd name="T35" fmla="*/ 41 h 219"/>
                <a:gd name="T36" fmla="*/ 52 w 219"/>
                <a:gd name="T37" fmla="*/ 18 h 219"/>
                <a:gd name="T38" fmla="*/ 84 w 219"/>
                <a:gd name="T39" fmla="*/ 6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9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6" y="84"/>
                  </a:lnTo>
                  <a:lnTo>
                    <a:pt x="219" y="119"/>
                  </a:lnTo>
                  <a:lnTo>
                    <a:pt x="210" y="150"/>
                  </a:lnTo>
                  <a:lnTo>
                    <a:pt x="193" y="182"/>
                  </a:lnTo>
                  <a:lnTo>
                    <a:pt x="167" y="202"/>
                  </a:lnTo>
                  <a:lnTo>
                    <a:pt x="136" y="217"/>
                  </a:lnTo>
                  <a:lnTo>
                    <a:pt x="101" y="219"/>
                  </a:lnTo>
                  <a:lnTo>
                    <a:pt x="69" y="211"/>
                  </a:lnTo>
                  <a:lnTo>
                    <a:pt x="37" y="194"/>
                  </a:lnTo>
                  <a:lnTo>
                    <a:pt x="17" y="168"/>
                  </a:lnTo>
                  <a:lnTo>
                    <a:pt x="3" y="136"/>
                  </a:lnTo>
                  <a:lnTo>
                    <a:pt x="0" y="104"/>
                  </a:lnTo>
                  <a:lnTo>
                    <a:pt x="9" y="70"/>
                  </a:lnTo>
                  <a:lnTo>
                    <a:pt x="26" y="41"/>
                  </a:lnTo>
                  <a:lnTo>
                    <a:pt x="52" y="18"/>
                  </a:lnTo>
                  <a:lnTo>
                    <a:pt x="84" y="6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Freeform 233"/>
            <p:cNvSpPr>
              <a:spLocks/>
            </p:cNvSpPr>
            <p:nvPr/>
          </p:nvSpPr>
          <p:spPr bwMode="auto">
            <a:xfrm rot="10800000">
              <a:off x="9843340" y="5135699"/>
              <a:ext cx="175213" cy="172813"/>
            </a:xfrm>
            <a:custGeom>
              <a:avLst/>
              <a:gdLst>
                <a:gd name="T0" fmla="*/ 115 w 219"/>
                <a:gd name="T1" fmla="*/ 0 h 216"/>
                <a:gd name="T2" fmla="*/ 149 w 219"/>
                <a:gd name="T3" fmla="*/ 5 h 216"/>
                <a:gd name="T4" fmla="*/ 178 w 219"/>
                <a:gd name="T5" fmla="*/ 26 h 216"/>
                <a:gd name="T6" fmla="*/ 201 w 219"/>
                <a:gd name="T7" fmla="*/ 51 h 216"/>
                <a:gd name="T8" fmla="*/ 216 w 219"/>
                <a:gd name="T9" fmla="*/ 80 h 216"/>
                <a:gd name="T10" fmla="*/ 219 w 219"/>
                <a:gd name="T11" fmla="*/ 115 h 216"/>
                <a:gd name="T12" fmla="*/ 210 w 219"/>
                <a:gd name="T13" fmla="*/ 149 h 216"/>
                <a:gd name="T14" fmla="*/ 193 w 219"/>
                <a:gd name="T15" fmla="*/ 178 h 216"/>
                <a:gd name="T16" fmla="*/ 167 w 219"/>
                <a:gd name="T17" fmla="*/ 201 h 216"/>
                <a:gd name="T18" fmla="*/ 135 w 219"/>
                <a:gd name="T19" fmla="*/ 213 h 216"/>
                <a:gd name="T20" fmla="*/ 100 w 219"/>
                <a:gd name="T21" fmla="*/ 216 h 216"/>
                <a:gd name="T22" fmla="*/ 69 w 219"/>
                <a:gd name="T23" fmla="*/ 210 h 216"/>
                <a:gd name="T24" fmla="*/ 37 w 219"/>
                <a:gd name="T25" fmla="*/ 190 h 216"/>
                <a:gd name="T26" fmla="*/ 14 w 219"/>
                <a:gd name="T27" fmla="*/ 167 h 216"/>
                <a:gd name="T28" fmla="*/ 2 w 219"/>
                <a:gd name="T29" fmla="*/ 135 h 216"/>
                <a:gd name="T30" fmla="*/ 0 w 219"/>
                <a:gd name="T31" fmla="*/ 100 h 216"/>
                <a:gd name="T32" fmla="*/ 8 w 219"/>
                <a:gd name="T33" fmla="*/ 66 h 216"/>
                <a:gd name="T34" fmla="*/ 26 w 219"/>
                <a:gd name="T35" fmla="*/ 37 h 216"/>
                <a:gd name="T36" fmla="*/ 51 w 219"/>
                <a:gd name="T37" fmla="*/ 14 h 216"/>
                <a:gd name="T38" fmla="*/ 80 w 219"/>
                <a:gd name="T39" fmla="*/ 3 h 216"/>
                <a:gd name="T40" fmla="*/ 115 w 219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6">
                  <a:moveTo>
                    <a:pt x="115" y="0"/>
                  </a:moveTo>
                  <a:lnTo>
                    <a:pt x="149" y="5"/>
                  </a:lnTo>
                  <a:lnTo>
                    <a:pt x="178" y="26"/>
                  </a:lnTo>
                  <a:lnTo>
                    <a:pt x="201" y="51"/>
                  </a:lnTo>
                  <a:lnTo>
                    <a:pt x="216" y="80"/>
                  </a:lnTo>
                  <a:lnTo>
                    <a:pt x="219" y="115"/>
                  </a:lnTo>
                  <a:lnTo>
                    <a:pt x="210" y="149"/>
                  </a:lnTo>
                  <a:lnTo>
                    <a:pt x="193" y="178"/>
                  </a:lnTo>
                  <a:lnTo>
                    <a:pt x="167" y="201"/>
                  </a:lnTo>
                  <a:lnTo>
                    <a:pt x="135" y="213"/>
                  </a:lnTo>
                  <a:lnTo>
                    <a:pt x="100" y="216"/>
                  </a:lnTo>
                  <a:lnTo>
                    <a:pt x="69" y="210"/>
                  </a:lnTo>
                  <a:lnTo>
                    <a:pt x="37" y="190"/>
                  </a:lnTo>
                  <a:lnTo>
                    <a:pt x="14" y="167"/>
                  </a:lnTo>
                  <a:lnTo>
                    <a:pt x="2" y="135"/>
                  </a:lnTo>
                  <a:lnTo>
                    <a:pt x="0" y="100"/>
                  </a:lnTo>
                  <a:lnTo>
                    <a:pt x="8" y="66"/>
                  </a:lnTo>
                  <a:lnTo>
                    <a:pt x="26" y="37"/>
                  </a:lnTo>
                  <a:lnTo>
                    <a:pt x="51" y="14"/>
                  </a:lnTo>
                  <a:lnTo>
                    <a:pt x="80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Freeform 234"/>
            <p:cNvSpPr>
              <a:spLocks/>
            </p:cNvSpPr>
            <p:nvPr/>
          </p:nvSpPr>
          <p:spPr bwMode="auto">
            <a:xfrm rot="10800000">
              <a:off x="9691328" y="4970086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53 w 219"/>
                <a:gd name="T3" fmla="*/ 6 h 219"/>
                <a:gd name="T4" fmla="*/ 181 w 219"/>
                <a:gd name="T5" fmla="*/ 26 h 219"/>
                <a:gd name="T6" fmla="*/ 205 w 219"/>
                <a:gd name="T7" fmla="*/ 49 h 219"/>
                <a:gd name="T8" fmla="*/ 216 w 219"/>
                <a:gd name="T9" fmla="*/ 81 h 219"/>
                <a:gd name="T10" fmla="*/ 219 w 219"/>
                <a:gd name="T11" fmla="*/ 116 h 219"/>
                <a:gd name="T12" fmla="*/ 213 w 219"/>
                <a:gd name="T13" fmla="*/ 150 h 219"/>
                <a:gd name="T14" fmla="*/ 193 w 219"/>
                <a:gd name="T15" fmla="*/ 179 h 219"/>
                <a:gd name="T16" fmla="*/ 167 w 219"/>
                <a:gd name="T17" fmla="*/ 202 h 219"/>
                <a:gd name="T18" fmla="*/ 135 w 219"/>
                <a:gd name="T19" fmla="*/ 214 h 219"/>
                <a:gd name="T20" fmla="*/ 104 w 219"/>
                <a:gd name="T21" fmla="*/ 219 h 219"/>
                <a:gd name="T22" fmla="*/ 69 w 219"/>
                <a:gd name="T23" fmla="*/ 211 h 219"/>
                <a:gd name="T24" fmla="*/ 40 w 219"/>
                <a:gd name="T25" fmla="*/ 193 h 219"/>
                <a:gd name="T26" fmla="*/ 17 w 219"/>
                <a:gd name="T27" fmla="*/ 167 h 219"/>
                <a:gd name="T28" fmla="*/ 3 w 219"/>
                <a:gd name="T29" fmla="*/ 136 h 219"/>
                <a:gd name="T30" fmla="*/ 0 w 219"/>
                <a:gd name="T31" fmla="*/ 101 h 219"/>
                <a:gd name="T32" fmla="*/ 8 w 219"/>
                <a:gd name="T33" fmla="*/ 67 h 219"/>
                <a:gd name="T34" fmla="*/ 26 w 219"/>
                <a:gd name="T35" fmla="*/ 38 h 219"/>
                <a:gd name="T36" fmla="*/ 52 w 219"/>
                <a:gd name="T37" fmla="*/ 15 h 219"/>
                <a:gd name="T38" fmla="*/ 83 w 219"/>
                <a:gd name="T39" fmla="*/ 3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53" y="6"/>
                  </a:lnTo>
                  <a:lnTo>
                    <a:pt x="181" y="26"/>
                  </a:lnTo>
                  <a:lnTo>
                    <a:pt x="205" y="49"/>
                  </a:lnTo>
                  <a:lnTo>
                    <a:pt x="216" y="81"/>
                  </a:lnTo>
                  <a:lnTo>
                    <a:pt x="219" y="116"/>
                  </a:lnTo>
                  <a:lnTo>
                    <a:pt x="213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5" y="214"/>
                  </a:lnTo>
                  <a:lnTo>
                    <a:pt x="104" y="219"/>
                  </a:lnTo>
                  <a:lnTo>
                    <a:pt x="69" y="211"/>
                  </a:lnTo>
                  <a:lnTo>
                    <a:pt x="40" y="193"/>
                  </a:lnTo>
                  <a:lnTo>
                    <a:pt x="17" y="167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8" y="67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3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Freeform 235"/>
            <p:cNvSpPr>
              <a:spLocks/>
            </p:cNvSpPr>
            <p:nvPr/>
          </p:nvSpPr>
          <p:spPr bwMode="auto">
            <a:xfrm rot="10800000">
              <a:off x="9550518" y="4797274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9 h 219"/>
                <a:gd name="T4" fmla="*/ 181 w 219"/>
                <a:gd name="T5" fmla="*/ 26 h 219"/>
                <a:gd name="T6" fmla="*/ 201 w 219"/>
                <a:gd name="T7" fmla="*/ 52 h 219"/>
                <a:gd name="T8" fmla="*/ 216 w 219"/>
                <a:gd name="T9" fmla="*/ 84 h 219"/>
                <a:gd name="T10" fmla="*/ 219 w 219"/>
                <a:gd name="T11" fmla="*/ 119 h 219"/>
                <a:gd name="T12" fmla="*/ 210 w 219"/>
                <a:gd name="T13" fmla="*/ 153 h 219"/>
                <a:gd name="T14" fmla="*/ 193 w 219"/>
                <a:gd name="T15" fmla="*/ 182 h 219"/>
                <a:gd name="T16" fmla="*/ 167 w 219"/>
                <a:gd name="T17" fmla="*/ 205 h 219"/>
                <a:gd name="T18" fmla="*/ 135 w 219"/>
                <a:gd name="T19" fmla="*/ 217 h 219"/>
                <a:gd name="T20" fmla="*/ 103 w 219"/>
                <a:gd name="T21" fmla="*/ 219 h 219"/>
                <a:gd name="T22" fmla="*/ 69 w 219"/>
                <a:gd name="T23" fmla="*/ 214 h 219"/>
                <a:gd name="T24" fmla="*/ 37 w 219"/>
                <a:gd name="T25" fmla="*/ 194 h 219"/>
                <a:gd name="T26" fmla="*/ 17 w 219"/>
                <a:gd name="T27" fmla="*/ 168 h 219"/>
                <a:gd name="T28" fmla="*/ 3 w 219"/>
                <a:gd name="T29" fmla="*/ 139 h 219"/>
                <a:gd name="T30" fmla="*/ 0 w 219"/>
                <a:gd name="T31" fmla="*/ 104 h 219"/>
                <a:gd name="T32" fmla="*/ 8 w 219"/>
                <a:gd name="T33" fmla="*/ 70 h 219"/>
                <a:gd name="T34" fmla="*/ 26 w 219"/>
                <a:gd name="T35" fmla="*/ 41 h 219"/>
                <a:gd name="T36" fmla="*/ 52 w 219"/>
                <a:gd name="T37" fmla="*/ 18 h 219"/>
                <a:gd name="T38" fmla="*/ 83 w 219"/>
                <a:gd name="T39" fmla="*/ 6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9"/>
                  </a:lnTo>
                  <a:lnTo>
                    <a:pt x="181" y="26"/>
                  </a:lnTo>
                  <a:lnTo>
                    <a:pt x="201" y="52"/>
                  </a:lnTo>
                  <a:lnTo>
                    <a:pt x="216" y="84"/>
                  </a:lnTo>
                  <a:lnTo>
                    <a:pt x="219" y="119"/>
                  </a:lnTo>
                  <a:lnTo>
                    <a:pt x="210" y="153"/>
                  </a:lnTo>
                  <a:lnTo>
                    <a:pt x="193" y="182"/>
                  </a:lnTo>
                  <a:lnTo>
                    <a:pt x="167" y="205"/>
                  </a:lnTo>
                  <a:lnTo>
                    <a:pt x="135" y="217"/>
                  </a:lnTo>
                  <a:lnTo>
                    <a:pt x="103" y="219"/>
                  </a:lnTo>
                  <a:lnTo>
                    <a:pt x="69" y="214"/>
                  </a:lnTo>
                  <a:lnTo>
                    <a:pt x="37" y="194"/>
                  </a:lnTo>
                  <a:lnTo>
                    <a:pt x="17" y="168"/>
                  </a:lnTo>
                  <a:lnTo>
                    <a:pt x="3" y="139"/>
                  </a:lnTo>
                  <a:lnTo>
                    <a:pt x="0" y="104"/>
                  </a:lnTo>
                  <a:lnTo>
                    <a:pt x="8" y="70"/>
                  </a:lnTo>
                  <a:lnTo>
                    <a:pt x="26" y="41"/>
                  </a:lnTo>
                  <a:lnTo>
                    <a:pt x="52" y="18"/>
                  </a:lnTo>
                  <a:lnTo>
                    <a:pt x="83" y="6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Freeform 236"/>
            <p:cNvSpPr>
              <a:spLocks/>
            </p:cNvSpPr>
            <p:nvPr/>
          </p:nvSpPr>
          <p:spPr bwMode="auto">
            <a:xfrm rot="10800000">
              <a:off x="9426509" y="4610060"/>
              <a:ext cx="172813" cy="175213"/>
            </a:xfrm>
            <a:custGeom>
              <a:avLst/>
              <a:gdLst>
                <a:gd name="T0" fmla="*/ 116 w 216"/>
                <a:gd name="T1" fmla="*/ 0 h 219"/>
                <a:gd name="T2" fmla="*/ 150 w 216"/>
                <a:gd name="T3" fmla="*/ 9 h 219"/>
                <a:gd name="T4" fmla="*/ 179 w 216"/>
                <a:gd name="T5" fmla="*/ 26 h 219"/>
                <a:gd name="T6" fmla="*/ 202 w 216"/>
                <a:gd name="T7" fmla="*/ 52 h 219"/>
                <a:gd name="T8" fmla="*/ 214 w 216"/>
                <a:gd name="T9" fmla="*/ 81 h 219"/>
                <a:gd name="T10" fmla="*/ 216 w 216"/>
                <a:gd name="T11" fmla="*/ 115 h 219"/>
                <a:gd name="T12" fmla="*/ 211 w 216"/>
                <a:gd name="T13" fmla="*/ 150 h 219"/>
                <a:gd name="T14" fmla="*/ 191 w 216"/>
                <a:gd name="T15" fmla="*/ 179 h 219"/>
                <a:gd name="T16" fmla="*/ 167 w 216"/>
                <a:gd name="T17" fmla="*/ 202 h 219"/>
                <a:gd name="T18" fmla="*/ 136 w 216"/>
                <a:gd name="T19" fmla="*/ 216 h 219"/>
                <a:gd name="T20" fmla="*/ 101 w 216"/>
                <a:gd name="T21" fmla="*/ 219 h 219"/>
                <a:gd name="T22" fmla="*/ 67 w 216"/>
                <a:gd name="T23" fmla="*/ 210 h 219"/>
                <a:gd name="T24" fmla="*/ 38 w 216"/>
                <a:gd name="T25" fmla="*/ 193 h 219"/>
                <a:gd name="T26" fmla="*/ 15 w 216"/>
                <a:gd name="T27" fmla="*/ 167 h 219"/>
                <a:gd name="T28" fmla="*/ 3 w 216"/>
                <a:gd name="T29" fmla="*/ 135 h 219"/>
                <a:gd name="T30" fmla="*/ 0 w 216"/>
                <a:gd name="T31" fmla="*/ 101 h 219"/>
                <a:gd name="T32" fmla="*/ 9 w 216"/>
                <a:gd name="T33" fmla="*/ 69 h 219"/>
                <a:gd name="T34" fmla="*/ 26 w 216"/>
                <a:gd name="T35" fmla="*/ 37 h 219"/>
                <a:gd name="T36" fmla="*/ 52 w 216"/>
                <a:gd name="T37" fmla="*/ 14 h 219"/>
                <a:gd name="T38" fmla="*/ 81 w 216"/>
                <a:gd name="T39" fmla="*/ 3 h 219"/>
                <a:gd name="T40" fmla="*/ 116 w 216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9">
                  <a:moveTo>
                    <a:pt x="116" y="0"/>
                  </a:moveTo>
                  <a:lnTo>
                    <a:pt x="150" y="9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4" y="81"/>
                  </a:lnTo>
                  <a:lnTo>
                    <a:pt x="216" y="115"/>
                  </a:lnTo>
                  <a:lnTo>
                    <a:pt x="211" y="150"/>
                  </a:lnTo>
                  <a:lnTo>
                    <a:pt x="191" y="179"/>
                  </a:lnTo>
                  <a:lnTo>
                    <a:pt x="167" y="202"/>
                  </a:lnTo>
                  <a:lnTo>
                    <a:pt x="136" y="216"/>
                  </a:lnTo>
                  <a:lnTo>
                    <a:pt x="101" y="219"/>
                  </a:lnTo>
                  <a:lnTo>
                    <a:pt x="67" y="210"/>
                  </a:lnTo>
                  <a:lnTo>
                    <a:pt x="38" y="193"/>
                  </a:lnTo>
                  <a:lnTo>
                    <a:pt x="15" y="167"/>
                  </a:lnTo>
                  <a:lnTo>
                    <a:pt x="3" y="135"/>
                  </a:lnTo>
                  <a:lnTo>
                    <a:pt x="0" y="101"/>
                  </a:lnTo>
                  <a:lnTo>
                    <a:pt x="9" y="69"/>
                  </a:lnTo>
                  <a:lnTo>
                    <a:pt x="26" y="37"/>
                  </a:lnTo>
                  <a:lnTo>
                    <a:pt x="52" y="14"/>
                  </a:lnTo>
                  <a:lnTo>
                    <a:pt x="81" y="3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Freeform 237"/>
            <p:cNvSpPr>
              <a:spLocks/>
            </p:cNvSpPr>
            <p:nvPr/>
          </p:nvSpPr>
          <p:spPr bwMode="auto">
            <a:xfrm rot="10800000">
              <a:off x="9312901" y="4416446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9 h 219"/>
                <a:gd name="T4" fmla="*/ 178 w 219"/>
                <a:gd name="T5" fmla="*/ 26 h 219"/>
                <a:gd name="T6" fmla="*/ 201 w 219"/>
                <a:gd name="T7" fmla="*/ 52 h 219"/>
                <a:gd name="T8" fmla="*/ 216 w 219"/>
                <a:gd name="T9" fmla="*/ 84 h 219"/>
                <a:gd name="T10" fmla="*/ 219 w 219"/>
                <a:gd name="T11" fmla="*/ 115 h 219"/>
                <a:gd name="T12" fmla="*/ 210 w 219"/>
                <a:gd name="T13" fmla="*/ 150 h 219"/>
                <a:gd name="T14" fmla="*/ 193 w 219"/>
                <a:gd name="T15" fmla="*/ 182 h 219"/>
                <a:gd name="T16" fmla="*/ 167 w 219"/>
                <a:gd name="T17" fmla="*/ 202 h 219"/>
                <a:gd name="T18" fmla="*/ 135 w 219"/>
                <a:gd name="T19" fmla="*/ 216 h 219"/>
                <a:gd name="T20" fmla="*/ 101 w 219"/>
                <a:gd name="T21" fmla="*/ 219 h 219"/>
                <a:gd name="T22" fmla="*/ 69 w 219"/>
                <a:gd name="T23" fmla="*/ 210 h 219"/>
                <a:gd name="T24" fmla="*/ 37 w 219"/>
                <a:gd name="T25" fmla="*/ 193 h 219"/>
                <a:gd name="T26" fmla="*/ 17 w 219"/>
                <a:gd name="T27" fmla="*/ 167 h 219"/>
                <a:gd name="T28" fmla="*/ 3 w 219"/>
                <a:gd name="T29" fmla="*/ 135 h 219"/>
                <a:gd name="T30" fmla="*/ 0 w 219"/>
                <a:gd name="T31" fmla="*/ 104 h 219"/>
                <a:gd name="T32" fmla="*/ 8 w 219"/>
                <a:gd name="T33" fmla="*/ 69 h 219"/>
                <a:gd name="T34" fmla="*/ 26 w 219"/>
                <a:gd name="T35" fmla="*/ 37 h 219"/>
                <a:gd name="T36" fmla="*/ 52 w 219"/>
                <a:gd name="T37" fmla="*/ 17 h 219"/>
                <a:gd name="T38" fmla="*/ 80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9"/>
                  </a:lnTo>
                  <a:lnTo>
                    <a:pt x="178" y="26"/>
                  </a:lnTo>
                  <a:lnTo>
                    <a:pt x="201" y="52"/>
                  </a:lnTo>
                  <a:lnTo>
                    <a:pt x="216" y="84"/>
                  </a:lnTo>
                  <a:lnTo>
                    <a:pt x="219" y="115"/>
                  </a:lnTo>
                  <a:lnTo>
                    <a:pt x="210" y="150"/>
                  </a:lnTo>
                  <a:lnTo>
                    <a:pt x="193" y="182"/>
                  </a:lnTo>
                  <a:lnTo>
                    <a:pt x="167" y="202"/>
                  </a:lnTo>
                  <a:lnTo>
                    <a:pt x="135" y="216"/>
                  </a:lnTo>
                  <a:lnTo>
                    <a:pt x="101" y="219"/>
                  </a:lnTo>
                  <a:lnTo>
                    <a:pt x="69" y="210"/>
                  </a:lnTo>
                  <a:lnTo>
                    <a:pt x="37" y="193"/>
                  </a:lnTo>
                  <a:lnTo>
                    <a:pt x="17" y="167"/>
                  </a:lnTo>
                  <a:lnTo>
                    <a:pt x="3" y="135"/>
                  </a:lnTo>
                  <a:lnTo>
                    <a:pt x="0" y="104"/>
                  </a:lnTo>
                  <a:lnTo>
                    <a:pt x="8" y="69"/>
                  </a:lnTo>
                  <a:lnTo>
                    <a:pt x="26" y="37"/>
                  </a:lnTo>
                  <a:lnTo>
                    <a:pt x="52" y="17"/>
                  </a:lnTo>
                  <a:lnTo>
                    <a:pt x="80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Freeform 238"/>
            <p:cNvSpPr>
              <a:spLocks/>
            </p:cNvSpPr>
            <p:nvPr/>
          </p:nvSpPr>
          <p:spPr bwMode="auto">
            <a:xfrm rot="10800000">
              <a:off x="9218494" y="4213231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8 h 219"/>
                <a:gd name="T4" fmla="*/ 181 w 219"/>
                <a:gd name="T5" fmla="*/ 26 h 219"/>
                <a:gd name="T6" fmla="*/ 202 w 219"/>
                <a:gd name="T7" fmla="*/ 51 h 219"/>
                <a:gd name="T8" fmla="*/ 216 w 219"/>
                <a:gd name="T9" fmla="*/ 83 h 219"/>
                <a:gd name="T10" fmla="*/ 219 w 219"/>
                <a:gd name="T11" fmla="*/ 115 h 219"/>
                <a:gd name="T12" fmla="*/ 210 w 219"/>
                <a:gd name="T13" fmla="*/ 149 h 219"/>
                <a:gd name="T14" fmla="*/ 193 w 219"/>
                <a:gd name="T15" fmla="*/ 181 h 219"/>
                <a:gd name="T16" fmla="*/ 167 w 219"/>
                <a:gd name="T17" fmla="*/ 201 h 219"/>
                <a:gd name="T18" fmla="*/ 135 w 219"/>
                <a:gd name="T19" fmla="*/ 216 h 219"/>
                <a:gd name="T20" fmla="*/ 104 w 219"/>
                <a:gd name="T21" fmla="*/ 219 h 219"/>
                <a:gd name="T22" fmla="*/ 69 w 219"/>
                <a:gd name="T23" fmla="*/ 210 h 219"/>
                <a:gd name="T24" fmla="*/ 37 w 219"/>
                <a:gd name="T25" fmla="*/ 193 h 219"/>
                <a:gd name="T26" fmla="*/ 17 w 219"/>
                <a:gd name="T27" fmla="*/ 167 h 219"/>
                <a:gd name="T28" fmla="*/ 3 w 219"/>
                <a:gd name="T29" fmla="*/ 135 h 219"/>
                <a:gd name="T30" fmla="*/ 0 w 219"/>
                <a:gd name="T31" fmla="*/ 103 h 219"/>
                <a:gd name="T32" fmla="*/ 8 w 219"/>
                <a:gd name="T33" fmla="*/ 69 h 219"/>
                <a:gd name="T34" fmla="*/ 26 w 219"/>
                <a:gd name="T35" fmla="*/ 37 h 219"/>
                <a:gd name="T36" fmla="*/ 52 w 219"/>
                <a:gd name="T37" fmla="*/ 17 h 219"/>
                <a:gd name="T38" fmla="*/ 83 w 219"/>
                <a:gd name="T39" fmla="*/ 2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8"/>
                  </a:lnTo>
                  <a:lnTo>
                    <a:pt x="181" y="26"/>
                  </a:lnTo>
                  <a:lnTo>
                    <a:pt x="202" y="51"/>
                  </a:lnTo>
                  <a:lnTo>
                    <a:pt x="216" y="83"/>
                  </a:lnTo>
                  <a:lnTo>
                    <a:pt x="219" y="115"/>
                  </a:lnTo>
                  <a:lnTo>
                    <a:pt x="210" y="149"/>
                  </a:lnTo>
                  <a:lnTo>
                    <a:pt x="193" y="181"/>
                  </a:lnTo>
                  <a:lnTo>
                    <a:pt x="167" y="201"/>
                  </a:lnTo>
                  <a:lnTo>
                    <a:pt x="135" y="216"/>
                  </a:lnTo>
                  <a:lnTo>
                    <a:pt x="104" y="219"/>
                  </a:lnTo>
                  <a:lnTo>
                    <a:pt x="69" y="210"/>
                  </a:lnTo>
                  <a:lnTo>
                    <a:pt x="37" y="193"/>
                  </a:lnTo>
                  <a:lnTo>
                    <a:pt x="17" y="167"/>
                  </a:lnTo>
                  <a:lnTo>
                    <a:pt x="3" y="135"/>
                  </a:lnTo>
                  <a:lnTo>
                    <a:pt x="0" y="103"/>
                  </a:lnTo>
                  <a:lnTo>
                    <a:pt x="8" y="69"/>
                  </a:lnTo>
                  <a:lnTo>
                    <a:pt x="26" y="37"/>
                  </a:lnTo>
                  <a:lnTo>
                    <a:pt x="52" y="17"/>
                  </a:lnTo>
                  <a:lnTo>
                    <a:pt x="83" y="2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Freeform 239"/>
            <p:cNvSpPr>
              <a:spLocks/>
            </p:cNvSpPr>
            <p:nvPr/>
          </p:nvSpPr>
          <p:spPr bwMode="auto">
            <a:xfrm rot="10800000">
              <a:off x="9140089" y="4003616"/>
              <a:ext cx="172813" cy="175213"/>
            </a:xfrm>
            <a:custGeom>
              <a:avLst/>
              <a:gdLst>
                <a:gd name="T0" fmla="*/ 115 w 216"/>
                <a:gd name="T1" fmla="*/ 0 h 219"/>
                <a:gd name="T2" fmla="*/ 147 w 216"/>
                <a:gd name="T3" fmla="*/ 9 h 219"/>
                <a:gd name="T4" fmla="*/ 178 w 216"/>
                <a:gd name="T5" fmla="*/ 26 h 219"/>
                <a:gd name="T6" fmla="*/ 202 w 216"/>
                <a:gd name="T7" fmla="*/ 52 h 219"/>
                <a:gd name="T8" fmla="*/ 213 w 216"/>
                <a:gd name="T9" fmla="*/ 83 h 219"/>
                <a:gd name="T10" fmla="*/ 216 w 216"/>
                <a:gd name="T11" fmla="*/ 115 h 219"/>
                <a:gd name="T12" fmla="*/ 210 w 216"/>
                <a:gd name="T13" fmla="*/ 150 h 219"/>
                <a:gd name="T14" fmla="*/ 190 w 216"/>
                <a:gd name="T15" fmla="*/ 179 h 219"/>
                <a:gd name="T16" fmla="*/ 164 w 216"/>
                <a:gd name="T17" fmla="*/ 202 h 219"/>
                <a:gd name="T18" fmla="*/ 135 w 216"/>
                <a:gd name="T19" fmla="*/ 216 h 219"/>
                <a:gd name="T20" fmla="*/ 101 w 216"/>
                <a:gd name="T21" fmla="*/ 219 h 219"/>
                <a:gd name="T22" fmla="*/ 66 w 216"/>
                <a:gd name="T23" fmla="*/ 210 h 219"/>
                <a:gd name="T24" fmla="*/ 37 w 216"/>
                <a:gd name="T25" fmla="*/ 193 h 219"/>
                <a:gd name="T26" fmla="*/ 14 w 216"/>
                <a:gd name="T27" fmla="*/ 167 h 219"/>
                <a:gd name="T28" fmla="*/ 3 w 216"/>
                <a:gd name="T29" fmla="*/ 135 h 219"/>
                <a:gd name="T30" fmla="*/ 0 w 216"/>
                <a:gd name="T31" fmla="*/ 101 h 219"/>
                <a:gd name="T32" fmla="*/ 5 w 216"/>
                <a:gd name="T33" fmla="*/ 69 h 219"/>
                <a:gd name="T34" fmla="*/ 26 w 216"/>
                <a:gd name="T35" fmla="*/ 37 h 219"/>
                <a:gd name="T36" fmla="*/ 52 w 216"/>
                <a:gd name="T37" fmla="*/ 17 h 219"/>
                <a:gd name="T38" fmla="*/ 80 w 216"/>
                <a:gd name="T39" fmla="*/ 3 h 219"/>
                <a:gd name="T40" fmla="*/ 115 w 216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9">
                  <a:moveTo>
                    <a:pt x="115" y="0"/>
                  </a:moveTo>
                  <a:lnTo>
                    <a:pt x="147" y="9"/>
                  </a:lnTo>
                  <a:lnTo>
                    <a:pt x="178" y="26"/>
                  </a:lnTo>
                  <a:lnTo>
                    <a:pt x="202" y="52"/>
                  </a:lnTo>
                  <a:lnTo>
                    <a:pt x="213" y="83"/>
                  </a:lnTo>
                  <a:lnTo>
                    <a:pt x="216" y="115"/>
                  </a:lnTo>
                  <a:lnTo>
                    <a:pt x="210" y="150"/>
                  </a:lnTo>
                  <a:lnTo>
                    <a:pt x="190" y="179"/>
                  </a:lnTo>
                  <a:lnTo>
                    <a:pt x="164" y="202"/>
                  </a:lnTo>
                  <a:lnTo>
                    <a:pt x="135" y="216"/>
                  </a:lnTo>
                  <a:lnTo>
                    <a:pt x="101" y="219"/>
                  </a:lnTo>
                  <a:lnTo>
                    <a:pt x="66" y="210"/>
                  </a:lnTo>
                  <a:lnTo>
                    <a:pt x="37" y="193"/>
                  </a:lnTo>
                  <a:lnTo>
                    <a:pt x="14" y="167"/>
                  </a:lnTo>
                  <a:lnTo>
                    <a:pt x="3" y="135"/>
                  </a:lnTo>
                  <a:lnTo>
                    <a:pt x="0" y="101"/>
                  </a:lnTo>
                  <a:lnTo>
                    <a:pt x="5" y="69"/>
                  </a:lnTo>
                  <a:lnTo>
                    <a:pt x="26" y="37"/>
                  </a:lnTo>
                  <a:lnTo>
                    <a:pt x="52" y="17"/>
                  </a:lnTo>
                  <a:lnTo>
                    <a:pt x="80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Freeform 240"/>
            <p:cNvSpPr>
              <a:spLocks/>
            </p:cNvSpPr>
            <p:nvPr/>
          </p:nvSpPr>
          <p:spPr bwMode="auto">
            <a:xfrm rot="10800000">
              <a:off x="9032080" y="3569984"/>
              <a:ext cx="175213" cy="175213"/>
            </a:xfrm>
            <a:custGeom>
              <a:avLst/>
              <a:gdLst>
                <a:gd name="T0" fmla="*/ 119 w 219"/>
                <a:gd name="T1" fmla="*/ 0 h 219"/>
                <a:gd name="T2" fmla="*/ 150 w 219"/>
                <a:gd name="T3" fmla="*/ 8 h 219"/>
                <a:gd name="T4" fmla="*/ 182 w 219"/>
                <a:gd name="T5" fmla="*/ 26 h 219"/>
                <a:gd name="T6" fmla="*/ 202 w 219"/>
                <a:gd name="T7" fmla="*/ 52 h 219"/>
                <a:gd name="T8" fmla="*/ 217 w 219"/>
                <a:gd name="T9" fmla="*/ 83 h 219"/>
                <a:gd name="T10" fmla="*/ 219 w 219"/>
                <a:gd name="T11" fmla="*/ 118 h 219"/>
                <a:gd name="T12" fmla="*/ 211 w 219"/>
                <a:gd name="T13" fmla="*/ 152 h 219"/>
                <a:gd name="T14" fmla="*/ 193 w 219"/>
                <a:gd name="T15" fmla="*/ 181 h 219"/>
                <a:gd name="T16" fmla="*/ 168 w 219"/>
                <a:gd name="T17" fmla="*/ 204 h 219"/>
                <a:gd name="T18" fmla="*/ 136 w 219"/>
                <a:gd name="T19" fmla="*/ 216 h 219"/>
                <a:gd name="T20" fmla="*/ 104 w 219"/>
                <a:gd name="T21" fmla="*/ 219 h 219"/>
                <a:gd name="T22" fmla="*/ 70 w 219"/>
                <a:gd name="T23" fmla="*/ 213 h 219"/>
                <a:gd name="T24" fmla="*/ 41 w 219"/>
                <a:gd name="T25" fmla="*/ 193 h 219"/>
                <a:gd name="T26" fmla="*/ 18 w 219"/>
                <a:gd name="T27" fmla="*/ 167 h 219"/>
                <a:gd name="T28" fmla="*/ 3 w 219"/>
                <a:gd name="T29" fmla="*/ 138 h 219"/>
                <a:gd name="T30" fmla="*/ 0 w 219"/>
                <a:gd name="T31" fmla="*/ 103 h 219"/>
                <a:gd name="T32" fmla="*/ 9 w 219"/>
                <a:gd name="T33" fmla="*/ 69 h 219"/>
                <a:gd name="T34" fmla="*/ 26 w 219"/>
                <a:gd name="T35" fmla="*/ 40 h 219"/>
                <a:gd name="T36" fmla="*/ 52 w 219"/>
                <a:gd name="T37" fmla="*/ 17 h 219"/>
                <a:gd name="T38" fmla="*/ 84 w 219"/>
                <a:gd name="T39" fmla="*/ 5 h 219"/>
                <a:gd name="T40" fmla="*/ 119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9" y="0"/>
                  </a:moveTo>
                  <a:lnTo>
                    <a:pt x="150" y="8"/>
                  </a:lnTo>
                  <a:lnTo>
                    <a:pt x="182" y="26"/>
                  </a:lnTo>
                  <a:lnTo>
                    <a:pt x="202" y="52"/>
                  </a:lnTo>
                  <a:lnTo>
                    <a:pt x="217" y="83"/>
                  </a:lnTo>
                  <a:lnTo>
                    <a:pt x="219" y="118"/>
                  </a:lnTo>
                  <a:lnTo>
                    <a:pt x="211" y="152"/>
                  </a:lnTo>
                  <a:lnTo>
                    <a:pt x="193" y="181"/>
                  </a:lnTo>
                  <a:lnTo>
                    <a:pt x="168" y="204"/>
                  </a:lnTo>
                  <a:lnTo>
                    <a:pt x="136" y="216"/>
                  </a:lnTo>
                  <a:lnTo>
                    <a:pt x="104" y="219"/>
                  </a:lnTo>
                  <a:lnTo>
                    <a:pt x="70" y="213"/>
                  </a:lnTo>
                  <a:lnTo>
                    <a:pt x="41" y="193"/>
                  </a:lnTo>
                  <a:lnTo>
                    <a:pt x="18" y="167"/>
                  </a:lnTo>
                  <a:lnTo>
                    <a:pt x="3" y="138"/>
                  </a:lnTo>
                  <a:lnTo>
                    <a:pt x="0" y="103"/>
                  </a:lnTo>
                  <a:lnTo>
                    <a:pt x="9" y="69"/>
                  </a:lnTo>
                  <a:lnTo>
                    <a:pt x="26" y="40"/>
                  </a:lnTo>
                  <a:lnTo>
                    <a:pt x="52" y="17"/>
                  </a:lnTo>
                  <a:lnTo>
                    <a:pt x="84" y="5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Freeform 241"/>
            <p:cNvSpPr>
              <a:spLocks/>
            </p:cNvSpPr>
            <p:nvPr/>
          </p:nvSpPr>
          <p:spPr bwMode="auto">
            <a:xfrm rot="10800000">
              <a:off x="9004078" y="3346768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50 w 219"/>
                <a:gd name="T3" fmla="*/ 9 h 219"/>
                <a:gd name="T4" fmla="*/ 182 w 219"/>
                <a:gd name="T5" fmla="*/ 26 h 219"/>
                <a:gd name="T6" fmla="*/ 205 w 219"/>
                <a:gd name="T7" fmla="*/ 52 h 219"/>
                <a:gd name="T8" fmla="*/ 216 w 219"/>
                <a:gd name="T9" fmla="*/ 84 h 219"/>
                <a:gd name="T10" fmla="*/ 219 w 219"/>
                <a:gd name="T11" fmla="*/ 116 h 219"/>
                <a:gd name="T12" fmla="*/ 210 w 219"/>
                <a:gd name="T13" fmla="*/ 150 h 219"/>
                <a:gd name="T14" fmla="*/ 193 w 219"/>
                <a:gd name="T15" fmla="*/ 179 h 219"/>
                <a:gd name="T16" fmla="*/ 167 w 219"/>
                <a:gd name="T17" fmla="*/ 202 h 219"/>
                <a:gd name="T18" fmla="*/ 138 w 219"/>
                <a:gd name="T19" fmla="*/ 216 h 219"/>
                <a:gd name="T20" fmla="*/ 104 w 219"/>
                <a:gd name="T21" fmla="*/ 219 h 219"/>
                <a:gd name="T22" fmla="*/ 69 w 219"/>
                <a:gd name="T23" fmla="*/ 211 h 219"/>
                <a:gd name="T24" fmla="*/ 40 w 219"/>
                <a:gd name="T25" fmla="*/ 193 h 219"/>
                <a:gd name="T26" fmla="*/ 17 w 219"/>
                <a:gd name="T27" fmla="*/ 167 h 219"/>
                <a:gd name="T28" fmla="*/ 6 w 219"/>
                <a:gd name="T29" fmla="*/ 136 h 219"/>
                <a:gd name="T30" fmla="*/ 0 w 219"/>
                <a:gd name="T31" fmla="*/ 101 h 219"/>
                <a:gd name="T32" fmla="*/ 9 w 219"/>
                <a:gd name="T33" fmla="*/ 67 h 219"/>
                <a:gd name="T34" fmla="*/ 29 w 219"/>
                <a:gd name="T35" fmla="*/ 38 h 219"/>
                <a:gd name="T36" fmla="*/ 52 w 219"/>
                <a:gd name="T37" fmla="*/ 18 h 219"/>
                <a:gd name="T38" fmla="*/ 84 w 219"/>
                <a:gd name="T39" fmla="*/ 3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50" y="9"/>
                  </a:lnTo>
                  <a:lnTo>
                    <a:pt x="182" y="26"/>
                  </a:lnTo>
                  <a:lnTo>
                    <a:pt x="205" y="52"/>
                  </a:lnTo>
                  <a:lnTo>
                    <a:pt x="216" y="84"/>
                  </a:lnTo>
                  <a:lnTo>
                    <a:pt x="219" y="116"/>
                  </a:lnTo>
                  <a:lnTo>
                    <a:pt x="210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8" y="216"/>
                  </a:lnTo>
                  <a:lnTo>
                    <a:pt x="104" y="219"/>
                  </a:lnTo>
                  <a:lnTo>
                    <a:pt x="69" y="211"/>
                  </a:lnTo>
                  <a:lnTo>
                    <a:pt x="40" y="193"/>
                  </a:lnTo>
                  <a:lnTo>
                    <a:pt x="17" y="167"/>
                  </a:lnTo>
                  <a:lnTo>
                    <a:pt x="6" y="136"/>
                  </a:lnTo>
                  <a:lnTo>
                    <a:pt x="0" y="101"/>
                  </a:lnTo>
                  <a:lnTo>
                    <a:pt x="9" y="67"/>
                  </a:lnTo>
                  <a:lnTo>
                    <a:pt x="29" y="38"/>
                  </a:lnTo>
                  <a:lnTo>
                    <a:pt x="52" y="18"/>
                  </a:lnTo>
                  <a:lnTo>
                    <a:pt x="84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Freeform 242"/>
            <p:cNvSpPr>
              <a:spLocks/>
            </p:cNvSpPr>
            <p:nvPr/>
          </p:nvSpPr>
          <p:spPr bwMode="auto">
            <a:xfrm rot="10800000">
              <a:off x="8992877" y="3122752"/>
              <a:ext cx="175213" cy="175213"/>
            </a:xfrm>
            <a:custGeom>
              <a:avLst/>
              <a:gdLst>
                <a:gd name="T0" fmla="*/ 116 w 219"/>
                <a:gd name="T1" fmla="*/ 0 h 219"/>
                <a:gd name="T2" fmla="*/ 150 w 219"/>
                <a:gd name="T3" fmla="*/ 8 h 219"/>
                <a:gd name="T4" fmla="*/ 182 w 219"/>
                <a:gd name="T5" fmla="*/ 26 h 219"/>
                <a:gd name="T6" fmla="*/ 202 w 219"/>
                <a:gd name="T7" fmla="*/ 52 h 219"/>
                <a:gd name="T8" fmla="*/ 217 w 219"/>
                <a:gd name="T9" fmla="*/ 81 h 219"/>
                <a:gd name="T10" fmla="*/ 219 w 219"/>
                <a:gd name="T11" fmla="*/ 115 h 219"/>
                <a:gd name="T12" fmla="*/ 211 w 219"/>
                <a:gd name="T13" fmla="*/ 150 h 219"/>
                <a:gd name="T14" fmla="*/ 193 w 219"/>
                <a:gd name="T15" fmla="*/ 181 h 219"/>
                <a:gd name="T16" fmla="*/ 168 w 219"/>
                <a:gd name="T17" fmla="*/ 202 h 219"/>
                <a:gd name="T18" fmla="*/ 136 w 219"/>
                <a:gd name="T19" fmla="*/ 216 h 219"/>
                <a:gd name="T20" fmla="*/ 104 w 219"/>
                <a:gd name="T21" fmla="*/ 219 h 219"/>
                <a:gd name="T22" fmla="*/ 70 w 219"/>
                <a:gd name="T23" fmla="*/ 210 h 219"/>
                <a:gd name="T24" fmla="*/ 38 w 219"/>
                <a:gd name="T25" fmla="*/ 193 h 219"/>
                <a:gd name="T26" fmla="*/ 18 w 219"/>
                <a:gd name="T27" fmla="*/ 167 h 219"/>
                <a:gd name="T28" fmla="*/ 3 w 219"/>
                <a:gd name="T29" fmla="*/ 135 h 219"/>
                <a:gd name="T30" fmla="*/ 0 w 219"/>
                <a:gd name="T31" fmla="*/ 101 h 219"/>
                <a:gd name="T32" fmla="*/ 9 w 219"/>
                <a:gd name="T33" fmla="*/ 66 h 219"/>
                <a:gd name="T34" fmla="*/ 26 w 219"/>
                <a:gd name="T35" fmla="*/ 37 h 219"/>
                <a:gd name="T36" fmla="*/ 52 w 219"/>
                <a:gd name="T37" fmla="*/ 14 h 219"/>
                <a:gd name="T38" fmla="*/ 84 w 219"/>
                <a:gd name="T39" fmla="*/ 3 h 219"/>
                <a:gd name="T40" fmla="*/ 116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6" y="0"/>
                  </a:moveTo>
                  <a:lnTo>
                    <a:pt x="150" y="8"/>
                  </a:lnTo>
                  <a:lnTo>
                    <a:pt x="182" y="26"/>
                  </a:lnTo>
                  <a:lnTo>
                    <a:pt x="202" y="52"/>
                  </a:lnTo>
                  <a:lnTo>
                    <a:pt x="217" y="81"/>
                  </a:lnTo>
                  <a:lnTo>
                    <a:pt x="219" y="115"/>
                  </a:lnTo>
                  <a:lnTo>
                    <a:pt x="211" y="150"/>
                  </a:lnTo>
                  <a:lnTo>
                    <a:pt x="193" y="181"/>
                  </a:lnTo>
                  <a:lnTo>
                    <a:pt x="168" y="202"/>
                  </a:lnTo>
                  <a:lnTo>
                    <a:pt x="136" y="216"/>
                  </a:lnTo>
                  <a:lnTo>
                    <a:pt x="104" y="219"/>
                  </a:lnTo>
                  <a:lnTo>
                    <a:pt x="70" y="210"/>
                  </a:lnTo>
                  <a:lnTo>
                    <a:pt x="38" y="193"/>
                  </a:lnTo>
                  <a:lnTo>
                    <a:pt x="18" y="167"/>
                  </a:lnTo>
                  <a:lnTo>
                    <a:pt x="3" y="135"/>
                  </a:lnTo>
                  <a:lnTo>
                    <a:pt x="0" y="101"/>
                  </a:lnTo>
                  <a:lnTo>
                    <a:pt x="9" y="66"/>
                  </a:lnTo>
                  <a:lnTo>
                    <a:pt x="26" y="37"/>
                  </a:lnTo>
                  <a:lnTo>
                    <a:pt x="52" y="14"/>
                  </a:lnTo>
                  <a:lnTo>
                    <a:pt x="84" y="3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Freeform 243"/>
            <p:cNvSpPr>
              <a:spLocks/>
            </p:cNvSpPr>
            <p:nvPr/>
          </p:nvSpPr>
          <p:spPr bwMode="auto">
            <a:xfrm rot="10800000">
              <a:off x="8999278" y="2899536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9 h 219"/>
                <a:gd name="T4" fmla="*/ 178 w 219"/>
                <a:gd name="T5" fmla="*/ 26 h 219"/>
                <a:gd name="T6" fmla="*/ 201 w 219"/>
                <a:gd name="T7" fmla="*/ 52 h 219"/>
                <a:gd name="T8" fmla="*/ 216 w 219"/>
                <a:gd name="T9" fmla="*/ 84 h 219"/>
                <a:gd name="T10" fmla="*/ 219 w 219"/>
                <a:gd name="T11" fmla="*/ 116 h 219"/>
                <a:gd name="T12" fmla="*/ 210 w 219"/>
                <a:gd name="T13" fmla="*/ 150 h 219"/>
                <a:gd name="T14" fmla="*/ 193 w 219"/>
                <a:gd name="T15" fmla="*/ 179 h 219"/>
                <a:gd name="T16" fmla="*/ 167 w 219"/>
                <a:gd name="T17" fmla="*/ 202 h 219"/>
                <a:gd name="T18" fmla="*/ 135 w 219"/>
                <a:gd name="T19" fmla="*/ 217 h 219"/>
                <a:gd name="T20" fmla="*/ 101 w 219"/>
                <a:gd name="T21" fmla="*/ 219 h 219"/>
                <a:gd name="T22" fmla="*/ 69 w 219"/>
                <a:gd name="T23" fmla="*/ 211 h 219"/>
                <a:gd name="T24" fmla="*/ 37 w 219"/>
                <a:gd name="T25" fmla="*/ 193 h 219"/>
                <a:gd name="T26" fmla="*/ 17 w 219"/>
                <a:gd name="T27" fmla="*/ 168 h 219"/>
                <a:gd name="T28" fmla="*/ 3 w 219"/>
                <a:gd name="T29" fmla="*/ 136 h 219"/>
                <a:gd name="T30" fmla="*/ 0 w 219"/>
                <a:gd name="T31" fmla="*/ 104 h 219"/>
                <a:gd name="T32" fmla="*/ 8 w 219"/>
                <a:gd name="T33" fmla="*/ 70 h 219"/>
                <a:gd name="T34" fmla="*/ 26 w 219"/>
                <a:gd name="T35" fmla="*/ 38 h 219"/>
                <a:gd name="T36" fmla="*/ 52 w 219"/>
                <a:gd name="T37" fmla="*/ 18 h 219"/>
                <a:gd name="T38" fmla="*/ 83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9"/>
                  </a:lnTo>
                  <a:lnTo>
                    <a:pt x="178" y="26"/>
                  </a:lnTo>
                  <a:lnTo>
                    <a:pt x="201" y="52"/>
                  </a:lnTo>
                  <a:lnTo>
                    <a:pt x="216" y="84"/>
                  </a:lnTo>
                  <a:lnTo>
                    <a:pt x="219" y="116"/>
                  </a:lnTo>
                  <a:lnTo>
                    <a:pt x="210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5" y="217"/>
                  </a:lnTo>
                  <a:lnTo>
                    <a:pt x="101" y="219"/>
                  </a:lnTo>
                  <a:lnTo>
                    <a:pt x="69" y="211"/>
                  </a:lnTo>
                  <a:lnTo>
                    <a:pt x="37" y="193"/>
                  </a:lnTo>
                  <a:lnTo>
                    <a:pt x="17" y="168"/>
                  </a:lnTo>
                  <a:lnTo>
                    <a:pt x="3" y="136"/>
                  </a:lnTo>
                  <a:lnTo>
                    <a:pt x="0" y="104"/>
                  </a:lnTo>
                  <a:lnTo>
                    <a:pt x="8" y="70"/>
                  </a:lnTo>
                  <a:lnTo>
                    <a:pt x="26" y="38"/>
                  </a:lnTo>
                  <a:lnTo>
                    <a:pt x="52" y="18"/>
                  </a:lnTo>
                  <a:lnTo>
                    <a:pt x="83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Freeform 244"/>
            <p:cNvSpPr>
              <a:spLocks/>
            </p:cNvSpPr>
            <p:nvPr/>
          </p:nvSpPr>
          <p:spPr bwMode="auto">
            <a:xfrm rot="10800000">
              <a:off x="9024880" y="2677920"/>
              <a:ext cx="175213" cy="172813"/>
            </a:xfrm>
            <a:custGeom>
              <a:avLst/>
              <a:gdLst>
                <a:gd name="T0" fmla="*/ 118 w 219"/>
                <a:gd name="T1" fmla="*/ 0 h 216"/>
                <a:gd name="T2" fmla="*/ 153 w 219"/>
                <a:gd name="T3" fmla="*/ 6 h 216"/>
                <a:gd name="T4" fmla="*/ 182 w 219"/>
                <a:gd name="T5" fmla="*/ 26 h 216"/>
                <a:gd name="T6" fmla="*/ 202 w 219"/>
                <a:gd name="T7" fmla="*/ 52 h 216"/>
                <a:gd name="T8" fmla="*/ 216 w 219"/>
                <a:gd name="T9" fmla="*/ 81 h 216"/>
                <a:gd name="T10" fmla="*/ 219 w 219"/>
                <a:gd name="T11" fmla="*/ 115 h 216"/>
                <a:gd name="T12" fmla="*/ 210 w 219"/>
                <a:gd name="T13" fmla="*/ 150 h 216"/>
                <a:gd name="T14" fmla="*/ 193 w 219"/>
                <a:gd name="T15" fmla="*/ 179 h 216"/>
                <a:gd name="T16" fmla="*/ 167 w 219"/>
                <a:gd name="T17" fmla="*/ 202 h 216"/>
                <a:gd name="T18" fmla="*/ 135 w 219"/>
                <a:gd name="T19" fmla="*/ 213 h 216"/>
                <a:gd name="T20" fmla="*/ 104 w 219"/>
                <a:gd name="T21" fmla="*/ 216 h 216"/>
                <a:gd name="T22" fmla="*/ 69 w 219"/>
                <a:gd name="T23" fmla="*/ 210 h 216"/>
                <a:gd name="T24" fmla="*/ 40 w 219"/>
                <a:gd name="T25" fmla="*/ 190 h 216"/>
                <a:gd name="T26" fmla="*/ 17 w 219"/>
                <a:gd name="T27" fmla="*/ 167 h 216"/>
                <a:gd name="T28" fmla="*/ 3 w 219"/>
                <a:gd name="T29" fmla="*/ 135 h 216"/>
                <a:gd name="T30" fmla="*/ 0 w 219"/>
                <a:gd name="T31" fmla="*/ 101 h 216"/>
                <a:gd name="T32" fmla="*/ 9 w 219"/>
                <a:gd name="T33" fmla="*/ 66 h 216"/>
                <a:gd name="T34" fmla="*/ 26 w 219"/>
                <a:gd name="T35" fmla="*/ 37 h 216"/>
                <a:gd name="T36" fmla="*/ 52 w 219"/>
                <a:gd name="T37" fmla="*/ 14 h 216"/>
                <a:gd name="T38" fmla="*/ 84 w 219"/>
                <a:gd name="T39" fmla="*/ 3 h 216"/>
                <a:gd name="T40" fmla="*/ 118 w 219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6">
                  <a:moveTo>
                    <a:pt x="118" y="0"/>
                  </a:moveTo>
                  <a:lnTo>
                    <a:pt x="153" y="6"/>
                  </a:lnTo>
                  <a:lnTo>
                    <a:pt x="182" y="26"/>
                  </a:lnTo>
                  <a:lnTo>
                    <a:pt x="202" y="52"/>
                  </a:lnTo>
                  <a:lnTo>
                    <a:pt x="216" y="81"/>
                  </a:lnTo>
                  <a:lnTo>
                    <a:pt x="219" y="115"/>
                  </a:lnTo>
                  <a:lnTo>
                    <a:pt x="210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5" y="213"/>
                  </a:lnTo>
                  <a:lnTo>
                    <a:pt x="104" y="216"/>
                  </a:lnTo>
                  <a:lnTo>
                    <a:pt x="69" y="210"/>
                  </a:lnTo>
                  <a:lnTo>
                    <a:pt x="40" y="190"/>
                  </a:lnTo>
                  <a:lnTo>
                    <a:pt x="17" y="167"/>
                  </a:lnTo>
                  <a:lnTo>
                    <a:pt x="3" y="135"/>
                  </a:lnTo>
                  <a:lnTo>
                    <a:pt x="0" y="101"/>
                  </a:lnTo>
                  <a:lnTo>
                    <a:pt x="9" y="66"/>
                  </a:lnTo>
                  <a:lnTo>
                    <a:pt x="26" y="37"/>
                  </a:lnTo>
                  <a:lnTo>
                    <a:pt x="52" y="14"/>
                  </a:lnTo>
                  <a:lnTo>
                    <a:pt x="84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Freeform 245"/>
            <p:cNvSpPr>
              <a:spLocks/>
            </p:cNvSpPr>
            <p:nvPr/>
          </p:nvSpPr>
          <p:spPr bwMode="auto">
            <a:xfrm rot="10800000">
              <a:off x="9126487" y="2239487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53 w 219"/>
                <a:gd name="T3" fmla="*/ 8 h 219"/>
                <a:gd name="T4" fmla="*/ 182 w 219"/>
                <a:gd name="T5" fmla="*/ 26 h 219"/>
                <a:gd name="T6" fmla="*/ 205 w 219"/>
                <a:gd name="T7" fmla="*/ 52 h 219"/>
                <a:gd name="T8" fmla="*/ 216 w 219"/>
                <a:gd name="T9" fmla="*/ 83 h 219"/>
                <a:gd name="T10" fmla="*/ 219 w 219"/>
                <a:gd name="T11" fmla="*/ 115 h 219"/>
                <a:gd name="T12" fmla="*/ 213 w 219"/>
                <a:gd name="T13" fmla="*/ 150 h 219"/>
                <a:gd name="T14" fmla="*/ 193 w 219"/>
                <a:gd name="T15" fmla="*/ 178 h 219"/>
                <a:gd name="T16" fmla="*/ 167 w 219"/>
                <a:gd name="T17" fmla="*/ 201 h 219"/>
                <a:gd name="T18" fmla="*/ 139 w 219"/>
                <a:gd name="T19" fmla="*/ 216 h 219"/>
                <a:gd name="T20" fmla="*/ 104 w 219"/>
                <a:gd name="T21" fmla="*/ 219 h 219"/>
                <a:gd name="T22" fmla="*/ 69 w 219"/>
                <a:gd name="T23" fmla="*/ 210 h 219"/>
                <a:gd name="T24" fmla="*/ 40 w 219"/>
                <a:gd name="T25" fmla="*/ 193 h 219"/>
                <a:gd name="T26" fmla="*/ 17 w 219"/>
                <a:gd name="T27" fmla="*/ 167 h 219"/>
                <a:gd name="T28" fmla="*/ 6 w 219"/>
                <a:gd name="T29" fmla="*/ 135 h 219"/>
                <a:gd name="T30" fmla="*/ 0 w 219"/>
                <a:gd name="T31" fmla="*/ 101 h 219"/>
                <a:gd name="T32" fmla="*/ 9 w 219"/>
                <a:gd name="T33" fmla="*/ 66 h 219"/>
                <a:gd name="T34" fmla="*/ 26 w 219"/>
                <a:gd name="T35" fmla="*/ 37 h 219"/>
                <a:gd name="T36" fmla="*/ 52 w 219"/>
                <a:gd name="T37" fmla="*/ 17 h 219"/>
                <a:gd name="T38" fmla="*/ 84 w 219"/>
                <a:gd name="T39" fmla="*/ 3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53" y="8"/>
                  </a:lnTo>
                  <a:lnTo>
                    <a:pt x="182" y="26"/>
                  </a:lnTo>
                  <a:lnTo>
                    <a:pt x="205" y="52"/>
                  </a:lnTo>
                  <a:lnTo>
                    <a:pt x="216" y="83"/>
                  </a:lnTo>
                  <a:lnTo>
                    <a:pt x="219" y="115"/>
                  </a:lnTo>
                  <a:lnTo>
                    <a:pt x="213" y="150"/>
                  </a:lnTo>
                  <a:lnTo>
                    <a:pt x="193" y="178"/>
                  </a:lnTo>
                  <a:lnTo>
                    <a:pt x="167" y="201"/>
                  </a:lnTo>
                  <a:lnTo>
                    <a:pt x="139" y="216"/>
                  </a:lnTo>
                  <a:lnTo>
                    <a:pt x="104" y="219"/>
                  </a:lnTo>
                  <a:lnTo>
                    <a:pt x="69" y="210"/>
                  </a:lnTo>
                  <a:lnTo>
                    <a:pt x="40" y="193"/>
                  </a:lnTo>
                  <a:lnTo>
                    <a:pt x="17" y="167"/>
                  </a:lnTo>
                  <a:lnTo>
                    <a:pt x="6" y="135"/>
                  </a:lnTo>
                  <a:lnTo>
                    <a:pt x="0" y="101"/>
                  </a:lnTo>
                  <a:lnTo>
                    <a:pt x="9" y="66"/>
                  </a:lnTo>
                  <a:lnTo>
                    <a:pt x="26" y="37"/>
                  </a:lnTo>
                  <a:lnTo>
                    <a:pt x="52" y="17"/>
                  </a:lnTo>
                  <a:lnTo>
                    <a:pt x="84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Freeform 246"/>
            <p:cNvSpPr>
              <a:spLocks/>
            </p:cNvSpPr>
            <p:nvPr/>
          </p:nvSpPr>
          <p:spPr bwMode="auto">
            <a:xfrm rot="10800000">
              <a:off x="9036080" y="1962667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49 w 219"/>
                <a:gd name="T3" fmla="*/ 8 h 219"/>
                <a:gd name="T4" fmla="*/ 181 w 219"/>
                <a:gd name="T5" fmla="*/ 25 h 219"/>
                <a:gd name="T6" fmla="*/ 201 w 219"/>
                <a:gd name="T7" fmla="*/ 51 h 219"/>
                <a:gd name="T8" fmla="*/ 216 w 219"/>
                <a:gd name="T9" fmla="*/ 83 h 219"/>
                <a:gd name="T10" fmla="*/ 219 w 219"/>
                <a:gd name="T11" fmla="*/ 118 h 219"/>
                <a:gd name="T12" fmla="*/ 210 w 219"/>
                <a:gd name="T13" fmla="*/ 152 h 219"/>
                <a:gd name="T14" fmla="*/ 193 w 219"/>
                <a:gd name="T15" fmla="*/ 181 h 219"/>
                <a:gd name="T16" fmla="*/ 167 w 219"/>
                <a:gd name="T17" fmla="*/ 201 h 219"/>
                <a:gd name="T18" fmla="*/ 135 w 219"/>
                <a:gd name="T19" fmla="*/ 216 h 219"/>
                <a:gd name="T20" fmla="*/ 103 w 219"/>
                <a:gd name="T21" fmla="*/ 219 h 219"/>
                <a:gd name="T22" fmla="*/ 69 w 219"/>
                <a:gd name="T23" fmla="*/ 210 h 219"/>
                <a:gd name="T24" fmla="*/ 37 w 219"/>
                <a:gd name="T25" fmla="*/ 193 h 219"/>
                <a:gd name="T26" fmla="*/ 17 w 219"/>
                <a:gd name="T27" fmla="*/ 167 h 219"/>
                <a:gd name="T28" fmla="*/ 2 w 219"/>
                <a:gd name="T29" fmla="*/ 138 h 219"/>
                <a:gd name="T30" fmla="*/ 0 w 219"/>
                <a:gd name="T31" fmla="*/ 103 h 219"/>
                <a:gd name="T32" fmla="*/ 8 w 219"/>
                <a:gd name="T33" fmla="*/ 69 h 219"/>
                <a:gd name="T34" fmla="*/ 26 w 219"/>
                <a:gd name="T35" fmla="*/ 40 h 219"/>
                <a:gd name="T36" fmla="*/ 51 w 219"/>
                <a:gd name="T37" fmla="*/ 17 h 219"/>
                <a:gd name="T38" fmla="*/ 83 w 219"/>
                <a:gd name="T39" fmla="*/ 2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49" y="8"/>
                  </a:lnTo>
                  <a:lnTo>
                    <a:pt x="181" y="25"/>
                  </a:lnTo>
                  <a:lnTo>
                    <a:pt x="201" y="51"/>
                  </a:lnTo>
                  <a:lnTo>
                    <a:pt x="216" y="83"/>
                  </a:lnTo>
                  <a:lnTo>
                    <a:pt x="219" y="118"/>
                  </a:lnTo>
                  <a:lnTo>
                    <a:pt x="210" y="152"/>
                  </a:lnTo>
                  <a:lnTo>
                    <a:pt x="193" y="181"/>
                  </a:lnTo>
                  <a:lnTo>
                    <a:pt x="167" y="201"/>
                  </a:lnTo>
                  <a:lnTo>
                    <a:pt x="135" y="216"/>
                  </a:lnTo>
                  <a:lnTo>
                    <a:pt x="103" y="219"/>
                  </a:lnTo>
                  <a:lnTo>
                    <a:pt x="69" y="210"/>
                  </a:lnTo>
                  <a:lnTo>
                    <a:pt x="37" y="193"/>
                  </a:lnTo>
                  <a:lnTo>
                    <a:pt x="17" y="167"/>
                  </a:lnTo>
                  <a:lnTo>
                    <a:pt x="2" y="138"/>
                  </a:lnTo>
                  <a:lnTo>
                    <a:pt x="0" y="103"/>
                  </a:lnTo>
                  <a:lnTo>
                    <a:pt x="8" y="69"/>
                  </a:lnTo>
                  <a:lnTo>
                    <a:pt x="26" y="40"/>
                  </a:lnTo>
                  <a:lnTo>
                    <a:pt x="51" y="17"/>
                  </a:lnTo>
                  <a:lnTo>
                    <a:pt x="83" y="2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Freeform 247"/>
            <p:cNvSpPr>
              <a:spLocks/>
            </p:cNvSpPr>
            <p:nvPr/>
          </p:nvSpPr>
          <p:spPr bwMode="auto">
            <a:xfrm rot="10800000">
              <a:off x="9128887" y="1757852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50 w 219"/>
                <a:gd name="T3" fmla="*/ 9 h 219"/>
                <a:gd name="T4" fmla="*/ 182 w 219"/>
                <a:gd name="T5" fmla="*/ 26 h 219"/>
                <a:gd name="T6" fmla="*/ 202 w 219"/>
                <a:gd name="T7" fmla="*/ 52 h 219"/>
                <a:gd name="T8" fmla="*/ 216 w 219"/>
                <a:gd name="T9" fmla="*/ 84 h 219"/>
                <a:gd name="T10" fmla="*/ 219 w 219"/>
                <a:gd name="T11" fmla="*/ 115 h 219"/>
                <a:gd name="T12" fmla="*/ 214 w 219"/>
                <a:gd name="T13" fmla="*/ 150 h 219"/>
                <a:gd name="T14" fmla="*/ 193 w 219"/>
                <a:gd name="T15" fmla="*/ 179 h 219"/>
                <a:gd name="T16" fmla="*/ 167 w 219"/>
                <a:gd name="T17" fmla="*/ 202 h 219"/>
                <a:gd name="T18" fmla="*/ 136 w 219"/>
                <a:gd name="T19" fmla="*/ 216 h 219"/>
                <a:gd name="T20" fmla="*/ 104 w 219"/>
                <a:gd name="T21" fmla="*/ 219 h 219"/>
                <a:gd name="T22" fmla="*/ 69 w 219"/>
                <a:gd name="T23" fmla="*/ 210 h 219"/>
                <a:gd name="T24" fmla="*/ 41 w 219"/>
                <a:gd name="T25" fmla="*/ 193 h 219"/>
                <a:gd name="T26" fmla="*/ 18 w 219"/>
                <a:gd name="T27" fmla="*/ 167 h 219"/>
                <a:gd name="T28" fmla="*/ 3 w 219"/>
                <a:gd name="T29" fmla="*/ 136 h 219"/>
                <a:gd name="T30" fmla="*/ 0 w 219"/>
                <a:gd name="T31" fmla="*/ 101 h 219"/>
                <a:gd name="T32" fmla="*/ 9 w 219"/>
                <a:gd name="T33" fmla="*/ 69 h 219"/>
                <a:gd name="T34" fmla="*/ 26 w 219"/>
                <a:gd name="T35" fmla="*/ 38 h 219"/>
                <a:gd name="T36" fmla="*/ 52 w 219"/>
                <a:gd name="T37" fmla="*/ 17 h 219"/>
                <a:gd name="T38" fmla="*/ 84 w 219"/>
                <a:gd name="T39" fmla="*/ 3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50" y="9"/>
                  </a:lnTo>
                  <a:lnTo>
                    <a:pt x="182" y="26"/>
                  </a:lnTo>
                  <a:lnTo>
                    <a:pt x="202" y="52"/>
                  </a:lnTo>
                  <a:lnTo>
                    <a:pt x="216" y="84"/>
                  </a:lnTo>
                  <a:lnTo>
                    <a:pt x="219" y="115"/>
                  </a:lnTo>
                  <a:lnTo>
                    <a:pt x="214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6" y="216"/>
                  </a:lnTo>
                  <a:lnTo>
                    <a:pt x="104" y="219"/>
                  </a:lnTo>
                  <a:lnTo>
                    <a:pt x="69" y="210"/>
                  </a:lnTo>
                  <a:lnTo>
                    <a:pt x="41" y="193"/>
                  </a:lnTo>
                  <a:lnTo>
                    <a:pt x="18" y="167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9" y="69"/>
                  </a:lnTo>
                  <a:lnTo>
                    <a:pt x="26" y="38"/>
                  </a:lnTo>
                  <a:lnTo>
                    <a:pt x="52" y="17"/>
                  </a:lnTo>
                  <a:lnTo>
                    <a:pt x="84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Freeform 248"/>
            <p:cNvSpPr>
              <a:spLocks/>
            </p:cNvSpPr>
            <p:nvPr/>
          </p:nvSpPr>
          <p:spPr bwMode="auto">
            <a:xfrm rot="10800000">
              <a:off x="9234495" y="1561838"/>
              <a:ext cx="175213" cy="172813"/>
            </a:xfrm>
            <a:custGeom>
              <a:avLst/>
              <a:gdLst>
                <a:gd name="T0" fmla="*/ 118 w 219"/>
                <a:gd name="T1" fmla="*/ 0 h 216"/>
                <a:gd name="T2" fmla="*/ 150 w 219"/>
                <a:gd name="T3" fmla="*/ 6 h 216"/>
                <a:gd name="T4" fmla="*/ 181 w 219"/>
                <a:gd name="T5" fmla="*/ 26 h 216"/>
                <a:gd name="T6" fmla="*/ 201 w 219"/>
                <a:gd name="T7" fmla="*/ 49 h 216"/>
                <a:gd name="T8" fmla="*/ 216 w 219"/>
                <a:gd name="T9" fmla="*/ 81 h 216"/>
                <a:gd name="T10" fmla="*/ 219 w 219"/>
                <a:gd name="T11" fmla="*/ 115 h 216"/>
                <a:gd name="T12" fmla="*/ 210 w 219"/>
                <a:gd name="T13" fmla="*/ 150 h 216"/>
                <a:gd name="T14" fmla="*/ 193 w 219"/>
                <a:gd name="T15" fmla="*/ 179 h 216"/>
                <a:gd name="T16" fmla="*/ 167 w 219"/>
                <a:gd name="T17" fmla="*/ 202 h 216"/>
                <a:gd name="T18" fmla="*/ 135 w 219"/>
                <a:gd name="T19" fmla="*/ 213 h 216"/>
                <a:gd name="T20" fmla="*/ 103 w 219"/>
                <a:gd name="T21" fmla="*/ 216 h 216"/>
                <a:gd name="T22" fmla="*/ 69 w 219"/>
                <a:gd name="T23" fmla="*/ 207 h 216"/>
                <a:gd name="T24" fmla="*/ 37 w 219"/>
                <a:gd name="T25" fmla="*/ 190 h 216"/>
                <a:gd name="T26" fmla="*/ 17 w 219"/>
                <a:gd name="T27" fmla="*/ 164 h 216"/>
                <a:gd name="T28" fmla="*/ 3 w 219"/>
                <a:gd name="T29" fmla="*/ 135 h 216"/>
                <a:gd name="T30" fmla="*/ 0 w 219"/>
                <a:gd name="T31" fmla="*/ 101 h 216"/>
                <a:gd name="T32" fmla="*/ 8 w 219"/>
                <a:gd name="T33" fmla="*/ 66 h 216"/>
                <a:gd name="T34" fmla="*/ 26 w 219"/>
                <a:gd name="T35" fmla="*/ 37 h 216"/>
                <a:gd name="T36" fmla="*/ 52 w 219"/>
                <a:gd name="T37" fmla="*/ 14 h 216"/>
                <a:gd name="T38" fmla="*/ 83 w 219"/>
                <a:gd name="T39" fmla="*/ 3 h 216"/>
                <a:gd name="T40" fmla="*/ 118 w 219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6">
                  <a:moveTo>
                    <a:pt x="118" y="0"/>
                  </a:moveTo>
                  <a:lnTo>
                    <a:pt x="150" y="6"/>
                  </a:lnTo>
                  <a:lnTo>
                    <a:pt x="181" y="26"/>
                  </a:lnTo>
                  <a:lnTo>
                    <a:pt x="201" y="49"/>
                  </a:lnTo>
                  <a:lnTo>
                    <a:pt x="216" y="81"/>
                  </a:lnTo>
                  <a:lnTo>
                    <a:pt x="219" y="115"/>
                  </a:lnTo>
                  <a:lnTo>
                    <a:pt x="210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5" y="213"/>
                  </a:lnTo>
                  <a:lnTo>
                    <a:pt x="103" y="216"/>
                  </a:lnTo>
                  <a:lnTo>
                    <a:pt x="69" y="207"/>
                  </a:lnTo>
                  <a:lnTo>
                    <a:pt x="37" y="190"/>
                  </a:lnTo>
                  <a:lnTo>
                    <a:pt x="17" y="164"/>
                  </a:lnTo>
                  <a:lnTo>
                    <a:pt x="3" y="135"/>
                  </a:lnTo>
                  <a:lnTo>
                    <a:pt x="0" y="101"/>
                  </a:lnTo>
                  <a:lnTo>
                    <a:pt x="8" y="66"/>
                  </a:lnTo>
                  <a:lnTo>
                    <a:pt x="26" y="37"/>
                  </a:lnTo>
                  <a:lnTo>
                    <a:pt x="52" y="14"/>
                  </a:lnTo>
                  <a:lnTo>
                    <a:pt x="83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Freeform 249"/>
            <p:cNvSpPr>
              <a:spLocks/>
            </p:cNvSpPr>
            <p:nvPr/>
          </p:nvSpPr>
          <p:spPr bwMode="auto">
            <a:xfrm rot="10800000">
              <a:off x="9354504" y="1373024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9 h 219"/>
                <a:gd name="T4" fmla="*/ 178 w 219"/>
                <a:gd name="T5" fmla="*/ 26 h 219"/>
                <a:gd name="T6" fmla="*/ 202 w 219"/>
                <a:gd name="T7" fmla="*/ 52 h 219"/>
                <a:gd name="T8" fmla="*/ 216 w 219"/>
                <a:gd name="T9" fmla="*/ 84 h 219"/>
                <a:gd name="T10" fmla="*/ 219 w 219"/>
                <a:gd name="T11" fmla="*/ 119 h 219"/>
                <a:gd name="T12" fmla="*/ 210 w 219"/>
                <a:gd name="T13" fmla="*/ 150 h 219"/>
                <a:gd name="T14" fmla="*/ 193 w 219"/>
                <a:gd name="T15" fmla="*/ 182 h 219"/>
                <a:gd name="T16" fmla="*/ 167 w 219"/>
                <a:gd name="T17" fmla="*/ 202 h 219"/>
                <a:gd name="T18" fmla="*/ 135 w 219"/>
                <a:gd name="T19" fmla="*/ 217 h 219"/>
                <a:gd name="T20" fmla="*/ 101 w 219"/>
                <a:gd name="T21" fmla="*/ 219 h 219"/>
                <a:gd name="T22" fmla="*/ 69 w 219"/>
                <a:gd name="T23" fmla="*/ 211 h 219"/>
                <a:gd name="T24" fmla="*/ 37 w 219"/>
                <a:gd name="T25" fmla="*/ 193 h 219"/>
                <a:gd name="T26" fmla="*/ 14 w 219"/>
                <a:gd name="T27" fmla="*/ 168 h 219"/>
                <a:gd name="T28" fmla="*/ 3 w 219"/>
                <a:gd name="T29" fmla="*/ 136 h 219"/>
                <a:gd name="T30" fmla="*/ 0 w 219"/>
                <a:gd name="T31" fmla="*/ 104 h 219"/>
                <a:gd name="T32" fmla="*/ 6 w 219"/>
                <a:gd name="T33" fmla="*/ 70 h 219"/>
                <a:gd name="T34" fmla="*/ 26 w 219"/>
                <a:gd name="T35" fmla="*/ 41 h 219"/>
                <a:gd name="T36" fmla="*/ 52 w 219"/>
                <a:gd name="T37" fmla="*/ 18 h 219"/>
                <a:gd name="T38" fmla="*/ 80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9"/>
                  </a:lnTo>
                  <a:lnTo>
                    <a:pt x="178" y="26"/>
                  </a:lnTo>
                  <a:lnTo>
                    <a:pt x="202" y="52"/>
                  </a:lnTo>
                  <a:lnTo>
                    <a:pt x="216" y="84"/>
                  </a:lnTo>
                  <a:lnTo>
                    <a:pt x="219" y="119"/>
                  </a:lnTo>
                  <a:lnTo>
                    <a:pt x="210" y="150"/>
                  </a:lnTo>
                  <a:lnTo>
                    <a:pt x="193" y="182"/>
                  </a:lnTo>
                  <a:lnTo>
                    <a:pt x="167" y="202"/>
                  </a:lnTo>
                  <a:lnTo>
                    <a:pt x="135" y="217"/>
                  </a:lnTo>
                  <a:lnTo>
                    <a:pt x="101" y="219"/>
                  </a:lnTo>
                  <a:lnTo>
                    <a:pt x="69" y="211"/>
                  </a:lnTo>
                  <a:lnTo>
                    <a:pt x="37" y="193"/>
                  </a:lnTo>
                  <a:lnTo>
                    <a:pt x="14" y="168"/>
                  </a:lnTo>
                  <a:lnTo>
                    <a:pt x="3" y="136"/>
                  </a:lnTo>
                  <a:lnTo>
                    <a:pt x="0" y="104"/>
                  </a:lnTo>
                  <a:lnTo>
                    <a:pt x="6" y="70"/>
                  </a:lnTo>
                  <a:lnTo>
                    <a:pt x="26" y="41"/>
                  </a:lnTo>
                  <a:lnTo>
                    <a:pt x="52" y="18"/>
                  </a:lnTo>
                  <a:lnTo>
                    <a:pt x="80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Freeform 250"/>
            <p:cNvSpPr>
              <a:spLocks/>
            </p:cNvSpPr>
            <p:nvPr/>
          </p:nvSpPr>
          <p:spPr bwMode="auto">
            <a:xfrm rot="10800000">
              <a:off x="9490514" y="1193011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50 w 219"/>
                <a:gd name="T3" fmla="*/ 6 h 219"/>
                <a:gd name="T4" fmla="*/ 181 w 219"/>
                <a:gd name="T5" fmla="*/ 26 h 219"/>
                <a:gd name="T6" fmla="*/ 204 w 219"/>
                <a:gd name="T7" fmla="*/ 52 h 219"/>
                <a:gd name="T8" fmla="*/ 216 w 219"/>
                <a:gd name="T9" fmla="*/ 81 h 219"/>
                <a:gd name="T10" fmla="*/ 219 w 219"/>
                <a:gd name="T11" fmla="*/ 115 h 219"/>
                <a:gd name="T12" fmla="*/ 213 w 219"/>
                <a:gd name="T13" fmla="*/ 150 h 219"/>
                <a:gd name="T14" fmla="*/ 193 w 219"/>
                <a:gd name="T15" fmla="*/ 179 h 219"/>
                <a:gd name="T16" fmla="*/ 167 w 219"/>
                <a:gd name="T17" fmla="*/ 202 h 219"/>
                <a:gd name="T18" fmla="*/ 138 w 219"/>
                <a:gd name="T19" fmla="*/ 216 h 219"/>
                <a:gd name="T20" fmla="*/ 103 w 219"/>
                <a:gd name="T21" fmla="*/ 219 h 219"/>
                <a:gd name="T22" fmla="*/ 69 w 219"/>
                <a:gd name="T23" fmla="*/ 211 h 219"/>
                <a:gd name="T24" fmla="*/ 40 w 219"/>
                <a:gd name="T25" fmla="*/ 190 h 219"/>
                <a:gd name="T26" fmla="*/ 17 w 219"/>
                <a:gd name="T27" fmla="*/ 167 h 219"/>
                <a:gd name="T28" fmla="*/ 3 w 219"/>
                <a:gd name="T29" fmla="*/ 136 h 219"/>
                <a:gd name="T30" fmla="*/ 0 w 219"/>
                <a:gd name="T31" fmla="*/ 101 h 219"/>
                <a:gd name="T32" fmla="*/ 8 w 219"/>
                <a:gd name="T33" fmla="*/ 66 h 219"/>
                <a:gd name="T34" fmla="*/ 26 w 219"/>
                <a:gd name="T35" fmla="*/ 38 h 219"/>
                <a:gd name="T36" fmla="*/ 52 w 219"/>
                <a:gd name="T37" fmla="*/ 15 h 219"/>
                <a:gd name="T38" fmla="*/ 83 w 219"/>
                <a:gd name="T39" fmla="*/ 3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50" y="6"/>
                  </a:lnTo>
                  <a:lnTo>
                    <a:pt x="181" y="26"/>
                  </a:lnTo>
                  <a:lnTo>
                    <a:pt x="204" y="52"/>
                  </a:lnTo>
                  <a:lnTo>
                    <a:pt x="216" y="81"/>
                  </a:lnTo>
                  <a:lnTo>
                    <a:pt x="219" y="115"/>
                  </a:lnTo>
                  <a:lnTo>
                    <a:pt x="213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8" y="216"/>
                  </a:lnTo>
                  <a:lnTo>
                    <a:pt x="103" y="219"/>
                  </a:lnTo>
                  <a:lnTo>
                    <a:pt x="69" y="211"/>
                  </a:lnTo>
                  <a:lnTo>
                    <a:pt x="40" y="190"/>
                  </a:lnTo>
                  <a:lnTo>
                    <a:pt x="17" y="167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8" y="66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3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Freeform 251"/>
            <p:cNvSpPr>
              <a:spLocks/>
            </p:cNvSpPr>
            <p:nvPr/>
          </p:nvSpPr>
          <p:spPr bwMode="auto">
            <a:xfrm rot="10800000">
              <a:off x="9638525" y="1024199"/>
              <a:ext cx="172813" cy="175213"/>
            </a:xfrm>
            <a:custGeom>
              <a:avLst/>
              <a:gdLst>
                <a:gd name="T0" fmla="*/ 115 w 216"/>
                <a:gd name="T1" fmla="*/ 0 h 219"/>
                <a:gd name="T2" fmla="*/ 150 w 216"/>
                <a:gd name="T3" fmla="*/ 8 h 219"/>
                <a:gd name="T4" fmla="*/ 179 w 216"/>
                <a:gd name="T5" fmla="*/ 25 h 219"/>
                <a:gd name="T6" fmla="*/ 202 w 216"/>
                <a:gd name="T7" fmla="*/ 51 h 219"/>
                <a:gd name="T8" fmla="*/ 213 w 216"/>
                <a:gd name="T9" fmla="*/ 80 h 219"/>
                <a:gd name="T10" fmla="*/ 216 w 216"/>
                <a:gd name="T11" fmla="*/ 115 h 219"/>
                <a:gd name="T12" fmla="*/ 208 w 216"/>
                <a:gd name="T13" fmla="*/ 149 h 219"/>
                <a:gd name="T14" fmla="*/ 190 w 216"/>
                <a:gd name="T15" fmla="*/ 181 h 219"/>
                <a:gd name="T16" fmla="*/ 164 w 216"/>
                <a:gd name="T17" fmla="*/ 201 h 219"/>
                <a:gd name="T18" fmla="*/ 136 w 216"/>
                <a:gd name="T19" fmla="*/ 216 h 219"/>
                <a:gd name="T20" fmla="*/ 101 w 216"/>
                <a:gd name="T21" fmla="*/ 219 h 219"/>
                <a:gd name="T22" fmla="*/ 66 w 216"/>
                <a:gd name="T23" fmla="*/ 210 h 219"/>
                <a:gd name="T24" fmla="*/ 38 w 216"/>
                <a:gd name="T25" fmla="*/ 193 h 219"/>
                <a:gd name="T26" fmla="*/ 14 w 216"/>
                <a:gd name="T27" fmla="*/ 167 h 219"/>
                <a:gd name="T28" fmla="*/ 3 w 216"/>
                <a:gd name="T29" fmla="*/ 135 h 219"/>
                <a:gd name="T30" fmla="*/ 0 w 216"/>
                <a:gd name="T31" fmla="*/ 100 h 219"/>
                <a:gd name="T32" fmla="*/ 6 w 216"/>
                <a:gd name="T33" fmla="*/ 69 h 219"/>
                <a:gd name="T34" fmla="*/ 26 w 216"/>
                <a:gd name="T35" fmla="*/ 37 h 219"/>
                <a:gd name="T36" fmla="*/ 52 w 216"/>
                <a:gd name="T37" fmla="*/ 14 h 219"/>
                <a:gd name="T38" fmla="*/ 81 w 216"/>
                <a:gd name="T39" fmla="*/ 2 h 219"/>
                <a:gd name="T40" fmla="*/ 115 w 216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9">
                  <a:moveTo>
                    <a:pt x="115" y="0"/>
                  </a:moveTo>
                  <a:lnTo>
                    <a:pt x="150" y="8"/>
                  </a:lnTo>
                  <a:lnTo>
                    <a:pt x="179" y="25"/>
                  </a:lnTo>
                  <a:lnTo>
                    <a:pt x="202" y="51"/>
                  </a:lnTo>
                  <a:lnTo>
                    <a:pt x="213" y="80"/>
                  </a:lnTo>
                  <a:lnTo>
                    <a:pt x="216" y="115"/>
                  </a:lnTo>
                  <a:lnTo>
                    <a:pt x="208" y="149"/>
                  </a:lnTo>
                  <a:lnTo>
                    <a:pt x="190" y="181"/>
                  </a:lnTo>
                  <a:lnTo>
                    <a:pt x="164" y="201"/>
                  </a:lnTo>
                  <a:lnTo>
                    <a:pt x="136" y="216"/>
                  </a:lnTo>
                  <a:lnTo>
                    <a:pt x="101" y="219"/>
                  </a:lnTo>
                  <a:lnTo>
                    <a:pt x="66" y="210"/>
                  </a:lnTo>
                  <a:lnTo>
                    <a:pt x="38" y="193"/>
                  </a:lnTo>
                  <a:lnTo>
                    <a:pt x="14" y="167"/>
                  </a:lnTo>
                  <a:lnTo>
                    <a:pt x="3" y="135"/>
                  </a:lnTo>
                  <a:lnTo>
                    <a:pt x="0" y="100"/>
                  </a:lnTo>
                  <a:lnTo>
                    <a:pt x="6" y="69"/>
                  </a:lnTo>
                  <a:lnTo>
                    <a:pt x="26" y="37"/>
                  </a:lnTo>
                  <a:lnTo>
                    <a:pt x="52" y="14"/>
                  </a:lnTo>
                  <a:lnTo>
                    <a:pt x="81" y="2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Freeform 252"/>
            <p:cNvSpPr>
              <a:spLocks/>
            </p:cNvSpPr>
            <p:nvPr/>
          </p:nvSpPr>
          <p:spPr bwMode="auto">
            <a:xfrm rot="10800000">
              <a:off x="9797736" y="867387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53 w 219"/>
                <a:gd name="T3" fmla="*/ 8 h 219"/>
                <a:gd name="T4" fmla="*/ 182 w 219"/>
                <a:gd name="T5" fmla="*/ 25 h 219"/>
                <a:gd name="T6" fmla="*/ 205 w 219"/>
                <a:gd name="T7" fmla="*/ 51 h 219"/>
                <a:gd name="T8" fmla="*/ 216 w 219"/>
                <a:gd name="T9" fmla="*/ 83 h 219"/>
                <a:gd name="T10" fmla="*/ 219 w 219"/>
                <a:gd name="T11" fmla="*/ 118 h 219"/>
                <a:gd name="T12" fmla="*/ 211 w 219"/>
                <a:gd name="T13" fmla="*/ 149 h 219"/>
                <a:gd name="T14" fmla="*/ 193 w 219"/>
                <a:gd name="T15" fmla="*/ 181 h 219"/>
                <a:gd name="T16" fmla="*/ 167 w 219"/>
                <a:gd name="T17" fmla="*/ 201 h 219"/>
                <a:gd name="T18" fmla="*/ 139 w 219"/>
                <a:gd name="T19" fmla="*/ 216 h 219"/>
                <a:gd name="T20" fmla="*/ 104 w 219"/>
                <a:gd name="T21" fmla="*/ 219 h 219"/>
                <a:gd name="T22" fmla="*/ 69 w 219"/>
                <a:gd name="T23" fmla="*/ 210 h 219"/>
                <a:gd name="T24" fmla="*/ 41 w 219"/>
                <a:gd name="T25" fmla="*/ 193 h 219"/>
                <a:gd name="T26" fmla="*/ 18 w 219"/>
                <a:gd name="T27" fmla="*/ 167 h 219"/>
                <a:gd name="T28" fmla="*/ 3 w 219"/>
                <a:gd name="T29" fmla="*/ 135 h 219"/>
                <a:gd name="T30" fmla="*/ 0 w 219"/>
                <a:gd name="T31" fmla="*/ 103 h 219"/>
                <a:gd name="T32" fmla="*/ 9 w 219"/>
                <a:gd name="T33" fmla="*/ 69 h 219"/>
                <a:gd name="T34" fmla="*/ 26 w 219"/>
                <a:gd name="T35" fmla="*/ 37 h 219"/>
                <a:gd name="T36" fmla="*/ 52 w 219"/>
                <a:gd name="T37" fmla="*/ 17 h 219"/>
                <a:gd name="T38" fmla="*/ 84 w 219"/>
                <a:gd name="T39" fmla="*/ 2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53" y="8"/>
                  </a:lnTo>
                  <a:lnTo>
                    <a:pt x="182" y="25"/>
                  </a:lnTo>
                  <a:lnTo>
                    <a:pt x="205" y="51"/>
                  </a:lnTo>
                  <a:lnTo>
                    <a:pt x="216" y="83"/>
                  </a:lnTo>
                  <a:lnTo>
                    <a:pt x="219" y="118"/>
                  </a:lnTo>
                  <a:lnTo>
                    <a:pt x="211" y="149"/>
                  </a:lnTo>
                  <a:lnTo>
                    <a:pt x="193" y="181"/>
                  </a:lnTo>
                  <a:lnTo>
                    <a:pt x="167" y="201"/>
                  </a:lnTo>
                  <a:lnTo>
                    <a:pt x="139" y="216"/>
                  </a:lnTo>
                  <a:lnTo>
                    <a:pt x="104" y="219"/>
                  </a:lnTo>
                  <a:lnTo>
                    <a:pt x="69" y="210"/>
                  </a:lnTo>
                  <a:lnTo>
                    <a:pt x="41" y="193"/>
                  </a:lnTo>
                  <a:lnTo>
                    <a:pt x="18" y="167"/>
                  </a:lnTo>
                  <a:lnTo>
                    <a:pt x="3" y="135"/>
                  </a:lnTo>
                  <a:lnTo>
                    <a:pt x="0" y="103"/>
                  </a:lnTo>
                  <a:lnTo>
                    <a:pt x="9" y="69"/>
                  </a:lnTo>
                  <a:lnTo>
                    <a:pt x="26" y="37"/>
                  </a:lnTo>
                  <a:lnTo>
                    <a:pt x="52" y="17"/>
                  </a:lnTo>
                  <a:lnTo>
                    <a:pt x="84" y="2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Freeform 253"/>
            <p:cNvSpPr>
              <a:spLocks/>
            </p:cNvSpPr>
            <p:nvPr/>
          </p:nvSpPr>
          <p:spPr bwMode="auto">
            <a:xfrm rot="10800000">
              <a:off x="9968149" y="722577"/>
              <a:ext cx="172813" cy="175213"/>
            </a:xfrm>
            <a:custGeom>
              <a:avLst/>
              <a:gdLst>
                <a:gd name="T0" fmla="*/ 115 w 216"/>
                <a:gd name="T1" fmla="*/ 0 h 219"/>
                <a:gd name="T2" fmla="*/ 150 w 216"/>
                <a:gd name="T3" fmla="*/ 9 h 219"/>
                <a:gd name="T4" fmla="*/ 179 w 216"/>
                <a:gd name="T5" fmla="*/ 26 h 219"/>
                <a:gd name="T6" fmla="*/ 202 w 216"/>
                <a:gd name="T7" fmla="*/ 52 h 219"/>
                <a:gd name="T8" fmla="*/ 213 w 216"/>
                <a:gd name="T9" fmla="*/ 84 h 219"/>
                <a:gd name="T10" fmla="*/ 216 w 216"/>
                <a:gd name="T11" fmla="*/ 115 h 219"/>
                <a:gd name="T12" fmla="*/ 207 w 216"/>
                <a:gd name="T13" fmla="*/ 150 h 219"/>
                <a:gd name="T14" fmla="*/ 190 w 216"/>
                <a:gd name="T15" fmla="*/ 182 h 219"/>
                <a:gd name="T16" fmla="*/ 164 w 216"/>
                <a:gd name="T17" fmla="*/ 202 h 219"/>
                <a:gd name="T18" fmla="*/ 135 w 216"/>
                <a:gd name="T19" fmla="*/ 216 h 219"/>
                <a:gd name="T20" fmla="*/ 101 w 216"/>
                <a:gd name="T21" fmla="*/ 219 h 219"/>
                <a:gd name="T22" fmla="*/ 66 w 216"/>
                <a:gd name="T23" fmla="*/ 211 h 219"/>
                <a:gd name="T24" fmla="*/ 37 w 216"/>
                <a:gd name="T25" fmla="*/ 193 h 219"/>
                <a:gd name="T26" fmla="*/ 14 w 216"/>
                <a:gd name="T27" fmla="*/ 167 h 219"/>
                <a:gd name="T28" fmla="*/ 3 w 216"/>
                <a:gd name="T29" fmla="*/ 138 h 219"/>
                <a:gd name="T30" fmla="*/ 0 w 216"/>
                <a:gd name="T31" fmla="*/ 104 h 219"/>
                <a:gd name="T32" fmla="*/ 6 w 216"/>
                <a:gd name="T33" fmla="*/ 69 h 219"/>
                <a:gd name="T34" fmla="*/ 23 w 216"/>
                <a:gd name="T35" fmla="*/ 40 h 219"/>
                <a:gd name="T36" fmla="*/ 49 w 216"/>
                <a:gd name="T37" fmla="*/ 17 h 219"/>
                <a:gd name="T38" fmla="*/ 81 w 216"/>
                <a:gd name="T39" fmla="*/ 3 h 219"/>
                <a:gd name="T40" fmla="*/ 115 w 216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9">
                  <a:moveTo>
                    <a:pt x="115" y="0"/>
                  </a:moveTo>
                  <a:lnTo>
                    <a:pt x="150" y="9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3" y="84"/>
                  </a:lnTo>
                  <a:lnTo>
                    <a:pt x="216" y="115"/>
                  </a:lnTo>
                  <a:lnTo>
                    <a:pt x="207" y="150"/>
                  </a:lnTo>
                  <a:lnTo>
                    <a:pt x="190" y="182"/>
                  </a:lnTo>
                  <a:lnTo>
                    <a:pt x="164" y="202"/>
                  </a:lnTo>
                  <a:lnTo>
                    <a:pt x="135" y="216"/>
                  </a:lnTo>
                  <a:lnTo>
                    <a:pt x="101" y="219"/>
                  </a:lnTo>
                  <a:lnTo>
                    <a:pt x="66" y="211"/>
                  </a:lnTo>
                  <a:lnTo>
                    <a:pt x="37" y="193"/>
                  </a:lnTo>
                  <a:lnTo>
                    <a:pt x="14" y="167"/>
                  </a:lnTo>
                  <a:lnTo>
                    <a:pt x="3" y="138"/>
                  </a:lnTo>
                  <a:lnTo>
                    <a:pt x="0" y="104"/>
                  </a:lnTo>
                  <a:lnTo>
                    <a:pt x="6" y="69"/>
                  </a:lnTo>
                  <a:lnTo>
                    <a:pt x="23" y="40"/>
                  </a:lnTo>
                  <a:lnTo>
                    <a:pt x="49" y="17"/>
                  </a:lnTo>
                  <a:lnTo>
                    <a:pt x="81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Freeform 254"/>
            <p:cNvSpPr>
              <a:spLocks/>
            </p:cNvSpPr>
            <p:nvPr/>
          </p:nvSpPr>
          <p:spPr bwMode="auto">
            <a:xfrm rot="10800000">
              <a:off x="10148161" y="591368"/>
              <a:ext cx="175213" cy="172813"/>
            </a:xfrm>
            <a:custGeom>
              <a:avLst/>
              <a:gdLst>
                <a:gd name="T0" fmla="*/ 115 w 219"/>
                <a:gd name="T1" fmla="*/ 0 h 216"/>
                <a:gd name="T2" fmla="*/ 150 w 219"/>
                <a:gd name="T3" fmla="*/ 6 h 216"/>
                <a:gd name="T4" fmla="*/ 179 w 219"/>
                <a:gd name="T5" fmla="*/ 26 h 216"/>
                <a:gd name="T6" fmla="*/ 202 w 219"/>
                <a:gd name="T7" fmla="*/ 49 h 216"/>
                <a:gd name="T8" fmla="*/ 216 w 219"/>
                <a:gd name="T9" fmla="*/ 81 h 216"/>
                <a:gd name="T10" fmla="*/ 219 w 219"/>
                <a:gd name="T11" fmla="*/ 116 h 216"/>
                <a:gd name="T12" fmla="*/ 210 w 219"/>
                <a:gd name="T13" fmla="*/ 150 h 216"/>
                <a:gd name="T14" fmla="*/ 193 w 219"/>
                <a:gd name="T15" fmla="*/ 179 h 216"/>
                <a:gd name="T16" fmla="*/ 167 w 219"/>
                <a:gd name="T17" fmla="*/ 202 h 216"/>
                <a:gd name="T18" fmla="*/ 136 w 219"/>
                <a:gd name="T19" fmla="*/ 214 h 216"/>
                <a:gd name="T20" fmla="*/ 101 w 219"/>
                <a:gd name="T21" fmla="*/ 216 h 216"/>
                <a:gd name="T22" fmla="*/ 69 w 219"/>
                <a:gd name="T23" fmla="*/ 211 h 216"/>
                <a:gd name="T24" fmla="*/ 38 w 219"/>
                <a:gd name="T25" fmla="*/ 191 h 216"/>
                <a:gd name="T26" fmla="*/ 14 w 219"/>
                <a:gd name="T27" fmla="*/ 165 h 216"/>
                <a:gd name="T28" fmla="*/ 3 w 219"/>
                <a:gd name="T29" fmla="*/ 136 h 216"/>
                <a:gd name="T30" fmla="*/ 0 w 219"/>
                <a:gd name="T31" fmla="*/ 101 h 216"/>
                <a:gd name="T32" fmla="*/ 9 w 219"/>
                <a:gd name="T33" fmla="*/ 67 h 216"/>
                <a:gd name="T34" fmla="*/ 26 w 219"/>
                <a:gd name="T35" fmla="*/ 38 h 216"/>
                <a:gd name="T36" fmla="*/ 52 w 219"/>
                <a:gd name="T37" fmla="*/ 15 h 216"/>
                <a:gd name="T38" fmla="*/ 84 w 219"/>
                <a:gd name="T39" fmla="*/ 3 h 216"/>
                <a:gd name="T40" fmla="*/ 115 w 219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6">
                  <a:moveTo>
                    <a:pt x="115" y="0"/>
                  </a:moveTo>
                  <a:lnTo>
                    <a:pt x="150" y="6"/>
                  </a:lnTo>
                  <a:lnTo>
                    <a:pt x="179" y="26"/>
                  </a:lnTo>
                  <a:lnTo>
                    <a:pt x="202" y="49"/>
                  </a:lnTo>
                  <a:lnTo>
                    <a:pt x="216" y="81"/>
                  </a:lnTo>
                  <a:lnTo>
                    <a:pt x="219" y="116"/>
                  </a:lnTo>
                  <a:lnTo>
                    <a:pt x="210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6" y="214"/>
                  </a:lnTo>
                  <a:lnTo>
                    <a:pt x="101" y="216"/>
                  </a:lnTo>
                  <a:lnTo>
                    <a:pt x="69" y="211"/>
                  </a:lnTo>
                  <a:lnTo>
                    <a:pt x="38" y="191"/>
                  </a:lnTo>
                  <a:lnTo>
                    <a:pt x="14" y="165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9" y="67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4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Freeform 255"/>
            <p:cNvSpPr>
              <a:spLocks/>
            </p:cNvSpPr>
            <p:nvPr/>
          </p:nvSpPr>
          <p:spPr bwMode="auto">
            <a:xfrm rot="10800000">
              <a:off x="10339376" y="471358"/>
              <a:ext cx="172813" cy="175213"/>
            </a:xfrm>
            <a:custGeom>
              <a:avLst/>
              <a:gdLst>
                <a:gd name="T0" fmla="*/ 115 w 216"/>
                <a:gd name="T1" fmla="*/ 0 h 219"/>
                <a:gd name="T2" fmla="*/ 150 w 216"/>
                <a:gd name="T3" fmla="*/ 9 h 219"/>
                <a:gd name="T4" fmla="*/ 178 w 216"/>
                <a:gd name="T5" fmla="*/ 26 h 219"/>
                <a:gd name="T6" fmla="*/ 201 w 216"/>
                <a:gd name="T7" fmla="*/ 52 h 219"/>
                <a:gd name="T8" fmla="*/ 213 w 216"/>
                <a:gd name="T9" fmla="*/ 84 h 219"/>
                <a:gd name="T10" fmla="*/ 216 w 216"/>
                <a:gd name="T11" fmla="*/ 116 h 219"/>
                <a:gd name="T12" fmla="*/ 210 w 216"/>
                <a:gd name="T13" fmla="*/ 150 h 219"/>
                <a:gd name="T14" fmla="*/ 190 w 216"/>
                <a:gd name="T15" fmla="*/ 182 h 219"/>
                <a:gd name="T16" fmla="*/ 164 w 216"/>
                <a:gd name="T17" fmla="*/ 202 h 219"/>
                <a:gd name="T18" fmla="*/ 135 w 216"/>
                <a:gd name="T19" fmla="*/ 216 h 219"/>
                <a:gd name="T20" fmla="*/ 101 w 216"/>
                <a:gd name="T21" fmla="*/ 219 h 219"/>
                <a:gd name="T22" fmla="*/ 66 w 216"/>
                <a:gd name="T23" fmla="*/ 211 h 219"/>
                <a:gd name="T24" fmla="*/ 37 w 216"/>
                <a:gd name="T25" fmla="*/ 193 h 219"/>
                <a:gd name="T26" fmla="*/ 14 w 216"/>
                <a:gd name="T27" fmla="*/ 167 h 219"/>
                <a:gd name="T28" fmla="*/ 3 w 216"/>
                <a:gd name="T29" fmla="*/ 136 h 219"/>
                <a:gd name="T30" fmla="*/ 0 w 216"/>
                <a:gd name="T31" fmla="*/ 101 h 219"/>
                <a:gd name="T32" fmla="*/ 5 w 216"/>
                <a:gd name="T33" fmla="*/ 69 h 219"/>
                <a:gd name="T34" fmla="*/ 23 w 216"/>
                <a:gd name="T35" fmla="*/ 38 h 219"/>
                <a:gd name="T36" fmla="*/ 49 w 216"/>
                <a:gd name="T37" fmla="*/ 18 h 219"/>
                <a:gd name="T38" fmla="*/ 80 w 216"/>
                <a:gd name="T39" fmla="*/ 3 h 219"/>
                <a:gd name="T40" fmla="*/ 115 w 216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9">
                  <a:moveTo>
                    <a:pt x="115" y="0"/>
                  </a:moveTo>
                  <a:lnTo>
                    <a:pt x="150" y="9"/>
                  </a:lnTo>
                  <a:lnTo>
                    <a:pt x="178" y="26"/>
                  </a:lnTo>
                  <a:lnTo>
                    <a:pt x="201" y="52"/>
                  </a:lnTo>
                  <a:lnTo>
                    <a:pt x="213" y="84"/>
                  </a:lnTo>
                  <a:lnTo>
                    <a:pt x="216" y="116"/>
                  </a:lnTo>
                  <a:lnTo>
                    <a:pt x="210" y="150"/>
                  </a:lnTo>
                  <a:lnTo>
                    <a:pt x="190" y="182"/>
                  </a:lnTo>
                  <a:lnTo>
                    <a:pt x="164" y="202"/>
                  </a:lnTo>
                  <a:lnTo>
                    <a:pt x="135" y="216"/>
                  </a:lnTo>
                  <a:lnTo>
                    <a:pt x="101" y="219"/>
                  </a:lnTo>
                  <a:lnTo>
                    <a:pt x="66" y="211"/>
                  </a:lnTo>
                  <a:lnTo>
                    <a:pt x="37" y="193"/>
                  </a:lnTo>
                  <a:lnTo>
                    <a:pt x="14" y="167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5" y="69"/>
                  </a:lnTo>
                  <a:lnTo>
                    <a:pt x="23" y="38"/>
                  </a:lnTo>
                  <a:lnTo>
                    <a:pt x="49" y="18"/>
                  </a:lnTo>
                  <a:lnTo>
                    <a:pt x="80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Freeform 256"/>
            <p:cNvSpPr>
              <a:spLocks/>
            </p:cNvSpPr>
            <p:nvPr/>
          </p:nvSpPr>
          <p:spPr bwMode="auto">
            <a:xfrm rot="10800000">
              <a:off x="10537790" y="367351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53 w 219"/>
                <a:gd name="T3" fmla="*/ 9 h 219"/>
                <a:gd name="T4" fmla="*/ 181 w 219"/>
                <a:gd name="T5" fmla="*/ 26 h 219"/>
                <a:gd name="T6" fmla="*/ 205 w 219"/>
                <a:gd name="T7" fmla="*/ 52 h 219"/>
                <a:gd name="T8" fmla="*/ 216 w 219"/>
                <a:gd name="T9" fmla="*/ 84 h 219"/>
                <a:gd name="T10" fmla="*/ 219 w 219"/>
                <a:gd name="T11" fmla="*/ 118 h 219"/>
                <a:gd name="T12" fmla="*/ 213 w 219"/>
                <a:gd name="T13" fmla="*/ 150 h 219"/>
                <a:gd name="T14" fmla="*/ 193 w 219"/>
                <a:gd name="T15" fmla="*/ 182 h 219"/>
                <a:gd name="T16" fmla="*/ 167 w 219"/>
                <a:gd name="T17" fmla="*/ 202 h 219"/>
                <a:gd name="T18" fmla="*/ 138 w 219"/>
                <a:gd name="T19" fmla="*/ 216 h 219"/>
                <a:gd name="T20" fmla="*/ 104 w 219"/>
                <a:gd name="T21" fmla="*/ 219 h 219"/>
                <a:gd name="T22" fmla="*/ 69 w 219"/>
                <a:gd name="T23" fmla="*/ 210 h 219"/>
                <a:gd name="T24" fmla="*/ 40 w 219"/>
                <a:gd name="T25" fmla="*/ 193 h 219"/>
                <a:gd name="T26" fmla="*/ 17 w 219"/>
                <a:gd name="T27" fmla="*/ 167 h 219"/>
                <a:gd name="T28" fmla="*/ 3 w 219"/>
                <a:gd name="T29" fmla="*/ 135 h 219"/>
                <a:gd name="T30" fmla="*/ 0 w 219"/>
                <a:gd name="T31" fmla="*/ 104 h 219"/>
                <a:gd name="T32" fmla="*/ 8 w 219"/>
                <a:gd name="T33" fmla="*/ 69 h 219"/>
                <a:gd name="T34" fmla="*/ 26 w 219"/>
                <a:gd name="T35" fmla="*/ 40 h 219"/>
                <a:gd name="T36" fmla="*/ 52 w 219"/>
                <a:gd name="T37" fmla="*/ 17 h 219"/>
                <a:gd name="T38" fmla="*/ 83 w 219"/>
                <a:gd name="T39" fmla="*/ 3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53" y="9"/>
                  </a:lnTo>
                  <a:lnTo>
                    <a:pt x="181" y="26"/>
                  </a:lnTo>
                  <a:lnTo>
                    <a:pt x="205" y="52"/>
                  </a:lnTo>
                  <a:lnTo>
                    <a:pt x="216" y="84"/>
                  </a:lnTo>
                  <a:lnTo>
                    <a:pt x="219" y="118"/>
                  </a:lnTo>
                  <a:lnTo>
                    <a:pt x="213" y="150"/>
                  </a:lnTo>
                  <a:lnTo>
                    <a:pt x="193" y="182"/>
                  </a:lnTo>
                  <a:lnTo>
                    <a:pt x="167" y="202"/>
                  </a:lnTo>
                  <a:lnTo>
                    <a:pt x="138" y="216"/>
                  </a:lnTo>
                  <a:lnTo>
                    <a:pt x="104" y="219"/>
                  </a:lnTo>
                  <a:lnTo>
                    <a:pt x="69" y="210"/>
                  </a:lnTo>
                  <a:lnTo>
                    <a:pt x="40" y="193"/>
                  </a:lnTo>
                  <a:lnTo>
                    <a:pt x="17" y="167"/>
                  </a:lnTo>
                  <a:lnTo>
                    <a:pt x="3" y="135"/>
                  </a:lnTo>
                  <a:lnTo>
                    <a:pt x="0" y="104"/>
                  </a:lnTo>
                  <a:lnTo>
                    <a:pt x="8" y="69"/>
                  </a:lnTo>
                  <a:lnTo>
                    <a:pt x="26" y="40"/>
                  </a:lnTo>
                  <a:lnTo>
                    <a:pt x="52" y="17"/>
                  </a:lnTo>
                  <a:lnTo>
                    <a:pt x="83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Freeform 257"/>
            <p:cNvSpPr>
              <a:spLocks/>
            </p:cNvSpPr>
            <p:nvPr/>
          </p:nvSpPr>
          <p:spPr bwMode="auto">
            <a:xfrm rot="10800000">
              <a:off x="10743405" y="277744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53 w 219"/>
                <a:gd name="T3" fmla="*/ 6 h 219"/>
                <a:gd name="T4" fmla="*/ 182 w 219"/>
                <a:gd name="T5" fmla="*/ 26 h 219"/>
                <a:gd name="T6" fmla="*/ 205 w 219"/>
                <a:gd name="T7" fmla="*/ 52 h 219"/>
                <a:gd name="T8" fmla="*/ 216 w 219"/>
                <a:gd name="T9" fmla="*/ 84 h 219"/>
                <a:gd name="T10" fmla="*/ 219 w 219"/>
                <a:gd name="T11" fmla="*/ 116 h 219"/>
                <a:gd name="T12" fmla="*/ 211 w 219"/>
                <a:gd name="T13" fmla="*/ 150 h 219"/>
                <a:gd name="T14" fmla="*/ 193 w 219"/>
                <a:gd name="T15" fmla="*/ 179 h 219"/>
                <a:gd name="T16" fmla="*/ 167 w 219"/>
                <a:gd name="T17" fmla="*/ 202 h 219"/>
                <a:gd name="T18" fmla="*/ 139 w 219"/>
                <a:gd name="T19" fmla="*/ 217 h 219"/>
                <a:gd name="T20" fmla="*/ 104 w 219"/>
                <a:gd name="T21" fmla="*/ 219 h 219"/>
                <a:gd name="T22" fmla="*/ 69 w 219"/>
                <a:gd name="T23" fmla="*/ 211 h 219"/>
                <a:gd name="T24" fmla="*/ 41 w 219"/>
                <a:gd name="T25" fmla="*/ 193 h 219"/>
                <a:gd name="T26" fmla="*/ 18 w 219"/>
                <a:gd name="T27" fmla="*/ 168 h 219"/>
                <a:gd name="T28" fmla="*/ 3 w 219"/>
                <a:gd name="T29" fmla="*/ 136 h 219"/>
                <a:gd name="T30" fmla="*/ 0 w 219"/>
                <a:gd name="T31" fmla="*/ 101 h 219"/>
                <a:gd name="T32" fmla="*/ 9 w 219"/>
                <a:gd name="T33" fmla="*/ 67 h 219"/>
                <a:gd name="T34" fmla="*/ 26 w 219"/>
                <a:gd name="T35" fmla="*/ 38 h 219"/>
                <a:gd name="T36" fmla="*/ 52 w 219"/>
                <a:gd name="T37" fmla="*/ 15 h 219"/>
                <a:gd name="T38" fmla="*/ 84 w 219"/>
                <a:gd name="T39" fmla="*/ 3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53" y="6"/>
                  </a:lnTo>
                  <a:lnTo>
                    <a:pt x="182" y="26"/>
                  </a:lnTo>
                  <a:lnTo>
                    <a:pt x="205" y="52"/>
                  </a:lnTo>
                  <a:lnTo>
                    <a:pt x="216" y="84"/>
                  </a:lnTo>
                  <a:lnTo>
                    <a:pt x="219" y="116"/>
                  </a:lnTo>
                  <a:lnTo>
                    <a:pt x="211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9" y="217"/>
                  </a:lnTo>
                  <a:lnTo>
                    <a:pt x="104" y="219"/>
                  </a:lnTo>
                  <a:lnTo>
                    <a:pt x="69" y="211"/>
                  </a:lnTo>
                  <a:lnTo>
                    <a:pt x="41" y="193"/>
                  </a:lnTo>
                  <a:lnTo>
                    <a:pt x="18" y="168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9" y="67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4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Freeform 258"/>
            <p:cNvSpPr>
              <a:spLocks/>
            </p:cNvSpPr>
            <p:nvPr/>
          </p:nvSpPr>
          <p:spPr bwMode="auto">
            <a:xfrm rot="10800000">
              <a:off x="11172237" y="145735"/>
              <a:ext cx="172813" cy="175213"/>
            </a:xfrm>
            <a:custGeom>
              <a:avLst/>
              <a:gdLst>
                <a:gd name="T0" fmla="*/ 115 w 216"/>
                <a:gd name="T1" fmla="*/ 0 h 219"/>
                <a:gd name="T2" fmla="*/ 150 w 216"/>
                <a:gd name="T3" fmla="*/ 8 h 219"/>
                <a:gd name="T4" fmla="*/ 179 w 216"/>
                <a:gd name="T5" fmla="*/ 26 h 219"/>
                <a:gd name="T6" fmla="*/ 202 w 216"/>
                <a:gd name="T7" fmla="*/ 52 h 219"/>
                <a:gd name="T8" fmla="*/ 213 w 216"/>
                <a:gd name="T9" fmla="*/ 83 h 219"/>
                <a:gd name="T10" fmla="*/ 216 w 216"/>
                <a:gd name="T11" fmla="*/ 115 h 219"/>
                <a:gd name="T12" fmla="*/ 210 w 216"/>
                <a:gd name="T13" fmla="*/ 150 h 219"/>
                <a:gd name="T14" fmla="*/ 190 w 216"/>
                <a:gd name="T15" fmla="*/ 181 h 219"/>
                <a:gd name="T16" fmla="*/ 167 w 216"/>
                <a:gd name="T17" fmla="*/ 201 h 219"/>
                <a:gd name="T18" fmla="*/ 135 w 216"/>
                <a:gd name="T19" fmla="*/ 216 h 219"/>
                <a:gd name="T20" fmla="*/ 101 w 216"/>
                <a:gd name="T21" fmla="*/ 219 h 219"/>
                <a:gd name="T22" fmla="*/ 66 w 216"/>
                <a:gd name="T23" fmla="*/ 210 h 219"/>
                <a:gd name="T24" fmla="*/ 37 w 216"/>
                <a:gd name="T25" fmla="*/ 193 h 219"/>
                <a:gd name="T26" fmla="*/ 14 w 216"/>
                <a:gd name="T27" fmla="*/ 167 h 219"/>
                <a:gd name="T28" fmla="*/ 3 w 216"/>
                <a:gd name="T29" fmla="*/ 135 h 219"/>
                <a:gd name="T30" fmla="*/ 0 w 216"/>
                <a:gd name="T31" fmla="*/ 103 h 219"/>
                <a:gd name="T32" fmla="*/ 6 w 216"/>
                <a:gd name="T33" fmla="*/ 69 h 219"/>
                <a:gd name="T34" fmla="*/ 26 w 216"/>
                <a:gd name="T35" fmla="*/ 37 h 219"/>
                <a:gd name="T36" fmla="*/ 52 w 216"/>
                <a:gd name="T37" fmla="*/ 17 h 219"/>
                <a:gd name="T38" fmla="*/ 81 w 216"/>
                <a:gd name="T39" fmla="*/ 3 h 219"/>
                <a:gd name="T40" fmla="*/ 115 w 216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9">
                  <a:moveTo>
                    <a:pt x="115" y="0"/>
                  </a:moveTo>
                  <a:lnTo>
                    <a:pt x="150" y="8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3" y="83"/>
                  </a:lnTo>
                  <a:lnTo>
                    <a:pt x="216" y="115"/>
                  </a:lnTo>
                  <a:lnTo>
                    <a:pt x="210" y="150"/>
                  </a:lnTo>
                  <a:lnTo>
                    <a:pt x="190" y="181"/>
                  </a:lnTo>
                  <a:lnTo>
                    <a:pt x="167" y="201"/>
                  </a:lnTo>
                  <a:lnTo>
                    <a:pt x="135" y="216"/>
                  </a:lnTo>
                  <a:lnTo>
                    <a:pt x="101" y="219"/>
                  </a:lnTo>
                  <a:lnTo>
                    <a:pt x="66" y="210"/>
                  </a:lnTo>
                  <a:lnTo>
                    <a:pt x="37" y="193"/>
                  </a:lnTo>
                  <a:lnTo>
                    <a:pt x="14" y="167"/>
                  </a:lnTo>
                  <a:lnTo>
                    <a:pt x="3" y="135"/>
                  </a:lnTo>
                  <a:lnTo>
                    <a:pt x="0" y="103"/>
                  </a:lnTo>
                  <a:lnTo>
                    <a:pt x="6" y="69"/>
                  </a:lnTo>
                  <a:lnTo>
                    <a:pt x="26" y="37"/>
                  </a:lnTo>
                  <a:lnTo>
                    <a:pt x="52" y="17"/>
                  </a:lnTo>
                  <a:lnTo>
                    <a:pt x="81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Freeform 259"/>
            <p:cNvSpPr>
              <a:spLocks/>
            </p:cNvSpPr>
            <p:nvPr/>
          </p:nvSpPr>
          <p:spPr bwMode="auto">
            <a:xfrm rot="10800000">
              <a:off x="11391452" y="104132"/>
              <a:ext cx="175213" cy="175213"/>
            </a:xfrm>
            <a:custGeom>
              <a:avLst/>
              <a:gdLst>
                <a:gd name="T0" fmla="*/ 116 w 219"/>
                <a:gd name="T1" fmla="*/ 0 h 219"/>
                <a:gd name="T2" fmla="*/ 150 w 219"/>
                <a:gd name="T3" fmla="*/ 8 h 219"/>
                <a:gd name="T4" fmla="*/ 182 w 219"/>
                <a:gd name="T5" fmla="*/ 25 h 219"/>
                <a:gd name="T6" fmla="*/ 202 w 219"/>
                <a:gd name="T7" fmla="*/ 51 h 219"/>
                <a:gd name="T8" fmla="*/ 216 w 219"/>
                <a:gd name="T9" fmla="*/ 83 h 219"/>
                <a:gd name="T10" fmla="*/ 219 w 219"/>
                <a:gd name="T11" fmla="*/ 115 h 219"/>
                <a:gd name="T12" fmla="*/ 211 w 219"/>
                <a:gd name="T13" fmla="*/ 149 h 219"/>
                <a:gd name="T14" fmla="*/ 193 w 219"/>
                <a:gd name="T15" fmla="*/ 181 h 219"/>
                <a:gd name="T16" fmla="*/ 167 w 219"/>
                <a:gd name="T17" fmla="*/ 201 h 219"/>
                <a:gd name="T18" fmla="*/ 136 w 219"/>
                <a:gd name="T19" fmla="*/ 216 h 219"/>
                <a:gd name="T20" fmla="*/ 104 w 219"/>
                <a:gd name="T21" fmla="*/ 219 h 219"/>
                <a:gd name="T22" fmla="*/ 69 w 219"/>
                <a:gd name="T23" fmla="*/ 210 h 219"/>
                <a:gd name="T24" fmla="*/ 38 w 219"/>
                <a:gd name="T25" fmla="*/ 193 h 219"/>
                <a:gd name="T26" fmla="*/ 18 w 219"/>
                <a:gd name="T27" fmla="*/ 167 h 219"/>
                <a:gd name="T28" fmla="*/ 3 w 219"/>
                <a:gd name="T29" fmla="*/ 135 h 219"/>
                <a:gd name="T30" fmla="*/ 0 w 219"/>
                <a:gd name="T31" fmla="*/ 103 h 219"/>
                <a:gd name="T32" fmla="*/ 9 w 219"/>
                <a:gd name="T33" fmla="*/ 69 h 219"/>
                <a:gd name="T34" fmla="*/ 26 w 219"/>
                <a:gd name="T35" fmla="*/ 40 h 219"/>
                <a:gd name="T36" fmla="*/ 52 w 219"/>
                <a:gd name="T37" fmla="*/ 17 h 219"/>
                <a:gd name="T38" fmla="*/ 84 w 219"/>
                <a:gd name="T39" fmla="*/ 2 h 219"/>
                <a:gd name="T40" fmla="*/ 116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6" y="0"/>
                  </a:moveTo>
                  <a:lnTo>
                    <a:pt x="150" y="8"/>
                  </a:lnTo>
                  <a:lnTo>
                    <a:pt x="182" y="25"/>
                  </a:lnTo>
                  <a:lnTo>
                    <a:pt x="202" y="51"/>
                  </a:lnTo>
                  <a:lnTo>
                    <a:pt x="216" y="83"/>
                  </a:lnTo>
                  <a:lnTo>
                    <a:pt x="219" y="115"/>
                  </a:lnTo>
                  <a:lnTo>
                    <a:pt x="211" y="149"/>
                  </a:lnTo>
                  <a:lnTo>
                    <a:pt x="193" y="181"/>
                  </a:lnTo>
                  <a:lnTo>
                    <a:pt x="167" y="201"/>
                  </a:lnTo>
                  <a:lnTo>
                    <a:pt x="136" y="216"/>
                  </a:lnTo>
                  <a:lnTo>
                    <a:pt x="104" y="219"/>
                  </a:lnTo>
                  <a:lnTo>
                    <a:pt x="69" y="210"/>
                  </a:lnTo>
                  <a:lnTo>
                    <a:pt x="38" y="193"/>
                  </a:lnTo>
                  <a:lnTo>
                    <a:pt x="18" y="167"/>
                  </a:lnTo>
                  <a:lnTo>
                    <a:pt x="3" y="135"/>
                  </a:lnTo>
                  <a:lnTo>
                    <a:pt x="0" y="103"/>
                  </a:lnTo>
                  <a:lnTo>
                    <a:pt x="9" y="69"/>
                  </a:lnTo>
                  <a:lnTo>
                    <a:pt x="26" y="40"/>
                  </a:lnTo>
                  <a:lnTo>
                    <a:pt x="52" y="17"/>
                  </a:lnTo>
                  <a:lnTo>
                    <a:pt x="84" y="2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Freeform 260"/>
            <p:cNvSpPr>
              <a:spLocks/>
            </p:cNvSpPr>
            <p:nvPr/>
          </p:nvSpPr>
          <p:spPr bwMode="auto">
            <a:xfrm rot="10800000">
              <a:off x="11614669" y="79330"/>
              <a:ext cx="173613" cy="175213"/>
            </a:xfrm>
            <a:custGeom>
              <a:avLst/>
              <a:gdLst>
                <a:gd name="T0" fmla="*/ 116 w 217"/>
                <a:gd name="T1" fmla="*/ 0 h 219"/>
                <a:gd name="T2" fmla="*/ 150 w 217"/>
                <a:gd name="T3" fmla="*/ 9 h 219"/>
                <a:gd name="T4" fmla="*/ 179 w 217"/>
                <a:gd name="T5" fmla="*/ 26 h 219"/>
                <a:gd name="T6" fmla="*/ 202 w 217"/>
                <a:gd name="T7" fmla="*/ 52 h 219"/>
                <a:gd name="T8" fmla="*/ 214 w 217"/>
                <a:gd name="T9" fmla="*/ 84 h 219"/>
                <a:gd name="T10" fmla="*/ 217 w 217"/>
                <a:gd name="T11" fmla="*/ 118 h 219"/>
                <a:gd name="T12" fmla="*/ 211 w 217"/>
                <a:gd name="T13" fmla="*/ 150 h 219"/>
                <a:gd name="T14" fmla="*/ 191 w 217"/>
                <a:gd name="T15" fmla="*/ 182 h 219"/>
                <a:gd name="T16" fmla="*/ 168 w 217"/>
                <a:gd name="T17" fmla="*/ 202 h 219"/>
                <a:gd name="T18" fmla="*/ 136 w 217"/>
                <a:gd name="T19" fmla="*/ 216 h 219"/>
                <a:gd name="T20" fmla="*/ 101 w 217"/>
                <a:gd name="T21" fmla="*/ 219 h 219"/>
                <a:gd name="T22" fmla="*/ 67 w 217"/>
                <a:gd name="T23" fmla="*/ 211 h 219"/>
                <a:gd name="T24" fmla="*/ 38 w 217"/>
                <a:gd name="T25" fmla="*/ 193 h 219"/>
                <a:gd name="T26" fmla="*/ 15 w 217"/>
                <a:gd name="T27" fmla="*/ 167 h 219"/>
                <a:gd name="T28" fmla="*/ 3 w 217"/>
                <a:gd name="T29" fmla="*/ 139 h 219"/>
                <a:gd name="T30" fmla="*/ 0 w 217"/>
                <a:gd name="T31" fmla="*/ 104 h 219"/>
                <a:gd name="T32" fmla="*/ 6 w 217"/>
                <a:gd name="T33" fmla="*/ 69 h 219"/>
                <a:gd name="T34" fmla="*/ 26 w 217"/>
                <a:gd name="T35" fmla="*/ 41 h 219"/>
                <a:gd name="T36" fmla="*/ 52 w 217"/>
                <a:gd name="T37" fmla="*/ 18 h 219"/>
                <a:gd name="T38" fmla="*/ 81 w 217"/>
                <a:gd name="T39" fmla="*/ 3 h 219"/>
                <a:gd name="T40" fmla="*/ 116 w 217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7" h="219">
                  <a:moveTo>
                    <a:pt x="116" y="0"/>
                  </a:moveTo>
                  <a:lnTo>
                    <a:pt x="150" y="9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4" y="84"/>
                  </a:lnTo>
                  <a:lnTo>
                    <a:pt x="217" y="118"/>
                  </a:lnTo>
                  <a:lnTo>
                    <a:pt x="211" y="150"/>
                  </a:lnTo>
                  <a:lnTo>
                    <a:pt x="191" y="182"/>
                  </a:lnTo>
                  <a:lnTo>
                    <a:pt x="168" y="202"/>
                  </a:lnTo>
                  <a:lnTo>
                    <a:pt x="136" y="216"/>
                  </a:lnTo>
                  <a:lnTo>
                    <a:pt x="101" y="219"/>
                  </a:lnTo>
                  <a:lnTo>
                    <a:pt x="67" y="211"/>
                  </a:lnTo>
                  <a:lnTo>
                    <a:pt x="38" y="193"/>
                  </a:lnTo>
                  <a:lnTo>
                    <a:pt x="15" y="167"/>
                  </a:lnTo>
                  <a:lnTo>
                    <a:pt x="3" y="139"/>
                  </a:lnTo>
                  <a:lnTo>
                    <a:pt x="0" y="104"/>
                  </a:lnTo>
                  <a:lnTo>
                    <a:pt x="6" y="69"/>
                  </a:lnTo>
                  <a:lnTo>
                    <a:pt x="26" y="41"/>
                  </a:lnTo>
                  <a:lnTo>
                    <a:pt x="52" y="18"/>
                  </a:lnTo>
                  <a:lnTo>
                    <a:pt x="81" y="3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Freeform 261"/>
            <p:cNvSpPr>
              <a:spLocks/>
            </p:cNvSpPr>
            <p:nvPr/>
          </p:nvSpPr>
          <p:spPr bwMode="auto">
            <a:xfrm rot="10800000">
              <a:off x="11838685" y="69729"/>
              <a:ext cx="172813" cy="175213"/>
            </a:xfrm>
            <a:custGeom>
              <a:avLst/>
              <a:gdLst>
                <a:gd name="T0" fmla="*/ 115 w 216"/>
                <a:gd name="T1" fmla="*/ 0 h 219"/>
                <a:gd name="T2" fmla="*/ 150 w 216"/>
                <a:gd name="T3" fmla="*/ 8 h 219"/>
                <a:gd name="T4" fmla="*/ 179 w 216"/>
                <a:gd name="T5" fmla="*/ 26 h 219"/>
                <a:gd name="T6" fmla="*/ 202 w 216"/>
                <a:gd name="T7" fmla="*/ 52 h 219"/>
                <a:gd name="T8" fmla="*/ 213 w 216"/>
                <a:gd name="T9" fmla="*/ 83 h 219"/>
                <a:gd name="T10" fmla="*/ 216 w 216"/>
                <a:gd name="T11" fmla="*/ 118 h 219"/>
                <a:gd name="T12" fmla="*/ 210 w 216"/>
                <a:gd name="T13" fmla="*/ 150 h 219"/>
                <a:gd name="T14" fmla="*/ 190 w 216"/>
                <a:gd name="T15" fmla="*/ 181 h 219"/>
                <a:gd name="T16" fmla="*/ 164 w 216"/>
                <a:gd name="T17" fmla="*/ 202 h 219"/>
                <a:gd name="T18" fmla="*/ 135 w 216"/>
                <a:gd name="T19" fmla="*/ 216 h 219"/>
                <a:gd name="T20" fmla="*/ 101 w 216"/>
                <a:gd name="T21" fmla="*/ 219 h 219"/>
                <a:gd name="T22" fmla="*/ 66 w 216"/>
                <a:gd name="T23" fmla="*/ 210 h 219"/>
                <a:gd name="T24" fmla="*/ 37 w 216"/>
                <a:gd name="T25" fmla="*/ 193 h 219"/>
                <a:gd name="T26" fmla="*/ 14 w 216"/>
                <a:gd name="T27" fmla="*/ 167 h 219"/>
                <a:gd name="T28" fmla="*/ 3 w 216"/>
                <a:gd name="T29" fmla="*/ 135 h 219"/>
                <a:gd name="T30" fmla="*/ 0 w 216"/>
                <a:gd name="T31" fmla="*/ 104 h 219"/>
                <a:gd name="T32" fmla="*/ 6 w 216"/>
                <a:gd name="T33" fmla="*/ 69 h 219"/>
                <a:gd name="T34" fmla="*/ 26 w 216"/>
                <a:gd name="T35" fmla="*/ 37 h 219"/>
                <a:gd name="T36" fmla="*/ 52 w 216"/>
                <a:gd name="T37" fmla="*/ 17 h 219"/>
                <a:gd name="T38" fmla="*/ 81 w 216"/>
                <a:gd name="T39" fmla="*/ 3 h 219"/>
                <a:gd name="T40" fmla="*/ 115 w 216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9">
                  <a:moveTo>
                    <a:pt x="115" y="0"/>
                  </a:moveTo>
                  <a:lnTo>
                    <a:pt x="150" y="8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3" y="83"/>
                  </a:lnTo>
                  <a:lnTo>
                    <a:pt x="216" y="118"/>
                  </a:lnTo>
                  <a:lnTo>
                    <a:pt x="210" y="150"/>
                  </a:lnTo>
                  <a:lnTo>
                    <a:pt x="190" y="181"/>
                  </a:lnTo>
                  <a:lnTo>
                    <a:pt x="164" y="202"/>
                  </a:lnTo>
                  <a:lnTo>
                    <a:pt x="135" y="216"/>
                  </a:lnTo>
                  <a:lnTo>
                    <a:pt x="101" y="219"/>
                  </a:lnTo>
                  <a:lnTo>
                    <a:pt x="66" y="210"/>
                  </a:lnTo>
                  <a:lnTo>
                    <a:pt x="37" y="193"/>
                  </a:lnTo>
                  <a:lnTo>
                    <a:pt x="14" y="167"/>
                  </a:lnTo>
                  <a:lnTo>
                    <a:pt x="3" y="135"/>
                  </a:lnTo>
                  <a:lnTo>
                    <a:pt x="0" y="104"/>
                  </a:lnTo>
                  <a:lnTo>
                    <a:pt x="6" y="69"/>
                  </a:lnTo>
                  <a:lnTo>
                    <a:pt x="26" y="37"/>
                  </a:lnTo>
                  <a:lnTo>
                    <a:pt x="52" y="17"/>
                  </a:lnTo>
                  <a:lnTo>
                    <a:pt x="81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Freeform 262"/>
            <p:cNvSpPr>
              <a:spLocks/>
            </p:cNvSpPr>
            <p:nvPr/>
          </p:nvSpPr>
          <p:spPr bwMode="auto">
            <a:xfrm rot="10800000">
              <a:off x="12062701" y="76930"/>
              <a:ext cx="172813" cy="175213"/>
            </a:xfrm>
            <a:custGeom>
              <a:avLst/>
              <a:gdLst>
                <a:gd name="T0" fmla="*/ 116 w 216"/>
                <a:gd name="T1" fmla="*/ 0 h 219"/>
                <a:gd name="T2" fmla="*/ 150 w 216"/>
                <a:gd name="T3" fmla="*/ 9 h 219"/>
                <a:gd name="T4" fmla="*/ 179 w 216"/>
                <a:gd name="T5" fmla="*/ 26 h 219"/>
                <a:gd name="T6" fmla="*/ 202 w 216"/>
                <a:gd name="T7" fmla="*/ 52 h 219"/>
                <a:gd name="T8" fmla="*/ 214 w 216"/>
                <a:gd name="T9" fmla="*/ 81 h 219"/>
                <a:gd name="T10" fmla="*/ 216 w 216"/>
                <a:gd name="T11" fmla="*/ 115 h 219"/>
                <a:gd name="T12" fmla="*/ 211 w 216"/>
                <a:gd name="T13" fmla="*/ 150 h 219"/>
                <a:gd name="T14" fmla="*/ 190 w 216"/>
                <a:gd name="T15" fmla="*/ 179 h 219"/>
                <a:gd name="T16" fmla="*/ 165 w 216"/>
                <a:gd name="T17" fmla="*/ 202 h 219"/>
                <a:gd name="T18" fmla="*/ 136 w 216"/>
                <a:gd name="T19" fmla="*/ 216 h 219"/>
                <a:gd name="T20" fmla="*/ 101 w 216"/>
                <a:gd name="T21" fmla="*/ 219 h 219"/>
                <a:gd name="T22" fmla="*/ 66 w 216"/>
                <a:gd name="T23" fmla="*/ 211 h 219"/>
                <a:gd name="T24" fmla="*/ 38 w 216"/>
                <a:gd name="T25" fmla="*/ 193 h 219"/>
                <a:gd name="T26" fmla="*/ 15 w 216"/>
                <a:gd name="T27" fmla="*/ 167 h 219"/>
                <a:gd name="T28" fmla="*/ 3 w 216"/>
                <a:gd name="T29" fmla="*/ 136 h 219"/>
                <a:gd name="T30" fmla="*/ 0 w 216"/>
                <a:gd name="T31" fmla="*/ 101 h 219"/>
                <a:gd name="T32" fmla="*/ 6 w 216"/>
                <a:gd name="T33" fmla="*/ 69 h 219"/>
                <a:gd name="T34" fmla="*/ 26 w 216"/>
                <a:gd name="T35" fmla="*/ 38 h 219"/>
                <a:gd name="T36" fmla="*/ 49 w 216"/>
                <a:gd name="T37" fmla="*/ 17 h 219"/>
                <a:gd name="T38" fmla="*/ 81 w 216"/>
                <a:gd name="T39" fmla="*/ 3 h 219"/>
                <a:gd name="T40" fmla="*/ 116 w 216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9">
                  <a:moveTo>
                    <a:pt x="116" y="0"/>
                  </a:moveTo>
                  <a:lnTo>
                    <a:pt x="150" y="9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4" y="81"/>
                  </a:lnTo>
                  <a:lnTo>
                    <a:pt x="216" y="115"/>
                  </a:lnTo>
                  <a:lnTo>
                    <a:pt x="211" y="150"/>
                  </a:lnTo>
                  <a:lnTo>
                    <a:pt x="190" y="179"/>
                  </a:lnTo>
                  <a:lnTo>
                    <a:pt x="165" y="202"/>
                  </a:lnTo>
                  <a:lnTo>
                    <a:pt x="136" y="216"/>
                  </a:lnTo>
                  <a:lnTo>
                    <a:pt x="101" y="219"/>
                  </a:lnTo>
                  <a:lnTo>
                    <a:pt x="66" y="211"/>
                  </a:lnTo>
                  <a:lnTo>
                    <a:pt x="38" y="193"/>
                  </a:lnTo>
                  <a:lnTo>
                    <a:pt x="15" y="167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6" y="69"/>
                  </a:lnTo>
                  <a:lnTo>
                    <a:pt x="26" y="38"/>
                  </a:lnTo>
                  <a:lnTo>
                    <a:pt x="49" y="17"/>
                  </a:lnTo>
                  <a:lnTo>
                    <a:pt x="81" y="3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Freeform 263"/>
            <p:cNvSpPr>
              <a:spLocks/>
            </p:cNvSpPr>
            <p:nvPr/>
          </p:nvSpPr>
          <p:spPr bwMode="auto">
            <a:xfrm rot="10800000">
              <a:off x="11969894" y="6131771"/>
              <a:ext cx="172813" cy="172813"/>
            </a:xfrm>
            <a:custGeom>
              <a:avLst/>
              <a:gdLst>
                <a:gd name="T0" fmla="*/ 115 w 216"/>
                <a:gd name="T1" fmla="*/ 0 h 216"/>
                <a:gd name="T2" fmla="*/ 149 w 216"/>
                <a:gd name="T3" fmla="*/ 5 h 216"/>
                <a:gd name="T4" fmla="*/ 178 w 216"/>
                <a:gd name="T5" fmla="*/ 25 h 216"/>
                <a:gd name="T6" fmla="*/ 201 w 216"/>
                <a:gd name="T7" fmla="*/ 51 h 216"/>
                <a:gd name="T8" fmla="*/ 213 w 216"/>
                <a:gd name="T9" fmla="*/ 80 h 216"/>
                <a:gd name="T10" fmla="*/ 216 w 216"/>
                <a:gd name="T11" fmla="*/ 115 h 216"/>
                <a:gd name="T12" fmla="*/ 210 w 216"/>
                <a:gd name="T13" fmla="*/ 149 h 216"/>
                <a:gd name="T14" fmla="*/ 193 w 216"/>
                <a:gd name="T15" fmla="*/ 178 h 216"/>
                <a:gd name="T16" fmla="*/ 167 w 216"/>
                <a:gd name="T17" fmla="*/ 201 h 216"/>
                <a:gd name="T18" fmla="*/ 135 w 216"/>
                <a:gd name="T19" fmla="*/ 213 h 216"/>
                <a:gd name="T20" fmla="*/ 100 w 216"/>
                <a:gd name="T21" fmla="*/ 216 h 216"/>
                <a:gd name="T22" fmla="*/ 66 w 216"/>
                <a:gd name="T23" fmla="*/ 210 h 216"/>
                <a:gd name="T24" fmla="*/ 37 w 216"/>
                <a:gd name="T25" fmla="*/ 193 h 216"/>
                <a:gd name="T26" fmla="*/ 14 w 216"/>
                <a:gd name="T27" fmla="*/ 167 h 216"/>
                <a:gd name="T28" fmla="*/ 2 w 216"/>
                <a:gd name="T29" fmla="*/ 135 h 216"/>
                <a:gd name="T30" fmla="*/ 0 w 216"/>
                <a:gd name="T31" fmla="*/ 100 h 216"/>
                <a:gd name="T32" fmla="*/ 8 w 216"/>
                <a:gd name="T33" fmla="*/ 66 h 216"/>
                <a:gd name="T34" fmla="*/ 25 w 216"/>
                <a:gd name="T35" fmla="*/ 37 h 216"/>
                <a:gd name="T36" fmla="*/ 51 w 216"/>
                <a:gd name="T37" fmla="*/ 14 h 216"/>
                <a:gd name="T38" fmla="*/ 80 w 216"/>
                <a:gd name="T39" fmla="*/ 2 h 216"/>
                <a:gd name="T40" fmla="*/ 115 w 216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6">
                  <a:moveTo>
                    <a:pt x="115" y="0"/>
                  </a:moveTo>
                  <a:lnTo>
                    <a:pt x="149" y="5"/>
                  </a:lnTo>
                  <a:lnTo>
                    <a:pt x="178" y="25"/>
                  </a:lnTo>
                  <a:lnTo>
                    <a:pt x="201" y="51"/>
                  </a:lnTo>
                  <a:lnTo>
                    <a:pt x="213" y="80"/>
                  </a:lnTo>
                  <a:lnTo>
                    <a:pt x="216" y="115"/>
                  </a:lnTo>
                  <a:lnTo>
                    <a:pt x="210" y="149"/>
                  </a:lnTo>
                  <a:lnTo>
                    <a:pt x="193" y="178"/>
                  </a:lnTo>
                  <a:lnTo>
                    <a:pt x="167" y="201"/>
                  </a:lnTo>
                  <a:lnTo>
                    <a:pt x="135" y="213"/>
                  </a:lnTo>
                  <a:lnTo>
                    <a:pt x="100" y="216"/>
                  </a:lnTo>
                  <a:lnTo>
                    <a:pt x="66" y="210"/>
                  </a:lnTo>
                  <a:lnTo>
                    <a:pt x="37" y="193"/>
                  </a:lnTo>
                  <a:lnTo>
                    <a:pt x="14" y="167"/>
                  </a:lnTo>
                  <a:lnTo>
                    <a:pt x="2" y="135"/>
                  </a:lnTo>
                  <a:lnTo>
                    <a:pt x="0" y="100"/>
                  </a:lnTo>
                  <a:lnTo>
                    <a:pt x="8" y="66"/>
                  </a:lnTo>
                  <a:lnTo>
                    <a:pt x="25" y="37"/>
                  </a:lnTo>
                  <a:lnTo>
                    <a:pt x="51" y="14"/>
                  </a:lnTo>
                  <a:lnTo>
                    <a:pt x="80" y="2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Freeform 264"/>
            <p:cNvSpPr>
              <a:spLocks/>
            </p:cNvSpPr>
            <p:nvPr/>
          </p:nvSpPr>
          <p:spPr bwMode="auto">
            <a:xfrm rot="10800000">
              <a:off x="11744278" y="6131771"/>
              <a:ext cx="175213" cy="172813"/>
            </a:xfrm>
            <a:custGeom>
              <a:avLst/>
              <a:gdLst>
                <a:gd name="T0" fmla="*/ 115 w 219"/>
                <a:gd name="T1" fmla="*/ 0 h 216"/>
                <a:gd name="T2" fmla="*/ 150 w 219"/>
                <a:gd name="T3" fmla="*/ 5 h 216"/>
                <a:gd name="T4" fmla="*/ 182 w 219"/>
                <a:gd name="T5" fmla="*/ 23 h 216"/>
                <a:gd name="T6" fmla="*/ 202 w 219"/>
                <a:gd name="T7" fmla="*/ 49 h 216"/>
                <a:gd name="T8" fmla="*/ 216 w 219"/>
                <a:gd name="T9" fmla="*/ 80 h 216"/>
                <a:gd name="T10" fmla="*/ 219 w 219"/>
                <a:gd name="T11" fmla="*/ 115 h 216"/>
                <a:gd name="T12" fmla="*/ 211 w 219"/>
                <a:gd name="T13" fmla="*/ 149 h 216"/>
                <a:gd name="T14" fmla="*/ 193 w 219"/>
                <a:gd name="T15" fmla="*/ 178 h 216"/>
                <a:gd name="T16" fmla="*/ 167 w 219"/>
                <a:gd name="T17" fmla="*/ 201 h 216"/>
                <a:gd name="T18" fmla="*/ 136 w 219"/>
                <a:gd name="T19" fmla="*/ 213 h 216"/>
                <a:gd name="T20" fmla="*/ 104 w 219"/>
                <a:gd name="T21" fmla="*/ 216 h 216"/>
                <a:gd name="T22" fmla="*/ 69 w 219"/>
                <a:gd name="T23" fmla="*/ 210 h 216"/>
                <a:gd name="T24" fmla="*/ 38 w 219"/>
                <a:gd name="T25" fmla="*/ 190 h 216"/>
                <a:gd name="T26" fmla="*/ 17 w 219"/>
                <a:gd name="T27" fmla="*/ 164 h 216"/>
                <a:gd name="T28" fmla="*/ 3 w 219"/>
                <a:gd name="T29" fmla="*/ 135 h 216"/>
                <a:gd name="T30" fmla="*/ 0 w 219"/>
                <a:gd name="T31" fmla="*/ 100 h 216"/>
                <a:gd name="T32" fmla="*/ 9 w 219"/>
                <a:gd name="T33" fmla="*/ 66 h 216"/>
                <a:gd name="T34" fmla="*/ 26 w 219"/>
                <a:gd name="T35" fmla="*/ 37 h 216"/>
                <a:gd name="T36" fmla="*/ 52 w 219"/>
                <a:gd name="T37" fmla="*/ 14 h 216"/>
                <a:gd name="T38" fmla="*/ 84 w 219"/>
                <a:gd name="T39" fmla="*/ 2 h 216"/>
                <a:gd name="T40" fmla="*/ 115 w 219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6">
                  <a:moveTo>
                    <a:pt x="115" y="0"/>
                  </a:moveTo>
                  <a:lnTo>
                    <a:pt x="150" y="5"/>
                  </a:lnTo>
                  <a:lnTo>
                    <a:pt x="182" y="23"/>
                  </a:lnTo>
                  <a:lnTo>
                    <a:pt x="202" y="49"/>
                  </a:lnTo>
                  <a:lnTo>
                    <a:pt x="216" y="80"/>
                  </a:lnTo>
                  <a:lnTo>
                    <a:pt x="219" y="115"/>
                  </a:lnTo>
                  <a:lnTo>
                    <a:pt x="211" y="149"/>
                  </a:lnTo>
                  <a:lnTo>
                    <a:pt x="193" y="178"/>
                  </a:lnTo>
                  <a:lnTo>
                    <a:pt x="167" y="201"/>
                  </a:lnTo>
                  <a:lnTo>
                    <a:pt x="136" y="213"/>
                  </a:lnTo>
                  <a:lnTo>
                    <a:pt x="104" y="216"/>
                  </a:lnTo>
                  <a:lnTo>
                    <a:pt x="69" y="210"/>
                  </a:lnTo>
                  <a:lnTo>
                    <a:pt x="38" y="190"/>
                  </a:lnTo>
                  <a:lnTo>
                    <a:pt x="17" y="164"/>
                  </a:lnTo>
                  <a:lnTo>
                    <a:pt x="3" y="135"/>
                  </a:lnTo>
                  <a:lnTo>
                    <a:pt x="0" y="100"/>
                  </a:lnTo>
                  <a:lnTo>
                    <a:pt x="9" y="66"/>
                  </a:lnTo>
                  <a:lnTo>
                    <a:pt x="26" y="37"/>
                  </a:lnTo>
                  <a:lnTo>
                    <a:pt x="52" y="14"/>
                  </a:lnTo>
                  <a:lnTo>
                    <a:pt x="84" y="2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" name="Freeform 265"/>
            <p:cNvSpPr>
              <a:spLocks/>
            </p:cNvSpPr>
            <p:nvPr/>
          </p:nvSpPr>
          <p:spPr bwMode="auto">
            <a:xfrm rot="10800000">
              <a:off x="11520262" y="6115770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8 h 219"/>
                <a:gd name="T4" fmla="*/ 179 w 219"/>
                <a:gd name="T5" fmla="*/ 26 h 219"/>
                <a:gd name="T6" fmla="*/ 202 w 219"/>
                <a:gd name="T7" fmla="*/ 52 h 219"/>
                <a:gd name="T8" fmla="*/ 216 w 219"/>
                <a:gd name="T9" fmla="*/ 83 h 219"/>
                <a:gd name="T10" fmla="*/ 219 w 219"/>
                <a:gd name="T11" fmla="*/ 118 h 219"/>
                <a:gd name="T12" fmla="*/ 210 w 219"/>
                <a:gd name="T13" fmla="*/ 150 h 219"/>
                <a:gd name="T14" fmla="*/ 193 w 219"/>
                <a:gd name="T15" fmla="*/ 181 h 219"/>
                <a:gd name="T16" fmla="*/ 167 w 219"/>
                <a:gd name="T17" fmla="*/ 202 h 219"/>
                <a:gd name="T18" fmla="*/ 135 w 219"/>
                <a:gd name="T19" fmla="*/ 216 h 219"/>
                <a:gd name="T20" fmla="*/ 101 w 219"/>
                <a:gd name="T21" fmla="*/ 219 h 219"/>
                <a:gd name="T22" fmla="*/ 69 w 219"/>
                <a:gd name="T23" fmla="*/ 210 h 219"/>
                <a:gd name="T24" fmla="*/ 37 w 219"/>
                <a:gd name="T25" fmla="*/ 193 h 219"/>
                <a:gd name="T26" fmla="*/ 14 w 219"/>
                <a:gd name="T27" fmla="*/ 167 h 219"/>
                <a:gd name="T28" fmla="*/ 3 w 219"/>
                <a:gd name="T29" fmla="*/ 135 h 219"/>
                <a:gd name="T30" fmla="*/ 0 w 219"/>
                <a:gd name="T31" fmla="*/ 104 h 219"/>
                <a:gd name="T32" fmla="*/ 8 w 219"/>
                <a:gd name="T33" fmla="*/ 69 h 219"/>
                <a:gd name="T34" fmla="*/ 26 w 219"/>
                <a:gd name="T35" fmla="*/ 37 h 219"/>
                <a:gd name="T36" fmla="*/ 52 w 219"/>
                <a:gd name="T37" fmla="*/ 17 h 219"/>
                <a:gd name="T38" fmla="*/ 80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8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6" y="83"/>
                  </a:lnTo>
                  <a:lnTo>
                    <a:pt x="219" y="118"/>
                  </a:lnTo>
                  <a:lnTo>
                    <a:pt x="210" y="150"/>
                  </a:lnTo>
                  <a:lnTo>
                    <a:pt x="193" y="181"/>
                  </a:lnTo>
                  <a:lnTo>
                    <a:pt x="167" y="202"/>
                  </a:lnTo>
                  <a:lnTo>
                    <a:pt x="135" y="216"/>
                  </a:lnTo>
                  <a:lnTo>
                    <a:pt x="101" y="219"/>
                  </a:lnTo>
                  <a:lnTo>
                    <a:pt x="69" y="210"/>
                  </a:lnTo>
                  <a:lnTo>
                    <a:pt x="37" y="193"/>
                  </a:lnTo>
                  <a:lnTo>
                    <a:pt x="14" y="167"/>
                  </a:lnTo>
                  <a:lnTo>
                    <a:pt x="3" y="135"/>
                  </a:lnTo>
                  <a:lnTo>
                    <a:pt x="0" y="104"/>
                  </a:lnTo>
                  <a:lnTo>
                    <a:pt x="8" y="69"/>
                  </a:lnTo>
                  <a:lnTo>
                    <a:pt x="26" y="37"/>
                  </a:lnTo>
                  <a:lnTo>
                    <a:pt x="52" y="17"/>
                  </a:lnTo>
                  <a:lnTo>
                    <a:pt x="80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Freeform 266"/>
            <p:cNvSpPr>
              <a:spLocks/>
            </p:cNvSpPr>
            <p:nvPr/>
          </p:nvSpPr>
          <p:spPr bwMode="auto">
            <a:xfrm rot="10800000">
              <a:off x="11298645" y="6083768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49 w 219"/>
                <a:gd name="T3" fmla="*/ 9 h 219"/>
                <a:gd name="T4" fmla="*/ 181 w 219"/>
                <a:gd name="T5" fmla="*/ 26 h 219"/>
                <a:gd name="T6" fmla="*/ 201 w 219"/>
                <a:gd name="T7" fmla="*/ 52 h 219"/>
                <a:gd name="T8" fmla="*/ 216 w 219"/>
                <a:gd name="T9" fmla="*/ 84 h 219"/>
                <a:gd name="T10" fmla="*/ 219 w 219"/>
                <a:gd name="T11" fmla="*/ 118 h 219"/>
                <a:gd name="T12" fmla="*/ 210 w 219"/>
                <a:gd name="T13" fmla="*/ 150 h 219"/>
                <a:gd name="T14" fmla="*/ 193 w 219"/>
                <a:gd name="T15" fmla="*/ 182 h 219"/>
                <a:gd name="T16" fmla="*/ 167 w 219"/>
                <a:gd name="T17" fmla="*/ 202 h 219"/>
                <a:gd name="T18" fmla="*/ 135 w 219"/>
                <a:gd name="T19" fmla="*/ 216 h 219"/>
                <a:gd name="T20" fmla="*/ 103 w 219"/>
                <a:gd name="T21" fmla="*/ 219 h 219"/>
                <a:gd name="T22" fmla="*/ 69 w 219"/>
                <a:gd name="T23" fmla="*/ 211 h 219"/>
                <a:gd name="T24" fmla="*/ 37 w 219"/>
                <a:gd name="T25" fmla="*/ 193 h 219"/>
                <a:gd name="T26" fmla="*/ 17 w 219"/>
                <a:gd name="T27" fmla="*/ 167 h 219"/>
                <a:gd name="T28" fmla="*/ 2 w 219"/>
                <a:gd name="T29" fmla="*/ 139 h 219"/>
                <a:gd name="T30" fmla="*/ 0 w 219"/>
                <a:gd name="T31" fmla="*/ 104 h 219"/>
                <a:gd name="T32" fmla="*/ 8 w 219"/>
                <a:gd name="T33" fmla="*/ 69 h 219"/>
                <a:gd name="T34" fmla="*/ 25 w 219"/>
                <a:gd name="T35" fmla="*/ 41 h 219"/>
                <a:gd name="T36" fmla="*/ 51 w 219"/>
                <a:gd name="T37" fmla="*/ 17 h 219"/>
                <a:gd name="T38" fmla="*/ 83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49" y="9"/>
                  </a:lnTo>
                  <a:lnTo>
                    <a:pt x="181" y="26"/>
                  </a:lnTo>
                  <a:lnTo>
                    <a:pt x="201" y="52"/>
                  </a:lnTo>
                  <a:lnTo>
                    <a:pt x="216" y="84"/>
                  </a:lnTo>
                  <a:lnTo>
                    <a:pt x="219" y="118"/>
                  </a:lnTo>
                  <a:lnTo>
                    <a:pt x="210" y="150"/>
                  </a:lnTo>
                  <a:lnTo>
                    <a:pt x="193" y="182"/>
                  </a:lnTo>
                  <a:lnTo>
                    <a:pt x="167" y="202"/>
                  </a:lnTo>
                  <a:lnTo>
                    <a:pt x="135" y="216"/>
                  </a:lnTo>
                  <a:lnTo>
                    <a:pt x="103" y="219"/>
                  </a:lnTo>
                  <a:lnTo>
                    <a:pt x="69" y="211"/>
                  </a:lnTo>
                  <a:lnTo>
                    <a:pt x="37" y="193"/>
                  </a:lnTo>
                  <a:lnTo>
                    <a:pt x="17" y="167"/>
                  </a:lnTo>
                  <a:lnTo>
                    <a:pt x="2" y="139"/>
                  </a:lnTo>
                  <a:lnTo>
                    <a:pt x="0" y="104"/>
                  </a:lnTo>
                  <a:lnTo>
                    <a:pt x="8" y="69"/>
                  </a:lnTo>
                  <a:lnTo>
                    <a:pt x="25" y="41"/>
                  </a:lnTo>
                  <a:lnTo>
                    <a:pt x="51" y="17"/>
                  </a:lnTo>
                  <a:lnTo>
                    <a:pt x="83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Freeform 267"/>
            <p:cNvSpPr>
              <a:spLocks/>
            </p:cNvSpPr>
            <p:nvPr/>
          </p:nvSpPr>
          <p:spPr bwMode="auto">
            <a:xfrm rot="10800000">
              <a:off x="10865014" y="5970959"/>
              <a:ext cx="176013" cy="175213"/>
            </a:xfrm>
            <a:custGeom>
              <a:avLst/>
              <a:gdLst>
                <a:gd name="T0" fmla="*/ 116 w 220"/>
                <a:gd name="T1" fmla="*/ 0 h 219"/>
                <a:gd name="T2" fmla="*/ 150 w 220"/>
                <a:gd name="T3" fmla="*/ 9 h 219"/>
                <a:gd name="T4" fmla="*/ 179 w 220"/>
                <a:gd name="T5" fmla="*/ 26 h 219"/>
                <a:gd name="T6" fmla="*/ 202 w 220"/>
                <a:gd name="T7" fmla="*/ 52 h 219"/>
                <a:gd name="T8" fmla="*/ 217 w 220"/>
                <a:gd name="T9" fmla="*/ 84 h 219"/>
                <a:gd name="T10" fmla="*/ 220 w 220"/>
                <a:gd name="T11" fmla="*/ 119 h 219"/>
                <a:gd name="T12" fmla="*/ 211 w 220"/>
                <a:gd name="T13" fmla="*/ 150 h 219"/>
                <a:gd name="T14" fmla="*/ 194 w 220"/>
                <a:gd name="T15" fmla="*/ 182 h 219"/>
                <a:gd name="T16" fmla="*/ 168 w 220"/>
                <a:gd name="T17" fmla="*/ 205 h 219"/>
                <a:gd name="T18" fmla="*/ 136 w 220"/>
                <a:gd name="T19" fmla="*/ 217 h 219"/>
                <a:gd name="T20" fmla="*/ 104 w 220"/>
                <a:gd name="T21" fmla="*/ 219 h 219"/>
                <a:gd name="T22" fmla="*/ 70 w 220"/>
                <a:gd name="T23" fmla="*/ 214 h 219"/>
                <a:gd name="T24" fmla="*/ 38 w 220"/>
                <a:gd name="T25" fmla="*/ 194 h 219"/>
                <a:gd name="T26" fmla="*/ 18 w 220"/>
                <a:gd name="T27" fmla="*/ 168 h 219"/>
                <a:gd name="T28" fmla="*/ 3 w 220"/>
                <a:gd name="T29" fmla="*/ 139 h 219"/>
                <a:gd name="T30" fmla="*/ 0 w 220"/>
                <a:gd name="T31" fmla="*/ 104 h 219"/>
                <a:gd name="T32" fmla="*/ 9 w 220"/>
                <a:gd name="T33" fmla="*/ 70 h 219"/>
                <a:gd name="T34" fmla="*/ 26 w 220"/>
                <a:gd name="T35" fmla="*/ 41 h 219"/>
                <a:gd name="T36" fmla="*/ 52 w 220"/>
                <a:gd name="T37" fmla="*/ 18 h 219"/>
                <a:gd name="T38" fmla="*/ 84 w 220"/>
                <a:gd name="T39" fmla="*/ 3 h 219"/>
                <a:gd name="T40" fmla="*/ 116 w 220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0" h="219">
                  <a:moveTo>
                    <a:pt x="116" y="0"/>
                  </a:moveTo>
                  <a:lnTo>
                    <a:pt x="150" y="9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7" y="84"/>
                  </a:lnTo>
                  <a:lnTo>
                    <a:pt x="220" y="119"/>
                  </a:lnTo>
                  <a:lnTo>
                    <a:pt x="211" y="150"/>
                  </a:lnTo>
                  <a:lnTo>
                    <a:pt x="194" y="182"/>
                  </a:lnTo>
                  <a:lnTo>
                    <a:pt x="168" y="205"/>
                  </a:lnTo>
                  <a:lnTo>
                    <a:pt x="136" y="217"/>
                  </a:lnTo>
                  <a:lnTo>
                    <a:pt x="104" y="219"/>
                  </a:lnTo>
                  <a:lnTo>
                    <a:pt x="70" y="214"/>
                  </a:lnTo>
                  <a:lnTo>
                    <a:pt x="38" y="194"/>
                  </a:lnTo>
                  <a:lnTo>
                    <a:pt x="18" y="168"/>
                  </a:lnTo>
                  <a:lnTo>
                    <a:pt x="3" y="139"/>
                  </a:lnTo>
                  <a:lnTo>
                    <a:pt x="0" y="104"/>
                  </a:lnTo>
                  <a:lnTo>
                    <a:pt x="9" y="70"/>
                  </a:lnTo>
                  <a:lnTo>
                    <a:pt x="26" y="41"/>
                  </a:lnTo>
                  <a:lnTo>
                    <a:pt x="52" y="18"/>
                  </a:lnTo>
                  <a:lnTo>
                    <a:pt x="84" y="3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Freeform 268"/>
            <p:cNvSpPr>
              <a:spLocks/>
            </p:cNvSpPr>
            <p:nvPr/>
          </p:nvSpPr>
          <p:spPr bwMode="auto">
            <a:xfrm rot="10800000">
              <a:off x="10655398" y="5890154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9 h 219"/>
                <a:gd name="T4" fmla="*/ 179 w 219"/>
                <a:gd name="T5" fmla="*/ 26 h 219"/>
                <a:gd name="T6" fmla="*/ 202 w 219"/>
                <a:gd name="T7" fmla="*/ 52 h 219"/>
                <a:gd name="T8" fmla="*/ 213 w 219"/>
                <a:gd name="T9" fmla="*/ 84 h 219"/>
                <a:gd name="T10" fmla="*/ 219 w 219"/>
                <a:gd name="T11" fmla="*/ 118 h 219"/>
                <a:gd name="T12" fmla="*/ 210 w 219"/>
                <a:gd name="T13" fmla="*/ 150 h 219"/>
                <a:gd name="T14" fmla="*/ 193 w 219"/>
                <a:gd name="T15" fmla="*/ 182 h 219"/>
                <a:gd name="T16" fmla="*/ 167 w 219"/>
                <a:gd name="T17" fmla="*/ 202 h 219"/>
                <a:gd name="T18" fmla="*/ 135 w 219"/>
                <a:gd name="T19" fmla="*/ 216 h 219"/>
                <a:gd name="T20" fmla="*/ 101 w 219"/>
                <a:gd name="T21" fmla="*/ 219 h 219"/>
                <a:gd name="T22" fmla="*/ 66 w 219"/>
                <a:gd name="T23" fmla="*/ 211 h 219"/>
                <a:gd name="T24" fmla="*/ 37 w 219"/>
                <a:gd name="T25" fmla="*/ 193 h 219"/>
                <a:gd name="T26" fmla="*/ 14 w 219"/>
                <a:gd name="T27" fmla="*/ 167 h 219"/>
                <a:gd name="T28" fmla="*/ 3 w 219"/>
                <a:gd name="T29" fmla="*/ 136 h 219"/>
                <a:gd name="T30" fmla="*/ 0 w 219"/>
                <a:gd name="T31" fmla="*/ 104 h 219"/>
                <a:gd name="T32" fmla="*/ 8 w 219"/>
                <a:gd name="T33" fmla="*/ 69 h 219"/>
                <a:gd name="T34" fmla="*/ 26 w 219"/>
                <a:gd name="T35" fmla="*/ 41 h 219"/>
                <a:gd name="T36" fmla="*/ 52 w 219"/>
                <a:gd name="T37" fmla="*/ 18 h 219"/>
                <a:gd name="T38" fmla="*/ 81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9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3" y="84"/>
                  </a:lnTo>
                  <a:lnTo>
                    <a:pt x="219" y="118"/>
                  </a:lnTo>
                  <a:lnTo>
                    <a:pt x="210" y="150"/>
                  </a:lnTo>
                  <a:lnTo>
                    <a:pt x="193" y="182"/>
                  </a:lnTo>
                  <a:lnTo>
                    <a:pt x="167" y="202"/>
                  </a:lnTo>
                  <a:lnTo>
                    <a:pt x="135" y="216"/>
                  </a:lnTo>
                  <a:lnTo>
                    <a:pt x="101" y="219"/>
                  </a:lnTo>
                  <a:lnTo>
                    <a:pt x="66" y="211"/>
                  </a:lnTo>
                  <a:lnTo>
                    <a:pt x="37" y="193"/>
                  </a:lnTo>
                  <a:lnTo>
                    <a:pt x="14" y="167"/>
                  </a:lnTo>
                  <a:lnTo>
                    <a:pt x="3" y="136"/>
                  </a:lnTo>
                  <a:lnTo>
                    <a:pt x="0" y="104"/>
                  </a:lnTo>
                  <a:lnTo>
                    <a:pt x="8" y="69"/>
                  </a:lnTo>
                  <a:lnTo>
                    <a:pt x="26" y="41"/>
                  </a:lnTo>
                  <a:lnTo>
                    <a:pt x="52" y="18"/>
                  </a:lnTo>
                  <a:lnTo>
                    <a:pt x="81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Freeform 269"/>
            <p:cNvSpPr>
              <a:spLocks/>
            </p:cNvSpPr>
            <p:nvPr/>
          </p:nvSpPr>
          <p:spPr bwMode="auto">
            <a:xfrm rot="10800000">
              <a:off x="10454584" y="5793346"/>
              <a:ext cx="172813" cy="175213"/>
            </a:xfrm>
            <a:custGeom>
              <a:avLst/>
              <a:gdLst>
                <a:gd name="T0" fmla="*/ 115 w 216"/>
                <a:gd name="T1" fmla="*/ 0 h 219"/>
                <a:gd name="T2" fmla="*/ 149 w 216"/>
                <a:gd name="T3" fmla="*/ 6 h 219"/>
                <a:gd name="T4" fmla="*/ 178 w 216"/>
                <a:gd name="T5" fmla="*/ 26 h 219"/>
                <a:gd name="T6" fmla="*/ 201 w 216"/>
                <a:gd name="T7" fmla="*/ 52 h 219"/>
                <a:gd name="T8" fmla="*/ 213 w 216"/>
                <a:gd name="T9" fmla="*/ 81 h 219"/>
                <a:gd name="T10" fmla="*/ 216 w 216"/>
                <a:gd name="T11" fmla="*/ 116 h 219"/>
                <a:gd name="T12" fmla="*/ 210 w 216"/>
                <a:gd name="T13" fmla="*/ 150 h 219"/>
                <a:gd name="T14" fmla="*/ 190 w 216"/>
                <a:gd name="T15" fmla="*/ 179 h 219"/>
                <a:gd name="T16" fmla="*/ 164 w 216"/>
                <a:gd name="T17" fmla="*/ 202 h 219"/>
                <a:gd name="T18" fmla="*/ 135 w 216"/>
                <a:gd name="T19" fmla="*/ 214 h 219"/>
                <a:gd name="T20" fmla="*/ 100 w 216"/>
                <a:gd name="T21" fmla="*/ 219 h 219"/>
                <a:gd name="T22" fmla="*/ 66 w 216"/>
                <a:gd name="T23" fmla="*/ 211 h 219"/>
                <a:gd name="T24" fmla="*/ 37 w 216"/>
                <a:gd name="T25" fmla="*/ 191 h 219"/>
                <a:gd name="T26" fmla="*/ 14 w 216"/>
                <a:gd name="T27" fmla="*/ 167 h 219"/>
                <a:gd name="T28" fmla="*/ 2 w 216"/>
                <a:gd name="T29" fmla="*/ 136 h 219"/>
                <a:gd name="T30" fmla="*/ 0 w 216"/>
                <a:gd name="T31" fmla="*/ 101 h 219"/>
                <a:gd name="T32" fmla="*/ 5 w 216"/>
                <a:gd name="T33" fmla="*/ 67 h 219"/>
                <a:gd name="T34" fmla="*/ 25 w 216"/>
                <a:gd name="T35" fmla="*/ 38 h 219"/>
                <a:gd name="T36" fmla="*/ 51 w 216"/>
                <a:gd name="T37" fmla="*/ 15 h 219"/>
                <a:gd name="T38" fmla="*/ 80 w 216"/>
                <a:gd name="T39" fmla="*/ 3 h 219"/>
                <a:gd name="T40" fmla="*/ 115 w 216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9">
                  <a:moveTo>
                    <a:pt x="115" y="0"/>
                  </a:moveTo>
                  <a:lnTo>
                    <a:pt x="149" y="6"/>
                  </a:lnTo>
                  <a:lnTo>
                    <a:pt x="178" y="26"/>
                  </a:lnTo>
                  <a:lnTo>
                    <a:pt x="201" y="52"/>
                  </a:lnTo>
                  <a:lnTo>
                    <a:pt x="213" y="81"/>
                  </a:lnTo>
                  <a:lnTo>
                    <a:pt x="216" y="116"/>
                  </a:lnTo>
                  <a:lnTo>
                    <a:pt x="210" y="150"/>
                  </a:lnTo>
                  <a:lnTo>
                    <a:pt x="190" y="179"/>
                  </a:lnTo>
                  <a:lnTo>
                    <a:pt x="164" y="202"/>
                  </a:lnTo>
                  <a:lnTo>
                    <a:pt x="135" y="214"/>
                  </a:lnTo>
                  <a:lnTo>
                    <a:pt x="100" y="219"/>
                  </a:lnTo>
                  <a:lnTo>
                    <a:pt x="66" y="211"/>
                  </a:lnTo>
                  <a:lnTo>
                    <a:pt x="37" y="191"/>
                  </a:lnTo>
                  <a:lnTo>
                    <a:pt x="14" y="167"/>
                  </a:lnTo>
                  <a:lnTo>
                    <a:pt x="2" y="136"/>
                  </a:lnTo>
                  <a:lnTo>
                    <a:pt x="0" y="101"/>
                  </a:lnTo>
                  <a:lnTo>
                    <a:pt x="5" y="67"/>
                  </a:lnTo>
                  <a:lnTo>
                    <a:pt x="25" y="38"/>
                  </a:lnTo>
                  <a:lnTo>
                    <a:pt x="51" y="15"/>
                  </a:lnTo>
                  <a:lnTo>
                    <a:pt x="80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Freeform 270"/>
            <p:cNvSpPr>
              <a:spLocks/>
            </p:cNvSpPr>
            <p:nvPr/>
          </p:nvSpPr>
          <p:spPr bwMode="auto">
            <a:xfrm rot="10800000">
              <a:off x="10258570" y="5684539"/>
              <a:ext cx="175213" cy="172813"/>
            </a:xfrm>
            <a:custGeom>
              <a:avLst/>
              <a:gdLst>
                <a:gd name="T0" fmla="*/ 115 w 219"/>
                <a:gd name="T1" fmla="*/ 0 h 216"/>
                <a:gd name="T2" fmla="*/ 150 w 219"/>
                <a:gd name="T3" fmla="*/ 5 h 216"/>
                <a:gd name="T4" fmla="*/ 181 w 219"/>
                <a:gd name="T5" fmla="*/ 23 h 216"/>
                <a:gd name="T6" fmla="*/ 201 w 219"/>
                <a:gd name="T7" fmla="*/ 49 h 216"/>
                <a:gd name="T8" fmla="*/ 216 w 219"/>
                <a:gd name="T9" fmla="*/ 80 h 216"/>
                <a:gd name="T10" fmla="*/ 219 w 219"/>
                <a:gd name="T11" fmla="*/ 115 h 216"/>
                <a:gd name="T12" fmla="*/ 210 w 219"/>
                <a:gd name="T13" fmla="*/ 150 h 216"/>
                <a:gd name="T14" fmla="*/ 193 w 219"/>
                <a:gd name="T15" fmla="*/ 178 h 216"/>
                <a:gd name="T16" fmla="*/ 167 w 219"/>
                <a:gd name="T17" fmla="*/ 201 h 216"/>
                <a:gd name="T18" fmla="*/ 135 w 219"/>
                <a:gd name="T19" fmla="*/ 213 h 216"/>
                <a:gd name="T20" fmla="*/ 103 w 219"/>
                <a:gd name="T21" fmla="*/ 216 h 216"/>
                <a:gd name="T22" fmla="*/ 69 w 219"/>
                <a:gd name="T23" fmla="*/ 210 h 216"/>
                <a:gd name="T24" fmla="*/ 40 w 219"/>
                <a:gd name="T25" fmla="*/ 190 h 216"/>
                <a:gd name="T26" fmla="*/ 17 w 219"/>
                <a:gd name="T27" fmla="*/ 164 h 216"/>
                <a:gd name="T28" fmla="*/ 3 w 219"/>
                <a:gd name="T29" fmla="*/ 135 h 216"/>
                <a:gd name="T30" fmla="*/ 0 w 219"/>
                <a:gd name="T31" fmla="*/ 101 h 216"/>
                <a:gd name="T32" fmla="*/ 8 w 219"/>
                <a:gd name="T33" fmla="*/ 66 h 216"/>
                <a:gd name="T34" fmla="*/ 26 w 219"/>
                <a:gd name="T35" fmla="*/ 37 h 216"/>
                <a:gd name="T36" fmla="*/ 52 w 219"/>
                <a:gd name="T37" fmla="*/ 14 h 216"/>
                <a:gd name="T38" fmla="*/ 83 w 219"/>
                <a:gd name="T39" fmla="*/ 3 h 216"/>
                <a:gd name="T40" fmla="*/ 115 w 219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6">
                  <a:moveTo>
                    <a:pt x="115" y="0"/>
                  </a:moveTo>
                  <a:lnTo>
                    <a:pt x="150" y="5"/>
                  </a:lnTo>
                  <a:lnTo>
                    <a:pt x="181" y="23"/>
                  </a:lnTo>
                  <a:lnTo>
                    <a:pt x="201" y="49"/>
                  </a:lnTo>
                  <a:lnTo>
                    <a:pt x="216" y="80"/>
                  </a:lnTo>
                  <a:lnTo>
                    <a:pt x="219" y="115"/>
                  </a:lnTo>
                  <a:lnTo>
                    <a:pt x="210" y="150"/>
                  </a:lnTo>
                  <a:lnTo>
                    <a:pt x="193" y="178"/>
                  </a:lnTo>
                  <a:lnTo>
                    <a:pt x="167" y="201"/>
                  </a:lnTo>
                  <a:lnTo>
                    <a:pt x="135" y="213"/>
                  </a:lnTo>
                  <a:lnTo>
                    <a:pt x="103" y="216"/>
                  </a:lnTo>
                  <a:lnTo>
                    <a:pt x="69" y="210"/>
                  </a:lnTo>
                  <a:lnTo>
                    <a:pt x="40" y="190"/>
                  </a:lnTo>
                  <a:lnTo>
                    <a:pt x="17" y="164"/>
                  </a:lnTo>
                  <a:lnTo>
                    <a:pt x="3" y="135"/>
                  </a:lnTo>
                  <a:lnTo>
                    <a:pt x="0" y="101"/>
                  </a:lnTo>
                  <a:lnTo>
                    <a:pt x="8" y="66"/>
                  </a:lnTo>
                  <a:lnTo>
                    <a:pt x="26" y="37"/>
                  </a:lnTo>
                  <a:lnTo>
                    <a:pt x="52" y="14"/>
                  </a:lnTo>
                  <a:lnTo>
                    <a:pt x="83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" name="Freeform 271"/>
            <p:cNvSpPr>
              <a:spLocks/>
            </p:cNvSpPr>
            <p:nvPr/>
          </p:nvSpPr>
          <p:spPr bwMode="auto">
            <a:xfrm rot="10800000">
              <a:off x="10072156" y="5560529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9 h 219"/>
                <a:gd name="T4" fmla="*/ 182 w 219"/>
                <a:gd name="T5" fmla="*/ 26 h 219"/>
                <a:gd name="T6" fmla="*/ 202 w 219"/>
                <a:gd name="T7" fmla="*/ 52 h 219"/>
                <a:gd name="T8" fmla="*/ 216 w 219"/>
                <a:gd name="T9" fmla="*/ 84 h 219"/>
                <a:gd name="T10" fmla="*/ 219 w 219"/>
                <a:gd name="T11" fmla="*/ 119 h 219"/>
                <a:gd name="T12" fmla="*/ 211 w 219"/>
                <a:gd name="T13" fmla="*/ 153 h 219"/>
                <a:gd name="T14" fmla="*/ 193 w 219"/>
                <a:gd name="T15" fmla="*/ 182 h 219"/>
                <a:gd name="T16" fmla="*/ 167 w 219"/>
                <a:gd name="T17" fmla="*/ 205 h 219"/>
                <a:gd name="T18" fmla="*/ 136 w 219"/>
                <a:gd name="T19" fmla="*/ 217 h 219"/>
                <a:gd name="T20" fmla="*/ 101 w 219"/>
                <a:gd name="T21" fmla="*/ 219 h 219"/>
                <a:gd name="T22" fmla="*/ 69 w 219"/>
                <a:gd name="T23" fmla="*/ 214 h 219"/>
                <a:gd name="T24" fmla="*/ 38 w 219"/>
                <a:gd name="T25" fmla="*/ 194 h 219"/>
                <a:gd name="T26" fmla="*/ 17 w 219"/>
                <a:gd name="T27" fmla="*/ 168 h 219"/>
                <a:gd name="T28" fmla="*/ 3 w 219"/>
                <a:gd name="T29" fmla="*/ 139 h 219"/>
                <a:gd name="T30" fmla="*/ 0 w 219"/>
                <a:gd name="T31" fmla="*/ 104 h 219"/>
                <a:gd name="T32" fmla="*/ 9 w 219"/>
                <a:gd name="T33" fmla="*/ 70 h 219"/>
                <a:gd name="T34" fmla="*/ 26 w 219"/>
                <a:gd name="T35" fmla="*/ 41 h 219"/>
                <a:gd name="T36" fmla="*/ 52 w 219"/>
                <a:gd name="T37" fmla="*/ 18 h 219"/>
                <a:gd name="T38" fmla="*/ 84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9"/>
                  </a:lnTo>
                  <a:lnTo>
                    <a:pt x="182" y="26"/>
                  </a:lnTo>
                  <a:lnTo>
                    <a:pt x="202" y="52"/>
                  </a:lnTo>
                  <a:lnTo>
                    <a:pt x="216" y="84"/>
                  </a:lnTo>
                  <a:lnTo>
                    <a:pt x="219" y="119"/>
                  </a:lnTo>
                  <a:lnTo>
                    <a:pt x="211" y="153"/>
                  </a:lnTo>
                  <a:lnTo>
                    <a:pt x="193" y="182"/>
                  </a:lnTo>
                  <a:lnTo>
                    <a:pt x="167" y="205"/>
                  </a:lnTo>
                  <a:lnTo>
                    <a:pt x="136" y="217"/>
                  </a:lnTo>
                  <a:lnTo>
                    <a:pt x="101" y="219"/>
                  </a:lnTo>
                  <a:lnTo>
                    <a:pt x="69" y="214"/>
                  </a:lnTo>
                  <a:lnTo>
                    <a:pt x="38" y="194"/>
                  </a:lnTo>
                  <a:lnTo>
                    <a:pt x="17" y="168"/>
                  </a:lnTo>
                  <a:lnTo>
                    <a:pt x="3" y="139"/>
                  </a:lnTo>
                  <a:lnTo>
                    <a:pt x="0" y="104"/>
                  </a:lnTo>
                  <a:lnTo>
                    <a:pt x="9" y="70"/>
                  </a:lnTo>
                  <a:lnTo>
                    <a:pt x="26" y="41"/>
                  </a:lnTo>
                  <a:lnTo>
                    <a:pt x="52" y="18"/>
                  </a:lnTo>
                  <a:lnTo>
                    <a:pt x="84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Freeform 272"/>
            <p:cNvSpPr>
              <a:spLocks/>
            </p:cNvSpPr>
            <p:nvPr/>
          </p:nvSpPr>
          <p:spPr bwMode="auto">
            <a:xfrm rot="10800000">
              <a:off x="9896944" y="5422119"/>
              <a:ext cx="172813" cy="175213"/>
            </a:xfrm>
            <a:custGeom>
              <a:avLst/>
              <a:gdLst>
                <a:gd name="T0" fmla="*/ 115 w 216"/>
                <a:gd name="T1" fmla="*/ 0 h 219"/>
                <a:gd name="T2" fmla="*/ 150 w 216"/>
                <a:gd name="T3" fmla="*/ 9 h 219"/>
                <a:gd name="T4" fmla="*/ 179 w 216"/>
                <a:gd name="T5" fmla="*/ 26 h 219"/>
                <a:gd name="T6" fmla="*/ 202 w 216"/>
                <a:gd name="T7" fmla="*/ 52 h 219"/>
                <a:gd name="T8" fmla="*/ 213 w 216"/>
                <a:gd name="T9" fmla="*/ 84 h 219"/>
                <a:gd name="T10" fmla="*/ 216 w 216"/>
                <a:gd name="T11" fmla="*/ 119 h 219"/>
                <a:gd name="T12" fmla="*/ 211 w 216"/>
                <a:gd name="T13" fmla="*/ 150 h 219"/>
                <a:gd name="T14" fmla="*/ 190 w 216"/>
                <a:gd name="T15" fmla="*/ 182 h 219"/>
                <a:gd name="T16" fmla="*/ 167 w 216"/>
                <a:gd name="T17" fmla="*/ 202 h 219"/>
                <a:gd name="T18" fmla="*/ 136 w 216"/>
                <a:gd name="T19" fmla="*/ 217 h 219"/>
                <a:gd name="T20" fmla="*/ 101 w 216"/>
                <a:gd name="T21" fmla="*/ 219 h 219"/>
                <a:gd name="T22" fmla="*/ 66 w 216"/>
                <a:gd name="T23" fmla="*/ 211 h 219"/>
                <a:gd name="T24" fmla="*/ 38 w 216"/>
                <a:gd name="T25" fmla="*/ 193 h 219"/>
                <a:gd name="T26" fmla="*/ 15 w 216"/>
                <a:gd name="T27" fmla="*/ 168 h 219"/>
                <a:gd name="T28" fmla="*/ 3 w 216"/>
                <a:gd name="T29" fmla="*/ 136 h 219"/>
                <a:gd name="T30" fmla="*/ 0 w 216"/>
                <a:gd name="T31" fmla="*/ 104 h 219"/>
                <a:gd name="T32" fmla="*/ 6 w 216"/>
                <a:gd name="T33" fmla="*/ 70 h 219"/>
                <a:gd name="T34" fmla="*/ 26 w 216"/>
                <a:gd name="T35" fmla="*/ 38 h 219"/>
                <a:gd name="T36" fmla="*/ 52 w 216"/>
                <a:gd name="T37" fmla="*/ 18 h 219"/>
                <a:gd name="T38" fmla="*/ 81 w 216"/>
                <a:gd name="T39" fmla="*/ 3 h 219"/>
                <a:gd name="T40" fmla="*/ 115 w 216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9">
                  <a:moveTo>
                    <a:pt x="115" y="0"/>
                  </a:moveTo>
                  <a:lnTo>
                    <a:pt x="150" y="9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3" y="84"/>
                  </a:lnTo>
                  <a:lnTo>
                    <a:pt x="216" y="119"/>
                  </a:lnTo>
                  <a:lnTo>
                    <a:pt x="211" y="150"/>
                  </a:lnTo>
                  <a:lnTo>
                    <a:pt x="190" y="182"/>
                  </a:lnTo>
                  <a:lnTo>
                    <a:pt x="167" y="202"/>
                  </a:lnTo>
                  <a:lnTo>
                    <a:pt x="136" y="217"/>
                  </a:lnTo>
                  <a:lnTo>
                    <a:pt x="101" y="219"/>
                  </a:lnTo>
                  <a:lnTo>
                    <a:pt x="66" y="211"/>
                  </a:lnTo>
                  <a:lnTo>
                    <a:pt x="38" y="193"/>
                  </a:lnTo>
                  <a:lnTo>
                    <a:pt x="15" y="168"/>
                  </a:lnTo>
                  <a:lnTo>
                    <a:pt x="3" y="136"/>
                  </a:lnTo>
                  <a:lnTo>
                    <a:pt x="0" y="104"/>
                  </a:lnTo>
                  <a:lnTo>
                    <a:pt x="6" y="70"/>
                  </a:lnTo>
                  <a:lnTo>
                    <a:pt x="26" y="38"/>
                  </a:lnTo>
                  <a:lnTo>
                    <a:pt x="52" y="18"/>
                  </a:lnTo>
                  <a:lnTo>
                    <a:pt x="81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Freeform 273"/>
            <p:cNvSpPr>
              <a:spLocks/>
            </p:cNvSpPr>
            <p:nvPr/>
          </p:nvSpPr>
          <p:spPr bwMode="auto">
            <a:xfrm rot="10800000">
              <a:off x="9728131" y="5271708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8 h 219"/>
                <a:gd name="T4" fmla="*/ 178 w 219"/>
                <a:gd name="T5" fmla="*/ 26 h 219"/>
                <a:gd name="T6" fmla="*/ 202 w 219"/>
                <a:gd name="T7" fmla="*/ 52 h 219"/>
                <a:gd name="T8" fmla="*/ 213 w 219"/>
                <a:gd name="T9" fmla="*/ 83 h 219"/>
                <a:gd name="T10" fmla="*/ 219 w 219"/>
                <a:gd name="T11" fmla="*/ 118 h 219"/>
                <a:gd name="T12" fmla="*/ 210 w 219"/>
                <a:gd name="T13" fmla="*/ 152 h 219"/>
                <a:gd name="T14" fmla="*/ 190 w 219"/>
                <a:gd name="T15" fmla="*/ 181 h 219"/>
                <a:gd name="T16" fmla="*/ 167 w 219"/>
                <a:gd name="T17" fmla="*/ 204 h 219"/>
                <a:gd name="T18" fmla="*/ 135 w 219"/>
                <a:gd name="T19" fmla="*/ 216 h 219"/>
                <a:gd name="T20" fmla="*/ 101 w 219"/>
                <a:gd name="T21" fmla="*/ 219 h 219"/>
                <a:gd name="T22" fmla="*/ 66 w 219"/>
                <a:gd name="T23" fmla="*/ 213 h 219"/>
                <a:gd name="T24" fmla="*/ 37 w 219"/>
                <a:gd name="T25" fmla="*/ 193 h 219"/>
                <a:gd name="T26" fmla="*/ 14 w 219"/>
                <a:gd name="T27" fmla="*/ 167 h 219"/>
                <a:gd name="T28" fmla="*/ 3 w 219"/>
                <a:gd name="T29" fmla="*/ 138 h 219"/>
                <a:gd name="T30" fmla="*/ 0 w 219"/>
                <a:gd name="T31" fmla="*/ 103 h 219"/>
                <a:gd name="T32" fmla="*/ 5 w 219"/>
                <a:gd name="T33" fmla="*/ 69 h 219"/>
                <a:gd name="T34" fmla="*/ 26 w 219"/>
                <a:gd name="T35" fmla="*/ 40 h 219"/>
                <a:gd name="T36" fmla="*/ 52 w 219"/>
                <a:gd name="T37" fmla="*/ 17 h 219"/>
                <a:gd name="T38" fmla="*/ 80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8"/>
                  </a:lnTo>
                  <a:lnTo>
                    <a:pt x="178" y="26"/>
                  </a:lnTo>
                  <a:lnTo>
                    <a:pt x="202" y="52"/>
                  </a:lnTo>
                  <a:lnTo>
                    <a:pt x="213" y="83"/>
                  </a:lnTo>
                  <a:lnTo>
                    <a:pt x="219" y="118"/>
                  </a:lnTo>
                  <a:lnTo>
                    <a:pt x="210" y="152"/>
                  </a:lnTo>
                  <a:lnTo>
                    <a:pt x="190" y="181"/>
                  </a:lnTo>
                  <a:lnTo>
                    <a:pt x="167" y="204"/>
                  </a:lnTo>
                  <a:lnTo>
                    <a:pt x="135" y="216"/>
                  </a:lnTo>
                  <a:lnTo>
                    <a:pt x="101" y="219"/>
                  </a:lnTo>
                  <a:lnTo>
                    <a:pt x="66" y="213"/>
                  </a:lnTo>
                  <a:lnTo>
                    <a:pt x="37" y="193"/>
                  </a:lnTo>
                  <a:lnTo>
                    <a:pt x="14" y="167"/>
                  </a:lnTo>
                  <a:lnTo>
                    <a:pt x="3" y="138"/>
                  </a:lnTo>
                  <a:lnTo>
                    <a:pt x="0" y="103"/>
                  </a:lnTo>
                  <a:lnTo>
                    <a:pt x="5" y="69"/>
                  </a:lnTo>
                  <a:lnTo>
                    <a:pt x="26" y="40"/>
                  </a:lnTo>
                  <a:lnTo>
                    <a:pt x="52" y="17"/>
                  </a:lnTo>
                  <a:lnTo>
                    <a:pt x="80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Freeform 274"/>
            <p:cNvSpPr>
              <a:spLocks/>
            </p:cNvSpPr>
            <p:nvPr/>
          </p:nvSpPr>
          <p:spPr bwMode="auto">
            <a:xfrm rot="10800000">
              <a:off x="9573720" y="5108496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9 h 219"/>
                <a:gd name="T4" fmla="*/ 179 w 219"/>
                <a:gd name="T5" fmla="*/ 26 h 219"/>
                <a:gd name="T6" fmla="*/ 202 w 219"/>
                <a:gd name="T7" fmla="*/ 52 h 219"/>
                <a:gd name="T8" fmla="*/ 213 w 219"/>
                <a:gd name="T9" fmla="*/ 81 h 219"/>
                <a:gd name="T10" fmla="*/ 219 w 219"/>
                <a:gd name="T11" fmla="*/ 116 h 219"/>
                <a:gd name="T12" fmla="*/ 210 w 219"/>
                <a:gd name="T13" fmla="*/ 150 h 219"/>
                <a:gd name="T14" fmla="*/ 193 w 219"/>
                <a:gd name="T15" fmla="*/ 179 h 219"/>
                <a:gd name="T16" fmla="*/ 167 w 219"/>
                <a:gd name="T17" fmla="*/ 202 h 219"/>
                <a:gd name="T18" fmla="*/ 135 w 219"/>
                <a:gd name="T19" fmla="*/ 216 h 219"/>
                <a:gd name="T20" fmla="*/ 101 w 219"/>
                <a:gd name="T21" fmla="*/ 219 h 219"/>
                <a:gd name="T22" fmla="*/ 66 w 219"/>
                <a:gd name="T23" fmla="*/ 211 h 219"/>
                <a:gd name="T24" fmla="*/ 37 w 219"/>
                <a:gd name="T25" fmla="*/ 191 h 219"/>
                <a:gd name="T26" fmla="*/ 14 w 219"/>
                <a:gd name="T27" fmla="*/ 167 h 219"/>
                <a:gd name="T28" fmla="*/ 3 w 219"/>
                <a:gd name="T29" fmla="*/ 136 h 219"/>
                <a:gd name="T30" fmla="*/ 0 w 219"/>
                <a:gd name="T31" fmla="*/ 101 h 219"/>
                <a:gd name="T32" fmla="*/ 6 w 219"/>
                <a:gd name="T33" fmla="*/ 67 h 219"/>
                <a:gd name="T34" fmla="*/ 26 w 219"/>
                <a:gd name="T35" fmla="*/ 38 h 219"/>
                <a:gd name="T36" fmla="*/ 52 w 219"/>
                <a:gd name="T37" fmla="*/ 15 h 219"/>
                <a:gd name="T38" fmla="*/ 81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9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3" y="81"/>
                  </a:lnTo>
                  <a:lnTo>
                    <a:pt x="219" y="116"/>
                  </a:lnTo>
                  <a:lnTo>
                    <a:pt x="210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5" y="216"/>
                  </a:lnTo>
                  <a:lnTo>
                    <a:pt x="101" y="219"/>
                  </a:lnTo>
                  <a:lnTo>
                    <a:pt x="66" y="211"/>
                  </a:lnTo>
                  <a:lnTo>
                    <a:pt x="37" y="191"/>
                  </a:lnTo>
                  <a:lnTo>
                    <a:pt x="14" y="167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6" y="67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1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Freeform 275"/>
            <p:cNvSpPr>
              <a:spLocks/>
            </p:cNvSpPr>
            <p:nvPr/>
          </p:nvSpPr>
          <p:spPr bwMode="auto">
            <a:xfrm rot="10800000">
              <a:off x="9432909" y="4934884"/>
              <a:ext cx="175213" cy="176013"/>
            </a:xfrm>
            <a:custGeom>
              <a:avLst/>
              <a:gdLst>
                <a:gd name="T0" fmla="*/ 118 w 219"/>
                <a:gd name="T1" fmla="*/ 0 h 220"/>
                <a:gd name="T2" fmla="*/ 153 w 219"/>
                <a:gd name="T3" fmla="*/ 9 h 220"/>
                <a:gd name="T4" fmla="*/ 181 w 219"/>
                <a:gd name="T5" fmla="*/ 26 h 220"/>
                <a:gd name="T6" fmla="*/ 204 w 219"/>
                <a:gd name="T7" fmla="*/ 52 h 220"/>
                <a:gd name="T8" fmla="*/ 216 w 219"/>
                <a:gd name="T9" fmla="*/ 84 h 220"/>
                <a:gd name="T10" fmla="*/ 219 w 219"/>
                <a:gd name="T11" fmla="*/ 116 h 220"/>
                <a:gd name="T12" fmla="*/ 210 w 219"/>
                <a:gd name="T13" fmla="*/ 150 h 220"/>
                <a:gd name="T14" fmla="*/ 193 w 219"/>
                <a:gd name="T15" fmla="*/ 179 h 220"/>
                <a:gd name="T16" fmla="*/ 167 w 219"/>
                <a:gd name="T17" fmla="*/ 202 h 220"/>
                <a:gd name="T18" fmla="*/ 138 w 219"/>
                <a:gd name="T19" fmla="*/ 217 h 220"/>
                <a:gd name="T20" fmla="*/ 104 w 219"/>
                <a:gd name="T21" fmla="*/ 220 h 220"/>
                <a:gd name="T22" fmla="*/ 69 w 219"/>
                <a:gd name="T23" fmla="*/ 211 h 220"/>
                <a:gd name="T24" fmla="*/ 40 w 219"/>
                <a:gd name="T25" fmla="*/ 194 h 220"/>
                <a:gd name="T26" fmla="*/ 17 w 219"/>
                <a:gd name="T27" fmla="*/ 168 h 220"/>
                <a:gd name="T28" fmla="*/ 3 w 219"/>
                <a:gd name="T29" fmla="*/ 136 h 220"/>
                <a:gd name="T30" fmla="*/ 0 w 219"/>
                <a:gd name="T31" fmla="*/ 101 h 220"/>
                <a:gd name="T32" fmla="*/ 8 w 219"/>
                <a:gd name="T33" fmla="*/ 70 h 220"/>
                <a:gd name="T34" fmla="*/ 26 w 219"/>
                <a:gd name="T35" fmla="*/ 38 h 220"/>
                <a:gd name="T36" fmla="*/ 52 w 219"/>
                <a:gd name="T37" fmla="*/ 18 h 220"/>
                <a:gd name="T38" fmla="*/ 83 w 219"/>
                <a:gd name="T39" fmla="*/ 3 h 220"/>
                <a:gd name="T40" fmla="*/ 118 w 219"/>
                <a:gd name="T41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20">
                  <a:moveTo>
                    <a:pt x="118" y="0"/>
                  </a:moveTo>
                  <a:lnTo>
                    <a:pt x="153" y="9"/>
                  </a:lnTo>
                  <a:lnTo>
                    <a:pt x="181" y="26"/>
                  </a:lnTo>
                  <a:lnTo>
                    <a:pt x="204" y="52"/>
                  </a:lnTo>
                  <a:lnTo>
                    <a:pt x="216" y="84"/>
                  </a:lnTo>
                  <a:lnTo>
                    <a:pt x="219" y="116"/>
                  </a:lnTo>
                  <a:lnTo>
                    <a:pt x="210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8" y="217"/>
                  </a:lnTo>
                  <a:lnTo>
                    <a:pt x="104" y="220"/>
                  </a:lnTo>
                  <a:lnTo>
                    <a:pt x="69" y="211"/>
                  </a:lnTo>
                  <a:lnTo>
                    <a:pt x="40" y="194"/>
                  </a:lnTo>
                  <a:lnTo>
                    <a:pt x="17" y="168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8" y="70"/>
                  </a:lnTo>
                  <a:lnTo>
                    <a:pt x="26" y="38"/>
                  </a:lnTo>
                  <a:lnTo>
                    <a:pt x="52" y="18"/>
                  </a:lnTo>
                  <a:lnTo>
                    <a:pt x="83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Freeform 276"/>
            <p:cNvSpPr>
              <a:spLocks/>
            </p:cNvSpPr>
            <p:nvPr/>
          </p:nvSpPr>
          <p:spPr bwMode="auto">
            <a:xfrm rot="10800000">
              <a:off x="9304100" y="4753270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53 w 219"/>
                <a:gd name="T3" fmla="*/ 9 h 219"/>
                <a:gd name="T4" fmla="*/ 182 w 219"/>
                <a:gd name="T5" fmla="*/ 26 h 219"/>
                <a:gd name="T6" fmla="*/ 202 w 219"/>
                <a:gd name="T7" fmla="*/ 52 h 219"/>
                <a:gd name="T8" fmla="*/ 216 w 219"/>
                <a:gd name="T9" fmla="*/ 84 h 219"/>
                <a:gd name="T10" fmla="*/ 219 w 219"/>
                <a:gd name="T11" fmla="*/ 118 h 219"/>
                <a:gd name="T12" fmla="*/ 211 w 219"/>
                <a:gd name="T13" fmla="*/ 153 h 219"/>
                <a:gd name="T14" fmla="*/ 193 w 219"/>
                <a:gd name="T15" fmla="*/ 182 h 219"/>
                <a:gd name="T16" fmla="*/ 167 w 219"/>
                <a:gd name="T17" fmla="*/ 205 h 219"/>
                <a:gd name="T18" fmla="*/ 136 w 219"/>
                <a:gd name="T19" fmla="*/ 216 h 219"/>
                <a:gd name="T20" fmla="*/ 104 w 219"/>
                <a:gd name="T21" fmla="*/ 219 h 219"/>
                <a:gd name="T22" fmla="*/ 69 w 219"/>
                <a:gd name="T23" fmla="*/ 213 h 219"/>
                <a:gd name="T24" fmla="*/ 41 w 219"/>
                <a:gd name="T25" fmla="*/ 193 h 219"/>
                <a:gd name="T26" fmla="*/ 17 w 219"/>
                <a:gd name="T27" fmla="*/ 167 h 219"/>
                <a:gd name="T28" fmla="*/ 3 w 219"/>
                <a:gd name="T29" fmla="*/ 139 h 219"/>
                <a:gd name="T30" fmla="*/ 0 w 219"/>
                <a:gd name="T31" fmla="*/ 104 h 219"/>
                <a:gd name="T32" fmla="*/ 9 w 219"/>
                <a:gd name="T33" fmla="*/ 69 h 219"/>
                <a:gd name="T34" fmla="*/ 26 w 219"/>
                <a:gd name="T35" fmla="*/ 41 h 219"/>
                <a:gd name="T36" fmla="*/ 52 w 219"/>
                <a:gd name="T37" fmla="*/ 17 h 219"/>
                <a:gd name="T38" fmla="*/ 84 w 219"/>
                <a:gd name="T39" fmla="*/ 3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53" y="9"/>
                  </a:lnTo>
                  <a:lnTo>
                    <a:pt x="182" y="26"/>
                  </a:lnTo>
                  <a:lnTo>
                    <a:pt x="202" y="52"/>
                  </a:lnTo>
                  <a:lnTo>
                    <a:pt x="216" y="84"/>
                  </a:lnTo>
                  <a:lnTo>
                    <a:pt x="219" y="118"/>
                  </a:lnTo>
                  <a:lnTo>
                    <a:pt x="211" y="153"/>
                  </a:lnTo>
                  <a:lnTo>
                    <a:pt x="193" y="182"/>
                  </a:lnTo>
                  <a:lnTo>
                    <a:pt x="167" y="205"/>
                  </a:lnTo>
                  <a:lnTo>
                    <a:pt x="136" y="216"/>
                  </a:lnTo>
                  <a:lnTo>
                    <a:pt x="104" y="219"/>
                  </a:lnTo>
                  <a:lnTo>
                    <a:pt x="69" y="213"/>
                  </a:lnTo>
                  <a:lnTo>
                    <a:pt x="41" y="193"/>
                  </a:lnTo>
                  <a:lnTo>
                    <a:pt x="17" y="167"/>
                  </a:lnTo>
                  <a:lnTo>
                    <a:pt x="3" y="139"/>
                  </a:lnTo>
                  <a:lnTo>
                    <a:pt x="0" y="104"/>
                  </a:lnTo>
                  <a:lnTo>
                    <a:pt x="9" y="69"/>
                  </a:lnTo>
                  <a:lnTo>
                    <a:pt x="26" y="41"/>
                  </a:lnTo>
                  <a:lnTo>
                    <a:pt x="52" y="17"/>
                  </a:lnTo>
                  <a:lnTo>
                    <a:pt x="84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Freeform 277"/>
            <p:cNvSpPr>
              <a:spLocks/>
            </p:cNvSpPr>
            <p:nvPr/>
          </p:nvSpPr>
          <p:spPr bwMode="auto">
            <a:xfrm rot="10800000">
              <a:off x="9188892" y="4559656"/>
              <a:ext cx="175213" cy="175213"/>
            </a:xfrm>
            <a:custGeom>
              <a:avLst/>
              <a:gdLst>
                <a:gd name="T0" fmla="*/ 116 w 219"/>
                <a:gd name="T1" fmla="*/ 0 h 219"/>
                <a:gd name="T2" fmla="*/ 150 w 219"/>
                <a:gd name="T3" fmla="*/ 9 h 219"/>
                <a:gd name="T4" fmla="*/ 182 w 219"/>
                <a:gd name="T5" fmla="*/ 26 h 219"/>
                <a:gd name="T6" fmla="*/ 202 w 219"/>
                <a:gd name="T7" fmla="*/ 52 h 219"/>
                <a:gd name="T8" fmla="*/ 217 w 219"/>
                <a:gd name="T9" fmla="*/ 81 h 219"/>
                <a:gd name="T10" fmla="*/ 219 w 219"/>
                <a:gd name="T11" fmla="*/ 116 h 219"/>
                <a:gd name="T12" fmla="*/ 211 w 219"/>
                <a:gd name="T13" fmla="*/ 150 h 219"/>
                <a:gd name="T14" fmla="*/ 193 w 219"/>
                <a:gd name="T15" fmla="*/ 179 h 219"/>
                <a:gd name="T16" fmla="*/ 168 w 219"/>
                <a:gd name="T17" fmla="*/ 202 h 219"/>
                <a:gd name="T18" fmla="*/ 136 w 219"/>
                <a:gd name="T19" fmla="*/ 214 h 219"/>
                <a:gd name="T20" fmla="*/ 104 w 219"/>
                <a:gd name="T21" fmla="*/ 219 h 219"/>
                <a:gd name="T22" fmla="*/ 69 w 219"/>
                <a:gd name="T23" fmla="*/ 211 h 219"/>
                <a:gd name="T24" fmla="*/ 38 w 219"/>
                <a:gd name="T25" fmla="*/ 193 h 219"/>
                <a:gd name="T26" fmla="*/ 18 w 219"/>
                <a:gd name="T27" fmla="*/ 167 h 219"/>
                <a:gd name="T28" fmla="*/ 3 w 219"/>
                <a:gd name="T29" fmla="*/ 136 h 219"/>
                <a:gd name="T30" fmla="*/ 0 w 219"/>
                <a:gd name="T31" fmla="*/ 101 h 219"/>
                <a:gd name="T32" fmla="*/ 9 w 219"/>
                <a:gd name="T33" fmla="*/ 67 h 219"/>
                <a:gd name="T34" fmla="*/ 26 w 219"/>
                <a:gd name="T35" fmla="*/ 38 h 219"/>
                <a:gd name="T36" fmla="*/ 52 w 219"/>
                <a:gd name="T37" fmla="*/ 15 h 219"/>
                <a:gd name="T38" fmla="*/ 84 w 219"/>
                <a:gd name="T39" fmla="*/ 3 h 219"/>
                <a:gd name="T40" fmla="*/ 116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6" y="0"/>
                  </a:moveTo>
                  <a:lnTo>
                    <a:pt x="150" y="9"/>
                  </a:lnTo>
                  <a:lnTo>
                    <a:pt x="182" y="26"/>
                  </a:lnTo>
                  <a:lnTo>
                    <a:pt x="202" y="52"/>
                  </a:lnTo>
                  <a:lnTo>
                    <a:pt x="217" y="81"/>
                  </a:lnTo>
                  <a:lnTo>
                    <a:pt x="219" y="116"/>
                  </a:lnTo>
                  <a:lnTo>
                    <a:pt x="211" y="150"/>
                  </a:lnTo>
                  <a:lnTo>
                    <a:pt x="193" y="179"/>
                  </a:lnTo>
                  <a:lnTo>
                    <a:pt x="168" y="202"/>
                  </a:lnTo>
                  <a:lnTo>
                    <a:pt x="136" y="214"/>
                  </a:lnTo>
                  <a:lnTo>
                    <a:pt x="104" y="219"/>
                  </a:lnTo>
                  <a:lnTo>
                    <a:pt x="69" y="211"/>
                  </a:lnTo>
                  <a:lnTo>
                    <a:pt x="38" y="193"/>
                  </a:lnTo>
                  <a:lnTo>
                    <a:pt x="18" y="167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9" y="67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4" y="3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Freeform 278"/>
            <p:cNvSpPr>
              <a:spLocks/>
            </p:cNvSpPr>
            <p:nvPr/>
          </p:nvSpPr>
          <p:spPr bwMode="auto">
            <a:xfrm rot="10800000">
              <a:off x="9087284" y="4361242"/>
              <a:ext cx="175213" cy="172813"/>
            </a:xfrm>
            <a:custGeom>
              <a:avLst/>
              <a:gdLst>
                <a:gd name="T0" fmla="*/ 115 w 219"/>
                <a:gd name="T1" fmla="*/ 0 h 216"/>
                <a:gd name="T2" fmla="*/ 150 w 219"/>
                <a:gd name="T3" fmla="*/ 6 h 216"/>
                <a:gd name="T4" fmla="*/ 179 w 219"/>
                <a:gd name="T5" fmla="*/ 26 h 216"/>
                <a:gd name="T6" fmla="*/ 202 w 219"/>
                <a:gd name="T7" fmla="*/ 52 h 216"/>
                <a:gd name="T8" fmla="*/ 213 w 219"/>
                <a:gd name="T9" fmla="*/ 81 h 216"/>
                <a:gd name="T10" fmla="*/ 219 w 219"/>
                <a:gd name="T11" fmla="*/ 115 h 216"/>
                <a:gd name="T12" fmla="*/ 211 w 219"/>
                <a:gd name="T13" fmla="*/ 150 h 216"/>
                <a:gd name="T14" fmla="*/ 193 w 219"/>
                <a:gd name="T15" fmla="*/ 179 h 216"/>
                <a:gd name="T16" fmla="*/ 167 w 219"/>
                <a:gd name="T17" fmla="*/ 202 h 216"/>
                <a:gd name="T18" fmla="*/ 136 w 219"/>
                <a:gd name="T19" fmla="*/ 213 h 216"/>
                <a:gd name="T20" fmla="*/ 101 w 219"/>
                <a:gd name="T21" fmla="*/ 216 h 216"/>
                <a:gd name="T22" fmla="*/ 69 w 219"/>
                <a:gd name="T23" fmla="*/ 210 h 216"/>
                <a:gd name="T24" fmla="*/ 38 w 219"/>
                <a:gd name="T25" fmla="*/ 190 h 216"/>
                <a:gd name="T26" fmla="*/ 15 w 219"/>
                <a:gd name="T27" fmla="*/ 167 h 216"/>
                <a:gd name="T28" fmla="*/ 3 w 219"/>
                <a:gd name="T29" fmla="*/ 135 h 216"/>
                <a:gd name="T30" fmla="*/ 0 w 219"/>
                <a:gd name="T31" fmla="*/ 101 h 216"/>
                <a:gd name="T32" fmla="*/ 6 w 219"/>
                <a:gd name="T33" fmla="*/ 66 h 216"/>
                <a:gd name="T34" fmla="*/ 26 w 219"/>
                <a:gd name="T35" fmla="*/ 37 h 216"/>
                <a:gd name="T36" fmla="*/ 52 w 219"/>
                <a:gd name="T37" fmla="*/ 14 h 216"/>
                <a:gd name="T38" fmla="*/ 81 w 219"/>
                <a:gd name="T39" fmla="*/ 3 h 216"/>
                <a:gd name="T40" fmla="*/ 115 w 219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6">
                  <a:moveTo>
                    <a:pt x="115" y="0"/>
                  </a:moveTo>
                  <a:lnTo>
                    <a:pt x="150" y="6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3" y="81"/>
                  </a:lnTo>
                  <a:lnTo>
                    <a:pt x="219" y="115"/>
                  </a:lnTo>
                  <a:lnTo>
                    <a:pt x="211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6" y="213"/>
                  </a:lnTo>
                  <a:lnTo>
                    <a:pt x="101" y="216"/>
                  </a:lnTo>
                  <a:lnTo>
                    <a:pt x="69" y="210"/>
                  </a:lnTo>
                  <a:lnTo>
                    <a:pt x="38" y="190"/>
                  </a:lnTo>
                  <a:lnTo>
                    <a:pt x="15" y="167"/>
                  </a:lnTo>
                  <a:lnTo>
                    <a:pt x="3" y="135"/>
                  </a:lnTo>
                  <a:lnTo>
                    <a:pt x="0" y="101"/>
                  </a:lnTo>
                  <a:lnTo>
                    <a:pt x="6" y="66"/>
                  </a:lnTo>
                  <a:lnTo>
                    <a:pt x="26" y="37"/>
                  </a:lnTo>
                  <a:lnTo>
                    <a:pt x="52" y="14"/>
                  </a:lnTo>
                  <a:lnTo>
                    <a:pt x="81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Freeform 279"/>
            <p:cNvSpPr>
              <a:spLocks/>
            </p:cNvSpPr>
            <p:nvPr/>
          </p:nvSpPr>
          <p:spPr bwMode="auto">
            <a:xfrm rot="10800000">
              <a:off x="9001678" y="4153227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8 h 219"/>
                <a:gd name="T4" fmla="*/ 179 w 219"/>
                <a:gd name="T5" fmla="*/ 25 h 219"/>
                <a:gd name="T6" fmla="*/ 202 w 219"/>
                <a:gd name="T7" fmla="*/ 51 h 219"/>
                <a:gd name="T8" fmla="*/ 216 w 219"/>
                <a:gd name="T9" fmla="*/ 83 h 219"/>
                <a:gd name="T10" fmla="*/ 219 w 219"/>
                <a:gd name="T11" fmla="*/ 118 h 219"/>
                <a:gd name="T12" fmla="*/ 210 w 219"/>
                <a:gd name="T13" fmla="*/ 152 h 219"/>
                <a:gd name="T14" fmla="*/ 190 w 219"/>
                <a:gd name="T15" fmla="*/ 181 h 219"/>
                <a:gd name="T16" fmla="*/ 167 w 219"/>
                <a:gd name="T17" fmla="*/ 204 h 219"/>
                <a:gd name="T18" fmla="*/ 135 w 219"/>
                <a:gd name="T19" fmla="*/ 216 h 219"/>
                <a:gd name="T20" fmla="*/ 101 w 219"/>
                <a:gd name="T21" fmla="*/ 219 h 219"/>
                <a:gd name="T22" fmla="*/ 66 w 219"/>
                <a:gd name="T23" fmla="*/ 210 h 219"/>
                <a:gd name="T24" fmla="*/ 37 w 219"/>
                <a:gd name="T25" fmla="*/ 193 h 219"/>
                <a:gd name="T26" fmla="*/ 14 w 219"/>
                <a:gd name="T27" fmla="*/ 167 h 219"/>
                <a:gd name="T28" fmla="*/ 3 w 219"/>
                <a:gd name="T29" fmla="*/ 138 h 219"/>
                <a:gd name="T30" fmla="*/ 0 w 219"/>
                <a:gd name="T31" fmla="*/ 103 h 219"/>
                <a:gd name="T32" fmla="*/ 8 w 219"/>
                <a:gd name="T33" fmla="*/ 69 h 219"/>
                <a:gd name="T34" fmla="*/ 26 w 219"/>
                <a:gd name="T35" fmla="*/ 40 h 219"/>
                <a:gd name="T36" fmla="*/ 52 w 219"/>
                <a:gd name="T37" fmla="*/ 17 h 219"/>
                <a:gd name="T38" fmla="*/ 81 w 219"/>
                <a:gd name="T39" fmla="*/ 5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8"/>
                  </a:lnTo>
                  <a:lnTo>
                    <a:pt x="179" y="25"/>
                  </a:lnTo>
                  <a:lnTo>
                    <a:pt x="202" y="51"/>
                  </a:lnTo>
                  <a:lnTo>
                    <a:pt x="216" y="83"/>
                  </a:lnTo>
                  <a:lnTo>
                    <a:pt x="219" y="118"/>
                  </a:lnTo>
                  <a:lnTo>
                    <a:pt x="210" y="152"/>
                  </a:lnTo>
                  <a:lnTo>
                    <a:pt x="190" y="181"/>
                  </a:lnTo>
                  <a:lnTo>
                    <a:pt x="167" y="204"/>
                  </a:lnTo>
                  <a:lnTo>
                    <a:pt x="135" y="216"/>
                  </a:lnTo>
                  <a:lnTo>
                    <a:pt x="101" y="219"/>
                  </a:lnTo>
                  <a:lnTo>
                    <a:pt x="66" y="210"/>
                  </a:lnTo>
                  <a:lnTo>
                    <a:pt x="37" y="193"/>
                  </a:lnTo>
                  <a:lnTo>
                    <a:pt x="14" y="167"/>
                  </a:lnTo>
                  <a:lnTo>
                    <a:pt x="3" y="138"/>
                  </a:lnTo>
                  <a:lnTo>
                    <a:pt x="0" y="103"/>
                  </a:lnTo>
                  <a:lnTo>
                    <a:pt x="8" y="69"/>
                  </a:lnTo>
                  <a:lnTo>
                    <a:pt x="26" y="40"/>
                  </a:lnTo>
                  <a:lnTo>
                    <a:pt x="52" y="17"/>
                  </a:lnTo>
                  <a:lnTo>
                    <a:pt x="81" y="5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Freeform 280"/>
            <p:cNvSpPr>
              <a:spLocks/>
            </p:cNvSpPr>
            <p:nvPr/>
          </p:nvSpPr>
          <p:spPr bwMode="auto">
            <a:xfrm rot="10800000">
              <a:off x="8879269" y="3721996"/>
              <a:ext cx="173613" cy="176013"/>
            </a:xfrm>
            <a:custGeom>
              <a:avLst/>
              <a:gdLst>
                <a:gd name="T0" fmla="*/ 116 w 217"/>
                <a:gd name="T1" fmla="*/ 0 h 220"/>
                <a:gd name="T2" fmla="*/ 150 w 217"/>
                <a:gd name="T3" fmla="*/ 9 h 220"/>
                <a:gd name="T4" fmla="*/ 179 w 217"/>
                <a:gd name="T5" fmla="*/ 26 h 220"/>
                <a:gd name="T6" fmla="*/ 202 w 217"/>
                <a:gd name="T7" fmla="*/ 52 h 220"/>
                <a:gd name="T8" fmla="*/ 214 w 217"/>
                <a:gd name="T9" fmla="*/ 84 h 220"/>
                <a:gd name="T10" fmla="*/ 217 w 217"/>
                <a:gd name="T11" fmla="*/ 116 h 220"/>
                <a:gd name="T12" fmla="*/ 211 w 217"/>
                <a:gd name="T13" fmla="*/ 150 h 220"/>
                <a:gd name="T14" fmla="*/ 191 w 217"/>
                <a:gd name="T15" fmla="*/ 182 h 220"/>
                <a:gd name="T16" fmla="*/ 165 w 217"/>
                <a:gd name="T17" fmla="*/ 202 h 220"/>
                <a:gd name="T18" fmla="*/ 136 w 217"/>
                <a:gd name="T19" fmla="*/ 217 h 220"/>
                <a:gd name="T20" fmla="*/ 101 w 217"/>
                <a:gd name="T21" fmla="*/ 220 h 220"/>
                <a:gd name="T22" fmla="*/ 67 w 217"/>
                <a:gd name="T23" fmla="*/ 211 h 220"/>
                <a:gd name="T24" fmla="*/ 38 w 217"/>
                <a:gd name="T25" fmla="*/ 194 h 220"/>
                <a:gd name="T26" fmla="*/ 15 w 217"/>
                <a:gd name="T27" fmla="*/ 168 h 220"/>
                <a:gd name="T28" fmla="*/ 3 w 217"/>
                <a:gd name="T29" fmla="*/ 136 h 220"/>
                <a:gd name="T30" fmla="*/ 0 w 217"/>
                <a:gd name="T31" fmla="*/ 104 h 220"/>
                <a:gd name="T32" fmla="*/ 6 w 217"/>
                <a:gd name="T33" fmla="*/ 70 h 220"/>
                <a:gd name="T34" fmla="*/ 26 w 217"/>
                <a:gd name="T35" fmla="*/ 38 h 220"/>
                <a:gd name="T36" fmla="*/ 49 w 217"/>
                <a:gd name="T37" fmla="*/ 18 h 220"/>
                <a:gd name="T38" fmla="*/ 81 w 217"/>
                <a:gd name="T39" fmla="*/ 3 h 220"/>
                <a:gd name="T40" fmla="*/ 116 w 217"/>
                <a:gd name="T41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7" h="220">
                  <a:moveTo>
                    <a:pt x="116" y="0"/>
                  </a:moveTo>
                  <a:lnTo>
                    <a:pt x="150" y="9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4" y="84"/>
                  </a:lnTo>
                  <a:lnTo>
                    <a:pt x="217" y="116"/>
                  </a:lnTo>
                  <a:lnTo>
                    <a:pt x="211" y="150"/>
                  </a:lnTo>
                  <a:lnTo>
                    <a:pt x="191" y="182"/>
                  </a:lnTo>
                  <a:lnTo>
                    <a:pt x="165" y="202"/>
                  </a:lnTo>
                  <a:lnTo>
                    <a:pt x="136" y="217"/>
                  </a:lnTo>
                  <a:lnTo>
                    <a:pt x="101" y="220"/>
                  </a:lnTo>
                  <a:lnTo>
                    <a:pt x="67" y="211"/>
                  </a:lnTo>
                  <a:lnTo>
                    <a:pt x="38" y="194"/>
                  </a:lnTo>
                  <a:lnTo>
                    <a:pt x="15" y="168"/>
                  </a:lnTo>
                  <a:lnTo>
                    <a:pt x="3" y="136"/>
                  </a:lnTo>
                  <a:lnTo>
                    <a:pt x="0" y="104"/>
                  </a:lnTo>
                  <a:lnTo>
                    <a:pt x="6" y="70"/>
                  </a:lnTo>
                  <a:lnTo>
                    <a:pt x="26" y="38"/>
                  </a:lnTo>
                  <a:lnTo>
                    <a:pt x="49" y="18"/>
                  </a:lnTo>
                  <a:lnTo>
                    <a:pt x="81" y="3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Freeform 281"/>
            <p:cNvSpPr>
              <a:spLocks/>
            </p:cNvSpPr>
            <p:nvPr/>
          </p:nvSpPr>
          <p:spPr bwMode="auto">
            <a:xfrm rot="10800000">
              <a:off x="8840066" y="3501179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6 h 219"/>
                <a:gd name="T4" fmla="*/ 178 w 219"/>
                <a:gd name="T5" fmla="*/ 26 h 219"/>
                <a:gd name="T6" fmla="*/ 201 w 219"/>
                <a:gd name="T7" fmla="*/ 52 h 219"/>
                <a:gd name="T8" fmla="*/ 216 w 219"/>
                <a:gd name="T9" fmla="*/ 81 h 219"/>
                <a:gd name="T10" fmla="*/ 219 w 219"/>
                <a:gd name="T11" fmla="*/ 115 h 219"/>
                <a:gd name="T12" fmla="*/ 210 w 219"/>
                <a:gd name="T13" fmla="*/ 150 h 219"/>
                <a:gd name="T14" fmla="*/ 193 w 219"/>
                <a:gd name="T15" fmla="*/ 179 h 219"/>
                <a:gd name="T16" fmla="*/ 167 w 219"/>
                <a:gd name="T17" fmla="*/ 202 h 219"/>
                <a:gd name="T18" fmla="*/ 135 w 219"/>
                <a:gd name="T19" fmla="*/ 216 h 219"/>
                <a:gd name="T20" fmla="*/ 101 w 219"/>
                <a:gd name="T21" fmla="*/ 219 h 219"/>
                <a:gd name="T22" fmla="*/ 66 w 219"/>
                <a:gd name="T23" fmla="*/ 211 h 219"/>
                <a:gd name="T24" fmla="*/ 37 w 219"/>
                <a:gd name="T25" fmla="*/ 193 h 219"/>
                <a:gd name="T26" fmla="*/ 14 w 219"/>
                <a:gd name="T27" fmla="*/ 167 h 219"/>
                <a:gd name="T28" fmla="*/ 2 w 219"/>
                <a:gd name="T29" fmla="*/ 136 h 219"/>
                <a:gd name="T30" fmla="*/ 0 w 219"/>
                <a:gd name="T31" fmla="*/ 101 h 219"/>
                <a:gd name="T32" fmla="*/ 8 w 219"/>
                <a:gd name="T33" fmla="*/ 69 h 219"/>
                <a:gd name="T34" fmla="*/ 26 w 219"/>
                <a:gd name="T35" fmla="*/ 38 h 219"/>
                <a:gd name="T36" fmla="*/ 51 w 219"/>
                <a:gd name="T37" fmla="*/ 17 h 219"/>
                <a:gd name="T38" fmla="*/ 83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6"/>
                  </a:lnTo>
                  <a:lnTo>
                    <a:pt x="178" y="26"/>
                  </a:lnTo>
                  <a:lnTo>
                    <a:pt x="201" y="52"/>
                  </a:lnTo>
                  <a:lnTo>
                    <a:pt x="216" y="81"/>
                  </a:lnTo>
                  <a:lnTo>
                    <a:pt x="219" y="115"/>
                  </a:lnTo>
                  <a:lnTo>
                    <a:pt x="210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5" y="216"/>
                  </a:lnTo>
                  <a:lnTo>
                    <a:pt x="101" y="219"/>
                  </a:lnTo>
                  <a:lnTo>
                    <a:pt x="66" y="211"/>
                  </a:lnTo>
                  <a:lnTo>
                    <a:pt x="37" y="193"/>
                  </a:lnTo>
                  <a:lnTo>
                    <a:pt x="14" y="167"/>
                  </a:lnTo>
                  <a:lnTo>
                    <a:pt x="2" y="136"/>
                  </a:lnTo>
                  <a:lnTo>
                    <a:pt x="0" y="101"/>
                  </a:lnTo>
                  <a:lnTo>
                    <a:pt x="8" y="69"/>
                  </a:lnTo>
                  <a:lnTo>
                    <a:pt x="26" y="38"/>
                  </a:lnTo>
                  <a:lnTo>
                    <a:pt x="51" y="17"/>
                  </a:lnTo>
                  <a:lnTo>
                    <a:pt x="83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Freeform 282"/>
            <p:cNvSpPr>
              <a:spLocks/>
            </p:cNvSpPr>
            <p:nvPr/>
          </p:nvSpPr>
          <p:spPr bwMode="auto">
            <a:xfrm rot="10800000">
              <a:off x="8819265" y="3279564"/>
              <a:ext cx="175213" cy="172813"/>
            </a:xfrm>
            <a:custGeom>
              <a:avLst/>
              <a:gdLst>
                <a:gd name="T0" fmla="*/ 118 w 219"/>
                <a:gd name="T1" fmla="*/ 0 h 216"/>
                <a:gd name="T2" fmla="*/ 149 w 219"/>
                <a:gd name="T3" fmla="*/ 5 h 216"/>
                <a:gd name="T4" fmla="*/ 181 w 219"/>
                <a:gd name="T5" fmla="*/ 26 h 216"/>
                <a:gd name="T6" fmla="*/ 201 w 219"/>
                <a:gd name="T7" fmla="*/ 49 h 216"/>
                <a:gd name="T8" fmla="*/ 216 w 219"/>
                <a:gd name="T9" fmla="*/ 80 h 216"/>
                <a:gd name="T10" fmla="*/ 219 w 219"/>
                <a:gd name="T11" fmla="*/ 115 h 216"/>
                <a:gd name="T12" fmla="*/ 210 w 219"/>
                <a:gd name="T13" fmla="*/ 150 h 216"/>
                <a:gd name="T14" fmla="*/ 193 w 219"/>
                <a:gd name="T15" fmla="*/ 178 h 216"/>
                <a:gd name="T16" fmla="*/ 167 w 219"/>
                <a:gd name="T17" fmla="*/ 201 h 216"/>
                <a:gd name="T18" fmla="*/ 135 w 219"/>
                <a:gd name="T19" fmla="*/ 213 h 216"/>
                <a:gd name="T20" fmla="*/ 103 w 219"/>
                <a:gd name="T21" fmla="*/ 216 h 216"/>
                <a:gd name="T22" fmla="*/ 69 w 219"/>
                <a:gd name="T23" fmla="*/ 210 h 216"/>
                <a:gd name="T24" fmla="*/ 37 w 219"/>
                <a:gd name="T25" fmla="*/ 190 h 216"/>
                <a:gd name="T26" fmla="*/ 17 w 219"/>
                <a:gd name="T27" fmla="*/ 164 h 216"/>
                <a:gd name="T28" fmla="*/ 2 w 219"/>
                <a:gd name="T29" fmla="*/ 135 h 216"/>
                <a:gd name="T30" fmla="*/ 0 w 219"/>
                <a:gd name="T31" fmla="*/ 101 h 216"/>
                <a:gd name="T32" fmla="*/ 8 w 219"/>
                <a:gd name="T33" fmla="*/ 66 h 216"/>
                <a:gd name="T34" fmla="*/ 25 w 219"/>
                <a:gd name="T35" fmla="*/ 37 h 216"/>
                <a:gd name="T36" fmla="*/ 51 w 219"/>
                <a:gd name="T37" fmla="*/ 14 h 216"/>
                <a:gd name="T38" fmla="*/ 83 w 219"/>
                <a:gd name="T39" fmla="*/ 3 h 216"/>
                <a:gd name="T40" fmla="*/ 118 w 219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6">
                  <a:moveTo>
                    <a:pt x="118" y="0"/>
                  </a:moveTo>
                  <a:lnTo>
                    <a:pt x="149" y="5"/>
                  </a:lnTo>
                  <a:lnTo>
                    <a:pt x="181" y="26"/>
                  </a:lnTo>
                  <a:lnTo>
                    <a:pt x="201" y="49"/>
                  </a:lnTo>
                  <a:lnTo>
                    <a:pt x="216" y="80"/>
                  </a:lnTo>
                  <a:lnTo>
                    <a:pt x="219" y="115"/>
                  </a:lnTo>
                  <a:lnTo>
                    <a:pt x="210" y="150"/>
                  </a:lnTo>
                  <a:lnTo>
                    <a:pt x="193" y="178"/>
                  </a:lnTo>
                  <a:lnTo>
                    <a:pt x="167" y="201"/>
                  </a:lnTo>
                  <a:lnTo>
                    <a:pt x="135" y="213"/>
                  </a:lnTo>
                  <a:lnTo>
                    <a:pt x="103" y="216"/>
                  </a:lnTo>
                  <a:lnTo>
                    <a:pt x="69" y="210"/>
                  </a:lnTo>
                  <a:lnTo>
                    <a:pt x="37" y="190"/>
                  </a:lnTo>
                  <a:lnTo>
                    <a:pt x="17" y="164"/>
                  </a:lnTo>
                  <a:lnTo>
                    <a:pt x="2" y="135"/>
                  </a:lnTo>
                  <a:lnTo>
                    <a:pt x="0" y="101"/>
                  </a:lnTo>
                  <a:lnTo>
                    <a:pt x="8" y="66"/>
                  </a:lnTo>
                  <a:lnTo>
                    <a:pt x="25" y="37"/>
                  </a:lnTo>
                  <a:lnTo>
                    <a:pt x="51" y="14"/>
                  </a:lnTo>
                  <a:lnTo>
                    <a:pt x="83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" name="Freeform 283"/>
            <p:cNvSpPr>
              <a:spLocks/>
            </p:cNvSpPr>
            <p:nvPr/>
          </p:nvSpPr>
          <p:spPr bwMode="auto">
            <a:xfrm rot="10800000">
              <a:off x="8815264" y="3053947"/>
              <a:ext cx="175213" cy="175213"/>
            </a:xfrm>
            <a:custGeom>
              <a:avLst/>
              <a:gdLst>
                <a:gd name="T0" fmla="*/ 119 w 219"/>
                <a:gd name="T1" fmla="*/ 0 h 219"/>
                <a:gd name="T2" fmla="*/ 150 w 219"/>
                <a:gd name="T3" fmla="*/ 6 h 219"/>
                <a:gd name="T4" fmla="*/ 182 w 219"/>
                <a:gd name="T5" fmla="*/ 26 h 219"/>
                <a:gd name="T6" fmla="*/ 202 w 219"/>
                <a:gd name="T7" fmla="*/ 52 h 219"/>
                <a:gd name="T8" fmla="*/ 217 w 219"/>
                <a:gd name="T9" fmla="*/ 81 h 219"/>
                <a:gd name="T10" fmla="*/ 219 w 219"/>
                <a:gd name="T11" fmla="*/ 116 h 219"/>
                <a:gd name="T12" fmla="*/ 211 w 219"/>
                <a:gd name="T13" fmla="*/ 150 h 219"/>
                <a:gd name="T14" fmla="*/ 193 w 219"/>
                <a:gd name="T15" fmla="*/ 179 h 219"/>
                <a:gd name="T16" fmla="*/ 168 w 219"/>
                <a:gd name="T17" fmla="*/ 202 h 219"/>
                <a:gd name="T18" fmla="*/ 136 w 219"/>
                <a:gd name="T19" fmla="*/ 214 h 219"/>
                <a:gd name="T20" fmla="*/ 104 w 219"/>
                <a:gd name="T21" fmla="*/ 219 h 219"/>
                <a:gd name="T22" fmla="*/ 70 w 219"/>
                <a:gd name="T23" fmla="*/ 211 h 219"/>
                <a:gd name="T24" fmla="*/ 41 w 219"/>
                <a:gd name="T25" fmla="*/ 193 h 219"/>
                <a:gd name="T26" fmla="*/ 18 w 219"/>
                <a:gd name="T27" fmla="*/ 167 h 219"/>
                <a:gd name="T28" fmla="*/ 3 w 219"/>
                <a:gd name="T29" fmla="*/ 136 h 219"/>
                <a:gd name="T30" fmla="*/ 0 w 219"/>
                <a:gd name="T31" fmla="*/ 101 h 219"/>
                <a:gd name="T32" fmla="*/ 9 w 219"/>
                <a:gd name="T33" fmla="*/ 67 h 219"/>
                <a:gd name="T34" fmla="*/ 26 w 219"/>
                <a:gd name="T35" fmla="*/ 38 h 219"/>
                <a:gd name="T36" fmla="*/ 52 w 219"/>
                <a:gd name="T37" fmla="*/ 15 h 219"/>
                <a:gd name="T38" fmla="*/ 84 w 219"/>
                <a:gd name="T39" fmla="*/ 3 h 219"/>
                <a:gd name="T40" fmla="*/ 119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9" y="0"/>
                  </a:moveTo>
                  <a:lnTo>
                    <a:pt x="150" y="6"/>
                  </a:lnTo>
                  <a:lnTo>
                    <a:pt x="182" y="26"/>
                  </a:lnTo>
                  <a:lnTo>
                    <a:pt x="202" y="52"/>
                  </a:lnTo>
                  <a:lnTo>
                    <a:pt x="217" y="81"/>
                  </a:lnTo>
                  <a:lnTo>
                    <a:pt x="219" y="116"/>
                  </a:lnTo>
                  <a:lnTo>
                    <a:pt x="211" y="150"/>
                  </a:lnTo>
                  <a:lnTo>
                    <a:pt x="193" y="179"/>
                  </a:lnTo>
                  <a:lnTo>
                    <a:pt x="168" y="202"/>
                  </a:lnTo>
                  <a:lnTo>
                    <a:pt x="136" y="214"/>
                  </a:lnTo>
                  <a:lnTo>
                    <a:pt x="104" y="219"/>
                  </a:lnTo>
                  <a:lnTo>
                    <a:pt x="70" y="211"/>
                  </a:lnTo>
                  <a:lnTo>
                    <a:pt x="41" y="193"/>
                  </a:lnTo>
                  <a:lnTo>
                    <a:pt x="18" y="167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9" y="67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4" y="3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Freeform 284"/>
            <p:cNvSpPr>
              <a:spLocks/>
            </p:cNvSpPr>
            <p:nvPr/>
          </p:nvSpPr>
          <p:spPr bwMode="auto">
            <a:xfrm rot="10800000">
              <a:off x="8826465" y="2829930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6 h 219"/>
                <a:gd name="T4" fmla="*/ 182 w 219"/>
                <a:gd name="T5" fmla="*/ 26 h 219"/>
                <a:gd name="T6" fmla="*/ 202 w 219"/>
                <a:gd name="T7" fmla="*/ 52 h 219"/>
                <a:gd name="T8" fmla="*/ 216 w 219"/>
                <a:gd name="T9" fmla="*/ 81 h 219"/>
                <a:gd name="T10" fmla="*/ 219 w 219"/>
                <a:gd name="T11" fmla="*/ 115 h 219"/>
                <a:gd name="T12" fmla="*/ 210 w 219"/>
                <a:gd name="T13" fmla="*/ 150 h 219"/>
                <a:gd name="T14" fmla="*/ 193 w 219"/>
                <a:gd name="T15" fmla="*/ 179 h 219"/>
                <a:gd name="T16" fmla="*/ 167 w 219"/>
                <a:gd name="T17" fmla="*/ 202 h 219"/>
                <a:gd name="T18" fmla="*/ 138 w 219"/>
                <a:gd name="T19" fmla="*/ 216 h 219"/>
                <a:gd name="T20" fmla="*/ 104 w 219"/>
                <a:gd name="T21" fmla="*/ 219 h 219"/>
                <a:gd name="T22" fmla="*/ 69 w 219"/>
                <a:gd name="T23" fmla="*/ 210 h 219"/>
                <a:gd name="T24" fmla="*/ 37 w 219"/>
                <a:gd name="T25" fmla="*/ 193 h 219"/>
                <a:gd name="T26" fmla="*/ 17 w 219"/>
                <a:gd name="T27" fmla="*/ 167 h 219"/>
                <a:gd name="T28" fmla="*/ 3 w 219"/>
                <a:gd name="T29" fmla="*/ 135 h 219"/>
                <a:gd name="T30" fmla="*/ 0 w 219"/>
                <a:gd name="T31" fmla="*/ 101 h 219"/>
                <a:gd name="T32" fmla="*/ 9 w 219"/>
                <a:gd name="T33" fmla="*/ 69 h 219"/>
                <a:gd name="T34" fmla="*/ 26 w 219"/>
                <a:gd name="T35" fmla="*/ 37 h 219"/>
                <a:gd name="T36" fmla="*/ 52 w 219"/>
                <a:gd name="T37" fmla="*/ 14 h 219"/>
                <a:gd name="T38" fmla="*/ 84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6"/>
                  </a:lnTo>
                  <a:lnTo>
                    <a:pt x="182" y="26"/>
                  </a:lnTo>
                  <a:lnTo>
                    <a:pt x="202" y="52"/>
                  </a:lnTo>
                  <a:lnTo>
                    <a:pt x="216" y="81"/>
                  </a:lnTo>
                  <a:lnTo>
                    <a:pt x="219" y="115"/>
                  </a:lnTo>
                  <a:lnTo>
                    <a:pt x="210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8" y="216"/>
                  </a:lnTo>
                  <a:lnTo>
                    <a:pt x="104" y="219"/>
                  </a:lnTo>
                  <a:lnTo>
                    <a:pt x="69" y="210"/>
                  </a:lnTo>
                  <a:lnTo>
                    <a:pt x="37" y="193"/>
                  </a:lnTo>
                  <a:lnTo>
                    <a:pt x="17" y="167"/>
                  </a:lnTo>
                  <a:lnTo>
                    <a:pt x="3" y="135"/>
                  </a:lnTo>
                  <a:lnTo>
                    <a:pt x="0" y="101"/>
                  </a:lnTo>
                  <a:lnTo>
                    <a:pt x="9" y="69"/>
                  </a:lnTo>
                  <a:lnTo>
                    <a:pt x="26" y="37"/>
                  </a:lnTo>
                  <a:lnTo>
                    <a:pt x="52" y="14"/>
                  </a:lnTo>
                  <a:lnTo>
                    <a:pt x="84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Freeform 285"/>
            <p:cNvSpPr>
              <a:spLocks/>
            </p:cNvSpPr>
            <p:nvPr/>
          </p:nvSpPr>
          <p:spPr bwMode="auto">
            <a:xfrm rot="10800000">
              <a:off x="8854468" y="2608314"/>
              <a:ext cx="175213" cy="175213"/>
            </a:xfrm>
            <a:custGeom>
              <a:avLst/>
              <a:gdLst>
                <a:gd name="T0" fmla="*/ 116 w 219"/>
                <a:gd name="T1" fmla="*/ 0 h 219"/>
                <a:gd name="T2" fmla="*/ 150 w 219"/>
                <a:gd name="T3" fmla="*/ 8 h 219"/>
                <a:gd name="T4" fmla="*/ 179 w 219"/>
                <a:gd name="T5" fmla="*/ 25 h 219"/>
                <a:gd name="T6" fmla="*/ 202 w 219"/>
                <a:gd name="T7" fmla="*/ 51 h 219"/>
                <a:gd name="T8" fmla="*/ 217 w 219"/>
                <a:gd name="T9" fmla="*/ 83 h 219"/>
                <a:gd name="T10" fmla="*/ 219 w 219"/>
                <a:gd name="T11" fmla="*/ 115 h 219"/>
                <a:gd name="T12" fmla="*/ 211 w 219"/>
                <a:gd name="T13" fmla="*/ 149 h 219"/>
                <a:gd name="T14" fmla="*/ 193 w 219"/>
                <a:gd name="T15" fmla="*/ 181 h 219"/>
                <a:gd name="T16" fmla="*/ 168 w 219"/>
                <a:gd name="T17" fmla="*/ 201 h 219"/>
                <a:gd name="T18" fmla="*/ 136 w 219"/>
                <a:gd name="T19" fmla="*/ 216 h 219"/>
                <a:gd name="T20" fmla="*/ 101 w 219"/>
                <a:gd name="T21" fmla="*/ 219 h 219"/>
                <a:gd name="T22" fmla="*/ 69 w 219"/>
                <a:gd name="T23" fmla="*/ 210 h 219"/>
                <a:gd name="T24" fmla="*/ 38 w 219"/>
                <a:gd name="T25" fmla="*/ 193 h 219"/>
                <a:gd name="T26" fmla="*/ 18 w 219"/>
                <a:gd name="T27" fmla="*/ 167 h 219"/>
                <a:gd name="T28" fmla="*/ 3 w 219"/>
                <a:gd name="T29" fmla="*/ 135 h 219"/>
                <a:gd name="T30" fmla="*/ 0 w 219"/>
                <a:gd name="T31" fmla="*/ 103 h 219"/>
                <a:gd name="T32" fmla="*/ 9 w 219"/>
                <a:gd name="T33" fmla="*/ 69 h 219"/>
                <a:gd name="T34" fmla="*/ 26 w 219"/>
                <a:gd name="T35" fmla="*/ 37 h 219"/>
                <a:gd name="T36" fmla="*/ 52 w 219"/>
                <a:gd name="T37" fmla="*/ 17 h 219"/>
                <a:gd name="T38" fmla="*/ 84 w 219"/>
                <a:gd name="T39" fmla="*/ 2 h 219"/>
                <a:gd name="T40" fmla="*/ 116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6" y="0"/>
                  </a:moveTo>
                  <a:lnTo>
                    <a:pt x="150" y="8"/>
                  </a:lnTo>
                  <a:lnTo>
                    <a:pt x="179" y="25"/>
                  </a:lnTo>
                  <a:lnTo>
                    <a:pt x="202" y="51"/>
                  </a:lnTo>
                  <a:lnTo>
                    <a:pt x="217" y="83"/>
                  </a:lnTo>
                  <a:lnTo>
                    <a:pt x="219" y="115"/>
                  </a:lnTo>
                  <a:lnTo>
                    <a:pt x="211" y="149"/>
                  </a:lnTo>
                  <a:lnTo>
                    <a:pt x="193" y="181"/>
                  </a:lnTo>
                  <a:lnTo>
                    <a:pt x="168" y="201"/>
                  </a:lnTo>
                  <a:lnTo>
                    <a:pt x="136" y="216"/>
                  </a:lnTo>
                  <a:lnTo>
                    <a:pt x="101" y="219"/>
                  </a:lnTo>
                  <a:lnTo>
                    <a:pt x="69" y="210"/>
                  </a:lnTo>
                  <a:lnTo>
                    <a:pt x="38" y="193"/>
                  </a:lnTo>
                  <a:lnTo>
                    <a:pt x="18" y="167"/>
                  </a:lnTo>
                  <a:lnTo>
                    <a:pt x="3" y="135"/>
                  </a:lnTo>
                  <a:lnTo>
                    <a:pt x="0" y="103"/>
                  </a:lnTo>
                  <a:lnTo>
                    <a:pt x="9" y="69"/>
                  </a:lnTo>
                  <a:lnTo>
                    <a:pt x="26" y="37"/>
                  </a:lnTo>
                  <a:lnTo>
                    <a:pt x="52" y="17"/>
                  </a:lnTo>
                  <a:lnTo>
                    <a:pt x="84" y="2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Freeform 286"/>
            <p:cNvSpPr>
              <a:spLocks/>
            </p:cNvSpPr>
            <p:nvPr/>
          </p:nvSpPr>
          <p:spPr bwMode="auto">
            <a:xfrm rot="10800000">
              <a:off x="8960075" y="2173083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50 w 219"/>
                <a:gd name="T3" fmla="*/ 9 h 219"/>
                <a:gd name="T4" fmla="*/ 181 w 219"/>
                <a:gd name="T5" fmla="*/ 26 h 219"/>
                <a:gd name="T6" fmla="*/ 201 w 219"/>
                <a:gd name="T7" fmla="*/ 52 h 219"/>
                <a:gd name="T8" fmla="*/ 216 w 219"/>
                <a:gd name="T9" fmla="*/ 84 h 219"/>
                <a:gd name="T10" fmla="*/ 219 w 219"/>
                <a:gd name="T11" fmla="*/ 116 h 219"/>
                <a:gd name="T12" fmla="*/ 210 w 219"/>
                <a:gd name="T13" fmla="*/ 150 h 219"/>
                <a:gd name="T14" fmla="*/ 193 w 219"/>
                <a:gd name="T15" fmla="*/ 182 h 219"/>
                <a:gd name="T16" fmla="*/ 167 w 219"/>
                <a:gd name="T17" fmla="*/ 202 h 219"/>
                <a:gd name="T18" fmla="*/ 138 w 219"/>
                <a:gd name="T19" fmla="*/ 216 h 219"/>
                <a:gd name="T20" fmla="*/ 103 w 219"/>
                <a:gd name="T21" fmla="*/ 219 h 219"/>
                <a:gd name="T22" fmla="*/ 69 w 219"/>
                <a:gd name="T23" fmla="*/ 211 h 219"/>
                <a:gd name="T24" fmla="*/ 40 w 219"/>
                <a:gd name="T25" fmla="*/ 193 h 219"/>
                <a:gd name="T26" fmla="*/ 17 w 219"/>
                <a:gd name="T27" fmla="*/ 167 h 219"/>
                <a:gd name="T28" fmla="*/ 3 w 219"/>
                <a:gd name="T29" fmla="*/ 136 h 219"/>
                <a:gd name="T30" fmla="*/ 0 w 219"/>
                <a:gd name="T31" fmla="*/ 101 h 219"/>
                <a:gd name="T32" fmla="*/ 8 w 219"/>
                <a:gd name="T33" fmla="*/ 69 h 219"/>
                <a:gd name="T34" fmla="*/ 26 w 219"/>
                <a:gd name="T35" fmla="*/ 38 h 219"/>
                <a:gd name="T36" fmla="*/ 52 w 219"/>
                <a:gd name="T37" fmla="*/ 18 h 219"/>
                <a:gd name="T38" fmla="*/ 83 w 219"/>
                <a:gd name="T39" fmla="*/ 3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50" y="9"/>
                  </a:lnTo>
                  <a:lnTo>
                    <a:pt x="181" y="26"/>
                  </a:lnTo>
                  <a:lnTo>
                    <a:pt x="201" y="52"/>
                  </a:lnTo>
                  <a:lnTo>
                    <a:pt x="216" y="84"/>
                  </a:lnTo>
                  <a:lnTo>
                    <a:pt x="219" y="116"/>
                  </a:lnTo>
                  <a:lnTo>
                    <a:pt x="210" y="150"/>
                  </a:lnTo>
                  <a:lnTo>
                    <a:pt x="193" y="182"/>
                  </a:lnTo>
                  <a:lnTo>
                    <a:pt x="167" y="202"/>
                  </a:lnTo>
                  <a:lnTo>
                    <a:pt x="138" y="216"/>
                  </a:lnTo>
                  <a:lnTo>
                    <a:pt x="103" y="219"/>
                  </a:lnTo>
                  <a:lnTo>
                    <a:pt x="69" y="211"/>
                  </a:lnTo>
                  <a:lnTo>
                    <a:pt x="40" y="193"/>
                  </a:lnTo>
                  <a:lnTo>
                    <a:pt x="17" y="167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8" y="69"/>
                  </a:lnTo>
                  <a:lnTo>
                    <a:pt x="26" y="38"/>
                  </a:lnTo>
                  <a:lnTo>
                    <a:pt x="52" y="18"/>
                  </a:lnTo>
                  <a:lnTo>
                    <a:pt x="83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Freeform 287"/>
            <p:cNvSpPr>
              <a:spLocks/>
            </p:cNvSpPr>
            <p:nvPr/>
          </p:nvSpPr>
          <p:spPr bwMode="auto">
            <a:xfrm rot="10800000">
              <a:off x="8870469" y="1896262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9 h 219"/>
                <a:gd name="T4" fmla="*/ 179 w 219"/>
                <a:gd name="T5" fmla="*/ 26 h 219"/>
                <a:gd name="T6" fmla="*/ 202 w 219"/>
                <a:gd name="T7" fmla="*/ 52 h 219"/>
                <a:gd name="T8" fmla="*/ 216 w 219"/>
                <a:gd name="T9" fmla="*/ 84 h 219"/>
                <a:gd name="T10" fmla="*/ 219 w 219"/>
                <a:gd name="T11" fmla="*/ 118 h 219"/>
                <a:gd name="T12" fmla="*/ 211 w 219"/>
                <a:gd name="T13" fmla="*/ 153 h 219"/>
                <a:gd name="T14" fmla="*/ 193 w 219"/>
                <a:gd name="T15" fmla="*/ 182 h 219"/>
                <a:gd name="T16" fmla="*/ 167 w 219"/>
                <a:gd name="T17" fmla="*/ 205 h 219"/>
                <a:gd name="T18" fmla="*/ 136 w 219"/>
                <a:gd name="T19" fmla="*/ 216 h 219"/>
                <a:gd name="T20" fmla="*/ 104 w 219"/>
                <a:gd name="T21" fmla="*/ 219 h 219"/>
                <a:gd name="T22" fmla="*/ 69 w 219"/>
                <a:gd name="T23" fmla="*/ 213 h 219"/>
                <a:gd name="T24" fmla="*/ 38 w 219"/>
                <a:gd name="T25" fmla="*/ 193 h 219"/>
                <a:gd name="T26" fmla="*/ 17 w 219"/>
                <a:gd name="T27" fmla="*/ 167 h 219"/>
                <a:gd name="T28" fmla="*/ 3 w 219"/>
                <a:gd name="T29" fmla="*/ 138 h 219"/>
                <a:gd name="T30" fmla="*/ 0 w 219"/>
                <a:gd name="T31" fmla="*/ 104 h 219"/>
                <a:gd name="T32" fmla="*/ 9 w 219"/>
                <a:gd name="T33" fmla="*/ 69 h 219"/>
                <a:gd name="T34" fmla="*/ 26 w 219"/>
                <a:gd name="T35" fmla="*/ 40 h 219"/>
                <a:gd name="T36" fmla="*/ 52 w 219"/>
                <a:gd name="T37" fmla="*/ 17 h 219"/>
                <a:gd name="T38" fmla="*/ 81 w 219"/>
                <a:gd name="T39" fmla="*/ 6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9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6" y="84"/>
                  </a:lnTo>
                  <a:lnTo>
                    <a:pt x="219" y="118"/>
                  </a:lnTo>
                  <a:lnTo>
                    <a:pt x="211" y="153"/>
                  </a:lnTo>
                  <a:lnTo>
                    <a:pt x="193" y="182"/>
                  </a:lnTo>
                  <a:lnTo>
                    <a:pt x="167" y="205"/>
                  </a:lnTo>
                  <a:lnTo>
                    <a:pt x="136" y="216"/>
                  </a:lnTo>
                  <a:lnTo>
                    <a:pt x="104" y="219"/>
                  </a:lnTo>
                  <a:lnTo>
                    <a:pt x="69" y="213"/>
                  </a:lnTo>
                  <a:lnTo>
                    <a:pt x="38" y="193"/>
                  </a:lnTo>
                  <a:lnTo>
                    <a:pt x="17" y="167"/>
                  </a:lnTo>
                  <a:lnTo>
                    <a:pt x="3" y="138"/>
                  </a:lnTo>
                  <a:lnTo>
                    <a:pt x="0" y="104"/>
                  </a:lnTo>
                  <a:lnTo>
                    <a:pt x="9" y="69"/>
                  </a:lnTo>
                  <a:lnTo>
                    <a:pt x="26" y="40"/>
                  </a:lnTo>
                  <a:lnTo>
                    <a:pt x="52" y="17"/>
                  </a:lnTo>
                  <a:lnTo>
                    <a:pt x="81" y="6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Freeform 288"/>
            <p:cNvSpPr>
              <a:spLocks/>
            </p:cNvSpPr>
            <p:nvPr/>
          </p:nvSpPr>
          <p:spPr bwMode="auto">
            <a:xfrm rot="10800000">
              <a:off x="8962475" y="1690647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50 w 219"/>
                <a:gd name="T3" fmla="*/ 8 h 219"/>
                <a:gd name="T4" fmla="*/ 181 w 219"/>
                <a:gd name="T5" fmla="*/ 26 h 219"/>
                <a:gd name="T6" fmla="*/ 202 w 219"/>
                <a:gd name="T7" fmla="*/ 52 h 219"/>
                <a:gd name="T8" fmla="*/ 216 w 219"/>
                <a:gd name="T9" fmla="*/ 83 h 219"/>
                <a:gd name="T10" fmla="*/ 219 w 219"/>
                <a:gd name="T11" fmla="*/ 115 h 219"/>
                <a:gd name="T12" fmla="*/ 210 w 219"/>
                <a:gd name="T13" fmla="*/ 149 h 219"/>
                <a:gd name="T14" fmla="*/ 193 w 219"/>
                <a:gd name="T15" fmla="*/ 181 h 219"/>
                <a:gd name="T16" fmla="*/ 167 w 219"/>
                <a:gd name="T17" fmla="*/ 201 h 219"/>
                <a:gd name="T18" fmla="*/ 135 w 219"/>
                <a:gd name="T19" fmla="*/ 216 h 219"/>
                <a:gd name="T20" fmla="*/ 104 w 219"/>
                <a:gd name="T21" fmla="*/ 219 h 219"/>
                <a:gd name="T22" fmla="*/ 69 w 219"/>
                <a:gd name="T23" fmla="*/ 210 h 219"/>
                <a:gd name="T24" fmla="*/ 40 w 219"/>
                <a:gd name="T25" fmla="*/ 193 h 219"/>
                <a:gd name="T26" fmla="*/ 17 w 219"/>
                <a:gd name="T27" fmla="*/ 167 h 219"/>
                <a:gd name="T28" fmla="*/ 3 w 219"/>
                <a:gd name="T29" fmla="*/ 135 h 219"/>
                <a:gd name="T30" fmla="*/ 0 w 219"/>
                <a:gd name="T31" fmla="*/ 103 h 219"/>
                <a:gd name="T32" fmla="*/ 8 w 219"/>
                <a:gd name="T33" fmla="*/ 69 h 219"/>
                <a:gd name="T34" fmla="*/ 26 w 219"/>
                <a:gd name="T35" fmla="*/ 37 h 219"/>
                <a:gd name="T36" fmla="*/ 52 w 219"/>
                <a:gd name="T37" fmla="*/ 17 h 219"/>
                <a:gd name="T38" fmla="*/ 83 w 219"/>
                <a:gd name="T39" fmla="*/ 3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50" y="8"/>
                  </a:lnTo>
                  <a:lnTo>
                    <a:pt x="181" y="26"/>
                  </a:lnTo>
                  <a:lnTo>
                    <a:pt x="202" y="52"/>
                  </a:lnTo>
                  <a:lnTo>
                    <a:pt x="216" y="83"/>
                  </a:lnTo>
                  <a:lnTo>
                    <a:pt x="219" y="115"/>
                  </a:lnTo>
                  <a:lnTo>
                    <a:pt x="210" y="149"/>
                  </a:lnTo>
                  <a:lnTo>
                    <a:pt x="193" y="181"/>
                  </a:lnTo>
                  <a:lnTo>
                    <a:pt x="167" y="201"/>
                  </a:lnTo>
                  <a:lnTo>
                    <a:pt x="135" y="216"/>
                  </a:lnTo>
                  <a:lnTo>
                    <a:pt x="104" y="219"/>
                  </a:lnTo>
                  <a:lnTo>
                    <a:pt x="69" y="210"/>
                  </a:lnTo>
                  <a:lnTo>
                    <a:pt x="40" y="193"/>
                  </a:lnTo>
                  <a:lnTo>
                    <a:pt x="17" y="167"/>
                  </a:lnTo>
                  <a:lnTo>
                    <a:pt x="3" y="135"/>
                  </a:lnTo>
                  <a:lnTo>
                    <a:pt x="0" y="103"/>
                  </a:lnTo>
                  <a:lnTo>
                    <a:pt x="8" y="69"/>
                  </a:lnTo>
                  <a:lnTo>
                    <a:pt x="26" y="37"/>
                  </a:lnTo>
                  <a:lnTo>
                    <a:pt x="52" y="17"/>
                  </a:lnTo>
                  <a:lnTo>
                    <a:pt x="83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Freeform 289"/>
            <p:cNvSpPr>
              <a:spLocks/>
            </p:cNvSpPr>
            <p:nvPr/>
          </p:nvSpPr>
          <p:spPr bwMode="auto">
            <a:xfrm rot="10800000">
              <a:off x="9068883" y="1492233"/>
              <a:ext cx="172813" cy="176013"/>
            </a:xfrm>
            <a:custGeom>
              <a:avLst/>
              <a:gdLst>
                <a:gd name="T0" fmla="*/ 115 w 216"/>
                <a:gd name="T1" fmla="*/ 0 h 220"/>
                <a:gd name="T2" fmla="*/ 150 w 216"/>
                <a:gd name="T3" fmla="*/ 6 h 220"/>
                <a:gd name="T4" fmla="*/ 179 w 216"/>
                <a:gd name="T5" fmla="*/ 26 h 220"/>
                <a:gd name="T6" fmla="*/ 202 w 216"/>
                <a:gd name="T7" fmla="*/ 52 h 220"/>
                <a:gd name="T8" fmla="*/ 213 w 216"/>
                <a:gd name="T9" fmla="*/ 81 h 220"/>
                <a:gd name="T10" fmla="*/ 216 w 216"/>
                <a:gd name="T11" fmla="*/ 116 h 220"/>
                <a:gd name="T12" fmla="*/ 211 w 216"/>
                <a:gd name="T13" fmla="*/ 150 h 220"/>
                <a:gd name="T14" fmla="*/ 190 w 216"/>
                <a:gd name="T15" fmla="*/ 179 h 220"/>
                <a:gd name="T16" fmla="*/ 164 w 216"/>
                <a:gd name="T17" fmla="*/ 202 h 220"/>
                <a:gd name="T18" fmla="*/ 136 w 216"/>
                <a:gd name="T19" fmla="*/ 217 h 220"/>
                <a:gd name="T20" fmla="*/ 101 w 216"/>
                <a:gd name="T21" fmla="*/ 220 h 220"/>
                <a:gd name="T22" fmla="*/ 66 w 216"/>
                <a:gd name="T23" fmla="*/ 211 h 220"/>
                <a:gd name="T24" fmla="*/ 38 w 216"/>
                <a:gd name="T25" fmla="*/ 194 h 220"/>
                <a:gd name="T26" fmla="*/ 15 w 216"/>
                <a:gd name="T27" fmla="*/ 168 h 220"/>
                <a:gd name="T28" fmla="*/ 3 w 216"/>
                <a:gd name="T29" fmla="*/ 136 h 220"/>
                <a:gd name="T30" fmla="*/ 0 w 216"/>
                <a:gd name="T31" fmla="*/ 101 h 220"/>
                <a:gd name="T32" fmla="*/ 6 w 216"/>
                <a:gd name="T33" fmla="*/ 67 h 220"/>
                <a:gd name="T34" fmla="*/ 26 w 216"/>
                <a:gd name="T35" fmla="*/ 38 h 220"/>
                <a:gd name="T36" fmla="*/ 52 w 216"/>
                <a:gd name="T37" fmla="*/ 15 h 220"/>
                <a:gd name="T38" fmla="*/ 81 w 216"/>
                <a:gd name="T39" fmla="*/ 3 h 220"/>
                <a:gd name="T40" fmla="*/ 115 w 216"/>
                <a:gd name="T41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20">
                  <a:moveTo>
                    <a:pt x="115" y="0"/>
                  </a:moveTo>
                  <a:lnTo>
                    <a:pt x="150" y="6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3" y="81"/>
                  </a:lnTo>
                  <a:lnTo>
                    <a:pt x="216" y="116"/>
                  </a:lnTo>
                  <a:lnTo>
                    <a:pt x="211" y="150"/>
                  </a:lnTo>
                  <a:lnTo>
                    <a:pt x="190" y="179"/>
                  </a:lnTo>
                  <a:lnTo>
                    <a:pt x="164" y="202"/>
                  </a:lnTo>
                  <a:lnTo>
                    <a:pt x="136" y="217"/>
                  </a:lnTo>
                  <a:lnTo>
                    <a:pt x="101" y="220"/>
                  </a:lnTo>
                  <a:lnTo>
                    <a:pt x="66" y="211"/>
                  </a:lnTo>
                  <a:lnTo>
                    <a:pt x="38" y="194"/>
                  </a:lnTo>
                  <a:lnTo>
                    <a:pt x="15" y="168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6" y="67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1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" name="Freeform 290"/>
            <p:cNvSpPr>
              <a:spLocks/>
            </p:cNvSpPr>
            <p:nvPr/>
          </p:nvSpPr>
          <p:spPr bwMode="auto">
            <a:xfrm rot="10800000">
              <a:off x="9220894" y="1337822"/>
              <a:ext cx="108008" cy="108808"/>
            </a:xfrm>
            <a:custGeom>
              <a:avLst/>
              <a:gdLst>
                <a:gd name="T0" fmla="*/ 66 w 135"/>
                <a:gd name="T1" fmla="*/ 0 h 136"/>
                <a:gd name="T2" fmla="*/ 95 w 135"/>
                <a:gd name="T3" fmla="*/ 6 h 136"/>
                <a:gd name="T4" fmla="*/ 118 w 135"/>
                <a:gd name="T5" fmla="*/ 20 h 136"/>
                <a:gd name="T6" fmla="*/ 132 w 135"/>
                <a:gd name="T7" fmla="*/ 43 h 136"/>
                <a:gd name="T8" fmla="*/ 135 w 135"/>
                <a:gd name="T9" fmla="*/ 69 h 136"/>
                <a:gd name="T10" fmla="*/ 132 w 135"/>
                <a:gd name="T11" fmla="*/ 95 h 136"/>
                <a:gd name="T12" fmla="*/ 118 w 135"/>
                <a:gd name="T13" fmla="*/ 118 h 136"/>
                <a:gd name="T14" fmla="*/ 95 w 135"/>
                <a:gd name="T15" fmla="*/ 133 h 136"/>
                <a:gd name="T16" fmla="*/ 69 w 135"/>
                <a:gd name="T17" fmla="*/ 136 h 136"/>
                <a:gd name="T18" fmla="*/ 43 w 135"/>
                <a:gd name="T19" fmla="*/ 133 h 136"/>
                <a:gd name="T20" fmla="*/ 20 w 135"/>
                <a:gd name="T21" fmla="*/ 115 h 136"/>
                <a:gd name="T22" fmla="*/ 5 w 135"/>
                <a:gd name="T23" fmla="*/ 95 h 136"/>
                <a:gd name="T24" fmla="*/ 0 w 135"/>
                <a:gd name="T25" fmla="*/ 69 h 136"/>
                <a:gd name="T26" fmla="*/ 5 w 135"/>
                <a:gd name="T27" fmla="*/ 43 h 136"/>
                <a:gd name="T28" fmla="*/ 20 w 135"/>
                <a:gd name="T29" fmla="*/ 20 h 136"/>
                <a:gd name="T30" fmla="*/ 43 w 135"/>
                <a:gd name="T31" fmla="*/ 6 h 136"/>
                <a:gd name="T32" fmla="*/ 66 w 135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6">
                  <a:moveTo>
                    <a:pt x="66" y="0"/>
                  </a:moveTo>
                  <a:lnTo>
                    <a:pt x="95" y="6"/>
                  </a:lnTo>
                  <a:lnTo>
                    <a:pt x="118" y="20"/>
                  </a:lnTo>
                  <a:lnTo>
                    <a:pt x="132" y="43"/>
                  </a:lnTo>
                  <a:lnTo>
                    <a:pt x="135" y="69"/>
                  </a:lnTo>
                  <a:lnTo>
                    <a:pt x="132" y="95"/>
                  </a:lnTo>
                  <a:lnTo>
                    <a:pt x="118" y="118"/>
                  </a:lnTo>
                  <a:lnTo>
                    <a:pt x="95" y="133"/>
                  </a:lnTo>
                  <a:lnTo>
                    <a:pt x="69" y="136"/>
                  </a:lnTo>
                  <a:lnTo>
                    <a:pt x="43" y="133"/>
                  </a:lnTo>
                  <a:lnTo>
                    <a:pt x="20" y="115"/>
                  </a:lnTo>
                  <a:lnTo>
                    <a:pt x="5" y="95"/>
                  </a:lnTo>
                  <a:lnTo>
                    <a:pt x="0" y="69"/>
                  </a:lnTo>
                  <a:lnTo>
                    <a:pt x="5" y="43"/>
                  </a:lnTo>
                  <a:lnTo>
                    <a:pt x="20" y="20"/>
                  </a:lnTo>
                  <a:lnTo>
                    <a:pt x="43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Freeform 291"/>
            <p:cNvSpPr>
              <a:spLocks/>
            </p:cNvSpPr>
            <p:nvPr/>
          </p:nvSpPr>
          <p:spPr bwMode="auto">
            <a:xfrm rot="10800000">
              <a:off x="9352104" y="1156208"/>
              <a:ext cx="108808" cy="108008"/>
            </a:xfrm>
            <a:custGeom>
              <a:avLst/>
              <a:gdLst>
                <a:gd name="T0" fmla="*/ 67 w 136"/>
                <a:gd name="T1" fmla="*/ 0 h 135"/>
                <a:gd name="T2" fmla="*/ 92 w 136"/>
                <a:gd name="T3" fmla="*/ 6 h 135"/>
                <a:gd name="T4" fmla="*/ 116 w 136"/>
                <a:gd name="T5" fmla="*/ 20 h 135"/>
                <a:gd name="T6" fmla="*/ 130 w 136"/>
                <a:gd name="T7" fmla="*/ 40 h 135"/>
                <a:gd name="T8" fmla="*/ 136 w 136"/>
                <a:gd name="T9" fmla="*/ 66 h 135"/>
                <a:gd name="T10" fmla="*/ 130 w 136"/>
                <a:gd name="T11" fmla="*/ 92 h 135"/>
                <a:gd name="T12" fmla="*/ 116 w 136"/>
                <a:gd name="T13" fmla="*/ 115 h 135"/>
                <a:gd name="T14" fmla="*/ 95 w 136"/>
                <a:gd name="T15" fmla="*/ 130 h 135"/>
                <a:gd name="T16" fmla="*/ 69 w 136"/>
                <a:gd name="T17" fmla="*/ 135 h 135"/>
                <a:gd name="T18" fmla="*/ 43 w 136"/>
                <a:gd name="T19" fmla="*/ 130 h 135"/>
                <a:gd name="T20" fmla="*/ 20 w 136"/>
                <a:gd name="T21" fmla="*/ 115 h 135"/>
                <a:gd name="T22" fmla="*/ 6 w 136"/>
                <a:gd name="T23" fmla="*/ 95 h 135"/>
                <a:gd name="T24" fmla="*/ 0 w 136"/>
                <a:gd name="T25" fmla="*/ 69 h 135"/>
                <a:gd name="T26" fmla="*/ 6 w 136"/>
                <a:gd name="T27" fmla="*/ 43 h 135"/>
                <a:gd name="T28" fmla="*/ 20 w 136"/>
                <a:gd name="T29" fmla="*/ 20 h 135"/>
                <a:gd name="T30" fmla="*/ 41 w 136"/>
                <a:gd name="T31" fmla="*/ 6 h 135"/>
                <a:gd name="T32" fmla="*/ 67 w 136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92" y="6"/>
                  </a:lnTo>
                  <a:lnTo>
                    <a:pt x="116" y="20"/>
                  </a:lnTo>
                  <a:lnTo>
                    <a:pt x="130" y="40"/>
                  </a:lnTo>
                  <a:lnTo>
                    <a:pt x="136" y="66"/>
                  </a:lnTo>
                  <a:lnTo>
                    <a:pt x="130" y="92"/>
                  </a:lnTo>
                  <a:lnTo>
                    <a:pt x="116" y="115"/>
                  </a:lnTo>
                  <a:lnTo>
                    <a:pt x="95" y="130"/>
                  </a:lnTo>
                  <a:lnTo>
                    <a:pt x="69" y="135"/>
                  </a:lnTo>
                  <a:lnTo>
                    <a:pt x="43" y="130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1" y="6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" name="Freeform 292"/>
            <p:cNvSpPr>
              <a:spLocks/>
            </p:cNvSpPr>
            <p:nvPr/>
          </p:nvSpPr>
          <p:spPr bwMode="auto">
            <a:xfrm rot="10800000">
              <a:off x="9785735" y="639371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50 w 219"/>
                <a:gd name="T3" fmla="*/ 6 h 219"/>
                <a:gd name="T4" fmla="*/ 181 w 219"/>
                <a:gd name="T5" fmla="*/ 26 h 219"/>
                <a:gd name="T6" fmla="*/ 204 w 219"/>
                <a:gd name="T7" fmla="*/ 52 h 219"/>
                <a:gd name="T8" fmla="*/ 216 w 219"/>
                <a:gd name="T9" fmla="*/ 81 h 219"/>
                <a:gd name="T10" fmla="*/ 219 w 219"/>
                <a:gd name="T11" fmla="*/ 115 h 219"/>
                <a:gd name="T12" fmla="*/ 213 w 219"/>
                <a:gd name="T13" fmla="*/ 150 h 219"/>
                <a:gd name="T14" fmla="*/ 193 w 219"/>
                <a:gd name="T15" fmla="*/ 179 h 219"/>
                <a:gd name="T16" fmla="*/ 167 w 219"/>
                <a:gd name="T17" fmla="*/ 202 h 219"/>
                <a:gd name="T18" fmla="*/ 138 w 219"/>
                <a:gd name="T19" fmla="*/ 213 h 219"/>
                <a:gd name="T20" fmla="*/ 103 w 219"/>
                <a:gd name="T21" fmla="*/ 219 h 219"/>
                <a:gd name="T22" fmla="*/ 69 w 219"/>
                <a:gd name="T23" fmla="*/ 210 h 219"/>
                <a:gd name="T24" fmla="*/ 40 w 219"/>
                <a:gd name="T25" fmla="*/ 193 h 219"/>
                <a:gd name="T26" fmla="*/ 17 w 219"/>
                <a:gd name="T27" fmla="*/ 167 h 219"/>
                <a:gd name="T28" fmla="*/ 3 w 219"/>
                <a:gd name="T29" fmla="*/ 135 h 219"/>
                <a:gd name="T30" fmla="*/ 0 w 219"/>
                <a:gd name="T31" fmla="*/ 101 h 219"/>
                <a:gd name="T32" fmla="*/ 8 w 219"/>
                <a:gd name="T33" fmla="*/ 69 h 219"/>
                <a:gd name="T34" fmla="*/ 26 w 219"/>
                <a:gd name="T35" fmla="*/ 37 h 219"/>
                <a:gd name="T36" fmla="*/ 52 w 219"/>
                <a:gd name="T37" fmla="*/ 14 h 219"/>
                <a:gd name="T38" fmla="*/ 83 w 219"/>
                <a:gd name="T39" fmla="*/ 3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50" y="6"/>
                  </a:lnTo>
                  <a:lnTo>
                    <a:pt x="181" y="26"/>
                  </a:lnTo>
                  <a:lnTo>
                    <a:pt x="204" y="52"/>
                  </a:lnTo>
                  <a:lnTo>
                    <a:pt x="216" y="81"/>
                  </a:lnTo>
                  <a:lnTo>
                    <a:pt x="219" y="115"/>
                  </a:lnTo>
                  <a:lnTo>
                    <a:pt x="213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8" y="213"/>
                  </a:lnTo>
                  <a:lnTo>
                    <a:pt x="103" y="219"/>
                  </a:lnTo>
                  <a:lnTo>
                    <a:pt x="69" y="210"/>
                  </a:lnTo>
                  <a:lnTo>
                    <a:pt x="40" y="193"/>
                  </a:lnTo>
                  <a:lnTo>
                    <a:pt x="17" y="167"/>
                  </a:lnTo>
                  <a:lnTo>
                    <a:pt x="3" y="135"/>
                  </a:lnTo>
                  <a:lnTo>
                    <a:pt x="0" y="101"/>
                  </a:lnTo>
                  <a:lnTo>
                    <a:pt x="8" y="69"/>
                  </a:lnTo>
                  <a:lnTo>
                    <a:pt x="26" y="37"/>
                  </a:lnTo>
                  <a:lnTo>
                    <a:pt x="52" y="14"/>
                  </a:lnTo>
                  <a:lnTo>
                    <a:pt x="83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Freeform 293"/>
            <p:cNvSpPr>
              <a:spLocks/>
            </p:cNvSpPr>
            <p:nvPr/>
          </p:nvSpPr>
          <p:spPr bwMode="auto">
            <a:xfrm rot="10800000">
              <a:off x="9960948" y="503361"/>
              <a:ext cx="175213" cy="172813"/>
            </a:xfrm>
            <a:custGeom>
              <a:avLst/>
              <a:gdLst>
                <a:gd name="T0" fmla="*/ 115 w 219"/>
                <a:gd name="T1" fmla="*/ 0 h 216"/>
                <a:gd name="T2" fmla="*/ 149 w 219"/>
                <a:gd name="T3" fmla="*/ 6 h 216"/>
                <a:gd name="T4" fmla="*/ 178 w 219"/>
                <a:gd name="T5" fmla="*/ 26 h 216"/>
                <a:gd name="T6" fmla="*/ 201 w 219"/>
                <a:gd name="T7" fmla="*/ 49 h 216"/>
                <a:gd name="T8" fmla="*/ 216 w 219"/>
                <a:gd name="T9" fmla="*/ 81 h 216"/>
                <a:gd name="T10" fmla="*/ 219 w 219"/>
                <a:gd name="T11" fmla="*/ 115 h 216"/>
                <a:gd name="T12" fmla="*/ 210 w 219"/>
                <a:gd name="T13" fmla="*/ 147 h 216"/>
                <a:gd name="T14" fmla="*/ 193 w 219"/>
                <a:gd name="T15" fmla="*/ 178 h 216"/>
                <a:gd name="T16" fmla="*/ 167 w 219"/>
                <a:gd name="T17" fmla="*/ 202 h 216"/>
                <a:gd name="T18" fmla="*/ 135 w 219"/>
                <a:gd name="T19" fmla="*/ 213 h 216"/>
                <a:gd name="T20" fmla="*/ 100 w 219"/>
                <a:gd name="T21" fmla="*/ 216 h 216"/>
                <a:gd name="T22" fmla="*/ 66 w 219"/>
                <a:gd name="T23" fmla="*/ 207 h 216"/>
                <a:gd name="T24" fmla="*/ 37 w 219"/>
                <a:gd name="T25" fmla="*/ 190 h 216"/>
                <a:gd name="T26" fmla="*/ 14 w 219"/>
                <a:gd name="T27" fmla="*/ 164 h 216"/>
                <a:gd name="T28" fmla="*/ 2 w 219"/>
                <a:gd name="T29" fmla="*/ 135 h 216"/>
                <a:gd name="T30" fmla="*/ 0 w 219"/>
                <a:gd name="T31" fmla="*/ 101 h 216"/>
                <a:gd name="T32" fmla="*/ 5 w 219"/>
                <a:gd name="T33" fmla="*/ 66 h 216"/>
                <a:gd name="T34" fmla="*/ 26 w 219"/>
                <a:gd name="T35" fmla="*/ 37 h 216"/>
                <a:gd name="T36" fmla="*/ 51 w 219"/>
                <a:gd name="T37" fmla="*/ 14 h 216"/>
                <a:gd name="T38" fmla="*/ 80 w 219"/>
                <a:gd name="T39" fmla="*/ 3 h 216"/>
                <a:gd name="T40" fmla="*/ 115 w 219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6">
                  <a:moveTo>
                    <a:pt x="115" y="0"/>
                  </a:moveTo>
                  <a:lnTo>
                    <a:pt x="149" y="6"/>
                  </a:lnTo>
                  <a:lnTo>
                    <a:pt x="178" y="26"/>
                  </a:lnTo>
                  <a:lnTo>
                    <a:pt x="201" y="49"/>
                  </a:lnTo>
                  <a:lnTo>
                    <a:pt x="216" y="81"/>
                  </a:lnTo>
                  <a:lnTo>
                    <a:pt x="219" y="115"/>
                  </a:lnTo>
                  <a:lnTo>
                    <a:pt x="210" y="147"/>
                  </a:lnTo>
                  <a:lnTo>
                    <a:pt x="193" y="178"/>
                  </a:lnTo>
                  <a:lnTo>
                    <a:pt x="167" y="202"/>
                  </a:lnTo>
                  <a:lnTo>
                    <a:pt x="135" y="213"/>
                  </a:lnTo>
                  <a:lnTo>
                    <a:pt x="100" y="216"/>
                  </a:lnTo>
                  <a:lnTo>
                    <a:pt x="66" y="207"/>
                  </a:lnTo>
                  <a:lnTo>
                    <a:pt x="37" y="190"/>
                  </a:lnTo>
                  <a:lnTo>
                    <a:pt x="14" y="164"/>
                  </a:lnTo>
                  <a:lnTo>
                    <a:pt x="2" y="135"/>
                  </a:lnTo>
                  <a:lnTo>
                    <a:pt x="0" y="101"/>
                  </a:lnTo>
                  <a:lnTo>
                    <a:pt x="5" y="66"/>
                  </a:lnTo>
                  <a:lnTo>
                    <a:pt x="26" y="37"/>
                  </a:lnTo>
                  <a:lnTo>
                    <a:pt x="51" y="14"/>
                  </a:lnTo>
                  <a:lnTo>
                    <a:pt x="80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Freeform 294"/>
            <p:cNvSpPr>
              <a:spLocks/>
            </p:cNvSpPr>
            <p:nvPr/>
          </p:nvSpPr>
          <p:spPr bwMode="auto">
            <a:xfrm rot="10800000">
              <a:off x="10341776" y="265744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8 h 219"/>
                <a:gd name="T4" fmla="*/ 179 w 219"/>
                <a:gd name="T5" fmla="*/ 26 h 219"/>
                <a:gd name="T6" fmla="*/ 202 w 219"/>
                <a:gd name="T7" fmla="*/ 52 h 219"/>
                <a:gd name="T8" fmla="*/ 216 w 219"/>
                <a:gd name="T9" fmla="*/ 83 h 219"/>
                <a:gd name="T10" fmla="*/ 219 w 219"/>
                <a:gd name="T11" fmla="*/ 115 h 219"/>
                <a:gd name="T12" fmla="*/ 210 w 219"/>
                <a:gd name="T13" fmla="*/ 150 h 219"/>
                <a:gd name="T14" fmla="*/ 193 w 219"/>
                <a:gd name="T15" fmla="*/ 181 h 219"/>
                <a:gd name="T16" fmla="*/ 167 w 219"/>
                <a:gd name="T17" fmla="*/ 202 h 219"/>
                <a:gd name="T18" fmla="*/ 135 w 219"/>
                <a:gd name="T19" fmla="*/ 216 h 219"/>
                <a:gd name="T20" fmla="*/ 101 w 219"/>
                <a:gd name="T21" fmla="*/ 219 h 219"/>
                <a:gd name="T22" fmla="*/ 69 w 219"/>
                <a:gd name="T23" fmla="*/ 210 h 219"/>
                <a:gd name="T24" fmla="*/ 37 w 219"/>
                <a:gd name="T25" fmla="*/ 193 h 219"/>
                <a:gd name="T26" fmla="*/ 17 w 219"/>
                <a:gd name="T27" fmla="*/ 167 h 219"/>
                <a:gd name="T28" fmla="*/ 3 w 219"/>
                <a:gd name="T29" fmla="*/ 135 h 219"/>
                <a:gd name="T30" fmla="*/ 0 w 219"/>
                <a:gd name="T31" fmla="*/ 104 h 219"/>
                <a:gd name="T32" fmla="*/ 9 w 219"/>
                <a:gd name="T33" fmla="*/ 69 h 219"/>
                <a:gd name="T34" fmla="*/ 26 w 219"/>
                <a:gd name="T35" fmla="*/ 37 h 219"/>
                <a:gd name="T36" fmla="*/ 52 w 219"/>
                <a:gd name="T37" fmla="*/ 17 h 219"/>
                <a:gd name="T38" fmla="*/ 81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8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6" y="83"/>
                  </a:lnTo>
                  <a:lnTo>
                    <a:pt x="219" y="115"/>
                  </a:lnTo>
                  <a:lnTo>
                    <a:pt x="210" y="150"/>
                  </a:lnTo>
                  <a:lnTo>
                    <a:pt x="193" y="181"/>
                  </a:lnTo>
                  <a:lnTo>
                    <a:pt x="167" y="202"/>
                  </a:lnTo>
                  <a:lnTo>
                    <a:pt x="135" y="216"/>
                  </a:lnTo>
                  <a:lnTo>
                    <a:pt x="101" y="219"/>
                  </a:lnTo>
                  <a:lnTo>
                    <a:pt x="69" y="210"/>
                  </a:lnTo>
                  <a:lnTo>
                    <a:pt x="37" y="193"/>
                  </a:lnTo>
                  <a:lnTo>
                    <a:pt x="17" y="167"/>
                  </a:lnTo>
                  <a:lnTo>
                    <a:pt x="3" y="135"/>
                  </a:lnTo>
                  <a:lnTo>
                    <a:pt x="0" y="104"/>
                  </a:lnTo>
                  <a:lnTo>
                    <a:pt x="9" y="69"/>
                  </a:lnTo>
                  <a:lnTo>
                    <a:pt x="26" y="37"/>
                  </a:lnTo>
                  <a:lnTo>
                    <a:pt x="52" y="17"/>
                  </a:lnTo>
                  <a:lnTo>
                    <a:pt x="81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Freeform 295"/>
            <p:cNvSpPr>
              <a:spLocks/>
            </p:cNvSpPr>
            <p:nvPr/>
          </p:nvSpPr>
          <p:spPr bwMode="auto">
            <a:xfrm rot="10800000">
              <a:off x="10544991" y="166536"/>
              <a:ext cx="172813" cy="175213"/>
            </a:xfrm>
            <a:custGeom>
              <a:avLst/>
              <a:gdLst>
                <a:gd name="T0" fmla="*/ 115 w 216"/>
                <a:gd name="T1" fmla="*/ 0 h 219"/>
                <a:gd name="T2" fmla="*/ 150 w 216"/>
                <a:gd name="T3" fmla="*/ 8 h 219"/>
                <a:gd name="T4" fmla="*/ 179 w 216"/>
                <a:gd name="T5" fmla="*/ 26 h 219"/>
                <a:gd name="T6" fmla="*/ 202 w 216"/>
                <a:gd name="T7" fmla="*/ 52 h 219"/>
                <a:gd name="T8" fmla="*/ 213 w 216"/>
                <a:gd name="T9" fmla="*/ 80 h 219"/>
                <a:gd name="T10" fmla="*/ 216 w 216"/>
                <a:gd name="T11" fmla="*/ 115 h 219"/>
                <a:gd name="T12" fmla="*/ 211 w 216"/>
                <a:gd name="T13" fmla="*/ 150 h 219"/>
                <a:gd name="T14" fmla="*/ 190 w 216"/>
                <a:gd name="T15" fmla="*/ 178 h 219"/>
                <a:gd name="T16" fmla="*/ 164 w 216"/>
                <a:gd name="T17" fmla="*/ 201 h 219"/>
                <a:gd name="T18" fmla="*/ 136 w 216"/>
                <a:gd name="T19" fmla="*/ 216 h 219"/>
                <a:gd name="T20" fmla="*/ 101 w 216"/>
                <a:gd name="T21" fmla="*/ 219 h 219"/>
                <a:gd name="T22" fmla="*/ 66 w 216"/>
                <a:gd name="T23" fmla="*/ 210 h 219"/>
                <a:gd name="T24" fmla="*/ 38 w 216"/>
                <a:gd name="T25" fmla="*/ 193 h 219"/>
                <a:gd name="T26" fmla="*/ 14 w 216"/>
                <a:gd name="T27" fmla="*/ 167 h 219"/>
                <a:gd name="T28" fmla="*/ 3 w 216"/>
                <a:gd name="T29" fmla="*/ 135 h 219"/>
                <a:gd name="T30" fmla="*/ 0 w 216"/>
                <a:gd name="T31" fmla="*/ 101 h 219"/>
                <a:gd name="T32" fmla="*/ 6 w 216"/>
                <a:gd name="T33" fmla="*/ 66 h 219"/>
                <a:gd name="T34" fmla="*/ 26 w 216"/>
                <a:gd name="T35" fmla="*/ 37 h 219"/>
                <a:gd name="T36" fmla="*/ 49 w 216"/>
                <a:gd name="T37" fmla="*/ 14 h 219"/>
                <a:gd name="T38" fmla="*/ 81 w 216"/>
                <a:gd name="T39" fmla="*/ 3 h 219"/>
                <a:gd name="T40" fmla="*/ 115 w 216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9">
                  <a:moveTo>
                    <a:pt x="115" y="0"/>
                  </a:moveTo>
                  <a:lnTo>
                    <a:pt x="150" y="8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3" y="80"/>
                  </a:lnTo>
                  <a:lnTo>
                    <a:pt x="216" y="115"/>
                  </a:lnTo>
                  <a:lnTo>
                    <a:pt x="211" y="150"/>
                  </a:lnTo>
                  <a:lnTo>
                    <a:pt x="190" y="178"/>
                  </a:lnTo>
                  <a:lnTo>
                    <a:pt x="164" y="201"/>
                  </a:lnTo>
                  <a:lnTo>
                    <a:pt x="136" y="216"/>
                  </a:lnTo>
                  <a:lnTo>
                    <a:pt x="101" y="219"/>
                  </a:lnTo>
                  <a:lnTo>
                    <a:pt x="66" y="210"/>
                  </a:lnTo>
                  <a:lnTo>
                    <a:pt x="38" y="193"/>
                  </a:lnTo>
                  <a:lnTo>
                    <a:pt x="14" y="167"/>
                  </a:lnTo>
                  <a:lnTo>
                    <a:pt x="3" y="135"/>
                  </a:lnTo>
                  <a:lnTo>
                    <a:pt x="0" y="101"/>
                  </a:lnTo>
                  <a:lnTo>
                    <a:pt x="6" y="66"/>
                  </a:lnTo>
                  <a:lnTo>
                    <a:pt x="26" y="37"/>
                  </a:lnTo>
                  <a:lnTo>
                    <a:pt x="49" y="14"/>
                  </a:lnTo>
                  <a:lnTo>
                    <a:pt x="81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Freeform 296"/>
            <p:cNvSpPr>
              <a:spLocks/>
            </p:cNvSpPr>
            <p:nvPr/>
          </p:nvSpPr>
          <p:spPr bwMode="auto">
            <a:xfrm rot="10800000">
              <a:off x="11183437" y="-38279"/>
              <a:ext cx="172813" cy="175213"/>
            </a:xfrm>
            <a:custGeom>
              <a:avLst/>
              <a:gdLst>
                <a:gd name="T0" fmla="*/ 115 w 216"/>
                <a:gd name="T1" fmla="*/ 0 h 219"/>
                <a:gd name="T2" fmla="*/ 149 w 216"/>
                <a:gd name="T3" fmla="*/ 9 h 219"/>
                <a:gd name="T4" fmla="*/ 178 w 216"/>
                <a:gd name="T5" fmla="*/ 26 h 219"/>
                <a:gd name="T6" fmla="*/ 201 w 216"/>
                <a:gd name="T7" fmla="*/ 52 h 219"/>
                <a:gd name="T8" fmla="*/ 213 w 216"/>
                <a:gd name="T9" fmla="*/ 84 h 219"/>
                <a:gd name="T10" fmla="*/ 216 w 216"/>
                <a:gd name="T11" fmla="*/ 118 h 219"/>
                <a:gd name="T12" fmla="*/ 210 w 216"/>
                <a:gd name="T13" fmla="*/ 150 h 219"/>
                <a:gd name="T14" fmla="*/ 190 w 216"/>
                <a:gd name="T15" fmla="*/ 182 h 219"/>
                <a:gd name="T16" fmla="*/ 167 w 216"/>
                <a:gd name="T17" fmla="*/ 205 h 219"/>
                <a:gd name="T18" fmla="*/ 135 w 216"/>
                <a:gd name="T19" fmla="*/ 216 h 219"/>
                <a:gd name="T20" fmla="*/ 100 w 216"/>
                <a:gd name="T21" fmla="*/ 219 h 219"/>
                <a:gd name="T22" fmla="*/ 66 w 216"/>
                <a:gd name="T23" fmla="*/ 213 h 219"/>
                <a:gd name="T24" fmla="*/ 37 w 216"/>
                <a:gd name="T25" fmla="*/ 193 h 219"/>
                <a:gd name="T26" fmla="*/ 14 w 216"/>
                <a:gd name="T27" fmla="*/ 167 h 219"/>
                <a:gd name="T28" fmla="*/ 2 w 216"/>
                <a:gd name="T29" fmla="*/ 139 h 219"/>
                <a:gd name="T30" fmla="*/ 0 w 216"/>
                <a:gd name="T31" fmla="*/ 104 h 219"/>
                <a:gd name="T32" fmla="*/ 5 w 216"/>
                <a:gd name="T33" fmla="*/ 69 h 219"/>
                <a:gd name="T34" fmla="*/ 25 w 216"/>
                <a:gd name="T35" fmla="*/ 41 h 219"/>
                <a:gd name="T36" fmla="*/ 49 w 216"/>
                <a:gd name="T37" fmla="*/ 18 h 219"/>
                <a:gd name="T38" fmla="*/ 80 w 216"/>
                <a:gd name="T39" fmla="*/ 3 h 219"/>
                <a:gd name="T40" fmla="*/ 115 w 216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9">
                  <a:moveTo>
                    <a:pt x="115" y="0"/>
                  </a:moveTo>
                  <a:lnTo>
                    <a:pt x="149" y="9"/>
                  </a:lnTo>
                  <a:lnTo>
                    <a:pt x="178" y="26"/>
                  </a:lnTo>
                  <a:lnTo>
                    <a:pt x="201" y="52"/>
                  </a:lnTo>
                  <a:lnTo>
                    <a:pt x="213" y="84"/>
                  </a:lnTo>
                  <a:lnTo>
                    <a:pt x="216" y="118"/>
                  </a:lnTo>
                  <a:lnTo>
                    <a:pt x="210" y="150"/>
                  </a:lnTo>
                  <a:lnTo>
                    <a:pt x="190" y="182"/>
                  </a:lnTo>
                  <a:lnTo>
                    <a:pt x="167" y="205"/>
                  </a:lnTo>
                  <a:lnTo>
                    <a:pt x="135" y="216"/>
                  </a:lnTo>
                  <a:lnTo>
                    <a:pt x="100" y="219"/>
                  </a:lnTo>
                  <a:lnTo>
                    <a:pt x="66" y="213"/>
                  </a:lnTo>
                  <a:lnTo>
                    <a:pt x="37" y="193"/>
                  </a:lnTo>
                  <a:lnTo>
                    <a:pt x="14" y="167"/>
                  </a:lnTo>
                  <a:lnTo>
                    <a:pt x="2" y="139"/>
                  </a:lnTo>
                  <a:lnTo>
                    <a:pt x="0" y="104"/>
                  </a:lnTo>
                  <a:lnTo>
                    <a:pt x="5" y="69"/>
                  </a:lnTo>
                  <a:lnTo>
                    <a:pt x="25" y="41"/>
                  </a:lnTo>
                  <a:lnTo>
                    <a:pt x="49" y="18"/>
                  </a:lnTo>
                  <a:lnTo>
                    <a:pt x="80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" name="Freeform 297"/>
            <p:cNvSpPr>
              <a:spLocks/>
            </p:cNvSpPr>
            <p:nvPr/>
          </p:nvSpPr>
          <p:spPr bwMode="auto">
            <a:xfrm rot="10800000">
              <a:off x="11402653" y="-77482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9 h 219"/>
                <a:gd name="T4" fmla="*/ 179 w 219"/>
                <a:gd name="T5" fmla="*/ 26 h 219"/>
                <a:gd name="T6" fmla="*/ 202 w 219"/>
                <a:gd name="T7" fmla="*/ 52 h 219"/>
                <a:gd name="T8" fmla="*/ 216 w 219"/>
                <a:gd name="T9" fmla="*/ 84 h 219"/>
                <a:gd name="T10" fmla="*/ 219 w 219"/>
                <a:gd name="T11" fmla="*/ 115 h 219"/>
                <a:gd name="T12" fmla="*/ 210 w 219"/>
                <a:gd name="T13" fmla="*/ 150 h 219"/>
                <a:gd name="T14" fmla="*/ 193 w 219"/>
                <a:gd name="T15" fmla="*/ 182 h 219"/>
                <a:gd name="T16" fmla="*/ 167 w 219"/>
                <a:gd name="T17" fmla="*/ 202 h 219"/>
                <a:gd name="T18" fmla="*/ 135 w 219"/>
                <a:gd name="T19" fmla="*/ 216 h 219"/>
                <a:gd name="T20" fmla="*/ 101 w 219"/>
                <a:gd name="T21" fmla="*/ 219 h 219"/>
                <a:gd name="T22" fmla="*/ 66 w 219"/>
                <a:gd name="T23" fmla="*/ 211 h 219"/>
                <a:gd name="T24" fmla="*/ 37 w 219"/>
                <a:gd name="T25" fmla="*/ 193 h 219"/>
                <a:gd name="T26" fmla="*/ 17 w 219"/>
                <a:gd name="T27" fmla="*/ 167 h 219"/>
                <a:gd name="T28" fmla="*/ 3 w 219"/>
                <a:gd name="T29" fmla="*/ 136 h 219"/>
                <a:gd name="T30" fmla="*/ 0 w 219"/>
                <a:gd name="T31" fmla="*/ 104 h 219"/>
                <a:gd name="T32" fmla="*/ 8 w 219"/>
                <a:gd name="T33" fmla="*/ 69 h 219"/>
                <a:gd name="T34" fmla="*/ 26 w 219"/>
                <a:gd name="T35" fmla="*/ 38 h 219"/>
                <a:gd name="T36" fmla="*/ 52 w 219"/>
                <a:gd name="T37" fmla="*/ 18 h 219"/>
                <a:gd name="T38" fmla="*/ 83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9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6" y="84"/>
                  </a:lnTo>
                  <a:lnTo>
                    <a:pt x="219" y="115"/>
                  </a:lnTo>
                  <a:lnTo>
                    <a:pt x="210" y="150"/>
                  </a:lnTo>
                  <a:lnTo>
                    <a:pt x="193" y="182"/>
                  </a:lnTo>
                  <a:lnTo>
                    <a:pt x="167" y="202"/>
                  </a:lnTo>
                  <a:lnTo>
                    <a:pt x="135" y="216"/>
                  </a:lnTo>
                  <a:lnTo>
                    <a:pt x="101" y="219"/>
                  </a:lnTo>
                  <a:lnTo>
                    <a:pt x="66" y="211"/>
                  </a:lnTo>
                  <a:lnTo>
                    <a:pt x="37" y="193"/>
                  </a:lnTo>
                  <a:lnTo>
                    <a:pt x="17" y="167"/>
                  </a:lnTo>
                  <a:lnTo>
                    <a:pt x="3" y="136"/>
                  </a:lnTo>
                  <a:lnTo>
                    <a:pt x="0" y="104"/>
                  </a:lnTo>
                  <a:lnTo>
                    <a:pt x="8" y="69"/>
                  </a:lnTo>
                  <a:lnTo>
                    <a:pt x="26" y="38"/>
                  </a:lnTo>
                  <a:lnTo>
                    <a:pt x="52" y="18"/>
                  </a:lnTo>
                  <a:lnTo>
                    <a:pt x="83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" name="Freeform 298"/>
            <p:cNvSpPr>
              <a:spLocks/>
            </p:cNvSpPr>
            <p:nvPr/>
          </p:nvSpPr>
          <p:spPr bwMode="auto">
            <a:xfrm rot="10800000">
              <a:off x="12073902" y="-100683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9 h 219"/>
                <a:gd name="T4" fmla="*/ 182 w 219"/>
                <a:gd name="T5" fmla="*/ 26 h 219"/>
                <a:gd name="T6" fmla="*/ 202 w 219"/>
                <a:gd name="T7" fmla="*/ 52 h 219"/>
                <a:gd name="T8" fmla="*/ 216 w 219"/>
                <a:gd name="T9" fmla="*/ 84 h 219"/>
                <a:gd name="T10" fmla="*/ 219 w 219"/>
                <a:gd name="T11" fmla="*/ 115 h 219"/>
                <a:gd name="T12" fmla="*/ 210 w 219"/>
                <a:gd name="T13" fmla="*/ 150 h 219"/>
                <a:gd name="T14" fmla="*/ 193 w 219"/>
                <a:gd name="T15" fmla="*/ 182 h 219"/>
                <a:gd name="T16" fmla="*/ 167 w 219"/>
                <a:gd name="T17" fmla="*/ 202 h 219"/>
                <a:gd name="T18" fmla="*/ 135 w 219"/>
                <a:gd name="T19" fmla="*/ 216 h 219"/>
                <a:gd name="T20" fmla="*/ 101 w 219"/>
                <a:gd name="T21" fmla="*/ 219 h 219"/>
                <a:gd name="T22" fmla="*/ 69 w 219"/>
                <a:gd name="T23" fmla="*/ 210 h 219"/>
                <a:gd name="T24" fmla="*/ 37 w 219"/>
                <a:gd name="T25" fmla="*/ 193 h 219"/>
                <a:gd name="T26" fmla="*/ 17 w 219"/>
                <a:gd name="T27" fmla="*/ 167 h 219"/>
                <a:gd name="T28" fmla="*/ 3 w 219"/>
                <a:gd name="T29" fmla="*/ 135 h 219"/>
                <a:gd name="T30" fmla="*/ 0 w 219"/>
                <a:gd name="T31" fmla="*/ 104 h 219"/>
                <a:gd name="T32" fmla="*/ 9 w 219"/>
                <a:gd name="T33" fmla="*/ 69 h 219"/>
                <a:gd name="T34" fmla="*/ 26 w 219"/>
                <a:gd name="T35" fmla="*/ 38 h 219"/>
                <a:gd name="T36" fmla="*/ 52 w 219"/>
                <a:gd name="T37" fmla="*/ 17 h 219"/>
                <a:gd name="T38" fmla="*/ 83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9"/>
                  </a:lnTo>
                  <a:lnTo>
                    <a:pt x="182" y="26"/>
                  </a:lnTo>
                  <a:lnTo>
                    <a:pt x="202" y="52"/>
                  </a:lnTo>
                  <a:lnTo>
                    <a:pt x="216" y="84"/>
                  </a:lnTo>
                  <a:lnTo>
                    <a:pt x="219" y="115"/>
                  </a:lnTo>
                  <a:lnTo>
                    <a:pt x="210" y="150"/>
                  </a:lnTo>
                  <a:lnTo>
                    <a:pt x="193" y="182"/>
                  </a:lnTo>
                  <a:lnTo>
                    <a:pt x="167" y="202"/>
                  </a:lnTo>
                  <a:lnTo>
                    <a:pt x="135" y="216"/>
                  </a:lnTo>
                  <a:lnTo>
                    <a:pt x="101" y="219"/>
                  </a:lnTo>
                  <a:lnTo>
                    <a:pt x="69" y="210"/>
                  </a:lnTo>
                  <a:lnTo>
                    <a:pt x="37" y="193"/>
                  </a:lnTo>
                  <a:lnTo>
                    <a:pt x="17" y="167"/>
                  </a:lnTo>
                  <a:lnTo>
                    <a:pt x="3" y="135"/>
                  </a:lnTo>
                  <a:lnTo>
                    <a:pt x="0" y="104"/>
                  </a:lnTo>
                  <a:lnTo>
                    <a:pt x="9" y="69"/>
                  </a:lnTo>
                  <a:lnTo>
                    <a:pt x="26" y="38"/>
                  </a:lnTo>
                  <a:lnTo>
                    <a:pt x="52" y="17"/>
                  </a:lnTo>
                  <a:lnTo>
                    <a:pt x="83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" name="Freeform 299"/>
            <p:cNvSpPr>
              <a:spLocks/>
            </p:cNvSpPr>
            <p:nvPr/>
          </p:nvSpPr>
          <p:spPr bwMode="auto">
            <a:xfrm rot="10800000">
              <a:off x="11843485" y="6311784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9 h 219"/>
                <a:gd name="T4" fmla="*/ 179 w 219"/>
                <a:gd name="T5" fmla="*/ 26 h 219"/>
                <a:gd name="T6" fmla="*/ 202 w 219"/>
                <a:gd name="T7" fmla="*/ 52 h 219"/>
                <a:gd name="T8" fmla="*/ 216 w 219"/>
                <a:gd name="T9" fmla="*/ 83 h 219"/>
                <a:gd name="T10" fmla="*/ 219 w 219"/>
                <a:gd name="T11" fmla="*/ 118 h 219"/>
                <a:gd name="T12" fmla="*/ 211 w 219"/>
                <a:gd name="T13" fmla="*/ 150 h 219"/>
                <a:gd name="T14" fmla="*/ 193 w 219"/>
                <a:gd name="T15" fmla="*/ 181 h 219"/>
                <a:gd name="T16" fmla="*/ 167 w 219"/>
                <a:gd name="T17" fmla="*/ 202 h 219"/>
                <a:gd name="T18" fmla="*/ 136 w 219"/>
                <a:gd name="T19" fmla="*/ 216 h 219"/>
                <a:gd name="T20" fmla="*/ 101 w 219"/>
                <a:gd name="T21" fmla="*/ 219 h 219"/>
                <a:gd name="T22" fmla="*/ 69 w 219"/>
                <a:gd name="T23" fmla="*/ 210 h 219"/>
                <a:gd name="T24" fmla="*/ 38 w 219"/>
                <a:gd name="T25" fmla="*/ 193 h 219"/>
                <a:gd name="T26" fmla="*/ 17 w 219"/>
                <a:gd name="T27" fmla="*/ 167 h 219"/>
                <a:gd name="T28" fmla="*/ 3 w 219"/>
                <a:gd name="T29" fmla="*/ 138 h 219"/>
                <a:gd name="T30" fmla="*/ 0 w 219"/>
                <a:gd name="T31" fmla="*/ 104 h 219"/>
                <a:gd name="T32" fmla="*/ 9 w 219"/>
                <a:gd name="T33" fmla="*/ 69 h 219"/>
                <a:gd name="T34" fmla="*/ 26 w 219"/>
                <a:gd name="T35" fmla="*/ 40 h 219"/>
                <a:gd name="T36" fmla="*/ 52 w 219"/>
                <a:gd name="T37" fmla="*/ 17 h 219"/>
                <a:gd name="T38" fmla="*/ 81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9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6" y="83"/>
                  </a:lnTo>
                  <a:lnTo>
                    <a:pt x="219" y="118"/>
                  </a:lnTo>
                  <a:lnTo>
                    <a:pt x="211" y="150"/>
                  </a:lnTo>
                  <a:lnTo>
                    <a:pt x="193" y="181"/>
                  </a:lnTo>
                  <a:lnTo>
                    <a:pt x="167" y="202"/>
                  </a:lnTo>
                  <a:lnTo>
                    <a:pt x="136" y="216"/>
                  </a:lnTo>
                  <a:lnTo>
                    <a:pt x="101" y="219"/>
                  </a:lnTo>
                  <a:lnTo>
                    <a:pt x="69" y="210"/>
                  </a:lnTo>
                  <a:lnTo>
                    <a:pt x="38" y="193"/>
                  </a:lnTo>
                  <a:lnTo>
                    <a:pt x="17" y="167"/>
                  </a:lnTo>
                  <a:lnTo>
                    <a:pt x="3" y="138"/>
                  </a:lnTo>
                  <a:lnTo>
                    <a:pt x="0" y="104"/>
                  </a:lnTo>
                  <a:lnTo>
                    <a:pt x="9" y="69"/>
                  </a:lnTo>
                  <a:lnTo>
                    <a:pt x="26" y="40"/>
                  </a:lnTo>
                  <a:lnTo>
                    <a:pt x="52" y="17"/>
                  </a:lnTo>
                  <a:lnTo>
                    <a:pt x="81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" name="Freeform 300"/>
            <p:cNvSpPr>
              <a:spLocks/>
            </p:cNvSpPr>
            <p:nvPr/>
          </p:nvSpPr>
          <p:spPr bwMode="auto">
            <a:xfrm rot="10800000">
              <a:off x="11651471" y="6337386"/>
              <a:ext cx="111208" cy="108008"/>
            </a:xfrm>
            <a:custGeom>
              <a:avLst/>
              <a:gdLst>
                <a:gd name="T0" fmla="*/ 69 w 139"/>
                <a:gd name="T1" fmla="*/ 0 h 135"/>
                <a:gd name="T2" fmla="*/ 95 w 139"/>
                <a:gd name="T3" fmla="*/ 5 h 135"/>
                <a:gd name="T4" fmla="*/ 118 w 139"/>
                <a:gd name="T5" fmla="*/ 20 h 135"/>
                <a:gd name="T6" fmla="*/ 133 w 139"/>
                <a:gd name="T7" fmla="*/ 43 h 135"/>
                <a:gd name="T8" fmla="*/ 139 w 139"/>
                <a:gd name="T9" fmla="*/ 66 h 135"/>
                <a:gd name="T10" fmla="*/ 133 w 139"/>
                <a:gd name="T11" fmla="*/ 92 h 135"/>
                <a:gd name="T12" fmla="*/ 118 w 139"/>
                <a:gd name="T13" fmla="*/ 115 h 135"/>
                <a:gd name="T14" fmla="*/ 95 w 139"/>
                <a:gd name="T15" fmla="*/ 129 h 135"/>
                <a:gd name="T16" fmla="*/ 69 w 139"/>
                <a:gd name="T17" fmla="*/ 135 h 135"/>
                <a:gd name="T18" fmla="*/ 43 w 139"/>
                <a:gd name="T19" fmla="*/ 132 h 135"/>
                <a:gd name="T20" fmla="*/ 20 w 139"/>
                <a:gd name="T21" fmla="*/ 115 h 135"/>
                <a:gd name="T22" fmla="*/ 6 w 139"/>
                <a:gd name="T23" fmla="*/ 95 h 135"/>
                <a:gd name="T24" fmla="*/ 0 w 139"/>
                <a:gd name="T25" fmla="*/ 69 h 135"/>
                <a:gd name="T26" fmla="*/ 6 w 139"/>
                <a:gd name="T27" fmla="*/ 43 h 135"/>
                <a:gd name="T28" fmla="*/ 20 w 139"/>
                <a:gd name="T29" fmla="*/ 20 h 135"/>
                <a:gd name="T30" fmla="*/ 43 w 139"/>
                <a:gd name="T31" fmla="*/ 5 h 135"/>
                <a:gd name="T32" fmla="*/ 69 w 139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35">
                  <a:moveTo>
                    <a:pt x="69" y="0"/>
                  </a:moveTo>
                  <a:lnTo>
                    <a:pt x="95" y="5"/>
                  </a:lnTo>
                  <a:lnTo>
                    <a:pt x="118" y="20"/>
                  </a:lnTo>
                  <a:lnTo>
                    <a:pt x="133" y="43"/>
                  </a:lnTo>
                  <a:lnTo>
                    <a:pt x="139" y="66"/>
                  </a:lnTo>
                  <a:lnTo>
                    <a:pt x="133" y="92"/>
                  </a:lnTo>
                  <a:lnTo>
                    <a:pt x="118" y="115"/>
                  </a:lnTo>
                  <a:lnTo>
                    <a:pt x="95" y="129"/>
                  </a:lnTo>
                  <a:lnTo>
                    <a:pt x="69" y="135"/>
                  </a:lnTo>
                  <a:lnTo>
                    <a:pt x="43" y="132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3" y="5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" name="Freeform 301"/>
            <p:cNvSpPr>
              <a:spLocks/>
            </p:cNvSpPr>
            <p:nvPr/>
          </p:nvSpPr>
          <p:spPr bwMode="auto">
            <a:xfrm rot="10800000">
              <a:off x="11397852" y="6279782"/>
              <a:ext cx="173613" cy="175213"/>
            </a:xfrm>
            <a:custGeom>
              <a:avLst/>
              <a:gdLst>
                <a:gd name="T0" fmla="*/ 116 w 217"/>
                <a:gd name="T1" fmla="*/ 0 h 219"/>
                <a:gd name="T2" fmla="*/ 150 w 217"/>
                <a:gd name="T3" fmla="*/ 9 h 219"/>
                <a:gd name="T4" fmla="*/ 179 w 217"/>
                <a:gd name="T5" fmla="*/ 26 h 219"/>
                <a:gd name="T6" fmla="*/ 202 w 217"/>
                <a:gd name="T7" fmla="*/ 52 h 219"/>
                <a:gd name="T8" fmla="*/ 214 w 217"/>
                <a:gd name="T9" fmla="*/ 84 h 219"/>
                <a:gd name="T10" fmla="*/ 217 w 217"/>
                <a:gd name="T11" fmla="*/ 115 h 219"/>
                <a:gd name="T12" fmla="*/ 211 w 217"/>
                <a:gd name="T13" fmla="*/ 150 h 219"/>
                <a:gd name="T14" fmla="*/ 194 w 217"/>
                <a:gd name="T15" fmla="*/ 182 h 219"/>
                <a:gd name="T16" fmla="*/ 168 w 217"/>
                <a:gd name="T17" fmla="*/ 202 h 219"/>
                <a:gd name="T18" fmla="*/ 136 w 217"/>
                <a:gd name="T19" fmla="*/ 216 h 219"/>
                <a:gd name="T20" fmla="*/ 101 w 217"/>
                <a:gd name="T21" fmla="*/ 219 h 219"/>
                <a:gd name="T22" fmla="*/ 67 w 217"/>
                <a:gd name="T23" fmla="*/ 211 h 219"/>
                <a:gd name="T24" fmla="*/ 38 w 217"/>
                <a:gd name="T25" fmla="*/ 193 h 219"/>
                <a:gd name="T26" fmla="*/ 15 w 217"/>
                <a:gd name="T27" fmla="*/ 167 h 219"/>
                <a:gd name="T28" fmla="*/ 3 w 217"/>
                <a:gd name="T29" fmla="*/ 136 h 219"/>
                <a:gd name="T30" fmla="*/ 0 w 217"/>
                <a:gd name="T31" fmla="*/ 104 h 219"/>
                <a:gd name="T32" fmla="*/ 6 w 217"/>
                <a:gd name="T33" fmla="*/ 69 h 219"/>
                <a:gd name="T34" fmla="*/ 26 w 217"/>
                <a:gd name="T35" fmla="*/ 38 h 219"/>
                <a:gd name="T36" fmla="*/ 52 w 217"/>
                <a:gd name="T37" fmla="*/ 17 h 219"/>
                <a:gd name="T38" fmla="*/ 81 w 217"/>
                <a:gd name="T39" fmla="*/ 3 h 219"/>
                <a:gd name="T40" fmla="*/ 116 w 217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7" h="219">
                  <a:moveTo>
                    <a:pt x="116" y="0"/>
                  </a:moveTo>
                  <a:lnTo>
                    <a:pt x="150" y="9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4" y="84"/>
                  </a:lnTo>
                  <a:lnTo>
                    <a:pt x="217" y="115"/>
                  </a:lnTo>
                  <a:lnTo>
                    <a:pt x="211" y="150"/>
                  </a:lnTo>
                  <a:lnTo>
                    <a:pt x="194" y="182"/>
                  </a:lnTo>
                  <a:lnTo>
                    <a:pt x="168" y="202"/>
                  </a:lnTo>
                  <a:lnTo>
                    <a:pt x="136" y="216"/>
                  </a:lnTo>
                  <a:lnTo>
                    <a:pt x="101" y="219"/>
                  </a:lnTo>
                  <a:lnTo>
                    <a:pt x="67" y="211"/>
                  </a:lnTo>
                  <a:lnTo>
                    <a:pt x="38" y="193"/>
                  </a:lnTo>
                  <a:lnTo>
                    <a:pt x="15" y="167"/>
                  </a:lnTo>
                  <a:lnTo>
                    <a:pt x="3" y="136"/>
                  </a:lnTo>
                  <a:lnTo>
                    <a:pt x="0" y="104"/>
                  </a:lnTo>
                  <a:lnTo>
                    <a:pt x="6" y="69"/>
                  </a:lnTo>
                  <a:lnTo>
                    <a:pt x="26" y="38"/>
                  </a:lnTo>
                  <a:lnTo>
                    <a:pt x="52" y="17"/>
                  </a:lnTo>
                  <a:lnTo>
                    <a:pt x="81" y="3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" name="Freeform 302"/>
            <p:cNvSpPr>
              <a:spLocks/>
            </p:cNvSpPr>
            <p:nvPr/>
          </p:nvSpPr>
          <p:spPr bwMode="auto">
            <a:xfrm rot="10800000">
              <a:off x="10960221" y="6185375"/>
              <a:ext cx="172813" cy="175213"/>
            </a:xfrm>
            <a:custGeom>
              <a:avLst/>
              <a:gdLst>
                <a:gd name="T0" fmla="*/ 115 w 216"/>
                <a:gd name="T1" fmla="*/ 0 h 219"/>
                <a:gd name="T2" fmla="*/ 150 w 216"/>
                <a:gd name="T3" fmla="*/ 6 h 219"/>
                <a:gd name="T4" fmla="*/ 179 w 216"/>
                <a:gd name="T5" fmla="*/ 26 h 219"/>
                <a:gd name="T6" fmla="*/ 202 w 216"/>
                <a:gd name="T7" fmla="*/ 52 h 219"/>
                <a:gd name="T8" fmla="*/ 214 w 216"/>
                <a:gd name="T9" fmla="*/ 81 h 219"/>
                <a:gd name="T10" fmla="*/ 216 w 216"/>
                <a:gd name="T11" fmla="*/ 116 h 219"/>
                <a:gd name="T12" fmla="*/ 211 w 216"/>
                <a:gd name="T13" fmla="*/ 150 h 219"/>
                <a:gd name="T14" fmla="*/ 190 w 216"/>
                <a:gd name="T15" fmla="*/ 179 h 219"/>
                <a:gd name="T16" fmla="*/ 164 w 216"/>
                <a:gd name="T17" fmla="*/ 202 h 219"/>
                <a:gd name="T18" fmla="*/ 136 w 216"/>
                <a:gd name="T19" fmla="*/ 214 h 219"/>
                <a:gd name="T20" fmla="*/ 101 w 216"/>
                <a:gd name="T21" fmla="*/ 219 h 219"/>
                <a:gd name="T22" fmla="*/ 66 w 216"/>
                <a:gd name="T23" fmla="*/ 211 h 219"/>
                <a:gd name="T24" fmla="*/ 38 w 216"/>
                <a:gd name="T25" fmla="*/ 193 h 219"/>
                <a:gd name="T26" fmla="*/ 15 w 216"/>
                <a:gd name="T27" fmla="*/ 168 h 219"/>
                <a:gd name="T28" fmla="*/ 3 w 216"/>
                <a:gd name="T29" fmla="*/ 136 h 219"/>
                <a:gd name="T30" fmla="*/ 0 w 216"/>
                <a:gd name="T31" fmla="*/ 101 h 219"/>
                <a:gd name="T32" fmla="*/ 6 w 216"/>
                <a:gd name="T33" fmla="*/ 67 h 219"/>
                <a:gd name="T34" fmla="*/ 26 w 216"/>
                <a:gd name="T35" fmla="*/ 38 h 219"/>
                <a:gd name="T36" fmla="*/ 52 w 216"/>
                <a:gd name="T37" fmla="*/ 15 h 219"/>
                <a:gd name="T38" fmla="*/ 81 w 216"/>
                <a:gd name="T39" fmla="*/ 3 h 219"/>
                <a:gd name="T40" fmla="*/ 115 w 216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9">
                  <a:moveTo>
                    <a:pt x="115" y="0"/>
                  </a:moveTo>
                  <a:lnTo>
                    <a:pt x="150" y="6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4" y="81"/>
                  </a:lnTo>
                  <a:lnTo>
                    <a:pt x="216" y="116"/>
                  </a:lnTo>
                  <a:lnTo>
                    <a:pt x="211" y="150"/>
                  </a:lnTo>
                  <a:lnTo>
                    <a:pt x="190" y="179"/>
                  </a:lnTo>
                  <a:lnTo>
                    <a:pt x="164" y="202"/>
                  </a:lnTo>
                  <a:lnTo>
                    <a:pt x="136" y="214"/>
                  </a:lnTo>
                  <a:lnTo>
                    <a:pt x="101" y="219"/>
                  </a:lnTo>
                  <a:lnTo>
                    <a:pt x="66" y="211"/>
                  </a:lnTo>
                  <a:lnTo>
                    <a:pt x="38" y="193"/>
                  </a:lnTo>
                  <a:lnTo>
                    <a:pt x="15" y="168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6" y="67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1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" name="Freeform 303"/>
            <p:cNvSpPr>
              <a:spLocks/>
            </p:cNvSpPr>
            <p:nvPr/>
          </p:nvSpPr>
          <p:spPr bwMode="auto">
            <a:xfrm rot="10800000">
              <a:off x="10777808" y="6150173"/>
              <a:ext cx="110408" cy="108808"/>
            </a:xfrm>
            <a:custGeom>
              <a:avLst/>
              <a:gdLst>
                <a:gd name="T0" fmla="*/ 69 w 138"/>
                <a:gd name="T1" fmla="*/ 0 h 136"/>
                <a:gd name="T2" fmla="*/ 95 w 138"/>
                <a:gd name="T3" fmla="*/ 6 h 136"/>
                <a:gd name="T4" fmla="*/ 118 w 138"/>
                <a:gd name="T5" fmla="*/ 20 h 136"/>
                <a:gd name="T6" fmla="*/ 132 w 138"/>
                <a:gd name="T7" fmla="*/ 41 h 136"/>
                <a:gd name="T8" fmla="*/ 138 w 138"/>
                <a:gd name="T9" fmla="*/ 66 h 136"/>
                <a:gd name="T10" fmla="*/ 132 w 138"/>
                <a:gd name="T11" fmla="*/ 92 h 136"/>
                <a:gd name="T12" fmla="*/ 118 w 138"/>
                <a:gd name="T13" fmla="*/ 115 h 136"/>
                <a:gd name="T14" fmla="*/ 95 w 138"/>
                <a:gd name="T15" fmla="*/ 130 h 136"/>
                <a:gd name="T16" fmla="*/ 69 w 138"/>
                <a:gd name="T17" fmla="*/ 136 h 136"/>
                <a:gd name="T18" fmla="*/ 43 w 138"/>
                <a:gd name="T19" fmla="*/ 130 h 136"/>
                <a:gd name="T20" fmla="*/ 20 w 138"/>
                <a:gd name="T21" fmla="*/ 115 h 136"/>
                <a:gd name="T22" fmla="*/ 6 w 138"/>
                <a:gd name="T23" fmla="*/ 95 h 136"/>
                <a:gd name="T24" fmla="*/ 0 w 138"/>
                <a:gd name="T25" fmla="*/ 69 h 136"/>
                <a:gd name="T26" fmla="*/ 6 w 138"/>
                <a:gd name="T27" fmla="*/ 43 h 136"/>
                <a:gd name="T28" fmla="*/ 20 w 138"/>
                <a:gd name="T29" fmla="*/ 20 h 136"/>
                <a:gd name="T30" fmla="*/ 43 w 138"/>
                <a:gd name="T31" fmla="*/ 6 h 136"/>
                <a:gd name="T32" fmla="*/ 69 w 138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36">
                  <a:moveTo>
                    <a:pt x="69" y="0"/>
                  </a:moveTo>
                  <a:lnTo>
                    <a:pt x="95" y="6"/>
                  </a:lnTo>
                  <a:lnTo>
                    <a:pt x="118" y="20"/>
                  </a:lnTo>
                  <a:lnTo>
                    <a:pt x="132" y="41"/>
                  </a:lnTo>
                  <a:lnTo>
                    <a:pt x="138" y="66"/>
                  </a:lnTo>
                  <a:lnTo>
                    <a:pt x="132" y="92"/>
                  </a:lnTo>
                  <a:lnTo>
                    <a:pt x="118" y="115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3" y="130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3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" name="Freeform 304"/>
            <p:cNvSpPr>
              <a:spLocks/>
            </p:cNvSpPr>
            <p:nvPr/>
          </p:nvSpPr>
          <p:spPr bwMode="auto">
            <a:xfrm rot="10800000">
              <a:off x="10572193" y="6065367"/>
              <a:ext cx="108808" cy="110408"/>
            </a:xfrm>
            <a:custGeom>
              <a:avLst/>
              <a:gdLst>
                <a:gd name="T0" fmla="*/ 69 w 136"/>
                <a:gd name="T1" fmla="*/ 0 h 138"/>
                <a:gd name="T2" fmla="*/ 95 w 136"/>
                <a:gd name="T3" fmla="*/ 6 h 138"/>
                <a:gd name="T4" fmla="*/ 116 w 136"/>
                <a:gd name="T5" fmla="*/ 20 h 138"/>
                <a:gd name="T6" fmla="*/ 133 w 136"/>
                <a:gd name="T7" fmla="*/ 43 h 138"/>
                <a:gd name="T8" fmla="*/ 136 w 136"/>
                <a:gd name="T9" fmla="*/ 69 h 138"/>
                <a:gd name="T10" fmla="*/ 133 w 136"/>
                <a:gd name="T11" fmla="*/ 95 h 138"/>
                <a:gd name="T12" fmla="*/ 118 w 136"/>
                <a:gd name="T13" fmla="*/ 118 h 138"/>
                <a:gd name="T14" fmla="*/ 95 w 136"/>
                <a:gd name="T15" fmla="*/ 133 h 138"/>
                <a:gd name="T16" fmla="*/ 69 w 136"/>
                <a:gd name="T17" fmla="*/ 138 h 138"/>
                <a:gd name="T18" fmla="*/ 43 w 136"/>
                <a:gd name="T19" fmla="*/ 133 h 138"/>
                <a:gd name="T20" fmla="*/ 20 w 136"/>
                <a:gd name="T21" fmla="*/ 118 h 138"/>
                <a:gd name="T22" fmla="*/ 6 w 136"/>
                <a:gd name="T23" fmla="*/ 95 h 138"/>
                <a:gd name="T24" fmla="*/ 0 w 136"/>
                <a:gd name="T25" fmla="*/ 69 h 138"/>
                <a:gd name="T26" fmla="*/ 6 w 136"/>
                <a:gd name="T27" fmla="*/ 43 h 138"/>
                <a:gd name="T28" fmla="*/ 20 w 136"/>
                <a:gd name="T29" fmla="*/ 20 h 138"/>
                <a:gd name="T30" fmla="*/ 43 w 136"/>
                <a:gd name="T31" fmla="*/ 6 h 138"/>
                <a:gd name="T32" fmla="*/ 69 w 136"/>
                <a:gd name="T33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8">
                  <a:moveTo>
                    <a:pt x="69" y="0"/>
                  </a:moveTo>
                  <a:lnTo>
                    <a:pt x="95" y="6"/>
                  </a:lnTo>
                  <a:lnTo>
                    <a:pt x="116" y="20"/>
                  </a:lnTo>
                  <a:lnTo>
                    <a:pt x="133" y="43"/>
                  </a:lnTo>
                  <a:lnTo>
                    <a:pt x="136" y="69"/>
                  </a:lnTo>
                  <a:lnTo>
                    <a:pt x="133" y="95"/>
                  </a:lnTo>
                  <a:lnTo>
                    <a:pt x="118" y="118"/>
                  </a:lnTo>
                  <a:lnTo>
                    <a:pt x="95" y="133"/>
                  </a:lnTo>
                  <a:lnTo>
                    <a:pt x="69" y="138"/>
                  </a:lnTo>
                  <a:lnTo>
                    <a:pt x="43" y="133"/>
                  </a:lnTo>
                  <a:lnTo>
                    <a:pt x="20" y="118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3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" name="Freeform 305"/>
            <p:cNvSpPr>
              <a:spLocks/>
            </p:cNvSpPr>
            <p:nvPr/>
          </p:nvSpPr>
          <p:spPr bwMode="auto">
            <a:xfrm rot="10800000">
              <a:off x="10336975" y="5933357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50 w 219"/>
                <a:gd name="T3" fmla="*/ 8 h 219"/>
                <a:gd name="T4" fmla="*/ 181 w 219"/>
                <a:gd name="T5" fmla="*/ 25 h 219"/>
                <a:gd name="T6" fmla="*/ 201 w 219"/>
                <a:gd name="T7" fmla="*/ 51 h 219"/>
                <a:gd name="T8" fmla="*/ 216 w 219"/>
                <a:gd name="T9" fmla="*/ 83 h 219"/>
                <a:gd name="T10" fmla="*/ 219 w 219"/>
                <a:gd name="T11" fmla="*/ 115 h 219"/>
                <a:gd name="T12" fmla="*/ 213 w 219"/>
                <a:gd name="T13" fmla="*/ 149 h 219"/>
                <a:gd name="T14" fmla="*/ 193 w 219"/>
                <a:gd name="T15" fmla="*/ 178 h 219"/>
                <a:gd name="T16" fmla="*/ 167 w 219"/>
                <a:gd name="T17" fmla="*/ 201 h 219"/>
                <a:gd name="T18" fmla="*/ 138 w 219"/>
                <a:gd name="T19" fmla="*/ 216 h 219"/>
                <a:gd name="T20" fmla="*/ 103 w 219"/>
                <a:gd name="T21" fmla="*/ 219 h 219"/>
                <a:gd name="T22" fmla="*/ 69 w 219"/>
                <a:gd name="T23" fmla="*/ 210 h 219"/>
                <a:gd name="T24" fmla="*/ 40 w 219"/>
                <a:gd name="T25" fmla="*/ 193 h 219"/>
                <a:gd name="T26" fmla="*/ 17 w 219"/>
                <a:gd name="T27" fmla="*/ 167 h 219"/>
                <a:gd name="T28" fmla="*/ 3 w 219"/>
                <a:gd name="T29" fmla="*/ 135 h 219"/>
                <a:gd name="T30" fmla="*/ 0 w 219"/>
                <a:gd name="T31" fmla="*/ 100 h 219"/>
                <a:gd name="T32" fmla="*/ 8 w 219"/>
                <a:gd name="T33" fmla="*/ 69 h 219"/>
                <a:gd name="T34" fmla="*/ 26 w 219"/>
                <a:gd name="T35" fmla="*/ 37 h 219"/>
                <a:gd name="T36" fmla="*/ 52 w 219"/>
                <a:gd name="T37" fmla="*/ 17 h 219"/>
                <a:gd name="T38" fmla="*/ 83 w 219"/>
                <a:gd name="T39" fmla="*/ 2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50" y="8"/>
                  </a:lnTo>
                  <a:lnTo>
                    <a:pt x="181" y="25"/>
                  </a:lnTo>
                  <a:lnTo>
                    <a:pt x="201" y="51"/>
                  </a:lnTo>
                  <a:lnTo>
                    <a:pt x="216" y="83"/>
                  </a:lnTo>
                  <a:lnTo>
                    <a:pt x="219" y="115"/>
                  </a:lnTo>
                  <a:lnTo>
                    <a:pt x="213" y="149"/>
                  </a:lnTo>
                  <a:lnTo>
                    <a:pt x="193" y="178"/>
                  </a:lnTo>
                  <a:lnTo>
                    <a:pt x="167" y="201"/>
                  </a:lnTo>
                  <a:lnTo>
                    <a:pt x="138" y="216"/>
                  </a:lnTo>
                  <a:lnTo>
                    <a:pt x="103" y="219"/>
                  </a:lnTo>
                  <a:lnTo>
                    <a:pt x="69" y="210"/>
                  </a:lnTo>
                  <a:lnTo>
                    <a:pt x="40" y="193"/>
                  </a:lnTo>
                  <a:lnTo>
                    <a:pt x="17" y="167"/>
                  </a:lnTo>
                  <a:lnTo>
                    <a:pt x="3" y="135"/>
                  </a:lnTo>
                  <a:lnTo>
                    <a:pt x="0" y="100"/>
                  </a:lnTo>
                  <a:lnTo>
                    <a:pt x="8" y="69"/>
                  </a:lnTo>
                  <a:lnTo>
                    <a:pt x="26" y="37"/>
                  </a:lnTo>
                  <a:lnTo>
                    <a:pt x="52" y="17"/>
                  </a:lnTo>
                  <a:lnTo>
                    <a:pt x="83" y="2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" name="Freeform 306"/>
            <p:cNvSpPr>
              <a:spLocks/>
            </p:cNvSpPr>
            <p:nvPr/>
          </p:nvSpPr>
          <p:spPr bwMode="auto">
            <a:xfrm rot="10800000">
              <a:off x="10175364" y="5854951"/>
              <a:ext cx="108808" cy="108808"/>
            </a:xfrm>
            <a:custGeom>
              <a:avLst/>
              <a:gdLst>
                <a:gd name="T0" fmla="*/ 66 w 136"/>
                <a:gd name="T1" fmla="*/ 0 h 136"/>
                <a:gd name="T2" fmla="*/ 92 w 136"/>
                <a:gd name="T3" fmla="*/ 6 h 136"/>
                <a:gd name="T4" fmla="*/ 115 w 136"/>
                <a:gd name="T5" fmla="*/ 20 h 136"/>
                <a:gd name="T6" fmla="*/ 130 w 136"/>
                <a:gd name="T7" fmla="*/ 40 h 136"/>
                <a:gd name="T8" fmla="*/ 136 w 136"/>
                <a:gd name="T9" fmla="*/ 66 h 136"/>
                <a:gd name="T10" fmla="*/ 130 w 136"/>
                <a:gd name="T11" fmla="*/ 92 h 136"/>
                <a:gd name="T12" fmla="*/ 115 w 136"/>
                <a:gd name="T13" fmla="*/ 115 h 136"/>
                <a:gd name="T14" fmla="*/ 95 w 136"/>
                <a:gd name="T15" fmla="*/ 130 h 136"/>
                <a:gd name="T16" fmla="*/ 69 w 136"/>
                <a:gd name="T17" fmla="*/ 136 h 136"/>
                <a:gd name="T18" fmla="*/ 40 w 136"/>
                <a:gd name="T19" fmla="*/ 130 h 136"/>
                <a:gd name="T20" fmla="*/ 20 w 136"/>
                <a:gd name="T21" fmla="*/ 115 h 136"/>
                <a:gd name="T22" fmla="*/ 6 w 136"/>
                <a:gd name="T23" fmla="*/ 95 h 136"/>
                <a:gd name="T24" fmla="*/ 0 w 136"/>
                <a:gd name="T25" fmla="*/ 69 h 136"/>
                <a:gd name="T26" fmla="*/ 6 w 136"/>
                <a:gd name="T27" fmla="*/ 43 h 136"/>
                <a:gd name="T28" fmla="*/ 20 w 136"/>
                <a:gd name="T29" fmla="*/ 20 h 136"/>
                <a:gd name="T30" fmla="*/ 40 w 136"/>
                <a:gd name="T31" fmla="*/ 6 h 136"/>
                <a:gd name="T32" fmla="*/ 66 w 136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6">
                  <a:moveTo>
                    <a:pt x="66" y="0"/>
                  </a:moveTo>
                  <a:lnTo>
                    <a:pt x="92" y="6"/>
                  </a:lnTo>
                  <a:lnTo>
                    <a:pt x="115" y="20"/>
                  </a:lnTo>
                  <a:lnTo>
                    <a:pt x="130" y="40"/>
                  </a:lnTo>
                  <a:lnTo>
                    <a:pt x="136" y="66"/>
                  </a:lnTo>
                  <a:lnTo>
                    <a:pt x="130" y="92"/>
                  </a:lnTo>
                  <a:lnTo>
                    <a:pt x="115" y="115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0" y="130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" name="Freeform 307"/>
            <p:cNvSpPr>
              <a:spLocks/>
            </p:cNvSpPr>
            <p:nvPr/>
          </p:nvSpPr>
          <p:spPr bwMode="auto">
            <a:xfrm rot="10800000">
              <a:off x="9991350" y="5728542"/>
              <a:ext cx="108008" cy="110408"/>
            </a:xfrm>
            <a:custGeom>
              <a:avLst/>
              <a:gdLst>
                <a:gd name="T0" fmla="*/ 66 w 135"/>
                <a:gd name="T1" fmla="*/ 0 h 138"/>
                <a:gd name="T2" fmla="*/ 95 w 135"/>
                <a:gd name="T3" fmla="*/ 5 h 138"/>
                <a:gd name="T4" fmla="*/ 118 w 135"/>
                <a:gd name="T5" fmla="*/ 20 h 138"/>
                <a:gd name="T6" fmla="*/ 132 w 135"/>
                <a:gd name="T7" fmla="*/ 43 h 138"/>
                <a:gd name="T8" fmla="*/ 135 w 135"/>
                <a:gd name="T9" fmla="*/ 69 h 138"/>
                <a:gd name="T10" fmla="*/ 132 w 135"/>
                <a:gd name="T11" fmla="*/ 95 h 138"/>
                <a:gd name="T12" fmla="*/ 118 w 135"/>
                <a:gd name="T13" fmla="*/ 118 h 138"/>
                <a:gd name="T14" fmla="*/ 95 w 135"/>
                <a:gd name="T15" fmla="*/ 132 h 138"/>
                <a:gd name="T16" fmla="*/ 69 w 135"/>
                <a:gd name="T17" fmla="*/ 138 h 138"/>
                <a:gd name="T18" fmla="*/ 43 w 135"/>
                <a:gd name="T19" fmla="*/ 132 h 138"/>
                <a:gd name="T20" fmla="*/ 20 w 135"/>
                <a:gd name="T21" fmla="*/ 118 h 138"/>
                <a:gd name="T22" fmla="*/ 5 w 135"/>
                <a:gd name="T23" fmla="*/ 95 h 138"/>
                <a:gd name="T24" fmla="*/ 0 w 135"/>
                <a:gd name="T25" fmla="*/ 69 h 138"/>
                <a:gd name="T26" fmla="*/ 5 w 135"/>
                <a:gd name="T27" fmla="*/ 43 h 138"/>
                <a:gd name="T28" fmla="*/ 20 w 135"/>
                <a:gd name="T29" fmla="*/ 20 h 138"/>
                <a:gd name="T30" fmla="*/ 43 w 135"/>
                <a:gd name="T31" fmla="*/ 5 h 138"/>
                <a:gd name="T32" fmla="*/ 66 w 135"/>
                <a:gd name="T33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8">
                  <a:moveTo>
                    <a:pt x="66" y="0"/>
                  </a:moveTo>
                  <a:lnTo>
                    <a:pt x="95" y="5"/>
                  </a:lnTo>
                  <a:lnTo>
                    <a:pt x="118" y="20"/>
                  </a:lnTo>
                  <a:lnTo>
                    <a:pt x="132" y="43"/>
                  </a:lnTo>
                  <a:lnTo>
                    <a:pt x="135" y="69"/>
                  </a:lnTo>
                  <a:lnTo>
                    <a:pt x="132" y="95"/>
                  </a:lnTo>
                  <a:lnTo>
                    <a:pt x="118" y="118"/>
                  </a:lnTo>
                  <a:lnTo>
                    <a:pt x="95" y="132"/>
                  </a:lnTo>
                  <a:lnTo>
                    <a:pt x="69" y="138"/>
                  </a:lnTo>
                  <a:lnTo>
                    <a:pt x="43" y="132"/>
                  </a:lnTo>
                  <a:lnTo>
                    <a:pt x="20" y="118"/>
                  </a:lnTo>
                  <a:lnTo>
                    <a:pt x="5" y="95"/>
                  </a:lnTo>
                  <a:lnTo>
                    <a:pt x="0" y="69"/>
                  </a:lnTo>
                  <a:lnTo>
                    <a:pt x="5" y="43"/>
                  </a:lnTo>
                  <a:lnTo>
                    <a:pt x="20" y="20"/>
                  </a:lnTo>
                  <a:lnTo>
                    <a:pt x="43" y="5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" name="Freeform 308"/>
            <p:cNvSpPr>
              <a:spLocks/>
            </p:cNvSpPr>
            <p:nvPr/>
          </p:nvSpPr>
          <p:spPr bwMode="auto">
            <a:xfrm rot="10800000">
              <a:off x="9315301" y="5075694"/>
              <a:ext cx="175213" cy="172813"/>
            </a:xfrm>
            <a:custGeom>
              <a:avLst/>
              <a:gdLst>
                <a:gd name="T0" fmla="*/ 118 w 219"/>
                <a:gd name="T1" fmla="*/ 0 h 216"/>
                <a:gd name="T2" fmla="*/ 153 w 219"/>
                <a:gd name="T3" fmla="*/ 5 h 216"/>
                <a:gd name="T4" fmla="*/ 181 w 219"/>
                <a:gd name="T5" fmla="*/ 25 h 216"/>
                <a:gd name="T6" fmla="*/ 204 w 219"/>
                <a:gd name="T7" fmla="*/ 49 h 216"/>
                <a:gd name="T8" fmla="*/ 216 w 219"/>
                <a:gd name="T9" fmla="*/ 80 h 216"/>
                <a:gd name="T10" fmla="*/ 219 w 219"/>
                <a:gd name="T11" fmla="*/ 115 h 216"/>
                <a:gd name="T12" fmla="*/ 210 w 219"/>
                <a:gd name="T13" fmla="*/ 149 h 216"/>
                <a:gd name="T14" fmla="*/ 193 w 219"/>
                <a:gd name="T15" fmla="*/ 178 h 216"/>
                <a:gd name="T16" fmla="*/ 167 w 219"/>
                <a:gd name="T17" fmla="*/ 201 h 216"/>
                <a:gd name="T18" fmla="*/ 138 w 219"/>
                <a:gd name="T19" fmla="*/ 213 h 216"/>
                <a:gd name="T20" fmla="*/ 104 w 219"/>
                <a:gd name="T21" fmla="*/ 216 h 216"/>
                <a:gd name="T22" fmla="*/ 69 w 219"/>
                <a:gd name="T23" fmla="*/ 210 h 216"/>
                <a:gd name="T24" fmla="*/ 40 w 219"/>
                <a:gd name="T25" fmla="*/ 190 h 216"/>
                <a:gd name="T26" fmla="*/ 17 w 219"/>
                <a:gd name="T27" fmla="*/ 164 h 216"/>
                <a:gd name="T28" fmla="*/ 6 w 219"/>
                <a:gd name="T29" fmla="*/ 135 h 216"/>
                <a:gd name="T30" fmla="*/ 0 w 219"/>
                <a:gd name="T31" fmla="*/ 100 h 216"/>
                <a:gd name="T32" fmla="*/ 8 w 219"/>
                <a:gd name="T33" fmla="*/ 66 h 216"/>
                <a:gd name="T34" fmla="*/ 29 w 219"/>
                <a:gd name="T35" fmla="*/ 37 h 216"/>
                <a:gd name="T36" fmla="*/ 52 w 219"/>
                <a:gd name="T37" fmla="*/ 14 h 216"/>
                <a:gd name="T38" fmla="*/ 83 w 219"/>
                <a:gd name="T39" fmla="*/ 2 h 216"/>
                <a:gd name="T40" fmla="*/ 118 w 219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6">
                  <a:moveTo>
                    <a:pt x="118" y="0"/>
                  </a:moveTo>
                  <a:lnTo>
                    <a:pt x="153" y="5"/>
                  </a:lnTo>
                  <a:lnTo>
                    <a:pt x="181" y="25"/>
                  </a:lnTo>
                  <a:lnTo>
                    <a:pt x="204" y="49"/>
                  </a:lnTo>
                  <a:lnTo>
                    <a:pt x="216" y="80"/>
                  </a:lnTo>
                  <a:lnTo>
                    <a:pt x="219" y="115"/>
                  </a:lnTo>
                  <a:lnTo>
                    <a:pt x="210" y="149"/>
                  </a:lnTo>
                  <a:lnTo>
                    <a:pt x="193" y="178"/>
                  </a:lnTo>
                  <a:lnTo>
                    <a:pt x="167" y="201"/>
                  </a:lnTo>
                  <a:lnTo>
                    <a:pt x="138" y="213"/>
                  </a:lnTo>
                  <a:lnTo>
                    <a:pt x="104" y="216"/>
                  </a:lnTo>
                  <a:lnTo>
                    <a:pt x="69" y="210"/>
                  </a:lnTo>
                  <a:lnTo>
                    <a:pt x="40" y="190"/>
                  </a:lnTo>
                  <a:lnTo>
                    <a:pt x="17" y="164"/>
                  </a:lnTo>
                  <a:lnTo>
                    <a:pt x="6" y="135"/>
                  </a:lnTo>
                  <a:lnTo>
                    <a:pt x="0" y="100"/>
                  </a:lnTo>
                  <a:lnTo>
                    <a:pt x="8" y="66"/>
                  </a:lnTo>
                  <a:lnTo>
                    <a:pt x="29" y="37"/>
                  </a:lnTo>
                  <a:lnTo>
                    <a:pt x="52" y="14"/>
                  </a:lnTo>
                  <a:lnTo>
                    <a:pt x="83" y="2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" name="Freeform 309"/>
            <p:cNvSpPr>
              <a:spLocks/>
            </p:cNvSpPr>
            <p:nvPr/>
          </p:nvSpPr>
          <p:spPr bwMode="auto">
            <a:xfrm rot="10800000">
              <a:off x="9184092" y="4894081"/>
              <a:ext cx="172813" cy="175213"/>
            </a:xfrm>
            <a:custGeom>
              <a:avLst/>
              <a:gdLst>
                <a:gd name="T0" fmla="*/ 115 w 216"/>
                <a:gd name="T1" fmla="*/ 0 h 219"/>
                <a:gd name="T2" fmla="*/ 150 w 216"/>
                <a:gd name="T3" fmla="*/ 9 h 219"/>
                <a:gd name="T4" fmla="*/ 179 w 216"/>
                <a:gd name="T5" fmla="*/ 26 h 219"/>
                <a:gd name="T6" fmla="*/ 202 w 216"/>
                <a:gd name="T7" fmla="*/ 52 h 219"/>
                <a:gd name="T8" fmla="*/ 213 w 216"/>
                <a:gd name="T9" fmla="*/ 84 h 219"/>
                <a:gd name="T10" fmla="*/ 216 w 216"/>
                <a:gd name="T11" fmla="*/ 119 h 219"/>
                <a:gd name="T12" fmla="*/ 210 w 216"/>
                <a:gd name="T13" fmla="*/ 150 h 219"/>
                <a:gd name="T14" fmla="*/ 190 w 216"/>
                <a:gd name="T15" fmla="*/ 182 h 219"/>
                <a:gd name="T16" fmla="*/ 164 w 216"/>
                <a:gd name="T17" fmla="*/ 202 h 219"/>
                <a:gd name="T18" fmla="*/ 135 w 216"/>
                <a:gd name="T19" fmla="*/ 217 h 219"/>
                <a:gd name="T20" fmla="*/ 101 w 216"/>
                <a:gd name="T21" fmla="*/ 219 h 219"/>
                <a:gd name="T22" fmla="*/ 66 w 216"/>
                <a:gd name="T23" fmla="*/ 211 h 219"/>
                <a:gd name="T24" fmla="*/ 37 w 216"/>
                <a:gd name="T25" fmla="*/ 193 h 219"/>
                <a:gd name="T26" fmla="*/ 14 w 216"/>
                <a:gd name="T27" fmla="*/ 168 h 219"/>
                <a:gd name="T28" fmla="*/ 3 w 216"/>
                <a:gd name="T29" fmla="*/ 136 h 219"/>
                <a:gd name="T30" fmla="*/ 0 w 216"/>
                <a:gd name="T31" fmla="*/ 104 h 219"/>
                <a:gd name="T32" fmla="*/ 6 w 216"/>
                <a:gd name="T33" fmla="*/ 70 h 219"/>
                <a:gd name="T34" fmla="*/ 26 w 216"/>
                <a:gd name="T35" fmla="*/ 41 h 219"/>
                <a:gd name="T36" fmla="*/ 49 w 216"/>
                <a:gd name="T37" fmla="*/ 18 h 219"/>
                <a:gd name="T38" fmla="*/ 81 w 216"/>
                <a:gd name="T39" fmla="*/ 3 h 219"/>
                <a:gd name="T40" fmla="*/ 115 w 216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9">
                  <a:moveTo>
                    <a:pt x="115" y="0"/>
                  </a:moveTo>
                  <a:lnTo>
                    <a:pt x="150" y="9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3" y="84"/>
                  </a:lnTo>
                  <a:lnTo>
                    <a:pt x="216" y="119"/>
                  </a:lnTo>
                  <a:lnTo>
                    <a:pt x="210" y="150"/>
                  </a:lnTo>
                  <a:lnTo>
                    <a:pt x="190" y="182"/>
                  </a:lnTo>
                  <a:lnTo>
                    <a:pt x="164" y="202"/>
                  </a:lnTo>
                  <a:lnTo>
                    <a:pt x="135" y="217"/>
                  </a:lnTo>
                  <a:lnTo>
                    <a:pt x="101" y="219"/>
                  </a:lnTo>
                  <a:lnTo>
                    <a:pt x="66" y="211"/>
                  </a:lnTo>
                  <a:lnTo>
                    <a:pt x="37" y="193"/>
                  </a:lnTo>
                  <a:lnTo>
                    <a:pt x="14" y="168"/>
                  </a:lnTo>
                  <a:lnTo>
                    <a:pt x="3" y="136"/>
                  </a:lnTo>
                  <a:lnTo>
                    <a:pt x="0" y="104"/>
                  </a:lnTo>
                  <a:lnTo>
                    <a:pt x="6" y="70"/>
                  </a:lnTo>
                  <a:lnTo>
                    <a:pt x="26" y="41"/>
                  </a:lnTo>
                  <a:lnTo>
                    <a:pt x="49" y="18"/>
                  </a:lnTo>
                  <a:lnTo>
                    <a:pt x="81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5" name="Freeform 310"/>
            <p:cNvSpPr>
              <a:spLocks/>
            </p:cNvSpPr>
            <p:nvPr/>
          </p:nvSpPr>
          <p:spPr bwMode="auto">
            <a:xfrm rot="10800000">
              <a:off x="8960075" y="4506053"/>
              <a:ext cx="175213" cy="173613"/>
            </a:xfrm>
            <a:custGeom>
              <a:avLst/>
              <a:gdLst>
                <a:gd name="T0" fmla="*/ 118 w 219"/>
                <a:gd name="T1" fmla="*/ 0 h 217"/>
                <a:gd name="T2" fmla="*/ 150 w 219"/>
                <a:gd name="T3" fmla="*/ 6 h 217"/>
                <a:gd name="T4" fmla="*/ 181 w 219"/>
                <a:gd name="T5" fmla="*/ 26 h 217"/>
                <a:gd name="T6" fmla="*/ 204 w 219"/>
                <a:gd name="T7" fmla="*/ 49 h 217"/>
                <a:gd name="T8" fmla="*/ 216 w 219"/>
                <a:gd name="T9" fmla="*/ 81 h 217"/>
                <a:gd name="T10" fmla="*/ 219 w 219"/>
                <a:gd name="T11" fmla="*/ 116 h 217"/>
                <a:gd name="T12" fmla="*/ 210 w 219"/>
                <a:gd name="T13" fmla="*/ 150 h 217"/>
                <a:gd name="T14" fmla="*/ 193 w 219"/>
                <a:gd name="T15" fmla="*/ 179 h 217"/>
                <a:gd name="T16" fmla="*/ 167 w 219"/>
                <a:gd name="T17" fmla="*/ 202 h 217"/>
                <a:gd name="T18" fmla="*/ 138 w 219"/>
                <a:gd name="T19" fmla="*/ 214 h 217"/>
                <a:gd name="T20" fmla="*/ 103 w 219"/>
                <a:gd name="T21" fmla="*/ 217 h 217"/>
                <a:gd name="T22" fmla="*/ 69 w 219"/>
                <a:gd name="T23" fmla="*/ 211 h 217"/>
                <a:gd name="T24" fmla="*/ 40 w 219"/>
                <a:gd name="T25" fmla="*/ 191 h 217"/>
                <a:gd name="T26" fmla="*/ 17 w 219"/>
                <a:gd name="T27" fmla="*/ 165 h 217"/>
                <a:gd name="T28" fmla="*/ 5 w 219"/>
                <a:gd name="T29" fmla="*/ 136 h 217"/>
                <a:gd name="T30" fmla="*/ 0 w 219"/>
                <a:gd name="T31" fmla="*/ 101 h 217"/>
                <a:gd name="T32" fmla="*/ 8 w 219"/>
                <a:gd name="T33" fmla="*/ 67 h 217"/>
                <a:gd name="T34" fmla="*/ 26 w 219"/>
                <a:gd name="T35" fmla="*/ 38 h 217"/>
                <a:gd name="T36" fmla="*/ 52 w 219"/>
                <a:gd name="T37" fmla="*/ 15 h 217"/>
                <a:gd name="T38" fmla="*/ 83 w 219"/>
                <a:gd name="T39" fmla="*/ 3 h 217"/>
                <a:gd name="T40" fmla="*/ 118 w 219"/>
                <a:gd name="T41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7">
                  <a:moveTo>
                    <a:pt x="118" y="0"/>
                  </a:moveTo>
                  <a:lnTo>
                    <a:pt x="150" y="6"/>
                  </a:lnTo>
                  <a:lnTo>
                    <a:pt x="181" y="26"/>
                  </a:lnTo>
                  <a:lnTo>
                    <a:pt x="204" y="49"/>
                  </a:lnTo>
                  <a:lnTo>
                    <a:pt x="216" y="81"/>
                  </a:lnTo>
                  <a:lnTo>
                    <a:pt x="219" y="116"/>
                  </a:lnTo>
                  <a:lnTo>
                    <a:pt x="210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8" y="214"/>
                  </a:lnTo>
                  <a:lnTo>
                    <a:pt x="103" y="217"/>
                  </a:lnTo>
                  <a:lnTo>
                    <a:pt x="69" y="211"/>
                  </a:lnTo>
                  <a:lnTo>
                    <a:pt x="40" y="191"/>
                  </a:lnTo>
                  <a:lnTo>
                    <a:pt x="17" y="165"/>
                  </a:lnTo>
                  <a:lnTo>
                    <a:pt x="5" y="136"/>
                  </a:lnTo>
                  <a:lnTo>
                    <a:pt x="0" y="101"/>
                  </a:lnTo>
                  <a:lnTo>
                    <a:pt x="8" y="67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3" y="3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" name="Freeform 311"/>
            <p:cNvSpPr>
              <a:spLocks/>
            </p:cNvSpPr>
            <p:nvPr/>
          </p:nvSpPr>
          <p:spPr bwMode="auto">
            <a:xfrm rot="10800000">
              <a:off x="8868068" y="4301238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9 h 219"/>
                <a:gd name="T4" fmla="*/ 182 w 219"/>
                <a:gd name="T5" fmla="*/ 26 h 219"/>
                <a:gd name="T6" fmla="*/ 202 w 219"/>
                <a:gd name="T7" fmla="*/ 52 h 219"/>
                <a:gd name="T8" fmla="*/ 216 w 219"/>
                <a:gd name="T9" fmla="*/ 84 h 219"/>
                <a:gd name="T10" fmla="*/ 219 w 219"/>
                <a:gd name="T11" fmla="*/ 118 h 219"/>
                <a:gd name="T12" fmla="*/ 210 w 219"/>
                <a:gd name="T13" fmla="*/ 150 h 219"/>
                <a:gd name="T14" fmla="*/ 193 w 219"/>
                <a:gd name="T15" fmla="*/ 182 h 219"/>
                <a:gd name="T16" fmla="*/ 167 w 219"/>
                <a:gd name="T17" fmla="*/ 202 h 219"/>
                <a:gd name="T18" fmla="*/ 136 w 219"/>
                <a:gd name="T19" fmla="*/ 216 h 219"/>
                <a:gd name="T20" fmla="*/ 101 w 219"/>
                <a:gd name="T21" fmla="*/ 219 h 219"/>
                <a:gd name="T22" fmla="*/ 69 w 219"/>
                <a:gd name="T23" fmla="*/ 210 h 219"/>
                <a:gd name="T24" fmla="*/ 37 w 219"/>
                <a:gd name="T25" fmla="*/ 193 h 219"/>
                <a:gd name="T26" fmla="*/ 17 w 219"/>
                <a:gd name="T27" fmla="*/ 167 h 219"/>
                <a:gd name="T28" fmla="*/ 3 w 219"/>
                <a:gd name="T29" fmla="*/ 136 h 219"/>
                <a:gd name="T30" fmla="*/ 0 w 219"/>
                <a:gd name="T31" fmla="*/ 104 h 219"/>
                <a:gd name="T32" fmla="*/ 9 w 219"/>
                <a:gd name="T33" fmla="*/ 69 h 219"/>
                <a:gd name="T34" fmla="*/ 26 w 219"/>
                <a:gd name="T35" fmla="*/ 38 h 219"/>
                <a:gd name="T36" fmla="*/ 52 w 219"/>
                <a:gd name="T37" fmla="*/ 17 h 219"/>
                <a:gd name="T38" fmla="*/ 84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9"/>
                  </a:lnTo>
                  <a:lnTo>
                    <a:pt x="182" y="26"/>
                  </a:lnTo>
                  <a:lnTo>
                    <a:pt x="202" y="52"/>
                  </a:lnTo>
                  <a:lnTo>
                    <a:pt x="216" y="84"/>
                  </a:lnTo>
                  <a:lnTo>
                    <a:pt x="219" y="118"/>
                  </a:lnTo>
                  <a:lnTo>
                    <a:pt x="210" y="150"/>
                  </a:lnTo>
                  <a:lnTo>
                    <a:pt x="193" y="182"/>
                  </a:lnTo>
                  <a:lnTo>
                    <a:pt x="167" y="202"/>
                  </a:lnTo>
                  <a:lnTo>
                    <a:pt x="136" y="216"/>
                  </a:lnTo>
                  <a:lnTo>
                    <a:pt x="101" y="219"/>
                  </a:lnTo>
                  <a:lnTo>
                    <a:pt x="69" y="210"/>
                  </a:lnTo>
                  <a:lnTo>
                    <a:pt x="37" y="193"/>
                  </a:lnTo>
                  <a:lnTo>
                    <a:pt x="17" y="167"/>
                  </a:lnTo>
                  <a:lnTo>
                    <a:pt x="3" y="136"/>
                  </a:lnTo>
                  <a:lnTo>
                    <a:pt x="0" y="104"/>
                  </a:lnTo>
                  <a:lnTo>
                    <a:pt x="9" y="69"/>
                  </a:lnTo>
                  <a:lnTo>
                    <a:pt x="26" y="38"/>
                  </a:lnTo>
                  <a:lnTo>
                    <a:pt x="52" y="17"/>
                  </a:lnTo>
                  <a:lnTo>
                    <a:pt x="84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" name="Freeform 312"/>
            <p:cNvSpPr>
              <a:spLocks/>
            </p:cNvSpPr>
            <p:nvPr/>
          </p:nvSpPr>
          <p:spPr bwMode="auto">
            <a:xfrm rot="10800000">
              <a:off x="8683255" y="3655590"/>
              <a:ext cx="175213" cy="175213"/>
            </a:xfrm>
            <a:custGeom>
              <a:avLst/>
              <a:gdLst>
                <a:gd name="T0" fmla="*/ 115 w 219"/>
                <a:gd name="T1" fmla="*/ 0 h 219"/>
                <a:gd name="T2" fmla="*/ 150 w 219"/>
                <a:gd name="T3" fmla="*/ 9 h 219"/>
                <a:gd name="T4" fmla="*/ 178 w 219"/>
                <a:gd name="T5" fmla="*/ 26 h 219"/>
                <a:gd name="T6" fmla="*/ 201 w 219"/>
                <a:gd name="T7" fmla="*/ 52 h 219"/>
                <a:gd name="T8" fmla="*/ 216 w 219"/>
                <a:gd name="T9" fmla="*/ 84 h 219"/>
                <a:gd name="T10" fmla="*/ 219 w 219"/>
                <a:gd name="T11" fmla="*/ 118 h 219"/>
                <a:gd name="T12" fmla="*/ 210 w 219"/>
                <a:gd name="T13" fmla="*/ 150 h 219"/>
                <a:gd name="T14" fmla="*/ 190 w 219"/>
                <a:gd name="T15" fmla="*/ 182 h 219"/>
                <a:gd name="T16" fmla="*/ 167 w 219"/>
                <a:gd name="T17" fmla="*/ 202 h 219"/>
                <a:gd name="T18" fmla="*/ 135 w 219"/>
                <a:gd name="T19" fmla="*/ 216 h 219"/>
                <a:gd name="T20" fmla="*/ 101 w 219"/>
                <a:gd name="T21" fmla="*/ 219 h 219"/>
                <a:gd name="T22" fmla="*/ 69 w 219"/>
                <a:gd name="T23" fmla="*/ 210 h 219"/>
                <a:gd name="T24" fmla="*/ 37 w 219"/>
                <a:gd name="T25" fmla="*/ 193 h 219"/>
                <a:gd name="T26" fmla="*/ 17 w 219"/>
                <a:gd name="T27" fmla="*/ 167 h 219"/>
                <a:gd name="T28" fmla="*/ 3 w 219"/>
                <a:gd name="T29" fmla="*/ 136 h 219"/>
                <a:gd name="T30" fmla="*/ 0 w 219"/>
                <a:gd name="T31" fmla="*/ 104 h 219"/>
                <a:gd name="T32" fmla="*/ 8 w 219"/>
                <a:gd name="T33" fmla="*/ 69 h 219"/>
                <a:gd name="T34" fmla="*/ 26 w 219"/>
                <a:gd name="T35" fmla="*/ 38 h 219"/>
                <a:gd name="T36" fmla="*/ 52 w 219"/>
                <a:gd name="T37" fmla="*/ 17 h 219"/>
                <a:gd name="T38" fmla="*/ 83 w 219"/>
                <a:gd name="T39" fmla="*/ 3 h 219"/>
                <a:gd name="T40" fmla="*/ 115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5" y="0"/>
                  </a:moveTo>
                  <a:lnTo>
                    <a:pt x="150" y="9"/>
                  </a:lnTo>
                  <a:lnTo>
                    <a:pt x="178" y="26"/>
                  </a:lnTo>
                  <a:lnTo>
                    <a:pt x="201" y="52"/>
                  </a:lnTo>
                  <a:lnTo>
                    <a:pt x="216" y="84"/>
                  </a:lnTo>
                  <a:lnTo>
                    <a:pt x="219" y="118"/>
                  </a:lnTo>
                  <a:lnTo>
                    <a:pt x="210" y="150"/>
                  </a:lnTo>
                  <a:lnTo>
                    <a:pt x="190" y="182"/>
                  </a:lnTo>
                  <a:lnTo>
                    <a:pt x="167" y="202"/>
                  </a:lnTo>
                  <a:lnTo>
                    <a:pt x="135" y="216"/>
                  </a:lnTo>
                  <a:lnTo>
                    <a:pt x="101" y="219"/>
                  </a:lnTo>
                  <a:lnTo>
                    <a:pt x="69" y="210"/>
                  </a:lnTo>
                  <a:lnTo>
                    <a:pt x="37" y="193"/>
                  </a:lnTo>
                  <a:lnTo>
                    <a:pt x="17" y="167"/>
                  </a:lnTo>
                  <a:lnTo>
                    <a:pt x="3" y="136"/>
                  </a:lnTo>
                  <a:lnTo>
                    <a:pt x="0" y="104"/>
                  </a:lnTo>
                  <a:lnTo>
                    <a:pt x="8" y="69"/>
                  </a:lnTo>
                  <a:lnTo>
                    <a:pt x="26" y="38"/>
                  </a:lnTo>
                  <a:lnTo>
                    <a:pt x="52" y="17"/>
                  </a:lnTo>
                  <a:lnTo>
                    <a:pt x="83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" name="Freeform 313"/>
            <p:cNvSpPr>
              <a:spLocks/>
            </p:cNvSpPr>
            <p:nvPr/>
          </p:nvSpPr>
          <p:spPr bwMode="auto">
            <a:xfrm rot="10800000">
              <a:off x="8653653" y="3433975"/>
              <a:ext cx="175213" cy="175213"/>
            </a:xfrm>
            <a:custGeom>
              <a:avLst/>
              <a:gdLst>
                <a:gd name="T0" fmla="*/ 118 w 219"/>
                <a:gd name="T1" fmla="*/ 0 h 219"/>
                <a:gd name="T2" fmla="*/ 153 w 219"/>
                <a:gd name="T3" fmla="*/ 8 h 219"/>
                <a:gd name="T4" fmla="*/ 182 w 219"/>
                <a:gd name="T5" fmla="*/ 26 h 219"/>
                <a:gd name="T6" fmla="*/ 202 w 219"/>
                <a:gd name="T7" fmla="*/ 52 h 219"/>
                <a:gd name="T8" fmla="*/ 216 w 219"/>
                <a:gd name="T9" fmla="*/ 83 h 219"/>
                <a:gd name="T10" fmla="*/ 219 w 219"/>
                <a:gd name="T11" fmla="*/ 118 h 219"/>
                <a:gd name="T12" fmla="*/ 213 w 219"/>
                <a:gd name="T13" fmla="*/ 152 h 219"/>
                <a:gd name="T14" fmla="*/ 193 w 219"/>
                <a:gd name="T15" fmla="*/ 181 h 219"/>
                <a:gd name="T16" fmla="*/ 167 w 219"/>
                <a:gd name="T17" fmla="*/ 204 h 219"/>
                <a:gd name="T18" fmla="*/ 136 w 219"/>
                <a:gd name="T19" fmla="*/ 216 h 219"/>
                <a:gd name="T20" fmla="*/ 104 w 219"/>
                <a:gd name="T21" fmla="*/ 219 h 219"/>
                <a:gd name="T22" fmla="*/ 69 w 219"/>
                <a:gd name="T23" fmla="*/ 210 h 219"/>
                <a:gd name="T24" fmla="*/ 40 w 219"/>
                <a:gd name="T25" fmla="*/ 193 h 219"/>
                <a:gd name="T26" fmla="*/ 17 w 219"/>
                <a:gd name="T27" fmla="*/ 167 h 219"/>
                <a:gd name="T28" fmla="*/ 3 w 219"/>
                <a:gd name="T29" fmla="*/ 138 h 219"/>
                <a:gd name="T30" fmla="*/ 0 w 219"/>
                <a:gd name="T31" fmla="*/ 101 h 219"/>
                <a:gd name="T32" fmla="*/ 9 w 219"/>
                <a:gd name="T33" fmla="*/ 69 h 219"/>
                <a:gd name="T34" fmla="*/ 26 w 219"/>
                <a:gd name="T35" fmla="*/ 40 h 219"/>
                <a:gd name="T36" fmla="*/ 52 w 219"/>
                <a:gd name="T37" fmla="*/ 17 h 219"/>
                <a:gd name="T38" fmla="*/ 84 w 219"/>
                <a:gd name="T39" fmla="*/ 6 h 219"/>
                <a:gd name="T40" fmla="*/ 118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8" y="0"/>
                  </a:moveTo>
                  <a:lnTo>
                    <a:pt x="153" y="8"/>
                  </a:lnTo>
                  <a:lnTo>
                    <a:pt x="182" y="26"/>
                  </a:lnTo>
                  <a:lnTo>
                    <a:pt x="202" y="52"/>
                  </a:lnTo>
                  <a:lnTo>
                    <a:pt x="216" y="83"/>
                  </a:lnTo>
                  <a:lnTo>
                    <a:pt x="219" y="118"/>
                  </a:lnTo>
                  <a:lnTo>
                    <a:pt x="213" y="152"/>
                  </a:lnTo>
                  <a:lnTo>
                    <a:pt x="193" y="181"/>
                  </a:lnTo>
                  <a:lnTo>
                    <a:pt x="167" y="204"/>
                  </a:lnTo>
                  <a:lnTo>
                    <a:pt x="136" y="216"/>
                  </a:lnTo>
                  <a:lnTo>
                    <a:pt x="104" y="219"/>
                  </a:lnTo>
                  <a:lnTo>
                    <a:pt x="69" y="210"/>
                  </a:lnTo>
                  <a:lnTo>
                    <a:pt x="40" y="193"/>
                  </a:lnTo>
                  <a:lnTo>
                    <a:pt x="17" y="167"/>
                  </a:lnTo>
                  <a:lnTo>
                    <a:pt x="3" y="138"/>
                  </a:lnTo>
                  <a:lnTo>
                    <a:pt x="0" y="101"/>
                  </a:lnTo>
                  <a:lnTo>
                    <a:pt x="9" y="69"/>
                  </a:lnTo>
                  <a:lnTo>
                    <a:pt x="26" y="40"/>
                  </a:lnTo>
                  <a:lnTo>
                    <a:pt x="52" y="17"/>
                  </a:lnTo>
                  <a:lnTo>
                    <a:pt x="84" y="6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9" name="Freeform 314"/>
            <p:cNvSpPr>
              <a:spLocks/>
            </p:cNvSpPr>
            <p:nvPr/>
          </p:nvSpPr>
          <p:spPr bwMode="auto">
            <a:xfrm rot="10800000">
              <a:off x="8637651" y="2986742"/>
              <a:ext cx="175213" cy="175213"/>
            </a:xfrm>
            <a:custGeom>
              <a:avLst/>
              <a:gdLst>
                <a:gd name="T0" fmla="*/ 116 w 219"/>
                <a:gd name="T1" fmla="*/ 0 h 219"/>
                <a:gd name="T2" fmla="*/ 150 w 219"/>
                <a:gd name="T3" fmla="*/ 9 h 219"/>
                <a:gd name="T4" fmla="*/ 179 w 219"/>
                <a:gd name="T5" fmla="*/ 26 h 219"/>
                <a:gd name="T6" fmla="*/ 202 w 219"/>
                <a:gd name="T7" fmla="*/ 52 h 219"/>
                <a:gd name="T8" fmla="*/ 217 w 219"/>
                <a:gd name="T9" fmla="*/ 83 h 219"/>
                <a:gd name="T10" fmla="*/ 219 w 219"/>
                <a:gd name="T11" fmla="*/ 118 h 219"/>
                <a:gd name="T12" fmla="*/ 211 w 219"/>
                <a:gd name="T13" fmla="*/ 153 h 219"/>
                <a:gd name="T14" fmla="*/ 193 w 219"/>
                <a:gd name="T15" fmla="*/ 181 h 219"/>
                <a:gd name="T16" fmla="*/ 167 w 219"/>
                <a:gd name="T17" fmla="*/ 205 h 219"/>
                <a:gd name="T18" fmla="*/ 136 w 219"/>
                <a:gd name="T19" fmla="*/ 216 h 219"/>
                <a:gd name="T20" fmla="*/ 101 w 219"/>
                <a:gd name="T21" fmla="*/ 219 h 219"/>
                <a:gd name="T22" fmla="*/ 67 w 219"/>
                <a:gd name="T23" fmla="*/ 213 h 219"/>
                <a:gd name="T24" fmla="*/ 38 w 219"/>
                <a:gd name="T25" fmla="*/ 193 h 219"/>
                <a:gd name="T26" fmla="*/ 15 w 219"/>
                <a:gd name="T27" fmla="*/ 167 h 219"/>
                <a:gd name="T28" fmla="*/ 3 w 219"/>
                <a:gd name="T29" fmla="*/ 138 h 219"/>
                <a:gd name="T30" fmla="*/ 0 w 219"/>
                <a:gd name="T31" fmla="*/ 104 h 219"/>
                <a:gd name="T32" fmla="*/ 9 w 219"/>
                <a:gd name="T33" fmla="*/ 69 h 219"/>
                <a:gd name="T34" fmla="*/ 26 w 219"/>
                <a:gd name="T35" fmla="*/ 40 h 219"/>
                <a:gd name="T36" fmla="*/ 52 w 219"/>
                <a:gd name="T37" fmla="*/ 17 h 219"/>
                <a:gd name="T38" fmla="*/ 84 w 219"/>
                <a:gd name="T39" fmla="*/ 6 h 219"/>
                <a:gd name="T40" fmla="*/ 116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6" y="0"/>
                  </a:moveTo>
                  <a:lnTo>
                    <a:pt x="150" y="9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7" y="83"/>
                  </a:lnTo>
                  <a:lnTo>
                    <a:pt x="219" y="118"/>
                  </a:lnTo>
                  <a:lnTo>
                    <a:pt x="211" y="153"/>
                  </a:lnTo>
                  <a:lnTo>
                    <a:pt x="193" y="181"/>
                  </a:lnTo>
                  <a:lnTo>
                    <a:pt x="167" y="205"/>
                  </a:lnTo>
                  <a:lnTo>
                    <a:pt x="136" y="216"/>
                  </a:lnTo>
                  <a:lnTo>
                    <a:pt x="101" y="219"/>
                  </a:lnTo>
                  <a:lnTo>
                    <a:pt x="67" y="213"/>
                  </a:lnTo>
                  <a:lnTo>
                    <a:pt x="38" y="193"/>
                  </a:lnTo>
                  <a:lnTo>
                    <a:pt x="15" y="167"/>
                  </a:lnTo>
                  <a:lnTo>
                    <a:pt x="3" y="138"/>
                  </a:lnTo>
                  <a:lnTo>
                    <a:pt x="0" y="104"/>
                  </a:lnTo>
                  <a:lnTo>
                    <a:pt x="9" y="69"/>
                  </a:lnTo>
                  <a:lnTo>
                    <a:pt x="26" y="40"/>
                  </a:lnTo>
                  <a:lnTo>
                    <a:pt x="52" y="17"/>
                  </a:lnTo>
                  <a:lnTo>
                    <a:pt x="84" y="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0" name="Freeform 315"/>
            <p:cNvSpPr>
              <a:spLocks/>
            </p:cNvSpPr>
            <p:nvPr/>
          </p:nvSpPr>
          <p:spPr bwMode="auto">
            <a:xfrm rot="10800000">
              <a:off x="8653653" y="2763526"/>
              <a:ext cx="175213" cy="172813"/>
            </a:xfrm>
            <a:custGeom>
              <a:avLst/>
              <a:gdLst>
                <a:gd name="T0" fmla="*/ 115 w 219"/>
                <a:gd name="T1" fmla="*/ 0 h 216"/>
                <a:gd name="T2" fmla="*/ 150 w 219"/>
                <a:gd name="T3" fmla="*/ 6 h 216"/>
                <a:gd name="T4" fmla="*/ 182 w 219"/>
                <a:gd name="T5" fmla="*/ 23 h 216"/>
                <a:gd name="T6" fmla="*/ 202 w 219"/>
                <a:gd name="T7" fmla="*/ 49 h 216"/>
                <a:gd name="T8" fmla="*/ 216 w 219"/>
                <a:gd name="T9" fmla="*/ 81 h 216"/>
                <a:gd name="T10" fmla="*/ 219 w 219"/>
                <a:gd name="T11" fmla="*/ 116 h 216"/>
                <a:gd name="T12" fmla="*/ 211 w 219"/>
                <a:gd name="T13" fmla="*/ 150 h 216"/>
                <a:gd name="T14" fmla="*/ 193 w 219"/>
                <a:gd name="T15" fmla="*/ 179 h 216"/>
                <a:gd name="T16" fmla="*/ 167 w 219"/>
                <a:gd name="T17" fmla="*/ 202 h 216"/>
                <a:gd name="T18" fmla="*/ 136 w 219"/>
                <a:gd name="T19" fmla="*/ 214 h 216"/>
                <a:gd name="T20" fmla="*/ 104 w 219"/>
                <a:gd name="T21" fmla="*/ 216 h 216"/>
                <a:gd name="T22" fmla="*/ 69 w 219"/>
                <a:gd name="T23" fmla="*/ 211 h 216"/>
                <a:gd name="T24" fmla="*/ 38 w 219"/>
                <a:gd name="T25" fmla="*/ 191 h 216"/>
                <a:gd name="T26" fmla="*/ 17 w 219"/>
                <a:gd name="T27" fmla="*/ 165 h 216"/>
                <a:gd name="T28" fmla="*/ 3 w 219"/>
                <a:gd name="T29" fmla="*/ 136 h 216"/>
                <a:gd name="T30" fmla="*/ 0 w 219"/>
                <a:gd name="T31" fmla="*/ 101 h 216"/>
                <a:gd name="T32" fmla="*/ 9 w 219"/>
                <a:gd name="T33" fmla="*/ 67 h 216"/>
                <a:gd name="T34" fmla="*/ 26 w 219"/>
                <a:gd name="T35" fmla="*/ 38 h 216"/>
                <a:gd name="T36" fmla="*/ 52 w 219"/>
                <a:gd name="T37" fmla="*/ 15 h 216"/>
                <a:gd name="T38" fmla="*/ 84 w 219"/>
                <a:gd name="T39" fmla="*/ 3 h 216"/>
                <a:gd name="T40" fmla="*/ 115 w 219"/>
                <a:gd name="T4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6">
                  <a:moveTo>
                    <a:pt x="115" y="0"/>
                  </a:moveTo>
                  <a:lnTo>
                    <a:pt x="150" y="6"/>
                  </a:lnTo>
                  <a:lnTo>
                    <a:pt x="182" y="23"/>
                  </a:lnTo>
                  <a:lnTo>
                    <a:pt x="202" y="49"/>
                  </a:lnTo>
                  <a:lnTo>
                    <a:pt x="216" y="81"/>
                  </a:lnTo>
                  <a:lnTo>
                    <a:pt x="219" y="116"/>
                  </a:lnTo>
                  <a:lnTo>
                    <a:pt x="211" y="150"/>
                  </a:lnTo>
                  <a:lnTo>
                    <a:pt x="193" y="179"/>
                  </a:lnTo>
                  <a:lnTo>
                    <a:pt x="167" y="202"/>
                  </a:lnTo>
                  <a:lnTo>
                    <a:pt x="136" y="214"/>
                  </a:lnTo>
                  <a:lnTo>
                    <a:pt x="104" y="216"/>
                  </a:lnTo>
                  <a:lnTo>
                    <a:pt x="69" y="211"/>
                  </a:lnTo>
                  <a:lnTo>
                    <a:pt x="38" y="191"/>
                  </a:lnTo>
                  <a:lnTo>
                    <a:pt x="17" y="165"/>
                  </a:lnTo>
                  <a:lnTo>
                    <a:pt x="3" y="136"/>
                  </a:lnTo>
                  <a:lnTo>
                    <a:pt x="0" y="101"/>
                  </a:lnTo>
                  <a:lnTo>
                    <a:pt x="9" y="67"/>
                  </a:lnTo>
                  <a:lnTo>
                    <a:pt x="26" y="38"/>
                  </a:lnTo>
                  <a:lnTo>
                    <a:pt x="52" y="15"/>
                  </a:lnTo>
                  <a:lnTo>
                    <a:pt x="84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" name="Freeform 316"/>
            <p:cNvSpPr>
              <a:spLocks/>
            </p:cNvSpPr>
            <p:nvPr/>
          </p:nvSpPr>
          <p:spPr bwMode="auto">
            <a:xfrm rot="10800000">
              <a:off x="8794463" y="2105878"/>
              <a:ext cx="175213" cy="175213"/>
            </a:xfrm>
            <a:custGeom>
              <a:avLst/>
              <a:gdLst>
                <a:gd name="T0" fmla="*/ 116 w 219"/>
                <a:gd name="T1" fmla="*/ 0 h 219"/>
                <a:gd name="T2" fmla="*/ 150 w 219"/>
                <a:gd name="T3" fmla="*/ 8 h 219"/>
                <a:gd name="T4" fmla="*/ 182 w 219"/>
                <a:gd name="T5" fmla="*/ 26 h 219"/>
                <a:gd name="T6" fmla="*/ 202 w 219"/>
                <a:gd name="T7" fmla="*/ 52 h 219"/>
                <a:gd name="T8" fmla="*/ 216 w 219"/>
                <a:gd name="T9" fmla="*/ 83 h 219"/>
                <a:gd name="T10" fmla="*/ 219 w 219"/>
                <a:gd name="T11" fmla="*/ 115 h 219"/>
                <a:gd name="T12" fmla="*/ 211 w 219"/>
                <a:gd name="T13" fmla="*/ 150 h 219"/>
                <a:gd name="T14" fmla="*/ 193 w 219"/>
                <a:gd name="T15" fmla="*/ 181 h 219"/>
                <a:gd name="T16" fmla="*/ 167 w 219"/>
                <a:gd name="T17" fmla="*/ 202 h 219"/>
                <a:gd name="T18" fmla="*/ 136 w 219"/>
                <a:gd name="T19" fmla="*/ 216 h 219"/>
                <a:gd name="T20" fmla="*/ 104 w 219"/>
                <a:gd name="T21" fmla="*/ 219 h 219"/>
                <a:gd name="T22" fmla="*/ 69 w 219"/>
                <a:gd name="T23" fmla="*/ 210 h 219"/>
                <a:gd name="T24" fmla="*/ 41 w 219"/>
                <a:gd name="T25" fmla="*/ 193 h 219"/>
                <a:gd name="T26" fmla="*/ 18 w 219"/>
                <a:gd name="T27" fmla="*/ 167 h 219"/>
                <a:gd name="T28" fmla="*/ 3 w 219"/>
                <a:gd name="T29" fmla="*/ 135 h 219"/>
                <a:gd name="T30" fmla="*/ 0 w 219"/>
                <a:gd name="T31" fmla="*/ 104 h 219"/>
                <a:gd name="T32" fmla="*/ 9 w 219"/>
                <a:gd name="T33" fmla="*/ 69 h 219"/>
                <a:gd name="T34" fmla="*/ 26 w 219"/>
                <a:gd name="T35" fmla="*/ 37 h 219"/>
                <a:gd name="T36" fmla="*/ 52 w 219"/>
                <a:gd name="T37" fmla="*/ 17 h 219"/>
                <a:gd name="T38" fmla="*/ 84 w 219"/>
                <a:gd name="T39" fmla="*/ 3 h 219"/>
                <a:gd name="T40" fmla="*/ 116 w 219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9">
                  <a:moveTo>
                    <a:pt x="116" y="0"/>
                  </a:moveTo>
                  <a:lnTo>
                    <a:pt x="150" y="8"/>
                  </a:lnTo>
                  <a:lnTo>
                    <a:pt x="182" y="26"/>
                  </a:lnTo>
                  <a:lnTo>
                    <a:pt x="202" y="52"/>
                  </a:lnTo>
                  <a:lnTo>
                    <a:pt x="216" y="83"/>
                  </a:lnTo>
                  <a:lnTo>
                    <a:pt x="219" y="115"/>
                  </a:lnTo>
                  <a:lnTo>
                    <a:pt x="211" y="150"/>
                  </a:lnTo>
                  <a:lnTo>
                    <a:pt x="193" y="181"/>
                  </a:lnTo>
                  <a:lnTo>
                    <a:pt x="167" y="202"/>
                  </a:lnTo>
                  <a:lnTo>
                    <a:pt x="136" y="216"/>
                  </a:lnTo>
                  <a:lnTo>
                    <a:pt x="104" y="219"/>
                  </a:lnTo>
                  <a:lnTo>
                    <a:pt x="69" y="210"/>
                  </a:lnTo>
                  <a:lnTo>
                    <a:pt x="41" y="193"/>
                  </a:lnTo>
                  <a:lnTo>
                    <a:pt x="18" y="167"/>
                  </a:lnTo>
                  <a:lnTo>
                    <a:pt x="3" y="135"/>
                  </a:lnTo>
                  <a:lnTo>
                    <a:pt x="0" y="104"/>
                  </a:lnTo>
                  <a:lnTo>
                    <a:pt x="9" y="69"/>
                  </a:lnTo>
                  <a:lnTo>
                    <a:pt x="26" y="37"/>
                  </a:lnTo>
                  <a:lnTo>
                    <a:pt x="52" y="17"/>
                  </a:lnTo>
                  <a:lnTo>
                    <a:pt x="84" y="3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2" name="Freeform 317"/>
            <p:cNvSpPr>
              <a:spLocks/>
            </p:cNvSpPr>
            <p:nvPr/>
          </p:nvSpPr>
          <p:spPr bwMode="auto">
            <a:xfrm rot="10800000">
              <a:off x="8738459" y="1861860"/>
              <a:ext cx="108808" cy="108008"/>
            </a:xfrm>
            <a:custGeom>
              <a:avLst/>
              <a:gdLst>
                <a:gd name="T0" fmla="*/ 66 w 136"/>
                <a:gd name="T1" fmla="*/ 0 h 135"/>
                <a:gd name="T2" fmla="*/ 92 w 136"/>
                <a:gd name="T3" fmla="*/ 3 h 135"/>
                <a:gd name="T4" fmla="*/ 115 w 136"/>
                <a:gd name="T5" fmla="*/ 17 h 135"/>
                <a:gd name="T6" fmla="*/ 130 w 136"/>
                <a:gd name="T7" fmla="*/ 40 h 135"/>
                <a:gd name="T8" fmla="*/ 136 w 136"/>
                <a:gd name="T9" fmla="*/ 66 h 135"/>
                <a:gd name="T10" fmla="*/ 130 w 136"/>
                <a:gd name="T11" fmla="*/ 92 h 135"/>
                <a:gd name="T12" fmla="*/ 115 w 136"/>
                <a:gd name="T13" fmla="*/ 115 h 135"/>
                <a:gd name="T14" fmla="*/ 95 w 136"/>
                <a:gd name="T15" fmla="*/ 130 h 135"/>
                <a:gd name="T16" fmla="*/ 69 w 136"/>
                <a:gd name="T17" fmla="*/ 135 h 135"/>
                <a:gd name="T18" fmla="*/ 43 w 136"/>
                <a:gd name="T19" fmla="*/ 130 h 135"/>
                <a:gd name="T20" fmla="*/ 20 w 136"/>
                <a:gd name="T21" fmla="*/ 115 h 135"/>
                <a:gd name="T22" fmla="*/ 6 w 136"/>
                <a:gd name="T23" fmla="*/ 95 h 135"/>
                <a:gd name="T24" fmla="*/ 0 w 136"/>
                <a:gd name="T25" fmla="*/ 69 h 135"/>
                <a:gd name="T26" fmla="*/ 6 w 136"/>
                <a:gd name="T27" fmla="*/ 40 h 135"/>
                <a:gd name="T28" fmla="*/ 20 w 136"/>
                <a:gd name="T29" fmla="*/ 20 h 135"/>
                <a:gd name="T30" fmla="*/ 40 w 136"/>
                <a:gd name="T31" fmla="*/ 6 h 135"/>
                <a:gd name="T32" fmla="*/ 66 w 136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5">
                  <a:moveTo>
                    <a:pt x="66" y="0"/>
                  </a:moveTo>
                  <a:lnTo>
                    <a:pt x="92" y="3"/>
                  </a:lnTo>
                  <a:lnTo>
                    <a:pt x="115" y="17"/>
                  </a:lnTo>
                  <a:lnTo>
                    <a:pt x="130" y="40"/>
                  </a:lnTo>
                  <a:lnTo>
                    <a:pt x="136" y="66"/>
                  </a:lnTo>
                  <a:lnTo>
                    <a:pt x="130" y="92"/>
                  </a:lnTo>
                  <a:lnTo>
                    <a:pt x="115" y="115"/>
                  </a:lnTo>
                  <a:lnTo>
                    <a:pt x="95" y="130"/>
                  </a:lnTo>
                  <a:lnTo>
                    <a:pt x="69" y="135"/>
                  </a:lnTo>
                  <a:lnTo>
                    <a:pt x="43" y="130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0"/>
                  </a:lnTo>
                  <a:lnTo>
                    <a:pt x="20" y="20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" name="Freeform 318"/>
            <p:cNvSpPr>
              <a:spLocks/>
            </p:cNvSpPr>
            <p:nvPr/>
          </p:nvSpPr>
          <p:spPr bwMode="auto">
            <a:xfrm rot="10800000">
              <a:off x="9050482" y="1269017"/>
              <a:ext cx="110408" cy="108008"/>
            </a:xfrm>
            <a:custGeom>
              <a:avLst/>
              <a:gdLst>
                <a:gd name="T0" fmla="*/ 69 w 138"/>
                <a:gd name="T1" fmla="*/ 0 h 135"/>
                <a:gd name="T2" fmla="*/ 95 w 138"/>
                <a:gd name="T3" fmla="*/ 5 h 135"/>
                <a:gd name="T4" fmla="*/ 118 w 138"/>
                <a:gd name="T5" fmla="*/ 20 h 135"/>
                <a:gd name="T6" fmla="*/ 133 w 138"/>
                <a:gd name="T7" fmla="*/ 40 h 135"/>
                <a:gd name="T8" fmla="*/ 138 w 138"/>
                <a:gd name="T9" fmla="*/ 66 h 135"/>
                <a:gd name="T10" fmla="*/ 133 w 138"/>
                <a:gd name="T11" fmla="*/ 95 h 135"/>
                <a:gd name="T12" fmla="*/ 118 w 138"/>
                <a:gd name="T13" fmla="*/ 115 h 135"/>
                <a:gd name="T14" fmla="*/ 95 w 138"/>
                <a:gd name="T15" fmla="*/ 129 h 135"/>
                <a:gd name="T16" fmla="*/ 69 w 138"/>
                <a:gd name="T17" fmla="*/ 135 h 135"/>
                <a:gd name="T18" fmla="*/ 43 w 138"/>
                <a:gd name="T19" fmla="*/ 132 h 135"/>
                <a:gd name="T20" fmla="*/ 20 w 138"/>
                <a:gd name="T21" fmla="*/ 115 h 135"/>
                <a:gd name="T22" fmla="*/ 6 w 138"/>
                <a:gd name="T23" fmla="*/ 95 h 135"/>
                <a:gd name="T24" fmla="*/ 0 w 138"/>
                <a:gd name="T25" fmla="*/ 69 h 135"/>
                <a:gd name="T26" fmla="*/ 6 w 138"/>
                <a:gd name="T27" fmla="*/ 43 h 135"/>
                <a:gd name="T28" fmla="*/ 20 w 138"/>
                <a:gd name="T29" fmla="*/ 20 h 135"/>
                <a:gd name="T30" fmla="*/ 43 w 138"/>
                <a:gd name="T31" fmla="*/ 5 h 135"/>
                <a:gd name="T32" fmla="*/ 69 w 138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35">
                  <a:moveTo>
                    <a:pt x="69" y="0"/>
                  </a:moveTo>
                  <a:lnTo>
                    <a:pt x="95" y="5"/>
                  </a:lnTo>
                  <a:lnTo>
                    <a:pt x="118" y="20"/>
                  </a:lnTo>
                  <a:lnTo>
                    <a:pt x="133" y="40"/>
                  </a:lnTo>
                  <a:lnTo>
                    <a:pt x="138" y="66"/>
                  </a:lnTo>
                  <a:lnTo>
                    <a:pt x="133" y="95"/>
                  </a:lnTo>
                  <a:lnTo>
                    <a:pt x="118" y="115"/>
                  </a:lnTo>
                  <a:lnTo>
                    <a:pt x="95" y="129"/>
                  </a:lnTo>
                  <a:lnTo>
                    <a:pt x="69" y="135"/>
                  </a:lnTo>
                  <a:lnTo>
                    <a:pt x="43" y="132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3" y="5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" name="Freeform 319"/>
            <p:cNvSpPr>
              <a:spLocks/>
            </p:cNvSpPr>
            <p:nvPr/>
          </p:nvSpPr>
          <p:spPr bwMode="auto">
            <a:xfrm rot="10800000">
              <a:off x="9181691" y="1084203"/>
              <a:ext cx="108008" cy="111208"/>
            </a:xfrm>
            <a:custGeom>
              <a:avLst/>
              <a:gdLst>
                <a:gd name="T0" fmla="*/ 66 w 135"/>
                <a:gd name="T1" fmla="*/ 0 h 139"/>
                <a:gd name="T2" fmla="*/ 95 w 135"/>
                <a:gd name="T3" fmla="*/ 6 h 139"/>
                <a:gd name="T4" fmla="*/ 115 w 135"/>
                <a:gd name="T5" fmla="*/ 20 h 139"/>
                <a:gd name="T6" fmla="*/ 129 w 135"/>
                <a:gd name="T7" fmla="*/ 44 h 139"/>
                <a:gd name="T8" fmla="*/ 135 w 135"/>
                <a:gd name="T9" fmla="*/ 69 h 139"/>
                <a:gd name="T10" fmla="*/ 132 w 135"/>
                <a:gd name="T11" fmla="*/ 95 h 139"/>
                <a:gd name="T12" fmla="*/ 118 w 135"/>
                <a:gd name="T13" fmla="*/ 118 h 139"/>
                <a:gd name="T14" fmla="*/ 95 w 135"/>
                <a:gd name="T15" fmla="*/ 133 h 139"/>
                <a:gd name="T16" fmla="*/ 69 w 135"/>
                <a:gd name="T17" fmla="*/ 139 h 139"/>
                <a:gd name="T18" fmla="*/ 43 w 135"/>
                <a:gd name="T19" fmla="*/ 133 h 139"/>
                <a:gd name="T20" fmla="*/ 20 w 135"/>
                <a:gd name="T21" fmla="*/ 118 h 139"/>
                <a:gd name="T22" fmla="*/ 5 w 135"/>
                <a:gd name="T23" fmla="*/ 95 h 139"/>
                <a:gd name="T24" fmla="*/ 0 w 135"/>
                <a:gd name="T25" fmla="*/ 69 h 139"/>
                <a:gd name="T26" fmla="*/ 5 w 135"/>
                <a:gd name="T27" fmla="*/ 44 h 139"/>
                <a:gd name="T28" fmla="*/ 20 w 135"/>
                <a:gd name="T29" fmla="*/ 20 h 139"/>
                <a:gd name="T30" fmla="*/ 43 w 135"/>
                <a:gd name="T31" fmla="*/ 6 h 139"/>
                <a:gd name="T32" fmla="*/ 66 w 135"/>
                <a:gd name="T3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9">
                  <a:moveTo>
                    <a:pt x="66" y="0"/>
                  </a:moveTo>
                  <a:lnTo>
                    <a:pt x="95" y="6"/>
                  </a:lnTo>
                  <a:lnTo>
                    <a:pt x="115" y="20"/>
                  </a:lnTo>
                  <a:lnTo>
                    <a:pt x="129" y="44"/>
                  </a:lnTo>
                  <a:lnTo>
                    <a:pt x="135" y="69"/>
                  </a:lnTo>
                  <a:lnTo>
                    <a:pt x="132" y="95"/>
                  </a:lnTo>
                  <a:lnTo>
                    <a:pt x="118" y="118"/>
                  </a:lnTo>
                  <a:lnTo>
                    <a:pt x="95" y="133"/>
                  </a:lnTo>
                  <a:lnTo>
                    <a:pt x="69" y="139"/>
                  </a:lnTo>
                  <a:lnTo>
                    <a:pt x="43" y="133"/>
                  </a:lnTo>
                  <a:lnTo>
                    <a:pt x="20" y="118"/>
                  </a:lnTo>
                  <a:lnTo>
                    <a:pt x="5" y="95"/>
                  </a:lnTo>
                  <a:lnTo>
                    <a:pt x="0" y="69"/>
                  </a:lnTo>
                  <a:lnTo>
                    <a:pt x="5" y="44"/>
                  </a:lnTo>
                  <a:lnTo>
                    <a:pt x="20" y="20"/>
                  </a:lnTo>
                  <a:lnTo>
                    <a:pt x="43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" name="Freeform 320"/>
            <p:cNvSpPr>
              <a:spLocks/>
            </p:cNvSpPr>
            <p:nvPr/>
          </p:nvSpPr>
          <p:spPr bwMode="auto">
            <a:xfrm rot="10800000">
              <a:off x="12087503" y="-278296"/>
              <a:ext cx="173613" cy="175213"/>
            </a:xfrm>
            <a:custGeom>
              <a:avLst/>
              <a:gdLst>
                <a:gd name="T0" fmla="*/ 116 w 217"/>
                <a:gd name="T1" fmla="*/ 0 h 219"/>
                <a:gd name="T2" fmla="*/ 150 w 217"/>
                <a:gd name="T3" fmla="*/ 9 h 219"/>
                <a:gd name="T4" fmla="*/ 179 w 217"/>
                <a:gd name="T5" fmla="*/ 26 h 219"/>
                <a:gd name="T6" fmla="*/ 202 w 217"/>
                <a:gd name="T7" fmla="*/ 52 h 219"/>
                <a:gd name="T8" fmla="*/ 214 w 217"/>
                <a:gd name="T9" fmla="*/ 84 h 219"/>
                <a:gd name="T10" fmla="*/ 217 w 217"/>
                <a:gd name="T11" fmla="*/ 115 h 219"/>
                <a:gd name="T12" fmla="*/ 211 w 217"/>
                <a:gd name="T13" fmla="*/ 150 h 219"/>
                <a:gd name="T14" fmla="*/ 191 w 217"/>
                <a:gd name="T15" fmla="*/ 182 h 219"/>
                <a:gd name="T16" fmla="*/ 165 w 217"/>
                <a:gd name="T17" fmla="*/ 202 h 219"/>
                <a:gd name="T18" fmla="*/ 136 w 217"/>
                <a:gd name="T19" fmla="*/ 216 h 219"/>
                <a:gd name="T20" fmla="*/ 101 w 217"/>
                <a:gd name="T21" fmla="*/ 219 h 219"/>
                <a:gd name="T22" fmla="*/ 67 w 217"/>
                <a:gd name="T23" fmla="*/ 210 h 219"/>
                <a:gd name="T24" fmla="*/ 38 w 217"/>
                <a:gd name="T25" fmla="*/ 193 h 219"/>
                <a:gd name="T26" fmla="*/ 15 w 217"/>
                <a:gd name="T27" fmla="*/ 167 h 219"/>
                <a:gd name="T28" fmla="*/ 3 w 217"/>
                <a:gd name="T29" fmla="*/ 135 h 219"/>
                <a:gd name="T30" fmla="*/ 0 w 217"/>
                <a:gd name="T31" fmla="*/ 104 h 219"/>
                <a:gd name="T32" fmla="*/ 6 w 217"/>
                <a:gd name="T33" fmla="*/ 69 h 219"/>
                <a:gd name="T34" fmla="*/ 26 w 217"/>
                <a:gd name="T35" fmla="*/ 37 h 219"/>
                <a:gd name="T36" fmla="*/ 49 w 217"/>
                <a:gd name="T37" fmla="*/ 17 h 219"/>
                <a:gd name="T38" fmla="*/ 81 w 217"/>
                <a:gd name="T39" fmla="*/ 3 h 219"/>
                <a:gd name="T40" fmla="*/ 116 w 217"/>
                <a:gd name="T41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7" h="219">
                  <a:moveTo>
                    <a:pt x="116" y="0"/>
                  </a:moveTo>
                  <a:lnTo>
                    <a:pt x="150" y="9"/>
                  </a:lnTo>
                  <a:lnTo>
                    <a:pt x="179" y="26"/>
                  </a:lnTo>
                  <a:lnTo>
                    <a:pt x="202" y="52"/>
                  </a:lnTo>
                  <a:lnTo>
                    <a:pt x="214" y="84"/>
                  </a:lnTo>
                  <a:lnTo>
                    <a:pt x="217" y="115"/>
                  </a:lnTo>
                  <a:lnTo>
                    <a:pt x="211" y="150"/>
                  </a:lnTo>
                  <a:lnTo>
                    <a:pt x="191" y="182"/>
                  </a:lnTo>
                  <a:lnTo>
                    <a:pt x="165" y="202"/>
                  </a:lnTo>
                  <a:lnTo>
                    <a:pt x="136" y="216"/>
                  </a:lnTo>
                  <a:lnTo>
                    <a:pt x="101" y="219"/>
                  </a:lnTo>
                  <a:lnTo>
                    <a:pt x="67" y="210"/>
                  </a:lnTo>
                  <a:lnTo>
                    <a:pt x="38" y="193"/>
                  </a:lnTo>
                  <a:lnTo>
                    <a:pt x="15" y="167"/>
                  </a:lnTo>
                  <a:lnTo>
                    <a:pt x="3" y="135"/>
                  </a:lnTo>
                  <a:lnTo>
                    <a:pt x="0" y="104"/>
                  </a:lnTo>
                  <a:lnTo>
                    <a:pt x="6" y="69"/>
                  </a:lnTo>
                  <a:lnTo>
                    <a:pt x="26" y="37"/>
                  </a:lnTo>
                  <a:lnTo>
                    <a:pt x="49" y="17"/>
                  </a:lnTo>
                  <a:lnTo>
                    <a:pt x="81" y="3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" name="Freeform 321"/>
            <p:cNvSpPr>
              <a:spLocks/>
            </p:cNvSpPr>
            <p:nvPr/>
          </p:nvSpPr>
          <p:spPr bwMode="auto">
            <a:xfrm rot="10800000">
              <a:off x="11753079" y="6518999"/>
              <a:ext cx="108808" cy="111208"/>
            </a:xfrm>
            <a:custGeom>
              <a:avLst/>
              <a:gdLst>
                <a:gd name="T0" fmla="*/ 69 w 136"/>
                <a:gd name="T1" fmla="*/ 0 h 139"/>
                <a:gd name="T2" fmla="*/ 95 w 136"/>
                <a:gd name="T3" fmla="*/ 6 h 139"/>
                <a:gd name="T4" fmla="*/ 118 w 136"/>
                <a:gd name="T5" fmla="*/ 20 h 139"/>
                <a:gd name="T6" fmla="*/ 133 w 136"/>
                <a:gd name="T7" fmla="*/ 43 h 139"/>
                <a:gd name="T8" fmla="*/ 136 w 136"/>
                <a:gd name="T9" fmla="*/ 69 h 139"/>
                <a:gd name="T10" fmla="*/ 133 w 136"/>
                <a:gd name="T11" fmla="*/ 95 h 139"/>
                <a:gd name="T12" fmla="*/ 116 w 136"/>
                <a:gd name="T13" fmla="*/ 118 h 139"/>
                <a:gd name="T14" fmla="*/ 95 w 136"/>
                <a:gd name="T15" fmla="*/ 133 h 139"/>
                <a:gd name="T16" fmla="*/ 69 w 136"/>
                <a:gd name="T17" fmla="*/ 139 h 139"/>
                <a:gd name="T18" fmla="*/ 43 w 136"/>
                <a:gd name="T19" fmla="*/ 133 h 139"/>
                <a:gd name="T20" fmla="*/ 20 w 136"/>
                <a:gd name="T21" fmla="*/ 118 h 139"/>
                <a:gd name="T22" fmla="*/ 6 w 136"/>
                <a:gd name="T23" fmla="*/ 95 h 139"/>
                <a:gd name="T24" fmla="*/ 0 w 136"/>
                <a:gd name="T25" fmla="*/ 69 h 139"/>
                <a:gd name="T26" fmla="*/ 6 w 136"/>
                <a:gd name="T27" fmla="*/ 43 h 139"/>
                <a:gd name="T28" fmla="*/ 20 w 136"/>
                <a:gd name="T29" fmla="*/ 20 h 139"/>
                <a:gd name="T30" fmla="*/ 43 w 136"/>
                <a:gd name="T31" fmla="*/ 6 h 139"/>
                <a:gd name="T32" fmla="*/ 69 w 136"/>
                <a:gd name="T3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9">
                  <a:moveTo>
                    <a:pt x="69" y="0"/>
                  </a:moveTo>
                  <a:lnTo>
                    <a:pt x="95" y="6"/>
                  </a:lnTo>
                  <a:lnTo>
                    <a:pt x="118" y="20"/>
                  </a:lnTo>
                  <a:lnTo>
                    <a:pt x="133" y="43"/>
                  </a:lnTo>
                  <a:lnTo>
                    <a:pt x="136" y="69"/>
                  </a:lnTo>
                  <a:lnTo>
                    <a:pt x="133" y="95"/>
                  </a:lnTo>
                  <a:lnTo>
                    <a:pt x="116" y="118"/>
                  </a:lnTo>
                  <a:lnTo>
                    <a:pt x="95" y="133"/>
                  </a:lnTo>
                  <a:lnTo>
                    <a:pt x="69" y="139"/>
                  </a:lnTo>
                  <a:lnTo>
                    <a:pt x="43" y="133"/>
                  </a:lnTo>
                  <a:lnTo>
                    <a:pt x="20" y="118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3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" name="Freeform 322"/>
            <p:cNvSpPr>
              <a:spLocks/>
            </p:cNvSpPr>
            <p:nvPr/>
          </p:nvSpPr>
          <p:spPr bwMode="auto">
            <a:xfrm rot="10800000">
              <a:off x="11529862" y="6505399"/>
              <a:ext cx="108008" cy="108808"/>
            </a:xfrm>
            <a:custGeom>
              <a:avLst/>
              <a:gdLst>
                <a:gd name="T0" fmla="*/ 66 w 135"/>
                <a:gd name="T1" fmla="*/ 0 h 136"/>
                <a:gd name="T2" fmla="*/ 95 w 135"/>
                <a:gd name="T3" fmla="*/ 6 h 136"/>
                <a:gd name="T4" fmla="*/ 115 w 135"/>
                <a:gd name="T5" fmla="*/ 21 h 136"/>
                <a:gd name="T6" fmla="*/ 132 w 135"/>
                <a:gd name="T7" fmla="*/ 44 h 136"/>
                <a:gd name="T8" fmla="*/ 135 w 135"/>
                <a:gd name="T9" fmla="*/ 70 h 136"/>
                <a:gd name="T10" fmla="*/ 132 w 135"/>
                <a:gd name="T11" fmla="*/ 95 h 136"/>
                <a:gd name="T12" fmla="*/ 115 w 135"/>
                <a:gd name="T13" fmla="*/ 119 h 136"/>
                <a:gd name="T14" fmla="*/ 95 w 135"/>
                <a:gd name="T15" fmla="*/ 133 h 136"/>
                <a:gd name="T16" fmla="*/ 69 w 135"/>
                <a:gd name="T17" fmla="*/ 136 h 136"/>
                <a:gd name="T18" fmla="*/ 43 w 135"/>
                <a:gd name="T19" fmla="*/ 133 h 136"/>
                <a:gd name="T20" fmla="*/ 20 w 135"/>
                <a:gd name="T21" fmla="*/ 119 h 136"/>
                <a:gd name="T22" fmla="*/ 6 w 135"/>
                <a:gd name="T23" fmla="*/ 95 h 136"/>
                <a:gd name="T24" fmla="*/ 0 w 135"/>
                <a:gd name="T25" fmla="*/ 70 h 136"/>
                <a:gd name="T26" fmla="*/ 6 w 135"/>
                <a:gd name="T27" fmla="*/ 44 h 136"/>
                <a:gd name="T28" fmla="*/ 20 w 135"/>
                <a:gd name="T29" fmla="*/ 21 h 136"/>
                <a:gd name="T30" fmla="*/ 43 w 135"/>
                <a:gd name="T31" fmla="*/ 6 h 136"/>
                <a:gd name="T32" fmla="*/ 66 w 135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6">
                  <a:moveTo>
                    <a:pt x="66" y="0"/>
                  </a:moveTo>
                  <a:lnTo>
                    <a:pt x="95" y="6"/>
                  </a:lnTo>
                  <a:lnTo>
                    <a:pt x="115" y="21"/>
                  </a:lnTo>
                  <a:lnTo>
                    <a:pt x="132" y="44"/>
                  </a:lnTo>
                  <a:lnTo>
                    <a:pt x="135" y="70"/>
                  </a:lnTo>
                  <a:lnTo>
                    <a:pt x="132" y="95"/>
                  </a:lnTo>
                  <a:lnTo>
                    <a:pt x="115" y="119"/>
                  </a:lnTo>
                  <a:lnTo>
                    <a:pt x="95" y="133"/>
                  </a:lnTo>
                  <a:lnTo>
                    <a:pt x="69" y="136"/>
                  </a:lnTo>
                  <a:lnTo>
                    <a:pt x="43" y="133"/>
                  </a:lnTo>
                  <a:lnTo>
                    <a:pt x="20" y="119"/>
                  </a:lnTo>
                  <a:lnTo>
                    <a:pt x="6" y="95"/>
                  </a:lnTo>
                  <a:lnTo>
                    <a:pt x="0" y="70"/>
                  </a:lnTo>
                  <a:lnTo>
                    <a:pt x="6" y="44"/>
                  </a:lnTo>
                  <a:lnTo>
                    <a:pt x="20" y="21"/>
                  </a:lnTo>
                  <a:lnTo>
                    <a:pt x="43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" name="Freeform 323"/>
            <p:cNvSpPr>
              <a:spLocks/>
            </p:cNvSpPr>
            <p:nvPr/>
          </p:nvSpPr>
          <p:spPr bwMode="auto">
            <a:xfrm rot="10800000">
              <a:off x="11305846" y="6473396"/>
              <a:ext cx="110408" cy="110408"/>
            </a:xfrm>
            <a:custGeom>
              <a:avLst/>
              <a:gdLst>
                <a:gd name="T0" fmla="*/ 69 w 138"/>
                <a:gd name="T1" fmla="*/ 0 h 138"/>
                <a:gd name="T2" fmla="*/ 95 w 138"/>
                <a:gd name="T3" fmla="*/ 6 h 138"/>
                <a:gd name="T4" fmla="*/ 118 w 138"/>
                <a:gd name="T5" fmla="*/ 20 h 138"/>
                <a:gd name="T6" fmla="*/ 132 w 138"/>
                <a:gd name="T7" fmla="*/ 43 h 138"/>
                <a:gd name="T8" fmla="*/ 138 w 138"/>
                <a:gd name="T9" fmla="*/ 69 h 138"/>
                <a:gd name="T10" fmla="*/ 132 w 138"/>
                <a:gd name="T11" fmla="*/ 95 h 138"/>
                <a:gd name="T12" fmla="*/ 118 w 138"/>
                <a:gd name="T13" fmla="*/ 118 h 138"/>
                <a:gd name="T14" fmla="*/ 95 w 138"/>
                <a:gd name="T15" fmla="*/ 132 h 138"/>
                <a:gd name="T16" fmla="*/ 69 w 138"/>
                <a:gd name="T17" fmla="*/ 138 h 138"/>
                <a:gd name="T18" fmla="*/ 43 w 138"/>
                <a:gd name="T19" fmla="*/ 132 h 138"/>
                <a:gd name="T20" fmla="*/ 20 w 138"/>
                <a:gd name="T21" fmla="*/ 118 h 138"/>
                <a:gd name="T22" fmla="*/ 5 w 138"/>
                <a:gd name="T23" fmla="*/ 95 h 138"/>
                <a:gd name="T24" fmla="*/ 0 w 138"/>
                <a:gd name="T25" fmla="*/ 69 h 138"/>
                <a:gd name="T26" fmla="*/ 5 w 138"/>
                <a:gd name="T27" fmla="*/ 43 h 138"/>
                <a:gd name="T28" fmla="*/ 20 w 138"/>
                <a:gd name="T29" fmla="*/ 20 h 138"/>
                <a:gd name="T30" fmla="*/ 43 w 138"/>
                <a:gd name="T31" fmla="*/ 6 h 138"/>
                <a:gd name="T32" fmla="*/ 69 w 138"/>
                <a:gd name="T33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38">
                  <a:moveTo>
                    <a:pt x="69" y="0"/>
                  </a:moveTo>
                  <a:lnTo>
                    <a:pt x="95" y="6"/>
                  </a:lnTo>
                  <a:lnTo>
                    <a:pt x="118" y="20"/>
                  </a:lnTo>
                  <a:lnTo>
                    <a:pt x="132" y="43"/>
                  </a:lnTo>
                  <a:lnTo>
                    <a:pt x="138" y="69"/>
                  </a:lnTo>
                  <a:lnTo>
                    <a:pt x="132" y="95"/>
                  </a:lnTo>
                  <a:lnTo>
                    <a:pt x="118" y="118"/>
                  </a:lnTo>
                  <a:lnTo>
                    <a:pt x="95" y="132"/>
                  </a:lnTo>
                  <a:lnTo>
                    <a:pt x="69" y="138"/>
                  </a:lnTo>
                  <a:lnTo>
                    <a:pt x="43" y="132"/>
                  </a:lnTo>
                  <a:lnTo>
                    <a:pt x="20" y="118"/>
                  </a:lnTo>
                  <a:lnTo>
                    <a:pt x="5" y="95"/>
                  </a:lnTo>
                  <a:lnTo>
                    <a:pt x="0" y="69"/>
                  </a:lnTo>
                  <a:lnTo>
                    <a:pt x="5" y="43"/>
                  </a:lnTo>
                  <a:lnTo>
                    <a:pt x="20" y="20"/>
                  </a:lnTo>
                  <a:lnTo>
                    <a:pt x="43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" name="Freeform 324"/>
            <p:cNvSpPr>
              <a:spLocks/>
            </p:cNvSpPr>
            <p:nvPr/>
          </p:nvSpPr>
          <p:spPr bwMode="auto">
            <a:xfrm rot="10800000">
              <a:off x="10869814" y="6369389"/>
              <a:ext cx="111208" cy="108808"/>
            </a:xfrm>
            <a:custGeom>
              <a:avLst/>
              <a:gdLst>
                <a:gd name="T0" fmla="*/ 70 w 139"/>
                <a:gd name="T1" fmla="*/ 0 h 136"/>
                <a:gd name="T2" fmla="*/ 96 w 139"/>
                <a:gd name="T3" fmla="*/ 6 h 136"/>
                <a:gd name="T4" fmla="*/ 119 w 139"/>
                <a:gd name="T5" fmla="*/ 21 h 136"/>
                <a:gd name="T6" fmla="*/ 133 w 139"/>
                <a:gd name="T7" fmla="*/ 41 h 136"/>
                <a:gd name="T8" fmla="*/ 139 w 139"/>
                <a:gd name="T9" fmla="*/ 67 h 136"/>
                <a:gd name="T10" fmla="*/ 133 w 139"/>
                <a:gd name="T11" fmla="*/ 93 h 136"/>
                <a:gd name="T12" fmla="*/ 119 w 139"/>
                <a:gd name="T13" fmla="*/ 116 h 136"/>
                <a:gd name="T14" fmla="*/ 96 w 139"/>
                <a:gd name="T15" fmla="*/ 130 h 136"/>
                <a:gd name="T16" fmla="*/ 70 w 139"/>
                <a:gd name="T17" fmla="*/ 136 h 136"/>
                <a:gd name="T18" fmla="*/ 44 w 139"/>
                <a:gd name="T19" fmla="*/ 130 h 136"/>
                <a:gd name="T20" fmla="*/ 21 w 139"/>
                <a:gd name="T21" fmla="*/ 116 h 136"/>
                <a:gd name="T22" fmla="*/ 6 w 139"/>
                <a:gd name="T23" fmla="*/ 95 h 136"/>
                <a:gd name="T24" fmla="*/ 0 w 139"/>
                <a:gd name="T25" fmla="*/ 70 h 136"/>
                <a:gd name="T26" fmla="*/ 6 w 139"/>
                <a:gd name="T27" fmla="*/ 44 h 136"/>
                <a:gd name="T28" fmla="*/ 21 w 139"/>
                <a:gd name="T29" fmla="*/ 21 h 136"/>
                <a:gd name="T30" fmla="*/ 44 w 139"/>
                <a:gd name="T31" fmla="*/ 6 h 136"/>
                <a:gd name="T32" fmla="*/ 70 w 139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36">
                  <a:moveTo>
                    <a:pt x="70" y="0"/>
                  </a:moveTo>
                  <a:lnTo>
                    <a:pt x="96" y="6"/>
                  </a:lnTo>
                  <a:lnTo>
                    <a:pt x="119" y="21"/>
                  </a:lnTo>
                  <a:lnTo>
                    <a:pt x="133" y="41"/>
                  </a:lnTo>
                  <a:lnTo>
                    <a:pt x="139" y="67"/>
                  </a:lnTo>
                  <a:lnTo>
                    <a:pt x="133" y="93"/>
                  </a:lnTo>
                  <a:lnTo>
                    <a:pt x="119" y="116"/>
                  </a:lnTo>
                  <a:lnTo>
                    <a:pt x="96" y="130"/>
                  </a:lnTo>
                  <a:lnTo>
                    <a:pt x="70" y="136"/>
                  </a:lnTo>
                  <a:lnTo>
                    <a:pt x="44" y="130"/>
                  </a:lnTo>
                  <a:lnTo>
                    <a:pt x="21" y="116"/>
                  </a:lnTo>
                  <a:lnTo>
                    <a:pt x="6" y="95"/>
                  </a:lnTo>
                  <a:lnTo>
                    <a:pt x="0" y="70"/>
                  </a:lnTo>
                  <a:lnTo>
                    <a:pt x="6" y="44"/>
                  </a:lnTo>
                  <a:lnTo>
                    <a:pt x="21" y="21"/>
                  </a:lnTo>
                  <a:lnTo>
                    <a:pt x="44" y="6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" name="Freeform 325"/>
            <p:cNvSpPr>
              <a:spLocks/>
            </p:cNvSpPr>
            <p:nvPr/>
          </p:nvSpPr>
          <p:spPr bwMode="auto">
            <a:xfrm rot="10800000">
              <a:off x="10660199" y="6295783"/>
              <a:ext cx="108008" cy="108008"/>
            </a:xfrm>
            <a:custGeom>
              <a:avLst/>
              <a:gdLst>
                <a:gd name="T0" fmla="*/ 66 w 135"/>
                <a:gd name="T1" fmla="*/ 0 h 135"/>
                <a:gd name="T2" fmla="*/ 92 w 135"/>
                <a:gd name="T3" fmla="*/ 5 h 135"/>
                <a:gd name="T4" fmla="*/ 115 w 135"/>
                <a:gd name="T5" fmla="*/ 20 h 135"/>
                <a:gd name="T6" fmla="*/ 129 w 135"/>
                <a:gd name="T7" fmla="*/ 40 h 135"/>
                <a:gd name="T8" fmla="*/ 135 w 135"/>
                <a:gd name="T9" fmla="*/ 66 h 135"/>
                <a:gd name="T10" fmla="*/ 132 w 135"/>
                <a:gd name="T11" fmla="*/ 92 h 135"/>
                <a:gd name="T12" fmla="*/ 115 w 135"/>
                <a:gd name="T13" fmla="*/ 115 h 135"/>
                <a:gd name="T14" fmla="*/ 95 w 135"/>
                <a:gd name="T15" fmla="*/ 129 h 135"/>
                <a:gd name="T16" fmla="*/ 69 w 135"/>
                <a:gd name="T17" fmla="*/ 135 h 135"/>
                <a:gd name="T18" fmla="*/ 43 w 135"/>
                <a:gd name="T19" fmla="*/ 129 h 135"/>
                <a:gd name="T20" fmla="*/ 20 w 135"/>
                <a:gd name="T21" fmla="*/ 115 h 135"/>
                <a:gd name="T22" fmla="*/ 5 w 135"/>
                <a:gd name="T23" fmla="*/ 95 h 135"/>
                <a:gd name="T24" fmla="*/ 0 w 135"/>
                <a:gd name="T25" fmla="*/ 69 h 135"/>
                <a:gd name="T26" fmla="*/ 5 w 135"/>
                <a:gd name="T27" fmla="*/ 40 h 135"/>
                <a:gd name="T28" fmla="*/ 20 w 135"/>
                <a:gd name="T29" fmla="*/ 20 h 135"/>
                <a:gd name="T30" fmla="*/ 40 w 135"/>
                <a:gd name="T31" fmla="*/ 5 h 135"/>
                <a:gd name="T32" fmla="*/ 66 w 135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5">
                  <a:moveTo>
                    <a:pt x="66" y="0"/>
                  </a:moveTo>
                  <a:lnTo>
                    <a:pt x="92" y="5"/>
                  </a:lnTo>
                  <a:lnTo>
                    <a:pt x="115" y="20"/>
                  </a:lnTo>
                  <a:lnTo>
                    <a:pt x="129" y="40"/>
                  </a:lnTo>
                  <a:lnTo>
                    <a:pt x="135" y="66"/>
                  </a:lnTo>
                  <a:lnTo>
                    <a:pt x="132" y="92"/>
                  </a:lnTo>
                  <a:lnTo>
                    <a:pt x="115" y="115"/>
                  </a:lnTo>
                  <a:lnTo>
                    <a:pt x="95" y="129"/>
                  </a:lnTo>
                  <a:lnTo>
                    <a:pt x="69" y="135"/>
                  </a:lnTo>
                  <a:lnTo>
                    <a:pt x="43" y="129"/>
                  </a:lnTo>
                  <a:lnTo>
                    <a:pt x="20" y="115"/>
                  </a:lnTo>
                  <a:lnTo>
                    <a:pt x="5" y="95"/>
                  </a:lnTo>
                  <a:lnTo>
                    <a:pt x="0" y="69"/>
                  </a:lnTo>
                  <a:lnTo>
                    <a:pt x="5" y="40"/>
                  </a:lnTo>
                  <a:lnTo>
                    <a:pt x="20" y="20"/>
                  </a:lnTo>
                  <a:lnTo>
                    <a:pt x="40" y="5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" name="Freeform 326"/>
            <p:cNvSpPr>
              <a:spLocks/>
            </p:cNvSpPr>
            <p:nvPr/>
          </p:nvSpPr>
          <p:spPr bwMode="auto">
            <a:xfrm rot="10800000">
              <a:off x="10452184" y="6207777"/>
              <a:ext cx="108808" cy="108808"/>
            </a:xfrm>
            <a:custGeom>
              <a:avLst/>
              <a:gdLst>
                <a:gd name="T0" fmla="*/ 66 w 136"/>
                <a:gd name="T1" fmla="*/ 0 h 136"/>
                <a:gd name="T2" fmla="*/ 92 w 136"/>
                <a:gd name="T3" fmla="*/ 6 h 136"/>
                <a:gd name="T4" fmla="*/ 115 w 136"/>
                <a:gd name="T5" fmla="*/ 20 h 136"/>
                <a:gd name="T6" fmla="*/ 130 w 136"/>
                <a:gd name="T7" fmla="*/ 40 h 136"/>
                <a:gd name="T8" fmla="*/ 136 w 136"/>
                <a:gd name="T9" fmla="*/ 66 h 136"/>
                <a:gd name="T10" fmla="*/ 130 w 136"/>
                <a:gd name="T11" fmla="*/ 92 h 136"/>
                <a:gd name="T12" fmla="*/ 115 w 136"/>
                <a:gd name="T13" fmla="*/ 115 h 136"/>
                <a:gd name="T14" fmla="*/ 92 w 136"/>
                <a:gd name="T15" fmla="*/ 130 h 136"/>
                <a:gd name="T16" fmla="*/ 66 w 136"/>
                <a:gd name="T17" fmla="*/ 136 h 136"/>
                <a:gd name="T18" fmla="*/ 40 w 136"/>
                <a:gd name="T19" fmla="*/ 130 h 136"/>
                <a:gd name="T20" fmla="*/ 17 w 136"/>
                <a:gd name="T21" fmla="*/ 115 h 136"/>
                <a:gd name="T22" fmla="*/ 3 w 136"/>
                <a:gd name="T23" fmla="*/ 95 h 136"/>
                <a:gd name="T24" fmla="*/ 0 w 136"/>
                <a:gd name="T25" fmla="*/ 69 h 136"/>
                <a:gd name="T26" fmla="*/ 6 w 136"/>
                <a:gd name="T27" fmla="*/ 43 h 136"/>
                <a:gd name="T28" fmla="*/ 20 w 136"/>
                <a:gd name="T29" fmla="*/ 20 h 136"/>
                <a:gd name="T30" fmla="*/ 40 w 136"/>
                <a:gd name="T31" fmla="*/ 6 h 136"/>
                <a:gd name="T32" fmla="*/ 66 w 136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6">
                  <a:moveTo>
                    <a:pt x="66" y="0"/>
                  </a:moveTo>
                  <a:lnTo>
                    <a:pt x="92" y="6"/>
                  </a:lnTo>
                  <a:lnTo>
                    <a:pt x="115" y="20"/>
                  </a:lnTo>
                  <a:lnTo>
                    <a:pt x="130" y="40"/>
                  </a:lnTo>
                  <a:lnTo>
                    <a:pt x="136" y="66"/>
                  </a:lnTo>
                  <a:lnTo>
                    <a:pt x="130" y="92"/>
                  </a:lnTo>
                  <a:lnTo>
                    <a:pt x="115" y="115"/>
                  </a:lnTo>
                  <a:lnTo>
                    <a:pt x="92" y="130"/>
                  </a:lnTo>
                  <a:lnTo>
                    <a:pt x="66" y="136"/>
                  </a:lnTo>
                  <a:lnTo>
                    <a:pt x="40" y="130"/>
                  </a:lnTo>
                  <a:lnTo>
                    <a:pt x="17" y="115"/>
                  </a:lnTo>
                  <a:lnTo>
                    <a:pt x="3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Freeform 327"/>
            <p:cNvSpPr>
              <a:spLocks/>
            </p:cNvSpPr>
            <p:nvPr/>
          </p:nvSpPr>
          <p:spPr bwMode="auto">
            <a:xfrm rot="10800000">
              <a:off x="10060156" y="5993361"/>
              <a:ext cx="108808" cy="108808"/>
            </a:xfrm>
            <a:custGeom>
              <a:avLst/>
              <a:gdLst>
                <a:gd name="T0" fmla="*/ 67 w 136"/>
                <a:gd name="T1" fmla="*/ 0 h 136"/>
                <a:gd name="T2" fmla="*/ 92 w 136"/>
                <a:gd name="T3" fmla="*/ 6 h 136"/>
                <a:gd name="T4" fmla="*/ 116 w 136"/>
                <a:gd name="T5" fmla="*/ 20 h 136"/>
                <a:gd name="T6" fmla="*/ 130 w 136"/>
                <a:gd name="T7" fmla="*/ 41 h 136"/>
                <a:gd name="T8" fmla="*/ 136 w 136"/>
                <a:gd name="T9" fmla="*/ 66 h 136"/>
                <a:gd name="T10" fmla="*/ 130 w 136"/>
                <a:gd name="T11" fmla="*/ 95 h 136"/>
                <a:gd name="T12" fmla="*/ 116 w 136"/>
                <a:gd name="T13" fmla="*/ 115 h 136"/>
                <a:gd name="T14" fmla="*/ 95 w 136"/>
                <a:gd name="T15" fmla="*/ 130 h 136"/>
                <a:gd name="T16" fmla="*/ 69 w 136"/>
                <a:gd name="T17" fmla="*/ 136 h 136"/>
                <a:gd name="T18" fmla="*/ 43 w 136"/>
                <a:gd name="T19" fmla="*/ 133 h 136"/>
                <a:gd name="T20" fmla="*/ 20 w 136"/>
                <a:gd name="T21" fmla="*/ 115 h 136"/>
                <a:gd name="T22" fmla="*/ 6 w 136"/>
                <a:gd name="T23" fmla="*/ 95 h 136"/>
                <a:gd name="T24" fmla="*/ 0 w 136"/>
                <a:gd name="T25" fmla="*/ 69 h 136"/>
                <a:gd name="T26" fmla="*/ 6 w 136"/>
                <a:gd name="T27" fmla="*/ 43 h 136"/>
                <a:gd name="T28" fmla="*/ 20 w 136"/>
                <a:gd name="T29" fmla="*/ 20 h 136"/>
                <a:gd name="T30" fmla="*/ 41 w 136"/>
                <a:gd name="T31" fmla="*/ 6 h 136"/>
                <a:gd name="T32" fmla="*/ 67 w 136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6">
                  <a:moveTo>
                    <a:pt x="67" y="0"/>
                  </a:moveTo>
                  <a:lnTo>
                    <a:pt x="92" y="6"/>
                  </a:lnTo>
                  <a:lnTo>
                    <a:pt x="116" y="20"/>
                  </a:lnTo>
                  <a:lnTo>
                    <a:pt x="130" y="41"/>
                  </a:lnTo>
                  <a:lnTo>
                    <a:pt x="136" y="66"/>
                  </a:lnTo>
                  <a:lnTo>
                    <a:pt x="130" y="95"/>
                  </a:lnTo>
                  <a:lnTo>
                    <a:pt x="116" y="115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3" y="133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1" y="6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" name="Freeform 328"/>
            <p:cNvSpPr>
              <a:spLocks/>
            </p:cNvSpPr>
            <p:nvPr/>
          </p:nvSpPr>
          <p:spPr bwMode="auto">
            <a:xfrm rot="10800000">
              <a:off x="9876142" y="5866952"/>
              <a:ext cx="108008" cy="108008"/>
            </a:xfrm>
            <a:custGeom>
              <a:avLst/>
              <a:gdLst>
                <a:gd name="T0" fmla="*/ 66 w 135"/>
                <a:gd name="T1" fmla="*/ 0 h 135"/>
                <a:gd name="T2" fmla="*/ 95 w 135"/>
                <a:gd name="T3" fmla="*/ 5 h 135"/>
                <a:gd name="T4" fmla="*/ 115 w 135"/>
                <a:gd name="T5" fmla="*/ 20 h 135"/>
                <a:gd name="T6" fmla="*/ 130 w 135"/>
                <a:gd name="T7" fmla="*/ 40 h 135"/>
                <a:gd name="T8" fmla="*/ 135 w 135"/>
                <a:gd name="T9" fmla="*/ 66 h 135"/>
                <a:gd name="T10" fmla="*/ 132 w 135"/>
                <a:gd name="T11" fmla="*/ 95 h 135"/>
                <a:gd name="T12" fmla="*/ 115 w 135"/>
                <a:gd name="T13" fmla="*/ 115 h 135"/>
                <a:gd name="T14" fmla="*/ 95 w 135"/>
                <a:gd name="T15" fmla="*/ 129 h 135"/>
                <a:gd name="T16" fmla="*/ 69 w 135"/>
                <a:gd name="T17" fmla="*/ 135 h 135"/>
                <a:gd name="T18" fmla="*/ 43 w 135"/>
                <a:gd name="T19" fmla="*/ 129 h 135"/>
                <a:gd name="T20" fmla="*/ 20 w 135"/>
                <a:gd name="T21" fmla="*/ 115 h 135"/>
                <a:gd name="T22" fmla="*/ 6 w 135"/>
                <a:gd name="T23" fmla="*/ 95 h 135"/>
                <a:gd name="T24" fmla="*/ 0 w 135"/>
                <a:gd name="T25" fmla="*/ 69 h 135"/>
                <a:gd name="T26" fmla="*/ 6 w 135"/>
                <a:gd name="T27" fmla="*/ 43 h 135"/>
                <a:gd name="T28" fmla="*/ 20 w 135"/>
                <a:gd name="T29" fmla="*/ 20 h 135"/>
                <a:gd name="T30" fmla="*/ 43 w 135"/>
                <a:gd name="T31" fmla="*/ 5 h 135"/>
                <a:gd name="T32" fmla="*/ 66 w 135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5">
                  <a:moveTo>
                    <a:pt x="66" y="0"/>
                  </a:moveTo>
                  <a:lnTo>
                    <a:pt x="95" y="5"/>
                  </a:lnTo>
                  <a:lnTo>
                    <a:pt x="115" y="20"/>
                  </a:lnTo>
                  <a:lnTo>
                    <a:pt x="130" y="40"/>
                  </a:lnTo>
                  <a:lnTo>
                    <a:pt x="135" y="66"/>
                  </a:lnTo>
                  <a:lnTo>
                    <a:pt x="132" y="95"/>
                  </a:lnTo>
                  <a:lnTo>
                    <a:pt x="115" y="115"/>
                  </a:lnTo>
                  <a:lnTo>
                    <a:pt x="95" y="129"/>
                  </a:lnTo>
                  <a:lnTo>
                    <a:pt x="69" y="135"/>
                  </a:lnTo>
                  <a:lnTo>
                    <a:pt x="43" y="129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3" y="5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" name="Freeform 329"/>
            <p:cNvSpPr>
              <a:spLocks/>
            </p:cNvSpPr>
            <p:nvPr/>
          </p:nvSpPr>
          <p:spPr bwMode="auto">
            <a:xfrm rot="10800000">
              <a:off x="9698529" y="5728542"/>
              <a:ext cx="108008" cy="108008"/>
            </a:xfrm>
            <a:custGeom>
              <a:avLst/>
              <a:gdLst>
                <a:gd name="T0" fmla="*/ 66 w 135"/>
                <a:gd name="T1" fmla="*/ 0 h 135"/>
                <a:gd name="T2" fmla="*/ 92 w 135"/>
                <a:gd name="T3" fmla="*/ 5 h 135"/>
                <a:gd name="T4" fmla="*/ 115 w 135"/>
                <a:gd name="T5" fmla="*/ 20 h 135"/>
                <a:gd name="T6" fmla="*/ 130 w 135"/>
                <a:gd name="T7" fmla="*/ 40 h 135"/>
                <a:gd name="T8" fmla="*/ 135 w 135"/>
                <a:gd name="T9" fmla="*/ 66 h 135"/>
                <a:gd name="T10" fmla="*/ 130 w 135"/>
                <a:gd name="T11" fmla="*/ 95 h 135"/>
                <a:gd name="T12" fmla="*/ 115 w 135"/>
                <a:gd name="T13" fmla="*/ 115 h 135"/>
                <a:gd name="T14" fmla="*/ 92 w 135"/>
                <a:gd name="T15" fmla="*/ 129 h 135"/>
                <a:gd name="T16" fmla="*/ 66 w 135"/>
                <a:gd name="T17" fmla="*/ 135 h 135"/>
                <a:gd name="T18" fmla="*/ 40 w 135"/>
                <a:gd name="T19" fmla="*/ 132 h 135"/>
                <a:gd name="T20" fmla="*/ 17 w 135"/>
                <a:gd name="T21" fmla="*/ 115 h 135"/>
                <a:gd name="T22" fmla="*/ 3 w 135"/>
                <a:gd name="T23" fmla="*/ 95 h 135"/>
                <a:gd name="T24" fmla="*/ 0 w 135"/>
                <a:gd name="T25" fmla="*/ 69 h 135"/>
                <a:gd name="T26" fmla="*/ 3 w 135"/>
                <a:gd name="T27" fmla="*/ 43 h 135"/>
                <a:gd name="T28" fmla="*/ 17 w 135"/>
                <a:gd name="T29" fmla="*/ 20 h 135"/>
                <a:gd name="T30" fmla="*/ 40 w 135"/>
                <a:gd name="T31" fmla="*/ 5 h 135"/>
                <a:gd name="T32" fmla="*/ 66 w 135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5">
                  <a:moveTo>
                    <a:pt x="66" y="0"/>
                  </a:moveTo>
                  <a:lnTo>
                    <a:pt x="92" y="5"/>
                  </a:lnTo>
                  <a:lnTo>
                    <a:pt x="115" y="20"/>
                  </a:lnTo>
                  <a:lnTo>
                    <a:pt x="130" y="40"/>
                  </a:lnTo>
                  <a:lnTo>
                    <a:pt x="135" y="66"/>
                  </a:lnTo>
                  <a:lnTo>
                    <a:pt x="130" y="95"/>
                  </a:lnTo>
                  <a:lnTo>
                    <a:pt x="115" y="115"/>
                  </a:lnTo>
                  <a:lnTo>
                    <a:pt x="92" y="129"/>
                  </a:lnTo>
                  <a:lnTo>
                    <a:pt x="66" y="135"/>
                  </a:lnTo>
                  <a:lnTo>
                    <a:pt x="40" y="132"/>
                  </a:lnTo>
                  <a:lnTo>
                    <a:pt x="17" y="115"/>
                  </a:lnTo>
                  <a:lnTo>
                    <a:pt x="3" y="95"/>
                  </a:lnTo>
                  <a:lnTo>
                    <a:pt x="0" y="69"/>
                  </a:lnTo>
                  <a:lnTo>
                    <a:pt x="3" y="43"/>
                  </a:lnTo>
                  <a:lnTo>
                    <a:pt x="17" y="20"/>
                  </a:lnTo>
                  <a:lnTo>
                    <a:pt x="40" y="5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" name="Freeform 330"/>
            <p:cNvSpPr>
              <a:spLocks/>
            </p:cNvSpPr>
            <p:nvPr/>
          </p:nvSpPr>
          <p:spPr bwMode="auto">
            <a:xfrm rot="10800000">
              <a:off x="8572847" y="1794655"/>
              <a:ext cx="108008" cy="108008"/>
            </a:xfrm>
            <a:custGeom>
              <a:avLst/>
              <a:gdLst>
                <a:gd name="T0" fmla="*/ 66 w 135"/>
                <a:gd name="T1" fmla="*/ 0 h 135"/>
                <a:gd name="T2" fmla="*/ 92 w 135"/>
                <a:gd name="T3" fmla="*/ 2 h 135"/>
                <a:gd name="T4" fmla="*/ 115 w 135"/>
                <a:gd name="T5" fmla="*/ 17 h 135"/>
                <a:gd name="T6" fmla="*/ 129 w 135"/>
                <a:gd name="T7" fmla="*/ 40 h 135"/>
                <a:gd name="T8" fmla="*/ 135 w 135"/>
                <a:gd name="T9" fmla="*/ 66 h 135"/>
                <a:gd name="T10" fmla="*/ 129 w 135"/>
                <a:gd name="T11" fmla="*/ 92 h 135"/>
                <a:gd name="T12" fmla="*/ 115 w 135"/>
                <a:gd name="T13" fmla="*/ 115 h 135"/>
                <a:gd name="T14" fmla="*/ 92 w 135"/>
                <a:gd name="T15" fmla="*/ 129 h 135"/>
                <a:gd name="T16" fmla="*/ 66 w 135"/>
                <a:gd name="T17" fmla="*/ 135 h 135"/>
                <a:gd name="T18" fmla="*/ 40 w 135"/>
                <a:gd name="T19" fmla="*/ 129 h 135"/>
                <a:gd name="T20" fmla="*/ 17 w 135"/>
                <a:gd name="T21" fmla="*/ 115 h 135"/>
                <a:gd name="T22" fmla="*/ 2 w 135"/>
                <a:gd name="T23" fmla="*/ 95 h 135"/>
                <a:gd name="T24" fmla="*/ 0 w 135"/>
                <a:gd name="T25" fmla="*/ 69 h 135"/>
                <a:gd name="T26" fmla="*/ 2 w 135"/>
                <a:gd name="T27" fmla="*/ 40 h 135"/>
                <a:gd name="T28" fmla="*/ 17 w 135"/>
                <a:gd name="T29" fmla="*/ 20 h 135"/>
                <a:gd name="T30" fmla="*/ 40 w 135"/>
                <a:gd name="T31" fmla="*/ 5 h 135"/>
                <a:gd name="T32" fmla="*/ 66 w 135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5">
                  <a:moveTo>
                    <a:pt x="66" y="0"/>
                  </a:moveTo>
                  <a:lnTo>
                    <a:pt x="92" y="2"/>
                  </a:lnTo>
                  <a:lnTo>
                    <a:pt x="115" y="17"/>
                  </a:lnTo>
                  <a:lnTo>
                    <a:pt x="129" y="40"/>
                  </a:lnTo>
                  <a:lnTo>
                    <a:pt x="135" y="66"/>
                  </a:lnTo>
                  <a:lnTo>
                    <a:pt x="129" y="92"/>
                  </a:lnTo>
                  <a:lnTo>
                    <a:pt x="115" y="115"/>
                  </a:lnTo>
                  <a:lnTo>
                    <a:pt x="92" y="129"/>
                  </a:lnTo>
                  <a:lnTo>
                    <a:pt x="66" y="135"/>
                  </a:lnTo>
                  <a:lnTo>
                    <a:pt x="40" y="129"/>
                  </a:lnTo>
                  <a:lnTo>
                    <a:pt x="17" y="115"/>
                  </a:lnTo>
                  <a:lnTo>
                    <a:pt x="2" y="95"/>
                  </a:lnTo>
                  <a:lnTo>
                    <a:pt x="0" y="69"/>
                  </a:lnTo>
                  <a:lnTo>
                    <a:pt x="2" y="40"/>
                  </a:lnTo>
                  <a:lnTo>
                    <a:pt x="17" y="20"/>
                  </a:lnTo>
                  <a:lnTo>
                    <a:pt x="40" y="5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" name="Freeform 331"/>
            <p:cNvSpPr>
              <a:spLocks/>
            </p:cNvSpPr>
            <p:nvPr/>
          </p:nvSpPr>
          <p:spPr bwMode="auto">
            <a:xfrm rot="10800000">
              <a:off x="8662454" y="1589840"/>
              <a:ext cx="111208" cy="108008"/>
            </a:xfrm>
            <a:custGeom>
              <a:avLst/>
              <a:gdLst>
                <a:gd name="T0" fmla="*/ 67 w 139"/>
                <a:gd name="T1" fmla="*/ 0 h 135"/>
                <a:gd name="T2" fmla="*/ 95 w 139"/>
                <a:gd name="T3" fmla="*/ 6 h 135"/>
                <a:gd name="T4" fmla="*/ 116 w 139"/>
                <a:gd name="T5" fmla="*/ 20 h 135"/>
                <a:gd name="T6" fmla="*/ 133 w 139"/>
                <a:gd name="T7" fmla="*/ 40 h 135"/>
                <a:gd name="T8" fmla="*/ 139 w 139"/>
                <a:gd name="T9" fmla="*/ 66 h 135"/>
                <a:gd name="T10" fmla="*/ 133 w 139"/>
                <a:gd name="T11" fmla="*/ 92 h 135"/>
                <a:gd name="T12" fmla="*/ 118 w 139"/>
                <a:gd name="T13" fmla="*/ 115 h 135"/>
                <a:gd name="T14" fmla="*/ 95 w 139"/>
                <a:gd name="T15" fmla="*/ 130 h 135"/>
                <a:gd name="T16" fmla="*/ 69 w 139"/>
                <a:gd name="T17" fmla="*/ 135 h 135"/>
                <a:gd name="T18" fmla="*/ 44 w 139"/>
                <a:gd name="T19" fmla="*/ 130 h 135"/>
                <a:gd name="T20" fmla="*/ 20 w 139"/>
                <a:gd name="T21" fmla="*/ 115 h 135"/>
                <a:gd name="T22" fmla="*/ 6 w 139"/>
                <a:gd name="T23" fmla="*/ 95 h 135"/>
                <a:gd name="T24" fmla="*/ 0 w 139"/>
                <a:gd name="T25" fmla="*/ 69 h 135"/>
                <a:gd name="T26" fmla="*/ 6 w 139"/>
                <a:gd name="T27" fmla="*/ 40 h 135"/>
                <a:gd name="T28" fmla="*/ 20 w 139"/>
                <a:gd name="T29" fmla="*/ 17 h 135"/>
                <a:gd name="T30" fmla="*/ 44 w 139"/>
                <a:gd name="T31" fmla="*/ 3 h 135"/>
                <a:gd name="T32" fmla="*/ 67 w 139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35">
                  <a:moveTo>
                    <a:pt x="67" y="0"/>
                  </a:moveTo>
                  <a:lnTo>
                    <a:pt x="95" y="6"/>
                  </a:lnTo>
                  <a:lnTo>
                    <a:pt x="116" y="20"/>
                  </a:lnTo>
                  <a:lnTo>
                    <a:pt x="133" y="40"/>
                  </a:lnTo>
                  <a:lnTo>
                    <a:pt x="139" y="66"/>
                  </a:lnTo>
                  <a:lnTo>
                    <a:pt x="133" y="92"/>
                  </a:lnTo>
                  <a:lnTo>
                    <a:pt x="118" y="115"/>
                  </a:lnTo>
                  <a:lnTo>
                    <a:pt x="95" y="130"/>
                  </a:lnTo>
                  <a:lnTo>
                    <a:pt x="69" y="135"/>
                  </a:lnTo>
                  <a:lnTo>
                    <a:pt x="44" y="130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0"/>
                  </a:lnTo>
                  <a:lnTo>
                    <a:pt x="20" y="17"/>
                  </a:lnTo>
                  <a:lnTo>
                    <a:pt x="44" y="3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" name="Freeform 332"/>
            <p:cNvSpPr>
              <a:spLocks/>
            </p:cNvSpPr>
            <p:nvPr/>
          </p:nvSpPr>
          <p:spPr bwMode="auto">
            <a:xfrm rot="10800000">
              <a:off x="8766461" y="1391425"/>
              <a:ext cx="110408" cy="108008"/>
            </a:xfrm>
            <a:custGeom>
              <a:avLst/>
              <a:gdLst>
                <a:gd name="T0" fmla="*/ 69 w 138"/>
                <a:gd name="T1" fmla="*/ 0 h 135"/>
                <a:gd name="T2" fmla="*/ 95 w 138"/>
                <a:gd name="T3" fmla="*/ 6 h 135"/>
                <a:gd name="T4" fmla="*/ 118 w 138"/>
                <a:gd name="T5" fmla="*/ 20 h 135"/>
                <a:gd name="T6" fmla="*/ 132 w 138"/>
                <a:gd name="T7" fmla="*/ 40 h 135"/>
                <a:gd name="T8" fmla="*/ 138 w 138"/>
                <a:gd name="T9" fmla="*/ 66 h 135"/>
                <a:gd name="T10" fmla="*/ 132 w 138"/>
                <a:gd name="T11" fmla="*/ 92 h 135"/>
                <a:gd name="T12" fmla="*/ 118 w 138"/>
                <a:gd name="T13" fmla="*/ 115 h 135"/>
                <a:gd name="T14" fmla="*/ 95 w 138"/>
                <a:gd name="T15" fmla="*/ 130 h 135"/>
                <a:gd name="T16" fmla="*/ 69 w 138"/>
                <a:gd name="T17" fmla="*/ 135 h 135"/>
                <a:gd name="T18" fmla="*/ 43 w 138"/>
                <a:gd name="T19" fmla="*/ 130 h 135"/>
                <a:gd name="T20" fmla="*/ 20 w 138"/>
                <a:gd name="T21" fmla="*/ 115 h 135"/>
                <a:gd name="T22" fmla="*/ 5 w 138"/>
                <a:gd name="T23" fmla="*/ 92 h 135"/>
                <a:gd name="T24" fmla="*/ 0 w 138"/>
                <a:gd name="T25" fmla="*/ 69 h 135"/>
                <a:gd name="T26" fmla="*/ 5 w 138"/>
                <a:gd name="T27" fmla="*/ 40 h 135"/>
                <a:gd name="T28" fmla="*/ 20 w 138"/>
                <a:gd name="T29" fmla="*/ 20 h 135"/>
                <a:gd name="T30" fmla="*/ 43 w 138"/>
                <a:gd name="T31" fmla="*/ 6 h 135"/>
                <a:gd name="T32" fmla="*/ 69 w 138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35">
                  <a:moveTo>
                    <a:pt x="69" y="0"/>
                  </a:moveTo>
                  <a:lnTo>
                    <a:pt x="95" y="6"/>
                  </a:lnTo>
                  <a:lnTo>
                    <a:pt x="118" y="20"/>
                  </a:lnTo>
                  <a:lnTo>
                    <a:pt x="132" y="40"/>
                  </a:lnTo>
                  <a:lnTo>
                    <a:pt x="138" y="66"/>
                  </a:lnTo>
                  <a:lnTo>
                    <a:pt x="132" y="92"/>
                  </a:lnTo>
                  <a:lnTo>
                    <a:pt x="118" y="115"/>
                  </a:lnTo>
                  <a:lnTo>
                    <a:pt x="95" y="130"/>
                  </a:lnTo>
                  <a:lnTo>
                    <a:pt x="69" y="135"/>
                  </a:lnTo>
                  <a:lnTo>
                    <a:pt x="43" y="130"/>
                  </a:lnTo>
                  <a:lnTo>
                    <a:pt x="20" y="115"/>
                  </a:lnTo>
                  <a:lnTo>
                    <a:pt x="5" y="92"/>
                  </a:lnTo>
                  <a:lnTo>
                    <a:pt x="0" y="69"/>
                  </a:lnTo>
                  <a:lnTo>
                    <a:pt x="5" y="40"/>
                  </a:lnTo>
                  <a:lnTo>
                    <a:pt x="20" y="20"/>
                  </a:lnTo>
                  <a:lnTo>
                    <a:pt x="43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" name="Freeform 333"/>
            <p:cNvSpPr>
              <a:spLocks/>
            </p:cNvSpPr>
            <p:nvPr/>
          </p:nvSpPr>
          <p:spPr bwMode="auto">
            <a:xfrm rot="10800000">
              <a:off x="8884070" y="1199412"/>
              <a:ext cx="108808" cy="108808"/>
            </a:xfrm>
            <a:custGeom>
              <a:avLst/>
              <a:gdLst>
                <a:gd name="T0" fmla="*/ 70 w 136"/>
                <a:gd name="T1" fmla="*/ 0 h 136"/>
                <a:gd name="T2" fmla="*/ 96 w 136"/>
                <a:gd name="T3" fmla="*/ 6 h 136"/>
                <a:gd name="T4" fmla="*/ 119 w 136"/>
                <a:gd name="T5" fmla="*/ 20 h 136"/>
                <a:gd name="T6" fmla="*/ 133 w 136"/>
                <a:gd name="T7" fmla="*/ 40 h 136"/>
                <a:gd name="T8" fmla="*/ 136 w 136"/>
                <a:gd name="T9" fmla="*/ 66 h 136"/>
                <a:gd name="T10" fmla="*/ 133 w 136"/>
                <a:gd name="T11" fmla="*/ 92 h 136"/>
                <a:gd name="T12" fmla="*/ 119 w 136"/>
                <a:gd name="T13" fmla="*/ 115 h 136"/>
                <a:gd name="T14" fmla="*/ 96 w 136"/>
                <a:gd name="T15" fmla="*/ 130 h 136"/>
                <a:gd name="T16" fmla="*/ 70 w 136"/>
                <a:gd name="T17" fmla="*/ 136 h 136"/>
                <a:gd name="T18" fmla="*/ 44 w 136"/>
                <a:gd name="T19" fmla="*/ 133 h 136"/>
                <a:gd name="T20" fmla="*/ 21 w 136"/>
                <a:gd name="T21" fmla="*/ 115 h 136"/>
                <a:gd name="T22" fmla="*/ 6 w 136"/>
                <a:gd name="T23" fmla="*/ 95 h 136"/>
                <a:gd name="T24" fmla="*/ 0 w 136"/>
                <a:gd name="T25" fmla="*/ 69 h 136"/>
                <a:gd name="T26" fmla="*/ 6 w 136"/>
                <a:gd name="T27" fmla="*/ 40 h 136"/>
                <a:gd name="T28" fmla="*/ 21 w 136"/>
                <a:gd name="T29" fmla="*/ 20 h 136"/>
                <a:gd name="T30" fmla="*/ 44 w 136"/>
                <a:gd name="T31" fmla="*/ 6 h 136"/>
                <a:gd name="T32" fmla="*/ 70 w 136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6">
                  <a:moveTo>
                    <a:pt x="70" y="0"/>
                  </a:moveTo>
                  <a:lnTo>
                    <a:pt x="96" y="6"/>
                  </a:lnTo>
                  <a:lnTo>
                    <a:pt x="119" y="20"/>
                  </a:lnTo>
                  <a:lnTo>
                    <a:pt x="133" y="40"/>
                  </a:lnTo>
                  <a:lnTo>
                    <a:pt x="136" y="66"/>
                  </a:lnTo>
                  <a:lnTo>
                    <a:pt x="133" y="92"/>
                  </a:lnTo>
                  <a:lnTo>
                    <a:pt x="119" y="115"/>
                  </a:lnTo>
                  <a:lnTo>
                    <a:pt x="96" y="130"/>
                  </a:lnTo>
                  <a:lnTo>
                    <a:pt x="70" y="136"/>
                  </a:lnTo>
                  <a:lnTo>
                    <a:pt x="44" y="133"/>
                  </a:lnTo>
                  <a:lnTo>
                    <a:pt x="21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0"/>
                  </a:lnTo>
                  <a:lnTo>
                    <a:pt x="21" y="20"/>
                  </a:lnTo>
                  <a:lnTo>
                    <a:pt x="44" y="6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" name="Freeform 334"/>
            <p:cNvSpPr>
              <a:spLocks/>
            </p:cNvSpPr>
            <p:nvPr/>
          </p:nvSpPr>
          <p:spPr bwMode="auto">
            <a:xfrm rot="10800000">
              <a:off x="9011279" y="1015398"/>
              <a:ext cx="108008" cy="108008"/>
            </a:xfrm>
            <a:custGeom>
              <a:avLst/>
              <a:gdLst>
                <a:gd name="T0" fmla="*/ 66 w 135"/>
                <a:gd name="T1" fmla="*/ 0 h 135"/>
                <a:gd name="T2" fmla="*/ 92 w 135"/>
                <a:gd name="T3" fmla="*/ 5 h 135"/>
                <a:gd name="T4" fmla="*/ 115 w 135"/>
                <a:gd name="T5" fmla="*/ 20 h 135"/>
                <a:gd name="T6" fmla="*/ 130 w 135"/>
                <a:gd name="T7" fmla="*/ 40 h 135"/>
                <a:gd name="T8" fmla="*/ 135 w 135"/>
                <a:gd name="T9" fmla="*/ 66 h 135"/>
                <a:gd name="T10" fmla="*/ 130 w 135"/>
                <a:gd name="T11" fmla="*/ 92 h 135"/>
                <a:gd name="T12" fmla="*/ 115 w 135"/>
                <a:gd name="T13" fmla="*/ 115 h 135"/>
                <a:gd name="T14" fmla="*/ 95 w 135"/>
                <a:gd name="T15" fmla="*/ 129 h 135"/>
                <a:gd name="T16" fmla="*/ 69 w 135"/>
                <a:gd name="T17" fmla="*/ 135 h 135"/>
                <a:gd name="T18" fmla="*/ 43 w 135"/>
                <a:gd name="T19" fmla="*/ 129 h 135"/>
                <a:gd name="T20" fmla="*/ 20 w 135"/>
                <a:gd name="T21" fmla="*/ 115 h 135"/>
                <a:gd name="T22" fmla="*/ 6 w 135"/>
                <a:gd name="T23" fmla="*/ 95 h 135"/>
                <a:gd name="T24" fmla="*/ 0 w 135"/>
                <a:gd name="T25" fmla="*/ 69 h 135"/>
                <a:gd name="T26" fmla="*/ 6 w 135"/>
                <a:gd name="T27" fmla="*/ 40 h 135"/>
                <a:gd name="T28" fmla="*/ 20 w 135"/>
                <a:gd name="T29" fmla="*/ 20 h 135"/>
                <a:gd name="T30" fmla="*/ 40 w 135"/>
                <a:gd name="T31" fmla="*/ 5 h 135"/>
                <a:gd name="T32" fmla="*/ 66 w 135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5">
                  <a:moveTo>
                    <a:pt x="66" y="0"/>
                  </a:moveTo>
                  <a:lnTo>
                    <a:pt x="92" y="5"/>
                  </a:lnTo>
                  <a:lnTo>
                    <a:pt x="115" y="20"/>
                  </a:lnTo>
                  <a:lnTo>
                    <a:pt x="130" y="40"/>
                  </a:lnTo>
                  <a:lnTo>
                    <a:pt x="135" y="66"/>
                  </a:lnTo>
                  <a:lnTo>
                    <a:pt x="130" y="92"/>
                  </a:lnTo>
                  <a:lnTo>
                    <a:pt x="115" y="115"/>
                  </a:lnTo>
                  <a:lnTo>
                    <a:pt x="95" y="129"/>
                  </a:lnTo>
                  <a:lnTo>
                    <a:pt x="69" y="135"/>
                  </a:lnTo>
                  <a:lnTo>
                    <a:pt x="43" y="129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0"/>
                  </a:lnTo>
                  <a:lnTo>
                    <a:pt x="20" y="20"/>
                  </a:lnTo>
                  <a:lnTo>
                    <a:pt x="40" y="5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" name="Freeform 335"/>
            <p:cNvSpPr>
              <a:spLocks/>
            </p:cNvSpPr>
            <p:nvPr/>
          </p:nvSpPr>
          <p:spPr bwMode="auto">
            <a:xfrm rot="10800000">
              <a:off x="9149689" y="840186"/>
              <a:ext cx="108008" cy="108008"/>
            </a:xfrm>
            <a:custGeom>
              <a:avLst/>
              <a:gdLst>
                <a:gd name="T0" fmla="*/ 66 w 135"/>
                <a:gd name="T1" fmla="*/ 0 h 135"/>
                <a:gd name="T2" fmla="*/ 92 w 135"/>
                <a:gd name="T3" fmla="*/ 5 h 135"/>
                <a:gd name="T4" fmla="*/ 115 w 135"/>
                <a:gd name="T5" fmla="*/ 20 h 135"/>
                <a:gd name="T6" fmla="*/ 130 w 135"/>
                <a:gd name="T7" fmla="*/ 43 h 135"/>
                <a:gd name="T8" fmla="*/ 135 w 135"/>
                <a:gd name="T9" fmla="*/ 66 h 135"/>
                <a:gd name="T10" fmla="*/ 130 w 135"/>
                <a:gd name="T11" fmla="*/ 92 h 135"/>
                <a:gd name="T12" fmla="*/ 115 w 135"/>
                <a:gd name="T13" fmla="*/ 115 h 135"/>
                <a:gd name="T14" fmla="*/ 95 w 135"/>
                <a:gd name="T15" fmla="*/ 129 h 135"/>
                <a:gd name="T16" fmla="*/ 69 w 135"/>
                <a:gd name="T17" fmla="*/ 135 h 135"/>
                <a:gd name="T18" fmla="*/ 43 w 135"/>
                <a:gd name="T19" fmla="*/ 132 h 135"/>
                <a:gd name="T20" fmla="*/ 20 w 135"/>
                <a:gd name="T21" fmla="*/ 115 h 135"/>
                <a:gd name="T22" fmla="*/ 6 w 135"/>
                <a:gd name="T23" fmla="*/ 95 h 135"/>
                <a:gd name="T24" fmla="*/ 0 w 135"/>
                <a:gd name="T25" fmla="*/ 69 h 135"/>
                <a:gd name="T26" fmla="*/ 3 w 135"/>
                <a:gd name="T27" fmla="*/ 43 h 135"/>
                <a:gd name="T28" fmla="*/ 20 w 135"/>
                <a:gd name="T29" fmla="*/ 20 h 135"/>
                <a:gd name="T30" fmla="*/ 40 w 135"/>
                <a:gd name="T31" fmla="*/ 5 h 135"/>
                <a:gd name="T32" fmla="*/ 66 w 135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5">
                  <a:moveTo>
                    <a:pt x="66" y="0"/>
                  </a:moveTo>
                  <a:lnTo>
                    <a:pt x="92" y="5"/>
                  </a:lnTo>
                  <a:lnTo>
                    <a:pt x="115" y="20"/>
                  </a:lnTo>
                  <a:lnTo>
                    <a:pt x="130" y="43"/>
                  </a:lnTo>
                  <a:lnTo>
                    <a:pt x="135" y="66"/>
                  </a:lnTo>
                  <a:lnTo>
                    <a:pt x="130" y="92"/>
                  </a:lnTo>
                  <a:lnTo>
                    <a:pt x="115" y="115"/>
                  </a:lnTo>
                  <a:lnTo>
                    <a:pt x="95" y="129"/>
                  </a:lnTo>
                  <a:lnTo>
                    <a:pt x="69" y="135"/>
                  </a:lnTo>
                  <a:lnTo>
                    <a:pt x="43" y="132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3" y="43"/>
                  </a:lnTo>
                  <a:lnTo>
                    <a:pt x="20" y="20"/>
                  </a:lnTo>
                  <a:lnTo>
                    <a:pt x="40" y="5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" name="Freeform 336"/>
            <p:cNvSpPr>
              <a:spLocks/>
            </p:cNvSpPr>
            <p:nvPr/>
          </p:nvSpPr>
          <p:spPr bwMode="auto">
            <a:xfrm rot="10800000">
              <a:off x="12076302" y="6696612"/>
              <a:ext cx="108008" cy="108808"/>
            </a:xfrm>
            <a:custGeom>
              <a:avLst/>
              <a:gdLst>
                <a:gd name="T0" fmla="*/ 66 w 135"/>
                <a:gd name="T1" fmla="*/ 0 h 136"/>
                <a:gd name="T2" fmla="*/ 95 w 135"/>
                <a:gd name="T3" fmla="*/ 6 h 136"/>
                <a:gd name="T4" fmla="*/ 115 w 135"/>
                <a:gd name="T5" fmla="*/ 20 h 136"/>
                <a:gd name="T6" fmla="*/ 129 w 135"/>
                <a:gd name="T7" fmla="*/ 43 h 136"/>
                <a:gd name="T8" fmla="*/ 135 w 135"/>
                <a:gd name="T9" fmla="*/ 69 h 136"/>
                <a:gd name="T10" fmla="*/ 129 w 135"/>
                <a:gd name="T11" fmla="*/ 95 h 136"/>
                <a:gd name="T12" fmla="*/ 115 w 135"/>
                <a:gd name="T13" fmla="*/ 118 h 136"/>
                <a:gd name="T14" fmla="*/ 95 w 135"/>
                <a:gd name="T15" fmla="*/ 133 h 136"/>
                <a:gd name="T16" fmla="*/ 69 w 135"/>
                <a:gd name="T17" fmla="*/ 136 h 136"/>
                <a:gd name="T18" fmla="*/ 43 w 135"/>
                <a:gd name="T19" fmla="*/ 133 h 136"/>
                <a:gd name="T20" fmla="*/ 20 w 135"/>
                <a:gd name="T21" fmla="*/ 118 h 136"/>
                <a:gd name="T22" fmla="*/ 5 w 135"/>
                <a:gd name="T23" fmla="*/ 95 h 136"/>
                <a:gd name="T24" fmla="*/ 0 w 135"/>
                <a:gd name="T25" fmla="*/ 69 h 136"/>
                <a:gd name="T26" fmla="*/ 5 w 135"/>
                <a:gd name="T27" fmla="*/ 43 h 136"/>
                <a:gd name="T28" fmla="*/ 20 w 135"/>
                <a:gd name="T29" fmla="*/ 20 h 136"/>
                <a:gd name="T30" fmla="*/ 40 w 135"/>
                <a:gd name="T31" fmla="*/ 6 h 136"/>
                <a:gd name="T32" fmla="*/ 66 w 135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6">
                  <a:moveTo>
                    <a:pt x="66" y="0"/>
                  </a:moveTo>
                  <a:lnTo>
                    <a:pt x="95" y="6"/>
                  </a:lnTo>
                  <a:lnTo>
                    <a:pt x="115" y="20"/>
                  </a:lnTo>
                  <a:lnTo>
                    <a:pt x="129" y="43"/>
                  </a:lnTo>
                  <a:lnTo>
                    <a:pt x="135" y="69"/>
                  </a:lnTo>
                  <a:lnTo>
                    <a:pt x="129" y="95"/>
                  </a:lnTo>
                  <a:lnTo>
                    <a:pt x="115" y="118"/>
                  </a:lnTo>
                  <a:lnTo>
                    <a:pt x="95" y="133"/>
                  </a:lnTo>
                  <a:lnTo>
                    <a:pt x="69" y="136"/>
                  </a:lnTo>
                  <a:lnTo>
                    <a:pt x="43" y="133"/>
                  </a:lnTo>
                  <a:lnTo>
                    <a:pt x="20" y="118"/>
                  </a:lnTo>
                  <a:lnTo>
                    <a:pt x="5" y="95"/>
                  </a:lnTo>
                  <a:lnTo>
                    <a:pt x="0" y="69"/>
                  </a:lnTo>
                  <a:lnTo>
                    <a:pt x="5" y="43"/>
                  </a:lnTo>
                  <a:lnTo>
                    <a:pt x="20" y="20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" name="Freeform 337"/>
            <p:cNvSpPr>
              <a:spLocks/>
            </p:cNvSpPr>
            <p:nvPr/>
          </p:nvSpPr>
          <p:spPr bwMode="auto">
            <a:xfrm rot="10800000">
              <a:off x="11852286" y="6701413"/>
              <a:ext cx="108808" cy="108808"/>
            </a:xfrm>
            <a:custGeom>
              <a:avLst/>
              <a:gdLst>
                <a:gd name="T0" fmla="*/ 67 w 136"/>
                <a:gd name="T1" fmla="*/ 0 h 136"/>
                <a:gd name="T2" fmla="*/ 95 w 136"/>
                <a:gd name="T3" fmla="*/ 6 h 136"/>
                <a:gd name="T4" fmla="*/ 116 w 136"/>
                <a:gd name="T5" fmla="*/ 21 h 136"/>
                <a:gd name="T6" fmla="*/ 130 w 136"/>
                <a:gd name="T7" fmla="*/ 41 h 136"/>
                <a:gd name="T8" fmla="*/ 136 w 136"/>
                <a:gd name="T9" fmla="*/ 67 h 136"/>
                <a:gd name="T10" fmla="*/ 133 w 136"/>
                <a:gd name="T11" fmla="*/ 93 h 136"/>
                <a:gd name="T12" fmla="*/ 116 w 136"/>
                <a:gd name="T13" fmla="*/ 116 h 136"/>
                <a:gd name="T14" fmla="*/ 95 w 136"/>
                <a:gd name="T15" fmla="*/ 130 h 136"/>
                <a:gd name="T16" fmla="*/ 69 w 136"/>
                <a:gd name="T17" fmla="*/ 136 h 136"/>
                <a:gd name="T18" fmla="*/ 43 w 136"/>
                <a:gd name="T19" fmla="*/ 130 h 136"/>
                <a:gd name="T20" fmla="*/ 20 w 136"/>
                <a:gd name="T21" fmla="*/ 116 h 136"/>
                <a:gd name="T22" fmla="*/ 6 w 136"/>
                <a:gd name="T23" fmla="*/ 95 h 136"/>
                <a:gd name="T24" fmla="*/ 0 w 136"/>
                <a:gd name="T25" fmla="*/ 70 h 136"/>
                <a:gd name="T26" fmla="*/ 6 w 136"/>
                <a:gd name="T27" fmla="*/ 44 h 136"/>
                <a:gd name="T28" fmla="*/ 20 w 136"/>
                <a:gd name="T29" fmla="*/ 21 h 136"/>
                <a:gd name="T30" fmla="*/ 43 w 136"/>
                <a:gd name="T31" fmla="*/ 6 h 136"/>
                <a:gd name="T32" fmla="*/ 67 w 136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6">
                  <a:moveTo>
                    <a:pt x="67" y="0"/>
                  </a:moveTo>
                  <a:lnTo>
                    <a:pt x="95" y="6"/>
                  </a:lnTo>
                  <a:lnTo>
                    <a:pt x="116" y="21"/>
                  </a:lnTo>
                  <a:lnTo>
                    <a:pt x="130" y="41"/>
                  </a:lnTo>
                  <a:lnTo>
                    <a:pt x="136" y="67"/>
                  </a:lnTo>
                  <a:lnTo>
                    <a:pt x="133" y="93"/>
                  </a:lnTo>
                  <a:lnTo>
                    <a:pt x="116" y="116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3" y="130"/>
                  </a:lnTo>
                  <a:lnTo>
                    <a:pt x="20" y="116"/>
                  </a:lnTo>
                  <a:lnTo>
                    <a:pt x="6" y="95"/>
                  </a:lnTo>
                  <a:lnTo>
                    <a:pt x="0" y="70"/>
                  </a:lnTo>
                  <a:lnTo>
                    <a:pt x="6" y="44"/>
                  </a:lnTo>
                  <a:lnTo>
                    <a:pt x="20" y="21"/>
                  </a:lnTo>
                  <a:lnTo>
                    <a:pt x="43" y="6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" name="Freeform 338"/>
            <p:cNvSpPr>
              <a:spLocks/>
            </p:cNvSpPr>
            <p:nvPr/>
          </p:nvSpPr>
          <p:spPr bwMode="auto">
            <a:xfrm rot="10800000">
              <a:off x="11629070" y="6692612"/>
              <a:ext cx="108008" cy="108008"/>
            </a:xfrm>
            <a:custGeom>
              <a:avLst/>
              <a:gdLst>
                <a:gd name="T0" fmla="*/ 66 w 135"/>
                <a:gd name="T1" fmla="*/ 0 h 135"/>
                <a:gd name="T2" fmla="*/ 95 w 135"/>
                <a:gd name="T3" fmla="*/ 6 h 135"/>
                <a:gd name="T4" fmla="*/ 115 w 135"/>
                <a:gd name="T5" fmla="*/ 20 h 135"/>
                <a:gd name="T6" fmla="*/ 130 w 135"/>
                <a:gd name="T7" fmla="*/ 40 h 135"/>
                <a:gd name="T8" fmla="*/ 135 w 135"/>
                <a:gd name="T9" fmla="*/ 66 h 135"/>
                <a:gd name="T10" fmla="*/ 132 w 135"/>
                <a:gd name="T11" fmla="*/ 95 h 135"/>
                <a:gd name="T12" fmla="*/ 115 w 135"/>
                <a:gd name="T13" fmla="*/ 115 h 135"/>
                <a:gd name="T14" fmla="*/ 95 w 135"/>
                <a:gd name="T15" fmla="*/ 130 h 135"/>
                <a:gd name="T16" fmla="*/ 69 w 135"/>
                <a:gd name="T17" fmla="*/ 135 h 135"/>
                <a:gd name="T18" fmla="*/ 43 w 135"/>
                <a:gd name="T19" fmla="*/ 130 h 135"/>
                <a:gd name="T20" fmla="*/ 20 w 135"/>
                <a:gd name="T21" fmla="*/ 115 h 135"/>
                <a:gd name="T22" fmla="*/ 6 w 135"/>
                <a:gd name="T23" fmla="*/ 95 h 135"/>
                <a:gd name="T24" fmla="*/ 0 w 135"/>
                <a:gd name="T25" fmla="*/ 69 h 135"/>
                <a:gd name="T26" fmla="*/ 6 w 135"/>
                <a:gd name="T27" fmla="*/ 43 h 135"/>
                <a:gd name="T28" fmla="*/ 20 w 135"/>
                <a:gd name="T29" fmla="*/ 20 h 135"/>
                <a:gd name="T30" fmla="*/ 43 w 135"/>
                <a:gd name="T31" fmla="*/ 6 h 135"/>
                <a:gd name="T32" fmla="*/ 66 w 135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5">
                  <a:moveTo>
                    <a:pt x="66" y="0"/>
                  </a:moveTo>
                  <a:lnTo>
                    <a:pt x="95" y="6"/>
                  </a:lnTo>
                  <a:lnTo>
                    <a:pt x="115" y="20"/>
                  </a:lnTo>
                  <a:lnTo>
                    <a:pt x="130" y="40"/>
                  </a:lnTo>
                  <a:lnTo>
                    <a:pt x="135" y="66"/>
                  </a:lnTo>
                  <a:lnTo>
                    <a:pt x="132" y="95"/>
                  </a:lnTo>
                  <a:lnTo>
                    <a:pt x="115" y="115"/>
                  </a:lnTo>
                  <a:lnTo>
                    <a:pt x="95" y="130"/>
                  </a:lnTo>
                  <a:lnTo>
                    <a:pt x="69" y="135"/>
                  </a:lnTo>
                  <a:lnTo>
                    <a:pt x="43" y="130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3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" name="Freeform 339"/>
            <p:cNvSpPr>
              <a:spLocks/>
            </p:cNvSpPr>
            <p:nvPr/>
          </p:nvSpPr>
          <p:spPr bwMode="auto">
            <a:xfrm rot="10800000">
              <a:off x="11405053" y="6669410"/>
              <a:ext cx="108008" cy="108008"/>
            </a:xfrm>
            <a:custGeom>
              <a:avLst/>
              <a:gdLst>
                <a:gd name="T0" fmla="*/ 66 w 135"/>
                <a:gd name="T1" fmla="*/ 0 h 135"/>
                <a:gd name="T2" fmla="*/ 92 w 135"/>
                <a:gd name="T3" fmla="*/ 5 h 135"/>
                <a:gd name="T4" fmla="*/ 115 w 135"/>
                <a:gd name="T5" fmla="*/ 20 h 135"/>
                <a:gd name="T6" fmla="*/ 129 w 135"/>
                <a:gd name="T7" fmla="*/ 40 h 135"/>
                <a:gd name="T8" fmla="*/ 135 w 135"/>
                <a:gd name="T9" fmla="*/ 66 h 135"/>
                <a:gd name="T10" fmla="*/ 132 w 135"/>
                <a:gd name="T11" fmla="*/ 92 h 135"/>
                <a:gd name="T12" fmla="*/ 115 w 135"/>
                <a:gd name="T13" fmla="*/ 115 h 135"/>
                <a:gd name="T14" fmla="*/ 95 w 135"/>
                <a:gd name="T15" fmla="*/ 129 h 135"/>
                <a:gd name="T16" fmla="*/ 69 w 135"/>
                <a:gd name="T17" fmla="*/ 135 h 135"/>
                <a:gd name="T18" fmla="*/ 43 w 135"/>
                <a:gd name="T19" fmla="*/ 129 h 135"/>
                <a:gd name="T20" fmla="*/ 20 w 135"/>
                <a:gd name="T21" fmla="*/ 115 h 135"/>
                <a:gd name="T22" fmla="*/ 5 w 135"/>
                <a:gd name="T23" fmla="*/ 95 h 135"/>
                <a:gd name="T24" fmla="*/ 0 w 135"/>
                <a:gd name="T25" fmla="*/ 69 h 135"/>
                <a:gd name="T26" fmla="*/ 5 w 135"/>
                <a:gd name="T27" fmla="*/ 40 h 135"/>
                <a:gd name="T28" fmla="*/ 20 w 135"/>
                <a:gd name="T29" fmla="*/ 20 h 135"/>
                <a:gd name="T30" fmla="*/ 40 w 135"/>
                <a:gd name="T31" fmla="*/ 5 h 135"/>
                <a:gd name="T32" fmla="*/ 66 w 135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5">
                  <a:moveTo>
                    <a:pt x="66" y="0"/>
                  </a:moveTo>
                  <a:lnTo>
                    <a:pt x="92" y="5"/>
                  </a:lnTo>
                  <a:lnTo>
                    <a:pt x="115" y="20"/>
                  </a:lnTo>
                  <a:lnTo>
                    <a:pt x="129" y="40"/>
                  </a:lnTo>
                  <a:lnTo>
                    <a:pt x="135" y="66"/>
                  </a:lnTo>
                  <a:lnTo>
                    <a:pt x="132" y="92"/>
                  </a:lnTo>
                  <a:lnTo>
                    <a:pt x="115" y="115"/>
                  </a:lnTo>
                  <a:lnTo>
                    <a:pt x="95" y="129"/>
                  </a:lnTo>
                  <a:lnTo>
                    <a:pt x="69" y="135"/>
                  </a:lnTo>
                  <a:lnTo>
                    <a:pt x="43" y="129"/>
                  </a:lnTo>
                  <a:lnTo>
                    <a:pt x="20" y="115"/>
                  </a:lnTo>
                  <a:lnTo>
                    <a:pt x="5" y="95"/>
                  </a:lnTo>
                  <a:lnTo>
                    <a:pt x="0" y="69"/>
                  </a:lnTo>
                  <a:lnTo>
                    <a:pt x="5" y="40"/>
                  </a:lnTo>
                  <a:lnTo>
                    <a:pt x="20" y="20"/>
                  </a:lnTo>
                  <a:lnTo>
                    <a:pt x="40" y="5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" name="Freeform 340"/>
            <p:cNvSpPr>
              <a:spLocks/>
            </p:cNvSpPr>
            <p:nvPr/>
          </p:nvSpPr>
          <p:spPr bwMode="auto">
            <a:xfrm rot="10800000">
              <a:off x="10749806" y="6517399"/>
              <a:ext cx="108808" cy="108008"/>
            </a:xfrm>
            <a:custGeom>
              <a:avLst/>
              <a:gdLst>
                <a:gd name="T0" fmla="*/ 67 w 136"/>
                <a:gd name="T1" fmla="*/ 0 h 135"/>
                <a:gd name="T2" fmla="*/ 92 w 136"/>
                <a:gd name="T3" fmla="*/ 3 h 135"/>
                <a:gd name="T4" fmla="*/ 116 w 136"/>
                <a:gd name="T5" fmla="*/ 17 h 135"/>
                <a:gd name="T6" fmla="*/ 130 w 136"/>
                <a:gd name="T7" fmla="*/ 40 h 135"/>
                <a:gd name="T8" fmla="*/ 136 w 136"/>
                <a:gd name="T9" fmla="*/ 66 h 135"/>
                <a:gd name="T10" fmla="*/ 130 w 136"/>
                <a:gd name="T11" fmla="*/ 92 h 135"/>
                <a:gd name="T12" fmla="*/ 116 w 136"/>
                <a:gd name="T13" fmla="*/ 115 h 135"/>
                <a:gd name="T14" fmla="*/ 92 w 136"/>
                <a:gd name="T15" fmla="*/ 130 h 135"/>
                <a:gd name="T16" fmla="*/ 69 w 136"/>
                <a:gd name="T17" fmla="*/ 135 h 135"/>
                <a:gd name="T18" fmla="*/ 43 w 136"/>
                <a:gd name="T19" fmla="*/ 130 h 135"/>
                <a:gd name="T20" fmla="*/ 20 w 136"/>
                <a:gd name="T21" fmla="*/ 115 h 135"/>
                <a:gd name="T22" fmla="*/ 3 w 136"/>
                <a:gd name="T23" fmla="*/ 92 h 135"/>
                <a:gd name="T24" fmla="*/ 0 w 136"/>
                <a:gd name="T25" fmla="*/ 66 h 135"/>
                <a:gd name="T26" fmla="*/ 3 w 136"/>
                <a:gd name="T27" fmla="*/ 40 h 135"/>
                <a:gd name="T28" fmla="*/ 18 w 136"/>
                <a:gd name="T29" fmla="*/ 17 h 135"/>
                <a:gd name="T30" fmla="*/ 41 w 136"/>
                <a:gd name="T31" fmla="*/ 3 h 135"/>
                <a:gd name="T32" fmla="*/ 67 w 136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92" y="3"/>
                  </a:lnTo>
                  <a:lnTo>
                    <a:pt x="116" y="17"/>
                  </a:lnTo>
                  <a:lnTo>
                    <a:pt x="130" y="40"/>
                  </a:lnTo>
                  <a:lnTo>
                    <a:pt x="136" y="66"/>
                  </a:lnTo>
                  <a:lnTo>
                    <a:pt x="130" y="92"/>
                  </a:lnTo>
                  <a:lnTo>
                    <a:pt x="116" y="115"/>
                  </a:lnTo>
                  <a:lnTo>
                    <a:pt x="92" y="130"/>
                  </a:lnTo>
                  <a:lnTo>
                    <a:pt x="69" y="135"/>
                  </a:lnTo>
                  <a:lnTo>
                    <a:pt x="43" y="130"/>
                  </a:lnTo>
                  <a:lnTo>
                    <a:pt x="20" y="115"/>
                  </a:lnTo>
                  <a:lnTo>
                    <a:pt x="3" y="92"/>
                  </a:lnTo>
                  <a:lnTo>
                    <a:pt x="0" y="66"/>
                  </a:lnTo>
                  <a:lnTo>
                    <a:pt x="3" y="40"/>
                  </a:lnTo>
                  <a:lnTo>
                    <a:pt x="18" y="17"/>
                  </a:lnTo>
                  <a:lnTo>
                    <a:pt x="41" y="3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" name="Freeform 341"/>
            <p:cNvSpPr>
              <a:spLocks/>
            </p:cNvSpPr>
            <p:nvPr/>
          </p:nvSpPr>
          <p:spPr bwMode="auto">
            <a:xfrm rot="10800000">
              <a:off x="10540190" y="6441393"/>
              <a:ext cx="108008" cy="108008"/>
            </a:xfrm>
            <a:custGeom>
              <a:avLst/>
              <a:gdLst>
                <a:gd name="T0" fmla="*/ 66 w 135"/>
                <a:gd name="T1" fmla="*/ 0 h 135"/>
                <a:gd name="T2" fmla="*/ 92 w 135"/>
                <a:gd name="T3" fmla="*/ 6 h 135"/>
                <a:gd name="T4" fmla="*/ 115 w 135"/>
                <a:gd name="T5" fmla="*/ 20 h 135"/>
                <a:gd name="T6" fmla="*/ 129 w 135"/>
                <a:gd name="T7" fmla="*/ 43 h 135"/>
                <a:gd name="T8" fmla="*/ 135 w 135"/>
                <a:gd name="T9" fmla="*/ 66 h 135"/>
                <a:gd name="T10" fmla="*/ 129 w 135"/>
                <a:gd name="T11" fmla="*/ 95 h 135"/>
                <a:gd name="T12" fmla="*/ 115 w 135"/>
                <a:gd name="T13" fmla="*/ 115 h 135"/>
                <a:gd name="T14" fmla="*/ 92 w 135"/>
                <a:gd name="T15" fmla="*/ 130 h 135"/>
                <a:gd name="T16" fmla="*/ 69 w 135"/>
                <a:gd name="T17" fmla="*/ 135 h 135"/>
                <a:gd name="T18" fmla="*/ 43 w 135"/>
                <a:gd name="T19" fmla="*/ 133 h 135"/>
                <a:gd name="T20" fmla="*/ 20 w 135"/>
                <a:gd name="T21" fmla="*/ 115 h 135"/>
                <a:gd name="T22" fmla="*/ 5 w 135"/>
                <a:gd name="T23" fmla="*/ 95 h 135"/>
                <a:gd name="T24" fmla="*/ 0 w 135"/>
                <a:gd name="T25" fmla="*/ 69 h 135"/>
                <a:gd name="T26" fmla="*/ 2 w 135"/>
                <a:gd name="T27" fmla="*/ 43 h 135"/>
                <a:gd name="T28" fmla="*/ 20 w 135"/>
                <a:gd name="T29" fmla="*/ 20 h 135"/>
                <a:gd name="T30" fmla="*/ 40 w 135"/>
                <a:gd name="T31" fmla="*/ 6 h 135"/>
                <a:gd name="T32" fmla="*/ 66 w 135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5">
                  <a:moveTo>
                    <a:pt x="66" y="0"/>
                  </a:moveTo>
                  <a:lnTo>
                    <a:pt x="92" y="6"/>
                  </a:lnTo>
                  <a:lnTo>
                    <a:pt x="115" y="20"/>
                  </a:lnTo>
                  <a:lnTo>
                    <a:pt x="129" y="43"/>
                  </a:lnTo>
                  <a:lnTo>
                    <a:pt x="135" y="66"/>
                  </a:lnTo>
                  <a:lnTo>
                    <a:pt x="129" y="95"/>
                  </a:lnTo>
                  <a:lnTo>
                    <a:pt x="115" y="115"/>
                  </a:lnTo>
                  <a:lnTo>
                    <a:pt x="92" y="130"/>
                  </a:lnTo>
                  <a:lnTo>
                    <a:pt x="69" y="135"/>
                  </a:lnTo>
                  <a:lnTo>
                    <a:pt x="43" y="133"/>
                  </a:lnTo>
                  <a:lnTo>
                    <a:pt x="20" y="115"/>
                  </a:lnTo>
                  <a:lnTo>
                    <a:pt x="5" y="95"/>
                  </a:lnTo>
                  <a:lnTo>
                    <a:pt x="0" y="69"/>
                  </a:lnTo>
                  <a:lnTo>
                    <a:pt x="2" y="43"/>
                  </a:lnTo>
                  <a:lnTo>
                    <a:pt x="20" y="20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" name="Freeform 342"/>
            <p:cNvSpPr>
              <a:spLocks/>
            </p:cNvSpPr>
            <p:nvPr/>
          </p:nvSpPr>
          <p:spPr bwMode="auto">
            <a:xfrm rot="10800000">
              <a:off x="10334575" y="6348587"/>
              <a:ext cx="108808" cy="111208"/>
            </a:xfrm>
            <a:custGeom>
              <a:avLst/>
              <a:gdLst>
                <a:gd name="T0" fmla="*/ 66 w 136"/>
                <a:gd name="T1" fmla="*/ 0 h 139"/>
                <a:gd name="T2" fmla="*/ 92 w 136"/>
                <a:gd name="T3" fmla="*/ 6 h 139"/>
                <a:gd name="T4" fmla="*/ 115 w 136"/>
                <a:gd name="T5" fmla="*/ 21 h 139"/>
                <a:gd name="T6" fmla="*/ 130 w 136"/>
                <a:gd name="T7" fmla="*/ 44 h 139"/>
                <a:gd name="T8" fmla="*/ 136 w 136"/>
                <a:gd name="T9" fmla="*/ 70 h 139"/>
                <a:gd name="T10" fmla="*/ 130 w 136"/>
                <a:gd name="T11" fmla="*/ 96 h 139"/>
                <a:gd name="T12" fmla="*/ 115 w 136"/>
                <a:gd name="T13" fmla="*/ 119 h 139"/>
                <a:gd name="T14" fmla="*/ 92 w 136"/>
                <a:gd name="T15" fmla="*/ 133 h 139"/>
                <a:gd name="T16" fmla="*/ 69 w 136"/>
                <a:gd name="T17" fmla="*/ 139 h 139"/>
                <a:gd name="T18" fmla="*/ 40 w 136"/>
                <a:gd name="T19" fmla="*/ 133 h 139"/>
                <a:gd name="T20" fmla="*/ 20 w 136"/>
                <a:gd name="T21" fmla="*/ 119 h 139"/>
                <a:gd name="T22" fmla="*/ 6 w 136"/>
                <a:gd name="T23" fmla="*/ 96 h 139"/>
                <a:gd name="T24" fmla="*/ 0 w 136"/>
                <a:gd name="T25" fmla="*/ 70 h 139"/>
                <a:gd name="T26" fmla="*/ 3 w 136"/>
                <a:gd name="T27" fmla="*/ 44 h 139"/>
                <a:gd name="T28" fmla="*/ 20 w 136"/>
                <a:gd name="T29" fmla="*/ 21 h 139"/>
                <a:gd name="T30" fmla="*/ 40 w 136"/>
                <a:gd name="T31" fmla="*/ 6 h 139"/>
                <a:gd name="T32" fmla="*/ 66 w 136"/>
                <a:gd name="T3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9">
                  <a:moveTo>
                    <a:pt x="66" y="0"/>
                  </a:moveTo>
                  <a:lnTo>
                    <a:pt x="92" y="6"/>
                  </a:lnTo>
                  <a:lnTo>
                    <a:pt x="115" y="21"/>
                  </a:lnTo>
                  <a:lnTo>
                    <a:pt x="130" y="44"/>
                  </a:lnTo>
                  <a:lnTo>
                    <a:pt x="136" y="70"/>
                  </a:lnTo>
                  <a:lnTo>
                    <a:pt x="130" y="96"/>
                  </a:lnTo>
                  <a:lnTo>
                    <a:pt x="115" y="119"/>
                  </a:lnTo>
                  <a:lnTo>
                    <a:pt x="92" y="133"/>
                  </a:lnTo>
                  <a:lnTo>
                    <a:pt x="69" y="139"/>
                  </a:lnTo>
                  <a:lnTo>
                    <a:pt x="40" y="133"/>
                  </a:lnTo>
                  <a:lnTo>
                    <a:pt x="20" y="119"/>
                  </a:lnTo>
                  <a:lnTo>
                    <a:pt x="6" y="96"/>
                  </a:lnTo>
                  <a:lnTo>
                    <a:pt x="0" y="70"/>
                  </a:lnTo>
                  <a:lnTo>
                    <a:pt x="3" y="44"/>
                  </a:lnTo>
                  <a:lnTo>
                    <a:pt x="20" y="21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" name="Freeform 343"/>
            <p:cNvSpPr>
              <a:spLocks/>
            </p:cNvSpPr>
            <p:nvPr/>
          </p:nvSpPr>
          <p:spPr bwMode="auto">
            <a:xfrm rot="10800000">
              <a:off x="10136161" y="6246980"/>
              <a:ext cx="108808" cy="108808"/>
            </a:xfrm>
            <a:custGeom>
              <a:avLst/>
              <a:gdLst>
                <a:gd name="T0" fmla="*/ 66 w 136"/>
                <a:gd name="T1" fmla="*/ 0 h 136"/>
                <a:gd name="T2" fmla="*/ 92 w 136"/>
                <a:gd name="T3" fmla="*/ 6 h 136"/>
                <a:gd name="T4" fmla="*/ 115 w 136"/>
                <a:gd name="T5" fmla="*/ 20 h 136"/>
                <a:gd name="T6" fmla="*/ 130 w 136"/>
                <a:gd name="T7" fmla="*/ 43 h 136"/>
                <a:gd name="T8" fmla="*/ 136 w 136"/>
                <a:gd name="T9" fmla="*/ 69 h 136"/>
                <a:gd name="T10" fmla="*/ 130 w 136"/>
                <a:gd name="T11" fmla="*/ 95 h 136"/>
                <a:gd name="T12" fmla="*/ 115 w 136"/>
                <a:gd name="T13" fmla="*/ 118 h 136"/>
                <a:gd name="T14" fmla="*/ 95 w 136"/>
                <a:gd name="T15" fmla="*/ 133 h 136"/>
                <a:gd name="T16" fmla="*/ 69 w 136"/>
                <a:gd name="T17" fmla="*/ 136 h 136"/>
                <a:gd name="T18" fmla="*/ 43 w 136"/>
                <a:gd name="T19" fmla="*/ 133 h 136"/>
                <a:gd name="T20" fmla="*/ 20 w 136"/>
                <a:gd name="T21" fmla="*/ 118 h 136"/>
                <a:gd name="T22" fmla="*/ 6 w 136"/>
                <a:gd name="T23" fmla="*/ 95 h 136"/>
                <a:gd name="T24" fmla="*/ 0 w 136"/>
                <a:gd name="T25" fmla="*/ 69 h 136"/>
                <a:gd name="T26" fmla="*/ 6 w 136"/>
                <a:gd name="T27" fmla="*/ 43 h 136"/>
                <a:gd name="T28" fmla="*/ 20 w 136"/>
                <a:gd name="T29" fmla="*/ 20 h 136"/>
                <a:gd name="T30" fmla="*/ 40 w 136"/>
                <a:gd name="T31" fmla="*/ 6 h 136"/>
                <a:gd name="T32" fmla="*/ 66 w 136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6">
                  <a:moveTo>
                    <a:pt x="66" y="0"/>
                  </a:moveTo>
                  <a:lnTo>
                    <a:pt x="92" y="6"/>
                  </a:lnTo>
                  <a:lnTo>
                    <a:pt x="115" y="20"/>
                  </a:lnTo>
                  <a:lnTo>
                    <a:pt x="130" y="43"/>
                  </a:lnTo>
                  <a:lnTo>
                    <a:pt x="136" y="69"/>
                  </a:lnTo>
                  <a:lnTo>
                    <a:pt x="130" y="95"/>
                  </a:lnTo>
                  <a:lnTo>
                    <a:pt x="115" y="118"/>
                  </a:lnTo>
                  <a:lnTo>
                    <a:pt x="95" y="133"/>
                  </a:lnTo>
                  <a:lnTo>
                    <a:pt x="69" y="136"/>
                  </a:lnTo>
                  <a:lnTo>
                    <a:pt x="43" y="133"/>
                  </a:lnTo>
                  <a:lnTo>
                    <a:pt x="20" y="118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" name="Freeform 344"/>
            <p:cNvSpPr>
              <a:spLocks/>
            </p:cNvSpPr>
            <p:nvPr/>
          </p:nvSpPr>
          <p:spPr bwMode="auto">
            <a:xfrm rot="10800000">
              <a:off x="9944947" y="6129371"/>
              <a:ext cx="108808" cy="111208"/>
            </a:xfrm>
            <a:custGeom>
              <a:avLst/>
              <a:gdLst>
                <a:gd name="T0" fmla="*/ 67 w 136"/>
                <a:gd name="T1" fmla="*/ 0 h 139"/>
                <a:gd name="T2" fmla="*/ 95 w 136"/>
                <a:gd name="T3" fmla="*/ 6 h 139"/>
                <a:gd name="T4" fmla="*/ 119 w 136"/>
                <a:gd name="T5" fmla="*/ 20 h 139"/>
                <a:gd name="T6" fmla="*/ 133 w 136"/>
                <a:gd name="T7" fmla="*/ 43 h 139"/>
                <a:gd name="T8" fmla="*/ 136 w 136"/>
                <a:gd name="T9" fmla="*/ 69 h 139"/>
                <a:gd name="T10" fmla="*/ 133 w 136"/>
                <a:gd name="T11" fmla="*/ 95 h 139"/>
                <a:gd name="T12" fmla="*/ 116 w 136"/>
                <a:gd name="T13" fmla="*/ 118 h 139"/>
                <a:gd name="T14" fmla="*/ 95 w 136"/>
                <a:gd name="T15" fmla="*/ 133 h 139"/>
                <a:gd name="T16" fmla="*/ 70 w 136"/>
                <a:gd name="T17" fmla="*/ 139 h 139"/>
                <a:gd name="T18" fmla="*/ 44 w 136"/>
                <a:gd name="T19" fmla="*/ 133 h 139"/>
                <a:gd name="T20" fmla="*/ 21 w 136"/>
                <a:gd name="T21" fmla="*/ 118 h 139"/>
                <a:gd name="T22" fmla="*/ 6 w 136"/>
                <a:gd name="T23" fmla="*/ 95 h 139"/>
                <a:gd name="T24" fmla="*/ 0 w 136"/>
                <a:gd name="T25" fmla="*/ 69 h 139"/>
                <a:gd name="T26" fmla="*/ 6 w 136"/>
                <a:gd name="T27" fmla="*/ 43 h 139"/>
                <a:gd name="T28" fmla="*/ 21 w 136"/>
                <a:gd name="T29" fmla="*/ 20 h 139"/>
                <a:gd name="T30" fmla="*/ 44 w 136"/>
                <a:gd name="T31" fmla="*/ 6 h 139"/>
                <a:gd name="T32" fmla="*/ 67 w 136"/>
                <a:gd name="T3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9">
                  <a:moveTo>
                    <a:pt x="67" y="0"/>
                  </a:moveTo>
                  <a:lnTo>
                    <a:pt x="95" y="6"/>
                  </a:lnTo>
                  <a:lnTo>
                    <a:pt x="119" y="20"/>
                  </a:lnTo>
                  <a:lnTo>
                    <a:pt x="133" y="43"/>
                  </a:lnTo>
                  <a:lnTo>
                    <a:pt x="136" y="69"/>
                  </a:lnTo>
                  <a:lnTo>
                    <a:pt x="133" y="95"/>
                  </a:lnTo>
                  <a:lnTo>
                    <a:pt x="116" y="118"/>
                  </a:lnTo>
                  <a:lnTo>
                    <a:pt x="95" y="133"/>
                  </a:lnTo>
                  <a:lnTo>
                    <a:pt x="70" y="139"/>
                  </a:lnTo>
                  <a:lnTo>
                    <a:pt x="44" y="133"/>
                  </a:lnTo>
                  <a:lnTo>
                    <a:pt x="21" y="118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1" y="20"/>
                  </a:lnTo>
                  <a:lnTo>
                    <a:pt x="44" y="6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" name="Freeform 345"/>
            <p:cNvSpPr>
              <a:spLocks/>
            </p:cNvSpPr>
            <p:nvPr/>
          </p:nvSpPr>
          <p:spPr bwMode="auto">
            <a:xfrm rot="10800000">
              <a:off x="9760933" y="6002961"/>
              <a:ext cx="108008" cy="108008"/>
            </a:xfrm>
            <a:custGeom>
              <a:avLst/>
              <a:gdLst>
                <a:gd name="T0" fmla="*/ 66 w 135"/>
                <a:gd name="T1" fmla="*/ 0 h 135"/>
                <a:gd name="T2" fmla="*/ 95 w 135"/>
                <a:gd name="T3" fmla="*/ 3 h 135"/>
                <a:gd name="T4" fmla="*/ 115 w 135"/>
                <a:gd name="T5" fmla="*/ 20 h 135"/>
                <a:gd name="T6" fmla="*/ 130 w 135"/>
                <a:gd name="T7" fmla="*/ 40 h 135"/>
                <a:gd name="T8" fmla="*/ 135 w 135"/>
                <a:gd name="T9" fmla="*/ 66 h 135"/>
                <a:gd name="T10" fmla="*/ 133 w 135"/>
                <a:gd name="T11" fmla="*/ 92 h 135"/>
                <a:gd name="T12" fmla="*/ 115 w 135"/>
                <a:gd name="T13" fmla="*/ 115 h 135"/>
                <a:gd name="T14" fmla="*/ 95 w 135"/>
                <a:gd name="T15" fmla="*/ 129 h 135"/>
                <a:gd name="T16" fmla="*/ 69 w 135"/>
                <a:gd name="T17" fmla="*/ 135 h 135"/>
                <a:gd name="T18" fmla="*/ 43 w 135"/>
                <a:gd name="T19" fmla="*/ 129 h 135"/>
                <a:gd name="T20" fmla="*/ 20 w 135"/>
                <a:gd name="T21" fmla="*/ 115 h 135"/>
                <a:gd name="T22" fmla="*/ 6 w 135"/>
                <a:gd name="T23" fmla="*/ 92 h 135"/>
                <a:gd name="T24" fmla="*/ 0 w 135"/>
                <a:gd name="T25" fmla="*/ 69 h 135"/>
                <a:gd name="T26" fmla="*/ 6 w 135"/>
                <a:gd name="T27" fmla="*/ 40 h 135"/>
                <a:gd name="T28" fmla="*/ 20 w 135"/>
                <a:gd name="T29" fmla="*/ 20 h 135"/>
                <a:gd name="T30" fmla="*/ 40 w 135"/>
                <a:gd name="T31" fmla="*/ 5 h 135"/>
                <a:gd name="T32" fmla="*/ 66 w 135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5">
                  <a:moveTo>
                    <a:pt x="66" y="0"/>
                  </a:moveTo>
                  <a:lnTo>
                    <a:pt x="95" y="3"/>
                  </a:lnTo>
                  <a:lnTo>
                    <a:pt x="115" y="20"/>
                  </a:lnTo>
                  <a:lnTo>
                    <a:pt x="130" y="40"/>
                  </a:lnTo>
                  <a:lnTo>
                    <a:pt x="135" y="66"/>
                  </a:lnTo>
                  <a:lnTo>
                    <a:pt x="133" y="92"/>
                  </a:lnTo>
                  <a:lnTo>
                    <a:pt x="115" y="115"/>
                  </a:lnTo>
                  <a:lnTo>
                    <a:pt x="95" y="129"/>
                  </a:lnTo>
                  <a:lnTo>
                    <a:pt x="69" y="135"/>
                  </a:lnTo>
                  <a:lnTo>
                    <a:pt x="43" y="129"/>
                  </a:lnTo>
                  <a:lnTo>
                    <a:pt x="20" y="115"/>
                  </a:lnTo>
                  <a:lnTo>
                    <a:pt x="6" y="92"/>
                  </a:lnTo>
                  <a:lnTo>
                    <a:pt x="0" y="69"/>
                  </a:lnTo>
                  <a:lnTo>
                    <a:pt x="6" y="40"/>
                  </a:lnTo>
                  <a:lnTo>
                    <a:pt x="20" y="20"/>
                  </a:lnTo>
                  <a:lnTo>
                    <a:pt x="40" y="5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" name="Freeform 346"/>
            <p:cNvSpPr>
              <a:spLocks/>
            </p:cNvSpPr>
            <p:nvPr/>
          </p:nvSpPr>
          <p:spPr bwMode="auto">
            <a:xfrm rot="10800000">
              <a:off x="9583321" y="5864552"/>
              <a:ext cx="110408" cy="108008"/>
            </a:xfrm>
            <a:custGeom>
              <a:avLst/>
              <a:gdLst>
                <a:gd name="T0" fmla="*/ 69 w 138"/>
                <a:gd name="T1" fmla="*/ 0 h 135"/>
                <a:gd name="T2" fmla="*/ 95 w 138"/>
                <a:gd name="T3" fmla="*/ 5 h 135"/>
                <a:gd name="T4" fmla="*/ 118 w 138"/>
                <a:gd name="T5" fmla="*/ 20 h 135"/>
                <a:gd name="T6" fmla="*/ 133 w 138"/>
                <a:gd name="T7" fmla="*/ 40 h 135"/>
                <a:gd name="T8" fmla="*/ 138 w 138"/>
                <a:gd name="T9" fmla="*/ 66 h 135"/>
                <a:gd name="T10" fmla="*/ 133 w 138"/>
                <a:gd name="T11" fmla="*/ 92 h 135"/>
                <a:gd name="T12" fmla="*/ 118 w 138"/>
                <a:gd name="T13" fmla="*/ 115 h 135"/>
                <a:gd name="T14" fmla="*/ 95 w 138"/>
                <a:gd name="T15" fmla="*/ 129 h 135"/>
                <a:gd name="T16" fmla="*/ 69 w 138"/>
                <a:gd name="T17" fmla="*/ 135 h 135"/>
                <a:gd name="T18" fmla="*/ 43 w 138"/>
                <a:gd name="T19" fmla="*/ 129 h 135"/>
                <a:gd name="T20" fmla="*/ 20 w 138"/>
                <a:gd name="T21" fmla="*/ 115 h 135"/>
                <a:gd name="T22" fmla="*/ 6 w 138"/>
                <a:gd name="T23" fmla="*/ 95 h 135"/>
                <a:gd name="T24" fmla="*/ 0 w 138"/>
                <a:gd name="T25" fmla="*/ 69 h 135"/>
                <a:gd name="T26" fmla="*/ 6 w 138"/>
                <a:gd name="T27" fmla="*/ 43 h 135"/>
                <a:gd name="T28" fmla="*/ 20 w 138"/>
                <a:gd name="T29" fmla="*/ 20 h 135"/>
                <a:gd name="T30" fmla="*/ 43 w 138"/>
                <a:gd name="T31" fmla="*/ 5 h 135"/>
                <a:gd name="T32" fmla="*/ 69 w 138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35">
                  <a:moveTo>
                    <a:pt x="69" y="0"/>
                  </a:moveTo>
                  <a:lnTo>
                    <a:pt x="95" y="5"/>
                  </a:lnTo>
                  <a:lnTo>
                    <a:pt x="118" y="20"/>
                  </a:lnTo>
                  <a:lnTo>
                    <a:pt x="133" y="40"/>
                  </a:lnTo>
                  <a:lnTo>
                    <a:pt x="138" y="66"/>
                  </a:lnTo>
                  <a:lnTo>
                    <a:pt x="133" y="92"/>
                  </a:lnTo>
                  <a:lnTo>
                    <a:pt x="118" y="115"/>
                  </a:lnTo>
                  <a:lnTo>
                    <a:pt x="95" y="129"/>
                  </a:lnTo>
                  <a:lnTo>
                    <a:pt x="69" y="135"/>
                  </a:lnTo>
                  <a:lnTo>
                    <a:pt x="43" y="129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3" y="5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2" name="Freeform 347"/>
            <p:cNvSpPr>
              <a:spLocks/>
            </p:cNvSpPr>
            <p:nvPr/>
          </p:nvSpPr>
          <p:spPr bwMode="auto">
            <a:xfrm rot="10800000">
              <a:off x="8496841" y="2004271"/>
              <a:ext cx="108008" cy="108808"/>
            </a:xfrm>
            <a:custGeom>
              <a:avLst/>
              <a:gdLst>
                <a:gd name="T0" fmla="*/ 66 w 135"/>
                <a:gd name="T1" fmla="*/ 0 h 136"/>
                <a:gd name="T2" fmla="*/ 95 w 135"/>
                <a:gd name="T3" fmla="*/ 6 h 136"/>
                <a:gd name="T4" fmla="*/ 115 w 135"/>
                <a:gd name="T5" fmla="*/ 18 h 136"/>
                <a:gd name="T6" fmla="*/ 129 w 135"/>
                <a:gd name="T7" fmla="*/ 41 h 136"/>
                <a:gd name="T8" fmla="*/ 135 w 135"/>
                <a:gd name="T9" fmla="*/ 67 h 136"/>
                <a:gd name="T10" fmla="*/ 132 w 135"/>
                <a:gd name="T11" fmla="*/ 92 h 136"/>
                <a:gd name="T12" fmla="*/ 115 w 135"/>
                <a:gd name="T13" fmla="*/ 116 h 136"/>
                <a:gd name="T14" fmla="*/ 95 w 135"/>
                <a:gd name="T15" fmla="*/ 130 h 136"/>
                <a:gd name="T16" fmla="*/ 69 w 135"/>
                <a:gd name="T17" fmla="*/ 136 h 136"/>
                <a:gd name="T18" fmla="*/ 43 w 135"/>
                <a:gd name="T19" fmla="*/ 130 h 136"/>
                <a:gd name="T20" fmla="*/ 20 w 135"/>
                <a:gd name="T21" fmla="*/ 116 h 136"/>
                <a:gd name="T22" fmla="*/ 6 w 135"/>
                <a:gd name="T23" fmla="*/ 92 h 136"/>
                <a:gd name="T24" fmla="*/ 0 w 135"/>
                <a:gd name="T25" fmla="*/ 69 h 136"/>
                <a:gd name="T26" fmla="*/ 6 w 135"/>
                <a:gd name="T27" fmla="*/ 41 h 136"/>
                <a:gd name="T28" fmla="*/ 20 w 135"/>
                <a:gd name="T29" fmla="*/ 20 h 136"/>
                <a:gd name="T30" fmla="*/ 43 w 135"/>
                <a:gd name="T31" fmla="*/ 3 h 136"/>
                <a:gd name="T32" fmla="*/ 66 w 135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6">
                  <a:moveTo>
                    <a:pt x="66" y="0"/>
                  </a:moveTo>
                  <a:lnTo>
                    <a:pt x="95" y="6"/>
                  </a:lnTo>
                  <a:lnTo>
                    <a:pt x="115" y="18"/>
                  </a:lnTo>
                  <a:lnTo>
                    <a:pt x="129" y="41"/>
                  </a:lnTo>
                  <a:lnTo>
                    <a:pt x="135" y="67"/>
                  </a:lnTo>
                  <a:lnTo>
                    <a:pt x="132" y="92"/>
                  </a:lnTo>
                  <a:lnTo>
                    <a:pt x="115" y="116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3" y="130"/>
                  </a:lnTo>
                  <a:lnTo>
                    <a:pt x="20" y="116"/>
                  </a:lnTo>
                  <a:lnTo>
                    <a:pt x="6" y="92"/>
                  </a:lnTo>
                  <a:lnTo>
                    <a:pt x="0" y="69"/>
                  </a:lnTo>
                  <a:lnTo>
                    <a:pt x="6" y="41"/>
                  </a:lnTo>
                  <a:lnTo>
                    <a:pt x="20" y="20"/>
                  </a:lnTo>
                  <a:lnTo>
                    <a:pt x="43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" name="Freeform 348"/>
            <p:cNvSpPr>
              <a:spLocks/>
            </p:cNvSpPr>
            <p:nvPr/>
          </p:nvSpPr>
          <p:spPr bwMode="auto">
            <a:xfrm rot="10800000">
              <a:off x="8406435" y="1727450"/>
              <a:ext cx="111208" cy="108808"/>
            </a:xfrm>
            <a:custGeom>
              <a:avLst/>
              <a:gdLst>
                <a:gd name="T0" fmla="*/ 67 w 139"/>
                <a:gd name="T1" fmla="*/ 0 h 136"/>
                <a:gd name="T2" fmla="*/ 95 w 139"/>
                <a:gd name="T3" fmla="*/ 3 h 136"/>
                <a:gd name="T4" fmla="*/ 116 w 139"/>
                <a:gd name="T5" fmla="*/ 20 h 136"/>
                <a:gd name="T6" fmla="*/ 133 w 139"/>
                <a:gd name="T7" fmla="*/ 40 h 136"/>
                <a:gd name="T8" fmla="*/ 139 w 139"/>
                <a:gd name="T9" fmla="*/ 66 h 136"/>
                <a:gd name="T10" fmla="*/ 133 w 139"/>
                <a:gd name="T11" fmla="*/ 92 h 136"/>
                <a:gd name="T12" fmla="*/ 118 w 139"/>
                <a:gd name="T13" fmla="*/ 115 h 136"/>
                <a:gd name="T14" fmla="*/ 95 w 139"/>
                <a:gd name="T15" fmla="*/ 130 h 136"/>
                <a:gd name="T16" fmla="*/ 69 w 139"/>
                <a:gd name="T17" fmla="*/ 136 h 136"/>
                <a:gd name="T18" fmla="*/ 44 w 139"/>
                <a:gd name="T19" fmla="*/ 130 h 136"/>
                <a:gd name="T20" fmla="*/ 20 w 139"/>
                <a:gd name="T21" fmla="*/ 115 h 136"/>
                <a:gd name="T22" fmla="*/ 6 w 139"/>
                <a:gd name="T23" fmla="*/ 95 h 136"/>
                <a:gd name="T24" fmla="*/ 0 w 139"/>
                <a:gd name="T25" fmla="*/ 69 h 136"/>
                <a:gd name="T26" fmla="*/ 6 w 139"/>
                <a:gd name="T27" fmla="*/ 43 h 136"/>
                <a:gd name="T28" fmla="*/ 20 w 139"/>
                <a:gd name="T29" fmla="*/ 20 h 136"/>
                <a:gd name="T30" fmla="*/ 44 w 139"/>
                <a:gd name="T31" fmla="*/ 6 h 136"/>
                <a:gd name="T32" fmla="*/ 67 w 139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36">
                  <a:moveTo>
                    <a:pt x="67" y="0"/>
                  </a:moveTo>
                  <a:lnTo>
                    <a:pt x="95" y="3"/>
                  </a:lnTo>
                  <a:lnTo>
                    <a:pt x="116" y="20"/>
                  </a:lnTo>
                  <a:lnTo>
                    <a:pt x="133" y="40"/>
                  </a:lnTo>
                  <a:lnTo>
                    <a:pt x="139" y="66"/>
                  </a:lnTo>
                  <a:lnTo>
                    <a:pt x="133" y="92"/>
                  </a:lnTo>
                  <a:lnTo>
                    <a:pt x="118" y="115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4" y="130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4" y="6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4" name="Freeform 349"/>
            <p:cNvSpPr>
              <a:spLocks/>
            </p:cNvSpPr>
            <p:nvPr/>
          </p:nvSpPr>
          <p:spPr bwMode="auto">
            <a:xfrm rot="10800000">
              <a:off x="8499242" y="1522635"/>
              <a:ext cx="108008" cy="108008"/>
            </a:xfrm>
            <a:custGeom>
              <a:avLst/>
              <a:gdLst>
                <a:gd name="T0" fmla="*/ 66 w 135"/>
                <a:gd name="T1" fmla="*/ 0 h 135"/>
                <a:gd name="T2" fmla="*/ 95 w 135"/>
                <a:gd name="T3" fmla="*/ 5 h 135"/>
                <a:gd name="T4" fmla="*/ 115 w 135"/>
                <a:gd name="T5" fmla="*/ 20 h 135"/>
                <a:gd name="T6" fmla="*/ 130 w 135"/>
                <a:gd name="T7" fmla="*/ 40 h 135"/>
                <a:gd name="T8" fmla="*/ 135 w 135"/>
                <a:gd name="T9" fmla="*/ 66 h 135"/>
                <a:gd name="T10" fmla="*/ 130 w 135"/>
                <a:gd name="T11" fmla="*/ 92 h 135"/>
                <a:gd name="T12" fmla="*/ 115 w 135"/>
                <a:gd name="T13" fmla="*/ 115 h 135"/>
                <a:gd name="T14" fmla="*/ 95 w 135"/>
                <a:gd name="T15" fmla="*/ 129 h 135"/>
                <a:gd name="T16" fmla="*/ 69 w 135"/>
                <a:gd name="T17" fmla="*/ 135 h 135"/>
                <a:gd name="T18" fmla="*/ 43 w 135"/>
                <a:gd name="T19" fmla="*/ 129 h 135"/>
                <a:gd name="T20" fmla="*/ 20 w 135"/>
                <a:gd name="T21" fmla="*/ 115 h 135"/>
                <a:gd name="T22" fmla="*/ 6 w 135"/>
                <a:gd name="T23" fmla="*/ 95 h 135"/>
                <a:gd name="T24" fmla="*/ 0 w 135"/>
                <a:gd name="T25" fmla="*/ 69 h 135"/>
                <a:gd name="T26" fmla="*/ 6 w 135"/>
                <a:gd name="T27" fmla="*/ 43 h 135"/>
                <a:gd name="T28" fmla="*/ 20 w 135"/>
                <a:gd name="T29" fmla="*/ 20 h 135"/>
                <a:gd name="T30" fmla="*/ 40 w 135"/>
                <a:gd name="T31" fmla="*/ 5 h 135"/>
                <a:gd name="T32" fmla="*/ 66 w 135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5">
                  <a:moveTo>
                    <a:pt x="66" y="0"/>
                  </a:moveTo>
                  <a:lnTo>
                    <a:pt x="95" y="5"/>
                  </a:lnTo>
                  <a:lnTo>
                    <a:pt x="115" y="20"/>
                  </a:lnTo>
                  <a:lnTo>
                    <a:pt x="130" y="40"/>
                  </a:lnTo>
                  <a:lnTo>
                    <a:pt x="135" y="66"/>
                  </a:lnTo>
                  <a:lnTo>
                    <a:pt x="130" y="92"/>
                  </a:lnTo>
                  <a:lnTo>
                    <a:pt x="115" y="115"/>
                  </a:lnTo>
                  <a:lnTo>
                    <a:pt x="95" y="129"/>
                  </a:lnTo>
                  <a:lnTo>
                    <a:pt x="69" y="135"/>
                  </a:lnTo>
                  <a:lnTo>
                    <a:pt x="43" y="129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0" y="5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" name="Freeform 350"/>
            <p:cNvSpPr>
              <a:spLocks/>
            </p:cNvSpPr>
            <p:nvPr/>
          </p:nvSpPr>
          <p:spPr bwMode="auto">
            <a:xfrm rot="10800000">
              <a:off x="8600049" y="1324221"/>
              <a:ext cx="108808" cy="108808"/>
            </a:xfrm>
            <a:custGeom>
              <a:avLst/>
              <a:gdLst>
                <a:gd name="T0" fmla="*/ 66 w 136"/>
                <a:gd name="T1" fmla="*/ 0 h 136"/>
                <a:gd name="T2" fmla="*/ 92 w 136"/>
                <a:gd name="T3" fmla="*/ 6 h 136"/>
                <a:gd name="T4" fmla="*/ 115 w 136"/>
                <a:gd name="T5" fmla="*/ 21 h 136"/>
                <a:gd name="T6" fmla="*/ 130 w 136"/>
                <a:gd name="T7" fmla="*/ 41 h 136"/>
                <a:gd name="T8" fmla="*/ 136 w 136"/>
                <a:gd name="T9" fmla="*/ 67 h 136"/>
                <a:gd name="T10" fmla="*/ 130 w 136"/>
                <a:gd name="T11" fmla="*/ 93 h 136"/>
                <a:gd name="T12" fmla="*/ 115 w 136"/>
                <a:gd name="T13" fmla="*/ 116 h 136"/>
                <a:gd name="T14" fmla="*/ 92 w 136"/>
                <a:gd name="T15" fmla="*/ 130 h 136"/>
                <a:gd name="T16" fmla="*/ 69 w 136"/>
                <a:gd name="T17" fmla="*/ 136 h 136"/>
                <a:gd name="T18" fmla="*/ 40 w 136"/>
                <a:gd name="T19" fmla="*/ 130 h 136"/>
                <a:gd name="T20" fmla="*/ 20 w 136"/>
                <a:gd name="T21" fmla="*/ 116 h 136"/>
                <a:gd name="T22" fmla="*/ 6 w 136"/>
                <a:gd name="T23" fmla="*/ 96 h 136"/>
                <a:gd name="T24" fmla="*/ 0 w 136"/>
                <a:gd name="T25" fmla="*/ 70 h 136"/>
                <a:gd name="T26" fmla="*/ 3 w 136"/>
                <a:gd name="T27" fmla="*/ 44 h 136"/>
                <a:gd name="T28" fmla="*/ 20 w 136"/>
                <a:gd name="T29" fmla="*/ 21 h 136"/>
                <a:gd name="T30" fmla="*/ 40 w 136"/>
                <a:gd name="T31" fmla="*/ 6 h 136"/>
                <a:gd name="T32" fmla="*/ 66 w 136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6">
                  <a:moveTo>
                    <a:pt x="66" y="0"/>
                  </a:moveTo>
                  <a:lnTo>
                    <a:pt x="92" y="6"/>
                  </a:lnTo>
                  <a:lnTo>
                    <a:pt x="115" y="21"/>
                  </a:lnTo>
                  <a:lnTo>
                    <a:pt x="130" y="41"/>
                  </a:lnTo>
                  <a:lnTo>
                    <a:pt x="136" y="67"/>
                  </a:lnTo>
                  <a:lnTo>
                    <a:pt x="130" y="93"/>
                  </a:lnTo>
                  <a:lnTo>
                    <a:pt x="115" y="116"/>
                  </a:lnTo>
                  <a:lnTo>
                    <a:pt x="92" y="130"/>
                  </a:lnTo>
                  <a:lnTo>
                    <a:pt x="69" y="136"/>
                  </a:lnTo>
                  <a:lnTo>
                    <a:pt x="40" y="130"/>
                  </a:lnTo>
                  <a:lnTo>
                    <a:pt x="20" y="116"/>
                  </a:lnTo>
                  <a:lnTo>
                    <a:pt x="6" y="96"/>
                  </a:lnTo>
                  <a:lnTo>
                    <a:pt x="0" y="70"/>
                  </a:lnTo>
                  <a:lnTo>
                    <a:pt x="3" y="44"/>
                  </a:lnTo>
                  <a:lnTo>
                    <a:pt x="20" y="21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" name="Freeform 351"/>
            <p:cNvSpPr>
              <a:spLocks/>
            </p:cNvSpPr>
            <p:nvPr/>
          </p:nvSpPr>
          <p:spPr bwMode="auto">
            <a:xfrm rot="10800000">
              <a:off x="8716057" y="1130606"/>
              <a:ext cx="108008" cy="108008"/>
            </a:xfrm>
            <a:custGeom>
              <a:avLst/>
              <a:gdLst>
                <a:gd name="T0" fmla="*/ 66 w 135"/>
                <a:gd name="T1" fmla="*/ 0 h 135"/>
                <a:gd name="T2" fmla="*/ 95 w 135"/>
                <a:gd name="T3" fmla="*/ 5 h 135"/>
                <a:gd name="T4" fmla="*/ 115 w 135"/>
                <a:gd name="T5" fmla="*/ 20 h 135"/>
                <a:gd name="T6" fmla="*/ 130 w 135"/>
                <a:gd name="T7" fmla="*/ 40 h 135"/>
                <a:gd name="T8" fmla="*/ 135 w 135"/>
                <a:gd name="T9" fmla="*/ 66 h 135"/>
                <a:gd name="T10" fmla="*/ 130 w 135"/>
                <a:gd name="T11" fmla="*/ 92 h 135"/>
                <a:gd name="T12" fmla="*/ 115 w 135"/>
                <a:gd name="T13" fmla="*/ 115 h 135"/>
                <a:gd name="T14" fmla="*/ 95 w 135"/>
                <a:gd name="T15" fmla="*/ 129 h 135"/>
                <a:gd name="T16" fmla="*/ 69 w 135"/>
                <a:gd name="T17" fmla="*/ 135 h 135"/>
                <a:gd name="T18" fmla="*/ 43 w 135"/>
                <a:gd name="T19" fmla="*/ 129 h 135"/>
                <a:gd name="T20" fmla="*/ 20 w 135"/>
                <a:gd name="T21" fmla="*/ 115 h 135"/>
                <a:gd name="T22" fmla="*/ 6 w 135"/>
                <a:gd name="T23" fmla="*/ 92 h 135"/>
                <a:gd name="T24" fmla="*/ 0 w 135"/>
                <a:gd name="T25" fmla="*/ 66 h 135"/>
                <a:gd name="T26" fmla="*/ 6 w 135"/>
                <a:gd name="T27" fmla="*/ 40 h 135"/>
                <a:gd name="T28" fmla="*/ 20 w 135"/>
                <a:gd name="T29" fmla="*/ 20 h 135"/>
                <a:gd name="T30" fmla="*/ 43 w 135"/>
                <a:gd name="T31" fmla="*/ 2 h 135"/>
                <a:gd name="T32" fmla="*/ 66 w 135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5">
                  <a:moveTo>
                    <a:pt x="66" y="0"/>
                  </a:moveTo>
                  <a:lnTo>
                    <a:pt x="95" y="5"/>
                  </a:lnTo>
                  <a:lnTo>
                    <a:pt x="115" y="20"/>
                  </a:lnTo>
                  <a:lnTo>
                    <a:pt x="130" y="40"/>
                  </a:lnTo>
                  <a:lnTo>
                    <a:pt x="135" y="66"/>
                  </a:lnTo>
                  <a:lnTo>
                    <a:pt x="130" y="92"/>
                  </a:lnTo>
                  <a:lnTo>
                    <a:pt x="115" y="115"/>
                  </a:lnTo>
                  <a:lnTo>
                    <a:pt x="95" y="129"/>
                  </a:lnTo>
                  <a:lnTo>
                    <a:pt x="69" y="135"/>
                  </a:lnTo>
                  <a:lnTo>
                    <a:pt x="43" y="129"/>
                  </a:lnTo>
                  <a:lnTo>
                    <a:pt x="20" y="115"/>
                  </a:lnTo>
                  <a:lnTo>
                    <a:pt x="6" y="92"/>
                  </a:lnTo>
                  <a:lnTo>
                    <a:pt x="0" y="66"/>
                  </a:lnTo>
                  <a:lnTo>
                    <a:pt x="6" y="40"/>
                  </a:lnTo>
                  <a:lnTo>
                    <a:pt x="20" y="20"/>
                  </a:lnTo>
                  <a:lnTo>
                    <a:pt x="43" y="2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" name="Freeform 352"/>
            <p:cNvSpPr>
              <a:spLocks/>
            </p:cNvSpPr>
            <p:nvPr/>
          </p:nvSpPr>
          <p:spPr bwMode="auto">
            <a:xfrm rot="10800000">
              <a:off x="8840066" y="945793"/>
              <a:ext cx="108808" cy="108808"/>
            </a:xfrm>
            <a:custGeom>
              <a:avLst/>
              <a:gdLst>
                <a:gd name="T0" fmla="*/ 67 w 136"/>
                <a:gd name="T1" fmla="*/ 0 h 136"/>
                <a:gd name="T2" fmla="*/ 92 w 136"/>
                <a:gd name="T3" fmla="*/ 6 h 136"/>
                <a:gd name="T4" fmla="*/ 116 w 136"/>
                <a:gd name="T5" fmla="*/ 20 h 136"/>
                <a:gd name="T6" fmla="*/ 130 w 136"/>
                <a:gd name="T7" fmla="*/ 40 h 136"/>
                <a:gd name="T8" fmla="*/ 136 w 136"/>
                <a:gd name="T9" fmla="*/ 66 h 136"/>
                <a:gd name="T10" fmla="*/ 130 w 136"/>
                <a:gd name="T11" fmla="*/ 95 h 136"/>
                <a:gd name="T12" fmla="*/ 116 w 136"/>
                <a:gd name="T13" fmla="*/ 115 h 136"/>
                <a:gd name="T14" fmla="*/ 95 w 136"/>
                <a:gd name="T15" fmla="*/ 133 h 136"/>
                <a:gd name="T16" fmla="*/ 69 w 136"/>
                <a:gd name="T17" fmla="*/ 136 h 136"/>
                <a:gd name="T18" fmla="*/ 41 w 136"/>
                <a:gd name="T19" fmla="*/ 133 h 136"/>
                <a:gd name="T20" fmla="*/ 20 w 136"/>
                <a:gd name="T21" fmla="*/ 115 h 136"/>
                <a:gd name="T22" fmla="*/ 6 w 136"/>
                <a:gd name="T23" fmla="*/ 95 h 136"/>
                <a:gd name="T24" fmla="*/ 0 w 136"/>
                <a:gd name="T25" fmla="*/ 69 h 136"/>
                <a:gd name="T26" fmla="*/ 3 w 136"/>
                <a:gd name="T27" fmla="*/ 43 h 136"/>
                <a:gd name="T28" fmla="*/ 20 w 136"/>
                <a:gd name="T29" fmla="*/ 20 h 136"/>
                <a:gd name="T30" fmla="*/ 41 w 136"/>
                <a:gd name="T31" fmla="*/ 6 h 136"/>
                <a:gd name="T32" fmla="*/ 67 w 136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6">
                  <a:moveTo>
                    <a:pt x="67" y="0"/>
                  </a:moveTo>
                  <a:lnTo>
                    <a:pt x="92" y="6"/>
                  </a:lnTo>
                  <a:lnTo>
                    <a:pt x="116" y="20"/>
                  </a:lnTo>
                  <a:lnTo>
                    <a:pt x="130" y="40"/>
                  </a:lnTo>
                  <a:lnTo>
                    <a:pt x="136" y="66"/>
                  </a:lnTo>
                  <a:lnTo>
                    <a:pt x="130" y="95"/>
                  </a:lnTo>
                  <a:lnTo>
                    <a:pt x="116" y="115"/>
                  </a:lnTo>
                  <a:lnTo>
                    <a:pt x="95" y="133"/>
                  </a:lnTo>
                  <a:lnTo>
                    <a:pt x="69" y="136"/>
                  </a:lnTo>
                  <a:lnTo>
                    <a:pt x="41" y="133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3" y="43"/>
                  </a:lnTo>
                  <a:lnTo>
                    <a:pt x="20" y="20"/>
                  </a:lnTo>
                  <a:lnTo>
                    <a:pt x="41" y="6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" name="Freeform 353"/>
            <p:cNvSpPr>
              <a:spLocks/>
            </p:cNvSpPr>
            <p:nvPr/>
          </p:nvSpPr>
          <p:spPr bwMode="auto">
            <a:xfrm rot="10800000">
              <a:off x="8976076" y="768180"/>
              <a:ext cx="108808" cy="108808"/>
            </a:xfrm>
            <a:custGeom>
              <a:avLst/>
              <a:gdLst>
                <a:gd name="T0" fmla="*/ 66 w 136"/>
                <a:gd name="T1" fmla="*/ 0 h 136"/>
                <a:gd name="T2" fmla="*/ 92 w 136"/>
                <a:gd name="T3" fmla="*/ 6 h 136"/>
                <a:gd name="T4" fmla="*/ 115 w 136"/>
                <a:gd name="T5" fmla="*/ 20 h 136"/>
                <a:gd name="T6" fmla="*/ 130 w 136"/>
                <a:gd name="T7" fmla="*/ 43 h 136"/>
                <a:gd name="T8" fmla="*/ 136 w 136"/>
                <a:gd name="T9" fmla="*/ 66 h 136"/>
                <a:gd name="T10" fmla="*/ 130 w 136"/>
                <a:gd name="T11" fmla="*/ 95 h 136"/>
                <a:gd name="T12" fmla="*/ 115 w 136"/>
                <a:gd name="T13" fmla="*/ 115 h 136"/>
                <a:gd name="T14" fmla="*/ 92 w 136"/>
                <a:gd name="T15" fmla="*/ 133 h 136"/>
                <a:gd name="T16" fmla="*/ 66 w 136"/>
                <a:gd name="T17" fmla="*/ 136 h 136"/>
                <a:gd name="T18" fmla="*/ 40 w 136"/>
                <a:gd name="T19" fmla="*/ 133 h 136"/>
                <a:gd name="T20" fmla="*/ 17 w 136"/>
                <a:gd name="T21" fmla="*/ 118 h 136"/>
                <a:gd name="T22" fmla="*/ 3 w 136"/>
                <a:gd name="T23" fmla="*/ 95 h 136"/>
                <a:gd name="T24" fmla="*/ 0 w 136"/>
                <a:gd name="T25" fmla="*/ 69 h 136"/>
                <a:gd name="T26" fmla="*/ 3 w 136"/>
                <a:gd name="T27" fmla="*/ 43 h 136"/>
                <a:gd name="T28" fmla="*/ 17 w 136"/>
                <a:gd name="T29" fmla="*/ 20 h 136"/>
                <a:gd name="T30" fmla="*/ 40 w 136"/>
                <a:gd name="T31" fmla="*/ 6 h 136"/>
                <a:gd name="T32" fmla="*/ 66 w 136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6">
                  <a:moveTo>
                    <a:pt x="66" y="0"/>
                  </a:moveTo>
                  <a:lnTo>
                    <a:pt x="92" y="6"/>
                  </a:lnTo>
                  <a:lnTo>
                    <a:pt x="115" y="20"/>
                  </a:lnTo>
                  <a:lnTo>
                    <a:pt x="130" y="43"/>
                  </a:lnTo>
                  <a:lnTo>
                    <a:pt x="136" y="66"/>
                  </a:lnTo>
                  <a:lnTo>
                    <a:pt x="130" y="95"/>
                  </a:lnTo>
                  <a:lnTo>
                    <a:pt x="115" y="115"/>
                  </a:lnTo>
                  <a:lnTo>
                    <a:pt x="92" y="133"/>
                  </a:lnTo>
                  <a:lnTo>
                    <a:pt x="66" y="136"/>
                  </a:lnTo>
                  <a:lnTo>
                    <a:pt x="40" y="133"/>
                  </a:lnTo>
                  <a:lnTo>
                    <a:pt x="17" y="118"/>
                  </a:lnTo>
                  <a:lnTo>
                    <a:pt x="3" y="95"/>
                  </a:lnTo>
                  <a:lnTo>
                    <a:pt x="0" y="69"/>
                  </a:lnTo>
                  <a:lnTo>
                    <a:pt x="3" y="43"/>
                  </a:lnTo>
                  <a:lnTo>
                    <a:pt x="17" y="20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9" name="Freeform 354"/>
            <p:cNvSpPr>
              <a:spLocks/>
            </p:cNvSpPr>
            <p:nvPr/>
          </p:nvSpPr>
          <p:spPr bwMode="auto">
            <a:xfrm rot="10800000">
              <a:off x="12175509" y="6867825"/>
              <a:ext cx="108008" cy="108008"/>
            </a:xfrm>
            <a:custGeom>
              <a:avLst/>
              <a:gdLst>
                <a:gd name="T0" fmla="*/ 66 w 135"/>
                <a:gd name="T1" fmla="*/ 0 h 135"/>
                <a:gd name="T2" fmla="*/ 92 w 135"/>
                <a:gd name="T3" fmla="*/ 3 h 135"/>
                <a:gd name="T4" fmla="*/ 115 w 135"/>
                <a:gd name="T5" fmla="*/ 20 h 135"/>
                <a:gd name="T6" fmla="*/ 129 w 135"/>
                <a:gd name="T7" fmla="*/ 40 h 135"/>
                <a:gd name="T8" fmla="*/ 135 w 135"/>
                <a:gd name="T9" fmla="*/ 66 h 135"/>
                <a:gd name="T10" fmla="*/ 132 w 135"/>
                <a:gd name="T11" fmla="*/ 92 h 135"/>
                <a:gd name="T12" fmla="*/ 115 w 135"/>
                <a:gd name="T13" fmla="*/ 115 h 135"/>
                <a:gd name="T14" fmla="*/ 95 w 135"/>
                <a:gd name="T15" fmla="*/ 130 h 135"/>
                <a:gd name="T16" fmla="*/ 69 w 135"/>
                <a:gd name="T17" fmla="*/ 135 h 135"/>
                <a:gd name="T18" fmla="*/ 43 w 135"/>
                <a:gd name="T19" fmla="*/ 130 h 135"/>
                <a:gd name="T20" fmla="*/ 20 w 135"/>
                <a:gd name="T21" fmla="*/ 115 h 135"/>
                <a:gd name="T22" fmla="*/ 5 w 135"/>
                <a:gd name="T23" fmla="*/ 92 h 135"/>
                <a:gd name="T24" fmla="*/ 0 w 135"/>
                <a:gd name="T25" fmla="*/ 69 h 135"/>
                <a:gd name="T26" fmla="*/ 5 w 135"/>
                <a:gd name="T27" fmla="*/ 40 h 135"/>
                <a:gd name="T28" fmla="*/ 20 w 135"/>
                <a:gd name="T29" fmla="*/ 20 h 135"/>
                <a:gd name="T30" fmla="*/ 40 w 135"/>
                <a:gd name="T31" fmla="*/ 6 h 135"/>
                <a:gd name="T32" fmla="*/ 66 w 135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5">
                  <a:moveTo>
                    <a:pt x="66" y="0"/>
                  </a:moveTo>
                  <a:lnTo>
                    <a:pt x="92" y="3"/>
                  </a:lnTo>
                  <a:lnTo>
                    <a:pt x="115" y="20"/>
                  </a:lnTo>
                  <a:lnTo>
                    <a:pt x="129" y="40"/>
                  </a:lnTo>
                  <a:lnTo>
                    <a:pt x="135" y="66"/>
                  </a:lnTo>
                  <a:lnTo>
                    <a:pt x="132" y="92"/>
                  </a:lnTo>
                  <a:lnTo>
                    <a:pt x="115" y="115"/>
                  </a:lnTo>
                  <a:lnTo>
                    <a:pt x="95" y="130"/>
                  </a:lnTo>
                  <a:lnTo>
                    <a:pt x="69" y="135"/>
                  </a:lnTo>
                  <a:lnTo>
                    <a:pt x="43" y="130"/>
                  </a:lnTo>
                  <a:lnTo>
                    <a:pt x="20" y="115"/>
                  </a:lnTo>
                  <a:lnTo>
                    <a:pt x="5" y="92"/>
                  </a:lnTo>
                  <a:lnTo>
                    <a:pt x="0" y="69"/>
                  </a:lnTo>
                  <a:lnTo>
                    <a:pt x="5" y="40"/>
                  </a:lnTo>
                  <a:lnTo>
                    <a:pt x="20" y="20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0" name="Freeform 355"/>
            <p:cNvSpPr>
              <a:spLocks/>
            </p:cNvSpPr>
            <p:nvPr/>
          </p:nvSpPr>
          <p:spPr bwMode="auto">
            <a:xfrm rot="10800000">
              <a:off x="11728277" y="6876626"/>
              <a:ext cx="108008" cy="108808"/>
            </a:xfrm>
            <a:custGeom>
              <a:avLst/>
              <a:gdLst>
                <a:gd name="T0" fmla="*/ 66 w 135"/>
                <a:gd name="T1" fmla="*/ 0 h 136"/>
                <a:gd name="T2" fmla="*/ 95 w 135"/>
                <a:gd name="T3" fmla="*/ 6 h 136"/>
                <a:gd name="T4" fmla="*/ 115 w 135"/>
                <a:gd name="T5" fmla="*/ 20 h 136"/>
                <a:gd name="T6" fmla="*/ 133 w 135"/>
                <a:gd name="T7" fmla="*/ 41 h 136"/>
                <a:gd name="T8" fmla="*/ 135 w 135"/>
                <a:gd name="T9" fmla="*/ 67 h 136"/>
                <a:gd name="T10" fmla="*/ 133 w 135"/>
                <a:gd name="T11" fmla="*/ 93 h 136"/>
                <a:gd name="T12" fmla="*/ 115 w 135"/>
                <a:gd name="T13" fmla="*/ 116 h 136"/>
                <a:gd name="T14" fmla="*/ 95 w 135"/>
                <a:gd name="T15" fmla="*/ 130 h 136"/>
                <a:gd name="T16" fmla="*/ 69 w 135"/>
                <a:gd name="T17" fmla="*/ 136 h 136"/>
                <a:gd name="T18" fmla="*/ 43 w 135"/>
                <a:gd name="T19" fmla="*/ 133 h 136"/>
                <a:gd name="T20" fmla="*/ 20 w 135"/>
                <a:gd name="T21" fmla="*/ 116 h 136"/>
                <a:gd name="T22" fmla="*/ 6 w 135"/>
                <a:gd name="T23" fmla="*/ 95 h 136"/>
                <a:gd name="T24" fmla="*/ 0 w 135"/>
                <a:gd name="T25" fmla="*/ 69 h 136"/>
                <a:gd name="T26" fmla="*/ 6 w 135"/>
                <a:gd name="T27" fmla="*/ 44 h 136"/>
                <a:gd name="T28" fmla="*/ 20 w 135"/>
                <a:gd name="T29" fmla="*/ 20 h 136"/>
                <a:gd name="T30" fmla="*/ 43 w 135"/>
                <a:gd name="T31" fmla="*/ 6 h 136"/>
                <a:gd name="T32" fmla="*/ 66 w 135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6">
                  <a:moveTo>
                    <a:pt x="66" y="0"/>
                  </a:moveTo>
                  <a:lnTo>
                    <a:pt x="95" y="6"/>
                  </a:lnTo>
                  <a:lnTo>
                    <a:pt x="115" y="20"/>
                  </a:lnTo>
                  <a:lnTo>
                    <a:pt x="133" y="41"/>
                  </a:lnTo>
                  <a:lnTo>
                    <a:pt x="135" y="67"/>
                  </a:lnTo>
                  <a:lnTo>
                    <a:pt x="133" y="93"/>
                  </a:lnTo>
                  <a:lnTo>
                    <a:pt x="115" y="116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3" y="133"/>
                  </a:lnTo>
                  <a:lnTo>
                    <a:pt x="20" y="116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4"/>
                  </a:lnTo>
                  <a:lnTo>
                    <a:pt x="20" y="20"/>
                  </a:lnTo>
                  <a:lnTo>
                    <a:pt x="43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1" name="Freeform 356"/>
            <p:cNvSpPr>
              <a:spLocks/>
            </p:cNvSpPr>
            <p:nvPr/>
          </p:nvSpPr>
          <p:spPr bwMode="auto">
            <a:xfrm rot="10800000">
              <a:off x="11504260" y="6860624"/>
              <a:ext cx="108008" cy="108808"/>
            </a:xfrm>
            <a:custGeom>
              <a:avLst/>
              <a:gdLst>
                <a:gd name="T0" fmla="*/ 66 w 135"/>
                <a:gd name="T1" fmla="*/ 0 h 136"/>
                <a:gd name="T2" fmla="*/ 95 w 135"/>
                <a:gd name="T3" fmla="*/ 6 h 136"/>
                <a:gd name="T4" fmla="*/ 115 w 135"/>
                <a:gd name="T5" fmla="*/ 21 h 136"/>
                <a:gd name="T6" fmla="*/ 129 w 135"/>
                <a:gd name="T7" fmla="*/ 41 h 136"/>
                <a:gd name="T8" fmla="*/ 135 w 135"/>
                <a:gd name="T9" fmla="*/ 67 h 136"/>
                <a:gd name="T10" fmla="*/ 129 w 135"/>
                <a:gd name="T11" fmla="*/ 93 h 136"/>
                <a:gd name="T12" fmla="*/ 115 w 135"/>
                <a:gd name="T13" fmla="*/ 116 h 136"/>
                <a:gd name="T14" fmla="*/ 95 w 135"/>
                <a:gd name="T15" fmla="*/ 130 h 136"/>
                <a:gd name="T16" fmla="*/ 69 w 135"/>
                <a:gd name="T17" fmla="*/ 136 h 136"/>
                <a:gd name="T18" fmla="*/ 43 w 135"/>
                <a:gd name="T19" fmla="*/ 130 h 136"/>
                <a:gd name="T20" fmla="*/ 20 w 135"/>
                <a:gd name="T21" fmla="*/ 116 h 136"/>
                <a:gd name="T22" fmla="*/ 5 w 135"/>
                <a:gd name="T23" fmla="*/ 96 h 136"/>
                <a:gd name="T24" fmla="*/ 0 w 135"/>
                <a:gd name="T25" fmla="*/ 70 h 136"/>
                <a:gd name="T26" fmla="*/ 5 w 135"/>
                <a:gd name="T27" fmla="*/ 44 h 136"/>
                <a:gd name="T28" fmla="*/ 20 w 135"/>
                <a:gd name="T29" fmla="*/ 21 h 136"/>
                <a:gd name="T30" fmla="*/ 43 w 135"/>
                <a:gd name="T31" fmla="*/ 6 h 136"/>
                <a:gd name="T32" fmla="*/ 66 w 135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6">
                  <a:moveTo>
                    <a:pt x="66" y="0"/>
                  </a:moveTo>
                  <a:lnTo>
                    <a:pt x="95" y="6"/>
                  </a:lnTo>
                  <a:lnTo>
                    <a:pt x="115" y="21"/>
                  </a:lnTo>
                  <a:lnTo>
                    <a:pt x="129" y="41"/>
                  </a:lnTo>
                  <a:lnTo>
                    <a:pt x="135" y="67"/>
                  </a:lnTo>
                  <a:lnTo>
                    <a:pt x="129" y="93"/>
                  </a:lnTo>
                  <a:lnTo>
                    <a:pt x="115" y="116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3" y="130"/>
                  </a:lnTo>
                  <a:lnTo>
                    <a:pt x="20" y="116"/>
                  </a:lnTo>
                  <a:lnTo>
                    <a:pt x="5" y="96"/>
                  </a:lnTo>
                  <a:lnTo>
                    <a:pt x="0" y="70"/>
                  </a:lnTo>
                  <a:lnTo>
                    <a:pt x="5" y="44"/>
                  </a:lnTo>
                  <a:lnTo>
                    <a:pt x="20" y="21"/>
                  </a:lnTo>
                  <a:lnTo>
                    <a:pt x="43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2" name="Freeform 357"/>
            <p:cNvSpPr>
              <a:spLocks/>
            </p:cNvSpPr>
            <p:nvPr/>
          </p:nvSpPr>
          <p:spPr bwMode="auto">
            <a:xfrm rot="10800000">
              <a:off x="11280244" y="6831022"/>
              <a:ext cx="108808" cy="108008"/>
            </a:xfrm>
            <a:custGeom>
              <a:avLst/>
              <a:gdLst>
                <a:gd name="T0" fmla="*/ 66 w 136"/>
                <a:gd name="T1" fmla="*/ 0 h 135"/>
                <a:gd name="T2" fmla="*/ 92 w 136"/>
                <a:gd name="T3" fmla="*/ 3 h 135"/>
                <a:gd name="T4" fmla="*/ 115 w 136"/>
                <a:gd name="T5" fmla="*/ 17 h 135"/>
                <a:gd name="T6" fmla="*/ 130 w 136"/>
                <a:gd name="T7" fmla="*/ 40 h 135"/>
                <a:gd name="T8" fmla="*/ 136 w 136"/>
                <a:gd name="T9" fmla="*/ 66 h 135"/>
                <a:gd name="T10" fmla="*/ 130 w 136"/>
                <a:gd name="T11" fmla="*/ 92 h 135"/>
                <a:gd name="T12" fmla="*/ 115 w 136"/>
                <a:gd name="T13" fmla="*/ 115 h 135"/>
                <a:gd name="T14" fmla="*/ 92 w 136"/>
                <a:gd name="T15" fmla="*/ 130 h 135"/>
                <a:gd name="T16" fmla="*/ 66 w 136"/>
                <a:gd name="T17" fmla="*/ 135 h 135"/>
                <a:gd name="T18" fmla="*/ 41 w 136"/>
                <a:gd name="T19" fmla="*/ 130 h 135"/>
                <a:gd name="T20" fmla="*/ 17 w 136"/>
                <a:gd name="T21" fmla="*/ 115 h 135"/>
                <a:gd name="T22" fmla="*/ 3 w 136"/>
                <a:gd name="T23" fmla="*/ 92 h 135"/>
                <a:gd name="T24" fmla="*/ 0 w 136"/>
                <a:gd name="T25" fmla="*/ 66 h 135"/>
                <a:gd name="T26" fmla="*/ 3 w 136"/>
                <a:gd name="T27" fmla="*/ 40 h 135"/>
                <a:gd name="T28" fmla="*/ 17 w 136"/>
                <a:gd name="T29" fmla="*/ 17 h 135"/>
                <a:gd name="T30" fmla="*/ 41 w 136"/>
                <a:gd name="T31" fmla="*/ 3 h 135"/>
                <a:gd name="T32" fmla="*/ 66 w 136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5">
                  <a:moveTo>
                    <a:pt x="66" y="0"/>
                  </a:moveTo>
                  <a:lnTo>
                    <a:pt x="92" y="3"/>
                  </a:lnTo>
                  <a:lnTo>
                    <a:pt x="115" y="17"/>
                  </a:lnTo>
                  <a:lnTo>
                    <a:pt x="130" y="40"/>
                  </a:lnTo>
                  <a:lnTo>
                    <a:pt x="136" y="66"/>
                  </a:lnTo>
                  <a:lnTo>
                    <a:pt x="130" y="92"/>
                  </a:lnTo>
                  <a:lnTo>
                    <a:pt x="115" y="115"/>
                  </a:lnTo>
                  <a:lnTo>
                    <a:pt x="92" y="130"/>
                  </a:lnTo>
                  <a:lnTo>
                    <a:pt x="66" y="135"/>
                  </a:lnTo>
                  <a:lnTo>
                    <a:pt x="41" y="130"/>
                  </a:lnTo>
                  <a:lnTo>
                    <a:pt x="17" y="115"/>
                  </a:lnTo>
                  <a:lnTo>
                    <a:pt x="3" y="92"/>
                  </a:lnTo>
                  <a:lnTo>
                    <a:pt x="0" y="66"/>
                  </a:lnTo>
                  <a:lnTo>
                    <a:pt x="3" y="40"/>
                  </a:lnTo>
                  <a:lnTo>
                    <a:pt x="17" y="17"/>
                  </a:lnTo>
                  <a:lnTo>
                    <a:pt x="41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3" name="Freeform 358"/>
            <p:cNvSpPr>
              <a:spLocks/>
            </p:cNvSpPr>
            <p:nvPr/>
          </p:nvSpPr>
          <p:spPr bwMode="auto">
            <a:xfrm rot="10800000">
              <a:off x="10629797" y="6664610"/>
              <a:ext cx="108808" cy="108808"/>
            </a:xfrm>
            <a:custGeom>
              <a:avLst/>
              <a:gdLst>
                <a:gd name="T0" fmla="*/ 66 w 136"/>
                <a:gd name="T1" fmla="*/ 0 h 136"/>
                <a:gd name="T2" fmla="*/ 92 w 136"/>
                <a:gd name="T3" fmla="*/ 3 h 136"/>
                <a:gd name="T4" fmla="*/ 115 w 136"/>
                <a:gd name="T5" fmla="*/ 21 h 136"/>
                <a:gd name="T6" fmla="*/ 130 w 136"/>
                <a:gd name="T7" fmla="*/ 41 h 136"/>
                <a:gd name="T8" fmla="*/ 136 w 136"/>
                <a:gd name="T9" fmla="*/ 67 h 136"/>
                <a:gd name="T10" fmla="*/ 130 w 136"/>
                <a:gd name="T11" fmla="*/ 93 h 136"/>
                <a:gd name="T12" fmla="*/ 115 w 136"/>
                <a:gd name="T13" fmla="*/ 116 h 136"/>
                <a:gd name="T14" fmla="*/ 92 w 136"/>
                <a:gd name="T15" fmla="*/ 130 h 136"/>
                <a:gd name="T16" fmla="*/ 69 w 136"/>
                <a:gd name="T17" fmla="*/ 136 h 136"/>
                <a:gd name="T18" fmla="*/ 40 w 136"/>
                <a:gd name="T19" fmla="*/ 130 h 136"/>
                <a:gd name="T20" fmla="*/ 20 w 136"/>
                <a:gd name="T21" fmla="*/ 116 h 136"/>
                <a:gd name="T22" fmla="*/ 6 w 136"/>
                <a:gd name="T23" fmla="*/ 93 h 136"/>
                <a:gd name="T24" fmla="*/ 0 w 136"/>
                <a:gd name="T25" fmla="*/ 70 h 136"/>
                <a:gd name="T26" fmla="*/ 3 w 136"/>
                <a:gd name="T27" fmla="*/ 41 h 136"/>
                <a:gd name="T28" fmla="*/ 20 w 136"/>
                <a:gd name="T29" fmla="*/ 21 h 136"/>
                <a:gd name="T30" fmla="*/ 40 w 136"/>
                <a:gd name="T31" fmla="*/ 6 h 136"/>
                <a:gd name="T32" fmla="*/ 66 w 136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6">
                  <a:moveTo>
                    <a:pt x="66" y="0"/>
                  </a:moveTo>
                  <a:lnTo>
                    <a:pt x="92" y="3"/>
                  </a:lnTo>
                  <a:lnTo>
                    <a:pt x="115" y="21"/>
                  </a:lnTo>
                  <a:lnTo>
                    <a:pt x="130" y="41"/>
                  </a:lnTo>
                  <a:lnTo>
                    <a:pt x="136" y="67"/>
                  </a:lnTo>
                  <a:lnTo>
                    <a:pt x="130" y="93"/>
                  </a:lnTo>
                  <a:lnTo>
                    <a:pt x="115" y="116"/>
                  </a:lnTo>
                  <a:lnTo>
                    <a:pt x="92" y="130"/>
                  </a:lnTo>
                  <a:lnTo>
                    <a:pt x="69" y="136"/>
                  </a:lnTo>
                  <a:lnTo>
                    <a:pt x="40" y="130"/>
                  </a:lnTo>
                  <a:lnTo>
                    <a:pt x="20" y="116"/>
                  </a:lnTo>
                  <a:lnTo>
                    <a:pt x="6" y="93"/>
                  </a:lnTo>
                  <a:lnTo>
                    <a:pt x="0" y="70"/>
                  </a:lnTo>
                  <a:lnTo>
                    <a:pt x="3" y="41"/>
                  </a:lnTo>
                  <a:lnTo>
                    <a:pt x="20" y="21"/>
                  </a:lnTo>
                  <a:lnTo>
                    <a:pt x="40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4" name="Freeform 359"/>
            <p:cNvSpPr>
              <a:spLocks/>
            </p:cNvSpPr>
            <p:nvPr/>
          </p:nvSpPr>
          <p:spPr bwMode="auto">
            <a:xfrm rot="10800000">
              <a:off x="10422582" y="6583804"/>
              <a:ext cx="108008" cy="108808"/>
            </a:xfrm>
            <a:custGeom>
              <a:avLst/>
              <a:gdLst>
                <a:gd name="T0" fmla="*/ 66 w 135"/>
                <a:gd name="T1" fmla="*/ 0 h 136"/>
                <a:gd name="T2" fmla="*/ 95 w 135"/>
                <a:gd name="T3" fmla="*/ 6 h 136"/>
                <a:gd name="T4" fmla="*/ 118 w 135"/>
                <a:gd name="T5" fmla="*/ 21 h 136"/>
                <a:gd name="T6" fmla="*/ 132 w 135"/>
                <a:gd name="T7" fmla="*/ 41 h 136"/>
                <a:gd name="T8" fmla="*/ 135 w 135"/>
                <a:gd name="T9" fmla="*/ 67 h 136"/>
                <a:gd name="T10" fmla="*/ 132 w 135"/>
                <a:gd name="T11" fmla="*/ 93 h 136"/>
                <a:gd name="T12" fmla="*/ 118 w 135"/>
                <a:gd name="T13" fmla="*/ 116 h 136"/>
                <a:gd name="T14" fmla="*/ 95 w 135"/>
                <a:gd name="T15" fmla="*/ 130 h 136"/>
                <a:gd name="T16" fmla="*/ 69 w 135"/>
                <a:gd name="T17" fmla="*/ 136 h 136"/>
                <a:gd name="T18" fmla="*/ 43 w 135"/>
                <a:gd name="T19" fmla="*/ 130 h 136"/>
                <a:gd name="T20" fmla="*/ 20 w 135"/>
                <a:gd name="T21" fmla="*/ 116 h 136"/>
                <a:gd name="T22" fmla="*/ 5 w 135"/>
                <a:gd name="T23" fmla="*/ 95 h 136"/>
                <a:gd name="T24" fmla="*/ 0 w 135"/>
                <a:gd name="T25" fmla="*/ 70 h 136"/>
                <a:gd name="T26" fmla="*/ 5 w 135"/>
                <a:gd name="T27" fmla="*/ 44 h 136"/>
                <a:gd name="T28" fmla="*/ 20 w 135"/>
                <a:gd name="T29" fmla="*/ 21 h 136"/>
                <a:gd name="T30" fmla="*/ 43 w 135"/>
                <a:gd name="T31" fmla="*/ 6 h 136"/>
                <a:gd name="T32" fmla="*/ 66 w 135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6">
                  <a:moveTo>
                    <a:pt x="66" y="0"/>
                  </a:moveTo>
                  <a:lnTo>
                    <a:pt x="95" y="6"/>
                  </a:lnTo>
                  <a:lnTo>
                    <a:pt x="118" y="21"/>
                  </a:lnTo>
                  <a:lnTo>
                    <a:pt x="132" y="41"/>
                  </a:lnTo>
                  <a:lnTo>
                    <a:pt x="135" y="67"/>
                  </a:lnTo>
                  <a:lnTo>
                    <a:pt x="132" y="93"/>
                  </a:lnTo>
                  <a:lnTo>
                    <a:pt x="118" y="116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3" y="130"/>
                  </a:lnTo>
                  <a:lnTo>
                    <a:pt x="20" y="116"/>
                  </a:lnTo>
                  <a:lnTo>
                    <a:pt x="5" y="95"/>
                  </a:lnTo>
                  <a:lnTo>
                    <a:pt x="0" y="70"/>
                  </a:lnTo>
                  <a:lnTo>
                    <a:pt x="5" y="44"/>
                  </a:lnTo>
                  <a:lnTo>
                    <a:pt x="20" y="21"/>
                  </a:lnTo>
                  <a:lnTo>
                    <a:pt x="43" y="6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5" name="Freeform 360"/>
            <p:cNvSpPr>
              <a:spLocks/>
            </p:cNvSpPr>
            <p:nvPr/>
          </p:nvSpPr>
          <p:spPr bwMode="auto">
            <a:xfrm rot="10800000">
              <a:off x="10020952" y="6385390"/>
              <a:ext cx="108808" cy="108808"/>
            </a:xfrm>
            <a:custGeom>
              <a:avLst/>
              <a:gdLst>
                <a:gd name="T0" fmla="*/ 69 w 136"/>
                <a:gd name="T1" fmla="*/ 0 h 136"/>
                <a:gd name="T2" fmla="*/ 95 w 136"/>
                <a:gd name="T3" fmla="*/ 6 h 136"/>
                <a:gd name="T4" fmla="*/ 118 w 136"/>
                <a:gd name="T5" fmla="*/ 20 h 136"/>
                <a:gd name="T6" fmla="*/ 133 w 136"/>
                <a:gd name="T7" fmla="*/ 41 h 136"/>
                <a:gd name="T8" fmla="*/ 136 w 136"/>
                <a:gd name="T9" fmla="*/ 66 h 136"/>
                <a:gd name="T10" fmla="*/ 133 w 136"/>
                <a:gd name="T11" fmla="*/ 92 h 136"/>
                <a:gd name="T12" fmla="*/ 118 w 136"/>
                <a:gd name="T13" fmla="*/ 115 h 136"/>
                <a:gd name="T14" fmla="*/ 95 w 136"/>
                <a:gd name="T15" fmla="*/ 130 h 136"/>
                <a:gd name="T16" fmla="*/ 69 w 136"/>
                <a:gd name="T17" fmla="*/ 136 h 136"/>
                <a:gd name="T18" fmla="*/ 43 w 136"/>
                <a:gd name="T19" fmla="*/ 130 h 136"/>
                <a:gd name="T20" fmla="*/ 20 w 136"/>
                <a:gd name="T21" fmla="*/ 115 h 136"/>
                <a:gd name="T22" fmla="*/ 6 w 136"/>
                <a:gd name="T23" fmla="*/ 95 h 136"/>
                <a:gd name="T24" fmla="*/ 0 w 136"/>
                <a:gd name="T25" fmla="*/ 69 h 136"/>
                <a:gd name="T26" fmla="*/ 6 w 136"/>
                <a:gd name="T27" fmla="*/ 43 h 136"/>
                <a:gd name="T28" fmla="*/ 20 w 136"/>
                <a:gd name="T29" fmla="*/ 20 h 136"/>
                <a:gd name="T30" fmla="*/ 43 w 136"/>
                <a:gd name="T31" fmla="*/ 6 h 136"/>
                <a:gd name="T32" fmla="*/ 69 w 136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6">
                  <a:moveTo>
                    <a:pt x="69" y="0"/>
                  </a:moveTo>
                  <a:lnTo>
                    <a:pt x="95" y="6"/>
                  </a:lnTo>
                  <a:lnTo>
                    <a:pt x="118" y="20"/>
                  </a:lnTo>
                  <a:lnTo>
                    <a:pt x="133" y="41"/>
                  </a:lnTo>
                  <a:lnTo>
                    <a:pt x="136" y="66"/>
                  </a:lnTo>
                  <a:lnTo>
                    <a:pt x="133" y="92"/>
                  </a:lnTo>
                  <a:lnTo>
                    <a:pt x="118" y="115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3" y="130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3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6" name="Freeform 361"/>
            <p:cNvSpPr>
              <a:spLocks/>
            </p:cNvSpPr>
            <p:nvPr/>
          </p:nvSpPr>
          <p:spPr bwMode="auto">
            <a:xfrm rot="10800000">
              <a:off x="9829739" y="6267781"/>
              <a:ext cx="108808" cy="108808"/>
            </a:xfrm>
            <a:custGeom>
              <a:avLst/>
              <a:gdLst>
                <a:gd name="T0" fmla="*/ 67 w 136"/>
                <a:gd name="T1" fmla="*/ 0 h 136"/>
                <a:gd name="T2" fmla="*/ 96 w 136"/>
                <a:gd name="T3" fmla="*/ 6 h 136"/>
                <a:gd name="T4" fmla="*/ 116 w 136"/>
                <a:gd name="T5" fmla="*/ 20 h 136"/>
                <a:gd name="T6" fmla="*/ 133 w 136"/>
                <a:gd name="T7" fmla="*/ 41 h 136"/>
                <a:gd name="T8" fmla="*/ 136 w 136"/>
                <a:gd name="T9" fmla="*/ 66 h 136"/>
                <a:gd name="T10" fmla="*/ 133 w 136"/>
                <a:gd name="T11" fmla="*/ 92 h 136"/>
                <a:gd name="T12" fmla="*/ 119 w 136"/>
                <a:gd name="T13" fmla="*/ 115 h 136"/>
                <a:gd name="T14" fmla="*/ 96 w 136"/>
                <a:gd name="T15" fmla="*/ 130 h 136"/>
                <a:gd name="T16" fmla="*/ 70 w 136"/>
                <a:gd name="T17" fmla="*/ 136 h 136"/>
                <a:gd name="T18" fmla="*/ 44 w 136"/>
                <a:gd name="T19" fmla="*/ 130 h 136"/>
                <a:gd name="T20" fmla="*/ 21 w 136"/>
                <a:gd name="T21" fmla="*/ 115 h 136"/>
                <a:gd name="T22" fmla="*/ 6 w 136"/>
                <a:gd name="T23" fmla="*/ 95 h 136"/>
                <a:gd name="T24" fmla="*/ 0 w 136"/>
                <a:gd name="T25" fmla="*/ 69 h 136"/>
                <a:gd name="T26" fmla="*/ 6 w 136"/>
                <a:gd name="T27" fmla="*/ 43 h 136"/>
                <a:gd name="T28" fmla="*/ 21 w 136"/>
                <a:gd name="T29" fmla="*/ 20 h 136"/>
                <a:gd name="T30" fmla="*/ 44 w 136"/>
                <a:gd name="T31" fmla="*/ 6 h 136"/>
                <a:gd name="T32" fmla="*/ 67 w 136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6">
                  <a:moveTo>
                    <a:pt x="67" y="0"/>
                  </a:moveTo>
                  <a:lnTo>
                    <a:pt x="96" y="6"/>
                  </a:lnTo>
                  <a:lnTo>
                    <a:pt x="116" y="20"/>
                  </a:lnTo>
                  <a:lnTo>
                    <a:pt x="133" y="41"/>
                  </a:lnTo>
                  <a:lnTo>
                    <a:pt x="136" y="66"/>
                  </a:lnTo>
                  <a:lnTo>
                    <a:pt x="133" y="92"/>
                  </a:lnTo>
                  <a:lnTo>
                    <a:pt x="119" y="115"/>
                  </a:lnTo>
                  <a:lnTo>
                    <a:pt x="96" y="130"/>
                  </a:lnTo>
                  <a:lnTo>
                    <a:pt x="70" y="136"/>
                  </a:lnTo>
                  <a:lnTo>
                    <a:pt x="44" y="130"/>
                  </a:lnTo>
                  <a:lnTo>
                    <a:pt x="21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1" y="20"/>
                  </a:lnTo>
                  <a:lnTo>
                    <a:pt x="44" y="6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7" name="Freeform 362"/>
            <p:cNvSpPr>
              <a:spLocks/>
            </p:cNvSpPr>
            <p:nvPr/>
          </p:nvSpPr>
          <p:spPr bwMode="auto">
            <a:xfrm rot="10800000">
              <a:off x="9644925" y="6138972"/>
              <a:ext cx="108808" cy="110408"/>
            </a:xfrm>
            <a:custGeom>
              <a:avLst/>
              <a:gdLst>
                <a:gd name="T0" fmla="*/ 66 w 136"/>
                <a:gd name="T1" fmla="*/ 0 h 138"/>
                <a:gd name="T2" fmla="*/ 92 w 136"/>
                <a:gd name="T3" fmla="*/ 5 h 138"/>
                <a:gd name="T4" fmla="*/ 115 w 136"/>
                <a:gd name="T5" fmla="*/ 20 h 138"/>
                <a:gd name="T6" fmla="*/ 130 w 136"/>
                <a:gd name="T7" fmla="*/ 43 h 138"/>
                <a:gd name="T8" fmla="*/ 136 w 136"/>
                <a:gd name="T9" fmla="*/ 69 h 138"/>
                <a:gd name="T10" fmla="*/ 133 w 136"/>
                <a:gd name="T11" fmla="*/ 95 h 138"/>
                <a:gd name="T12" fmla="*/ 115 w 136"/>
                <a:gd name="T13" fmla="*/ 118 h 138"/>
                <a:gd name="T14" fmla="*/ 95 w 136"/>
                <a:gd name="T15" fmla="*/ 132 h 138"/>
                <a:gd name="T16" fmla="*/ 69 w 136"/>
                <a:gd name="T17" fmla="*/ 138 h 138"/>
                <a:gd name="T18" fmla="*/ 43 w 136"/>
                <a:gd name="T19" fmla="*/ 132 h 138"/>
                <a:gd name="T20" fmla="*/ 20 w 136"/>
                <a:gd name="T21" fmla="*/ 118 h 138"/>
                <a:gd name="T22" fmla="*/ 6 w 136"/>
                <a:gd name="T23" fmla="*/ 95 h 138"/>
                <a:gd name="T24" fmla="*/ 0 w 136"/>
                <a:gd name="T25" fmla="*/ 69 h 138"/>
                <a:gd name="T26" fmla="*/ 6 w 136"/>
                <a:gd name="T27" fmla="*/ 43 h 138"/>
                <a:gd name="T28" fmla="*/ 20 w 136"/>
                <a:gd name="T29" fmla="*/ 20 h 138"/>
                <a:gd name="T30" fmla="*/ 40 w 136"/>
                <a:gd name="T31" fmla="*/ 5 h 138"/>
                <a:gd name="T32" fmla="*/ 66 w 136"/>
                <a:gd name="T33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8">
                  <a:moveTo>
                    <a:pt x="66" y="0"/>
                  </a:moveTo>
                  <a:lnTo>
                    <a:pt x="92" y="5"/>
                  </a:lnTo>
                  <a:lnTo>
                    <a:pt x="115" y="20"/>
                  </a:lnTo>
                  <a:lnTo>
                    <a:pt x="130" y="43"/>
                  </a:lnTo>
                  <a:lnTo>
                    <a:pt x="136" y="69"/>
                  </a:lnTo>
                  <a:lnTo>
                    <a:pt x="133" y="95"/>
                  </a:lnTo>
                  <a:lnTo>
                    <a:pt x="115" y="118"/>
                  </a:lnTo>
                  <a:lnTo>
                    <a:pt x="95" y="132"/>
                  </a:lnTo>
                  <a:lnTo>
                    <a:pt x="69" y="138"/>
                  </a:lnTo>
                  <a:lnTo>
                    <a:pt x="43" y="132"/>
                  </a:lnTo>
                  <a:lnTo>
                    <a:pt x="20" y="118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0" y="5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8" name="Freeform 363"/>
            <p:cNvSpPr>
              <a:spLocks/>
            </p:cNvSpPr>
            <p:nvPr/>
          </p:nvSpPr>
          <p:spPr bwMode="auto">
            <a:xfrm rot="10800000">
              <a:off x="8330430" y="1937866"/>
              <a:ext cx="108808" cy="108008"/>
            </a:xfrm>
            <a:custGeom>
              <a:avLst/>
              <a:gdLst>
                <a:gd name="T0" fmla="*/ 67 w 136"/>
                <a:gd name="T1" fmla="*/ 0 h 135"/>
                <a:gd name="T2" fmla="*/ 93 w 136"/>
                <a:gd name="T3" fmla="*/ 6 h 135"/>
                <a:gd name="T4" fmla="*/ 116 w 136"/>
                <a:gd name="T5" fmla="*/ 20 h 135"/>
                <a:gd name="T6" fmla="*/ 130 w 136"/>
                <a:gd name="T7" fmla="*/ 40 h 135"/>
                <a:gd name="T8" fmla="*/ 136 w 136"/>
                <a:gd name="T9" fmla="*/ 66 h 135"/>
                <a:gd name="T10" fmla="*/ 133 w 136"/>
                <a:gd name="T11" fmla="*/ 92 h 135"/>
                <a:gd name="T12" fmla="*/ 116 w 136"/>
                <a:gd name="T13" fmla="*/ 115 h 135"/>
                <a:gd name="T14" fmla="*/ 95 w 136"/>
                <a:gd name="T15" fmla="*/ 130 h 135"/>
                <a:gd name="T16" fmla="*/ 69 w 136"/>
                <a:gd name="T17" fmla="*/ 135 h 135"/>
                <a:gd name="T18" fmla="*/ 44 w 136"/>
                <a:gd name="T19" fmla="*/ 130 h 135"/>
                <a:gd name="T20" fmla="*/ 20 w 136"/>
                <a:gd name="T21" fmla="*/ 115 h 135"/>
                <a:gd name="T22" fmla="*/ 6 w 136"/>
                <a:gd name="T23" fmla="*/ 92 h 135"/>
                <a:gd name="T24" fmla="*/ 0 w 136"/>
                <a:gd name="T25" fmla="*/ 69 h 135"/>
                <a:gd name="T26" fmla="*/ 6 w 136"/>
                <a:gd name="T27" fmla="*/ 40 h 135"/>
                <a:gd name="T28" fmla="*/ 20 w 136"/>
                <a:gd name="T29" fmla="*/ 20 h 135"/>
                <a:gd name="T30" fmla="*/ 41 w 136"/>
                <a:gd name="T31" fmla="*/ 6 h 135"/>
                <a:gd name="T32" fmla="*/ 67 w 136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93" y="6"/>
                  </a:lnTo>
                  <a:lnTo>
                    <a:pt x="116" y="20"/>
                  </a:lnTo>
                  <a:lnTo>
                    <a:pt x="130" y="40"/>
                  </a:lnTo>
                  <a:lnTo>
                    <a:pt x="136" y="66"/>
                  </a:lnTo>
                  <a:lnTo>
                    <a:pt x="133" y="92"/>
                  </a:lnTo>
                  <a:lnTo>
                    <a:pt x="116" y="115"/>
                  </a:lnTo>
                  <a:lnTo>
                    <a:pt x="95" y="130"/>
                  </a:lnTo>
                  <a:lnTo>
                    <a:pt x="69" y="135"/>
                  </a:lnTo>
                  <a:lnTo>
                    <a:pt x="44" y="130"/>
                  </a:lnTo>
                  <a:lnTo>
                    <a:pt x="20" y="115"/>
                  </a:lnTo>
                  <a:lnTo>
                    <a:pt x="6" y="92"/>
                  </a:lnTo>
                  <a:lnTo>
                    <a:pt x="0" y="69"/>
                  </a:lnTo>
                  <a:lnTo>
                    <a:pt x="6" y="40"/>
                  </a:lnTo>
                  <a:lnTo>
                    <a:pt x="20" y="20"/>
                  </a:lnTo>
                  <a:lnTo>
                    <a:pt x="41" y="6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9" name="Freeform 364"/>
            <p:cNvSpPr>
              <a:spLocks/>
            </p:cNvSpPr>
            <p:nvPr/>
          </p:nvSpPr>
          <p:spPr bwMode="auto">
            <a:xfrm rot="10800000">
              <a:off x="8243223" y="1661045"/>
              <a:ext cx="108008" cy="108008"/>
            </a:xfrm>
            <a:custGeom>
              <a:avLst/>
              <a:gdLst>
                <a:gd name="T0" fmla="*/ 66 w 135"/>
                <a:gd name="T1" fmla="*/ 0 h 135"/>
                <a:gd name="T2" fmla="*/ 95 w 135"/>
                <a:gd name="T3" fmla="*/ 3 h 135"/>
                <a:gd name="T4" fmla="*/ 115 w 135"/>
                <a:gd name="T5" fmla="*/ 20 h 135"/>
                <a:gd name="T6" fmla="*/ 130 w 135"/>
                <a:gd name="T7" fmla="*/ 40 h 135"/>
                <a:gd name="T8" fmla="*/ 135 w 135"/>
                <a:gd name="T9" fmla="*/ 66 h 135"/>
                <a:gd name="T10" fmla="*/ 130 w 135"/>
                <a:gd name="T11" fmla="*/ 95 h 135"/>
                <a:gd name="T12" fmla="*/ 115 w 135"/>
                <a:gd name="T13" fmla="*/ 115 h 135"/>
                <a:gd name="T14" fmla="*/ 95 w 135"/>
                <a:gd name="T15" fmla="*/ 129 h 135"/>
                <a:gd name="T16" fmla="*/ 69 w 135"/>
                <a:gd name="T17" fmla="*/ 135 h 135"/>
                <a:gd name="T18" fmla="*/ 43 w 135"/>
                <a:gd name="T19" fmla="*/ 129 h 135"/>
                <a:gd name="T20" fmla="*/ 20 w 135"/>
                <a:gd name="T21" fmla="*/ 115 h 135"/>
                <a:gd name="T22" fmla="*/ 6 w 135"/>
                <a:gd name="T23" fmla="*/ 95 h 135"/>
                <a:gd name="T24" fmla="*/ 0 w 135"/>
                <a:gd name="T25" fmla="*/ 69 h 135"/>
                <a:gd name="T26" fmla="*/ 6 w 135"/>
                <a:gd name="T27" fmla="*/ 43 h 135"/>
                <a:gd name="T28" fmla="*/ 20 w 135"/>
                <a:gd name="T29" fmla="*/ 20 h 135"/>
                <a:gd name="T30" fmla="*/ 40 w 135"/>
                <a:gd name="T31" fmla="*/ 5 h 135"/>
                <a:gd name="T32" fmla="*/ 66 w 135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5">
                  <a:moveTo>
                    <a:pt x="66" y="0"/>
                  </a:moveTo>
                  <a:lnTo>
                    <a:pt x="95" y="3"/>
                  </a:lnTo>
                  <a:lnTo>
                    <a:pt x="115" y="20"/>
                  </a:lnTo>
                  <a:lnTo>
                    <a:pt x="130" y="40"/>
                  </a:lnTo>
                  <a:lnTo>
                    <a:pt x="135" y="66"/>
                  </a:lnTo>
                  <a:lnTo>
                    <a:pt x="130" y="95"/>
                  </a:lnTo>
                  <a:lnTo>
                    <a:pt x="115" y="115"/>
                  </a:lnTo>
                  <a:lnTo>
                    <a:pt x="95" y="129"/>
                  </a:lnTo>
                  <a:lnTo>
                    <a:pt x="69" y="135"/>
                  </a:lnTo>
                  <a:lnTo>
                    <a:pt x="43" y="129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0" y="5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0" name="Freeform 365"/>
            <p:cNvSpPr>
              <a:spLocks/>
            </p:cNvSpPr>
            <p:nvPr/>
          </p:nvSpPr>
          <p:spPr bwMode="auto">
            <a:xfrm rot="10800000">
              <a:off x="8672054" y="874588"/>
              <a:ext cx="108008" cy="110408"/>
            </a:xfrm>
            <a:custGeom>
              <a:avLst/>
              <a:gdLst>
                <a:gd name="T0" fmla="*/ 66 w 135"/>
                <a:gd name="T1" fmla="*/ 0 h 138"/>
                <a:gd name="T2" fmla="*/ 95 w 135"/>
                <a:gd name="T3" fmla="*/ 5 h 138"/>
                <a:gd name="T4" fmla="*/ 115 w 135"/>
                <a:gd name="T5" fmla="*/ 20 h 138"/>
                <a:gd name="T6" fmla="*/ 129 w 135"/>
                <a:gd name="T7" fmla="*/ 43 h 138"/>
                <a:gd name="T8" fmla="*/ 135 w 135"/>
                <a:gd name="T9" fmla="*/ 66 h 138"/>
                <a:gd name="T10" fmla="*/ 129 w 135"/>
                <a:gd name="T11" fmla="*/ 95 h 138"/>
                <a:gd name="T12" fmla="*/ 115 w 135"/>
                <a:gd name="T13" fmla="*/ 118 h 138"/>
                <a:gd name="T14" fmla="*/ 95 w 135"/>
                <a:gd name="T15" fmla="*/ 132 h 138"/>
                <a:gd name="T16" fmla="*/ 69 w 135"/>
                <a:gd name="T17" fmla="*/ 138 h 138"/>
                <a:gd name="T18" fmla="*/ 43 w 135"/>
                <a:gd name="T19" fmla="*/ 132 h 138"/>
                <a:gd name="T20" fmla="*/ 20 w 135"/>
                <a:gd name="T21" fmla="*/ 118 h 138"/>
                <a:gd name="T22" fmla="*/ 5 w 135"/>
                <a:gd name="T23" fmla="*/ 95 h 138"/>
                <a:gd name="T24" fmla="*/ 0 w 135"/>
                <a:gd name="T25" fmla="*/ 69 h 138"/>
                <a:gd name="T26" fmla="*/ 5 w 135"/>
                <a:gd name="T27" fmla="*/ 43 h 138"/>
                <a:gd name="T28" fmla="*/ 20 w 135"/>
                <a:gd name="T29" fmla="*/ 20 h 138"/>
                <a:gd name="T30" fmla="*/ 43 w 135"/>
                <a:gd name="T31" fmla="*/ 5 h 138"/>
                <a:gd name="T32" fmla="*/ 66 w 135"/>
                <a:gd name="T33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8">
                  <a:moveTo>
                    <a:pt x="66" y="0"/>
                  </a:moveTo>
                  <a:lnTo>
                    <a:pt x="95" y="5"/>
                  </a:lnTo>
                  <a:lnTo>
                    <a:pt x="115" y="20"/>
                  </a:lnTo>
                  <a:lnTo>
                    <a:pt x="129" y="43"/>
                  </a:lnTo>
                  <a:lnTo>
                    <a:pt x="135" y="66"/>
                  </a:lnTo>
                  <a:lnTo>
                    <a:pt x="129" y="95"/>
                  </a:lnTo>
                  <a:lnTo>
                    <a:pt x="115" y="118"/>
                  </a:lnTo>
                  <a:lnTo>
                    <a:pt x="95" y="132"/>
                  </a:lnTo>
                  <a:lnTo>
                    <a:pt x="69" y="138"/>
                  </a:lnTo>
                  <a:lnTo>
                    <a:pt x="43" y="132"/>
                  </a:lnTo>
                  <a:lnTo>
                    <a:pt x="20" y="118"/>
                  </a:lnTo>
                  <a:lnTo>
                    <a:pt x="5" y="95"/>
                  </a:lnTo>
                  <a:lnTo>
                    <a:pt x="0" y="69"/>
                  </a:lnTo>
                  <a:lnTo>
                    <a:pt x="5" y="43"/>
                  </a:lnTo>
                  <a:lnTo>
                    <a:pt x="20" y="20"/>
                  </a:lnTo>
                  <a:lnTo>
                    <a:pt x="43" y="5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1" name="Freeform 366"/>
            <p:cNvSpPr>
              <a:spLocks/>
            </p:cNvSpPr>
            <p:nvPr/>
          </p:nvSpPr>
          <p:spPr bwMode="auto">
            <a:xfrm rot="10800000">
              <a:off x="11603468" y="7047038"/>
              <a:ext cx="108008" cy="108808"/>
            </a:xfrm>
            <a:custGeom>
              <a:avLst/>
              <a:gdLst>
                <a:gd name="T0" fmla="*/ 66 w 135"/>
                <a:gd name="T1" fmla="*/ 0 h 136"/>
                <a:gd name="T2" fmla="*/ 95 w 135"/>
                <a:gd name="T3" fmla="*/ 3 h 136"/>
                <a:gd name="T4" fmla="*/ 115 w 135"/>
                <a:gd name="T5" fmla="*/ 17 h 136"/>
                <a:gd name="T6" fmla="*/ 129 w 135"/>
                <a:gd name="T7" fmla="*/ 40 h 136"/>
                <a:gd name="T8" fmla="*/ 135 w 135"/>
                <a:gd name="T9" fmla="*/ 66 h 136"/>
                <a:gd name="T10" fmla="*/ 132 w 135"/>
                <a:gd name="T11" fmla="*/ 92 h 136"/>
                <a:gd name="T12" fmla="*/ 115 w 135"/>
                <a:gd name="T13" fmla="*/ 115 h 136"/>
                <a:gd name="T14" fmla="*/ 95 w 135"/>
                <a:gd name="T15" fmla="*/ 130 h 136"/>
                <a:gd name="T16" fmla="*/ 69 w 135"/>
                <a:gd name="T17" fmla="*/ 136 h 136"/>
                <a:gd name="T18" fmla="*/ 43 w 135"/>
                <a:gd name="T19" fmla="*/ 130 h 136"/>
                <a:gd name="T20" fmla="*/ 20 w 135"/>
                <a:gd name="T21" fmla="*/ 115 h 136"/>
                <a:gd name="T22" fmla="*/ 5 w 135"/>
                <a:gd name="T23" fmla="*/ 92 h 136"/>
                <a:gd name="T24" fmla="*/ 0 w 135"/>
                <a:gd name="T25" fmla="*/ 69 h 136"/>
                <a:gd name="T26" fmla="*/ 5 w 135"/>
                <a:gd name="T27" fmla="*/ 40 h 136"/>
                <a:gd name="T28" fmla="*/ 20 w 135"/>
                <a:gd name="T29" fmla="*/ 17 h 136"/>
                <a:gd name="T30" fmla="*/ 43 w 135"/>
                <a:gd name="T31" fmla="*/ 3 h 136"/>
                <a:gd name="T32" fmla="*/ 66 w 135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6">
                  <a:moveTo>
                    <a:pt x="66" y="0"/>
                  </a:moveTo>
                  <a:lnTo>
                    <a:pt x="95" y="3"/>
                  </a:lnTo>
                  <a:lnTo>
                    <a:pt x="115" y="17"/>
                  </a:lnTo>
                  <a:lnTo>
                    <a:pt x="129" y="40"/>
                  </a:lnTo>
                  <a:lnTo>
                    <a:pt x="135" y="66"/>
                  </a:lnTo>
                  <a:lnTo>
                    <a:pt x="132" y="92"/>
                  </a:lnTo>
                  <a:lnTo>
                    <a:pt x="115" y="115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3" y="130"/>
                  </a:lnTo>
                  <a:lnTo>
                    <a:pt x="20" y="115"/>
                  </a:lnTo>
                  <a:lnTo>
                    <a:pt x="5" y="92"/>
                  </a:lnTo>
                  <a:lnTo>
                    <a:pt x="0" y="69"/>
                  </a:lnTo>
                  <a:lnTo>
                    <a:pt x="5" y="40"/>
                  </a:lnTo>
                  <a:lnTo>
                    <a:pt x="20" y="17"/>
                  </a:lnTo>
                  <a:lnTo>
                    <a:pt x="43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2" name="Freeform 367"/>
            <p:cNvSpPr>
              <a:spLocks/>
            </p:cNvSpPr>
            <p:nvPr/>
          </p:nvSpPr>
          <p:spPr bwMode="auto">
            <a:xfrm rot="10800000">
              <a:off x="10722603" y="6883826"/>
              <a:ext cx="108008" cy="108008"/>
            </a:xfrm>
            <a:custGeom>
              <a:avLst/>
              <a:gdLst>
                <a:gd name="T0" fmla="*/ 66 w 135"/>
                <a:gd name="T1" fmla="*/ 0 h 135"/>
                <a:gd name="T2" fmla="*/ 92 w 135"/>
                <a:gd name="T3" fmla="*/ 5 h 135"/>
                <a:gd name="T4" fmla="*/ 115 w 135"/>
                <a:gd name="T5" fmla="*/ 20 h 135"/>
                <a:gd name="T6" fmla="*/ 130 w 135"/>
                <a:gd name="T7" fmla="*/ 40 h 135"/>
                <a:gd name="T8" fmla="*/ 135 w 135"/>
                <a:gd name="T9" fmla="*/ 66 h 135"/>
                <a:gd name="T10" fmla="*/ 130 w 135"/>
                <a:gd name="T11" fmla="*/ 92 h 135"/>
                <a:gd name="T12" fmla="*/ 115 w 135"/>
                <a:gd name="T13" fmla="*/ 115 h 135"/>
                <a:gd name="T14" fmla="*/ 92 w 135"/>
                <a:gd name="T15" fmla="*/ 129 h 135"/>
                <a:gd name="T16" fmla="*/ 66 w 135"/>
                <a:gd name="T17" fmla="*/ 135 h 135"/>
                <a:gd name="T18" fmla="*/ 40 w 135"/>
                <a:gd name="T19" fmla="*/ 129 h 135"/>
                <a:gd name="T20" fmla="*/ 17 w 135"/>
                <a:gd name="T21" fmla="*/ 115 h 135"/>
                <a:gd name="T22" fmla="*/ 3 w 135"/>
                <a:gd name="T23" fmla="*/ 95 h 135"/>
                <a:gd name="T24" fmla="*/ 0 w 135"/>
                <a:gd name="T25" fmla="*/ 69 h 135"/>
                <a:gd name="T26" fmla="*/ 3 w 135"/>
                <a:gd name="T27" fmla="*/ 43 h 135"/>
                <a:gd name="T28" fmla="*/ 17 w 135"/>
                <a:gd name="T29" fmla="*/ 20 h 135"/>
                <a:gd name="T30" fmla="*/ 40 w 135"/>
                <a:gd name="T31" fmla="*/ 5 h 135"/>
                <a:gd name="T32" fmla="*/ 66 w 135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5">
                  <a:moveTo>
                    <a:pt x="66" y="0"/>
                  </a:moveTo>
                  <a:lnTo>
                    <a:pt x="92" y="5"/>
                  </a:lnTo>
                  <a:lnTo>
                    <a:pt x="115" y="20"/>
                  </a:lnTo>
                  <a:lnTo>
                    <a:pt x="130" y="40"/>
                  </a:lnTo>
                  <a:lnTo>
                    <a:pt x="135" y="66"/>
                  </a:lnTo>
                  <a:lnTo>
                    <a:pt x="130" y="92"/>
                  </a:lnTo>
                  <a:lnTo>
                    <a:pt x="115" y="115"/>
                  </a:lnTo>
                  <a:lnTo>
                    <a:pt x="92" y="129"/>
                  </a:lnTo>
                  <a:lnTo>
                    <a:pt x="66" y="135"/>
                  </a:lnTo>
                  <a:lnTo>
                    <a:pt x="40" y="129"/>
                  </a:lnTo>
                  <a:lnTo>
                    <a:pt x="17" y="115"/>
                  </a:lnTo>
                  <a:lnTo>
                    <a:pt x="3" y="95"/>
                  </a:lnTo>
                  <a:lnTo>
                    <a:pt x="0" y="69"/>
                  </a:lnTo>
                  <a:lnTo>
                    <a:pt x="3" y="43"/>
                  </a:lnTo>
                  <a:lnTo>
                    <a:pt x="17" y="20"/>
                  </a:lnTo>
                  <a:lnTo>
                    <a:pt x="40" y="5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3" name="Freeform 368"/>
            <p:cNvSpPr>
              <a:spLocks/>
            </p:cNvSpPr>
            <p:nvPr/>
          </p:nvSpPr>
          <p:spPr bwMode="auto">
            <a:xfrm rot="10800000">
              <a:off x="10509788" y="6810221"/>
              <a:ext cx="111208" cy="110408"/>
            </a:xfrm>
            <a:custGeom>
              <a:avLst/>
              <a:gdLst>
                <a:gd name="T0" fmla="*/ 69 w 139"/>
                <a:gd name="T1" fmla="*/ 0 h 138"/>
                <a:gd name="T2" fmla="*/ 95 w 139"/>
                <a:gd name="T3" fmla="*/ 6 h 138"/>
                <a:gd name="T4" fmla="*/ 118 w 139"/>
                <a:gd name="T5" fmla="*/ 20 h 138"/>
                <a:gd name="T6" fmla="*/ 133 w 139"/>
                <a:gd name="T7" fmla="*/ 43 h 138"/>
                <a:gd name="T8" fmla="*/ 139 w 139"/>
                <a:gd name="T9" fmla="*/ 66 h 138"/>
                <a:gd name="T10" fmla="*/ 133 w 139"/>
                <a:gd name="T11" fmla="*/ 95 h 138"/>
                <a:gd name="T12" fmla="*/ 118 w 139"/>
                <a:gd name="T13" fmla="*/ 115 h 138"/>
                <a:gd name="T14" fmla="*/ 95 w 139"/>
                <a:gd name="T15" fmla="*/ 133 h 138"/>
                <a:gd name="T16" fmla="*/ 72 w 139"/>
                <a:gd name="T17" fmla="*/ 138 h 138"/>
                <a:gd name="T18" fmla="*/ 43 w 139"/>
                <a:gd name="T19" fmla="*/ 133 h 138"/>
                <a:gd name="T20" fmla="*/ 20 w 139"/>
                <a:gd name="T21" fmla="*/ 118 h 138"/>
                <a:gd name="T22" fmla="*/ 6 w 139"/>
                <a:gd name="T23" fmla="*/ 95 h 138"/>
                <a:gd name="T24" fmla="*/ 0 w 139"/>
                <a:gd name="T25" fmla="*/ 69 h 138"/>
                <a:gd name="T26" fmla="*/ 6 w 139"/>
                <a:gd name="T27" fmla="*/ 43 h 138"/>
                <a:gd name="T28" fmla="*/ 20 w 139"/>
                <a:gd name="T29" fmla="*/ 20 h 138"/>
                <a:gd name="T30" fmla="*/ 43 w 139"/>
                <a:gd name="T31" fmla="*/ 6 h 138"/>
                <a:gd name="T32" fmla="*/ 69 w 139"/>
                <a:gd name="T33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38">
                  <a:moveTo>
                    <a:pt x="69" y="0"/>
                  </a:moveTo>
                  <a:lnTo>
                    <a:pt x="95" y="6"/>
                  </a:lnTo>
                  <a:lnTo>
                    <a:pt x="118" y="20"/>
                  </a:lnTo>
                  <a:lnTo>
                    <a:pt x="133" y="43"/>
                  </a:lnTo>
                  <a:lnTo>
                    <a:pt x="139" y="66"/>
                  </a:lnTo>
                  <a:lnTo>
                    <a:pt x="133" y="95"/>
                  </a:lnTo>
                  <a:lnTo>
                    <a:pt x="118" y="115"/>
                  </a:lnTo>
                  <a:lnTo>
                    <a:pt x="95" y="133"/>
                  </a:lnTo>
                  <a:lnTo>
                    <a:pt x="72" y="138"/>
                  </a:lnTo>
                  <a:lnTo>
                    <a:pt x="43" y="133"/>
                  </a:lnTo>
                  <a:lnTo>
                    <a:pt x="20" y="118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6" y="43"/>
                  </a:lnTo>
                  <a:lnTo>
                    <a:pt x="20" y="20"/>
                  </a:lnTo>
                  <a:lnTo>
                    <a:pt x="43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4" name="Freeform 369"/>
            <p:cNvSpPr>
              <a:spLocks/>
            </p:cNvSpPr>
            <p:nvPr/>
          </p:nvSpPr>
          <p:spPr bwMode="auto">
            <a:xfrm rot="10800000">
              <a:off x="10302573" y="6727015"/>
              <a:ext cx="108808" cy="108008"/>
            </a:xfrm>
            <a:custGeom>
              <a:avLst/>
              <a:gdLst>
                <a:gd name="T0" fmla="*/ 67 w 136"/>
                <a:gd name="T1" fmla="*/ 0 h 135"/>
                <a:gd name="T2" fmla="*/ 93 w 136"/>
                <a:gd name="T3" fmla="*/ 5 h 135"/>
                <a:gd name="T4" fmla="*/ 116 w 136"/>
                <a:gd name="T5" fmla="*/ 20 h 135"/>
                <a:gd name="T6" fmla="*/ 130 w 136"/>
                <a:gd name="T7" fmla="*/ 40 h 135"/>
                <a:gd name="T8" fmla="*/ 136 w 136"/>
                <a:gd name="T9" fmla="*/ 66 h 135"/>
                <a:gd name="T10" fmla="*/ 130 w 136"/>
                <a:gd name="T11" fmla="*/ 92 h 135"/>
                <a:gd name="T12" fmla="*/ 116 w 136"/>
                <a:gd name="T13" fmla="*/ 115 h 135"/>
                <a:gd name="T14" fmla="*/ 93 w 136"/>
                <a:gd name="T15" fmla="*/ 129 h 135"/>
                <a:gd name="T16" fmla="*/ 70 w 136"/>
                <a:gd name="T17" fmla="*/ 135 h 135"/>
                <a:gd name="T18" fmla="*/ 41 w 136"/>
                <a:gd name="T19" fmla="*/ 129 h 135"/>
                <a:gd name="T20" fmla="*/ 21 w 136"/>
                <a:gd name="T21" fmla="*/ 115 h 135"/>
                <a:gd name="T22" fmla="*/ 3 w 136"/>
                <a:gd name="T23" fmla="*/ 95 h 135"/>
                <a:gd name="T24" fmla="*/ 0 w 136"/>
                <a:gd name="T25" fmla="*/ 69 h 135"/>
                <a:gd name="T26" fmla="*/ 3 w 136"/>
                <a:gd name="T27" fmla="*/ 43 h 135"/>
                <a:gd name="T28" fmla="*/ 21 w 136"/>
                <a:gd name="T29" fmla="*/ 20 h 135"/>
                <a:gd name="T30" fmla="*/ 41 w 136"/>
                <a:gd name="T31" fmla="*/ 5 h 135"/>
                <a:gd name="T32" fmla="*/ 67 w 136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93" y="5"/>
                  </a:lnTo>
                  <a:lnTo>
                    <a:pt x="116" y="20"/>
                  </a:lnTo>
                  <a:lnTo>
                    <a:pt x="130" y="40"/>
                  </a:lnTo>
                  <a:lnTo>
                    <a:pt x="136" y="66"/>
                  </a:lnTo>
                  <a:lnTo>
                    <a:pt x="130" y="92"/>
                  </a:lnTo>
                  <a:lnTo>
                    <a:pt x="116" y="115"/>
                  </a:lnTo>
                  <a:lnTo>
                    <a:pt x="93" y="129"/>
                  </a:lnTo>
                  <a:lnTo>
                    <a:pt x="70" y="135"/>
                  </a:lnTo>
                  <a:lnTo>
                    <a:pt x="41" y="129"/>
                  </a:lnTo>
                  <a:lnTo>
                    <a:pt x="21" y="115"/>
                  </a:lnTo>
                  <a:lnTo>
                    <a:pt x="3" y="95"/>
                  </a:lnTo>
                  <a:lnTo>
                    <a:pt x="0" y="69"/>
                  </a:lnTo>
                  <a:lnTo>
                    <a:pt x="3" y="43"/>
                  </a:lnTo>
                  <a:lnTo>
                    <a:pt x="21" y="20"/>
                  </a:lnTo>
                  <a:lnTo>
                    <a:pt x="41" y="5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5" name="Freeform 370"/>
            <p:cNvSpPr>
              <a:spLocks/>
            </p:cNvSpPr>
            <p:nvPr/>
          </p:nvSpPr>
          <p:spPr bwMode="auto">
            <a:xfrm rot="10800000">
              <a:off x="9714530" y="6406191"/>
              <a:ext cx="108008" cy="108808"/>
            </a:xfrm>
            <a:custGeom>
              <a:avLst/>
              <a:gdLst>
                <a:gd name="T0" fmla="*/ 69 w 135"/>
                <a:gd name="T1" fmla="*/ 0 h 136"/>
                <a:gd name="T2" fmla="*/ 95 w 135"/>
                <a:gd name="T3" fmla="*/ 6 h 136"/>
                <a:gd name="T4" fmla="*/ 115 w 135"/>
                <a:gd name="T5" fmla="*/ 20 h 136"/>
                <a:gd name="T6" fmla="*/ 132 w 135"/>
                <a:gd name="T7" fmla="*/ 41 h 136"/>
                <a:gd name="T8" fmla="*/ 135 w 135"/>
                <a:gd name="T9" fmla="*/ 67 h 136"/>
                <a:gd name="T10" fmla="*/ 132 w 135"/>
                <a:gd name="T11" fmla="*/ 95 h 136"/>
                <a:gd name="T12" fmla="*/ 118 w 135"/>
                <a:gd name="T13" fmla="*/ 116 h 136"/>
                <a:gd name="T14" fmla="*/ 95 w 135"/>
                <a:gd name="T15" fmla="*/ 130 h 136"/>
                <a:gd name="T16" fmla="*/ 69 w 135"/>
                <a:gd name="T17" fmla="*/ 136 h 136"/>
                <a:gd name="T18" fmla="*/ 43 w 135"/>
                <a:gd name="T19" fmla="*/ 133 h 136"/>
                <a:gd name="T20" fmla="*/ 20 w 135"/>
                <a:gd name="T21" fmla="*/ 116 h 136"/>
                <a:gd name="T22" fmla="*/ 5 w 135"/>
                <a:gd name="T23" fmla="*/ 95 h 136"/>
                <a:gd name="T24" fmla="*/ 0 w 135"/>
                <a:gd name="T25" fmla="*/ 69 h 136"/>
                <a:gd name="T26" fmla="*/ 5 w 135"/>
                <a:gd name="T27" fmla="*/ 44 h 136"/>
                <a:gd name="T28" fmla="*/ 20 w 135"/>
                <a:gd name="T29" fmla="*/ 20 h 136"/>
                <a:gd name="T30" fmla="*/ 43 w 135"/>
                <a:gd name="T31" fmla="*/ 6 h 136"/>
                <a:gd name="T32" fmla="*/ 69 w 135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" h="136">
                  <a:moveTo>
                    <a:pt x="69" y="0"/>
                  </a:moveTo>
                  <a:lnTo>
                    <a:pt x="95" y="6"/>
                  </a:lnTo>
                  <a:lnTo>
                    <a:pt x="115" y="20"/>
                  </a:lnTo>
                  <a:lnTo>
                    <a:pt x="132" y="41"/>
                  </a:lnTo>
                  <a:lnTo>
                    <a:pt x="135" y="67"/>
                  </a:lnTo>
                  <a:lnTo>
                    <a:pt x="132" y="95"/>
                  </a:lnTo>
                  <a:lnTo>
                    <a:pt x="118" y="116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3" y="133"/>
                  </a:lnTo>
                  <a:lnTo>
                    <a:pt x="20" y="116"/>
                  </a:lnTo>
                  <a:lnTo>
                    <a:pt x="5" y="95"/>
                  </a:lnTo>
                  <a:lnTo>
                    <a:pt x="0" y="69"/>
                  </a:lnTo>
                  <a:lnTo>
                    <a:pt x="5" y="44"/>
                  </a:lnTo>
                  <a:lnTo>
                    <a:pt x="20" y="20"/>
                  </a:lnTo>
                  <a:lnTo>
                    <a:pt x="43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6" name="Freeform 371"/>
            <p:cNvSpPr>
              <a:spLocks/>
            </p:cNvSpPr>
            <p:nvPr/>
          </p:nvSpPr>
          <p:spPr bwMode="auto">
            <a:xfrm rot="10800000">
              <a:off x="9529717" y="6277382"/>
              <a:ext cx="108808" cy="108008"/>
            </a:xfrm>
            <a:custGeom>
              <a:avLst/>
              <a:gdLst>
                <a:gd name="T0" fmla="*/ 67 w 136"/>
                <a:gd name="T1" fmla="*/ 0 h 135"/>
                <a:gd name="T2" fmla="*/ 92 w 136"/>
                <a:gd name="T3" fmla="*/ 5 h 135"/>
                <a:gd name="T4" fmla="*/ 116 w 136"/>
                <a:gd name="T5" fmla="*/ 20 h 135"/>
                <a:gd name="T6" fmla="*/ 130 w 136"/>
                <a:gd name="T7" fmla="*/ 40 h 135"/>
                <a:gd name="T8" fmla="*/ 136 w 136"/>
                <a:gd name="T9" fmla="*/ 66 h 135"/>
                <a:gd name="T10" fmla="*/ 130 w 136"/>
                <a:gd name="T11" fmla="*/ 95 h 135"/>
                <a:gd name="T12" fmla="*/ 116 w 136"/>
                <a:gd name="T13" fmla="*/ 115 h 135"/>
                <a:gd name="T14" fmla="*/ 95 w 136"/>
                <a:gd name="T15" fmla="*/ 129 h 135"/>
                <a:gd name="T16" fmla="*/ 69 w 136"/>
                <a:gd name="T17" fmla="*/ 135 h 135"/>
                <a:gd name="T18" fmla="*/ 41 w 136"/>
                <a:gd name="T19" fmla="*/ 129 h 135"/>
                <a:gd name="T20" fmla="*/ 20 w 136"/>
                <a:gd name="T21" fmla="*/ 115 h 135"/>
                <a:gd name="T22" fmla="*/ 6 w 136"/>
                <a:gd name="T23" fmla="*/ 95 h 135"/>
                <a:gd name="T24" fmla="*/ 0 w 136"/>
                <a:gd name="T25" fmla="*/ 69 h 135"/>
                <a:gd name="T26" fmla="*/ 3 w 136"/>
                <a:gd name="T27" fmla="*/ 43 h 135"/>
                <a:gd name="T28" fmla="*/ 20 w 136"/>
                <a:gd name="T29" fmla="*/ 20 h 135"/>
                <a:gd name="T30" fmla="*/ 41 w 136"/>
                <a:gd name="T31" fmla="*/ 5 h 135"/>
                <a:gd name="T32" fmla="*/ 67 w 136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92" y="5"/>
                  </a:lnTo>
                  <a:lnTo>
                    <a:pt x="116" y="20"/>
                  </a:lnTo>
                  <a:lnTo>
                    <a:pt x="130" y="40"/>
                  </a:lnTo>
                  <a:lnTo>
                    <a:pt x="136" y="66"/>
                  </a:lnTo>
                  <a:lnTo>
                    <a:pt x="130" y="95"/>
                  </a:lnTo>
                  <a:lnTo>
                    <a:pt x="116" y="115"/>
                  </a:lnTo>
                  <a:lnTo>
                    <a:pt x="95" y="129"/>
                  </a:lnTo>
                  <a:lnTo>
                    <a:pt x="69" y="135"/>
                  </a:lnTo>
                  <a:lnTo>
                    <a:pt x="41" y="129"/>
                  </a:lnTo>
                  <a:lnTo>
                    <a:pt x="20" y="115"/>
                  </a:lnTo>
                  <a:lnTo>
                    <a:pt x="6" y="95"/>
                  </a:lnTo>
                  <a:lnTo>
                    <a:pt x="0" y="69"/>
                  </a:lnTo>
                  <a:lnTo>
                    <a:pt x="3" y="43"/>
                  </a:lnTo>
                  <a:lnTo>
                    <a:pt x="20" y="20"/>
                  </a:lnTo>
                  <a:lnTo>
                    <a:pt x="41" y="5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7" name="Freeform 372"/>
            <p:cNvSpPr>
              <a:spLocks/>
            </p:cNvSpPr>
            <p:nvPr/>
          </p:nvSpPr>
          <p:spPr bwMode="auto">
            <a:xfrm rot="10800000">
              <a:off x="11478659" y="7215850"/>
              <a:ext cx="108808" cy="108008"/>
            </a:xfrm>
            <a:custGeom>
              <a:avLst/>
              <a:gdLst>
                <a:gd name="T0" fmla="*/ 67 w 136"/>
                <a:gd name="T1" fmla="*/ 0 h 135"/>
                <a:gd name="T2" fmla="*/ 93 w 136"/>
                <a:gd name="T3" fmla="*/ 3 h 135"/>
                <a:gd name="T4" fmla="*/ 116 w 136"/>
                <a:gd name="T5" fmla="*/ 17 h 135"/>
                <a:gd name="T6" fmla="*/ 130 w 136"/>
                <a:gd name="T7" fmla="*/ 40 h 135"/>
                <a:gd name="T8" fmla="*/ 136 w 136"/>
                <a:gd name="T9" fmla="*/ 66 h 135"/>
                <a:gd name="T10" fmla="*/ 133 w 136"/>
                <a:gd name="T11" fmla="*/ 92 h 135"/>
                <a:gd name="T12" fmla="*/ 116 w 136"/>
                <a:gd name="T13" fmla="*/ 115 h 135"/>
                <a:gd name="T14" fmla="*/ 95 w 136"/>
                <a:gd name="T15" fmla="*/ 129 h 135"/>
                <a:gd name="T16" fmla="*/ 69 w 136"/>
                <a:gd name="T17" fmla="*/ 135 h 135"/>
                <a:gd name="T18" fmla="*/ 44 w 136"/>
                <a:gd name="T19" fmla="*/ 129 h 135"/>
                <a:gd name="T20" fmla="*/ 20 w 136"/>
                <a:gd name="T21" fmla="*/ 115 h 135"/>
                <a:gd name="T22" fmla="*/ 6 w 136"/>
                <a:gd name="T23" fmla="*/ 92 h 135"/>
                <a:gd name="T24" fmla="*/ 0 w 136"/>
                <a:gd name="T25" fmla="*/ 66 h 135"/>
                <a:gd name="T26" fmla="*/ 6 w 136"/>
                <a:gd name="T27" fmla="*/ 40 h 135"/>
                <a:gd name="T28" fmla="*/ 20 w 136"/>
                <a:gd name="T29" fmla="*/ 17 h 135"/>
                <a:gd name="T30" fmla="*/ 41 w 136"/>
                <a:gd name="T31" fmla="*/ 3 h 135"/>
                <a:gd name="T32" fmla="*/ 67 w 136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93" y="3"/>
                  </a:lnTo>
                  <a:lnTo>
                    <a:pt x="116" y="17"/>
                  </a:lnTo>
                  <a:lnTo>
                    <a:pt x="130" y="40"/>
                  </a:lnTo>
                  <a:lnTo>
                    <a:pt x="136" y="66"/>
                  </a:lnTo>
                  <a:lnTo>
                    <a:pt x="133" y="92"/>
                  </a:lnTo>
                  <a:lnTo>
                    <a:pt x="116" y="115"/>
                  </a:lnTo>
                  <a:lnTo>
                    <a:pt x="95" y="129"/>
                  </a:lnTo>
                  <a:lnTo>
                    <a:pt x="69" y="135"/>
                  </a:lnTo>
                  <a:lnTo>
                    <a:pt x="44" y="129"/>
                  </a:lnTo>
                  <a:lnTo>
                    <a:pt x="20" y="115"/>
                  </a:lnTo>
                  <a:lnTo>
                    <a:pt x="6" y="92"/>
                  </a:lnTo>
                  <a:lnTo>
                    <a:pt x="0" y="66"/>
                  </a:lnTo>
                  <a:lnTo>
                    <a:pt x="6" y="40"/>
                  </a:lnTo>
                  <a:lnTo>
                    <a:pt x="20" y="17"/>
                  </a:lnTo>
                  <a:lnTo>
                    <a:pt x="41" y="3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8" name="Freeform 373"/>
            <p:cNvSpPr>
              <a:spLocks/>
            </p:cNvSpPr>
            <p:nvPr/>
          </p:nvSpPr>
          <p:spPr bwMode="auto">
            <a:xfrm rot="10800000">
              <a:off x="9596922" y="6542201"/>
              <a:ext cx="110408" cy="108808"/>
            </a:xfrm>
            <a:custGeom>
              <a:avLst/>
              <a:gdLst>
                <a:gd name="T0" fmla="*/ 69 w 138"/>
                <a:gd name="T1" fmla="*/ 0 h 136"/>
                <a:gd name="T2" fmla="*/ 95 w 138"/>
                <a:gd name="T3" fmla="*/ 3 h 136"/>
                <a:gd name="T4" fmla="*/ 118 w 138"/>
                <a:gd name="T5" fmla="*/ 18 h 136"/>
                <a:gd name="T6" fmla="*/ 132 w 138"/>
                <a:gd name="T7" fmla="*/ 41 h 136"/>
                <a:gd name="T8" fmla="*/ 138 w 138"/>
                <a:gd name="T9" fmla="*/ 67 h 136"/>
                <a:gd name="T10" fmla="*/ 132 w 138"/>
                <a:gd name="T11" fmla="*/ 92 h 136"/>
                <a:gd name="T12" fmla="*/ 118 w 138"/>
                <a:gd name="T13" fmla="*/ 116 h 136"/>
                <a:gd name="T14" fmla="*/ 95 w 138"/>
                <a:gd name="T15" fmla="*/ 130 h 136"/>
                <a:gd name="T16" fmla="*/ 69 w 138"/>
                <a:gd name="T17" fmla="*/ 136 h 136"/>
                <a:gd name="T18" fmla="*/ 43 w 138"/>
                <a:gd name="T19" fmla="*/ 130 h 136"/>
                <a:gd name="T20" fmla="*/ 20 w 138"/>
                <a:gd name="T21" fmla="*/ 116 h 136"/>
                <a:gd name="T22" fmla="*/ 6 w 138"/>
                <a:gd name="T23" fmla="*/ 92 h 136"/>
                <a:gd name="T24" fmla="*/ 0 w 138"/>
                <a:gd name="T25" fmla="*/ 67 h 136"/>
                <a:gd name="T26" fmla="*/ 6 w 138"/>
                <a:gd name="T27" fmla="*/ 41 h 136"/>
                <a:gd name="T28" fmla="*/ 20 w 138"/>
                <a:gd name="T29" fmla="*/ 20 h 136"/>
                <a:gd name="T30" fmla="*/ 43 w 138"/>
                <a:gd name="T31" fmla="*/ 3 h 136"/>
                <a:gd name="T32" fmla="*/ 69 w 138"/>
                <a:gd name="T3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136">
                  <a:moveTo>
                    <a:pt x="69" y="0"/>
                  </a:moveTo>
                  <a:lnTo>
                    <a:pt x="95" y="3"/>
                  </a:lnTo>
                  <a:lnTo>
                    <a:pt x="118" y="18"/>
                  </a:lnTo>
                  <a:lnTo>
                    <a:pt x="132" y="41"/>
                  </a:lnTo>
                  <a:lnTo>
                    <a:pt x="138" y="67"/>
                  </a:lnTo>
                  <a:lnTo>
                    <a:pt x="132" y="92"/>
                  </a:lnTo>
                  <a:lnTo>
                    <a:pt x="118" y="116"/>
                  </a:lnTo>
                  <a:lnTo>
                    <a:pt x="95" y="130"/>
                  </a:lnTo>
                  <a:lnTo>
                    <a:pt x="69" y="136"/>
                  </a:lnTo>
                  <a:lnTo>
                    <a:pt x="43" y="130"/>
                  </a:lnTo>
                  <a:lnTo>
                    <a:pt x="20" y="116"/>
                  </a:lnTo>
                  <a:lnTo>
                    <a:pt x="6" y="92"/>
                  </a:lnTo>
                  <a:lnTo>
                    <a:pt x="0" y="67"/>
                  </a:lnTo>
                  <a:lnTo>
                    <a:pt x="6" y="41"/>
                  </a:lnTo>
                  <a:lnTo>
                    <a:pt x="20" y="20"/>
                  </a:lnTo>
                  <a:lnTo>
                    <a:pt x="43" y="3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9" name="Freeform 374"/>
            <p:cNvSpPr>
              <a:spLocks/>
            </p:cNvSpPr>
            <p:nvPr/>
          </p:nvSpPr>
          <p:spPr bwMode="auto">
            <a:xfrm rot="10800000">
              <a:off x="9414508" y="6413392"/>
              <a:ext cx="108808" cy="108008"/>
            </a:xfrm>
            <a:custGeom>
              <a:avLst/>
              <a:gdLst>
                <a:gd name="T0" fmla="*/ 67 w 136"/>
                <a:gd name="T1" fmla="*/ 0 h 135"/>
                <a:gd name="T2" fmla="*/ 93 w 136"/>
                <a:gd name="T3" fmla="*/ 5 h 135"/>
                <a:gd name="T4" fmla="*/ 116 w 136"/>
                <a:gd name="T5" fmla="*/ 20 h 135"/>
                <a:gd name="T6" fmla="*/ 130 w 136"/>
                <a:gd name="T7" fmla="*/ 40 h 135"/>
                <a:gd name="T8" fmla="*/ 136 w 136"/>
                <a:gd name="T9" fmla="*/ 66 h 135"/>
                <a:gd name="T10" fmla="*/ 130 w 136"/>
                <a:gd name="T11" fmla="*/ 92 h 135"/>
                <a:gd name="T12" fmla="*/ 116 w 136"/>
                <a:gd name="T13" fmla="*/ 115 h 135"/>
                <a:gd name="T14" fmla="*/ 93 w 136"/>
                <a:gd name="T15" fmla="*/ 129 h 135"/>
                <a:gd name="T16" fmla="*/ 70 w 136"/>
                <a:gd name="T17" fmla="*/ 135 h 135"/>
                <a:gd name="T18" fmla="*/ 44 w 136"/>
                <a:gd name="T19" fmla="*/ 129 h 135"/>
                <a:gd name="T20" fmla="*/ 21 w 136"/>
                <a:gd name="T21" fmla="*/ 115 h 135"/>
                <a:gd name="T22" fmla="*/ 3 w 136"/>
                <a:gd name="T23" fmla="*/ 95 h 135"/>
                <a:gd name="T24" fmla="*/ 0 w 136"/>
                <a:gd name="T25" fmla="*/ 69 h 135"/>
                <a:gd name="T26" fmla="*/ 3 w 136"/>
                <a:gd name="T27" fmla="*/ 43 h 135"/>
                <a:gd name="T28" fmla="*/ 21 w 136"/>
                <a:gd name="T29" fmla="*/ 20 h 135"/>
                <a:gd name="T30" fmla="*/ 41 w 136"/>
                <a:gd name="T31" fmla="*/ 5 h 135"/>
                <a:gd name="T32" fmla="*/ 67 w 136"/>
                <a:gd name="T3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93" y="5"/>
                  </a:lnTo>
                  <a:lnTo>
                    <a:pt x="116" y="20"/>
                  </a:lnTo>
                  <a:lnTo>
                    <a:pt x="130" y="40"/>
                  </a:lnTo>
                  <a:lnTo>
                    <a:pt x="136" y="66"/>
                  </a:lnTo>
                  <a:lnTo>
                    <a:pt x="130" y="92"/>
                  </a:lnTo>
                  <a:lnTo>
                    <a:pt x="116" y="115"/>
                  </a:lnTo>
                  <a:lnTo>
                    <a:pt x="93" y="129"/>
                  </a:lnTo>
                  <a:lnTo>
                    <a:pt x="70" y="135"/>
                  </a:lnTo>
                  <a:lnTo>
                    <a:pt x="44" y="129"/>
                  </a:lnTo>
                  <a:lnTo>
                    <a:pt x="21" y="115"/>
                  </a:lnTo>
                  <a:lnTo>
                    <a:pt x="3" y="95"/>
                  </a:lnTo>
                  <a:lnTo>
                    <a:pt x="0" y="69"/>
                  </a:lnTo>
                  <a:lnTo>
                    <a:pt x="3" y="43"/>
                  </a:lnTo>
                  <a:lnTo>
                    <a:pt x="21" y="20"/>
                  </a:lnTo>
                  <a:lnTo>
                    <a:pt x="41" y="5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654" name="Group 1653"/>
          <p:cNvGrpSpPr/>
          <p:nvPr/>
        </p:nvGrpSpPr>
        <p:grpSpPr>
          <a:xfrm>
            <a:off x="738901" y="2999586"/>
            <a:ext cx="1681294" cy="1683635"/>
            <a:chOff x="2673350" y="7938"/>
            <a:chExt cx="6840538" cy="6850062"/>
          </a:xfrm>
          <a:solidFill>
            <a:schemeClr val="bg1">
              <a:alpha val="11000"/>
            </a:schemeClr>
          </a:solidFill>
        </p:grpSpPr>
        <p:sp>
          <p:nvSpPr>
            <p:cNvPr id="1655" name="Freeform 1702"/>
            <p:cNvSpPr>
              <a:spLocks/>
            </p:cNvSpPr>
            <p:nvPr/>
          </p:nvSpPr>
          <p:spPr bwMode="auto">
            <a:xfrm>
              <a:off x="3241675" y="7938"/>
              <a:ext cx="6272213" cy="3424238"/>
            </a:xfrm>
            <a:custGeom>
              <a:avLst/>
              <a:gdLst>
                <a:gd name="T0" fmla="*/ 1915 w 3951"/>
                <a:gd name="T1" fmla="*/ 3 h 2157"/>
                <a:gd name="T2" fmla="*/ 2157 w 3951"/>
                <a:gd name="T3" fmla="*/ 30 h 2157"/>
                <a:gd name="T4" fmla="*/ 2392 w 3951"/>
                <a:gd name="T5" fmla="*/ 84 h 2157"/>
                <a:gd name="T6" fmla="*/ 2618 w 3951"/>
                <a:gd name="T7" fmla="*/ 163 h 2157"/>
                <a:gd name="T8" fmla="*/ 2835 w 3951"/>
                <a:gd name="T9" fmla="*/ 267 h 2157"/>
                <a:gd name="T10" fmla="*/ 3039 w 3951"/>
                <a:gd name="T11" fmla="*/ 396 h 2157"/>
                <a:gd name="T12" fmla="*/ 3229 w 3951"/>
                <a:gd name="T13" fmla="*/ 548 h 2157"/>
                <a:gd name="T14" fmla="*/ 3403 w 3951"/>
                <a:gd name="T15" fmla="*/ 720 h 2157"/>
                <a:gd name="T16" fmla="*/ 3555 w 3951"/>
                <a:gd name="T17" fmla="*/ 912 h 2157"/>
                <a:gd name="T18" fmla="*/ 3683 w 3951"/>
                <a:gd name="T19" fmla="*/ 1115 h 2157"/>
                <a:gd name="T20" fmla="*/ 3787 w 3951"/>
                <a:gd name="T21" fmla="*/ 1331 h 2157"/>
                <a:gd name="T22" fmla="*/ 3867 w 3951"/>
                <a:gd name="T23" fmla="*/ 1557 h 2157"/>
                <a:gd name="T24" fmla="*/ 3921 w 3951"/>
                <a:gd name="T25" fmla="*/ 1793 h 2157"/>
                <a:gd name="T26" fmla="*/ 3947 w 3951"/>
                <a:gd name="T27" fmla="*/ 2034 h 2157"/>
                <a:gd name="T28" fmla="*/ 3886 w 3951"/>
                <a:gd name="T29" fmla="*/ 2157 h 2157"/>
                <a:gd name="T30" fmla="*/ 3873 w 3951"/>
                <a:gd name="T31" fmla="*/ 1920 h 2157"/>
                <a:gd name="T32" fmla="*/ 3834 w 3951"/>
                <a:gd name="T33" fmla="*/ 1688 h 2157"/>
                <a:gd name="T34" fmla="*/ 3770 w 3951"/>
                <a:gd name="T35" fmla="*/ 1464 h 2157"/>
                <a:gd name="T36" fmla="*/ 3681 w 3951"/>
                <a:gd name="T37" fmla="*/ 1249 h 2157"/>
                <a:gd name="T38" fmla="*/ 3567 w 3951"/>
                <a:gd name="T39" fmla="*/ 1045 h 2157"/>
                <a:gd name="T40" fmla="*/ 3432 w 3951"/>
                <a:gd name="T41" fmla="*/ 854 h 2157"/>
                <a:gd name="T42" fmla="*/ 3273 w 3951"/>
                <a:gd name="T43" fmla="*/ 677 h 2157"/>
                <a:gd name="T44" fmla="*/ 3095 w 3951"/>
                <a:gd name="T45" fmla="*/ 519 h 2157"/>
                <a:gd name="T46" fmla="*/ 2904 w 3951"/>
                <a:gd name="T47" fmla="*/ 383 h 2157"/>
                <a:gd name="T48" fmla="*/ 2700 w 3951"/>
                <a:gd name="T49" fmla="*/ 270 h 2157"/>
                <a:gd name="T50" fmla="*/ 2485 w 3951"/>
                <a:gd name="T51" fmla="*/ 181 h 2157"/>
                <a:gd name="T52" fmla="*/ 2261 w 3951"/>
                <a:gd name="T53" fmla="*/ 117 h 2157"/>
                <a:gd name="T54" fmla="*/ 2030 w 3951"/>
                <a:gd name="T55" fmla="*/ 77 h 2157"/>
                <a:gd name="T56" fmla="*/ 1792 w 3951"/>
                <a:gd name="T57" fmla="*/ 64 h 2157"/>
                <a:gd name="T58" fmla="*/ 1548 w 3951"/>
                <a:gd name="T59" fmla="*/ 79 h 2157"/>
                <a:gd name="T60" fmla="*/ 1310 w 3951"/>
                <a:gd name="T61" fmla="*/ 121 h 2157"/>
                <a:gd name="T62" fmla="*/ 1079 w 3951"/>
                <a:gd name="T63" fmla="*/ 189 h 2157"/>
                <a:gd name="T64" fmla="*/ 860 w 3951"/>
                <a:gd name="T65" fmla="*/ 283 h 2157"/>
                <a:gd name="T66" fmla="*/ 652 w 3951"/>
                <a:gd name="T67" fmla="*/ 401 h 2157"/>
                <a:gd name="T68" fmla="*/ 459 w 3951"/>
                <a:gd name="T69" fmla="*/ 542 h 2157"/>
                <a:gd name="T70" fmla="*/ 283 w 3951"/>
                <a:gd name="T71" fmla="*/ 706 h 2157"/>
                <a:gd name="T72" fmla="*/ 124 w 3951"/>
                <a:gd name="T73" fmla="*/ 892 h 2157"/>
                <a:gd name="T74" fmla="*/ 0 w 3951"/>
                <a:gd name="T75" fmla="*/ 956 h 2157"/>
                <a:gd name="T76" fmla="*/ 142 w 3951"/>
                <a:gd name="T77" fmla="*/ 765 h 2157"/>
                <a:gd name="T78" fmla="*/ 305 w 3951"/>
                <a:gd name="T79" fmla="*/ 593 h 2157"/>
                <a:gd name="T80" fmla="*/ 483 w 3951"/>
                <a:gd name="T81" fmla="*/ 442 h 2157"/>
                <a:gd name="T82" fmla="*/ 676 w 3951"/>
                <a:gd name="T83" fmla="*/ 311 h 2157"/>
                <a:gd name="T84" fmla="*/ 880 w 3951"/>
                <a:gd name="T85" fmla="*/ 201 h 2157"/>
                <a:gd name="T86" fmla="*/ 1096 w 3951"/>
                <a:gd name="T87" fmla="*/ 114 h 2157"/>
                <a:gd name="T88" fmla="*/ 1321 w 3951"/>
                <a:gd name="T89" fmla="*/ 51 h 2157"/>
                <a:gd name="T90" fmla="*/ 1555 w 3951"/>
                <a:gd name="T91" fmla="*/ 13 h 2157"/>
                <a:gd name="T92" fmla="*/ 1792 w 3951"/>
                <a:gd name="T93" fmla="*/ 0 h 2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951" h="2157">
                  <a:moveTo>
                    <a:pt x="1792" y="0"/>
                  </a:moveTo>
                  <a:lnTo>
                    <a:pt x="1915" y="3"/>
                  </a:lnTo>
                  <a:lnTo>
                    <a:pt x="2037" y="13"/>
                  </a:lnTo>
                  <a:lnTo>
                    <a:pt x="2157" y="30"/>
                  </a:lnTo>
                  <a:lnTo>
                    <a:pt x="2275" y="54"/>
                  </a:lnTo>
                  <a:lnTo>
                    <a:pt x="2392" y="84"/>
                  </a:lnTo>
                  <a:lnTo>
                    <a:pt x="2507" y="119"/>
                  </a:lnTo>
                  <a:lnTo>
                    <a:pt x="2618" y="163"/>
                  </a:lnTo>
                  <a:lnTo>
                    <a:pt x="2728" y="212"/>
                  </a:lnTo>
                  <a:lnTo>
                    <a:pt x="2835" y="267"/>
                  </a:lnTo>
                  <a:lnTo>
                    <a:pt x="2938" y="328"/>
                  </a:lnTo>
                  <a:lnTo>
                    <a:pt x="3039" y="396"/>
                  </a:lnTo>
                  <a:lnTo>
                    <a:pt x="3136" y="468"/>
                  </a:lnTo>
                  <a:lnTo>
                    <a:pt x="3229" y="548"/>
                  </a:lnTo>
                  <a:lnTo>
                    <a:pt x="3318" y="631"/>
                  </a:lnTo>
                  <a:lnTo>
                    <a:pt x="3403" y="720"/>
                  </a:lnTo>
                  <a:lnTo>
                    <a:pt x="3482" y="815"/>
                  </a:lnTo>
                  <a:lnTo>
                    <a:pt x="3555" y="912"/>
                  </a:lnTo>
                  <a:lnTo>
                    <a:pt x="3622" y="1011"/>
                  </a:lnTo>
                  <a:lnTo>
                    <a:pt x="3683" y="1115"/>
                  </a:lnTo>
                  <a:lnTo>
                    <a:pt x="3738" y="1222"/>
                  </a:lnTo>
                  <a:lnTo>
                    <a:pt x="3787" y="1331"/>
                  </a:lnTo>
                  <a:lnTo>
                    <a:pt x="3830" y="1443"/>
                  </a:lnTo>
                  <a:lnTo>
                    <a:pt x="3867" y="1557"/>
                  </a:lnTo>
                  <a:lnTo>
                    <a:pt x="3897" y="1674"/>
                  </a:lnTo>
                  <a:lnTo>
                    <a:pt x="3921" y="1793"/>
                  </a:lnTo>
                  <a:lnTo>
                    <a:pt x="3938" y="1912"/>
                  </a:lnTo>
                  <a:lnTo>
                    <a:pt x="3947" y="2034"/>
                  </a:lnTo>
                  <a:lnTo>
                    <a:pt x="3951" y="2157"/>
                  </a:lnTo>
                  <a:lnTo>
                    <a:pt x="3886" y="2157"/>
                  </a:lnTo>
                  <a:lnTo>
                    <a:pt x="3883" y="2038"/>
                  </a:lnTo>
                  <a:lnTo>
                    <a:pt x="3873" y="1920"/>
                  </a:lnTo>
                  <a:lnTo>
                    <a:pt x="3856" y="1803"/>
                  </a:lnTo>
                  <a:lnTo>
                    <a:pt x="3834" y="1688"/>
                  </a:lnTo>
                  <a:lnTo>
                    <a:pt x="3805" y="1576"/>
                  </a:lnTo>
                  <a:lnTo>
                    <a:pt x="3770" y="1464"/>
                  </a:lnTo>
                  <a:lnTo>
                    <a:pt x="3728" y="1356"/>
                  </a:lnTo>
                  <a:lnTo>
                    <a:pt x="3681" y="1249"/>
                  </a:lnTo>
                  <a:lnTo>
                    <a:pt x="3627" y="1146"/>
                  </a:lnTo>
                  <a:lnTo>
                    <a:pt x="3567" y="1045"/>
                  </a:lnTo>
                  <a:lnTo>
                    <a:pt x="3503" y="948"/>
                  </a:lnTo>
                  <a:lnTo>
                    <a:pt x="3432" y="854"/>
                  </a:lnTo>
                  <a:lnTo>
                    <a:pt x="3355" y="764"/>
                  </a:lnTo>
                  <a:lnTo>
                    <a:pt x="3273" y="677"/>
                  </a:lnTo>
                  <a:lnTo>
                    <a:pt x="3186" y="595"/>
                  </a:lnTo>
                  <a:lnTo>
                    <a:pt x="3095" y="519"/>
                  </a:lnTo>
                  <a:lnTo>
                    <a:pt x="3002" y="448"/>
                  </a:lnTo>
                  <a:lnTo>
                    <a:pt x="2904" y="383"/>
                  </a:lnTo>
                  <a:lnTo>
                    <a:pt x="2803" y="324"/>
                  </a:lnTo>
                  <a:lnTo>
                    <a:pt x="2700" y="270"/>
                  </a:lnTo>
                  <a:lnTo>
                    <a:pt x="2593" y="223"/>
                  </a:lnTo>
                  <a:lnTo>
                    <a:pt x="2485" y="181"/>
                  </a:lnTo>
                  <a:lnTo>
                    <a:pt x="2375" y="146"/>
                  </a:lnTo>
                  <a:lnTo>
                    <a:pt x="2261" y="117"/>
                  </a:lnTo>
                  <a:lnTo>
                    <a:pt x="2147" y="93"/>
                  </a:lnTo>
                  <a:lnTo>
                    <a:pt x="2030" y="77"/>
                  </a:lnTo>
                  <a:lnTo>
                    <a:pt x="1911" y="67"/>
                  </a:lnTo>
                  <a:lnTo>
                    <a:pt x="1792" y="64"/>
                  </a:lnTo>
                  <a:lnTo>
                    <a:pt x="1670" y="68"/>
                  </a:lnTo>
                  <a:lnTo>
                    <a:pt x="1548" y="79"/>
                  </a:lnTo>
                  <a:lnTo>
                    <a:pt x="1428" y="96"/>
                  </a:lnTo>
                  <a:lnTo>
                    <a:pt x="1310" y="121"/>
                  </a:lnTo>
                  <a:lnTo>
                    <a:pt x="1193" y="151"/>
                  </a:lnTo>
                  <a:lnTo>
                    <a:pt x="1079" y="189"/>
                  </a:lnTo>
                  <a:lnTo>
                    <a:pt x="968" y="232"/>
                  </a:lnTo>
                  <a:lnTo>
                    <a:pt x="860" y="283"/>
                  </a:lnTo>
                  <a:lnTo>
                    <a:pt x="754" y="339"/>
                  </a:lnTo>
                  <a:lnTo>
                    <a:pt x="652" y="401"/>
                  </a:lnTo>
                  <a:lnTo>
                    <a:pt x="554" y="469"/>
                  </a:lnTo>
                  <a:lnTo>
                    <a:pt x="459" y="542"/>
                  </a:lnTo>
                  <a:lnTo>
                    <a:pt x="369" y="622"/>
                  </a:lnTo>
                  <a:lnTo>
                    <a:pt x="283" y="706"/>
                  </a:lnTo>
                  <a:lnTo>
                    <a:pt x="201" y="796"/>
                  </a:lnTo>
                  <a:lnTo>
                    <a:pt x="124" y="892"/>
                  </a:lnTo>
                  <a:lnTo>
                    <a:pt x="52" y="992"/>
                  </a:lnTo>
                  <a:lnTo>
                    <a:pt x="0" y="956"/>
                  </a:lnTo>
                  <a:lnTo>
                    <a:pt x="69" y="858"/>
                  </a:lnTo>
                  <a:lnTo>
                    <a:pt x="142" y="765"/>
                  </a:lnTo>
                  <a:lnTo>
                    <a:pt x="221" y="677"/>
                  </a:lnTo>
                  <a:lnTo>
                    <a:pt x="305" y="593"/>
                  </a:lnTo>
                  <a:lnTo>
                    <a:pt x="391" y="515"/>
                  </a:lnTo>
                  <a:lnTo>
                    <a:pt x="483" y="442"/>
                  </a:lnTo>
                  <a:lnTo>
                    <a:pt x="577" y="373"/>
                  </a:lnTo>
                  <a:lnTo>
                    <a:pt x="676" y="311"/>
                  </a:lnTo>
                  <a:lnTo>
                    <a:pt x="776" y="253"/>
                  </a:lnTo>
                  <a:lnTo>
                    <a:pt x="880" y="201"/>
                  </a:lnTo>
                  <a:lnTo>
                    <a:pt x="987" y="155"/>
                  </a:lnTo>
                  <a:lnTo>
                    <a:pt x="1096" y="114"/>
                  </a:lnTo>
                  <a:lnTo>
                    <a:pt x="1207" y="80"/>
                  </a:lnTo>
                  <a:lnTo>
                    <a:pt x="1321" y="51"/>
                  </a:lnTo>
                  <a:lnTo>
                    <a:pt x="1437" y="29"/>
                  </a:lnTo>
                  <a:lnTo>
                    <a:pt x="1555" y="13"/>
                  </a:lnTo>
                  <a:lnTo>
                    <a:pt x="1673" y="3"/>
                  </a:lnTo>
                  <a:lnTo>
                    <a:pt x="17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56" name="Freeform 1703"/>
            <p:cNvSpPr>
              <a:spLocks/>
            </p:cNvSpPr>
            <p:nvPr/>
          </p:nvSpPr>
          <p:spPr bwMode="auto">
            <a:xfrm>
              <a:off x="2673350" y="3727450"/>
              <a:ext cx="5219700" cy="3130550"/>
            </a:xfrm>
            <a:custGeom>
              <a:avLst/>
              <a:gdLst>
                <a:gd name="T0" fmla="*/ 79 w 3288"/>
                <a:gd name="T1" fmla="*/ 119 h 1972"/>
                <a:gd name="T2" fmla="*/ 126 w 3288"/>
                <a:gd name="T3" fmla="*/ 352 h 1972"/>
                <a:gd name="T4" fmla="*/ 199 w 3288"/>
                <a:gd name="T5" fmla="*/ 576 h 1972"/>
                <a:gd name="T6" fmla="*/ 297 w 3288"/>
                <a:gd name="T7" fmla="*/ 791 h 1972"/>
                <a:gd name="T8" fmla="*/ 419 w 3288"/>
                <a:gd name="T9" fmla="*/ 994 h 1972"/>
                <a:gd name="T10" fmla="*/ 565 w 3288"/>
                <a:gd name="T11" fmla="*/ 1182 h 1972"/>
                <a:gd name="T12" fmla="*/ 732 w 3288"/>
                <a:gd name="T13" fmla="*/ 1354 h 1972"/>
                <a:gd name="T14" fmla="*/ 918 w 3288"/>
                <a:gd name="T15" fmla="*/ 1507 h 1972"/>
                <a:gd name="T16" fmla="*/ 1120 w 3288"/>
                <a:gd name="T17" fmla="*/ 1637 h 1972"/>
                <a:gd name="T18" fmla="*/ 1334 w 3288"/>
                <a:gd name="T19" fmla="*/ 1743 h 1972"/>
                <a:gd name="T20" fmla="*/ 1558 w 3288"/>
                <a:gd name="T21" fmla="*/ 1823 h 1972"/>
                <a:gd name="T22" fmla="*/ 1790 w 3288"/>
                <a:gd name="T23" fmla="*/ 1876 h 1972"/>
                <a:gd name="T24" fmla="*/ 2029 w 3288"/>
                <a:gd name="T25" fmla="*/ 1904 h 1972"/>
                <a:gd name="T26" fmla="*/ 2268 w 3288"/>
                <a:gd name="T27" fmla="*/ 1904 h 1972"/>
                <a:gd name="T28" fmla="*/ 2500 w 3288"/>
                <a:gd name="T29" fmla="*/ 1879 h 1972"/>
                <a:gd name="T30" fmla="*/ 2725 w 3288"/>
                <a:gd name="T31" fmla="*/ 1828 h 1972"/>
                <a:gd name="T32" fmla="*/ 2944 w 3288"/>
                <a:gd name="T33" fmla="*/ 1752 h 1972"/>
                <a:gd name="T34" fmla="*/ 3155 w 3288"/>
                <a:gd name="T35" fmla="*/ 1651 h 1972"/>
                <a:gd name="T36" fmla="*/ 3288 w 3288"/>
                <a:gd name="T37" fmla="*/ 1647 h 1972"/>
                <a:gd name="T38" fmla="*/ 3079 w 3288"/>
                <a:gd name="T39" fmla="*/ 1762 h 1972"/>
                <a:gd name="T40" fmla="*/ 2857 w 3288"/>
                <a:gd name="T41" fmla="*/ 1854 h 1972"/>
                <a:gd name="T42" fmla="*/ 2627 w 3288"/>
                <a:gd name="T43" fmla="*/ 1918 h 1972"/>
                <a:gd name="T44" fmla="*/ 2391 w 3288"/>
                <a:gd name="T45" fmla="*/ 1959 h 1972"/>
                <a:gd name="T46" fmla="*/ 2150 w 3288"/>
                <a:gd name="T47" fmla="*/ 1972 h 1972"/>
                <a:gd name="T48" fmla="*/ 1901 w 3288"/>
                <a:gd name="T49" fmla="*/ 1958 h 1972"/>
                <a:gd name="T50" fmla="*/ 1658 w 3288"/>
                <a:gd name="T51" fmla="*/ 1916 h 1972"/>
                <a:gd name="T52" fmla="*/ 1423 w 3288"/>
                <a:gd name="T53" fmla="*/ 1846 h 1972"/>
                <a:gd name="T54" fmla="*/ 1197 w 3288"/>
                <a:gd name="T55" fmla="*/ 1751 h 1972"/>
                <a:gd name="T56" fmla="*/ 983 w 3288"/>
                <a:gd name="T57" fmla="*/ 1629 h 1972"/>
                <a:gd name="T58" fmla="*/ 782 w 3288"/>
                <a:gd name="T59" fmla="*/ 1484 h 1972"/>
                <a:gd name="T60" fmla="*/ 600 w 3288"/>
                <a:gd name="T61" fmla="*/ 1315 h 1972"/>
                <a:gd name="T62" fmla="*/ 439 w 3288"/>
                <a:gd name="T63" fmla="*/ 1129 h 1972"/>
                <a:gd name="T64" fmla="*/ 300 w 3288"/>
                <a:gd name="T65" fmla="*/ 927 h 1972"/>
                <a:gd name="T66" fmla="*/ 187 w 3288"/>
                <a:gd name="T67" fmla="*/ 712 h 1972"/>
                <a:gd name="T68" fmla="*/ 98 w 3288"/>
                <a:gd name="T69" fmla="*/ 486 h 1972"/>
                <a:gd name="T70" fmla="*/ 35 w 3288"/>
                <a:gd name="T71" fmla="*/ 249 h 1972"/>
                <a:gd name="T72" fmla="*/ 0 w 3288"/>
                <a:gd name="T73" fmla="*/ 5 h 1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288" h="1972">
                  <a:moveTo>
                    <a:pt x="64" y="0"/>
                  </a:moveTo>
                  <a:lnTo>
                    <a:pt x="79" y="119"/>
                  </a:lnTo>
                  <a:lnTo>
                    <a:pt x="98" y="236"/>
                  </a:lnTo>
                  <a:lnTo>
                    <a:pt x="126" y="352"/>
                  </a:lnTo>
                  <a:lnTo>
                    <a:pt x="160" y="465"/>
                  </a:lnTo>
                  <a:lnTo>
                    <a:pt x="199" y="576"/>
                  </a:lnTo>
                  <a:lnTo>
                    <a:pt x="245" y="685"/>
                  </a:lnTo>
                  <a:lnTo>
                    <a:pt x="297" y="791"/>
                  </a:lnTo>
                  <a:lnTo>
                    <a:pt x="356" y="894"/>
                  </a:lnTo>
                  <a:lnTo>
                    <a:pt x="419" y="994"/>
                  </a:lnTo>
                  <a:lnTo>
                    <a:pt x="490" y="1089"/>
                  </a:lnTo>
                  <a:lnTo>
                    <a:pt x="565" y="1182"/>
                  </a:lnTo>
                  <a:lnTo>
                    <a:pt x="646" y="1270"/>
                  </a:lnTo>
                  <a:lnTo>
                    <a:pt x="732" y="1354"/>
                  </a:lnTo>
                  <a:lnTo>
                    <a:pt x="824" y="1434"/>
                  </a:lnTo>
                  <a:lnTo>
                    <a:pt x="918" y="1507"/>
                  </a:lnTo>
                  <a:lnTo>
                    <a:pt x="1018" y="1575"/>
                  </a:lnTo>
                  <a:lnTo>
                    <a:pt x="1120" y="1637"/>
                  </a:lnTo>
                  <a:lnTo>
                    <a:pt x="1225" y="1693"/>
                  </a:lnTo>
                  <a:lnTo>
                    <a:pt x="1334" y="1743"/>
                  </a:lnTo>
                  <a:lnTo>
                    <a:pt x="1445" y="1786"/>
                  </a:lnTo>
                  <a:lnTo>
                    <a:pt x="1558" y="1823"/>
                  </a:lnTo>
                  <a:lnTo>
                    <a:pt x="1673" y="1853"/>
                  </a:lnTo>
                  <a:lnTo>
                    <a:pt x="1790" y="1876"/>
                  </a:lnTo>
                  <a:lnTo>
                    <a:pt x="1909" y="1893"/>
                  </a:lnTo>
                  <a:lnTo>
                    <a:pt x="2029" y="1904"/>
                  </a:lnTo>
                  <a:lnTo>
                    <a:pt x="2150" y="1908"/>
                  </a:lnTo>
                  <a:lnTo>
                    <a:pt x="2268" y="1904"/>
                  </a:lnTo>
                  <a:lnTo>
                    <a:pt x="2384" y="1895"/>
                  </a:lnTo>
                  <a:lnTo>
                    <a:pt x="2500" y="1879"/>
                  </a:lnTo>
                  <a:lnTo>
                    <a:pt x="2612" y="1855"/>
                  </a:lnTo>
                  <a:lnTo>
                    <a:pt x="2725" y="1828"/>
                  </a:lnTo>
                  <a:lnTo>
                    <a:pt x="2836" y="1793"/>
                  </a:lnTo>
                  <a:lnTo>
                    <a:pt x="2944" y="1752"/>
                  </a:lnTo>
                  <a:lnTo>
                    <a:pt x="3050" y="1705"/>
                  </a:lnTo>
                  <a:lnTo>
                    <a:pt x="3155" y="1651"/>
                  </a:lnTo>
                  <a:lnTo>
                    <a:pt x="3254" y="1594"/>
                  </a:lnTo>
                  <a:lnTo>
                    <a:pt x="3288" y="1647"/>
                  </a:lnTo>
                  <a:lnTo>
                    <a:pt x="3185" y="1709"/>
                  </a:lnTo>
                  <a:lnTo>
                    <a:pt x="3079" y="1762"/>
                  </a:lnTo>
                  <a:lnTo>
                    <a:pt x="2969" y="1811"/>
                  </a:lnTo>
                  <a:lnTo>
                    <a:pt x="2857" y="1854"/>
                  </a:lnTo>
                  <a:lnTo>
                    <a:pt x="2743" y="1890"/>
                  </a:lnTo>
                  <a:lnTo>
                    <a:pt x="2627" y="1918"/>
                  </a:lnTo>
                  <a:lnTo>
                    <a:pt x="2510" y="1942"/>
                  </a:lnTo>
                  <a:lnTo>
                    <a:pt x="2391" y="1959"/>
                  </a:lnTo>
                  <a:lnTo>
                    <a:pt x="2272" y="1968"/>
                  </a:lnTo>
                  <a:lnTo>
                    <a:pt x="2150" y="1972"/>
                  </a:lnTo>
                  <a:lnTo>
                    <a:pt x="2025" y="1968"/>
                  </a:lnTo>
                  <a:lnTo>
                    <a:pt x="1901" y="1958"/>
                  </a:lnTo>
                  <a:lnTo>
                    <a:pt x="1779" y="1941"/>
                  </a:lnTo>
                  <a:lnTo>
                    <a:pt x="1658" y="1916"/>
                  </a:lnTo>
                  <a:lnTo>
                    <a:pt x="1539" y="1884"/>
                  </a:lnTo>
                  <a:lnTo>
                    <a:pt x="1423" y="1846"/>
                  </a:lnTo>
                  <a:lnTo>
                    <a:pt x="1309" y="1802"/>
                  </a:lnTo>
                  <a:lnTo>
                    <a:pt x="1197" y="1751"/>
                  </a:lnTo>
                  <a:lnTo>
                    <a:pt x="1089" y="1693"/>
                  </a:lnTo>
                  <a:lnTo>
                    <a:pt x="983" y="1629"/>
                  </a:lnTo>
                  <a:lnTo>
                    <a:pt x="880" y="1560"/>
                  </a:lnTo>
                  <a:lnTo>
                    <a:pt x="782" y="1484"/>
                  </a:lnTo>
                  <a:lnTo>
                    <a:pt x="688" y="1402"/>
                  </a:lnTo>
                  <a:lnTo>
                    <a:pt x="600" y="1315"/>
                  </a:lnTo>
                  <a:lnTo>
                    <a:pt x="516" y="1224"/>
                  </a:lnTo>
                  <a:lnTo>
                    <a:pt x="439" y="1129"/>
                  </a:lnTo>
                  <a:lnTo>
                    <a:pt x="367" y="1030"/>
                  </a:lnTo>
                  <a:lnTo>
                    <a:pt x="300" y="927"/>
                  </a:lnTo>
                  <a:lnTo>
                    <a:pt x="241" y="821"/>
                  </a:lnTo>
                  <a:lnTo>
                    <a:pt x="187" y="712"/>
                  </a:lnTo>
                  <a:lnTo>
                    <a:pt x="139" y="600"/>
                  </a:lnTo>
                  <a:lnTo>
                    <a:pt x="98" y="486"/>
                  </a:lnTo>
                  <a:lnTo>
                    <a:pt x="63" y="368"/>
                  </a:lnTo>
                  <a:lnTo>
                    <a:pt x="35" y="249"/>
                  </a:lnTo>
                  <a:lnTo>
                    <a:pt x="14" y="128"/>
                  </a:lnTo>
                  <a:lnTo>
                    <a:pt x="0" y="5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59" name="Freeform 1706"/>
            <p:cNvSpPr>
              <a:spLocks/>
            </p:cNvSpPr>
            <p:nvPr/>
          </p:nvSpPr>
          <p:spPr bwMode="auto">
            <a:xfrm>
              <a:off x="6092825" y="309563"/>
              <a:ext cx="3116263" cy="5710238"/>
            </a:xfrm>
            <a:custGeom>
              <a:avLst/>
              <a:gdLst>
                <a:gd name="T0" fmla="*/ 116 w 1963"/>
                <a:gd name="T1" fmla="*/ 3 h 3597"/>
                <a:gd name="T2" fmla="*/ 343 w 1963"/>
                <a:gd name="T3" fmla="*/ 30 h 3597"/>
                <a:gd name="T4" fmla="*/ 563 w 1963"/>
                <a:gd name="T5" fmla="*/ 83 h 3597"/>
                <a:gd name="T6" fmla="*/ 774 w 1963"/>
                <a:gd name="T7" fmla="*/ 160 h 3597"/>
                <a:gd name="T8" fmla="*/ 974 w 1963"/>
                <a:gd name="T9" fmla="*/ 259 h 3597"/>
                <a:gd name="T10" fmla="*/ 1163 w 1963"/>
                <a:gd name="T11" fmla="*/ 381 h 3597"/>
                <a:gd name="T12" fmla="*/ 1336 w 1963"/>
                <a:gd name="T13" fmla="*/ 525 h 3597"/>
                <a:gd name="T14" fmla="*/ 1493 w 1963"/>
                <a:gd name="T15" fmla="*/ 689 h 3597"/>
                <a:gd name="T16" fmla="*/ 1632 w 1963"/>
                <a:gd name="T17" fmla="*/ 872 h 3597"/>
                <a:gd name="T18" fmla="*/ 1753 w 1963"/>
                <a:gd name="T19" fmla="*/ 1079 h 3597"/>
                <a:gd name="T20" fmla="*/ 1847 w 1963"/>
                <a:gd name="T21" fmla="*/ 1297 h 3597"/>
                <a:gd name="T22" fmla="*/ 1914 w 1963"/>
                <a:gd name="T23" fmla="*/ 1523 h 3597"/>
                <a:gd name="T24" fmla="*/ 1953 w 1963"/>
                <a:gd name="T25" fmla="*/ 1755 h 3597"/>
                <a:gd name="T26" fmla="*/ 1963 w 1963"/>
                <a:gd name="T27" fmla="*/ 1991 h 3597"/>
                <a:gd name="T28" fmla="*/ 1945 w 1963"/>
                <a:gd name="T29" fmla="*/ 2228 h 3597"/>
                <a:gd name="T30" fmla="*/ 1899 w 1963"/>
                <a:gd name="T31" fmla="*/ 2465 h 3597"/>
                <a:gd name="T32" fmla="*/ 1825 w 1963"/>
                <a:gd name="T33" fmla="*/ 2691 h 3597"/>
                <a:gd name="T34" fmla="*/ 1725 w 1963"/>
                <a:gd name="T35" fmla="*/ 2905 h 3597"/>
                <a:gd name="T36" fmla="*/ 1601 w 1963"/>
                <a:gd name="T37" fmla="*/ 3104 h 3597"/>
                <a:gd name="T38" fmla="*/ 1453 w 1963"/>
                <a:gd name="T39" fmla="*/ 3287 h 3597"/>
                <a:gd name="T40" fmla="*/ 1282 w 1963"/>
                <a:gd name="T41" fmla="*/ 3452 h 3597"/>
                <a:gd name="T42" fmla="*/ 1091 w 1963"/>
                <a:gd name="T43" fmla="*/ 3597 h 3597"/>
                <a:gd name="T44" fmla="*/ 1150 w 1963"/>
                <a:gd name="T45" fmla="*/ 3475 h 3597"/>
                <a:gd name="T46" fmla="*/ 1324 w 1963"/>
                <a:gd name="T47" fmla="*/ 3326 h 3597"/>
                <a:gd name="T48" fmla="*/ 1479 w 1963"/>
                <a:gd name="T49" fmla="*/ 3157 h 3597"/>
                <a:gd name="T50" fmla="*/ 1611 w 1963"/>
                <a:gd name="T51" fmla="*/ 2973 h 3597"/>
                <a:gd name="T52" fmla="*/ 1720 w 1963"/>
                <a:gd name="T53" fmla="*/ 2772 h 3597"/>
                <a:gd name="T54" fmla="*/ 1804 w 1963"/>
                <a:gd name="T55" fmla="*/ 2559 h 3597"/>
                <a:gd name="T56" fmla="*/ 1863 w 1963"/>
                <a:gd name="T57" fmla="*/ 2334 h 3597"/>
                <a:gd name="T58" fmla="*/ 1894 w 1963"/>
                <a:gd name="T59" fmla="*/ 2104 h 3597"/>
                <a:gd name="T60" fmla="*/ 1898 w 1963"/>
                <a:gd name="T61" fmla="*/ 1875 h 3597"/>
                <a:gd name="T62" fmla="*/ 1873 w 1963"/>
                <a:gd name="T63" fmla="*/ 1649 h 3597"/>
                <a:gd name="T64" fmla="*/ 1822 w 1963"/>
                <a:gd name="T65" fmla="*/ 1427 h 3597"/>
                <a:gd name="T66" fmla="*/ 1745 w 1963"/>
                <a:gd name="T67" fmla="*/ 1213 h 3597"/>
                <a:gd name="T68" fmla="*/ 1640 w 1963"/>
                <a:gd name="T69" fmla="*/ 1007 h 3597"/>
                <a:gd name="T70" fmla="*/ 1514 w 1963"/>
                <a:gd name="T71" fmla="*/ 817 h 3597"/>
                <a:gd name="T72" fmla="*/ 1370 w 1963"/>
                <a:gd name="T73" fmla="*/ 650 h 3597"/>
                <a:gd name="T74" fmla="*/ 1210 w 1963"/>
                <a:gd name="T75" fmla="*/ 500 h 3597"/>
                <a:gd name="T76" fmla="*/ 1036 w 1963"/>
                <a:gd name="T77" fmla="*/ 372 h 3597"/>
                <a:gd name="T78" fmla="*/ 847 w 1963"/>
                <a:gd name="T79" fmla="*/ 265 h 3597"/>
                <a:gd name="T80" fmla="*/ 648 w 1963"/>
                <a:gd name="T81" fmla="*/ 178 h 3597"/>
                <a:gd name="T82" fmla="*/ 439 w 1963"/>
                <a:gd name="T83" fmla="*/ 117 h 3597"/>
                <a:gd name="T84" fmla="*/ 222 w 1963"/>
                <a:gd name="T85" fmla="*/ 77 h 3597"/>
                <a:gd name="T86" fmla="*/ 0 w 1963"/>
                <a:gd name="T87" fmla="*/ 64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63" h="3597">
                  <a:moveTo>
                    <a:pt x="0" y="0"/>
                  </a:moveTo>
                  <a:lnTo>
                    <a:pt x="116" y="3"/>
                  </a:lnTo>
                  <a:lnTo>
                    <a:pt x="230" y="13"/>
                  </a:lnTo>
                  <a:lnTo>
                    <a:pt x="343" y="30"/>
                  </a:lnTo>
                  <a:lnTo>
                    <a:pt x="454" y="54"/>
                  </a:lnTo>
                  <a:lnTo>
                    <a:pt x="563" y="83"/>
                  </a:lnTo>
                  <a:lnTo>
                    <a:pt x="670" y="118"/>
                  </a:lnTo>
                  <a:lnTo>
                    <a:pt x="774" y="160"/>
                  </a:lnTo>
                  <a:lnTo>
                    <a:pt x="876" y="207"/>
                  </a:lnTo>
                  <a:lnTo>
                    <a:pt x="974" y="259"/>
                  </a:lnTo>
                  <a:lnTo>
                    <a:pt x="1070" y="318"/>
                  </a:lnTo>
                  <a:lnTo>
                    <a:pt x="1163" y="381"/>
                  </a:lnTo>
                  <a:lnTo>
                    <a:pt x="1252" y="451"/>
                  </a:lnTo>
                  <a:lnTo>
                    <a:pt x="1336" y="525"/>
                  </a:lnTo>
                  <a:lnTo>
                    <a:pt x="1417" y="605"/>
                  </a:lnTo>
                  <a:lnTo>
                    <a:pt x="1493" y="689"/>
                  </a:lnTo>
                  <a:lnTo>
                    <a:pt x="1565" y="778"/>
                  </a:lnTo>
                  <a:lnTo>
                    <a:pt x="1632" y="872"/>
                  </a:lnTo>
                  <a:lnTo>
                    <a:pt x="1696" y="974"/>
                  </a:lnTo>
                  <a:lnTo>
                    <a:pt x="1753" y="1079"/>
                  </a:lnTo>
                  <a:lnTo>
                    <a:pt x="1804" y="1187"/>
                  </a:lnTo>
                  <a:lnTo>
                    <a:pt x="1847" y="1297"/>
                  </a:lnTo>
                  <a:lnTo>
                    <a:pt x="1884" y="1409"/>
                  </a:lnTo>
                  <a:lnTo>
                    <a:pt x="1914" y="1523"/>
                  </a:lnTo>
                  <a:lnTo>
                    <a:pt x="1937" y="1638"/>
                  </a:lnTo>
                  <a:lnTo>
                    <a:pt x="1953" y="1755"/>
                  </a:lnTo>
                  <a:lnTo>
                    <a:pt x="1962" y="1871"/>
                  </a:lnTo>
                  <a:lnTo>
                    <a:pt x="1963" y="1991"/>
                  </a:lnTo>
                  <a:lnTo>
                    <a:pt x="1958" y="2108"/>
                  </a:lnTo>
                  <a:lnTo>
                    <a:pt x="1945" y="2228"/>
                  </a:lnTo>
                  <a:lnTo>
                    <a:pt x="1925" y="2347"/>
                  </a:lnTo>
                  <a:lnTo>
                    <a:pt x="1899" y="2465"/>
                  </a:lnTo>
                  <a:lnTo>
                    <a:pt x="1865" y="2578"/>
                  </a:lnTo>
                  <a:lnTo>
                    <a:pt x="1825" y="2691"/>
                  </a:lnTo>
                  <a:lnTo>
                    <a:pt x="1777" y="2800"/>
                  </a:lnTo>
                  <a:lnTo>
                    <a:pt x="1725" y="2905"/>
                  </a:lnTo>
                  <a:lnTo>
                    <a:pt x="1665" y="3007"/>
                  </a:lnTo>
                  <a:lnTo>
                    <a:pt x="1601" y="3104"/>
                  </a:lnTo>
                  <a:lnTo>
                    <a:pt x="1528" y="3198"/>
                  </a:lnTo>
                  <a:lnTo>
                    <a:pt x="1453" y="3287"/>
                  </a:lnTo>
                  <a:lnTo>
                    <a:pt x="1370" y="3372"/>
                  </a:lnTo>
                  <a:lnTo>
                    <a:pt x="1282" y="3452"/>
                  </a:lnTo>
                  <a:lnTo>
                    <a:pt x="1189" y="3527"/>
                  </a:lnTo>
                  <a:lnTo>
                    <a:pt x="1091" y="3597"/>
                  </a:lnTo>
                  <a:lnTo>
                    <a:pt x="1054" y="3544"/>
                  </a:lnTo>
                  <a:lnTo>
                    <a:pt x="1150" y="3475"/>
                  </a:lnTo>
                  <a:lnTo>
                    <a:pt x="1239" y="3403"/>
                  </a:lnTo>
                  <a:lnTo>
                    <a:pt x="1324" y="3326"/>
                  </a:lnTo>
                  <a:lnTo>
                    <a:pt x="1404" y="3244"/>
                  </a:lnTo>
                  <a:lnTo>
                    <a:pt x="1479" y="3157"/>
                  </a:lnTo>
                  <a:lnTo>
                    <a:pt x="1547" y="3067"/>
                  </a:lnTo>
                  <a:lnTo>
                    <a:pt x="1611" y="2973"/>
                  </a:lnTo>
                  <a:lnTo>
                    <a:pt x="1667" y="2873"/>
                  </a:lnTo>
                  <a:lnTo>
                    <a:pt x="1720" y="2772"/>
                  </a:lnTo>
                  <a:lnTo>
                    <a:pt x="1764" y="2668"/>
                  </a:lnTo>
                  <a:lnTo>
                    <a:pt x="1804" y="2559"/>
                  </a:lnTo>
                  <a:lnTo>
                    <a:pt x="1836" y="2448"/>
                  </a:lnTo>
                  <a:lnTo>
                    <a:pt x="1863" y="2334"/>
                  </a:lnTo>
                  <a:lnTo>
                    <a:pt x="1882" y="2220"/>
                  </a:lnTo>
                  <a:lnTo>
                    <a:pt x="1894" y="2104"/>
                  </a:lnTo>
                  <a:lnTo>
                    <a:pt x="1899" y="1989"/>
                  </a:lnTo>
                  <a:lnTo>
                    <a:pt x="1898" y="1875"/>
                  </a:lnTo>
                  <a:lnTo>
                    <a:pt x="1889" y="1761"/>
                  </a:lnTo>
                  <a:lnTo>
                    <a:pt x="1873" y="1649"/>
                  </a:lnTo>
                  <a:lnTo>
                    <a:pt x="1851" y="1537"/>
                  </a:lnTo>
                  <a:lnTo>
                    <a:pt x="1822" y="1427"/>
                  </a:lnTo>
                  <a:lnTo>
                    <a:pt x="1787" y="1319"/>
                  </a:lnTo>
                  <a:lnTo>
                    <a:pt x="1745" y="1213"/>
                  </a:lnTo>
                  <a:lnTo>
                    <a:pt x="1695" y="1109"/>
                  </a:lnTo>
                  <a:lnTo>
                    <a:pt x="1640" y="1007"/>
                  </a:lnTo>
                  <a:lnTo>
                    <a:pt x="1578" y="908"/>
                  </a:lnTo>
                  <a:lnTo>
                    <a:pt x="1514" y="817"/>
                  </a:lnTo>
                  <a:lnTo>
                    <a:pt x="1445" y="731"/>
                  </a:lnTo>
                  <a:lnTo>
                    <a:pt x="1370" y="650"/>
                  </a:lnTo>
                  <a:lnTo>
                    <a:pt x="1293" y="572"/>
                  </a:lnTo>
                  <a:lnTo>
                    <a:pt x="1210" y="500"/>
                  </a:lnTo>
                  <a:lnTo>
                    <a:pt x="1125" y="434"/>
                  </a:lnTo>
                  <a:lnTo>
                    <a:pt x="1036" y="372"/>
                  </a:lnTo>
                  <a:lnTo>
                    <a:pt x="943" y="316"/>
                  </a:lnTo>
                  <a:lnTo>
                    <a:pt x="847" y="265"/>
                  </a:lnTo>
                  <a:lnTo>
                    <a:pt x="749" y="219"/>
                  </a:lnTo>
                  <a:lnTo>
                    <a:pt x="648" y="178"/>
                  </a:lnTo>
                  <a:lnTo>
                    <a:pt x="545" y="144"/>
                  </a:lnTo>
                  <a:lnTo>
                    <a:pt x="439" y="117"/>
                  </a:lnTo>
                  <a:lnTo>
                    <a:pt x="331" y="93"/>
                  </a:lnTo>
                  <a:lnTo>
                    <a:pt x="222" y="77"/>
                  </a:lnTo>
                  <a:lnTo>
                    <a:pt x="112" y="68"/>
                  </a:lnTo>
                  <a:lnTo>
                    <a:pt x="0" y="6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61" name="Freeform 1708"/>
            <p:cNvSpPr>
              <a:spLocks/>
            </p:cNvSpPr>
            <p:nvPr/>
          </p:nvSpPr>
          <p:spPr bwMode="auto">
            <a:xfrm>
              <a:off x="3117850" y="465138"/>
              <a:ext cx="5440363" cy="2967038"/>
            </a:xfrm>
            <a:custGeom>
              <a:avLst/>
              <a:gdLst>
                <a:gd name="T0" fmla="*/ 2009 w 3427"/>
                <a:gd name="T1" fmla="*/ 6 h 1869"/>
                <a:gd name="T2" fmla="*/ 2235 w 3427"/>
                <a:gd name="T3" fmla="*/ 37 h 1869"/>
                <a:gd name="T4" fmla="*/ 2457 w 3427"/>
                <a:gd name="T5" fmla="*/ 95 h 1869"/>
                <a:gd name="T6" fmla="*/ 2668 w 3427"/>
                <a:gd name="T7" fmla="*/ 177 h 1869"/>
                <a:gd name="T8" fmla="*/ 2864 w 3427"/>
                <a:gd name="T9" fmla="*/ 284 h 1869"/>
                <a:gd name="T10" fmla="*/ 3046 w 3427"/>
                <a:gd name="T11" fmla="*/ 414 h 1869"/>
                <a:gd name="T12" fmla="*/ 3213 w 3427"/>
                <a:gd name="T13" fmla="*/ 566 h 1869"/>
                <a:gd name="T14" fmla="*/ 3361 w 3427"/>
                <a:gd name="T15" fmla="*/ 738 h 1869"/>
                <a:gd name="T16" fmla="*/ 3374 w 3427"/>
                <a:gd name="T17" fmla="*/ 867 h 1869"/>
                <a:gd name="T18" fmla="*/ 3240 w 3427"/>
                <a:gd name="T19" fmla="*/ 692 h 1869"/>
                <a:gd name="T20" fmla="*/ 3088 w 3427"/>
                <a:gd name="T21" fmla="*/ 535 h 1869"/>
                <a:gd name="T22" fmla="*/ 2919 w 3427"/>
                <a:gd name="T23" fmla="*/ 400 h 1869"/>
                <a:gd name="T24" fmla="*/ 2736 w 3427"/>
                <a:gd name="T25" fmla="*/ 284 h 1869"/>
                <a:gd name="T26" fmla="*/ 2539 w 3427"/>
                <a:gd name="T27" fmla="*/ 193 h 1869"/>
                <a:gd name="T28" fmla="*/ 2331 w 3427"/>
                <a:gd name="T29" fmla="*/ 125 h 1869"/>
                <a:gd name="T30" fmla="*/ 2113 w 3427"/>
                <a:gd name="T31" fmla="*/ 82 h 1869"/>
                <a:gd name="T32" fmla="*/ 1895 w 3427"/>
                <a:gd name="T33" fmla="*/ 64 h 1869"/>
                <a:gd name="T34" fmla="*/ 1678 w 3427"/>
                <a:gd name="T35" fmla="*/ 75 h 1869"/>
                <a:gd name="T36" fmla="*/ 1465 w 3427"/>
                <a:gd name="T37" fmla="*/ 110 h 1869"/>
                <a:gd name="T38" fmla="*/ 1258 w 3427"/>
                <a:gd name="T39" fmla="*/ 172 h 1869"/>
                <a:gd name="T40" fmla="*/ 1058 w 3427"/>
                <a:gd name="T41" fmla="*/ 258 h 1869"/>
                <a:gd name="T42" fmla="*/ 868 w 3427"/>
                <a:gd name="T43" fmla="*/ 370 h 1869"/>
                <a:gd name="T44" fmla="*/ 688 w 3427"/>
                <a:gd name="T45" fmla="*/ 506 h 1869"/>
                <a:gd name="T46" fmla="*/ 531 w 3427"/>
                <a:gd name="T47" fmla="*/ 660 h 1869"/>
                <a:gd name="T48" fmla="*/ 393 w 3427"/>
                <a:gd name="T49" fmla="*/ 832 h 1869"/>
                <a:gd name="T50" fmla="*/ 278 w 3427"/>
                <a:gd name="T51" fmla="*/ 1019 h 1869"/>
                <a:gd name="T52" fmla="*/ 186 w 3427"/>
                <a:gd name="T53" fmla="*/ 1218 h 1869"/>
                <a:gd name="T54" fmla="*/ 120 w 3427"/>
                <a:gd name="T55" fmla="*/ 1428 h 1869"/>
                <a:gd name="T56" fmla="*/ 79 w 3427"/>
                <a:gd name="T57" fmla="*/ 1645 h 1869"/>
                <a:gd name="T58" fmla="*/ 65 w 3427"/>
                <a:gd name="T59" fmla="*/ 1869 h 1869"/>
                <a:gd name="T60" fmla="*/ 4 w 3427"/>
                <a:gd name="T61" fmla="*/ 1752 h 1869"/>
                <a:gd name="T62" fmla="*/ 33 w 3427"/>
                <a:gd name="T63" fmla="*/ 1523 h 1869"/>
                <a:gd name="T64" fmla="*/ 88 w 3427"/>
                <a:gd name="T65" fmla="*/ 1302 h 1869"/>
                <a:gd name="T66" fmla="*/ 171 w 3427"/>
                <a:gd name="T67" fmla="*/ 1090 h 1869"/>
                <a:gd name="T68" fmla="*/ 278 w 3427"/>
                <a:gd name="T69" fmla="*/ 889 h 1869"/>
                <a:gd name="T70" fmla="*/ 409 w 3427"/>
                <a:gd name="T71" fmla="*/ 705 h 1869"/>
                <a:gd name="T72" fmla="*/ 562 w 3427"/>
                <a:gd name="T73" fmla="*/ 535 h 1869"/>
                <a:gd name="T74" fmla="*/ 737 w 3427"/>
                <a:gd name="T75" fmla="*/ 384 h 1869"/>
                <a:gd name="T76" fmla="*/ 929 w 3427"/>
                <a:gd name="T77" fmla="*/ 256 h 1869"/>
                <a:gd name="T78" fmla="*/ 1131 w 3427"/>
                <a:gd name="T79" fmla="*/ 152 h 1869"/>
                <a:gd name="T80" fmla="*/ 1342 w 3427"/>
                <a:gd name="T81" fmla="*/ 76 h 1869"/>
                <a:gd name="T82" fmla="*/ 1561 w 3427"/>
                <a:gd name="T83" fmla="*/ 25 h 1869"/>
                <a:gd name="T84" fmla="*/ 1783 w 3427"/>
                <a:gd name="T85" fmla="*/ 2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427" h="1869">
                  <a:moveTo>
                    <a:pt x="1896" y="0"/>
                  </a:moveTo>
                  <a:lnTo>
                    <a:pt x="2009" y="6"/>
                  </a:lnTo>
                  <a:lnTo>
                    <a:pt x="2123" y="17"/>
                  </a:lnTo>
                  <a:lnTo>
                    <a:pt x="2235" y="37"/>
                  </a:lnTo>
                  <a:lnTo>
                    <a:pt x="2348" y="62"/>
                  </a:lnTo>
                  <a:lnTo>
                    <a:pt x="2457" y="95"/>
                  </a:lnTo>
                  <a:lnTo>
                    <a:pt x="2564" y="133"/>
                  </a:lnTo>
                  <a:lnTo>
                    <a:pt x="2668" y="177"/>
                  </a:lnTo>
                  <a:lnTo>
                    <a:pt x="2767" y="228"/>
                  </a:lnTo>
                  <a:lnTo>
                    <a:pt x="2864" y="284"/>
                  </a:lnTo>
                  <a:lnTo>
                    <a:pt x="2957" y="346"/>
                  </a:lnTo>
                  <a:lnTo>
                    <a:pt x="3046" y="414"/>
                  </a:lnTo>
                  <a:lnTo>
                    <a:pt x="3131" y="487"/>
                  </a:lnTo>
                  <a:lnTo>
                    <a:pt x="3213" y="566"/>
                  </a:lnTo>
                  <a:lnTo>
                    <a:pt x="3289" y="650"/>
                  </a:lnTo>
                  <a:lnTo>
                    <a:pt x="3361" y="738"/>
                  </a:lnTo>
                  <a:lnTo>
                    <a:pt x="3427" y="832"/>
                  </a:lnTo>
                  <a:lnTo>
                    <a:pt x="3374" y="867"/>
                  </a:lnTo>
                  <a:lnTo>
                    <a:pt x="3309" y="777"/>
                  </a:lnTo>
                  <a:lnTo>
                    <a:pt x="3240" y="692"/>
                  </a:lnTo>
                  <a:lnTo>
                    <a:pt x="3167" y="611"/>
                  </a:lnTo>
                  <a:lnTo>
                    <a:pt x="3088" y="535"/>
                  </a:lnTo>
                  <a:lnTo>
                    <a:pt x="3006" y="465"/>
                  </a:lnTo>
                  <a:lnTo>
                    <a:pt x="2919" y="400"/>
                  </a:lnTo>
                  <a:lnTo>
                    <a:pt x="2830" y="339"/>
                  </a:lnTo>
                  <a:lnTo>
                    <a:pt x="2736" y="284"/>
                  </a:lnTo>
                  <a:lnTo>
                    <a:pt x="2640" y="236"/>
                  </a:lnTo>
                  <a:lnTo>
                    <a:pt x="2539" y="193"/>
                  </a:lnTo>
                  <a:lnTo>
                    <a:pt x="2437" y="156"/>
                  </a:lnTo>
                  <a:lnTo>
                    <a:pt x="2331" y="125"/>
                  </a:lnTo>
                  <a:lnTo>
                    <a:pt x="2223" y="100"/>
                  </a:lnTo>
                  <a:lnTo>
                    <a:pt x="2113" y="82"/>
                  </a:lnTo>
                  <a:lnTo>
                    <a:pt x="2005" y="70"/>
                  </a:lnTo>
                  <a:lnTo>
                    <a:pt x="1895" y="64"/>
                  </a:lnTo>
                  <a:lnTo>
                    <a:pt x="1786" y="67"/>
                  </a:lnTo>
                  <a:lnTo>
                    <a:pt x="1678" y="75"/>
                  </a:lnTo>
                  <a:lnTo>
                    <a:pt x="1571" y="89"/>
                  </a:lnTo>
                  <a:lnTo>
                    <a:pt x="1465" y="110"/>
                  </a:lnTo>
                  <a:lnTo>
                    <a:pt x="1360" y="138"/>
                  </a:lnTo>
                  <a:lnTo>
                    <a:pt x="1258" y="172"/>
                  </a:lnTo>
                  <a:lnTo>
                    <a:pt x="1157" y="212"/>
                  </a:lnTo>
                  <a:lnTo>
                    <a:pt x="1058" y="258"/>
                  </a:lnTo>
                  <a:lnTo>
                    <a:pt x="961" y="311"/>
                  </a:lnTo>
                  <a:lnTo>
                    <a:pt x="868" y="370"/>
                  </a:lnTo>
                  <a:lnTo>
                    <a:pt x="776" y="435"/>
                  </a:lnTo>
                  <a:lnTo>
                    <a:pt x="688" y="506"/>
                  </a:lnTo>
                  <a:lnTo>
                    <a:pt x="607" y="580"/>
                  </a:lnTo>
                  <a:lnTo>
                    <a:pt x="531" y="660"/>
                  </a:lnTo>
                  <a:lnTo>
                    <a:pt x="459" y="744"/>
                  </a:lnTo>
                  <a:lnTo>
                    <a:pt x="393" y="832"/>
                  </a:lnTo>
                  <a:lnTo>
                    <a:pt x="333" y="924"/>
                  </a:lnTo>
                  <a:lnTo>
                    <a:pt x="278" y="1019"/>
                  </a:lnTo>
                  <a:lnTo>
                    <a:pt x="230" y="1117"/>
                  </a:lnTo>
                  <a:lnTo>
                    <a:pt x="186" y="1218"/>
                  </a:lnTo>
                  <a:lnTo>
                    <a:pt x="150" y="1322"/>
                  </a:lnTo>
                  <a:lnTo>
                    <a:pt x="120" y="1428"/>
                  </a:lnTo>
                  <a:lnTo>
                    <a:pt x="96" y="1535"/>
                  </a:lnTo>
                  <a:lnTo>
                    <a:pt x="79" y="1645"/>
                  </a:lnTo>
                  <a:lnTo>
                    <a:pt x="68" y="1756"/>
                  </a:lnTo>
                  <a:lnTo>
                    <a:pt x="65" y="1869"/>
                  </a:lnTo>
                  <a:lnTo>
                    <a:pt x="0" y="1869"/>
                  </a:lnTo>
                  <a:lnTo>
                    <a:pt x="4" y="1752"/>
                  </a:lnTo>
                  <a:lnTo>
                    <a:pt x="15" y="1637"/>
                  </a:lnTo>
                  <a:lnTo>
                    <a:pt x="33" y="1523"/>
                  </a:lnTo>
                  <a:lnTo>
                    <a:pt x="58" y="1412"/>
                  </a:lnTo>
                  <a:lnTo>
                    <a:pt x="88" y="1302"/>
                  </a:lnTo>
                  <a:lnTo>
                    <a:pt x="126" y="1195"/>
                  </a:lnTo>
                  <a:lnTo>
                    <a:pt x="171" y="1090"/>
                  </a:lnTo>
                  <a:lnTo>
                    <a:pt x="222" y="989"/>
                  </a:lnTo>
                  <a:lnTo>
                    <a:pt x="278" y="889"/>
                  </a:lnTo>
                  <a:lnTo>
                    <a:pt x="341" y="795"/>
                  </a:lnTo>
                  <a:lnTo>
                    <a:pt x="409" y="705"/>
                  </a:lnTo>
                  <a:lnTo>
                    <a:pt x="482" y="617"/>
                  </a:lnTo>
                  <a:lnTo>
                    <a:pt x="562" y="535"/>
                  </a:lnTo>
                  <a:lnTo>
                    <a:pt x="646" y="457"/>
                  </a:lnTo>
                  <a:lnTo>
                    <a:pt x="737" y="384"/>
                  </a:lnTo>
                  <a:lnTo>
                    <a:pt x="831" y="316"/>
                  </a:lnTo>
                  <a:lnTo>
                    <a:pt x="929" y="256"/>
                  </a:lnTo>
                  <a:lnTo>
                    <a:pt x="1029" y="201"/>
                  </a:lnTo>
                  <a:lnTo>
                    <a:pt x="1131" y="152"/>
                  </a:lnTo>
                  <a:lnTo>
                    <a:pt x="1236" y="112"/>
                  </a:lnTo>
                  <a:lnTo>
                    <a:pt x="1342" y="76"/>
                  </a:lnTo>
                  <a:lnTo>
                    <a:pt x="1451" y="47"/>
                  </a:lnTo>
                  <a:lnTo>
                    <a:pt x="1561" y="25"/>
                  </a:lnTo>
                  <a:lnTo>
                    <a:pt x="1672" y="11"/>
                  </a:lnTo>
                  <a:lnTo>
                    <a:pt x="1783" y="2"/>
                  </a:lnTo>
                  <a:lnTo>
                    <a:pt x="18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62" name="Freeform 1709"/>
            <p:cNvSpPr>
              <a:spLocks/>
            </p:cNvSpPr>
            <p:nvPr/>
          </p:nvSpPr>
          <p:spPr bwMode="auto">
            <a:xfrm>
              <a:off x="3775075" y="4621213"/>
              <a:ext cx="5018088" cy="1784350"/>
            </a:xfrm>
            <a:custGeom>
              <a:avLst/>
              <a:gdLst>
                <a:gd name="T0" fmla="*/ 3161 w 3161"/>
                <a:gd name="T1" fmla="*/ 26 h 1124"/>
                <a:gd name="T2" fmla="*/ 3054 w 3161"/>
                <a:gd name="T3" fmla="*/ 230 h 1124"/>
                <a:gd name="T4" fmla="*/ 2922 w 3161"/>
                <a:gd name="T5" fmla="*/ 419 h 1124"/>
                <a:gd name="T6" fmla="*/ 2767 w 3161"/>
                <a:gd name="T7" fmla="*/ 589 h 1124"/>
                <a:gd name="T8" fmla="*/ 2592 w 3161"/>
                <a:gd name="T9" fmla="*/ 741 h 1124"/>
                <a:gd name="T10" fmla="*/ 2403 w 3161"/>
                <a:gd name="T11" fmla="*/ 867 h 1124"/>
                <a:gd name="T12" fmla="*/ 2206 w 3161"/>
                <a:gd name="T13" fmla="*/ 968 h 1124"/>
                <a:gd name="T14" fmla="*/ 1999 w 3161"/>
                <a:gd name="T15" fmla="*/ 1044 h 1124"/>
                <a:gd name="T16" fmla="*/ 1787 w 3161"/>
                <a:gd name="T17" fmla="*/ 1095 h 1124"/>
                <a:gd name="T18" fmla="*/ 1568 w 3161"/>
                <a:gd name="T19" fmla="*/ 1121 h 1124"/>
                <a:gd name="T20" fmla="*/ 1363 w 3161"/>
                <a:gd name="T21" fmla="*/ 1121 h 1124"/>
                <a:gd name="T22" fmla="*/ 1169 w 3161"/>
                <a:gd name="T23" fmla="*/ 1101 h 1124"/>
                <a:gd name="T24" fmla="*/ 942 w 3161"/>
                <a:gd name="T25" fmla="*/ 1052 h 1124"/>
                <a:gd name="T26" fmla="*/ 725 w 3161"/>
                <a:gd name="T27" fmla="*/ 976 h 1124"/>
                <a:gd name="T28" fmla="*/ 520 w 3161"/>
                <a:gd name="T29" fmla="*/ 873 h 1124"/>
                <a:gd name="T30" fmla="*/ 330 w 3161"/>
                <a:gd name="T31" fmla="*/ 746 h 1124"/>
                <a:gd name="T32" fmla="*/ 156 w 3161"/>
                <a:gd name="T33" fmla="*/ 597 h 1124"/>
                <a:gd name="T34" fmla="*/ 0 w 3161"/>
                <a:gd name="T35" fmla="*/ 427 h 1124"/>
                <a:gd name="T36" fmla="*/ 123 w 3161"/>
                <a:gd name="T37" fmla="*/ 471 h 1124"/>
                <a:gd name="T38" fmla="*/ 282 w 3161"/>
                <a:gd name="T39" fmla="*/ 626 h 1124"/>
                <a:gd name="T40" fmla="*/ 459 w 3161"/>
                <a:gd name="T41" fmla="*/ 759 h 1124"/>
                <a:gd name="T42" fmla="*/ 650 w 3161"/>
                <a:gd name="T43" fmla="*/ 869 h 1124"/>
                <a:gd name="T44" fmla="*/ 854 w 3161"/>
                <a:gd name="T45" fmla="*/ 956 h 1124"/>
                <a:gd name="T46" fmla="*/ 1068 w 3161"/>
                <a:gd name="T47" fmla="*/ 1017 h 1124"/>
                <a:gd name="T48" fmla="*/ 1292 w 3161"/>
                <a:gd name="T49" fmla="*/ 1052 h 1124"/>
                <a:gd name="T50" fmla="*/ 1516 w 3161"/>
                <a:gd name="T51" fmla="*/ 1058 h 1124"/>
                <a:gd name="T52" fmla="*/ 1737 w 3161"/>
                <a:gd name="T53" fmla="*/ 1038 h 1124"/>
                <a:gd name="T54" fmla="*/ 1955 w 3161"/>
                <a:gd name="T55" fmla="*/ 990 h 1124"/>
                <a:gd name="T56" fmla="*/ 2164 w 3161"/>
                <a:gd name="T57" fmla="*/ 915 h 1124"/>
                <a:gd name="T58" fmla="*/ 2365 w 3161"/>
                <a:gd name="T59" fmla="*/ 814 h 1124"/>
                <a:gd name="T60" fmla="*/ 2554 w 3161"/>
                <a:gd name="T61" fmla="*/ 689 h 1124"/>
                <a:gd name="T62" fmla="*/ 2721 w 3161"/>
                <a:gd name="T63" fmla="*/ 543 h 1124"/>
                <a:gd name="T64" fmla="*/ 2871 w 3161"/>
                <a:gd name="T65" fmla="*/ 378 h 1124"/>
                <a:gd name="T66" fmla="*/ 2999 w 3161"/>
                <a:gd name="T67" fmla="*/ 196 h 1124"/>
                <a:gd name="T68" fmla="*/ 3102 w 3161"/>
                <a:gd name="T69" fmla="*/ 0 h 1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61" h="1124">
                  <a:moveTo>
                    <a:pt x="3102" y="0"/>
                  </a:moveTo>
                  <a:lnTo>
                    <a:pt x="3161" y="26"/>
                  </a:lnTo>
                  <a:lnTo>
                    <a:pt x="3110" y="130"/>
                  </a:lnTo>
                  <a:lnTo>
                    <a:pt x="3054" y="230"/>
                  </a:lnTo>
                  <a:lnTo>
                    <a:pt x="2990" y="326"/>
                  </a:lnTo>
                  <a:lnTo>
                    <a:pt x="2922" y="419"/>
                  </a:lnTo>
                  <a:lnTo>
                    <a:pt x="2847" y="507"/>
                  </a:lnTo>
                  <a:lnTo>
                    <a:pt x="2767" y="589"/>
                  </a:lnTo>
                  <a:lnTo>
                    <a:pt x="2682" y="668"/>
                  </a:lnTo>
                  <a:lnTo>
                    <a:pt x="2592" y="741"/>
                  </a:lnTo>
                  <a:lnTo>
                    <a:pt x="2497" y="808"/>
                  </a:lnTo>
                  <a:lnTo>
                    <a:pt x="2403" y="867"/>
                  </a:lnTo>
                  <a:lnTo>
                    <a:pt x="2306" y="921"/>
                  </a:lnTo>
                  <a:lnTo>
                    <a:pt x="2206" y="968"/>
                  </a:lnTo>
                  <a:lnTo>
                    <a:pt x="2104" y="1008"/>
                  </a:lnTo>
                  <a:lnTo>
                    <a:pt x="1999" y="1044"/>
                  </a:lnTo>
                  <a:lnTo>
                    <a:pt x="1895" y="1072"/>
                  </a:lnTo>
                  <a:lnTo>
                    <a:pt x="1787" y="1095"/>
                  </a:lnTo>
                  <a:lnTo>
                    <a:pt x="1678" y="1110"/>
                  </a:lnTo>
                  <a:lnTo>
                    <a:pt x="1568" y="1121"/>
                  </a:lnTo>
                  <a:lnTo>
                    <a:pt x="1458" y="1124"/>
                  </a:lnTo>
                  <a:lnTo>
                    <a:pt x="1363" y="1121"/>
                  </a:lnTo>
                  <a:lnTo>
                    <a:pt x="1266" y="1114"/>
                  </a:lnTo>
                  <a:lnTo>
                    <a:pt x="1169" y="1101"/>
                  </a:lnTo>
                  <a:lnTo>
                    <a:pt x="1055" y="1080"/>
                  </a:lnTo>
                  <a:lnTo>
                    <a:pt x="942" y="1052"/>
                  </a:lnTo>
                  <a:lnTo>
                    <a:pt x="832" y="1016"/>
                  </a:lnTo>
                  <a:lnTo>
                    <a:pt x="725" y="976"/>
                  </a:lnTo>
                  <a:lnTo>
                    <a:pt x="621" y="927"/>
                  </a:lnTo>
                  <a:lnTo>
                    <a:pt x="520" y="873"/>
                  </a:lnTo>
                  <a:lnTo>
                    <a:pt x="423" y="813"/>
                  </a:lnTo>
                  <a:lnTo>
                    <a:pt x="330" y="746"/>
                  </a:lnTo>
                  <a:lnTo>
                    <a:pt x="240" y="674"/>
                  </a:lnTo>
                  <a:lnTo>
                    <a:pt x="156" y="597"/>
                  </a:lnTo>
                  <a:lnTo>
                    <a:pt x="75" y="515"/>
                  </a:lnTo>
                  <a:lnTo>
                    <a:pt x="0" y="427"/>
                  </a:lnTo>
                  <a:lnTo>
                    <a:pt x="50" y="386"/>
                  </a:lnTo>
                  <a:lnTo>
                    <a:pt x="123" y="471"/>
                  </a:lnTo>
                  <a:lnTo>
                    <a:pt x="201" y="551"/>
                  </a:lnTo>
                  <a:lnTo>
                    <a:pt x="282" y="626"/>
                  </a:lnTo>
                  <a:lnTo>
                    <a:pt x="368" y="695"/>
                  </a:lnTo>
                  <a:lnTo>
                    <a:pt x="459" y="759"/>
                  </a:lnTo>
                  <a:lnTo>
                    <a:pt x="553" y="817"/>
                  </a:lnTo>
                  <a:lnTo>
                    <a:pt x="650" y="869"/>
                  </a:lnTo>
                  <a:lnTo>
                    <a:pt x="751" y="915"/>
                  </a:lnTo>
                  <a:lnTo>
                    <a:pt x="854" y="956"/>
                  </a:lnTo>
                  <a:lnTo>
                    <a:pt x="961" y="990"/>
                  </a:lnTo>
                  <a:lnTo>
                    <a:pt x="1068" y="1017"/>
                  </a:lnTo>
                  <a:lnTo>
                    <a:pt x="1179" y="1037"/>
                  </a:lnTo>
                  <a:lnTo>
                    <a:pt x="1292" y="1052"/>
                  </a:lnTo>
                  <a:lnTo>
                    <a:pt x="1403" y="1058"/>
                  </a:lnTo>
                  <a:lnTo>
                    <a:pt x="1516" y="1058"/>
                  </a:lnTo>
                  <a:lnTo>
                    <a:pt x="1627" y="1052"/>
                  </a:lnTo>
                  <a:lnTo>
                    <a:pt x="1737" y="1038"/>
                  </a:lnTo>
                  <a:lnTo>
                    <a:pt x="1847" y="1017"/>
                  </a:lnTo>
                  <a:lnTo>
                    <a:pt x="1955" y="990"/>
                  </a:lnTo>
                  <a:lnTo>
                    <a:pt x="2061" y="956"/>
                  </a:lnTo>
                  <a:lnTo>
                    <a:pt x="2164" y="915"/>
                  </a:lnTo>
                  <a:lnTo>
                    <a:pt x="2267" y="868"/>
                  </a:lnTo>
                  <a:lnTo>
                    <a:pt x="2365" y="814"/>
                  </a:lnTo>
                  <a:lnTo>
                    <a:pt x="2462" y="754"/>
                  </a:lnTo>
                  <a:lnTo>
                    <a:pt x="2554" y="689"/>
                  </a:lnTo>
                  <a:lnTo>
                    <a:pt x="2640" y="619"/>
                  </a:lnTo>
                  <a:lnTo>
                    <a:pt x="2721" y="543"/>
                  </a:lnTo>
                  <a:lnTo>
                    <a:pt x="2799" y="464"/>
                  </a:lnTo>
                  <a:lnTo>
                    <a:pt x="2871" y="378"/>
                  </a:lnTo>
                  <a:lnTo>
                    <a:pt x="2937" y="289"/>
                  </a:lnTo>
                  <a:lnTo>
                    <a:pt x="2999" y="196"/>
                  </a:lnTo>
                  <a:lnTo>
                    <a:pt x="3054" y="100"/>
                  </a:lnTo>
                  <a:lnTo>
                    <a:pt x="31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Block Arc 2"/>
          <p:cNvSpPr/>
          <p:nvPr/>
        </p:nvSpPr>
        <p:spPr>
          <a:xfrm rot="5400000">
            <a:off x="2184009" y="1263879"/>
            <a:ext cx="2712027" cy="2712027"/>
          </a:xfrm>
          <a:prstGeom prst="blockArc">
            <a:avLst>
              <a:gd name="adj1" fmla="val 10800000"/>
              <a:gd name="adj2" fmla="val 8314919"/>
              <a:gd name="adj3" fmla="val 67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40">
              <a:buClrTx/>
            </a:pPr>
            <a:endParaRPr lang="en-IN" sz="18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Block Arc 3"/>
          <p:cNvSpPr/>
          <p:nvPr/>
        </p:nvSpPr>
        <p:spPr>
          <a:xfrm rot="5400000">
            <a:off x="2363778" y="1451197"/>
            <a:ext cx="2348903" cy="2348903"/>
          </a:xfrm>
          <a:prstGeom prst="blockArc">
            <a:avLst>
              <a:gd name="adj1" fmla="val 10800000"/>
              <a:gd name="adj2" fmla="val 6345110"/>
              <a:gd name="adj3" fmla="val 7144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40">
              <a:buClrTx/>
            </a:pPr>
            <a:endParaRPr lang="en-IN" sz="18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Block Arc 4"/>
          <p:cNvSpPr/>
          <p:nvPr/>
        </p:nvSpPr>
        <p:spPr>
          <a:xfrm rot="5400000">
            <a:off x="2520816" y="1607153"/>
            <a:ext cx="2031162" cy="2031162"/>
          </a:xfrm>
          <a:prstGeom prst="blockArc">
            <a:avLst>
              <a:gd name="adj1" fmla="val 10800000"/>
              <a:gd name="adj2" fmla="val 4660104"/>
              <a:gd name="adj3" fmla="val 880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40">
              <a:buClrTx/>
            </a:pPr>
            <a:endParaRPr lang="en-IN" sz="1800" kern="12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684" name="Group 1683"/>
          <p:cNvGrpSpPr/>
          <p:nvPr/>
        </p:nvGrpSpPr>
        <p:grpSpPr>
          <a:xfrm>
            <a:off x="3869922" y="989447"/>
            <a:ext cx="2820110" cy="854080"/>
            <a:chOff x="5022093" y="886547"/>
            <a:chExt cx="3760148" cy="1138773"/>
          </a:xfrm>
        </p:grpSpPr>
        <p:sp>
          <p:nvSpPr>
            <p:cNvPr id="1683" name="TextBox 1682"/>
            <p:cNvSpPr txBox="1"/>
            <p:nvPr/>
          </p:nvSpPr>
          <p:spPr>
            <a:xfrm>
              <a:off x="7277127" y="886547"/>
              <a:ext cx="1505114" cy="1138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240">
                <a:buClrTx/>
              </a:pPr>
              <a:r>
                <a:rPr lang="en-IN" sz="4950" b="1" kern="1200" dirty="0">
                  <a:solidFill>
                    <a:prstClr val="white"/>
                  </a:solidFill>
                  <a:latin typeface="Arial" pitchFamily="34" charset="0"/>
                  <a:ea typeface="+mn-ea"/>
                  <a:cs typeface="Arial" pitchFamily="34" charset="0"/>
                </a:rPr>
                <a:t>90</a:t>
              </a:r>
              <a:r>
                <a:rPr lang="en-IN" sz="2100" kern="1200" dirty="0">
                  <a:solidFill>
                    <a:prstClr val="white"/>
                  </a:solidFill>
                  <a:latin typeface="Arial" pitchFamily="34" charset="0"/>
                  <a:ea typeface="+mn-ea"/>
                  <a:cs typeface="Arial" pitchFamily="34" charset="0"/>
                </a:rPr>
                <a:t>%</a:t>
              </a:r>
            </a:p>
          </p:txBody>
        </p:sp>
        <p:cxnSp>
          <p:nvCxnSpPr>
            <p:cNvPr id="1682" name="Straight Connector 1681"/>
            <p:cNvCxnSpPr/>
            <p:nvPr/>
          </p:nvCxnSpPr>
          <p:spPr>
            <a:xfrm>
              <a:off x="5022093" y="1428657"/>
              <a:ext cx="2034444" cy="0"/>
            </a:xfrm>
            <a:prstGeom prst="line">
              <a:avLst/>
            </a:prstGeom>
            <a:ln>
              <a:solidFill>
                <a:schemeClr val="bg1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86" name="Straight Connector 1685"/>
          <p:cNvCxnSpPr/>
          <p:nvPr/>
        </p:nvCxnSpPr>
        <p:spPr>
          <a:xfrm>
            <a:off x="4628306" y="2702561"/>
            <a:ext cx="1176884" cy="0"/>
          </a:xfrm>
          <a:prstGeom prst="line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8" name="TextBox 1687"/>
          <p:cNvSpPr txBox="1"/>
          <p:nvPr/>
        </p:nvSpPr>
        <p:spPr>
          <a:xfrm>
            <a:off x="5960481" y="2296196"/>
            <a:ext cx="1128835" cy="854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40">
              <a:buClrTx/>
            </a:pPr>
            <a:r>
              <a:rPr lang="en-IN" sz="4950" b="1" kern="1200" dirty="0">
                <a:solidFill>
                  <a:prstClr val="white"/>
                </a:solidFill>
                <a:latin typeface="Arial" pitchFamily="34" charset="0"/>
                <a:ea typeface="+mn-ea"/>
                <a:cs typeface="Arial" pitchFamily="34" charset="0"/>
              </a:rPr>
              <a:t>80</a:t>
            </a:r>
            <a:r>
              <a:rPr lang="en-IN" sz="2100" kern="1200" dirty="0">
                <a:solidFill>
                  <a:prstClr val="white"/>
                </a:solidFill>
                <a:latin typeface="Arial" pitchFamily="34" charset="0"/>
                <a:ea typeface="+mn-ea"/>
                <a:cs typeface="Arial" pitchFamily="34" charset="0"/>
              </a:rPr>
              <a:t>%</a:t>
            </a:r>
            <a:endParaRPr lang="en-IN" sz="4950" kern="1200" dirty="0">
              <a:solidFill>
                <a:prstClr val="white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1689" name="Group 1688"/>
          <p:cNvGrpSpPr/>
          <p:nvPr/>
        </p:nvGrpSpPr>
        <p:grpSpPr>
          <a:xfrm>
            <a:off x="3405687" y="3131253"/>
            <a:ext cx="2820110" cy="854080"/>
            <a:chOff x="5022093" y="886547"/>
            <a:chExt cx="3760148" cy="1138773"/>
          </a:xfrm>
        </p:grpSpPr>
        <p:sp>
          <p:nvSpPr>
            <p:cNvPr id="1690" name="TextBox 1689"/>
            <p:cNvSpPr txBox="1"/>
            <p:nvPr/>
          </p:nvSpPr>
          <p:spPr>
            <a:xfrm>
              <a:off x="7277127" y="886547"/>
              <a:ext cx="1505114" cy="1138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240">
                <a:buClrTx/>
              </a:pPr>
              <a:r>
                <a:rPr lang="en-IN" sz="4950" b="1" kern="1200" dirty="0">
                  <a:solidFill>
                    <a:prstClr val="white"/>
                  </a:solidFill>
                  <a:latin typeface="Arial" pitchFamily="34" charset="0"/>
                  <a:ea typeface="+mn-ea"/>
                  <a:cs typeface="Arial" pitchFamily="34" charset="0"/>
                </a:rPr>
                <a:t>75</a:t>
              </a:r>
              <a:r>
                <a:rPr lang="en-IN" sz="2100" kern="1200" dirty="0">
                  <a:solidFill>
                    <a:prstClr val="white"/>
                  </a:solidFill>
                  <a:latin typeface="Arial" pitchFamily="34" charset="0"/>
                  <a:ea typeface="+mn-ea"/>
                  <a:cs typeface="Arial" pitchFamily="34" charset="0"/>
                </a:rPr>
                <a:t>%</a:t>
              </a:r>
              <a:endParaRPr lang="en-IN" sz="4950" kern="1200" dirty="0">
                <a:solidFill>
                  <a:prstClr val="white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cxnSp>
          <p:nvCxnSpPr>
            <p:cNvPr id="1691" name="Straight Connector 1690"/>
            <p:cNvCxnSpPr/>
            <p:nvPr/>
          </p:nvCxnSpPr>
          <p:spPr>
            <a:xfrm>
              <a:off x="5022093" y="1428657"/>
              <a:ext cx="2034444" cy="0"/>
            </a:xfrm>
            <a:prstGeom prst="line">
              <a:avLst/>
            </a:prstGeom>
            <a:ln>
              <a:solidFill>
                <a:schemeClr val="bg1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2" name="Rectangle 1691"/>
          <p:cNvSpPr/>
          <p:nvPr/>
        </p:nvSpPr>
        <p:spPr>
          <a:xfrm>
            <a:off x="6376117" y="1035699"/>
            <a:ext cx="187532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240">
              <a:buClrTx/>
            </a:pPr>
            <a:r>
              <a:rPr lang="en-IN" sz="1050" kern="12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Network </a:t>
            </a:r>
            <a:r>
              <a:rPr lang="en-IN" sz="1050" kern="1200" dirty="0" err="1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Topologi</a:t>
            </a:r>
            <a:r>
              <a:rPr lang="en-IN" sz="1050" kern="12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 Setup, MQTT Broker, Ryu SDN</a:t>
            </a:r>
          </a:p>
        </p:txBody>
      </p:sp>
      <p:sp>
        <p:nvSpPr>
          <p:cNvPr id="1693" name="Rectangle 1692"/>
          <p:cNvSpPr/>
          <p:nvPr/>
        </p:nvSpPr>
        <p:spPr>
          <a:xfrm>
            <a:off x="2639947" y="2321547"/>
            <a:ext cx="16949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240">
              <a:buClrTx/>
            </a:pPr>
            <a:r>
              <a:rPr lang="en-IN" sz="1200" kern="1200" dirty="0">
                <a:solidFill>
                  <a:prstClr val="white"/>
                </a:solidFill>
                <a:latin typeface="Arial" pitchFamily="34" charset="0"/>
                <a:ea typeface="+mn-ea"/>
                <a:cs typeface="Arial" pitchFamily="34" charset="0"/>
              </a:rPr>
              <a:t>Progress</a:t>
            </a:r>
          </a:p>
        </p:txBody>
      </p:sp>
      <p:sp>
        <p:nvSpPr>
          <p:cNvPr id="1666" name="Rectangle 1665">
            <a:extLst>
              <a:ext uri="{FF2B5EF4-FFF2-40B4-BE49-F238E27FC236}">
                <a16:creationId xmlns:a16="http://schemas.microsoft.com/office/drawing/2014/main" id="{00E902CC-E68F-1344-88E2-C90021158597}"/>
              </a:ext>
            </a:extLst>
          </p:cNvPr>
          <p:cNvSpPr/>
          <p:nvPr/>
        </p:nvSpPr>
        <p:spPr>
          <a:xfrm>
            <a:off x="6639355" y="2270205"/>
            <a:ext cx="112883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240">
              <a:buClrTx/>
            </a:pPr>
            <a:r>
              <a:rPr lang="en-IN" sz="1050" kern="12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Python Script</a:t>
            </a:r>
          </a:p>
        </p:txBody>
      </p:sp>
      <p:sp>
        <p:nvSpPr>
          <p:cNvPr id="1668" name="Rectangle 1667">
            <a:extLst>
              <a:ext uri="{FF2B5EF4-FFF2-40B4-BE49-F238E27FC236}">
                <a16:creationId xmlns:a16="http://schemas.microsoft.com/office/drawing/2014/main" id="{7348B02F-5EFE-3846-8E34-A06CBCDB071B}"/>
              </a:ext>
            </a:extLst>
          </p:cNvPr>
          <p:cNvSpPr/>
          <p:nvPr/>
        </p:nvSpPr>
        <p:spPr>
          <a:xfrm>
            <a:off x="5970124" y="3341189"/>
            <a:ext cx="112883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240">
              <a:buClrTx/>
            </a:pPr>
            <a:r>
              <a:rPr lang="en-IN" sz="1050" kern="12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Fuzzy Model , Rule</a:t>
            </a:r>
          </a:p>
        </p:txBody>
      </p:sp>
    </p:spTree>
    <p:extLst>
      <p:ext uri="{BB962C8B-B14F-4D97-AF65-F5344CB8AC3E}">
        <p14:creationId xmlns:p14="http://schemas.microsoft.com/office/powerpoint/2010/main" val="1168297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Rencana Selanjutnya</a:t>
            </a:r>
            <a:endParaRPr/>
          </a:p>
        </p:txBody>
      </p:sp>
      <p:sp>
        <p:nvSpPr>
          <p:cNvPr id="345" name="Google Shape;345;p47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023863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US" i="1" dirty="0"/>
              <a:t>Finish 25% Python Code left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US" dirty="0"/>
              <a:t>Tuning Fuzzy Logic in </a:t>
            </a:r>
            <a:r>
              <a:rPr lang="en-US" dirty="0" err="1"/>
              <a:t>Matlab</a:t>
            </a: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Wingdings" pitchFamily="2" charset="2"/>
              <a:buChar char="Ø"/>
            </a:pPr>
            <a:r>
              <a:rPr lang="en-US" dirty="0"/>
              <a:t>Ambil data </a:t>
            </a:r>
            <a:r>
              <a:rPr lang="en-US" dirty="0" err="1"/>
              <a:t>sekunder</a:t>
            </a:r>
            <a:r>
              <a:rPr lang="en-US" dirty="0"/>
              <a:t> dan primer </a:t>
            </a:r>
            <a:r>
              <a:rPr lang="en-US" dirty="0" err="1"/>
              <a:t>pengujian</a:t>
            </a:r>
            <a:endParaRPr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7493717D-B309-1847-BA16-A415FCFF697C}"/>
              </a:ext>
            </a:extLst>
          </p:cNvPr>
          <p:cNvSpPr/>
          <p:nvPr/>
        </p:nvSpPr>
        <p:spPr>
          <a:xfrm>
            <a:off x="5071176" y="1595439"/>
            <a:ext cx="2316162" cy="2259012"/>
          </a:xfrm>
          <a:custGeom>
            <a:avLst/>
            <a:gdLst>
              <a:gd name="connsiteX0" fmla="*/ 1160462 w 2316162"/>
              <a:gd name="connsiteY0" fmla="*/ 0 h 2359024"/>
              <a:gd name="connsiteX1" fmla="*/ 1198562 w 2316162"/>
              <a:gd name="connsiteY1" fmla="*/ 4762 h 2359024"/>
              <a:gd name="connsiteX2" fmla="*/ 1231900 w 2316162"/>
              <a:gd name="connsiteY2" fmla="*/ 15875 h 2359024"/>
              <a:gd name="connsiteX3" fmla="*/ 1262062 w 2316162"/>
              <a:gd name="connsiteY3" fmla="*/ 34925 h 2359024"/>
              <a:gd name="connsiteX4" fmla="*/ 1289050 w 2316162"/>
              <a:gd name="connsiteY4" fmla="*/ 60325 h 2359024"/>
              <a:gd name="connsiteX5" fmla="*/ 1308100 w 2316162"/>
              <a:gd name="connsiteY5" fmla="*/ 88900 h 2359024"/>
              <a:gd name="connsiteX6" fmla="*/ 1320800 w 2316162"/>
              <a:gd name="connsiteY6" fmla="*/ 122237 h 2359024"/>
              <a:gd name="connsiteX7" fmla="*/ 1323975 w 2316162"/>
              <a:gd name="connsiteY7" fmla="*/ 158750 h 2359024"/>
              <a:gd name="connsiteX8" fmla="*/ 1322387 w 2316162"/>
              <a:gd name="connsiteY8" fmla="*/ 177800 h 2359024"/>
              <a:gd name="connsiteX9" fmla="*/ 1317625 w 2316162"/>
              <a:gd name="connsiteY9" fmla="*/ 200025 h 2359024"/>
              <a:gd name="connsiteX10" fmla="*/ 1311275 w 2316162"/>
              <a:gd name="connsiteY10" fmla="*/ 222250 h 2359024"/>
              <a:gd name="connsiteX11" fmla="*/ 1304925 w 2316162"/>
              <a:gd name="connsiteY11" fmla="*/ 244475 h 2359024"/>
              <a:gd name="connsiteX12" fmla="*/ 1296987 w 2316162"/>
              <a:gd name="connsiteY12" fmla="*/ 265112 h 2359024"/>
              <a:gd name="connsiteX13" fmla="*/ 1290637 w 2316162"/>
              <a:gd name="connsiteY13" fmla="*/ 280987 h 2359024"/>
              <a:gd name="connsiteX14" fmla="*/ 1285875 w 2316162"/>
              <a:gd name="connsiteY14" fmla="*/ 290512 h 2359024"/>
              <a:gd name="connsiteX15" fmla="*/ 1282700 w 2316162"/>
              <a:gd name="connsiteY15" fmla="*/ 295275 h 2359024"/>
              <a:gd name="connsiteX16" fmla="*/ 1274762 w 2316162"/>
              <a:gd name="connsiteY16" fmla="*/ 322262 h 2359024"/>
              <a:gd name="connsiteX17" fmla="*/ 1274762 w 2316162"/>
              <a:gd name="connsiteY17" fmla="*/ 346075 h 2359024"/>
              <a:gd name="connsiteX18" fmla="*/ 1285875 w 2316162"/>
              <a:gd name="connsiteY18" fmla="*/ 366712 h 2359024"/>
              <a:gd name="connsiteX19" fmla="*/ 1300162 w 2316162"/>
              <a:gd name="connsiteY19" fmla="*/ 382587 h 2359024"/>
              <a:gd name="connsiteX20" fmla="*/ 1322387 w 2316162"/>
              <a:gd name="connsiteY20" fmla="*/ 392112 h 2359024"/>
              <a:gd name="connsiteX21" fmla="*/ 1350962 w 2316162"/>
              <a:gd name="connsiteY21" fmla="*/ 395287 h 2359024"/>
              <a:gd name="connsiteX22" fmla="*/ 1908175 w 2316162"/>
              <a:gd name="connsiteY22" fmla="*/ 395287 h 2359024"/>
              <a:gd name="connsiteX23" fmla="*/ 1911350 w 2316162"/>
              <a:gd name="connsiteY23" fmla="*/ 477837 h 2359024"/>
              <a:gd name="connsiteX24" fmla="*/ 1911350 w 2316162"/>
              <a:gd name="connsiteY24" fmla="*/ 485775 h 2359024"/>
              <a:gd name="connsiteX25" fmla="*/ 1911350 w 2316162"/>
              <a:gd name="connsiteY25" fmla="*/ 496887 h 2359024"/>
              <a:gd name="connsiteX26" fmla="*/ 1911350 w 2316162"/>
              <a:gd name="connsiteY26" fmla="*/ 506412 h 2359024"/>
              <a:gd name="connsiteX27" fmla="*/ 1908175 w 2316162"/>
              <a:gd name="connsiteY27" fmla="*/ 936625 h 2359024"/>
              <a:gd name="connsiteX28" fmla="*/ 1909762 w 2316162"/>
              <a:gd name="connsiteY28" fmla="*/ 962025 h 2359024"/>
              <a:gd name="connsiteX29" fmla="*/ 1917700 w 2316162"/>
              <a:gd name="connsiteY29" fmla="*/ 981075 h 2359024"/>
              <a:gd name="connsiteX30" fmla="*/ 1930400 w 2316162"/>
              <a:gd name="connsiteY30" fmla="*/ 995362 h 2359024"/>
              <a:gd name="connsiteX31" fmla="*/ 1946275 w 2316162"/>
              <a:gd name="connsiteY31" fmla="*/ 1006475 h 2359024"/>
              <a:gd name="connsiteX32" fmla="*/ 1965325 w 2316162"/>
              <a:gd name="connsiteY32" fmla="*/ 1011237 h 2359024"/>
              <a:gd name="connsiteX33" fmla="*/ 1985962 w 2316162"/>
              <a:gd name="connsiteY33" fmla="*/ 1009650 h 2359024"/>
              <a:gd name="connsiteX34" fmla="*/ 2011362 w 2316162"/>
              <a:gd name="connsiteY34" fmla="*/ 1003300 h 2359024"/>
              <a:gd name="connsiteX35" fmla="*/ 2016125 w 2316162"/>
              <a:gd name="connsiteY35" fmla="*/ 1001712 h 2359024"/>
              <a:gd name="connsiteX36" fmla="*/ 2027237 w 2316162"/>
              <a:gd name="connsiteY36" fmla="*/ 996950 h 2359024"/>
              <a:gd name="connsiteX37" fmla="*/ 2043112 w 2316162"/>
              <a:gd name="connsiteY37" fmla="*/ 990600 h 2359024"/>
              <a:gd name="connsiteX38" fmla="*/ 2063750 w 2316162"/>
              <a:gd name="connsiteY38" fmla="*/ 982662 h 2359024"/>
              <a:gd name="connsiteX39" fmla="*/ 2087562 w 2316162"/>
              <a:gd name="connsiteY39" fmla="*/ 976312 h 2359024"/>
              <a:gd name="connsiteX40" fmla="*/ 2109787 w 2316162"/>
              <a:gd name="connsiteY40" fmla="*/ 969962 h 2359024"/>
              <a:gd name="connsiteX41" fmla="*/ 2132012 w 2316162"/>
              <a:gd name="connsiteY41" fmla="*/ 965200 h 2359024"/>
              <a:gd name="connsiteX42" fmla="*/ 2151062 w 2316162"/>
              <a:gd name="connsiteY42" fmla="*/ 963612 h 2359024"/>
              <a:gd name="connsiteX43" fmla="*/ 2190750 w 2316162"/>
              <a:gd name="connsiteY43" fmla="*/ 968375 h 2359024"/>
              <a:gd name="connsiteX44" fmla="*/ 2224087 w 2316162"/>
              <a:gd name="connsiteY44" fmla="*/ 979487 h 2359024"/>
              <a:gd name="connsiteX45" fmla="*/ 2254250 w 2316162"/>
              <a:gd name="connsiteY45" fmla="*/ 998537 h 2359024"/>
              <a:gd name="connsiteX46" fmla="*/ 2281237 w 2316162"/>
              <a:gd name="connsiteY46" fmla="*/ 1022350 h 2359024"/>
              <a:gd name="connsiteX47" fmla="*/ 2298700 w 2316162"/>
              <a:gd name="connsiteY47" fmla="*/ 1052512 h 2359024"/>
              <a:gd name="connsiteX48" fmla="*/ 2311400 w 2316162"/>
              <a:gd name="connsiteY48" fmla="*/ 1085850 h 2359024"/>
              <a:gd name="connsiteX49" fmla="*/ 2316162 w 2316162"/>
              <a:gd name="connsiteY49" fmla="*/ 1120775 h 2359024"/>
              <a:gd name="connsiteX50" fmla="*/ 2311400 w 2316162"/>
              <a:gd name="connsiteY50" fmla="*/ 1158875 h 2359024"/>
              <a:gd name="connsiteX51" fmla="*/ 2298700 w 2316162"/>
              <a:gd name="connsiteY51" fmla="*/ 1192212 h 2359024"/>
              <a:gd name="connsiteX52" fmla="*/ 2281237 w 2316162"/>
              <a:gd name="connsiteY52" fmla="*/ 1220787 h 2359024"/>
              <a:gd name="connsiteX53" fmla="*/ 2254250 w 2316162"/>
              <a:gd name="connsiteY53" fmla="*/ 1246187 h 2359024"/>
              <a:gd name="connsiteX54" fmla="*/ 2224087 w 2316162"/>
              <a:gd name="connsiteY54" fmla="*/ 1265237 h 2359024"/>
              <a:gd name="connsiteX55" fmla="*/ 2190750 w 2316162"/>
              <a:gd name="connsiteY55" fmla="*/ 1276350 h 2359024"/>
              <a:gd name="connsiteX56" fmla="*/ 2151062 w 2316162"/>
              <a:gd name="connsiteY56" fmla="*/ 1281112 h 2359024"/>
              <a:gd name="connsiteX57" fmla="*/ 2132012 w 2316162"/>
              <a:gd name="connsiteY57" fmla="*/ 1279525 h 2359024"/>
              <a:gd name="connsiteX58" fmla="*/ 2109787 w 2316162"/>
              <a:gd name="connsiteY58" fmla="*/ 1274762 h 2359024"/>
              <a:gd name="connsiteX59" fmla="*/ 2087562 w 2316162"/>
              <a:gd name="connsiteY59" fmla="*/ 1268412 h 2359024"/>
              <a:gd name="connsiteX60" fmla="*/ 2063750 w 2316162"/>
              <a:gd name="connsiteY60" fmla="*/ 1260475 h 2359024"/>
              <a:gd name="connsiteX61" fmla="*/ 2043112 w 2316162"/>
              <a:gd name="connsiteY61" fmla="*/ 1254125 h 2359024"/>
              <a:gd name="connsiteX62" fmla="*/ 2027237 w 2316162"/>
              <a:gd name="connsiteY62" fmla="*/ 1247775 h 2359024"/>
              <a:gd name="connsiteX63" fmla="*/ 2016125 w 2316162"/>
              <a:gd name="connsiteY63" fmla="*/ 1243012 h 2359024"/>
              <a:gd name="connsiteX64" fmla="*/ 2011362 w 2316162"/>
              <a:gd name="connsiteY64" fmla="*/ 1241425 h 2359024"/>
              <a:gd name="connsiteX65" fmla="*/ 1985962 w 2316162"/>
              <a:gd name="connsiteY65" fmla="*/ 1235075 h 2359024"/>
              <a:gd name="connsiteX66" fmla="*/ 1965325 w 2316162"/>
              <a:gd name="connsiteY66" fmla="*/ 1233487 h 2359024"/>
              <a:gd name="connsiteX67" fmla="*/ 1946275 w 2316162"/>
              <a:gd name="connsiteY67" fmla="*/ 1238250 h 2359024"/>
              <a:gd name="connsiteX68" fmla="*/ 1930400 w 2316162"/>
              <a:gd name="connsiteY68" fmla="*/ 1247775 h 2359024"/>
              <a:gd name="connsiteX69" fmla="*/ 1917700 w 2316162"/>
              <a:gd name="connsiteY69" fmla="*/ 1263650 h 2359024"/>
              <a:gd name="connsiteX70" fmla="*/ 1909762 w 2316162"/>
              <a:gd name="connsiteY70" fmla="*/ 1282700 h 2359024"/>
              <a:gd name="connsiteX71" fmla="*/ 1908175 w 2316162"/>
              <a:gd name="connsiteY71" fmla="*/ 1306512 h 2359024"/>
              <a:gd name="connsiteX72" fmla="*/ 1909203 w 2316162"/>
              <a:gd name="connsiteY72" fmla="*/ 1861565 h 2359024"/>
              <a:gd name="connsiteX73" fmla="*/ 1358900 w 2316162"/>
              <a:gd name="connsiteY73" fmla="*/ 1862137 h 2359024"/>
              <a:gd name="connsiteX74" fmla="*/ 1331912 w 2316162"/>
              <a:gd name="connsiteY74" fmla="*/ 1866900 h 2359024"/>
              <a:gd name="connsiteX75" fmla="*/ 1309687 w 2316162"/>
              <a:gd name="connsiteY75" fmla="*/ 1878012 h 2359024"/>
              <a:gd name="connsiteX76" fmla="*/ 1293812 w 2316162"/>
              <a:gd name="connsiteY76" fmla="*/ 1892300 h 2359024"/>
              <a:gd name="connsiteX77" fmla="*/ 1285875 w 2316162"/>
              <a:gd name="connsiteY77" fmla="*/ 1912937 h 2359024"/>
              <a:gd name="connsiteX78" fmla="*/ 1282700 w 2316162"/>
              <a:gd name="connsiteY78" fmla="*/ 1936750 h 2359024"/>
              <a:gd name="connsiteX79" fmla="*/ 1292225 w 2316162"/>
              <a:gd name="connsiteY79" fmla="*/ 1963737 h 2359024"/>
              <a:gd name="connsiteX80" fmla="*/ 1293812 w 2316162"/>
              <a:gd name="connsiteY80" fmla="*/ 1968500 h 2359024"/>
              <a:gd name="connsiteX81" fmla="*/ 1298575 w 2316162"/>
              <a:gd name="connsiteY81" fmla="*/ 1978025 h 2359024"/>
              <a:gd name="connsiteX82" fmla="*/ 1304925 w 2316162"/>
              <a:gd name="connsiteY82" fmla="*/ 1993900 h 2359024"/>
              <a:gd name="connsiteX83" fmla="*/ 1312862 w 2316162"/>
              <a:gd name="connsiteY83" fmla="*/ 2014537 h 2359024"/>
              <a:gd name="connsiteX84" fmla="*/ 1320800 w 2316162"/>
              <a:gd name="connsiteY84" fmla="*/ 2035175 h 2359024"/>
              <a:gd name="connsiteX85" fmla="*/ 1327150 w 2316162"/>
              <a:gd name="connsiteY85" fmla="*/ 2058987 h 2359024"/>
              <a:gd name="connsiteX86" fmla="*/ 1331912 w 2316162"/>
              <a:gd name="connsiteY86" fmla="*/ 2081212 h 2359024"/>
              <a:gd name="connsiteX87" fmla="*/ 1333500 w 2316162"/>
              <a:gd name="connsiteY87" fmla="*/ 2098675 h 2359024"/>
              <a:gd name="connsiteX88" fmla="*/ 1328737 w 2316162"/>
              <a:gd name="connsiteY88" fmla="*/ 2136775 h 2359024"/>
              <a:gd name="connsiteX89" fmla="*/ 1316037 w 2316162"/>
              <a:gd name="connsiteY89" fmla="*/ 2170112 h 2359024"/>
              <a:gd name="connsiteX90" fmla="*/ 1298575 w 2316162"/>
              <a:gd name="connsiteY90" fmla="*/ 2198687 h 2359024"/>
              <a:gd name="connsiteX91" fmla="*/ 1271587 w 2316162"/>
              <a:gd name="connsiteY91" fmla="*/ 2222500 h 2359024"/>
              <a:gd name="connsiteX92" fmla="*/ 1241425 w 2316162"/>
              <a:gd name="connsiteY92" fmla="*/ 2243137 h 2359024"/>
              <a:gd name="connsiteX93" fmla="*/ 1208087 w 2316162"/>
              <a:gd name="connsiteY93" fmla="*/ 2254250 h 2359024"/>
              <a:gd name="connsiteX94" fmla="*/ 1168400 w 2316162"/>
              <a:gd name="connsiteY94" fmla="*/ 2259012 h 2359024"/>
              <a:gd name="connsiteX95" fmla="*/ 1131887 w 2316162"/>
              <a:gd name="connsiteY95" fmla="*/ 2254250 h 2359024"/>
              <a:gd name="connsiteX96" fmla="*/ 1096962 w 2316162"/>
              <a:gd name="connsiteY96" fmla="*/ 2243137 h 2359024"/>
              <a:gd name="connsiteX97" fmla="*/ 1066800 w 2316162"/>
              <a:gd name="connsiteY97" fmla="*/ 2222500 h 2359024"/>
              <a:gd name="connsiteX98" fmla="*/ 1041400 w 2316162"/>
              <a:gd name="connsiteY98" fmla="*/ 2198687 h 2359024"/>
              <a:gd name="connsiteX99" fmla="*/ 1022350 w 2316162"/>
              <a:gd name="connsiteY99" fmla="*/ 2170112 h 2359024"/>
              <a:gd name="connsiteX100" fmla="*/ 1009650 w 2316162"/>
              <a:gd name="connsiteY100" fmla="*/ 2136775 h 2359024"/>
              <a:gd name="connsiteX101" fmla="*/ 1004887 w 2316162"/>
              <a:gd name="connsiteY101" fmla="*/ 2098675 h 2359024"/>
              <a:gd name="connsiteX102" fmla="*/ 1006475 w 2316162"/>
              <a:gd name="connsiteY102" fmla="*/ 2081212 h 2359024"/>
              <a:gd name="connsiteX103" fmla="*/ 1011237 w 2316162"/>
              <a:gd name="connsiteY103" fmla="*/ 2058987 h 2359024"/>
              <a:gd name="connsiteX104" fmla="*/ 1019175 w 2316162"/>
              <a:gd name="connsiteY104" fmla="*/ 2035175 h 2359024"/>
              <a:gd name="connsiteX105" fmla="*/ 1027112 w 2316162"/>
              <a:gd name="connsiteY105" fmla="*/ 2014537 h 2359024"/>
              <a:gd name="connsiteX106" fmla="*/ 1033462 w 2316162"/>
              <a:gd name="connsiteY106" fmla="*/ 1993900 h 2359024"/>
              <a:gd name="connsiteX107" fmla="*/ 1039812 w 2316162"/>
              <a:gd name="connsiteY107" fmla="*/ 1978025 h 2359024"/>
              <a:gd name="connsiteX108" fmla="*/ 1044575 w 2316162"/>
              <a:gd name="connsiteY108" fmla="*/ 1968500 h 2359024"/>
              <a:gd name="connsiteX109" fmla="*/ 1046162 w 2316162"/>
              <a:gd name="connsiteY109" fmla="*/ 1963737 h 2359024"/>
              <a:gd name="connsiteX110" fmla="*/ 1054100 w 2316162"/>
              <a:gd name="connsiteY110" fmla="*/ 1936750 h 2359024"/>
              <a:gd name="connsiteX111" fmla="*/ 1054100 w 2316162"/>
              <a:gd name="connsiteY111" fmla="*/ 1912937 h 2359024"/>
              <a:gd name="connsiteX112" fmla="*/ 1046162 w 2316162"/>
              <a:gd name="connsiteY112" fmla="*/ 1892300 h 2359024"/>
              <a:gd name="connsiteX113" fmla="*/ 1030287 w 2316162"/>
              <a:gd name="connsiteY113" fmla="*/ 1878012 h 2359024"/>
              <a:gd name="connsiteX114" fmla="*/ 1006475 w 2316162"/>
              <a:gd name="connsiteY114" fmla="*/ 1866900 h 2359024"/>
              <a:gd name="connsiteX115" fmla="*/ 979487 w 2316162"/>
              <a:gd name="connsiteY115" fmla="*/ 1862137 h 2359024"/>
              <a:gd name="connsiteX116" fmla="*/ 420687 w 2316162"/>
              <a:gd name="connsiteY116" fmla="*/ 1862137 h 2359024"/>
              <a:gd name="connsiteX117" fmla="*/ 420687 w 2316162"/>
              <a:gd name="connsiteY117" fmla="*/ 2359024 h 2359024"/>
              <a:gd name="connsiteX118" fmla="*/ 411984 w 2316162"/>
              <a:gd name="connsiteY118" fmla="*/ 2359024 h 2359024"/>
              <a:gd name="connsiteX119" fmla="*/ 411984 w 2316162"/>
              <a:gd name="connsiteY119" fmla="*/ 1368423 h 2359024"/>
              <a:gd name="connsiteX120" fmla="*/ 409575 w 2316162"/>
              <a:gd name="connsiteY120" fmla="*/ 1368423 h 2359024"/>
              <a:gd name="connsiteX121" fmla="*/ 409575 w 2316162"/>
              <a:gd name="connsiteY121" fmla="*/ 1306513 h 2359024"/>
              <a:gd name="connsiteX122" fmla="*/ 406400 w 2316162"/>
              <a:gd name="connsiteY122" fmla="*/ 1284288 h 2359024"/>
              <a:gd name="connsiteX123" fmla="*/ 398463 w 2316162"/>
              <a:gd name="connsiteY123" fmla="*/ 1266825 h 2359024"/>
              <a:gd name="connsiteX124" fmla="*/ 382588 w 2316162"/>
              <a:gd name="connsiteY124" fmla="*/ 1254125 h 2359024"/>
              <a:gd name="connsiteX125" fmla="*/ 365125 w 2316162"/>
              <a:gd name="connsiteY125" fmla="*/ 1247775 h 2359024"/>
              <a:gd name="connsiteX126" fmla="*/ 344488 w 2316162"/>
              <a:gd name="connsiteY126" fmla="*/ 1246188 h 2359024"/>
              <a:gd name="connsiteX127" fmla="*/ 320675 w 2316162"/>
              <a:gd name="connsiteY127" fmla="*/ 1249363 h 2359024"/>
              <a:gd name="connsiteX128" fmla="*/ 295275 w 2316162"/>
              <a:gd name="connsiteY128" fmla="*/ 1257300 h 2359024"/>
              <a:gd name="connsiteX129" fmla="*/ 292100 w 2316162"/>
              <a:gd name="connsiteY129" fmla="*/ 1258888 h 2359024"/>
              <a:gd name="connsiteX130" fmla="*/ 282575 w 2316162"/>
              <a:gd name="connsiteY130" fmla="*/ 1262063 h 2359024"/>
              <a:gd name="connsiteX131" fmla="*/ 266700 w 2316162"/>
              <a:gd name="connsiteY131" fmla="*/ 1265238 h 2359024"/>
              <a:gd name="connsiteX132" fmla="*/ 249238 w 2316162"/>
              <a:gd name="connsiteY132" fmla="*/ 1270000 h 2359024"/>
              <a:gd name="connsiteX133" fmla="*/ 227013 w 2316162"/>
              <a:gd name="connsiteY133" fmla="*/ 1273175 h 2359024"/>
              <a:gd name="connsiteX134" fmla="*/ 204788 w 2316162"/>
              <a:gd name="connsiteY134" fmla="*/ 1277938 h 2359024"/>
              <a:gd name="connsiteX135" fmla="*/ 184150 w 2316162"/>
              <a:gd name="connsiteY135" fmla="*/ 1279525 h 2359024"/>
              <a:gd name="connsiteX136" fmla="*/ 165100 w 2316162"/>
              <a:gd name="connsiteY136" fmla="*/ 1281113 h 2359024"/>
              <a:gd name="connsiteX137" fmla="*/ 127000 w 2316162"/>
              <a:gd name="connsiteY137" fmla="*/ 1276350 h 2359024"/>
              <a:gd name="connsiteX138" fmla="*/ 92075 w 2316162"/>
              <a:gd name="connsiteY138" fmla="*/ 1265238 h 2359024"/>
              <a:gd name="connsiteX139" fmla="*/ 61913 w 2316162"/>
              <a:gd name="connsiteY139" fmla="*/ 1246188 h 2359024"/>
              <a:gd name="connsiteX140" fmla="*/ 36513 w 2316162"/>
              <a:gd name="connsiteY140" fmla="*/ 1220788 h 2359024"/>
              <a:gd name="connsiteX141" fmla="*/ 17463 w 2316162"/>
              <a:gd name="connsiteY141" fmla="*/ 1192213 h 2359024"/>
              <a:gd name="connsiteX142" fmla="*/ 4763 w 2316162"/>
              <a:gd name="connsiteY142" fmla="*/ 1158875 h 2359024"/>
              <a:gd name="connsiteX143" fmla="*/ 0 w 2316162"/>
              <a:gd name="connsiteY143" fmla="*/ 1122362 h 2359024"/>
              <a:gd name="connsiteX144" fmla="*/ 4763 w 2316162"/>
              <a:gd name="connsiteY144" fmla="*/ 1085850 h 2359024"/>
              <a:gd name="connsiteX145" fmla="*/ 17463 w 2316162"/>
              <a:gd name="connsiteY145" fmla="*/ 1052512 h 2359024"/>
              <a:gd name="connsiteX146" fmla="*/ 36513 w 2316162"/>
              <a:gd name="connsiteY146" fmla="*/ 1022350 h 2359024"/>
              <a:gd name="connsiteX147" fmla="*/ 61913 w 2316162"/>
              <a:gd name="connsiteY147" fmla="*/ 998537 h 2359024"/>
              <a:gd name="connsiteX148" fmla="*/ 92075 w 2316162"/>
              <a:gd name="connsiteY148" fmla="*/ 979487 h 2359024"/>
              <a:gd name="connsiteX149" fmla="*/ 127000 w 2316162"/>
              <a:gd name="connsiteY149" fmla="*/ 968375 h 2359024"/>
              <a:gd name="connsiteX150" fmla="*/ 165100 w 2316162"/>
              <a:gd name="connsiteY150" fmla="*/ 963612 h 2359024"/>
              <a:gd name="connsiteX151" fmla="*/ 184150 w 2316162"/>
              <a:gd name="connsiteY151" fmla="*/ 965200 h 2359024"/>
              <a:gd name="connsiteX152" fmla="*/ 206375 w 2316162"/>
              <a:gd name="connsiteY152" fmla="*/ 969962 h 2359024"/>
              <a:gd name="connsiteX153" fmla="*/ 230188 w 2316162"/>
              <a:gd name="connsiteY153" fmla="*/ 976312 h 2359024"/>
              <a:gd name="connsiteX154" fmla="*/ 252413 w 2316162"/>
              <a:gd name="connsiteY154" fmla="*/ 984250 h 2359024"/>
              <a:gd name="connsiteX155" fmla="*/ 273050 w 2316162"/>
              <a:gd name="connsiteY155" fmla="*/ 990600 h 2359024"/>
              <a:gd name="connsiteX156" fmla="*/ 290513 w 2316162"/>
              <a:gd name="connsiteY156" fmla="*/ 996950 h 2359024"/>
              <a:gd name="connsiteX157" fmla="*/ 301625 w 2316162"/>
              <a:gd name="connsiteY157" fmla="*/ 1001712 h 2359024"/>
              <a:gd name="connsiteX158" fmla="*/ 304800 w 2316162"/>
              <a:gd name="connsiteY158" fmla="*/ 1003300 h 2359024"/>
              <a:gd name="connsiteX159" fmla="*/ 333375 w 2316162"/>
              <a:gd name="connsiteY159" fmla="*/ 1011237 h 2359024"/>
              <a:gd name="connsiteX160" fmla="*/ 358775 w 2316162"/>
              <a:gd name="connsiteY160" fmla="*/ 1009650 h 2359024"/>
              <a:gd name="connsiteX161" fmla="*/ 379413 w 2316162"/>
              <a:gd name="connsiteY161" fmla="*/ 1001712 h 2359024"/>
              <a:gd name="connsiteX162" fmla="*/ 396875 w 2316162"/>
              <a:gd name="connsiteY162" fmla="*/ 987425 h 2359024"/>
              <a:gd name="connsiteX163" fmla="*/ 406400 w 2316162"/>
              <a:gd name="connsiteY163" fmla="*/ 965200 h 2359024"/>
              <a:gd name="connsiteX164" fmla="*/ 409575 w 2316162"/>
              <a:gd name="connsiteY164" fmla="*/ 936625 h 2359024"/>
              <a:gd name="connsiteX165" fmla="*/ 409575 w 2316162"/>
              <a:gd name="connsiteY165" fmla="*/ 402374 h 2359024"/>
              <a:gd name="connsiteX166" fmla="*/ 412616 w 2316162"/>
              <a:gd name="connsiteY166" fmla="*/ 402374 h 2359024"/>
              <a:gd name="connsiteX167" fmla="*/ 412616 w 2316162"/>
              <a:gd name="connsiteY167" fmla="*/ 395287 h 2359024"/>
              <a:gd name="connsiteX168" fmla="*/ 969962 w 2316162"/>
              <a:gd name="connsiteY168" fmla="*/ 395287 h 2359024"/>
              <a:gd name="connsiteX169" fmla="*/ 996950 w 2316162"/>
              <a:gd name="connsiteY169" fmla="*/ 392112 h 2359024"/>
              <a:gd name="connsiteX170" fmla="*/ 1020762 w 2316162"/>
              <a:gd name="connsiteY170" fmla="*/ 382587 h 2359024"/>
              <a:gd name="connsiteX171" fmla="*/ 1036637 w 2316162"/>
              <a:gd name="connsiteY171" fmla="*/ 366712 h 2359024"/>
              <a:gd name="connsiteX172" fmla="*/ 1044575 w 2316162"/>
              <a:gd name="connsiteY172" fmla="*/ 346075 h 2359024"/>
              <a:gd name="connsiteX173" fmla="*/ 1046162 w 2316162"/>
              <a:gd name="connsiteY173" fmla="*/ 322262 h 2359024"/>
              <a:gd name="connsiteX174" fmla="*/ 1038225 w 2316162"/>
              <a:gd name="connsiteY174" fmla="*/ 295275 h 2359024"/>
              <a:gd name="connsiteX175" fmla="*/ 1036637 w 2316162"/>
              <a:gd name="connsiteY175" fmla="*/ 290512 h 2359024"/>
              <a:gd name="connsiteX176" fmla="*/ 1031875 w 2316162"/>
              <a:gd name="connsiteY176" fmla="*/ 280987 h 2359024"/>
              <a:gd name="connsiteX177" fmla="*/ 1025525 w 2316162"/>
              <a:gd name="connsiteY177" fmla="*/ 265112 h 2359024"/>
              <a:gd name="connsiteX178" fmla="*/ 1016000 w 2316162"/>
              <a:gd name="connsiteY178" fmla="*/ 244475 h 2359024"/>
              <a:gd name="connsiteX179" fmla="*/ 1008062 w 2316162"/>
              <a:gd name="connsiteY179" fmla="*/ 222250 h 2359024"/>
              <a:gd name="connsiteX180" fmla="*/ 1001712 w 2316162"/>
              <a:gd name="connsiteY180" fmla="*/ 200025 h 2359024"/>
              <a:gd name="connsiteX181" fmla="*/ 996950 w 2316162"/>
              <a:gd name="connsiteY181" fmla="*/ 177800 h 2359024"/>
              <a:gd name="connsiteX182" fmla="*/ 995362 w 2316162"/>
              <a:gd name="connsiteY182" fmla="*/ 158750 h 2359024"/>
              <a:gd name="connsiteX183" fmla="*/ 1000125 w 2316162"/>
              <a:gd name="connsiteY183" fmla="*/ 122237 h 2359024"/>
              <a:gd name="connsiteX184" fmla="*/ 1011237 w 2316162"/>
              <a:gd name="connsiteY184" fmla="*/ 88900 h 2359024"/>
              <a:gd name="connsiteX185" fmla="*/ 1031875 w 2316162"/>
              <a:gd name="connsiteY185" fmla="*/ 60325 h 2359024"/>
              <a:gd name="connsiteX186" fmla="*/ 1057275 w 2316162"/>
              <a:gd name="connsiteY186" fmla="*/ 34925 h 2359024"/>
              <a:gd name="connsiteX187" fmla="*/ 1087437 w 2316162"/>
              <a:gd name="connsiteY187" fmla="*/ 15875 h 2359024"/>
              <a:gd name="connsiteX188" fmla="*/ 1122362 w 2316162"/>
              <a:gd name="connsiteY188" fmla="*/ 4762 h 2359024"/>
              <a:gd name="connsiteX0" fmla="*/ 1160462 w 2316162"/>
              <a:gd name="connsiteY0" fmla="*/ 0 h 2359024"/>
              <a:gd name="connsiteX1" fmla="*/ 1198562 w 2316162"/>
              <a:gd name="connsiteY1" fmla="*/ 4762 h 2359024"/>
              <a:gd name="connsiteX2" fmla="*/ 1231900 w 2316162"/>
              <a:gd name="connsiteY2" fmla="*/ 15875 h 2359024"/>
              <a:gd name="connsiteX3" fmla="*/ 1262062 w 2316162"/>
              <a:gd name="connsiteY3" fmla="*/ 34925 h 2359024"/>
              <a:gd name="connsiteX4" fmla="*/ 1289050 w 2316162"/>
              <a:gd name="connsiteY4" fmla="*/ 60325 h 2359024"/>
              <a:gd name="connsiteX5" fmla="*/ 1308100 w 2316162"/>
              <a:gd name="connsiteY5" fmla="*/ 88900 h 2359024"/>
              <a:gd name="connsiteX6" fmla="*/ 1320800 w 2316162"/>
              <a:gd name="connsiteY6" fmla="*/ 122237 h 2359024"/>
              <a:gd name="connsiteX7" fmla="*/ 1323975 w 2316162"/>
              <a:gd name="connsiteY7" fmla="*/ 158750 h 2359024"/>
              <a:gd name="connsiteX8" fmla="*/ 1322387 w 2316162"/>
              <a:gd name="connsiteY8" fmla="*/ 177800 h 2359024"/>
              <a:gd name="connsiteX9" fmla="*/ 1317625 w 2316162"/>
              <a:gd name="connsiteY9" fmla="*/ 200025 h 2359024"/>
              <a:gd name="connsiteX10" fmla="*/ 1311275 w 2316162"/>
              <a:gd name="connsiteY10" fmla="*/ 222250 h 2359024"/>
              <a:gd name="connsiteX11" fmla="*/ 1304925 w 2316162"/>
              <a:gd name="connsiteY11" fmla="*/ 244475 h 2359024"/>
              <a:gd name="connsiteX12" fmla="*/ 1296987 w 2316162"/>
              <a:gd name="connsiteY12" fmla="*/ 265112 h 2359024"/>
              <a:gd name="connsiteX13" fmla="*/ 1290637 w 2316162"/>
              <a:gd name="connsiteY13" fmla="*/ 280987 h 2359024"/>
              <a:gd name="connsiteX14" fmla="*/ 1285875 w 2316162"/>
              <a:gd name="connsiteY14" fmla="*/ 290512 h 2359024"/>
              <a:gd name="connsiteX15" fmla="*/ 1282700 w 2316162"/>
              <a:gd name="connsiteY15" fmla="*/ 295275 h 2359024"/>
              <a:gd name="connsiteX16" fmla="*/ 1274762 w 2316162"/>
              <a:gd name="connsiteY16" fmla="*/ 322262 h 2359024"/>
              <a:gd name="connsiteX17" fmla="*/ 1274762 w 2316162"/>
              <a:gd name="connsiteY17" fmla="*/ 346075 h 2359024"/>
              <a:gd name="connsiteX18" fmla="*/ 1285875 w 2316162"/>
              <a:gd name="connsiteY18" fmla="*/ 366712 h 2359024"/>
              <a:gd name="connsiteX19" fmla="*/ 1300162 w 2316162"/>
              <a:gd name="connsiteY19" fmla="*/ 382587 h 2359024"/>
              <a:gd name="connsiteX20" fmla="*/ 1322387 w 2316162"/>
              <a:gd name="connsiteY20" fmla="*/ 392112 h 2359024"/>
              <a:gd name="connsiteX21" fmla="*/ 1350962 w 2316162"/>
              <a:gd name="connsiteY21" fmla="*/ 395287 h 2359024"/>
              <a:gd name="connsiteX22" fmla="*/ 1908175 w 2316162"/>
              <a:gd name="connsiteY22" fmla="*/ 395287 h 2359024"/>
              <a:gd name="connsiteX23" fmla="*/ 1911350 w 2316162"/>
              <a:gd name="connsiteY23" fmla="*/ 477837 h 2359024"/>
              <a:gd name="connsiteX24" fmla="*/ 1911350 w 2316162"/>
              <a:gd name="connsiteY24" fmla="*/ 485775 h 2359024"/>
              <a:gd name="connsiteX25" fmla="*/ 1911350 w 2316162"/>
              <a:gd name="connsiteY25" fmla="*/ 496887 h 2359024"/>
              <a:gd name="connsiteX26" fmla="*/ 1911350 w 2316162"/>
              <a:gd name="connsiteY26" fmla="*/ 506412 h 2359024"/>
              <a:gd name="connsiteX27" fmla="*/ 1908175 w 2316162"/>
              <a:gd name="connsiteY27" fmla="*/ 936625 h 2359024"/>
              <a:gd name="connsiteX28" fmla="*/ 1909762 w 2316162"/>
              <a:gd name="connsiteY28" fmla="*/ 962025 h 2359024"/>
              <a:gd name="connsiteX29" fmla="*/ 1917700 w 2316162"/>
              <a:gd name="connsiteY29" fmla="*/ 981075 h 2359024"/>
              <a:gd name="connsiteX30" fmla="*/ 1930400 w 2316162"/>
              <a:gd name="connsiteY30" fmla="*/ 995362 h 2359024"/>
              <a:gd name="connsiteX31" fmla="*/ 1946275 w 2316162"/>
              <a:gd name="connsiteY31" fmla="*/ 1006475 h 2359024"/>
              <a:gd name="connsiteX32" fmla="*/ 1965325 w 2316162"/>
              <a:gd name="connsiteY32" fmla="*/ 1011237 h 2359024"/>
              <a:gd name="connsiteX33" fmla="*/ 1985962 w 2316162"/>
              <a:gd name="connsiteY33" fmla="*/ 1009650 h 2359024"/>
              <a:gd name="connsiteX34" fmla="*/ 2011362 w 2316162"/>
              <a:gd name="connsiteY34" fmla="*/ 1003300 h 2359024"/>
              <a:gd name="connsiteX35" fmla="*/ 2016125 w 2316162"/>
              <a:gd name="connsiteY35" fmla="*/ 1001712 h 2359024"/>
              <a:gd name="connsiteX36" fmla="*/ 2027237 w 2316162"/>
              <a:gd name="connsiteY36" fmla="*/ 996950 h 2359024"/>
              <a:gd name="connsiteX37" fmla="*/ 2043112 w 2316162"/>
              <a:gd name="connsiteY37" fmla="*/ 990600 h 2359024"/>
              <a:gd name="connsiteX38" fmla="*/ 2063750 w 2316162"/>
              <a:gd name="connsiteY38" fmla="*/ 982662 h 2359024"/>
              <a:gd name="connsiteX39" fmla="*/ 2087562 w 2316162"/>
              <a:gd name="connsiteY39" fmla="*/ 976312 h 2359024"/>
              <a:gd name="connsiteX40" fmla="*/ 2109787 w 2316162"/>
              <a:gd name="connsiteY40" fmla="*/ 969962 h 2359024"/>
              <a:gd name="connsiteX41" fmla="*/ 2132012 w 2316162"/>
              <a:gd name="connsiteY41" fmla="*/ 965200 h 2359024"/>
              <a:gd name="connsiteX42" fmla="*/ 2151062 w 2316162"/>
              <a:gd name="connsiteY42" fmla="*/ 963612 h 2359024"/>
              <a:gd name="connsiteX43" fmla="*/ 2190750 w 2316162"/>
              <a:gd name="connsiteY43" fmla="*/ 968375 h 2359024"/>
              <a:gd name="connsiteX44" fmla="*/ 2224087 w 2316162"/>
              <a:gd name="connsiteY44" fmla="*/ 979487 h 2359024"/>
              <a:gd name="connsiteX45" fmla="*/ 2254250 w 2316162"/>
              <a:gd name="connsiteY45" fmla="*/ 998537 h 2359024"/>
              <a:gd name="connsiteX46" fmla="*/ 2281237 w 2316162"/>
              <a:gd name="connsiteY46" fmla="*/ 1022350 h 2359024"/>
              <a:gd name="connsiteX47" fmla="*/ 2298700 w 2316162"/>
              <a:gd name="connsiteY47" fmla="*/ 1052512 h 2359024"/>
              <a:gd name="connsiteX48" fmla="*/ 2311400 w 2316162"/>
              <a:gd name="connsiteY48" fmla="*/ 1085850 h 2359024"/>
              <a:gd name="connsiteX49" fmla="*/ 2316162 w 2316162"/>
              <a:gd name="connsiteY49" fmla="*/ 1120775 h 2359024"/>
              <a:gd name="connsiteX50" fmla="*/ 2311400 w 2316162"/>
              <a:gd name="connsiteY50" fmla="*/ 1158875 h 2359024"/>
              <a:gd name="connsiteX51" fmla="*/ 2298700 w 2316162"/>
              <a:gd name="connsiteY51" fmla="*/ 1192212 h 2359024"/>
              <a:gd name="connsiteX52" fmla="*/ 2281237 w 2316162"/>
              <a:gd name="connsiteY52" fmla="*/ 1220787 h 2359024"/>
              <a:gd name="connsiteX53" fmla="*/ 2254250 w 2316162"/>
              <a:gd name="connsiteY53" fmla="*/ 1246187 h 2359024"/>
              <a:gd name="connsiteX54" fmla="*/ 2224087 w 2316162"/>
              <a:gd name="connsiteY54" fmla="*/ 1265237 h 2359024"/>
              <a:gd name="connsiteX55" fmla="*/ 2190750 w 2316162"/>
              <a:gd name="connsiteY55" fmla="*/ 1276350 h 2359024"/>
              <a:gd name="connsiteX56" fmla="*/ 2151062 w 2316162"/>
              <a:gd name="connsiteY56" fmla="*/ 1281112 h 2359024"/>
              <a:gd name="connsiteX57" fmla="*/ 2132012 w 2316162"/>
              <a:gd name="connsiteY57" fmla="*/ 1279525 h 2359024"/>
              <a:gd name="connsiteX58" fmla="*/ 2109787 w 2316162"/>
              <a:gd name="connsiteY58" fmla="*/ 1274762 h 2359024"/>
              <a:gd name="connsiteX59" fmla="*/ 2087562 w 2316162"/>
              <a:gd name="connsiteY59" fmla="*/ 1268412 h 2359024"/>
              <a:gd name="connsiteX60" fmla="*/ 2063750 w 2316162"/>
              <a:gd name="connsiteY60" fmla="*/ 1260475 h 2359024"/>
              <a:gd name="connsiteX61" fmla="*/ 2043112 w 2316162"/>
              <a:gd name="connsiteY61" fmla="*/ 1254125 h 2359024"/>
              <a:gd name="connsiteX62" fmla="*/ 2027237 w 2316162"/>
              <a:gd name="connsiteY62" fmla="*/ 1247775 h 2359024"/>
              <a:gd name="connsiteX63" fmla="*/ 2016125 w 2316162"/>
              <a:gd name="connsiteY63" fmla="*/ 1243012 h 2359024"/>
              <a:gd name="connsiteX64" fmla="*/ 2011362 w 2316162"/>
              <a:gd name="connsiteY64" fmla="*/ 1241425 h 2359024"/>
              <a:gd name="connsiteX65" fmla="*/ 1985962 w 2316162"/>
              <a:gd name="connsiteY65" fmla="*/ 1235075 h 2359024"/>
              <a:gd name="connsiteX66" fmla="*/ 1965325 w 2316162"/>
              <a:gd name="connsiteY66" fmla="*/ 1233487 h 2359024"/>
              <a:gd name="connsiteX67" fmla="*/ 1946275 w 2316162"/>
              <a:gd name="connsiteY67" fmla="*/ 1238250 h 2359024"/>
              <a:gd name="connsiteX68" fmla="*/ 1930400 w 2316162"/>
              <a:gd name="connsiteY68" fmla="*/ 1247775 h 2359024"/>
              <a:gd name="connsiteX69" fmla="*/ 1917700 w 2316162"/>
              <a:gd name="connsiteY69" fmla="*/ 1263650 h 2359024"/>
              <a:gd name="connsiteX70" fmla="*/ 1909762 w 2316162"/>
              <a:gd name="connsiteY70" fmla="*/ 1282700 h 2359024"/>
              <a:gd name="connsiteX71" fmla="*/ 1908175 w 2316162"/>
              <a:gd name="connsiteY71" fmla="*/ 1306512 h 2359024"/>
              <a:gd name="connsiteX72" fmla="*/ 1909203 w 2316162"/>
              <a:gd name="connsiteY72" fmla="*/ 1861565 h 2359024"/>
              <a:gd name="connsiteX73" fmla="*/ 1358900 w 2316162"/>
              <a:gd name="connsiteY73" fmla="*/ 1862137 h 2359024"/>
              <a:gd name="connsiteX74" fmla="*/ 1331912 w 2316162"/>
              <a:gd name="connsiteY74" fmla="*/ 1866900 h 2359024"/>
              <a:gd name="connsiteX75" fmla="*/ 1309687 w 2316162"/>
              <a:gd name="connsiteY75" fmla="*/ 1878012 h 2359024"/>
              <a:gd name="connsiteX76" fmla="*/ 1293812 w 2316162"/>
              <a:gd name="connsiteY76" fmla="*/ 1892300 h 2359024"/>
              <a:gd name="connsiteX77" fmla="*/ 1285875 w 2316162"/>
              <a:gd name="connsiteY77" fmla="*/ 1912937 h 2359024"/>
              <a:gd name="connsiteX78" fmla="*/ 1282700 w 2316162"/>
              <a:gd name="connsiteY78" fmla="*/ 1936750 h 2359024"/>
              <a:gd name="connsiteX79" fmla="*/ 1292225 w 2316162"/>
              <a:gd name="connsiteY79" fmla="*/ 1963737 h 2359024"/>
              <a:gd name="connsiteX80" fmla="*/ 1293812 w 2316162"/>
              <a:gd name="connsiteY80" fmla="*/ 1968500 h 2359024"/>
              <a:gd name="connsiteX81" fmla="*/ 1298575 w 2316162"/>
              <a:gd name="connsiteY81" fmla="*/ 1978025 h 2359024"/>
              <a:gd name="connsiteX82" fmla="*/ 1304925 w 2316162"/>
              <a:gd name="connsiteY82" fmla="*/ 1993900 h 2359024"/>
              <a:gd name="connsiteX83" fmla="*/ 1312862 w 2316162"/>
              <a:gd name="connsiteY83" fmla="*/ 2014537 h 2359024"/>
              <a:gd name="connsiteX84" fmla="*/ 1320800 w 2316162"/>
              <a:gd name="connsiteY84" fmla="*/ 2035175 h 2359024"/>
              <a:gd name="connsiteX85" fmla="*/ 1327150 w 2316162"/>
              <a:gd name="connsiteY85" fmla="*/ 2058987 h 2359024"/>
              <a:gd name="connsiteX86" fmla="*/ 1331912 w 2316162"/>
              <a:gd name="connsiteY86" fmla="*/ 2081212 h 2359024"/>
              <a:gd name="connsiteX87" fmla="*/ 1333500 w 2316162"/>
              <a:gd name="connsiteY87" fmla="*/ 2098675 h 2359024"/>
              <a:gd name="connsiteX88" fmla="*/ 1328737 w 2316162"/>
              <a:gd name="connsiteY88" fmla="*/ 2136775 h 2359024"/>
              <a:gd name="connsiteX89" fmla="*/ 1316037 w 2316162"/>
              <a:gd name="connsiteY89" fmla="*/ 2170112 h 2359024"/>
              <a:gd name="connsiteX90" fmla="*/ 1298575 w 2316162"/>
              <a:gd name="connsiteY90" fmla="*/ 2198687 h 2359024"/>
              <a:gd name="connsiteX91" fmla="*/ 1271587 w 2316162"/>
              <a:gd name="connsiteY91" fmla="*/ 2222500 h 2359024"/>
              <a:gd name="connsiteX92" fmla="*/ 1241425 w 2316162"/>
              <a:gd name="connsiteY92" fmla="*/ 2243137 h 2359024"/>
              <a:gd name="connsiteX93" fmla="*/ 1208087 w 2316162"/>
              <a:gd name="connsiteY93" fmla="*/ 2254250 h 2359024"/>
              <a:gd name="connsiteX94" fmla="*/ 1168400 w 2316162"/>
              <a:gd name="connsiteY94" fmla="*/ 2259012 h 2359024"/>
              <a:gd name="connsiteX95" fmla="*/ 1131887 w 2316162"/>
              <a:gd name="connsiteY95" fmla="*/ 2254250 h 2359024"/>
              <a:gd name="connsiteX96" fmla="*/ 1096962 w 2316162"/>
              <a:gd name="connsiteY96" fmla="*/ 2243137 h 2359024"/>
              <a:gd name="connsiteX97" fmla="*/ 1066800 w 2316162"/>
              <a:gd name="connsiteY97" fmla="*/ 2222500 h 2359024"/>
              <a:gd name="connsiteX98" fmla="*/ 1041400 w 2316162"/>
              <a:gd name="connsiteY98" fmla="*/ 2198687 h 2359024"/>
              <a:gd name="connsiteX99" fmla="*/ 1022350 w 2316162"/>
              <a:gd name="connsiteY99" fmla="*/ 2170112 h 2359024"/>
              <a:gd name="connsiteX100" fmla="*/ 1009650 w 2316162"/>
              <a:gd name="connsiteY100" fmla="*/ 2136775 h 2359024"/>
              <a:gd name="connsiteX101" fmla="*/ 1004887 w 2316162"/>
              <a:gd name="connsiteY101" fmla="*/ 2098675 h 2359024"/>
              <a:gd name="connsiteX102" fmla="*/ 1006475 w 2316162"/>
              <a:gd name="connsiteY102" fmla="*/ 2081212 h 2359024"/>
              <a:gd name="connsiteX103" fmla="*/ 1011237 w 2316162"/>
              <a:gd name="connsiteY103" fmla="*/ 2058987 h 2359024"/>
              <a:gd name="connsiteX104" fmla="*/ 1019175 w 2316162"/>
              <a:gd name="connsiteY104" fmla="*/ 2035175 h 2359024"/>
              <a:gd name="connsiteX105" fmla="*/ 1027112 w 2316162"/>
              <a:gd name="connsiteY105" fmla="*/ 2014537 h 2359024"/>
              <a:gd name="connsiteX106" fmla="*/ 1033462 w 2316162"/>
              <a:gd name="connsiteY106" fmla="*/ 1993900 h 2359024"/>
              <a:gd name="connsiteX107" fmla="*/ 1039812 w 2316162"/>
              <a:gd name="connsiteY107" fmla="*/ 1978025 h 2359024"/>
              <a:gd name="connsiteX108" fmla="*/ 1044575 w 2316162"/>
              <a:gd name="connsiteY108" fmla="*/ 1968500 h 2359024"/>
              <a:gd name="connsiteX109" fmla="*/ 1046162 w 2316162"/>
              <a:gd name="connsiteY109" fmla="*/ 1963737 h 2359024"/>
              <a:gd name="connsiteX110" fmla="*/ 1054100 w 2316162"/>
              <a:gd name="connsiteY110" fmla="*/ 1936750 h 2359024"/>
              <a:gd name="connsiteX111" fmla="*/ 1054100 w 2316162"/>
              <a:gd name="connsiteY111" fmla="*/ 1912937 h 2359024"/>
              <a:gd name="connsiteX112" fmla="*/ 1046162 w 2316162"/>
              <a:gd name="connsiteY112" fmla="*/ 1892300 h 2359024"/>
              <a:gd name="connsiteX113" fmla="*/ 1030287 w 2316162"/>
              <a:gd name="connsiteY113" fmla="*/ 1878012 h 2359024"/>
              <a:gd name="connsiteX114" fmla="*/ 1006475 w 2316162"/>
              <a:gd name="connsiteY114" fmla="*/ 1866900 h 2359024"/>
              <a:gd name="connsiteX115" fmla="*/ 979487 w 2316162"/>
              <a:gd name="connsiteY115" fmla="*/ 1862137 h 2359024"/>
              <a:gd name="connsiteX116" fmla="*/ 420687 w 2316162"/>
              <a:gd name="connsiteY116" fmla="*/ 1862137 h 2359024"/>
              <a:gd name="connsiteX117" fmla="*/ 420687 w 2316162"/>
              <a:gd name="connsiteY117" fmla="*/ 2359024 h 2359024"/>
              <a:gd name="connsiteX118" fmla="*/ 411984 w 2316162"/>
              <a:gd name="connsiteY118" fmla="*/ 1368423 h 2359024"/>
              <a:gd name="connsiteX119" fmla="*/ 409575 w 2316162"/>
              <a:gd name="connsiteY119" fmla="*/ 1368423 h 2359024"/>
              <a:gd name="connsiteX120" fmla="*/ 409575 w 2316162"/>
              <a:gd name="connsiteY120" fmla="*/ 1306513 h 2359024"/>
              <a:gd name="connsiteX121" fmla="*/ 406400 w 2316162"/>
              <a:gd name="connsiteY121" fmla="*/ 1284288 h 2359024"/>
              <a:gd name="connsiteX122" fmla="*/ 398463 w 2316162"/>
              <a:gd name="connsiteY122" fmla="*/ 1266825 h 2359024"/>
              <a:gd name="connsiteX123" fmla="*/ 382588 w 2316162"/>
              <a:gd name="connsiteY123" fmla="*/ 1254125 h 2359024"/>
              <a:gd name="connsiteX124" fmla="*/ 365125 w 2316162"/>
              <a:gd name="connsiteY124" fmla="*/ 1247775 h 2359024"/>
              <a:gd name="connsiteX125" fmla="*/ 344488 w 2316162"/>
              <a:gd name="connsiteY125" fmla="*/ 1246188 h 2359024"/>
              <a:gd name="connsiteX126" fmla="*/ 320675 w 2316162"/>
              <a:gd name="connsiteY126" fmla="*/ 1249363 h 2359024"/>
              <a:gd name="connsiteX127" fmla="*/ 295275 w 2316162"/>
              <a:gd name="connsiteY127" fmla="*/ 1257300 h 2359024"/>
              <a:gd name="connsiteX128" fmla="*/ 292100 w 2316162"/>
              <a:gd name="connsiteY128" fmla="*/ 1258888 h 2359024"/>
              <a:gd name="connsiteX129" fmla="*/ 282575 w 2316162"/>
              <a:gd name="connsiteY129" fmla="*/ 1262063 h 2359024"/>
              <a:gd name="connsiteX130" fmla="*/ 266700 w 2316162"/>
              <a:gd name="connsiteY130" fmla="*/ 1265238 h 2359024"/>
              <a:gd name="connsiteX131" fmla="*/ 249238 w 2316162"/>
              <a:gd name="connsiteY131" fmla="*/ 1270000 h 2359024"/>
              <a:gd name="connsiteX132" fmla="*/ 227013 w 2316162"/>
              <a:gd name="connsiteY132" fmla="*/ 1273175 h 2359024"/>
              <a:gd name="connsiteX133" fmla="*/ 204788 w 2316162"/>
              <a:gd name="connsiteY133" fmla="*/ 1277938 h 2359024"/>
              <a:gd name="connsiteX134" fmla="*/ 184150 w 2316162"/>
              <a:gd name="connsiteY134" fmla="*/ 1279525 h 2359024"/>
              <a:gd name="connsiteX135" fmla="*/ 165100 w 2316162"/>
              <a:gd name="connsiteY135" fmla="*/ 1281113 h 2359024"/>
              <a:gd name="connsiteX136" fmla="*/ 127000 w 2316162"/>
              <a:gd name="connsiteY136" fmla="*/ 1276350 h 2359024"/>
              <a:gd name="connsiteX137" fmla="*/ 92075 w 2316162"/>
              <a:gd name="connsiteY137" fmla="*/ 1265238 h 2359024"/>
              <a:gd name="connsiteX138" fmla="*/ 61913 w 2316162"/>
              <a:gd name="connsiteY138" fmla="*/ 1246188 h 2359024"/>
              <a:gd name="connsiteX139" fmla="*/ 36513 w 2316162"/>
              <a:gd name="connsiteY139" fmla="*/ 1220788 h 2359024"/>
              <a:gd name="connsiteX140" fmla="*/ 17463 w 2316162"/>
              <a:gd name="connsiteY140" fmla="*/ 1192213 h 2359024"/>
              <a:gd name="connsiteX141" fmla="*/ 4763 w 2316162"/>
              <a:gd name="connsiteY141" fmla="*/ 1158875 h 2359024"/>
              <a:gd name="connsiteX142" fmla="*/ 0 w 2316162"/>
              <a:gd name="connsiteY142" fmla="*/ 1122362 h 2359024"/>
              <a:gd name="connsiteX143" fmla="*/ 4763 w 2316162"/>
              <a:gd name="connsiteY143" fmla="*/ 1085850 h 2359024"/>
              <a:gd name="connsiteX144" fmla="*/ 17463 w 2316162"/>
              <a:gd name="connsiteY144" fmla="*/ 1052512 h 2359024"/>
              <a:gd name="connsiteX145" fmla="*/ 36513 w 2316162"/>
              <a:gd name="connsiteY145" fmla="*/ 1022350 h 2359024"/>
              <a:gd name="connsiteX146" fmla="*/ 61913 w 2316162"/>
              <a:gd name="connsiteY146" fmla="*/ 998537 h 2359024"/>
              <a:gd name="connsiteX147" fmla="*/ 92075 w 2316162"/>
              <a:gd name="connsiteY147" fmla="*/ 979487 h 2359024"/>
              <a:gd name="connsiteX148" fmla="*/ 127000 w 2316162"/>
              <a:gd name="connsiteY148" fmla="*/ 968375 h 2359024"/>
              <a:gd name="connsiteX149" fmla="*/ 165100 w 2316162"/>
              <a:gd name="connsiteY149" fmla="*/ 963612 h 2359024"/>
              <a:gd name="connsiteX150" fmla="*/ 184150 w 2316162"/>
              <a:gd name="connsiteY150" fmla="*/ 965200 h 2359024"/>
              <a:gd name="connsiteX151" fmla="*/ 206375 w 2316162"/>
              <a:gd name="connsiteY151" fmla="*/ 969962 h 2359024"/>
              <a:gd name="connsiteX152" fmla="*/ 230188 w 2316162"/>
              <a:gd name="connsiteY152" fmla="*/ 976312 h 2359024"/>
              <a:gd name="connsiteX153" fmla="*/ 252413 w 2316162"/>
              <a:gd name="connsiteY153" fmla="*/ 984250 h 2359024"/>
              <a:gd name="connsiteX154" fmla="*/ 273050 w 2316162"/>
              <a:gd name="connsiteY154" fmla="*/ 990600 h 2359024"/>
              <a:gd name="connsiteX155" fmla="*/ 290513 w 2316162"/>
              <a:gd name="connsiteY155" fmla="*/ 996950 h 2359024"/>
              <a:gd name="connsiteX156" fmla="*/ 301625 w 2316162"/>
              <a:gd name="connsiteY156" fmla="*/ 1001712 h 2359024"/>
              <a:gd name="connsiteX157" fmla="*/ 304800 w 2316162"/>
              <a:gd name="connsiteY157" fmla="*/ 1003300 h 2359024"/>
              <a:gd name="connsiteX158" fmla="*/ 333375 w 2316162"/>
              <a:gd name="connsiteY158" fmla="*/ 1011237 h 2359024"/>
              <a:gd name="connsiteX159" fmla="*/ 358775 w 2316162"/>
              <a:gd name="connsiteY159" fmla="*/ 1009650 h 2359024"/>
              <a:gd name="connsiteX160" fmla="*/ 379413 w 2316162"/>
              <a:gd name="connsiteY160" fmla="*/ 1001712 h 2359024"/>
              <a:gd name="connsiteX161" fmla="*/ 396875 w 2316162"/>
              <a:gd name="connsiteY161" fmla="*/ 987425 h 2359024"/>
              <a:gd name="connsiteX162" fmla="*/ 406400 w 2316162"/>
              <a:gd name="connsiteY162" fmla="*/ 965200 h 2359024"/>
              <a:gd name="connsiteX163" fmla="*/ 409575 w 2316162"/>
              <a:gd name="connsiteY163" fmla="*/ 936625 h 2359024"/>
              <a:gd name="connsiteX164" fmla="*/ 409575 w 2316162"/>
              <a:gd name="connsiteY164" fmla="*/ 402374 h 2359024"/>
              <a:gd name="connsiteX165" fmla="*/ 412616 w 2316162"/>
              <a:gd name="connsiteY165" fmla="*/ 402374 h 2359024"/>
              <a:gd name="connsiteX166" fmla="*/ 412616 w 2316162"/>
              <a:gd name="connsiteY166" fmla="*/ 395287 h 2359024"/>
              <a:gd name="connsiteX167" fmla="*/ 969962 w 2316162"/>
              <a:gd name="connsiteY167" fmla="*/ 395287 h 2359024"/>
              <a:gd name="connsiteX168" fmla="*/ 996950 w 2316162"/>
              <a:gd name="connsiteY168" fmla="*/ 392112 h 2359024"/>
              <a:gd name="connsiteX169" fmla="*/ 1020762 w 2316162"/>
              <a:gd name="connsiteY169" fmla="*/ 382587 h 2359024"/>
              <a:gd name="connsiteX170" fmla="*/ 1036637 w 2316162"/>
              <a:gd name="connsiteY170" fmla="*/ 366712 h 2359024"/>
              <a:gd name="connsiteX171" fmla="*/ 1044575 w 2316162"/>
              <a:gd name="connsiteY171" fmla="*/ 346075 h 2359024"/>
              <a:gd name="connsiteX172" fmla="*/ 1046162 w 2316162"/>
              <a:gd name="connsiteY172" fmla="*/ 322262 h 2359024"/>
              <a:gd name="connsiteX173" fmla="*/ 1038225 w 2316162"/>
              <a:gd name="connsiteY173" fmla="*/ 295275 h 2359024"/>
              <a:gd name="connsiteX174" fmla="*/ 1036637 w 2316162"/>
              <a:gd name="connsiteY174" fmla="*/ 290512 h 2359024"/>
              <a:gd name="connsiteX175" fmla="*/ 1031875 w 2316162"/>
              <a:gd name="connsiteY175" fmla="*/ 280987 h 2359024"/>
              <a:gd name="connsiteX176" fmla="*/ 1025525 w 2316162"/>
              <a:gd name="connsiteY176" fmla="*/ 265112 h 2359024"/>
              <a:gd name="connsiteX177" fmla="*/ 1016000 w 2316162"/>
              <a:gd name="connsiteY177" fmla="*/ 244475 h 2359024"/>
              <a:gd name="connsiteX178" fmla="*/ 1008062 w 2316162"/>
              <a:gd name="connsiteY178" fmla="*/ 222250 h 2359024"/>
              <a:gd name="connsiteX179" fmla="*/ 1001712 w 2316162"/>
              <a:gd name="connsiteY179" fmla="*/ 200025 h 2359024"/>
              <a:gd name="connsiteX180" fmla="*/ 996950 w 2316162"/>
              <a:gd name="connsiteY180" fmla="*/ 177800 h 2359024"/>
              <a:gd name="connsiteX181" fmla="*/ 995362 w 2316162"/>
              <a:gd name="connsiteY181" fmla="*/ 158750 h 2359024"/>
              <a:gd name="connsiteX182" fmla="*/ 1000125 w 2316162"/>
              <a:gd name="connsiteY182" fmla="*/ 122237 h 2359024"/>
              <a:gd name="connsiteX183" fmla="*/ 1011237 w 2316162"/>
              <a:gd name="connsiteY183" fmla="*/ 88900 h 2359024"/>
              <a:gd name="connsiteX184" fmla="*/ 1031875 w 2316162"/>
              <a:gd name="connsiteY184" fmla="*/ 60325 h 2359024"/>
              <a:gd name="connsiteX185" fmla="*/ 1057275 w 2316162"/>
              <a:gd name="connsiteY185" fmla="*/ 34925 h 2359024"/>
              <a:gd name="connsiteX186" fmla="*/ 1087437 w 2316162"/>
              <a:gd name="connsiteY186" fmla="*/ 15875 h 2359024"/>
              <a:gd name="connsiteX187" fmla="*/ 1122362 w 2316162"/>
              <a:gd name="connsiteY187" fmla="*/ 4762 h 2359024"/>
              <a:gd name="connsiteX188" fmla="*/ 1160462 w 2316162"/>
              <a:gd name="connsiteY188" fmla="*/ 0 h 2359024"/>
              <a:gd name="connsiteX0" fmla="*/ 1160462 w 2316162"/>
              <a:gd name="connsiteY0" fmla="*/ 0 h 2259012"/>
              <a:gd name="connsiteX1" fmla="*/ 1198562 w 2316162"/>
              <a:gd name="connsiteY1" fmla="*/ 4762 h 2259012"/>
              <a:gd name="connsiteX2" fmla="*/ 1231900 w 2316162"/>
              <a:gd name="connsiteY2" fmla="*/ 15875 h 2259012"/>
              <a:gd name="connsiteX3" fmla="*/ 1262062 w 2316162"/>
              <a:gd name="connsiteY3" fmla="*/ 34925 h 2259012"/>
              <a:gd name="connsiteX4" fmla="*/ 1289050 w 2316162"/>
              <a:gd name="connsiteY4" fmla="*/ 60325 h 2259012"/>
              <a:gd name="connsiteX5" fmla="*/ 1308100 w 2316162"/>
              <a:gd name="connsiteY5" fmla="*/ 88900 h 2259012"/>
              <a:gd name="connsiteX6" fmla="*/ 1320800 w 2316162"/>
              <a:gd name="connsiteY6" fmla="*/ 122237 h 2259012"/>
              <a:gd name="connsiteX7" fmla="*/ 1323975 w 2316162"/>
              <a:gd name="connsiteY7" fmla="*/ 158750 h 2259012"/>
              <a:gd name="connsiteX8" fmla="*/ 1322387 w 2316162"/>
              <a:gd name="connsiteY8" fmla="*/ 177800 h 2259012"/>
              <a:gd name="connsiteX9" fmla="*/ 1317625 w 2316162"/>
              <a:gd name="connsiteY9" fmla="*/ 200025 h 2259012"/>
              <a:gd name="connsiteX10" fmla="*/ 1311275 w 2316162"/>
              <a:gd name="connsiteY10" fmla="*/ 222250 h 2259012"/>
              <a:gd name="connsiteX11" fmla="*/ 1304925 w 2316162"/>
              <a:gd name="connsiteY11" fmla="*/ 244475 h 2259012"/>
              <a:gd name="connsiteX12" fmla="*/ 1296987 w 2316162"/>
              <a:gd name="connsiteY12" fmla="*/ 265112 h 2259012"/>
              <a:gd name="connsiteX13" fmla="*/ 1290637 w 2316162"/>
              <a:gd name="connsiteY13" fmla="*/ 280987 h 2259012"/>
              <a:gd name="connsiteX14" fmla="*/ 1285875 w 2316162"/>
              <a:gd name="connsiteY14" fmla="*/ 290512 h 2259012"/>
              <a:gd name="connsiteX15" fmla="*/ 1282700 w 2316162"/>
              <a:gd name="connsiteY15" fmla="*/ 295275 h 2259012"/>
              <a:gd name="connsiteX16" fmla="*/ 1274762 w 2316162"/>
              <a:gd name="connsiteY16" fmla="*/ 322262 h 2259012"/>
              <a:gd name="connsiteX17" fmla="*/ 1274762 w 2316162"/>
              <a:gd name="connsiteY17" fmla="*/ 346075 h 2259012"/>
              <a:gd name="connsiteX18" fmla="*/ 1285875 w 2316162"/>
              <a:gd name="connsiteY18" fmla="*/ 366712 h 2259012"/>
              <a:gd name="connsiteX19" fmla="*/ 1300162 w 2316162"/>
              <a:gd name="connsiteY19" fmla="*/ 382587 h 2259012"/>
              <a:gd name="connsiteX20" fmla="*/ 1322387 w 2316162"/>
              <a:gd name="connsiteY20" fmla="*/ 392112 h 2259012"/>
              <a:gd name="connsiteX21" fmla="*/ 1350962 w 2316162"/>
              <a:gd name="connsiteY21" fmla="*/ 395287 h 2259012"/>
              <a:gd name="connsiteX22" fmla="*/ 1908175 w 2316162"/>
              <a:gd name="connsiteY22" fmla="*/ 395287 h 2259012"/>
              <a:gd name="connsiteX23" fmla="*/ 1911350 w 2316162"/>
              <a:gd name="connsiteY23" fmla="*/ 477837 h 2259012"/>
              <a:gd name="connsiteX24" fmla="*/ 1911350 w 2316162"/>
              <a:gd name="connsiteY24" fmla="*/ 485775 h 2259012"/>
              <a:gd name="connsiteX25" fmla="*/ 1911350 w 2316162"/>
              <a:gd name="connsiteY25" fmla="*/ 496887 h 2259012"/>
              <a:gd name="connsiteX26" fmla="*/ 1911350 w 2316162"/>
              <a:gd name="connsiteY26" fmla="*/ 506412 h 2259012"/>
              <a:gd name="connsiteX27" fmla="*/ 1908175 w 2316162"/>
              <a:gd name="connsiteY27" fmla="*/ 936625 h 2259012"/>
              <a:gd name="connsiteX28" fmla="*/ 1909762 w 2316162"/>
              <a:gd name="connsiteY28" fmla="*/ 962025 h 2259012"/>
              <a:gd name="connsiteX29" fmla="*/ 1917700 w 2316162"/>
              <a:gd name="connsiteY29" fmla="*/ 981075 h 2259012"/>
              <a:gd name="connsiteX30" fmla="*/ 1930400 w 2316162"/>
              <a:gd name="connsiteY30" fmla="*/ 995362 h 2259012"/>
              <a:gd name="connsiteX31" fmla="*/ 1946275 w 2316162"/>
              <a:gd name="connsiteY31" fmla="*/ 1006475 h 2259012"/>
              <a:gd name="connsiteX32" fmla="*/ 1965325 w 2316162"/>
              <a:gd name="connsiteY32" fmla="*/ 1011237 h 2259012"/>
              <a:gd name="connsiteX33" fmla="*/ 1985962 w 2316162"/>
              <a:gd name="connsiteY33" fmla="*/ 1009650 h 2259012"/>
              <a:gd name="connsiteX34" fmla="*/ 2011362 w 2316162"/>
              <a:gd name="connsiteY34" fmla="*/ 1003300 h 2259012"/>
              <a:gd name="connsiteX35" fmla="*/ 2016125 w 2316162"/>
              <a:gd name="connsiteY35" fmla="*/ 1001712 h 2259012"/>
              <a:gd name="connsiteX36" fmla="*/ 2027237 w 2316162"/>
              <a:gd name="connsiteY36" fmla="*/ 996950 h 2259012"/>
              <a:gd name="connsiteX37" fmla="*/ 2043112 w 2316162"/>
              <a:gd name="connsiteY37" fmla="*/ 990600 h 2259012"/>
              <a:gd name="connsiteX38" fmla="*/ 2063750 w 2316162"/>
              <a:gd name="connsiteY38" fmla="*/ 982662 h 2259012"/>
              <a:gd name="connsiteX39" fmla="*/ 2087562 w 2316162"/>
              <a:gd name="connsiteY39" fmla="*/ 976312 h 2259012"/>
              <a:gd name="connsiteX40" fmla="*/ 2109787 w 2316162"/>
              <a:gd name="connsiteY40" fmla="*/ 969962 h 2259012"/>
              <a:gd name="connsiteX41" fmla="*/ 2132012 w 2316162"/>
              <a:gd name="connsiteY41" fmla="*/ 965200 h 2259012"/>
              <a:gd name="connsiteX42" fmla="*/ 2151062 w 2316162"/>
              <a:gd name="connsiteY42" fmla="*/ 963612 h 2259012"/>
              <a:gd name="connsiteX43" fmla="*/ 2190750 w 2316162"/>
              <a:gd name="connsiteY43" fmla="*/ 968375 h 2259012"/>
              <a:gd name="connsiteX44" fmla="*/ 2224087 w 2316162"/>
              <a:gd name="connsiteY44" fmla="*/ 979487 h 2259012"/>
              <a:gd name="connsiteX45" fmla="*/ 2254250 w 2316162"/>
              <a:gd name="connsiteY45" fmla="*/ 998537 h 2259012"/>
              <a:gd name="connsiteX46" fmla="*/ 2281237 w 2316162"/>
              <a:gd name="connsiteY46" fmla="*/ 1022350 h 2259012"/>
              <a:gd name="connsiteX47" fmla="*/ 2298700 w 2316162"/>
              <a:gd name="connsiteY47" fmla="*/ 1052512 h 2259012"/>
              <a:gd name="connsiteX48" fmla="*/ 2311400 w 2316162"/>
              <a:gd name="connsiteY48" fmla="*/ 1085850 h 2259012"/>
              <a:gd name="connsiteX49" fmla="*/ 2316162 w 2316162"/>
              <a:gd name="connsiteY49" fmla="*/ 1120775 h 2259012"/>
              <a:gd name="connsiteX50" fmla="*/ 2311400 w 2316162"/>
              <a:gd name="connsiteY50" fmla="*/ 1158875 h 2259012"/>
              <a:gd name="connsiteX51" fmla="*/ 2298700 w 2316162"/>
              <a:gd name="connsiteY51" fmla="*/ 1192212 h 2259012"/>
              <a:gd name="connsiteX52" fmla="*/ 2281237 w 2316162"/>
              <a:gd name="connsiteY52" fmla="*/ 1220787 h 2259012"/>
              <a:gd name="connsiteX53" fmla="*/ 2254250 w 2316162"/>
              <a:gd name="connsiteY53" fmla="*/ 1246187 h 2259012"/>
              <a:gd name="connsiteX54" fmla="*/ 2224087 w 2316162"/>
              <a:gd name="connsiteY54" fmla="*/ 1265237 h 2259012"/>
              <a:gd name="connsiteX55" fmla="*/ 2190750 w 2316162"/>
              <a:gd name="connsiteY55" fmla="*/ 1276350 h 2259012"/>
              <a:gd name="connsiteX56" fmla="*/ 2151062 w 2316162"/>
              <a:gd name="connsiteY56" fmla="*/ 1281112 h 2259012"/>
              <a:gd name="connsiteX57" fmla="*/ 2132012 w 2316162"/>
              <a:gd name="connsiteY57" fmla="*/ 1279525 h 2259012"/>
              <a:gd name="connsiteX58" fmla="*/ 2109787 w 2316162"/>
              <a:gd name="connsiteY58" fmla="*/ 1274762 h 2259012"/>
              <a:gd name="connsiteX59" fmla="*/ 2087562 w 2316162"/>
              <a:gd name="connsiteY59" fmla="*/ 1268412 h 2259012"/>
              <a:gd name="connsiteX60" fmla="*/ 2063750 w 2316162"/>
              <a:gd name="connsiteY60" fmla="*/ 1260475 h 2259012"/>
              <a:gd name="connsiteX61" fmla="*/ 2043112 w 2316162"/>
              <a:gd name="connsiteY61" fmla="*/ 1254125 h 2259012"/>
              <a:gd name="connsiteX62" fmla="*/ 2027237 w 2316162"/>
              <a:gd name="connsiteY62" fmla="*/ 1247775 h 2259012"/>
              <a:gd name="connsiteX63" fmla="*/ 2016125 w 2316162"/>
              <a:gd name="connsiteY63" fmla="*/ 1243012 h 2259012"/>
              <a:gd name="connsiteX64" fmla="*/ 2011362 w 2316162"/>
              <a:gd name="connsiteY64" fmla="*/ 1241425 h 2259012"/>
              <a:gd name="connsiteX65" fmla="*/ 1985962 w 2316162"/>
              <a:gd name="connsiteY65" fmla="*/ 1235075 h 2259012"/>
              <a:gd name="connsiteX66" fmla="*/ 1965325 w 2316162"/>
              <a:gd name="connsiteY66" fmla="*/ 1233487 h 2259012"/>
              <a:gd name="connsiteX67" fmla="*/ 1946275 w 2316162"/>
              <a:gd name="connsiteY67" fmla="*/ 1238250 h 2259012"/>
              <a:gd name="connsiteX68" fmla="*/ 1930400 w 2316162"/>
              <a:gd name="connsiteY68" fmla="*/ 1247775 h 2259012"/>
              <a:gd name="connsiteX69" fmla="*/ 1917700 w 2316162"/>
              <a:gd name="connsiteY69" fmla="*/ 1263650 h 2259012"/>
              <a:gd name="connsiteX70" fmla="*/ 1909762 w 2316162"/>
              <a:gd name="connsiteY70" fmla="*/ 1282700 h 2259012"/>
              <a:gd name="connsiteX71" fmla="*/ 1908175 w 2316162"/>
              <a:gd name="connsiteY71" fmla="*/ 1306512 h 2259012"/>
              <a:gd name="connsiteX72" fmla="*/ 1909203 w 2316162"/>
              <a:gd name="connsiteY72" fmla="*/ 1861565 h 2259012"/>
              <a:gd name="connsiteX73" fmla="*/ 1358900 w 2316162"/>
              <a:gd name="connsiteY73" fmla="*/ 1862137 h 2259012"/>
              <a:gd name="connsiteX74" fmla="*/ 1331912 w 2316162"/>
              <a:gd name="connsiteY74" fmla="*/ 1866900 h 2259012"/>
              <a:gd name="connsiteX75" fmla="*/ 1309687 w 2316162"/>
              <a:gd name="connsiteY75" fmla="*/ 1878012 h 2259012"/>
              <a:gd name="connsiteX76" fmla="*/ 1293812 w 2316162"/>
              <a:gd name="connsiteY76" fmla="*/ 1892300 h 2259012"/>
              <a:gd name="connsiteX77" fmla="*/ 1285875 w 2316162"/>
              <a:gd name="connsiteY77" fmla="*/ 1912937 h 2259012"/>
              <a:gd name="connsiteX78" fmla="*/ 1282700 w 2316162"/>
              <a:gd name="connsiteY78" fmla="*/ 1936750 h 2259012"/>
              <a:gd name="connsiteX79" fmla="*/ 1292225 w 2316162"/>
              <a:gd name="connsiteY79" fmla="*/ 1963737 h 2259012"/>
              <a:gd name="connsiteX80" fmla="*/ 1293812 w 2316162"/>
              <a:gd name="connsiteY80" fmla="*/ 1968500 h 2259012"/>
              <a:gd name="connsiteX81" fmla="*/ 1298575 w 2316162"/>
              <a:gd name="connsiteY81" fmla="*/ 1978025 h 2259012"/>
              <a:gd name="connsiteX82" fmla="*/ 1304925 w 2316162"/>
              <a:gd name="connsiteY82" fmla="*/ 1993900 h 2259012"/>
              <a:gd name="connsiteX83" fmla="*/ 1312862 w 2316162"/>
              <a:gd name="connsiteY83" fmla="*/ 2014537 h 2259012"/>
              <a:gd name="connsiteX84" fmla="*/ 1320800 w 2316162"/>
              <a:gd name="connsiteY84" fmla="*/ 2035175 h 2259012"/>
              <a:gd name="connsiteX85" fmla="*/ 1327150 w 2316162"/>
              <a:gd name="connsiteY85" fmla="*/ 2058987 h 2259012"/>
              <a:gd name="connsiteX86" fmla="*/ 1331912 w 2316162"/>
              <a:gd name="connsiteY86" fmla="*/ 2081212 h 2259012"/>
              <a:gd name="connsiteX87" fmla="*/ 1333500 w 2316162"/>
              <a:gd name="connsiteY87" fmla="*/ 2098675 h 2259012"/>
              <a:gd name="connsiteX88" fmla="*/ 1328737 w 2316162"/>
              <a:gd name="connsiteY88" fmla="*/ 2136775 h 2259012"/>
              <a:gd name="connsiteX89" fmla="*/ 1316037 w 2316162"/>
              <a:gd name="connsiteY89" fmla="*/ 2170112 h 2259012"/>
              <a:gd name="connsiteX90" fmla="*/ 1298575 w 2316162"/>
              <a:gd name="connsiteY90" fmla="*/ 2198687 h 2259012"/>
              <a:gd name="connsiteX91" fmla="*/ 1271587 w 2316162"/>
              <a:gd name="connsiteY91" fmla="*/ 2222500 h 2259012"/>
              <a:gd name="connsiteX92" fmla="*/ 1241425 w 2316162"/>
              <a:gd name="connsiteY92" fmla="*/ 2243137 h 2259012"/>
              <a:gd name="connsiteX93" fmla="*/ 1208087 w 2316162"/>
              <a:gd name="connsiteY93" fmla="*/ 2254250 h 2259012"/>
              <a:gd name="connsiteX94" fmla="*/ 1168400 w 2316162"/>
              <a:gd name="connsiteY94" fmla="*/ 2259012 h 2259012"/>
              <a:gd name="connsiteX95" fmla="*/ 1131887 w 2316162"/>
              <a:gd name="connsiteY95" fmla="*/ 2254250 h 2259012"/>
              <a:gd name="connsiteX96" fmla="*/ 1096962 w 2316162"/>
              <a:gd name="connsiteY96" fmla="*/ 2243137 h 2259012"/>
              <a:gd name="connsiteX97" fmla="*/ 1066800 w 2316162"/>
              <a:gd name="connsiteY97" fmla="*/ 2222500 h 2259012"/>
              <a:gd name="connsiteX98" fmla="*/ 1041400 w 2316162"/>
              <a:gd name="connsiteY98" fmla="*/ 2198687 h 2259012"/>
              <a:gd name="connsiteX99" fmla="*/ 1022350 w 2316162"/>
              <a:gd name="connsiteY99" fmla="*/ 2170112 h 2259012"/>
              <a:gd name="connsiteX100" fmla="*/ 1009650 w 2316162"/>
              <a:gd name="connsiteY100" fmla="*/ 2136775 h 2259012"/>
              <a:gd name="connsiteX101" fmla="*/ 1004887 w 2316162"/>
              <a:gd name="connsiteY101" fmla="*/ 2098675 h 2259012"/>
              <a:gd name="connsiteX102" fmla="*/ 1006475 w 2316162"/>
              <a:gd name="connsiteY102" fmla="*/ 2081212 h 2259012"/>
              <a:gd name="connsiteX103" fmla="*/ 1011237 w 2316162"/>
              <a:gd name="connsiteY103" fmla="*/ 2058987 h 2259012"/>
              <a:gd name="connsiteX104" fmla="*/ 1019175 w 2316162"/>
              <a:gd name="connsiteY104" fmla="*/ 2035175 h 2259012"/>
              <a:gd name="connsiteX105" fmla="*/ 1027112 w 2316162"/>
              <a:gd name="connsiteY105" fmla="*/ 2014537 h 2259012"/>
              <a:gd name="connsiteX106" fmla="*/ 1033462 w 2316162"/>
              <a:gd name="connsiteY106" fmla="*/ 1993900 h 2259012"/>
              <a:gd name="connsiteX107" fmla="*/ 1039812 w 2316162"/>
              <a:gd name="connsiteY107" fmla="*/ 1978025 h 2259012"/>
              <a:gd name="connsiteX108" fmla="*/ 1044575 w 2316162"/>
              <a:gd name="connsiteY108" fmla="*/ 1968500 h 2259012"/>
              <a:gd name="connsiteX109" fmla="*/ 1046162 w 2316162"/>
              <a:gd name="connsiteY109" fmla="*/ 1963737 h 2259012"/>
              <a:gd name="connsiteX110" fmla="*/ 1054100 w 2316162"/>
              <a:gd name="connsiteY110" fmla="*/ 1936750 h 2259012"/>
              <a:gd name="connsiteX111" fmla="*/ 1054100 w 2316162"/>
              <a:gd name="connsiteY111" fmla="*/ 1912937 h 2259012"/>
              <a:gd name="connsiteX112" fmla="*/ 1046162 w 2316162"/>
              <a:gd name="connsiteY112" fmla="*/ 1892300 h 2259012"/>
              <a:gd name="connsiteX113" fmla="*/ 1030287 w 2316162"/>
              <a:gd name="connsiteY113" fmla="*/ 1878012 h 2259012"/>
              <a:gd name="connsiteX114" fmla="*/ 1006475 w 2316162"/>
              <a:gd name="connsiteY114" fmla="*/ 1866900 h 2259012"/>
              <a:gd name="connsiteX115" fmla="*/ 979487 w 2316162"/>
              <a:gd name="connsiteY115" fmla="*/ 1862137 h 2259012"/>
              <a:gd name="connsiteX116" fmla="*/ 420687 w 2316162"/>
              <a:gd name="connsiteY116" fmla="*/ 1862137 h 2259012"/>
              <a:gd name="connsiteX117" fmla="*/ 411984 w 2316162"/>
              <a:gd name="connsiteY117" fmla="*/ 1368423 h 2259012"/>
              <a:gd name="connsiteX118" fmla="*/ 409575 w 2316162"/>
              <a:gd name="connsiteY118" fmla="*/ 1368423 h 2259012"/>
              <a:gd name="connsiteX119" fmla="*/ 409575 w 2316162"/>
              <a:gd name="connsiteY119" fmla="*/ 1306513 h 2259012"/>
              <a:gd name="connsiteX120" fmla="*/ 406400 w 2316162"/>
              <a:gd name="connsiteY120" fmla="*/ 1284288 h 2259012"/>
              <a:gd name="connsiteX121" fmla="*/ 398463 w 2316162"/>
              <a:gd name="connsiteY121" fmla="*/ 1266825 h 2259012"/>
              <a:gd name="connsiteX122" fmla="*/ 382588 w 2316162"/>
              <a:gd name="connsiteY122" fmla="*/ 1254125 h 2259012"/>
              <a:gd name="connsiteX123" fmla="*/ 365125 w 2316162"/>
              <a:gd name="connsiteY123" fmla="*/ 1247775 h 2259012"/>
              <a:gd name="connsiteX124" fmla="*/ 344488 w 2316162"/>
              <a:gd name="connsiteY124" fmla="*/ 1246188 h 2259012"/>
              <a:gd name="connsiteX125" fmla="*/ 320675 w 2316162"/>
              <a:gd name="connsiteY125" fmla="*/ 1249363 h 2259012"/>
              <a:gd name="connsiteX126" fmla="*/ 295275 w 2316162"/>
              <a:gd name="connsiteY126" fmla="*/ 1257300 h 2259012"/>
              <a:gd name="connsiteX127" fmla="*/ 292100 w 2316162"/>
              <a:gd name="connsiteY127" fmla="*/ 1258888 h 2259012"/>
              <a:gd name="connsiteX128" fmla="*/ 282575 w 2316162"/>
              <a:gd name="connsiteY128" fmla="*/ 1262063 h 2259012"/>
              <a:gd name="connsiteX129" fmla="*/ 266700 w 2316162"/>
              <a:gd name="connsiteY129" fmla="*/ 1265238 h 2259012"/>
              <a:gd name="connsiteX130" fmla="*/ 249238 w 2316162"/>
              <a:gd name="connsiteY130" fmla="*/ 1270000 h 2259012"/>
              <a:gd name="connsiteX131" fmla="*/ 227013 w 2316162"/>
              <a:gd name="connsiteY131" fmla="*/ 1273175 h 2259012"/>
              <a:gd name="connsiteX132" fmla="*/ 204788 w 2316162"/>
              <a:gd name="connsiteY132" fmla="*/ 1277938 h 2259012"/>
              <a:gd name="connsiteX133" fmla="*/ 184150 w 2316162"/>
              <a:gd name="connsiteY133" fmla="*/ 1279525 h 2259012"/>
              <a:gd name="connsiteX134" fmla="*/ 165100 w 2316162"/>
              <a:gd name="connsiteY134" fmla="*/ 1281113 h 2259012"/>
              <a:gd name="connsiteX135" fmla="*/ 127000 w 2316162"/>
              <a:gd name="connsiteY135" fmla="*/ 1276350 h 2259012"/>
              <a:gd name="connsiteX136" fmla="*/ 92075 w 2316162"/>
              <a:gd name="connsiteY136" fmla="*/ 1265238 h 2259012"/>
              <a:gd name="connsiteX137" fmla="*/ 61913 w 2316162"/>
              <a:gd name="connsiteY137" fmla="*/ 1246188 h 2259012"/>
              <a:gd name="connsiteX138" fmla="*/ 36513 w 2316162"/>
              <a:gd name="connsiteY138" fmla="*/ 1220788 h 2259012"/>
              <a:gd name="connsiteX139" fmla="*/ 17463 w 2316162"/>
              <a:gd name="connsiteY139" fmla="*/ 1192213 h 2259012"/>
              <a:gd name="connsiteX140" fmla="*/ 4763 w 2316162"/>
              <a:gd name="connsiteY140" fmla="*/ 1158875 h 2259012"/>
              <a:gd name="connsiteX141" fmla="*/ 0 w 2316162"/>
              <a:gd name="connsiteY141" fmla="*/ 1122362 h 2259012"/>
              <a:gd name="connsiteX142" fmla="*/ 4763 w 2316162"/>
              <a:gd name="connsiteY142" fmla="*/ 1085850 h 2259012"/>
              <a:gd name="connsiteX143" fmla="*/ 17463 w 2316162"/>
              <a:gd name="connsiteY143" fmla="*/ 1052512 h 2259012"/>
              <a:gd name="connsiteX144" fmla="*/ 36513 w 2316162"/>
              <a:gd name="connsiteY144" fmla="*/ 1022350 h 2259012"/>
              <a:gd name="connsiteX145" fmla="*/ 61913 w 2316162"/>
              <a:gd name="connsiteY145" fmla="*/ 998537 h 2259012"/>
              <a:gd name="connsiteX146" fmla="*/ 92075 w 2316162"/>
              <a:gd name="connsiteY146" fmla="*/ 979487 h 2259012"/>
              <a:gd name="connsiteX147" fmla="*/ 127000 w 2316162"/>
              <a:gd name="connsiteY147" fmla="*/ 968375 h 2259012"/>
              <a:gd name="connsiteX148" fmla="*/ 165100 w 2316162"/>
              <a:gd name="connsiteY148" fmla="*/ 963612 h 2259012"/>
              <a:gd name="connsiteX149" fmla="*/ 184150 w 2316162"/>
              <a:gd name="connsiteY149" fmla="*/ 965200 h 2259012"/>
              <a:gd name="connsiteX150" fmla="*/ 206375 w 2316162"/>
              <a:gd name="connsiteY150" fmla="*/ 969962 h 2259012"/>
              <a:gd name="connsiteX151" fmla="*/ 230188 w 2316162"/>
              <a:gd name="connsiteY151" fmla="*/ 976312 h 2259012"/>
              <a:gd name="connsiteX152" fmla="*/ 252413 w 2316162"/>
              <a:gd name="connsiteY152" fmla="*/ 984250 h 2259012"/>
              <a:gd name="connsiteX153" fmla="*/ 273050 w 2316162"/>
              <a:gd name="connsiteY153" fmla="*/ 990600 h 2259012"/>
              <a:gd name="connsiteX154" fmla="*/ 290513 w 2316162"/>
              <a:gd name="connsiteY154" fmla="*/ 996950 h 2259012"/>
              <a:gd name="connsiteX155" fmla="*/ 301625 w 2316162"/>
              <a:gd name="connsiteY155" fmla="*/ 1001712 h 2259012"/>
              <a:gd name="connsiteX156" fmla="*/ 304800 w 2316162"/>
              <a:gd name="connsiteY156" fmla="*/ 1003300 h 2259012"/>
              <a:gd name="connsiteX157" fmla="*/ 333375 w 2316162"/>
              <a:gd name="connsiteY157" fmla="*/ 1011237 h 2259012"/>
              <a:gd name="connsiteX158" fmla="*/ 358775 w 2316162"/>
              <a:gd name="connsiteY158" fmla="*/ 1009650 h 2259012"/>
              <a:gd name="connsiteX159" fmla="*/ 379413 w 2316162"/>
              <a:gd name="connsiteY159" fmla="*/ 1001712 h 2259012"/>
              <a:gd name="connsiteX160" fmla="*/ 396875 w 2316162"/>
              <a:gd name="connsiteY160" fmla="*/ 987425 h 2259012"/>
              <a:gd name="connsiteX161" fmla="*/ 406400 w 2316162"/>
              <a:gd name="connsiteY161" fmla="*/ 965200 h 2259012"/>
              <a:gd name="connsiteX162" fmla="*/ 409575 w 2316162"/>
              <a:gd name="connsiteY162" fmla="*/ 936625 h 2259012"/>
              <a:gd name="connsiteX163" fmla="*/ 409575 w 2316162"/>
              <a:gd name="connsiteY163" fmla="*/ 402374 h 2259012"/>
              <a:gd name="connsiteX164" fmla="*/ 412616 w 2316162"/>
              <a:gd name="connsiteY164" fmla="*/ 402374 h 2259012"/>
              <a:gd name="connsiteX165" fmla="*/ 412616 w 2316162"/>
              <a:gd name="connsiteY165" fmla="*/ 395287 h 2259012"/>
              <a:gd name="connsiteX166" fmla="*/ 969962 w 2316162"/>
              <a:gd name="connsiteY166" fmla="*/ 395287 h 2259012"/>
              <a:gd name="connsiteX167" fmla="*/ 996950 w 2316162"/>
              <a:gd name="connsiteY167" fmla="*/ 392112 h 2259012"/>
              <a:gd name="connsiteX168" fmla="*/ 1020762 w 2316162"/>
              <a:gd name="connsiteY168" fmla="*/ 382587 h 2259012"/>
              <a:gd name="connsiteX169" fmla="*/ 1036637 w 2316162"/>
              <a:gd name="connsiteY169" fmla="*/ 366712 h 2259012"/>
              <a:gd name="connsiteX170" fmla="*/ 1044575 w 2316162"/>
              <a:gd name="connsiteY170" fmla="*/ 346075 h 2259012"/>
              <a:gd name="connsiteX171" fmla="*/ 1046162 w 2316162"/>
              <a:gd name="connsiteY171" fmla="*/ 322262 h 2259012"/>
              <a:gd name="connsiteX172" fmla="*/ 1038225 w 2316162"/>
              <a:gd name="connsiteY172" fmla="*/ 295275 h 2259012"/>
              <a:gd name="connsiteX173" fmla="*/ 1036637 w 2316162"/>
              <a:gd name="connsiteY173" fmla="*/ 290512 h 2259012"/>
              <a:gd name="connsiteX174" fmla="*/ 1031875 w 2316162"/>
              <a:gd name="connsiteY174" fmla="*/ 280987 h 2259012"/>
              <a:gd name="connsiteX175" fmla="*/ 1025525 w 2316162"/>
              <a:gd name="connsiteY175" fmla="*/ 265112 h 2259012"/>
              <a:gd name="connsiteX176" fmla="*/ 1016000 w 2316162"/>
              <a:gd name="connsiteY176" fmla="*/ 244475 h 2259012"/>
              <a:gd name="connsiteX177" fmla="*/ 1008062 w 2316162"/>
              <a:gd name="connsiteY177" fmla="*/ 222250 h 2259012"/>
              <a:gd name="connsiteX178" fmla="*/ 1001712 w 2316162"/>
              <a:gd name="connsiteY178" fmla="*/ 200025 h 2259012"/>
              <a:gd name="connsiteX179" fmla="*/ 996950 w 2316162"/>
              <a:gd name="connsiteY179" fmla="*/ 177800 h 2259012"/>
              <a:gd name="connsiteX180" fmla="*/ 995362 w 2316162"/>
              <a:gd name="connsiteY180" fmla="*/ 158750 h 2259012"/>
              <a:gd name="connsiteX181" fmla="*/ 1000125 w 2316162"/>
              <a:gd name="connsiteY181" fmla="*/ 122237 h 2259012"/>
              <a:gd name="connsiteX182" fmla="*/ 1011237 w 2316162"/>
              <a:gd name="connsiteY182" fmla="*/ 88900 h 2259012"/>
              <a:gd name="connsiteX183" fmla="*/ 1031875 w 2316162"/>
              <a:gd name="connsiteY183" fmla="*/ 60325 h 2259012"/>
              <a:gd name="connsiteX184" fmla="*/ 1057275 w 2316162"/>
              <a:gd name="connsiteY184" fmla="*/ 34925 h 2259012"/>
              <a:gd name="connsiteX185" fmla="*/ 1087437 w 2316162"/>
              <a:gd name="connsiteY185" fmla="*/ 15875 h 2259012"/>
              <a:gd name="connsiteX186" fmla="*/ 1122362 w 2316162"/>
              <a:gd name="connsiteY186" fmla="*/ 4762 h 2259012"/>
              <a:gd name="connsiteX187" fmla="*/ 1160462 w 2316162"/>
              <a:gd name="connsiteY187" fmla="*/ 0 h 2259012"/>
              <a:gd name="connsiteX0" fmla="*/ 1160462 w 2316162"/>
              <a:gd name="connsiteY0" fmla="*/ 0 h 2259012"/>
              <a:gd name="connsiteX1" fmla="*/ 1198562 w 2316162"/>
              <a:gd name="connsiteY1" fmla="*/ 4762 h 2259012"/>
              <a:gd name="connsiteX2" fmla="*/ 1231900 w 2316162"/>
              <a:gd name="connsiteY2" fmla="*/ 15875 h 2259012"/>
              <a:gd name="connsiteX3" fmla="*/ 1262062 w 2316162"/>
              <a:gd name="connsiteY3" fmla="*/ 34925 h 2259012"/>
              <a:gd name="connsiteX4" fmla="*/ 1289050 w 2316162"/>
              <a:gd name="connsiteY4" fmla="*/ 60325 h 2259012"/>
              <a:gd name="connsiteX5" fmla="*/ 1308100 w 2316162"/>
              <a:gd name="connsiteY5" fmla="*/ 88900 h 2259012"/>
              <a:gd name="connsiteX6" fmla="*/ 1320800 w 2316162"/>
              <a:gd name="connsiteY6" fmla="*/ 122237 h 2259012"/>
              <a:gd name="connsiteX7" fmla="*/ 1323975 w 2316162"/>
              <a:gd name="connsiteY7" fmla="*/ 158750 h 2259012"/>
              <a:gd name="connsiteX8" fmla="*/ 1322387 w 2316162"/>
              <a:gd name="connsiteY8" fmla="*/ 177800 h 2259012"/>
              <a:gd name="connsiteX9" fmla="*/ 1317625 w 2316162"/>
              <a:gd name="connsiteY9" fmla="*/ 200025 h 2259012"/>
              <a:gd name="connsiteX10" fmla="*/ 1311275 w 2316162"/>
              <a:gd name="connsiteY10" fmla="*/ 222250 h 2259012"/>
              <a:gd name="connsiteX11" fmla="*/ 1304925 w 2316162"/>
              <a:gd name="connsiteY11" fmla="*/ 244475 h 2259012"/>
              <a:gd name="connsiteX12" fmla="*/ 1296987 w 2316162"/>
              <a:gd name="connsiteY12" fmla="*/ 265112 h 2259012"/>
              <a:gd name="connsiteX13" fmla="*/ 1290637 w 2316162"/>
              <a:gd name="connsiteY13" fmla="*/ 280987 h 2259012"/>
              <a:gd name="connsiteX14" fmla="*/ 1285875 w 2316162"/>
              <a:gd name="connsiteY14" fmla="*/ 290512 h 2259012"/>
              <a:gd name="connsiteX15" fmla="*/ 1282700 w 2316162"/>
              <a:gd name="connsiteY15" fmla="*/ 295275 h 2259012"/>
              <a:gd name="connsiteX16" fmla="*/ 1274762 w 2316162"/>
              <a:gd name="connsiteY16" fmla="*/ 322262 h 2259012"/>
              <a:gd name="connsiteX17" fmla="*/ 1274762 w 2316162"/>
              <a:gd name="connsiteY17" fmla="*/ 346075 h 2259012"/>
              <a:gd name="connsiteX18" fmla="*/ 1285875 w 2316162"/>
              <a:gd name="connsiteY18" fmla="*/ 366712 h 2259012"/>
              <a:gd name="connsiteX19" fmla="*/ 1300162 w 2316162"/>
              <a:gd name="connsiteY19" fmla="*/ 382587 h 2259012"/>
              <a:gd name="connsiteX20" fmla="*/ 1322387 w 2316162"/>
              <a:gd name="connsiteY20" fmla="*/ 392112 h 2259012"/>
              <a:gd name="connsiteX21" fmla="*/ 1350962 w 2316162"/>
              <a:gd name="connsiteY21" fmla="*/ 395287 h 2259012"/>
              <a:gd name="connsiteX22" fmla="*/ 1908175 w 2316162"/>
              <a:gd name="connsiteY22" fmla="*/ 395287 h 2259012"/>
              <a:gd name="connsiteX23" fmla="*/ 1911350 w 2316162"/>
              <a:gd name="connsiteY23" fmla="*/ 477837 h 2259012"/>
              <a:gd name="connsiteX24" fmla="*/ 1911350 w 2316162"/>
              <a:gd name="connsiteY24" fmla="*/ 485775 h 2259012"/>
              <a:gd name="connsiteX25" fmla="*/ 1911350 w 2316162"/>
              <a:gd name="connsiteY25" fmla="*/ 496887 h 2259012"/>
              <a:gd name="connsiteX26" fmla="*/ 1911350 w 2316162"/>
              <a:gd name="connsiteY26" fmla="*/ 506412 h 2259012"/>
              <a:gd name="connsiteX27" fmla="*/ 1908175 w 2316162"/>
              <a:gd name="connsiteY27" fmla="*/ 936625 h 2259012"/>
              <a:gd name="connsiteX28" fmla="*/ 1909762 w 2316162"/>
              <a:gd name="connsiteY28" fmla="*/ 962025 h 2259012"/>
              <a:gd name="connsiteX29" fmla="*/ 1917700 w 2316162"/>
              <a:gd name="connsiteY29" fmla="*/ 981075 h 2259012"/>
              <a:gd name="connsiteX30" fmla="*/ 1930400 w 2316162"/>
              <a:gd name="connsiteY30" fmla="*/ 995362 h 2259012"/>
              <a:gd name="connsiteX31" fmla="*/ 1946275 w 2316162"/>
              <a:gd name="connsiteY31" fmla="*/ 1006475 h 2259012"/>
              <a:gd name="connsiteX32" fmla="*/ 1965325 w 2316162"/>
              <a:gd name="connsiteY32" fmla="*/ 1011237 h 2259012"/>
              <a:gd name="connsiteX33" fmla="*/ 1985962 w 2316162"/>
              <a:gd name="connsiteY33" fmla="*/ 1009650 h 2259012"/>
              <a:gd name="connsiteX34" fmla="*/ 2011362 w 2316162"/>
              <a:gd name="connsiteY34" fmla="*/ 1003300 h 2259012"/>
              <a:gd name="connsiteX35" fmla="*/ 2016125 w 2316162"/>
              <a:gd name="connsiteY35" fmla="*/ 1001712 h 2259012"/>
              <a:gd name="connsiteX36" fmla="*/ 2027237 w 2316162"/>
              <a:gd name="connsiteY36" fmla="*/ 996950 h 2259012"/>
              <a:gd name="connsiteX37" fmla="*/ 2043112 w 2316162"/>
              <a:gd name="connsiteY37" fmla="*/ 990600 h 2259012"/>
              <a:gd name="connsiteX38" fmla="*/ 2063750 w 2316162"/>
              <a:gd name="connsiteY38" fmla="*/ 982662 h 2259012"/>
              <a:gd name="connsiteX39" fmla="*/ 2087562 w 2316162"/>
              <a:gd name="connsiteY39" fmla="*/ 976312 h 2259012"/>
              <a:gd name="connsiteX40" fmla="*/ 2109787 w 2316162"/>
              <a:gd name="connsiteY40" fmla="*/ 969962 h 2259012"/>
              <a:gd name="connsiteX41" fmla="*/ 2132012 w 2316162"/>
              <a:gd name="connsiteY41" fmla="*/ 965200 h 2259012"/>
              <a:gd name="connsiteX42" fmla="*/ 2151062 w 2316162"/>
              <a:gd name="connsiteY42" fmla="*/ 963612 h 2259012"/>
              <a:gd name="connsiteX43" fmla="*/ 2190750 w 2316162"/>
              <a:gd name="connsiteY43" fmla="*/ 968375 h 2259012"/>
              <a:gd name="connsiteX44" fmla="*/ 2224087 w 2316162"/>
              <a:gd name="connsiteY44" fmla="*/ 979487 h 2259012"/>
              <a:gd name="connsiteX45" fmla="*/ 2254250 w 2316162"/>
              <a:gd name="connsiteY45" fmla="*/ 998537 h 2259012"/>
              <a:gd name="connsiteX46" fmla="*/ 2281237 w 2316162"/>
              <a:gd name="connsiteY46" fmla="*/ 1022350 h 2259012"/>
              <a:gd name="connsiteX47" fmla="*/ 2298700 w 2316162"/>
              <a:gd name="connsiteY47" fmla="*/ 1052512 h 2259012"/>
              <a:gd name="connsiteX48" fmla="*/ 2311400 w 2316162"/>
              <a:gd name="connsiteY48" fmla="*/ 1085850 h 2259012"/>
              <a:gd name="connsiteX49" fmla="*/ 2316162 w 2316162"/>
              <a:gd name="connsiteY49" fmla="*/ 1120775 h 2259012"/>
              <a:gd name="connsiteX50" fmla="*/ 2311400 w 2316162"/>
              <a:gd name="connsiteY50" fmla="*/ 1158875 h 2259012"/>
              <a:gd name="connsiteX51" fmla="*/ 2298700 w 2316162"/>
              <a:gd name="connsiteY51" fmla="*/ 1192212 h 2259012"/>
              <a:gd name="connsiteX52" fmla="*/ 2281237 w 2316162"/>
              <a:gd name="connsiteY52" fmla="*/ 1220787 h 2259012"/>
              <a:gd name="connsiteX53" fmla="*/ 2254250 w 2316162"/>
              <a:gd name="connsiteY53" fmla="*/ 1246187 h 2259012"/>
              <a:gd name="connsiteX54" fmla="*/ 2224087 w 2316162"/>
              <a:gd name="connsiteY54" fmla="*/ 1265237 h 2259012"/>
              <a:gd name="connsiteX55" fmla="*/ 2190750 w 2316162"/>
              <a:gd name="connsiteY55" fmla="*/ 1276350 h 2259012"/>
              <a:gd name="connsiteX56" fmla="*/ 2151062 w 2316162"/>
              <a:gd name="connsiteY56" fmla="*/ 1281112 h 2259012"/>
              <a:gd name="connsiteX57" fmla="*/ 2132012 w 2316162"/>
              <a:gd name="connsiteY57" fmla="*/ 1279525 h 2259012"/>
              <a:gd name="connsiteX58" fmla="*/ 2109787 w 2316162"/>
              <a:gd name="connsiteY58" fmla="*/ 1274762 h 2259012"/>
              <a:gd name="connsiteX59" fmla="*/ 2087562 w 2316162"/>
              <a:gd name="connsiteY59" fmla="*/ 1268412 h 2259012"/>
              <a:gd name="connsiteX60" fmla="*/ 2063750 w 2316162"/>
              <a:gd name="connsiteY60" fmla="*/ 1260475 h 2259012"/>
              <a:gd name="connsiteX61" fmla="*/ 2043112 w 2316162"/>
              <a:gd name="connsiteY61" fmla="*/ 1254125 h 2259012"/>
              <a:gd name="connsiteX62" fmla="*/ 2027237 w 2316162"/>
              <a:gd name="connsiteY62" fmla="*/ 1247775 h 2259012"/>
              <a:gd name="connsiteX63" fmla="*/ 2016125 w 2316162"/>
              <a:gd name="connsiteY63" fmla="*/ 1243012 h 2259012"/>
              <a:gd name="connsiteX64" fmla="*/ 2011362 w 2316162"/>
              <a:gd name="connsiteY64" fmla="*/ 1241425 h 2259012"/>
              <a:gd name="connsiteX65" fmla="*/ 1985962 w 2316162"/>
              <a:gd name="connsiteY65" fmla="*/ 1235075 h 2259012"/>
              <a:gd name="connsiteX66" fmla="*/ 1965325 w 2316162"/>
              <a:gd name="connsiteY66" fmla="*/ 1233487 h 2259012"/>
              <a:gd name="connsiteX67" fmla="*/ 1946275 w 2316162"/>
              <a:gd name="connsiteY67" fmla="*/ 1238250 h 2259012"/>
              <a:gd name="connsiteX68" fmla="*/ 1930400 w 2316162"/>
              <a:gd name="connsiteY68" fmla="*/ 1247775 h 2259012"/>
              <a:gd name="connsiteX69" fmla="*/ 1917700 w 2316162"/>
              <a:gd name="connsiteY69" fmla="*/ 1263650 h 2259012"/>
              <a:gd name="connsiteX70" fmla="*/ 1909762 w 2316162"/>
              <a:gd name="connsiteY70" fmla="*/ 1282700 h 2259012"/>
              <a:gd name="connsiteX71" fmla="*/ 1908175 w 2316162"/>
              <a:gd name="connsiteY71" fmla="*/ 1306512 h 2259012"/>
              <a:gd name="connsiteX72" fmla="*/ 1909203 w 2316162"/>
              <a:gd name="connsiteY72" fmla="*/ 1861565 h 2259012"/>
              <a:gd name="connsiteX73" fmla="*/ 1358900 w 2316162"/>
              <a:gd name="connsiteY73" fmla="*/ 1862137 h 2259012"/>
              <a:gd name="connsiteX74" fmla="*/ 1331912 w 2316162"/>
              <a:gd name="connsiteY74" fmla="*/ 1866900 h 2259012"/>
              <a:gd name="connsiteX75" fmla="*/ 1309687 w 2316162"/>
              <a:gd name="connsiteY75" fmla="*/ 1878012 h 2259012"/>
              <a:gd name="connsiteX76" fmla="*/ 1293812 w 2316162"/>
              <a:gd name="connsiteY76" fmla="*/ 1892300 h 2259012"/>
              <a:gd name="connsiteX77" fmla="*/ 1285875 w 2316162"/>
              <a:gd name="connsiteY77" fmla="*/ 1912937 h 2259012"/>
              <a:gd name="connsiteX78" fmla="*/ 1282700 w 2316162"/>
              <a:gd name="connsiteY78" fmla="*/ 1936750 h 2259012"/>
              <a:gd name="connsiteX79" fmla="*/ 1292225 w 2316162"/>
              <a:gd name="connsiteY79" fmla="*/ 1963737 h 2259012"/>
              <a:gd name="connsiteX80" fmla="*/ 1293812 w 2316162"/>
              <a:gd name="connsiteY80" fmla="*/ 1968500 h 2259012"/>
              <a:gd name="connsiteX81" fmla="*/ 1298575 w 2316162"/>
              <a:gd name="connsiteY81" fmla="*/ 1978025 h 2259012"/>
              <a:gd name="connsiteX82" fmla="*/ 1304925 w 2316162"/>
              <a:gd name="connsiteY82" fmla="*/ 1993900 h 2259012"/>
              <a:gd name="connsiteX83" fmla="*/ 1312862 w 2316162"/>
              <a:gd name="connsiteY83" fmla="*/ 2014537 h 2259012"/>
              <a:gd name="connsiteX84" fmla="*/ 1320800 w 2316162"/>
              <a:gd name="connsiteY84" fmla="*/ 2035175 h 2259012"/>
              <a:gd name="connsiteX85" fmla="*/ 1327150 w 2316162"/>
              <a:gd name="connsiteY85" fmla="*/ 2058987 h 2259012"/>
              <a:gd name="connsiteX86" fmla="*/ 1331912 w 2316162"/>
              <a:gd name="connsiteY86" fmla="*/ 2081212 h 2259012"/>
              <a:gd name="connsiteX87" fmla="*/ 1333500 w 2316162"/>
              <a:gd name="connsiteY87" fmla="*/ 2098675 h 2259012"/>
              <a:gd name="connsiteX88" fmla="*/ 1328737 w 2316162"/>
              <a:gd name="connsiteY88" fmla="*/ 2136775 h 2259012"/>
              <a:gd name="connsiteX89" fmla="*/ 1316037 w 2316162"/>
              <a:gd name="connsiteY89" fmla="*/ 2170112 h 2259012"/>
              <a:gd name="connsiteX90" fmla="*/ 1298575 w 2316162"/>
              <a:gd name="connsiteY90" fmla="*/ 2198687 h 2259012"/>
              <a:gd name="connsiteX91" fmla="*/ 1271587 w 2316162"/>
              <a:gd name="connsiteY91" fmla="*/ 2222500 h 2259012"/>
              <a:gd name="connsiteX92" fmla="*/ 1241425 w 2316162"/>
              <a:gd name="connsiteY92" fmla="*/ 2243137 h 2259012"/>
              <a:gd name="connsiteX93" fmla="*/ 1208087 w 2316162"/>
              <a:gd name="connsiteY93" fmla="*/ 2254250 h 2259012"/>
              <a:gd name="connsiteX94" fmla="*/ 1168400 w 2316162"/>
              <a:gd name="connsiteY94" fmla="*/ 2259012 h 2259012"/>
              <a:gd name="connsiteX95" fmla="*/ 1131887 w 2316162"/>
              <a:gd name="connsiteY95" fmla="*/ 2254250 h 2259012"/>
              <a:gd name="connsiteX96" fmla="*/ 1096962 w 2316162"/>
              <a:gd name="connsiteY96" fmla="*/ 2243137 h 2259012"/>
              <a:gd name="connsiteX97" fmla="*/ 1066800 w 2316162"/>
              <a:gd name="connsiteY97" fmla="*/ 2222500 h 2259012"/>
              <a:gd name="connsiteX98" fmla="*/ 1041400 w 2316162"/>
              <a:gd name="connsiteY98" fmla="*/ 2198687 h 2259012"/>
              <a:gd name="connsiteX99" fmla="*/ 1022350 w 2316162"/>
              <a:gd name="connsiteY99" fmla="*/ 2170112 h 2259012"/>
              <a:gd name="connsiteX100" fmla="*/ 1009650 w 2316162"/>
              <a:gd name="connsiteY100" fmla="*/ 2136775 h 2259012"/>
              <a:gd name="connsiteX101" fmla="*/ 1004887 w 2316162"/>
              <a:gd name="connsiteY101" fmla="*/ 2098675 h 2259012"/>
              <a:gd name="connsiteX102" fmla="*/ 1006475 w 2316162"/>
              <a:gd name="connsiteY102" fmla="*/ 2081212 h 2259012"/>
              <a:gd name="connsiteX103" fmla="*/ 1011237 w 2316162"/>
              <a:gd name="connsiteY103" fmla="*/ 2058987 h 2259012"/>
              <a:gd name="connsiteX104" fmla="*/ 1019175 w 2316162"/>
              <a:gd name="connsiteY104" fmla="*/ 2035175 h 2259012"/>
              <a:gd name="connsiteX105" fmla="*/ 1027112 w 2316162"/>
              <a:gd name="connsiteY105" fmla="*/ 2014537 h 2259012"/>
              <a:gd name="connsiteX106" fmla="*/ 1033462 w 2316162"/>
              <a:gd name="connsiteY106" fmla="*/ 1993900 h 2259012"/>
              <a:gd name="connsiteX107" fmla="*/ 1039812 w 2316162"/>
              <a:gd name="connsiteY107" fmla="*/ 1978025 h 2259012"/>
              <a:gd name="connsiteX108" fmla="*/ 1044575 w 2316162"/>
              <a:gd name="connsiteY108" fmla="*/ 1968500 h 2259012"/>
              <a:gd name="connsiteX109" fmla="*/ 1046162 w 2316162"/>
              <a:gd name="connsiteY109" fmla="*/ 1963737 h 2259012"/>
              <a:gd name="connsiteX110" fmla="*/ 1054100 w 2316162"/>
              <a:gd name="connsiteY110" fmla="*/ 1936750 h 2259012"/>
              <a:gd name="connsiteX111" fmla="*/ 1054100 w 2316162"/>
              <a:gd name="connsiteY111" fmla="*/ 1912937 h 2259012"/>
              <a:gd name="connsiteX112" fmla="*/ 1046162 w 2316162"/>
              <a:gd name="connsiteY112" fmla="*/ 1892300 h 2259012"/>
              <a:gd name="connsiteX113" fmla="*/ 1030287 w 2316162"/>
              <a:gd name="connsiteY113" fmla="*/ 1878012 h 2259012"/>
              <a:gd name="connsiteX114" fmla="*/ 1006475 w 2316162"/>
              <a:gd name="connsiteY114" fmla="*/ 1866900 h 2259012"/>
              <a:gd name="connsiteX115" fmla="*/ 979487 w 2316162"/>
              <a:gd name="connsiteY115" fmla="*/ 1862137 h 2259012"/>
              <a:gd name="connsiteX116" fmla="*/ 409209 w 2316162"/>
              <a:gd name="connsiteY116" fmla="*/ 1862137 h 2259012"/>
              <a:gd name="connsiteX117" fmla="*/ 411984 w 2316162"/>
              <a:gd name="connsiteY117" fmla="*/ 1368423 h 2259012"/>
              <a:gd name="connsiteX118" fmla="*/ 409575 w 2316162"/>
              <a:gd name="connsiteY118" fmla="*/ 1368423 h 2259012"/>
              <a:gd name="connsiteX119" fmla="*/ 409575 w 2316162"/>
              <a:gd name="connsiteY119" fmla="*/ 1306513 h 2259012"/>
              <a:gd name="connsiteX120" fmla="*/ 406400 w 2316162"/>
              <a:gd name="connsiteY120" fmla="*/ 1284288 h 2259012"/>
              <a:gd name="connsiteX121" fmla="*/ 398463 w 2316162"/>
              <a:gd name="connsiteY121" fmla="*/ 1266825 h 2259012"/>
              <a:gd name="connsiteX122" fmla="*/ 382588 w 2316162"/>
              <a:gd name="connsiteY122" fmla="*/ 1254125 h 2259012"/>
              <a:gd name="connsiteX123" fmla="*/ 365125 w 2316162"/>
              <a:gd name="connsiteY123" fmla="*/ 1247775 h 2259012"/>
              <a:gd name="connsiteX124" fmla="*/ 344488 w 2316162"/>
              <a:gd name="connsiteY124" fmla="*/ 1246188 h 2259012"/>
              <a:gd name="connsiteX125" fmla="*/ 320675 w 2316162"/>
              <a:gd name="connsiteY125" fmla="*/ 1249363 h 2259012"/>
              <a:gd name="connsiteX126" fmla="*/ 295275 w 2316162"/>
              <a:gd name="connsiteY126" fmla="*/ 1257300 h 2259012"/>
              <a:gd name="connsiteX127" fmla="*/ 292100 w 2316162"/>
              <a:gd name="connsiteY127" fmla="*/ 1258888 h 2259012"/>
              <a:gd name="connsiteX128" fmla="*/ 282575 w 2316162"/>
              <a:gd name="connsiteY128" fmla="*/ 1262063 h 2259012"/>
              <a:gd name="connsiteX129" fmla="*/ 266700 w 2316162"/>
              <a:gd name="connsiteY129" fmla="*/ 1265238 h 2259012"/>
              <a:gd name="connsiteX130" fmla="*/ 249238 w 2316162"/>
              <a:gd name="connsiteY130" fmla="*/ 1270000 h 2259012"/>
              <a:gd name="connsiteX131" fmla="*/ 227013 w 2316162"/>
              <a:gd name="connsiteY131" fmla="*/ 1273175 h 2259012"/>
              <a:gd name="connsiteX132" fmla="*/ 204788 w 2316162"/>
              <a:gd name="connsiteY132" fmla="*/ 1277938 h 2259012"/>
              <a:gd name="connsiteX133" fmla="*/ 184150 w 2316162"/>
              <a:gd name="connsiteY133" fmla="*/ 1279525 h 2259012"/>
              <a:gd name="connsiteX134" fmla="*/ 165100 w 2316162"/>
              <a:gd name="connsiteY134" fmla="*/ 1281113 h 2259012"/>
              <a:gd name="connsiteX135" fmla="*/ 127000 w 2316162"/>
              <a:gd name="connsiteY135" fmla="*/ 1276350 h 2259012"/>
              <a:gd name="connsiteX136" fmla="*/ 92075 w 2316162"/>
              <a:gd name="connsiteY136" fmla="*/ 1265238 h 2259012"/>
              <a:gd name="connsiteX137" fmla="*/ 61913 w 2316162"/>
              <a:gd name="connsiteY137" fmla="*/ 1246188 h 2259012"/>
              <a:gd name="connsiteX138" fmla="*/ 36513 w 2316162"/>
              <a:gd name="connsiteY138" fmla="*/ 1220788 h 2259012"/>
              <a:gd name="connsiteX139" fmla="*/ 17463 w 2316162"/>
              <a:gd name="connsiteY139" fmla="*/ 1192213 h 2259012"/>
              <a:gd name="connsiteX140" fmla="*/ 4763 w 2316162"/>
              <a:gd name="connsiteY140" fmla="*/ 1158875 h 2259012"/>
              <a:gd name="connsiteX141" fmla="*/ 0 w 2316162"/>
              <a:gd name="connsiteY141" fmla="*/ 1122362 h 2259012"/>
              <a:gd name="connsiteX142" fmla="*/ 4763 w 2316162"/>
              <a:gd name="connsiteY142" fmla="*/ 1085850 h 2259012"/>
              <a:gd name="connsiteX143" fmla="*/ 17463 w 2316162"/>
              <a:gd name="connsiteY143" fmla="*/ 1052512 h 2259012"/>
              <a:gd name="connsiteX144" fmla="*/ 36513 w 2316162"/>
              <a:gd name="connsiteY144" fmla="*/ 1022350 h 2259012"/>
              <a:gd name="connsiteX145" fmla="*/ 61913 w 2316162"/>
              <a:gd name="connsiteY145" fmla="*/ 998537 h 2259012"/>
              <a:gd name="connsiteX146" fmla="*/ 92075 w 2316162"/>
              <a:gd name="connsiteY146" fmla="*/ 979487 h 2259012"/>
              <a:gd name="connsiteX147" fmla="*/ 127000 w 2316162"/>
              <a:gd name="connsiteY147" fmla="*/ 968375 h 2259012"/>
              <a:gd name="connsiteX148" fmla="*/ 165100 w 2316162"/>
              <a:gd name="connsiteY148" fmla="*/ 963612 h 2259012"/>
              <a:gd name="connsiteX149" fmla="*/ 184150 w 2316162"/>
              <a:gd name="connsiteY149" fmla="*/ 965200 h 2259012"/>
              <a:gd name="connsiteX150" fmla="*/ 206375 w 2316162"/>
              <a:gd name="connsiteY150" fmla="*/ 969962 h 2259012"/>
              <a:gd name="connsiteX151" fmla="*/ 230188 w 2316162"/>
              <a:gd name="connsiteY151" fmla="*/ 976312 h 2259012"/>
              <a:gd name="connsiteX152" fmla="*/ 252413 w 2316162"/>
              <a:gd name="connsiteY152" fmla="*/ 984250 h 2259012"/>
              <a:gd name="connsiteX153" fmla="*/ 273050 w 2316162"/>
              <a:gd name="connsiteY153" fmla="*/ 990600 h 2259012"/>
              <a:gd name="connsiteX154" fmla="*/ 290513 w 2316162"/>
              <a:gd name="connsiteY154" fmla="*/ 996950 h 2259012"/>
              <a:gd name="connsiteX155" fmla="*/ 301625 w 2316162"/>
              <a:gd name="connsiteY155" fmla="*/ 1001712 h 2259012"/>
              <a:gd name="connsiteX156" fmla="*/ 304800 w 2316162"/>
              <a:gd name="connsiteY156" fmla="*/ 1003300 h 2259012"/>
              <a:gd name="connsiteX157" fmla="*/ 333375 w 2316162"/>
              <a:gd name="connsiteY157" fmla="*/ 1011237 h 2259012"/>
              <a:gd name="connsiteX158" fmla="*/ 358775 w 2316162"/>
              <a:gd name="connsiteY158" fmla="*/ 1009650 h 2259012"/>
              <a:gd name="connsiteX159" fmla="*/ 379413 w 2316162"/>
              <a:gd name="connsiteY159" fmla="*/ 1001712 h 2259012"/>
              <a:gd name="connsiteX160" fmla="*/ 396875 w 2316162"/>
              <a:gd name="connsiteY160" fmla="*/ 987425 h 2259012"/>
              <a:gd name="connsiteX161" fmla="*/ 406400 w 2316162"/>
              <a:gd name="connsiteY161" fmla="*/ 965200 h 2259012"/>
              <a:gd name="connsiteX162" fmla="*/ 409575 w 2316162"/>
              <a:gd name="connsiteY162" fmla="*/ 936625 h 2259012"/>
              <a:gd name="connsiteX163" fmla="*/ 409575 w 2316162"/>
              <a:gd name="connsiteY163" fmla="*/ 402374 h 2259012"/>
              <a:gd name="connsiteX164" fmla="*/ 412616 w 2316162"/>
              <a:gd name="connsiteY164" fmla="*/ 402374 h 2259012"/>
              <a:gd name="connsiteX165" fmla="*/ 412616 w 2316162"/>
              <a:gd name="connsiteY165" fmla="*/ 395287 h 2259012"/>
              <a:gd name="connsiteX166" fmla="*/ 969962 w 2316162"/>
              <a:gd name="connsiteY166" fmla="*/ 395287 h 2259012"/>
              <a:gd name="connsiteX167" fmla="*/ 996950 w 2316162"/>
              <a:gd name="connsiteY167" fmla="*/ 392112 h 2259012"/>
              <a:gd name="connsiteX168" fmla="*/ 1020762 w 2316162"/>
              <a:gd name="connsiteY168" fmla="*/ 382587 h 2259012"/>
              <a:gd name="connsiteX169" fmla="*/ 1036637 w 2316162"/>
              <a:gd name="connsiteY169" fmla="*/ 366712 h 2259012"/>
              <a:gd name="connsiteX170" fmla="*/ 1044575 w 2316162"/>
              <a:gd name="connsiteY170" fmla="*/ 346075 h 2259012"/>
              <a:gd name="connsiteX171" fmla="*/ 1046162 w 2316162"/>
              <a:gd name="connsiteY171" fmla="*/ 322262 h 2259012"/>
              <a:gd name="connsiteX172" fmla="*/ 1038225 w 2316162"/>
              <a:gd name="connsiteY172" fmla="*/ 295275 h 2259012"/>
              <a:gd name="connsiteX173" fmla="*/ 1036637 w 2316162"/>
              <a:gd name="connsiteY173" fmla="*/ 290512 h 2259012"/>
              <a:gd name="connsiteX174" fmla="*/ 1031875 w 2316162"/>
              <a:gd name="connsiteY174" fmla="*/ 280987 h 2259012"/>
              <a:gd name="connsiteX175" fmla="*/ 1025525 w 2316162"/>
              <a:gd name="connsiteY175" fmla="*/ 265112 h 2259012"/>
              <a:gd name="connsiteX176" fmla="*/ 1016000 w 2316162"/>
              <a:gd name="connsiteY176" fmla="*/ 244475 h 2259012"/>
              <a:gd name="connsiteX177" fmla="*/ 1008062 w 2316162"/>
              <a:gd name="connsiteY177" fmla="*/ 222250 h 2259012"/>
              <a:gd name="connsiteX178" fmla="*/ 1001712 w 2316162"/>
              <a:gd name="connsiteY178" fmla="*/ 200025 h 2259012"/>
              <a:gd name="connsiteX179" fmla="*/ 996950 w 2316162"/>
              <a:gd name="connsiteY179" fmla="*/ 177800 h 2259012"/>
              <a:gd name="connsiteX180" fmla="*/ 995362 w 2316162"/>
              <a:gd name="connsiteY180" fmla="*/ 158750 h 2259012"/>
              <a:gd name="connsiteX181" fmla="*/ 1000125 w 2316162"/>
              <a:gd name="connsiteY181" fmla="*/ 122237 h 2259012"/>
              <a:gd name="connsiteX182" fmla="*/ 1011237 w 2316162"/>
              <a:gd name="connsiteY182" fmla="*/ 88900 h 2259012"/>
              <a:gd name="connsiteX183" fmla="*/ 1031875 w 2316162"/>
              <a:gd name="connsiteY183" fmla="*/ 60325 h 2259012"/>
              <a:gd name="connsiteX184" fmla="*/ 1057275 w 2316162"/>
              <a:gd name="connsiteY184" fmla="*/ 34925 h 2259012"/>
              <a:gd name="connsiteX185" fmla="*/ 1087437 w 2316162"/>
              <a:gd name="connsiteY185" fmla="*/ 15875 h 2259012"/>
              <a:gd name="connsiteX186" fmla="*/ 1122362 w 2316162"/>
              <a:gd name="connsiteY186" fmla="*/ 4762 h 2259012"/>
              <a:gd name="connsiteX187" fmla="*/ 1160462 w 2316162"/>
              <a:gd name="connsiteY187" fmla="*/ 0 h 225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2316162" h="2259012">
                <a:moveTo>
                  <a:pt x="1160462" y="0"/>
                </a:moveTo>
                <a:lnTo>
                  <a:pt x="1198562" y="4762"/>
                </a:lnTo>
                <a:lnTo>
                  <a:pt x="1231900" y="15875"/>
                </a:lnTo>
                <a:lnTo>
                  <a:pt x="1262062" y="34925"/>
                </a:lnTo>
                <a:lnTo>
                  <a:pt x="1289050" y="60325"/>
                </a:lnTo>
                <a:lnTo>
                  <a:pt x="1308100" y="88900"/>
                </a:lnTo>
                <a:lnTo>
                  <a:pt x="1320800" y="122237"/>
                </a:lnTo>
                <a:lnTo>
                  <a:pt x="1323975" y="158750"/>
                </a:lnTo>
                <a:lnTo>
                  <a:pt x="1322387" y="177800"/>
                </a:lnTo>
                <a:lnTo>
                  <a:pt x="1317625" y="200025"/>
                </a:lnTo>
                <a:lnTo>
                  <a:pt x="1311275" y="222250"/>
                </a:lnTo>
                <a:lnTo>
                  <a:pt x="1304925" y="244475"/>
                </a:lnTo>
                <a:lnTo>
                  <a:pt x="1296987" y="265112"/>
                </a:lnTo>
                <a:lnTo>
                  <a:pt x="1290637" y="280987"/>
                </a:lnTo>
                <a:lnTo>
                  <a:pt x="1285875" y="290512"/>
                </a:lnTo>
                <a:lnTo>
                  <a:pt x="1282700" y="295275"/>
                </a:lnTo>
                <a:lnTo>
                  <a:pt x="1274762" y="322262"/>
                </a:lnTo>
                <a:lnTo>
                  <a:pt x="1274762" y="346075"/>
                </a:lnTo>
                <a:lnTo>
                  <a:pt x="1285875" y="366712"/>
                </a:lnTo>
                <a:lnTo>
                  <a:pt x="1300162" y="382587"/>
                </a:lnTo>
                <a:lnTo>
                  <a:pt x="1322387" y="392112"/>
                </a:lnTo>
                <a:lnTo>
                  <a:pt x="1350962" y="395287"/>
                </a:lnTo>
                <a:lnTo>
                  <a:pt x="1908175" y="395287"/>
                </a:lnTo>
                <a:lnTo>
                  <a:pt x="1911350" y="477837"/>
                </a:lnTo>
                <a:lnTo>
                  <a:pt x="1911350" y="485775"/>
                </a:lnTo>
                <a:lnTo>
                  <a:pt x="1911350" y="496887"/>
                </a:lnTo>
                <a:lnTo>
                  <a:pt x="1911350" y="506412"/>
                </a:lnTo>
                <a:cubicBezTo>
                  <a:pt x="1910292" y="649816"/>
                  <a:pt x="1909233" y="793221"/>
                  <a:pt x="1908175" y="936625"/>
                </a:cubicBezTo>
                <a:lnTo>
                  <a:pt x="1909762" y="962025"/>
                </a:lnTo>
                <a:lnTo>
                  <a:pt x="1917700" y="981075"/>
                </a:lnTo>
                <a:lnTo>
                  <a:pt x="1930400" y="995362"/>
                </a:lnTo>
                <a:lnTo>
                  <a:pt x="1946275" y="1006475"/>
                </a:lnTo>
                <a:lnTo>
                  <a:pt x="1965325" y="1011237"/>
                </a:lnTo>
                <a:lnTo>
                  <a:pt x="1985962" y="1009650"/>
                </a:lnTo>
                <a:lnTo>
                  <a:pt x="2011362" y="1003300"/>
                </a:lnTo>
                <a:lnTo>
                  <a:pt x="2016125" y="1001712"/>
                </a:lnTo>
                <a:lnTo>
                  <a:pt x="2027237" y="996950"/>
                </a:lnTo>
                <a:lnTo>
                  <a:pt x="2043112" y="990600"/>
                </a:lnTo>
                <a:lnTo>
                  <a:pt x="2063750" y="982662"/>
                </a:lnTo>
                <a:lnTo>
                  <a:pt x="2087562" y="976312"/>
                </a:lnTo>
                <a:lnTo>
                  <a:pt x="2109787" y="969962"/>
                </a:lnTo>
                <a:lnTo>
                  <a:pt x="2132012" y="965200"/>
                </a:lnTo>
                <a:lnTo>
                  <a:pt x="2151062" y="963612"/>
                </a:lnTo>
                <a:lnTo>
                  <a:pt x="2190750" y="968375"/>
                </a:lnTo>
                <a:lnTo>
                  <a:pt x="2224087" y="979487"/>
                </a:lnTo>
                <a:lnTo>
                  <a:pt x="2254250" y="998537"/>
                </a:lnTo>
                <a:lnTo>
                  <a:pt x="2281237" y="1022350"/>
                </a:lnTo>
                <a:lnTo>
                  <a:pt x="2298700" y="1052512"/>
                </a:lnTo>
                <a:lnTo>
                  <a:pt x="2311400" y="1085850"/>
                </a:lnTo>
                <a:lnTo>
                  <a:pt x="2316162" y="1120775"/>
                </a:lnTo>
                <a:lnTo>
                  <a:pt x="2311400" y="1158875"/>
                </a:lnTo>
                <a:lnTo>
                  <a:pt x="2298700" y="1192212"/>
                </a:lnTo>
                <a:lnTo>
                  <a:pt x="2281237" y="1220787"/>
                </a:lnTo>
                <a:lnTo>
                  <a:pt x="2254250" y="1246187"/>
                </a:lnTo>
                <a:lnTo>
                  <a:pt x="2224087" y="1265237"/>
                </a:lnTo>
                <a:lnTo>
                  <a:pt x="2190750" y="1276350"/>
                </a:lnTo>
                <a:lnTo>
                  <a:pt x="2151062" y="1281112"/>
                </a:lnTo>
                <a:lnTo>
                  <a:pt x="2132012" y="1279525"/>
                </a:lnTo>
                <a:lnTo>
                  <a:pt x="2109787" y="1274762"/>
                </a:lnTo>
                <a:lnTo>
                  <a:pt x="2087562" y="1268412"/>
                </a:lnTo>
                <a:lnTo>
                  <a:pt x="2063750" y="1260475"/>
                </a:lnTo>
                <a:lnTo>
                  <a:pt x="2043112" y="1254125"/>
                </a:lnTo>
                <a:lnTo>
                  <a:pt x="2027237" y="1247775"/>
                </a:lnTo>
                <a:lnTo>
                  <a:pt x="2016125" y="1243012"/>
                </a:lnTo>
                <a:lnTo>
                  <a:pt x="2011362" y="1241425"/>
                </a:lnTo>
                <a:lnTo>
                  <a:pt x="1985962" y="1235075"/>
                </a:lnTo>
                <a:lnTo>
                  <a:pt x="1965325" y="1233487"/>
                </a:lnTo>
                <a:lnTo>
                  <a:pt x="1946275" y="1238250"/>
                </a:lnTo>
                <a:lnTo>
                  <a:pt x="1930400" y="1247775"/>
                </a:lnTo>
                <a:lnTo>
                  <a:pt x="1917700" y="1263650"/>
                </a:lnTo>
                <a:lnTo>
                  <a:pt x="1909762" y="1282700"/>
                </a:lnTo>
                <a:lnTo>
                  <a:pt x="1908175" y="1306512"/>
                </a:lnTo>
                <a:cubicBezTo>
                  <a:pt x="1908518" y="1491530"/>
                  <a:pt x="1908860" y="1676547"/>
                  <a:pt x="1909203" y="1861565"/>
                </a:cubicBezTo>
                <a:lnTo>
                  <a:pt x="1358900" y="1862137"/>
                </a:lnTo>
                <a:lnTo>
                  <a:pt x="1331912" y="1866900"/>
                </a:lnTo>
                <a:lnTo>
                  <a:pt x="1309687" y="1878012"/>
                </a:lnTo>
                <a:lnTo>
                  <a:pt x="1293812" y="1892300"/>
                </a:lnTo>
                <a:lnTo>
                  <a:pt x="1285875" y="1912937"/>
                </a:lnTo>
                <a:lnTo>
                  <a:pt x="1282700" y="1936750"/>
                </a:lnTo>
                <a:lnTo>
                  <a:pt x="1292225" y="1963737"/>
                </a:lnTo>
                <a:lnTo>
                  <a:pt x="1293812" y="1968500"/>
                </a:lnTo>
                <a:lnTo>
                  <a:pt x="1298575" y="1978025"/>
                </a:lnTo>
                <a:lnTo>
                  <a:pt x="1304925" y="1993900"/>
                </a:lnTo>
                <a:lnTo>
                  <a:pt x="1312862" y="2014537"/>
                </a:lnTo>
                <a:lnTo>
                  <a:pt x="1320800" y="2035175"/>
                </a:lnTo>
                <a:lnTo>
                  <a:pt x="1327150" y="2058987"/>
                </a:lnTo>
                <a:lnTo>
                  <a:pt x="1331912" y="2081212"/>
                </a:lnTo>
                <a:lnTo>
                  <a:pt x="1333500" y="2098675"/>
                </a:lnTo>
                <a:lnTo>
                  <a:pt x="1328737" y="2136775"/>
                </a:lnTo>
                <a:lnTo>
                  <a:pt x="1316037" y="2170112"/>
                </a:lnTo>
                <a:lnTo>
                  <a:pt x="1298575" y="2198687"/>
                </a:lnTo>
                <a:lnTo>
                  <a:pt x="1271587" y="2222500"/>
                </a:lnTo>
                <a:lnTo>
                  <a:pt x="1241425" y="2243137"/>
                </a:lnTo>
                <a:lnTo>
                  <a:pt x="1208087" y="2254250"/>
                </a:lnTo>
                <a:lnTo>
                  <a:pt x="1168400" y="2259012"/>
                </a:lnTo>
                <a:lnTo>
                  <a:pt x="1131887" y="2254250"/>
                </a:lnTo>
                <a:lnTo>
                  <a:pt x="1096962" y="2243137"/>
                </a:lnTo>
                <a:lnTo>
                  <a:pt x="1066800" y="2222500"/>
                </a:lnTo>
                <a:lnTo>
                  <a:pt x="1041400" y="2198687"/>
                </a:lnTo>
                <a:lnTo>
                  <a:pt x="1022350" y="2170112"/>
                </a:lnTo>
                <a:lnTo>
                  <a:pt x="1009650" y="2136775"/>
                </a:lnTo>
                <a:lnTo>
                  <a:pt x="1004887" y="2098675"/>
                </a:lnTo>
                <a:lnTo>
                  <a:pt x="1006475" y="2081212"/>
                </a:lnTo>
                <a:lnTo>
                  <a:pt x="1011237" y="2058987"/>
                </a:lnTo>
                <a:lnTo>
                  <a:pt x="1019175" y="2035175"/>
                </a:lnTo>
                <a:lnTo>
                  <a:pt x="1027112" y="2014537"/>
                </a:lnTo>
                <a:lnTo>
                  <a:pt x="1033462" y="1993900"/>
                </a:lnTo>
                <a:lnTo>
                  <a:pt x="1039812" y="1978025"/>
                </a:lnTo>
                <a:lnTo>
                  <a:pt x="1044575" y="1968500"/>
                </a:lnTo>
                <a:lnTo>
                  <a:pt x="1046162" y="1963737"/>
                </a:lnTo>
                <a:lnTo>
                  <a:pt x="1054100" y="1936750"/>
                </a:lnTo>
                <a:lnTo>
                  <a:pt x="1054100" y="1912937"/>
                </a:lnTo>
                <a:lnTo>
                  <a:pt x="1046162" y="1892300"/>
                </a:lnTo>
                <a:lnTo>
                  <a:pt x="1030287" y="1878012"/>
                </a:lnTo>
                <a:lnTo>
                  <a:pt x="1006475" y="1866900"/>
                </a:lnTo>
                <a:lnTo>
                  <a:pt x="979487" y="1862137"/>
                </a:lnTo>
                <a:lnTo>
                  <a:pt x="409209" y="1862137"/>
                </a:lnTo>
                <a:lnTo>
                  <a:pt x="411984" y="1368423"/>
                </a:lnTo>
                <a:lnTo>
                  <a:pt x="409575" y="1368423"/>
                </a:lnTo>
                <a:lnTo>
                  <a:pt x="409575" y="1306513"/>
                </a:lnTo>
                <a:lnTo>
                  <a:pt x="406400" y="1284288"/>
                </a:lnTo>
                <a:lnTo>
                  <a:pt x="398463" y="1266825"/>
                </a:lnTo>
                <a:lnTo>
                  <a:pt x="382588" y="1254125"/>
                </a:lnTo>
                <a:lnTo>
                  <a:pt x="365125" y="1247775"/>
                </a:lnTo>
                <a:lnTo>
                  <a:pt x="344488" y="1246188"/>
                </a:lnTo>
                <a:lnTo>
                  <a:pt x="320675" y="1249363"/>
                </a:lnTo>
                <a:lnTo>
                  <a:pt x="295275" y="1257300"/>
                </a:lnTo>
                <a:lnTo>
                  <a:pt x="292100" y="1258888"/>
                </a:lnTo>
                <a:lnTo>
                  <a:pt x="282575" y="1262063"/>
                </a:lnTo>
                <a:lnTo>
                  <a:pt x="266700" y="1265238"/>
                </a:lnTo>
                <a:lnTo>
                  <a:pt x="249238" y="1270000"/>
                </a:lnTo>
                <a:lnTo>
                  <a:pt x="227013" y="1273175"/>
                </a:lnTo>
                <a:lnTo>
                  <a:pt x="204788" y="1277938"/>
                </a:lnTo>
                <a:lnTo>
                  <a:pt x="184150" y="1279525"/>
                </a:lnTo>
                <a:lnTo>
                  <a:pt x="165100" y="1281113"/>
                </a:lnTo>
                <a:lnTo>
                  <a:pt x="127000" y="1276350"/>
                </a:lnTo>
                <a:lnTo>
                  <a:pt x="92075" y="1265238"/>
                </a:lnTo>
                <a:lnTo>
                  <a:pt x="61913" y="1246188"/>
                </a:lnTo>
                <a:lnTo>
                  <a:pt x="36513" y="1220788"/>
                </a:lnTo>
                <a:lnTo>
                  <a:pt x="17463" y="1192213"/>
                </a:lnTo>
                <a:lnTo>
                  <a:pt x="4763" y="1158875"/>
                </a:lnTo>
                <a:lnTo>
                  <a:pt x="0" y="1122362"/>
                </a:lnTo>
                <a:lnTo>
                  <a:pt x="4763" y="1085850"/>
                </a:lnTo>
                <a:lnTo>
                  <a:pt x="17463" y="1052512"/>
                </a:lnTo>
                <a:lnTo>
                  <a:pt x="36513" y="1022350"/>
                </a:lnTo>
                <a:lnTo>
                  <a:pt x="61913" y="998537"/>
                </a:lnTo>
                <a:lnTo>
                  <a:pt x="92075" y="979487"/>
                </a:lnTo>
                <a:lnTo>
                  <a:pt x="127000" y="968375"/>
                </a:lnTo>
                <a:lnTo>
                  <a:pt x="165100" y="963612"/>
                </a:lnTo>
                <a:lnTo>
                  <a:pt x="184150" y="965200"/>
                </a:lnTo>
                <a:lnTo>
                  <a:pt x="206375" y="969962"/>
                </a:lnTo>
                <a:lnTo>
                  <a:pt x="230188" y="976312"/>
                </a:lnTo>
                <a:lnTo>
                  <a:pt x="252413" y="984250"/>
                </a:lnTo>
                <a:lnTo>
                  <a:pt x="273050" y="990600"/>
                </a:lnTo>
                <a:lnTo>
                  <a:pt x="290513" y="996950"/>
                </a:lnTo>
                <a:lnTo>
                  <a:pt x="301625" y="1001712"/>
                </a:lnTo>
                <a:lnTo>
                  <a:pt x="304800" y="1003300"/>
                </a:lnTo>
                <a:lnTo>
                  <a:pt x="333375" y="1011237"/>
                </a:lnTo>
                <a:lnTo>
                  <a:pt x="358775" y="1009650"/>
                </a:lnTo>
                <a:lnTo>
                  <a:pt x="379413" y="1001712"/>
                </a:lnTo>
                <a:lnTo>
                  <a:pt x="396875" y="987425"/>
                </a:lnTo>
                <a:lnTo>
                  <a:pt x="406400" y="965200"/>
                </a:lnTo>
                <a:lnTo>
                  <a:pt x="409575" y="936625"/>
                </a:lnTo>
                <a:lnTo>
                  <a:pt x="409575" y="402374"/>
                </a:lnTo>
                <a:lnTo>
                  <a:pt x="412616" y="402374"/>
                </a:lnTo>
                <a:lnTo>
                  <a:pt x="412616" y="395287"/>
                </a:lnTo>
                <a:lnTo>
                  <a:pt x="969962" y="395287"/>
                </a:lnTo>
                <a:lnTo>
                  <a:pt x="996950" y="392112"/>
                </a:lnTo>
                <a:lnTo>
                  <a:pt x="1020762" y="382587"/>
                </a:lnTo>
                <a:lnTo>
                  <a:pt x="1036637" y="366712"/>
                </a:lnTo>
                <a:lnTo>
                  <a:pt x="1044575" y="346075"/>
                </a:lnTo>
                <a:lnTo>
                  <a:pt x="1046162" y="322262"/>
                </a:lnTo>
                <a:lnTo>
                  <a:pt x="1038225" y="295275"/>
                </a:lnTo>
                <a:lnTo>
                  <a:pt x="1036637" y="290512"/>
                </a:lnTo>
                <a:lnTo>
                  <a:pt x="1031875" y="280987"/>
                </a:lnTo>
                <a:lnTo>
                  <a:pt x="1025525" y="265112"/>
                </a:lnTo>
                <a:lnTo>
                  <a:pt x="1016000" y="244475"/>
                </a:lnTo>
                <a:lnTo>
                  <a:pt x="1008062" y="222250"/>
                </a:lnTo>
                <a:lnTo>
                  <a:pt x="1001712" y="200025"/>
                </a:lnTo>
                <a:lnTo>
                  <a:pt x="996950" y="177800"/>
                </a:lnTo>
                <a:lnTo>
                  <a:pt x="995362" y="158750"/>
                </a:lnTo>
                <a:lnTo>
                  <a:pt x="1000125" y="122237"/>
                </a:lnTo>
                <a:lnTo>
                  <a:pt x="1011237" y="88900"/>
                </a:lnTo>
                <a:lnTo>
                  <a:pt x="1031875" y="60325"/>
                </a:lnTo>
                <a:lnTo>
                  <a:pt x="1057275" y="34925"/>
                </a:lnTo>
                <a:lnTo>
                  <a:pt x="1087437" y="15875"/>
                </a:lnTo>
                <a:lnTo>
                  <a:pt x="1122362" y="4762"/>
                </a:lnTo>
                <a:lnTo>
                  <a:pt x="1160462" y="0"/>
                </a:lnTo>
                <a:close/>
              </a:path>
            </a:pathLst>
          </a:custGeom>
          <a:solidFill>
            <a:srgbClr val="EF423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3AF8E7B4-0CD2-1141-B4C0-35B33E1B9CBE}"/>
              </a:ext>
            </a:extLst>
          </p:cNvPr>
          <p:cNvSpPr>
            <a:spLocks/>
          </p:cNvSpPr>
          <p:nvPr/>
        </p:nvSpPr>
        <p:spPr bwMode="auto">
          <a:xfrm>
            <a:off x="3570987" y="1597025"/>
            <a:ext cx="1909763" cy="1846263"/>
          </a:xfrm>
          <a:custGeom>
            <a:avLst/>
            <a:gdLst>
              <a:gd name="T0" fmla="*/ 776 w 1203"/>
              <a:gd name="T1" fmla="*/ 10 h 1163"/>
              <a:gd name="T2" fmla="*/ 824 w 1203"/>
              <a:gd name="T3" fmla="*/ 56 h 1163"/>
              <a:gd name="T4" fmla="*/ 833 w 1203"/>
              <a:gd name="T5" fmla="*/ 112 h 1163"/>
              <a:gd name="T6" fmla="*/ 821 w 1203"/>
              <a:gd name="T7" fmla="*/ 154 h 1163"/>
              <a:gd name="T8" fmla="*/ 810 w 1203"/>
              <a:gd name="T9" fmla="*/ 183 h 1163"/>
              <a:gd name="T10" fmla="*/ 804 w 1203"/>
              <a:gd name="T11" fmla="*/ 218 h 1163"/>
              <a:gd name="T12" fmla="*/ 833 w 1203"/>
              <a:gd name="T13" fmla="*/ 246 h 1163"/>
              <a:gd name="T14" fmla="*/ 1203 w 1203"/>
              <a:gd name="T15" fmla="*/ 589 h 1163"/>
              <a:gd name="T16" fmla="*/ 1184 w 1203"/>
              <a:gd name="T17" fmla="*/ 630 h 1163"/>
              <a:gd name="T18" fmla="*/ 1137 w 1203"/>
              <a:gd name="T19" fmla="*/ 631 h 1163"/>
              <a:gd name="T20" fmla="*/ 1117 w 1203"/>
              <a:gd name="T21" fmla="*/ 623 h 1163"/>
              <a:gd name="T22" fmla="*/ 1075 w 1203"/>
              <a:gd name="T23" fmla="*/ 610 h 1163"/>
              <a:gd name="T24" fmla="*/ 1025 w 1203"/>
              <a:gd name="T25" fmla="*/ 609 h 1163"/>
              <a:gd name="T26" fmla="*/ 968 w 1203"/>
              <a:gd name="T27" fmla="*/ 643 h 1163"/>
              <a:gd name="T28" fmla="*/ 945 w 1203"/>
              <a:gd name="T29" fmla="*/ 706 h 1163"/>
              <a:gd name="T30" fmla="*/ 968 w 1203"/>
              <a:gd name="T31" fmla="*/ 768 h 1163"/>
              <a:gd name="T32" fmla="*/ 1025 w 1203"/>
              <a:gd name="T33" fmla="*/ 803 h 1163"/>
              <a:gd name="T34" fmla="*/ 1074 w 1203"/>
              <a:gd name="T35" fmla="*/ 804 h 1163"/>
              <a:gd name="T36" fmla="*/ 1113 w 1203"/>
              <a:gd name="T37" fmla="*/ 796 h 1163"/>
              <a:gd name="T38" fmla="*/ 1131 w 1203"/>
              <a:gd name="T39" fmla="*/ 791 h 1163"/>
              <a:gd name="T40" fmla="*/ 1175 w 1203"/>
              <a:gd name="T41" fmla="*/ 785 h 1163"/>
              <a:gd name="T42" fmla="*/ 1201 w 1203"/>
              <a:gd name="T43" fmla="*/ 808 h 1163"/>
              <a:gd name="T44" fmla="*/ 1147 w 1203"/>
              <a:gd name="T45" fmla="*/ 1163 h 1163"/>
              <a:gd name="T46" fmla="*/ 851 w 1203"/>
              <a:gd name="T47" fmla="*/ 1161 h 1163"/>
              <a:gd name="T48" fmla="*/ 809 w 1203"/>
              <a:gd name="T49" fmla="*/ 1143 h 1163"/>
              <a:gd name="T50" fmla="*/ 809 w 1203"/>
              <a:gd name="T51" fmla="*/ 1098 h 1163"/>
              <a:gd name="T52" fmla="*/ 817 w 1203"/>
              <a:gd name="T53" fmla="*/ 1079 h 1163"/>
              <a:gd name="T54" fmla="*/ 830 w 1203"/>
              <a:gd name="T55" fmla="*/ 1038 h 1163"/>
              <a:gd name="T56" fmla="*/ 831 w 1203"/>
              <a:gd name="T57" fmla="*/ 989 h 1163"/>
              <a:gd name="T58" fmla="*/ 795 w 1203"/>
              <a:gd name="T59" fmla="*/ 934 h 1163"/>
              <a:gd name="T60" fmla="*/ 730 w 1203"/>
              <a:gd name="T61" fmla="*/ 912 h 1163"/>
              <a:gd name="T62" fmla="*/ 666 w 1203"/>
              <a:gd name="T63" fmla="*/ 934 h 1163"/>
              <a:gd name="T64" fmla="*/ 630 w 1203"/>
              <a:gd name="T65" fmla="*/ 989 h 1163"/>
              <a:gd name="T66" fmla="*/ 631 w 1203"/>
              <a:gd name="T67" fmla="*/ 1038 h 1163"/>
              <a:gd name="T68" fmla="*/ 645 w 1203"/>
              <a:gd name="T69" fmla="*/ 1079 h 1163"/>
              <a:gd name="T70" fmla="*/ 653 w 1203"/>
              <a:gd name="T71" fmla="*/ 1098 h 1163"/>
              <a:gd name="T72" fmla="*/ 653 w 1203"/>
              <a:gd name="T73" fmla="*/ 1143 h 1163"/>
              <a:gd name="T74" fmla="*/ 610 w 1203"/>
              <a:gd name="T75" fmla="*/ 1161 h 1163"/>
              <a:gd name="T76" fmla="*/ 315 w 1203"/>
              <a:gd name="T77" fmla="*/ 1163 h 1163"/>
              <a:gd name="T78" fmla="*/ 256 w 1203"/>
              <a:gd name="T79" fmla="*/ 805 h 1163"/>
              <a:gd name="T80" fmla="*/ 226 w 1203"/>
              <a:gd name="T81" fmla="*/ 777 h 1163"/>
              <a:gd name="T82" fmla="*/ 193 w 1203"/>
              <a:gd name="T83" fmla="*/ 781 h 1163"/>
              <a:gd name="T84" fmla="*/ 170 w 1203"/>
              <a:gd name="T85" fmla="*/ 790 h 1163"/>
              <a:gd name="T86" fmla="*/ 129 w 1203"/>
              <a:gd name="T87" fmla="*/ 802 h 1163"/>
              <a:gd name="T88" fmla="*/ 85 w 1203"/>
              <a:gd name="T89" fmla="*/ 804 h 1163"/>
              <a:gd name="T90" fmla="*/ 46 w 1203"/>
              <a:gd name="T91" fmla="*/ 789 h 1163"/>
              <a:gd name="T92" fmla="*/ 8 w 1203"/>
              <a:gd name="T93" fmla="*/ 745 h 1163"/>
              <a:gd name="T94" fmla="*/ 2 w 1203"/>
              <a:gd name="T95" fmla="*/ 686 h 1163"/>
              <a:gd name="T96" fmla="*/ 31 w 1203"/>
              <a:gd name="T97" fmla="*/ 635 h 1163"/>
              <a:gd name="T98" fmla="*/ 66 w 1203"/>
              <a:gd name="T99" fmla="*/ 613 h 1163"/>
              <a:gd name="T100" fmla="*/ 116 w 1203"/>
              <a:gd name="T101" fmla="*/ 607 h 1163"/>
              <a:gd name="T102" fmla="*/ 157 w 1203"/>
              <a:gd name="T103" fmla="*/ 618 h 1163"/>
              <a:gd name="T104" fmla="*/ 189 w 1203"/>
              <a:gd name="T105" fmla="*/ 629 h 1163"/>
              <a:gd name="T106" fmla="*/ 210 w 1203"/>
              <a:gd name="T107" fmla="*/ 636 h 1163"/>
              <a:gd name="T108" fmla="*/ 250 w 1203"/>
              <a:gd name="T109" fmla="*/ 621 h 1163"/>
              <a:gd name="T110" fmla="*/ 258 w 1203"/>
              <a:gd name="T111" fmla="*/ 249 h 1163"/>
              <a:gd name="T112" fmla="*/ 643 w 1203"/>
              <a:gd name="T113" fmla="*/ 240 h 1163"/>
              <a:gd name="T114" fmla="*/ 658 w 1203"/>
              <a:gd name="T115" fmla="*/ 203 h 1163"/>
              <a:gd name="T116" fmla="*/ 649 w 1203"/>
              <a:gd name="T117" fmla="*/ 176 h 1163"/>
              <a:gd name="T118" fmla="*/ 636 w 1203"/>
              <a:gd name="T119" fmla="*/ 139 h 1163"/>
              <a:gd name="T120" fmla="*/ 627 w 1203"/>
              <a:gd name="T121" fmla="*/ 100 h 1163"/>
              <a:gd name="T122" fmla="*/ 650 w 1203"/>
              <a:gd name="T123" fmla="*/ 37 h 1163"/>
              <a:gd name="T124" fmla="*/ 707 w 1203"/>
              <a:gd name="T125" fmla="*/ 2 h 1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03" h="1163">
                <a:moveTo>
                  <a:pt x="730" y="0"/>
                </a:moveTo>
                <a:lnTo>
                  <a:pt x="755" y="2"/>
                </a:lnTo>
                <a:lnTo>
                  <a:pt x="776" y="10"/>
                </a:lnTo>
                <a:lnTo>
                  <a:pt x="795" y="21"/>
                </a:lnTo>
                <a:lnTo>
                  <a:pt x="812" y="37"/>
                </a:lnTo>
                <a:lnTo>
                  <a:pt x="824" y="56"/>
                </a:lnTo>
                <a:lnTo>
                  <a:pt x="831" y="76"/>
                </a:lnTo>
                <a:lnTo>
                  <a:pt x="834" y="100"/>
                </a:lnTo>
                <a:lnTo>
                  <a:pt x="833" y="112"/>
                </a:lnTo>
                <a:lnTo>
                  <a:pt x="830" y="125"/>
                </a:lnTo>
                <a:lnTo>
                  <a:pt x="826" y="139"/>
                </a:lnTo>
                <a:lnTo>
                  <a:pt x="821" y="154"/>
                </a:lnTo>
                <a:lnTo>
                  <a:pt x="817" y="166"/>
                </a:lnTo>
                <a:lnTo>
                  <a:pt x="813" y="176"/>
                </a:lnTo>
                <a:lnTo>
                  <a:pt x="810" y="183"/>
                </a:lnTo>
                <a:lnTo>
                  <a:pt x="809" y="185"/>
                </a:lnTo>
                <a:lnTo>
                  <a:pt x="804" y="203"/>
                </a:lnTo>
                <a:lnTo>
                  <a:pt x="804" y="218"/>
                </a:lnTo>
                <a:lnTo>
                  <a:pt x="809" y="230"/>
                </a:lnTo>
                <a:lnTo>
                  <a:pt x="819" y="240"/>
                </a:lnTo>
                <a:lnTo>
                  <a:pt x="833" y="246"/>
                </a:lnTo>
                <a:lnTo>
                  <a:pt x="851" y="249"/>
                </a:lnTo>
                <a:lnTo>
                  <a:pt x="1203" y="249"/>
                </a:lnTo>
                <a:lnTo>
                  <a:pt x="1203" y="589"/>
                </a:lnTo>
                <a:lnTo>
                  <a:pt x="1201" y="607"/>
                </a:lnTo>
                <a:lnTo>
                  <a:pt x="1195" y="621"/>
                </a:lnTo>
                <a:lnTo>
                  <a:pt x="1184" y="630"/>
                </a:lnTo>
                <a:lnTo>
                  <a:pt x="1171" y="635"/>
                </a:lnTo>
                <a:lnTo>
                  <a:pt x="1155" y="636"/>
                </a:lnTo>
                <a:lnTo>
                  <a:pt x="1137" y="631"/>
                </a:lnTo>
                <a:lnTo>
                  <a:pt x="1135" y="630"/>
                </a:lnTo>
                <a:lnTo>
                  <a:pt x="1128" y="627"/>
                </a:lnTo>
                <a:lnTo>
                  <a:pt x="1117" y="623"/>
                </a:lnTo>
                <a:lnTo>
                  <a:pt x="1104" y="619"/>
                </a:lnTo>
                <a:lnTo>
                  <a:pt x="1090" y="614"/>
                </a:lnTo>
                <a:lnTo>
                  <a:pt x="1075" y="610"/>
                </a:lnTo>
                <a:lnTo>
                  <a:pt x="1061" y="607"/>
                </a:lnTo>
                <a:lnTo>
                  <a:pt x="1049" y="606"/>
                </a:lnTo>
                <a:lnTo>
                  <a:pt x="1025" y="609"/>
                </a:lnTo>
                <a:lnTo>
                  <a:pt x="1003" y="616"/>
                </a:lnTo>
                <a:lnTo>
                  <a:pt x="984" y="628"/>
                </a:lnTo>
                <a:lnTo>
                  <a:pt x="968" y="643"/>
                </a:lnTo>
                <a:lnTo>
                  <a:pt x="956" y="662"/>
                </a:lnTo>
                <a:lnTo>
                  <a:pt x="948" y="683"/>
                </a:lnTo>
                <a:lnTo>
                  <a:pt x="945" y="706"/>
                </a:lnTo>
                <a:lnTo>
                  <a:pt x="948" y="729"/>
                </a:lnTo>
                <a:lnTo>
                  <a:pt x="956" y="750"/>
                </a:lnTo>
                <a:lnTo>
                  <a:pt x="968" y="768"/>
                </a:lnTo>
                <a:lnTo>
                  <a:pt x="984" y="784"/>
                </a:lnTo>
                <a:lnTo>
                  <a:pt x="1003" y="796"/>
                </a:lnTo>
                <a:lnTo>
                  <a:pt x="1025" y="803"/>
                </a:lnTo>
                <a:lnTo>
                  <a:pt x="1049" y="806"/>
                </a:lnTo>
                <a:lnTo>
                  <a:pt x="1061" y="805"/>
                </a:lnTo>
                <a:lnTo>
                  <a:pt x="1074" y="804"/>
                </a:lnTo>
                <a:lnTo>
                  <a:pt x="1088" y="801"/>
                </a:lnTo>
                <a:lnTo>
                  <a:pt x="1102" y="799"/>
                </a:lnTo>
                <a:lnTo>
                  <a:pt x="1113" y="796"/>
                </a:lnTo>
                <a:lnTo>
                  <a:pt x="1123" y="794"/>
                </a:lnTo>
                <a:lnTo>
                  <a:pt x="1129" y="792"/>
                </a:lnTo>
                <a:lnTo>
                  <a:pt x="1131" y="791"/>
                </a:lnTo>
                <a:lnTo>
                  <a:pt x="1147" y="786"/>
                </a:lnTo>
                <a:lnTo>
                  <a:pt x="1162" y="784"/>
                </a:lnTo>
                <a:lnTo>
                  <a:pt x="1175" y="785"/>
                </a:lnTo>
                <a:lnTo>
                  <a:pt x="1186" y="789"/>
                </a:lnTo>
                <a:lnTo>
                  <a:pt x="1196" y="797"/>
                </a:lnTo>
                <a:lnTo>
                  <a:pt x="1201" y="808"/>
                </a:lnTo>
                <a:lnTo>
                  <a:pt x="1203" y="822"/>
                </a:lnTo>
                <a:lnTo>
                  <a:pt x="1203" y="1163"/>
                </a:lnTo>
                <a:lnTo>
                  <a:pt x="1147" y="1163"/>
                </a:lnTo>
                <a:lnTo>
                  <a:pt x="1140" y="1162"/>
                </a:lnTo>
                <a:lnTo>
                  <a:pt x="1131" y="1161"/>
                </a:lnTo>
                <a:lnTo>
                  <a:pt x="851" y="1161"/>
                </a:lnTo>
                <a:lnTo>
                  <a:pt x="833" y="1159"/>
                </a:lnTo>
                <a:lnTo>
                  <a:pt x="819" y="1153"/>
                </a:lnTo>
                <a:lnTo>
                  <a:pt x="809" y="1143"/>
                </a:lnTo>
                <a:lnTo>
                  <a:pt x="804" y="1130"/>
                </a:lnTo>
                <a:lnTo>
                  <a:pt x="804" y="1114"/>
                </a:lnTo>
                <a:lnTo>
                  <a:pt x="809" y="1098"/>
                </a:lnTo>
                <a:lnTo>
                  <a:pt x="810" y="1095"/>
                </a:lnTo>
                <a:lnTo>
                  <a:pt x="813" y="1089"/>
                </a:lnTo>
                <a:lnTo>
                  <a:pt x="817" y="1079"/>
                </a:lnTo>
                <a:lnTo>
                  <a:pt x="821" y="1066"/>
                </a:lnTo>
                <a:lnTo>
                  <a:pt x="826" y="1052"/>
                </a:lnTo>
                <a:lnTo>
                  <a:pt x="830" y="1038"/>
                </a:lnTo>
                <a:lnTo>
                  <a:pt x="833" y="1024"/>
                </a:lnTo>
                <a:lnTo>
                  <a:pt x="834" y="1013"/>
                </a:lnTo>
                <a:lnTo>
                  <a:pt x="831" y="989"/>
                </a:lnTo>
                <a:lnTo>
                  <a:pt x="824" y="968"/>
                </a:lnTo>
                <a:lnTo>
                  <a:pt x="812" y="950"/>
                </a:lnTo>
                <a:lnTo>
                  <a:pt x="795" y="934"/>
                </a:lnTo>
                <a:lnTo>
                  <a:pt x="776" y="922"/>
                </a:lnTo>
                <a:lnTo>
                  <a:pt x="755" y="915"/>
                </a:lnTo>
                <a:lnTo>
                  <a:pt x="730" y="912"/>
                </a:lnTo>
                <a:lnTo>
                  <a:pt x="707" y="915"/>
                </a:lnTo>
                <a:lnTo>
                  <a:pt x="685" y="922"/>
                </a:lnTo>
                <a:lnTo>
                  <a:pt x="666" y="934"/>
                </a:lnTo>
                <a:lnTo>
                  <a:pt x="650" y="950"/>
                </a:lnTo>
                <a:lnTo>
                  <a:pt x="638" y="968"/>
                </a:lnTo>
                <a:lnTo>
                  <a:pt x="630" y="989"/>
                </a:lnTo>
                <a:lnTo>
                  <a:pt x="627" y="1013"/>
                </a:lnTo>
                <a:lnTo>
                  <a:pt x="628" y="1024"/>
                </a:lnTo>
                <a:lnTo>
                  <a:pt x="631" y="1038"/>
                </a:lnTo>
                <a:lnTo>
                  <a:pt x="636" y="1052"/>
                </a:lnTo>
                <a:lnTo>
                  <a:pt x="641" y="1066"/>
                </a:lnTo>
                <a:lnTo>
                  <a:pt x="645" y="1079"/>
                </a:lnTo>
                <a:lnTo>
                  <a:pt x="649" y="1089"/>
                </a:lnTo>
                <a:lnTo>
                  <a:pt x="652" y="1095"/>
                </a:lnTo>
                <a:lnTo>
                  <a:pt x="653" y="1098"/>
                </a:lnTo>
                <a:lnTo>
                  <a:pt x="658" y="1114"/>
                </a:lnTo>
                <a:lnTo>
                  <a:pt x="658" y="1130"/>
                </a:lnTo>
                <a:lnTo>
                  <a:pt x="653" y="1143"/>
                </a:lnTo>
                <a:lnTo>
                  <a:pt x="643" y="1153"/>
                </a:lnTo>
                <a:lnTo>
                  <a:pt x="628" y="1159"/>
                </a:lnTo>
                <a:lnTo>
                  <a:pt x="610" y="1161"/>
                </a:lnTo>
                <a:lnTo>
                  <a:pt x="330" y="1161"/>
                </a:lnTo>
                <a:lnTo>
                  <a:pt x="322" y="1162"/>
                </a:lnTo>
                <a:lnTo>
                  <a:pt x="315" y="1163"/>
                </a:lnTo>
                <a:lnTo>
                  <a:pt x="258" y="1163"/>
                </a:lnTo>
                <a:lnTo>
                  <a:pt x="258" y="822"/>
                </a:lnTo>
                <a:lnTo>
                  <a:pt x="256" y="805"/>
                </a:lnTo>
                <a:lnTo>
                  <a:pt x="250" y="792"/>
                </a:lnTo>
                <a:lnTo>
                  <a:pt x="239" y="782"/>
                </a:lnTo>
                <a:lnTo>
                  <a:pt x="226" y="777"/>
                </a:lnTo>
                <a:lnTo>
                  <a:pt x="210" y="776"/>
                </a:lnTo>
                <a:lnTo>
                  <a:pt x="193" y="781"/>
                </a:lnTo>
                <a:lnTo>
                  <a:pt x="193" y="781"/>
                </a:lnTo>
                <a:lnTo>
                  <a:pt x="189" y="783"/>
                </a:lnTo>
                <a:lnTo>
                  <a:pt x="180" y="786"/>
                </a:lnTo>
                <a:lnTo>
                  <a:pt x="170" y="790"/>
                </a:lnTo>
                <a:lnTo>
                  <a:pt x="157" y="794"/>
                </a:lnTo>
                <a:lnTo>
                  <a:pt x="143" y="799"/>
                </a:lnTo>
                <a:lnTo>
                  <a:pt x="129" y="802"/>
                </a:lnTo>
                <a:lnTo>
                  <a:pt x="116" y="805"/>
                </a:lnTo>
                <a:lnTo>
                  <a:pt x="104" y="806"/>
                </a:lnTo>
                <a:lnTo>
                  <a:pt x="85" y="804"/>
                </a:lnTo>
                <a:lnTo>
                  <a:pt x="66" y="799"/>
                </a:lnTo>
                <a:lnTo>
                  <a:pt x="50" y="792"/>
                </a:lnTo>
                <a:lnTo>
                  <a:pt x="46" y="789"/>
                </a:lnTo>
                <a:lnTo>
                  <a:pt x="31" y="777"/>
                </a:lnTo>
                <a:lnTo>
                  <a:pt x="19" y="762"/>
                </a:lnTo>
                <a:lnTo>
                  <a:pt x="8" y="745"/>
                </a:lnTo>
                <a:lnTo>
                  <a:pt x="2" y="726"/>
                </a:lnTo>
                <a:lnTo>
                  <a:pt x="0" y="706"/>
                </a:lnTo>
                <a:lnTo>
                  <a:pt x="2" y="686"/>
                </a:lnTo>
                <a:lnTo>
                  <a:pt x="8" y="667"/>
                </a:lnTo>
                <a:lnTo>
                  <a:pt x="19" y="650"/>
                </a:lnTo>
                <a:lnTo>
                  <a:pt x="31" y="635"/>
                </a:lnTo>
                <a:lnTo>
                  <a:pt x="46" y="623"/>
                </a:lnTo>
                <a:lnTo>
                  <a:pt x="50" y="621"/>
                </a:lnTo>
                <a:lnTo>
                  <a:pt x="66" y="613"/>
                </a:lnTo>
                <a:lnTo>
                  <a:pt x="85" y="608"/>
                </a:lnTo>
                <a:lnTo>
                  <a:pt x="104" y="606"/>
                </a:lnTo>
                <a:lnTo>
                  <a:pt x="116" y="607"/>
                </a:lnTo>
                <a:lnTo>
                  <a:pt x="129" y="610"/>
                </a:lnTo>
                <a:lnTo>
                  <a:pt x="143" y="614"/>
                </a:lnTo>
                <a:lnTo>
                  <a:pt x="157" y="618"/>
                </a:lnTo>
                <a:lnTo>
                  <a:pt x="170" y="622"/>
                </a:lnTo>
                <a:lnTo>
                  <a:pt x="180" y="626"/>
                </a:lnTo>
                <a:lnTo>
                  <a:pt x="189" y="629"/>
                </a:lnTo>
                <a:lnTo>
                  <a:pt x="193" y="631"/>
                </a:lnTo>
                <a:lnTo>
                  <a:pt x="193" y="631"/>
                </a:lnTo>
                <a:lnTo>
                  <a:pt x="210" y="636"/>
                </a:lnTo>
                <a:lnTo>
                  <a:pt x="226" y="635"/>
                </a:lnTo>
                <a:lnTo>
                  <a:pt x="239" y="630"/>
                </a:lnTo>
                <a:lnTo>
                  <a:pt x="250" y="621"/>
                </a:lnTo>
                <a:lnTo>
                  <a:pt x="256" y="607"/>
                </a:lnTo>
                <a:lnTo>
                  <a:pt x="258" y="589"/>
                </a:lnTo>
                <a:lnTo>
                  <a:pt x="258" y="249"/>
                </a:lnTo>
                <a:lnTo>
                  <a:pt x="610" y="249"/>
                </a:lnTo>
                <a:lnTo>
                  <a:pt x="628" y="246"/>
                </a:lnTo>
                <a:lnTo>
                  <a:pt x="643" y="240"/>
                </a:lnTo>
                <a:lnTo>
                  <a:pt x="653" y="230"/>
                </a:lnTo>
                <a:lnTo>
                  <a:pt x="658" y="218"/>
                </a:lnTo>
                <a:lnTo>
                  <a:pt x="658" y="203"/>
                </a:lnTo>
                <a:lnTo>
                  <a:pt x="653" y="185"/>
                </a:lnTo>
                <a:lnTo>
                  <a:pt x="652" y="183"/>
                </a:lnTo>
                <a:lnTo>
                  <a:pt x="649" y="176"/>
                </a:lnTo>
                <a:lnTo>
                  <a:pt x="645" y="166"/>
                </a:lnTo>
                <a:lnTo>
                  <a:pt x="641" y="154"/>
                </a:lnTo>
                <a:lnTo>
                  <a:pt x="636" y="139"/>
                </a:lnTo>
                <a:lnTo>
                  <a:pt x="631" y="125"/>
                </a:lnTo>
                <a:lnTo>
                  <a:pt x="628" y="112"/>
                </a:lnTo>
                <a:lnTo>
                  <a:pt x="627" y="100"/>
                </a:lnTo>
                <a:lnTo>
                  <a:pt x="630" y="76"/>
                </a:lnTo>
                <a:lnTo>
                  <a:pt x="638" y="56"/>
                </a:lnTo>
                <a:lnTo>
                  <a:pt x="650" y="37"/>
                </a:lnTo>
                <a:lnTo>
                  <a:pt x="666" y="21"/>
                </a:lnTo>
                <a:lnTo>
                  <a:pt x="685" y="10"/>
                </a:lnTo>
                <a:lnTo>
                  <a:pt x="707" y="2"/>
                </a:lnTo>
                <a:lnTo>
                  <a:pt x="730" y="0"/>
                </a:lnTo>
                <a:close/>
              </a:path>
            </a:pathLst>
          </a:custGeom>
          <a:solidFill>
            <a:srgbClr val="FA8D2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D87F33AC-82BA-CD4F-8AE8-53B0BCF5AEE9}"/>
              </a:ext>
            </a:extLst>
          </p:cNvPr>
          <p:cNvSpPr>
            <a:spLocks/>
          </p:cNvSpPr>
          <p:nvPr/>
        </p:nvSpPr>
        <p:spPr bwMode="auto">
          <a:xfrm>
            <a:off x="5082287" y="3457575"/>
            <a:ext cx="1908175" cy="1844675"/>
          </a:xfrm>
          <a:custGeom>
            <a:avLst/>
            <a:gdLst>
              <a:gd name="T0" fmla="*/ 642 w 1202"/>
              <a:gd name="T1" fmla="*/ 10 h 1162"/>
              <a:gd name="T2" fmla="*/ 652 w 1202"/>
              <a:gd name="T3" fmla="*/ 64 h 1162"/>
              <a:gd name="T4" fmla="*/ 640 w 1202"/>
              <a:gd name="T5" fmla="*/ 96 h 1162"/>
              <a:gd name="T6" fmla="*/ 626 w 1202"/>
              <a:gd name="T7" fmla="*/ 149 h 1162"/>
              <a:gd name="T8" fmla="*/ 665 w 1202"/>
              <a:gd name="T9" fmla="*/ 227 h 1162"/>
              <a:gd name="T10" fmla="*/ 754 w 1202"/>
              <a:gd name="T11" fmla="*/ 247 h 1162"/>
              <a:gd name="T12" fmla="*/ 822 w 1202"/>
              <a:gd name="T13" fmla="*/ 194 h 1162"/>
              <a:gd name="T14" fmla="*/ 829 w 1202"/>
              <a:gd name="T15" fmla="*/ 124 h 1162"/>
              <a:gd name="T16" fmla="*/ 811 w 1202"/>
              <a:gd name="T17" fmla="*/ 73 h 1162"/>
              <a:gd name="T18" fmla="*/ 803 w 1202"/>
              <a:gd name="T19" fmla="*/ 32 h 1162"/>
              <a:gd name="T20" fmla="*/ 849 w 1202"/>
              <a:gd name="T21" fmla="*/ 0 h 1162"/>
              <a:gd name="T22" fmla="*/ 1200 w 1202"/>
              <a:gd name="T23" fmla="*/ 70 h 1162"/>
              <a:gd name="T24" fmla="*/ 1180 w 1202"/>
              <a:gd name="T25" fmla="*/ 381 h 1162"/>
              <a:gd name="T26" fmla="*/ 1131 w 1202"/>
              <a:gd name="T27" fmla="*/ 381 h 1162"/>
              <a:gd name="T28" fmla="*/ 1087 w 1202"/>
              <a:gd name="T29" fmla="*/ 365 h 1162"/>
              <a:gd name="T30" fmla="*/ 1022 w 1202"/>
              <a:gd name="T31" fmla="*/ 360 h 1162"/>
              <a:gd name="T32" fmla="*/ 953 w 1202"/>
              <a:gd name="T33" fmla="*/ 413 h 1162"/>
              <a:gd name="T34" fmla="*/ 953 w 1202"/>
              <a:gd name="T35" fmla="*/ 501 h 1162"/>
              <a:gd name="T36" fmla="*/ 1022 w 1202"/>
              <a:gd name="T37" fmla="*/ 554 h 1162"/>
              <a:gd name="T38" fmla="*/ 1087 w 1202"/>
              <a:gd name="T39" fmla="*/ 549 h 1162"/>
              <a:gd name="T40" fmla="*/ 1131 w 1202"/>
              <a:gd name="T41" fmla="*/ 533 h 1162"/>
              <a:gd name="T42" fmla="*/ 1175 w 1202"/>
              <a:gd name="T43" fmla="*/ 530 h 1162"/>
              <a:gd name="T44" fmla="*/ 1200 w 1202"/>
              <a:gd name="T45" fmla="*/ 574 h 1162"/>
              <a:gd name="T46" fmla="*/ 1202 w 1202"/>
              <a:gd name="T47" fmla="*/ 913 h 1162"/>
              <a:gd name="T48" fmla="*/ 832 w 1202"/>
              <a:gd name="T49" fmla="*/ 915 h 1162"/>
              <a:gd name="T50" fmla="*/ 801 w 1202"/>
              <a:gd name="T51" fmla="*/ 959 h 1162"/>
              <a:gd name="T52" fmla="*/ 812 w 1202"/>
              <a:gd name="T53" fmla="*/ 989 h 1162"/>
              <a:gd name="T54" fmla="*/ 829 w 1202"/>
              <a:gd name="T55" fmla="*/ 1038 h 1162"/>
              <a:gd name="T56" fmla="*/ 826 w 1202"/>
              <a:gd name="T57" fmla="*/ 1099 h 1162"/>
              <a:gd name="T58" fmla="*/ 787 w 1202"/>
              <a:gd name="T59" fmla="*/ 1146 h 1162"/>
              <a:gd name="T60" fmla="*/ 709 w 1202"/>
              <a:gd name="T61" fmla="*/ 1160 h 1162"/>
              <a:gd name="T62" fmla="*/ 644 w 1202"/>
              <a:gd name="T63" fmla="*/ 1118 h 1162"/>
              <a:gd name="T64" fmla="*/ 626 w 1202"/>
              <a:gd name="T65" fmla="*/ 1062 h 1162"/>
              <a:gd name="T66" fmla="*/ 639 w 1202"/>
              <a:gd name="T67" fmla="*/ 1011 h 1162"/>
              <a:gd name="T68" fmla="*/ 652 w 1202"/>
              <a:gd name="T69" fmla="*/ 977 h 1162"/>
              <a:gd name="T70" fmla="*/ 652 w 1202"/>
              <a:gd name="T71" fmla="*/ 932 h 1162"/>
              <a:gd name="T72" fmla="*/ 329 w 1202"/>
              <a:gd name="T73" fmla="*/ 913 h 1162"/>
              <a:gd name="T74" fmla="*/ 256 w 1202"/>
              <a:gd name="T75" fmla="*/ 558 h 1162"/>
              <a:gd name="T76" fmla="*/ 221 w 1202"/>
              <a:gd name="T77" fmla="*/ 527 h 1162"/>
              <a:gd name="T78" fmla="*/ 182 w 1202"/>
              <a:gd name="T79" fmla="*/ 536 h 1162"/>
              <a:gd name="T80" fmla="*/ 131 w 1202"/>
              <a:gd name="T81" fmla="*/ 553 h 1162"/>
              <a:gd name="T82" fmla="*/ 58 w 1202"/>
              <a:gd name="T83" fmla="*/ 547 h 1162"/>
              <a:gd name="T84" fmla="*/ 3 w 1202"/>
              <a:gd name="T85" fmla="*/ 480 h 1162"/>
              <a:gd name="T86" fmla="*/ 24 w 1202"/>
              <a:gd name="T87" fmla="*/ 394 h 1162"/>
              <a:gd name="T88" fmla="*/ 104 w 1202"/>
              <a:gd name="T89" fmla="*/ 357 h 1162"/>
              <a:gd name="T90" fmla="*/ 159 w 1202"/>
              <a:gd name="T91" fmla="*/ 370 h 1162"/>
              <a:gd name="T92" fmla="*/ 193 w 1202"/>
              <a:gd name="T93" fmla="*/ 382 h 1162"/>
              <a:gd name="T94" fmla="*/ 249 w 1202"/>
              <a:gd name="T95" fmla="*/ 372 h 1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202" h="1162">
                <a:moveTo>
                  <a:pt x="258" y="0"/>
                </a:moveTo>
                <a:lnTo>
                  <a:pt x="610" y="0"/>
                </a:lnTo>
                <a:lnTo>
                  <a:pt x="627" y="3"/>
                </a:lnTo>
                <a:lnTo>
                  <a:pt x="642" y="10"/>
                </a:lnTo>
                <a:lnTo>
                  <a:pt x="652" y="19"/>
                </a:lnTo>
                <a:lnTo>
                  <a:pt x="657" y="32"/>
                </a:lnTo>
                <a:lnTo>
                  <a:pt x="657" y="47"/>
                </a:lnTo>
                <a:lnTo>
                  <a:pt x="652" y="64"/>
                </a:lnTo>
                <a:lnTo>
                  <a:pt x="651" y="67"/>
                </a:lnTo>
                <a:lnTo>
                  <a:pt x="648" y="73"/>
                </a:lnTo>
                <a:lnTo>
                  <a:pt x="644" y="83"/>
                </a:lnTo>
                <a:lnTo>
                  <a:pt x="640" y="96"/>
                </a:lnTo>
                <a:lnTo>
                  <a:pt x="635" y="109"/>
                </a:lnTo>
                <a:lnTo>
                  <a:pt x="630" y="124"/>
                </a:lnTo>
                <a:lnTo>
                  <a:pt x="627" y="138"/>
                </a:lnTo>
                <a:lnTo>
                  <a:pt x="626" y="149"/>
                </a:lnTo>
                <a:lnTo>
                  <a:pt x="629" y="173"/>
                </a:lnTo>
                <a:lnTo>
                  <a:pt x="637" y="194"/>
                </a:lnTo>
                <a:lnTo>
                  <a:pt x="649" y="212"/>
                </a:lnTo>
                <a:lnTo>
                  <a:pt x="665" y="227"/>
                </a:lnTo>
                <a:lnTo>
                  <a:pt x="684" y="240"/>
                </a:lnTo>
                <a:lnTo>
                  <a:pt x="706" y="247"/>
                </a:lnTo>
                <a:lnTo>
                  <a:pt x="729" y="250"/>
                </a:lnTo>
                <a:lnTo>
                  <a:pt x="754" y="247"/>
                </a:lnTo>
                <a:lnTo>
                  <a:pt x="775" y="240"/>
                </a:lnTo>
                <a:lnTo>
                  <a:pt x="794" y="227"/>
                </a:lnTo>
                <a:lnTo>
                  <a:pt x="811" y="212"/>
                </a:lnTo>
                <a:lnTo>
                  <a:pt x="822" y="194"/>
                </a:lnTo>
                <a:lnTo>
                  <a:pt x="830" y="173"/>
                </a:lnTo>
                <a:lnTo>
                  <a:pt x="833" y="149"/>
                </a:lnTo>
                <a:lnTo>
                  <a:pt x="832" y="138"/>
                </a:lnTo>
                <a:lnTo>
                  <a:pt x="829" y="124"/>
                </a:lnTo>
                <a:lnTo>
                  <a:pt x="825" y="109"/>
                </a:lnTo>
                <a:lnTo>
                  <a:pt x="820" y="96"/>
                </a:lnTo>
                <a:lnTo>
                  <a:pt x="815" y="83"/>
                </a:lnTo>
                <a:lnTo>
                  <a:pt x="811" y="73"/>
                </a:lnTo>
                <a:lnTo>
                  <a:pt x="808" y="67"/>
                </a:lnTo>
                <a:lnTo>
                  <a:pt x="807" y="64"/>
                </a:lnTo>
                <a:lnTo>
                  <a:pt x="801" y="47"/>
                </a:lnTo>
                <a:lnTo>
                  <a:pt x="803" y="32"/>
                </a:lnTo>
                <a:lnTo>
                  <a:pt x="808" y="19"/>
                </a:lnTo>
                <a:lnTo>
                  <a:pt x="818" y="10"/>
                </a:lnTo>
                <a:lnTo>
                  <a:pt x="832" y="3"/>
                </a:lnTo>
                <a:lnTo>
                  <a:pt x="849" y="0"/>
                </a:lnTo>
                <a:lnTo>
                  <a:pt x="1202" y="0"/>
                </a:lnTo>
                <a:lnTo>
                  <a:pt x="1202" y="55"/>
                </a:lnTo>
                <a:lnTo>
                  <a:pt x="1201" y="63"/>
                </a:lnTo>
                <a:lnTo>
                  <a:pt x="1200" y="70"/>
                </a:lnTo>
                <a:lnTo>
                  <a:pt x="1200" y="340"/>
                </a:lnTo>
                <a:lnTo>
                  <a:pt x="1198" y="358"/>
                </a:lnTo>
                <a:lnTo>
                  <a:pt x="1190" y="372"/>
                </a:lnTo>
                <a:lnTo>
                  <a:pt x="1180" y="381"/>
                </a:lnTo>
                <a:lnTo>
                  <a:pt x="1167" y="386"/>
                </a:lnTo>
                <a:lnTo>
                  <a:pt x="1152" y="387"/>
                </a:lnTo>
                <a:lnTo>
                  <a:pt x="1134" y="382"/>
                </a:lnTo>
                <a:lnTo>
                  <a:pt x="1131" y="381"/>
                </a:lnTo>
                <a:lnTo>
                  <a:pt x="1124" y="378"/>
                </a:lnTo>
                <a:lnTo>
                  <a:pt x="1114" y="374"/>
                </a:lnTo>
                <a:lnTo>
                  <a:pt x="1101" y="370"/>
                </a:lnTo>
                <a:lnTo>
                  <a:pt x="1087" y="365"/>
                </a:lnTo>
                <a:lnTo>
                  <a:pt x="1072" y="361"/>
                </a:lnTo>
                <a:lnTo>
                  <a:pt x="1058" y="358"/>
                </a:lnTo>
                <a:lnTo>
                  <a:pt x="1046" y="357"/>
                </a:lnTo>
                <a:lnTo>
                  <a:pt x="1022" y="360"/>
                </a:lnTo>
                <a:lnTo>
                  <a:pt x="1000" y="367"/>
                </a:lnTo>
                <a:lnTo>
                  <a:pt x="981" y="379"/>
                </a:lnTo>
                <a:lnTo>
                  <a:pt x="965" y="394"/>
                </a:lnTo>
                <a:lnTo>
                  <a:pt x="953" y="413"/>
                </a:lnTo>
                <a:lnTo>
                  <a:pt x="945" y="434"/>
                </a:lnTo>
                <a:lnTo>
                  <a:pt x="942" y="456"/>
                </a:lnTo>
                <a:lnTo>
                  <a:pt x="945" y="480"/>
                </a:lnTo>
                <a:lnTo>
                  <a:pt x="953" y="501"/>
                </a:lnTo>
                <a:lnTo>
                  <a:pt x="965" y="520"/>
                </a:lnTo>
                <a:lnTo>
                  <a:pt x="981" y="535"/>
                </a:lnTo>
                <a:lnTo>
                  <a:pt x="1000" y="547"/>
                </a:lnTo>
                <a:lnTo>
                  <a:pt x="1022" y="554"/>
                </a:lnTo>
                <a:lnTo>
                  <a:pt x="1046" y="557"/>
                </a:lnTo>
                <a:lnTo>
                  <a:pt x="1058" y="556"/>
                </a:lnTo>
                <a:lnTo>
                  <a:pt x="1072" y="553"/>
                </a:lnTo>
                <a:lnTo>
                  <a:pt x="1087" y="549"/>
                </a:lnTo>
                <a:lnTo>
                  <a:pt x="1101" y="544"/>
                </a:lnTo>
                <a:lnTo>
                  <a:pt x="1114" y="540"/>
                </a:lnTo>
                <a:lnTo>
                  <a:pt x="1124" y="536"/>
                </a:lnTo>
                <a:lnTo>
                  <a:pt x="1131" y="533"/>
                </a:lnTo>
                <a:lnTo>
                  <a:pt x="1134" y="532"/>
                </a:lnTo>
                <a:lnTo>
                  <a:pt x="1150" y="528"/>
                </a:lnTo>
                <a:lnTo>
                  <a:pt x="1163" y="527"/>
                </a:lnTo>
                <a:lnTo>
                  <a:pt x="1175" y="530"/>
                </a:lnTo>
                <a:lnTo>
                  <a:pt x="1185" y="536"/>
                </a:lnTo>
                <a:lnTo>
                  <a:pt x="1193" y="546"/>
                </a:lnTo>
                <a:lnTo>
                  <a:pt x="1198" y="558"/>
                </a:lnTo>
                <a:lnTo>
                  <a:pt x="1200" y="574"/>
                </a:lnTo>
                <a:lnTo>
                  <a:pt x="1200" y="844"/>
                </a:lnTo>
                <a:lnTo>
                  <a:pt x="1201" y="851"/>
                </a:lnTo>
                <a:lnTo>
                  <a:pt x="1202" y="859"/>
                </a:lnTo>
                <a:lnTo>
                  <a:pt x="1202" y="913"/>
                </a:lnTo>
                <a:lnTo>
                  <a:pt x="1130" y="913"/>
                </a:lnTo>
                <a:lnTo>
                  <a:pt x="1129" y="913"/>
                </a:lnTo>
                <a:lnTo>
                  <a:pt x="849" y="913"/>
                </a:lnTo>
                <a:lnTo>
                  <a:pt x="832" y="915"/>
                </a:lnTo>
                <a:lnTo>
                  <a:pt x="818" y="922"/>
                </a:lnTo>
                <a:lnTo>
                  <a:pt x="808" y="932"/>
                </a:lnTo>
                <a:lnTo>
                  <a:pt x="803" y="945"/>
                </a:lnTo>
                <a:lnTo>
                  <a:pt x="801" y="959"/>
                </a:lnTo>
                <a:lnTo>
                  <a:pt x="807" y="977"/>
                </a:lnTo>
                <a:lnTo>
                  <a:pt x="808" y="977"/>
                </a:lnTo>
                <a:lnTo>
                  <a:pt x="809" y="981"/>
                </a:lnTo>
                <a:lnTo>
                  <a:pt x="812" y="989"/>
                </a:lnTo>
                <a:lnTo>
                  <a:pt x="816" y="999"/>
                </a:lnTo>
                <a:lnTo>
                  <a:pt x="821" y="1011"/>
                </a:lnTo>
                <a:lnTo>
                  <a:pt x="825" y="1024"/>
                </a:lnTo>
                <a:lnTo>
                  <a:pt x="829" y="1038"/>
                </a:lnTo>
                <a:lnTo>
                  <a:pt x="832" y="1051"/>
                </a:lnTo>
                <a:lnTo>
                  <a:pt x="833" y="1062"/>
                </a:lnTo>
                <a:lnTo>
                  <a:pt x="831" y="1080"/>
                </a:lnTo>
                <a:lnTo>
                  <a:pt x="826" y="1099"/>
                </a:lnTo>
                <a:lnTo>
                  <a:pt x="818" y="1114"/>
                </a:lnTo>
                <a:lnTo>
                  <a:pt x="815" y="1118"/>
                </a:lnTo>
                <a:lnTo>
                  <a:pt x="803" y="1133"/>
                </a:lnTo>
                <a:lnTo>
                  <a:pt x="787" y="1146"/>
                </a:lnTo>
                <a:lnTo>
                  <a:pt x="770" y="1155"/>
                </a:lnTo>
                <a:lnTo>
                  <a:pt x="751" y="1160"/>
                </a:lnTo>
                <a:lnTo>
                  <a:pt x="729" y="1162"/>
                </a:lnTo>
                <a:lnTo>
                  <a:pt x="709" y="1160"/>
                </a:lnTo>
                <a:lnTo>
                  <a:pt x="689" y="1155"/>
                </a:lnTo>
                <a:lnTo>
                  <a:pt x="672" y="1146"/>
                </a:lnTo>
                <a:lnTo>
                  <a:pt x="657" y="1133"/>
                </a:lnTo>
                <a:lnTo>
                  <a:pt x="644" y="1118"/>
                </a:lnTo>
                <a:lnTo>
                  <a:pt x="642" y="1114"/>
                </a:lnTo>
                <a:lnTo>
                  <a:pt x="633" y="1099"/>
                </a:lnTo>
                <a:lnTo>
                  <a:pt x="628" y="1080"/>
                </a:lnTo>
                <a:lnTo>
                  <a:pt x="626" y="1062"/>
                </a:lnTo>
                <a:lnTo>
                  <a:pt x="627" y="1051"/>
                </a:lnTo>
                <a:lnTo>
                  <a:pt x="630" y="1038"/>
                </a:lnTo>
                <a:lnTo>
                  <a:pt x="635" y="1024"/>
                </a:lnTo>
                <a:lnTo>
                  <a:pt x="639" y="1011"/>
                </a:lnTo>
                <a:lnTo>
                  <a:pt x="643" y="999"/>
                </a:lnTo>
                <a:lnTo>
                  <a:pt x="648" y="989"/>
                </a:lnTo>
                <a:lnTo>
                  <a:pt x="651" y="981"/>
                </a:lnTo>
                <a:lnTo>
                  <a:pt x="652" y="977"/>
                </a:lnTo>
                <a:lnTo>
                  <a:pt x="653" y="977"/>
                </a:lnTo>
                <a:lnTo>
                  <a:pt x="657" y="959"/>
                </a:lnTo>
                <a:lnTo>
                  <a:pt x="657" y="945"/>
                </a:lnTo>
                <a:lnTo>
                  <a:pt x="652" y="932"/>
                </a:lnTo>
                <a:lnTo>
                  <a:pt x="642" y="922"/>
                </a:lnTo>
                <a:lnTo>
                  <a:pt x="627" y="915"/>
                </a:lnTo>
                <a:lnTo>
                  <a:pt x="609" y="913"/>
                </a:lnTo>
                <a:lnTo>
                  <a:pt x="329" y="913"/>
                </a:lnTo>
                <a:lnTo>
                  <a:pt x="329" y="913"/>
                </a:lnTo>
                <a:lnTo>
                  <a:pt x="258" y="913"/>
                </a:lnTo>
                <a:lnTo>
                  <a:pt x="258" y="574"/>
                </a:lnTo>
                <a:lnTo>
                  <a:pt x="256" y="558"/>
                </a:lnTo>
                <a:lnTo>
                  <a:pt x="252" y="546"/>
                </a:lnTo>
                <a:lnTo>
                  <a:pt x="244" y="536"/>
                </a:lnTo>
                <a:lnTo>
                  <a:pt x="233" y="530"/>
                </a:lnTo>
                <a:lnTo>
                  <a:pt x="221" y="527"/>
                </a:lnTo>
                <a:lnTo>
                  <a:pt x="208" y="528"/>
                </a:lnTo>
                <a:lnTo>
                  <a:pt x="193" y="532"/>
                </a:lnTo>
                <a:lnTo>
                  <a:pt x="190" y="533"/>
                </a:lnTo>
                <a:lnTo>
                  <a:pt x="182" y="536"/>
                </a:lnTo>
                <a:lnTo>
                  <a:pt x="172" y="540"/>
                </a:lnTo>
                <a:lnTo>
                  <a:pt x="159" y="544"/>
                </a:lnTo>
                <a:lnTo>
                  <a:pt x="145" y="549"/>
                </a:lnTo>
                <a:lnTo>
                  <a:pt x="131" y="553"/>
                </a:lnTo>
                <a:lnTo>
                  <a:pt x="116" y="556"/>
                </a:lnTo>
                <a:lnTo>
                  <a:pt x="104" y="557"/>
                </a:lnTo>
                <a:lnTo>
                  <a:pt x="81" y="554"/>
                </a:lnTo>
                <a:lnTo>
                  <a:pt x="58" y="547"/>
                </a:lnTo>
                <a:lnTo>
                  <a:pt x="39" y="535"/>
                </a:lnTo>
                <a:lnTo>
                  <a:pt x="24" y="520"/>
                </a:lnTo>
                <a:lnTo>
                  <a:pt x="11" y="501"/>
                </a:lnTo>
                <a:lnTo>
                  <a:pt x="3" y="480"/>
                </a:lnTo>
                <a:lnTo>
                  <a:pt x="0" y="456"/>
                </a:lnTo>
                <a:lnTo>
                  <a:pt x="3" y="434"/>
                </a:lnTo>
                <a:lnTo>
                  <a:pt x="11" y="413"/>
                </a:lnTo>
                <a:lnTo>
                  <a:pt x="24" y="394"/>
                </a:lnTo>
                <a:lnTo>
                  <a:pt x="39" y="379"/>
                </a:lnTo>
                <a:lnTo>
                  <a:pt x="58" y="367"/>
                </a:lnTo>
                <a:lnTo>
                  <a:pt x="81" y="360"/>
                </a:lnTo>
                <a:lnTo>
                  <a:pt x="104" y="357"/>
                </a:lnTo>
                <a:lnTo>
                  <a:pt x="116" y="358"/>
                </a:lnTo>
                <a:lnTo>
                  <a:pt x="131" y="361"/>
                </a:lnTo>
                <a:lnTo>
                  <a:pt x="145" y="365"/>
                </a:lnTo>
                <a:lnTo>
                  <a:pt x="159" y="370"/>
                </a:lnTo>
                <a:lnTo>
                  <a:pt x="172" y="374"/>
                </a:lnTo>
                <a:lnTo>
                  <a:pt x="182" y="378"/>
                </a:lnTo>
                <a:lnTo>
                  <a:pt x="190" y="381"/>
                </a:lnTo>
                <a:lnTo>
                  <a:pt x="193" y="382"/>
                </a:lnTo>
                <a:lnTo>
                  <a:pt x="210" y="387"/>
                </a:lnTo>
                <a:lnTo>
                  <a:pt x="225" y="386"/>
                </a:lnTo>
                <a:lnTo>
                  <a:pt x="238" y="381"/>
                </a:lnTo>
                <a:lnTo>
                  <a:pt x="249" y="372"/>
                </a:lnTo>
                <a:lnTo>
                  <a:pt x="256" y="358"/>
                </a:lnTo>
                <a:lnTo>
                  <a:pt x="258" y="340"/>
                </a:lnTo>
                <a:lnTo>
                  <a:pt x="258" y="0"/>
                </a:lnTo>
                <a:close/>
              </a:path>
            </a:pathLst>
          </a:custGeom>
          <a:solidFill>
            <a:srgbClr val="99A44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7344CAD9-8E41-204B-A443-3F928D249063}"/>
              </a:ext>
            </a:extLst>
          </p:cNvPr>
          <p:cNvSpPr>
            <a:spLocks/>
          </p:cNvSpPr>
          <p:nvPr/>
        </p:nvSpPr>
        <p:spPr bwMode="auto">
          <a:xfrm>
            <a:off x="6974587" y="1990725"/>
            <a:ext cx="1909763" cy="1847850"/>
          </a:xfrm>
          <a:custGeom>
            <a:avLst/>
            <a:gdLst>
              <a:gd name="T0" fmla="*/ 385 w 1203"/>
              <a:gd name="T1" fmla="*/ 10 h 1164"/>
              <a:gd name="T2" fmla="*/ 396 w 1203"/>
              <a:gd name="T3" fmla="*/ 63 h 1164"/>
              <a:gd name="T4" fmla="*/ 382 w 1203"/>
              <a:gd name="T5" fmla="*/ 96 h 1164"/>
              <a:gd name="T6" fmla="*/ 370 w 1203"/>
              <a:gd name="T7" fmla="*/ 150 h 1164"/>
              <a:gd name="T8" fmla="*/ 409 w 1203"/>
              <a:gd name="T9" fmla="*/ 228 h 1164"/>
              <a:gd name="T10" fmla="*/ 496 w 1203"/>
              <a:gd name="T11" fmla="*/ 248 h 1164"/>
              <a:gd name="T12" fmla="*/ 566 w 1203"/>
              <a:gd name="T13" fmla="*/ 194 h 1164"/>
              <a:gd name="T14" fmla="*/ 573 w 1203"/>
              <a:gd name="T15" fmla="*/ 125 h 1164"/>
              <a:gd name="T16" fmla="*/ 554 w 1203"/>
              <a:gd name="T17" fmla="*/ 74 h 1164"/>
              <a:gd name="T18" fmla="*/ 546 w 1203"/>
              <a:gd name="T19" fmla="*/ 32 h 1164"/>
              <a:gd name="T20" fmla="*/ 593 w 1203"/>
              <a:gd name="T21" fmla="*/ 0 h 1164"/>
              <a:gd name="T22" fmla="*/ 952 w 1203"/>
              <a:gd name="T23" fmla="*/ 369 h 1164"/>
              <a:gd name="T24" fmla="*/ 996 w 1203"/>
              <a:gd name="T25" fmla="*/ 387 h 1164"/>
              <a:gd name="T26" fmla="*/ 1031 w 1203"/>
              <a:gd name="T27" fmla="*/ 375 h 1164"/>
              <a:gd name="T28" fmla="*/ 1088 w 1203"/>
              <a:gd name="T29" fmla="*/ 359 h 1164"/>
              <a:gd name="T30" fmla="*/ 1164 w 1203"/>
              <a:gd name="T31" fmla="*/ 380 h 1164"/>
              <a:gd name="T32" fmla="*/ 1203 w 1203"/>
              <a:gd name="T33" fmla="*/ 457 h 1164"/>
              <a:gd name="T34" fmla="*/ 1164 w 1203"/>
              <a:gd name="T35" fmla="*/ 536 h 1164"/>
              <a:gd name="T36" fmla="*/ 1088 w 1203"/>
              <a:gd name="T37" fmla="*/ 557 h 1164"/>
              <a:gd name="T38" fmla="*/ 1031 w 1203"/>
              <a:gd name="T39" fmla="*/ 541 h 1164"/>
              <a:gd name="T40" fmla="*/ 996 w 1203"/>
              <a:gd name="T41" fmla="*/ 529 h 1164"/>
              <a:gd name="T42" fmla="*/ 952 w 1203"/>
              <a:gd name="T43" fmla="*/ 547 h 1164"/>
              <a:gd name="T44" fmla="*/ 593 w 1203"/>
              <a:gd name="T45" fmla="*/ 914 h 1164"/>
              <a:gd name="T46" fmla="*/ 546 w 1203"/>
              <a:gd name="T47" fmla="*/ 946 h 1164"/>
              <a:gd name="T48" fmla="*/ 552 w 1203"/>
              <a:gd name="T49" fmla="*/ 983 h 1164"/>
              <a:gd name="T50" fmla="*/ 569 w 1203"/>
              <a:gd name="T51" fmla="*/ 1026 h 1164"/>
              <a:gd name="T52" fmla="*/ 575 w 1203"/>
              <a:gd name="T53" fmla="*/ 1082 h 1164"/>
              <a:gd name="T54" fmla="*/ 546 w 1203"/>
              <a:gd name="T55" fmla="*/ 1135 h 1164"/>
              <a:gd name="T56" fmla="*/ 473 w 1203"/>
              <a:gd name="T57" fmla="*/ 1164 h 1164"/>
              <a:gd name="T58" fmla="*/ 400 w 1203"/>
              <a:gd name="T59" fmla="*/ 1135 h 1164"/>
              <a:gd name="T60" fmla="*/ 371 w 1203"/>
              <a:gd name="T61" fmla="*/ 1082 h 1164"/>
              <a:gd name="T62" fmla="*/ 377 w 1203"/>
              <a:gd name="T63" fmla="*/ 1026 h 1164"/>
              <a:gd name="T64" fmla="*/ 393 w 1203"/>
              <a:gd name="T65" fmla="*/ 983 h 1164"/>
              <a:gd name="T66" fmla="*/ 401 w 1203"/>
              <a:gd name="T67" fmla="*/ 946 h 1164"/>
              <a:gd name="T68" fmla="*/ 353 w 1203"/>
              <a:gd name="T69" fmla="*/ 914 h 1164"/>
              <a:gd name="T70" fmla="*/ 3 w 1203"/>
              <a:gd name="T71" fmla="*/ 845 h 1164"/>
              <a:gd name="T72" fmla="*/ 17 w 1203"/>
              <a:gd name="T73" fmla="*/ 537 h 1164"/>
              <a:gd name="T74" fmla="*/ 68 w 1203"/>
              <a:gd name="T75" fmla="*/ 533 h 1164"/>
              <a:gd name="T76" fmla="*/ 101 w 1203"/>
              <a:gd name="T77" fmla="*/ 545 h 1164"/>
              <a:gd name="T78" fmla="*/ 156 w 1203"/>
              <a:gd name="T79" fmla="*/ 558 h 1164"/>
              <a:gd name="T80" fmla="*/ 238 w 1203"/>
              <a:gd name="T81" fmla="*/ 520 h 1164"/>
              <a:gd name="T82" fmla="*/ 257 w 1203"/>
              <a:gd name="T83" fmla="*/ 435 h 1164"/>
              <a:gd name="T84" fmla="*/ 202 w 1203"/>
              <a:gd name="T85" fmla="*/ 368 h 1164"/>
              <a:gd name="T86" fmla="*/ 130 w 1203"/>
              <a:gd name="T87" fmla="*/ 362 h 1164"/>
              <a:gd name="T88" fmla="*/ 78 w 1203"/>
              <a:gd name="T89" fmla="*/ 379 h 1164"/>
              <a:gd name="T90" fmla="*/ 39 w 1203"/>
              <a:gd name="T91" fmla="*/ 388 h 1164"/>
              <a:gd name="T92" fmla="*/ 4 w 1203"/>
              <a:gd name="T93" fmla="*/ 357 h 1164"/>
              <a:gd name="T94" fmla="*/ 5 w 1203"/>
              <a:gd name="T95" fmla="*/ 57 h 1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203" h="1164">
                <a:moveTo>
                  <a:pt x="3" y="0"/>
                </a:moveTo>
                <a:lnTo>
                  <a:pt x="353" y="0"/>
                </a:lnTo>
                <a:lnTo>
                  <a:pt x="371" y="2"/>
                </a:lnTo>
                <a:lnTo>
                  <a:pt x="385" y="10"/>
                </a:lnTo>
                <a:lnTo>
                  <a:pt x="395" y="19"/>
                </a:lnTo>
                <a:lnTo>
                  <a:pt x="401" y="32"/>
                </a:lnTo>
                <a:lnTo>
                  <a:pt x="401" y="47"/>
                </a:lnTo>
                <a:lnTo>
                  <a:pt x="396" y="63"/>
                </a:lnTo>
                <a:lnTo>
                  <a:pt x="395" y="66"/>
                </a:lnTo>
                <a:lnTo>
                  <a:pt x="391" y="74"/>
                </a:lnTo>
                <a:lnTo>
                  <a:pt x="387" y="84"/>
                </a:lnTo>
                <a:lnTo>
                  <a:pt x="382" y="96"/>
                </a:lnTo>
                <a:lnTo>
                  <a:pt x="378" y="110"/>
                </a:lnTo>
                <a:lnTo>
                  <a:pt x="374" y="125"/>
                </a:lnTo>
                <a:lnTo>
                  <a:pt x="371" y="138"/>
                </a:lnTo>
                <a:lnTo>
                  <a:pt x="370" y="150"/>
                </a:lnTo>
                <a:lnTo>
                  <a:pt x="372" y="172"/>
                </a:lnTo>
                <a:lnTo>
                  <a:pt x="380" y="194"/>
                </a:lnTo>
                <a:lnTo>
                  <a:pt x="392" y="212"/>
                </a:lnTo>
                <a:lnTo>
                  <a:pt x="409" y="228"/>
                </a:lnTo>
                <a:lnTo>
                  <a:pt x="428" y="240"/>
                </a:lnTo>
                <a:lnTo>
                  <a:pt x="449" y="248"/>
                </a:lnTo>
                <a:lnTo>
                  <a:pt x="473" y="250"/>
                </a:lnTo>
                <a:lnTo>
                  <a:pt x="496" y="248"/>
                </a:lnTo>
                <a:lnTo>
                  <a:pt x="519" y="240"/>
                </a:lnTo>
                <a:lnTo>
                  <a:pt x="538" y="228"/>
                </a:lnTo>
                <a:lnTo>
                  <a:pt x="553" y="212"/>
                </a:lnTo>
                <a:lnTo>
                  <a:pt x="566" y="194"/>
                </a:lnTo>
                <a:lnTo>
                  <a:pt x="574" y="172"/>
                </a:lnTo>
                <a:lnTo>
                  <a:pt x="577" y="150"/>
                </a:lnTo>
                <a:lnTo>
                  <a:pt x="576" y="138"/>
                </a:lnTo>
                <a:lnTo>
                  <a:pt x="573" y="125"/>
                </a:lnTo>
                <a:lnTo>
                  <a:pt x="569" y="110"/>
                </a:lnTo>
                <a:lnTo>
                  <a:pt x="564" y="96"/>
                </a:lnTo>
                <a:lnTo>
                  <a:pt x="558" y="84"/>
                </a:lnTo>
                <a:lnTo>
                  <a:pt x="554" y="74"/>
                </a:lnTo>
                <a:lnTo>
                  <a:pt x="551" y="66"/>
                </a:lnTo>
                <a:lnTo>
                  <a:pt x="550" y="63"/>
                </a:lnTo>
                <a:lnTo>
                  <a:pt x="545" y="47"/>
                </a:lnTo>
                <a:lnTo>
                  <a:pt x="546" y="32"/>
                </a:lnTo>
                <a:lnTo>
                  <a:pt x="551" y="19"/>
                </a:lnTo>
                <a:lnTo>
                  <a:pt x="561" y="10"/>
                </a:lnTo>
                <a:lnTo>
                  <a:pt x="576" y="2"/>
                </a:lnTo>
                <a:lnTo>
                  <a:pt x="593" y="0"/>
                </a:lnTo>
                <a:lnTo>
                  <a:pt x="945" y="0"/>
                </a:lnTo>
                <a:lnTo>
                  <a:pt x="945" y="341"/>
                </a:lnTo>
                <a:lnTo>
                  <a:pt x="947" y="357"/>
                </a:lnTo>
                <a:lnTo>
                  <a:pt x="952" y="369"/>
                </a:lnTo>
                <a:lnTo>
                  <a:pt x="960" y="378"/>
                </a:lnTo>
                <a:lnTo>
                  <a:pt x="970" y="385"/>
                </a:lnTo>
                <a:lnTo>
                  <a:pt x="982" y="388"/>
                </a:lnTo>
                <a:lnTo>
                  <a:pt x="996" y="387"/>
                </a:lnTo>
                <a:lnTo>
                  <a:pt x="1012" y="383"/>
                </a:lnTo>
                <a:lnTo>
                  <a:pt x="1014" y="382"/>
                </a:lnTo>
                <a:lnTo>
                  <a:pt x="1021" y="379"/>
                </a:lnTo>
                <a:lnTo>
                  <a:pt x="1031" y="375"/>
                </a:lnTo>
                <a:lnTo>
                  <a:pt x="1044" y="370"/>
                </a:lnTo>
                <a:lnTo>
                  <a:pt x="1058" y="366"/>
                </a:lnTo>
                <a:lnTo>
                  <a:pt x="1074" y="362"/>
                </a:lnTo>
                <a:lnTo>
                  <a:pt x="1088" y="359"/>
                </a:lnTo>
                <a:lnTo>
                  <a:pt x="1100" y="358"/>
                </a:lnTo>
                <a:lnTo>
                  <a:pt x="1124" y="361"/>
                </a:lnTo>
                <a:lnTo>
                  <a:pt x="1145" y="368"/>
                </a:lnTo>
                <a:lnTo>
                  <a:pt x="1164" y="380"/>
                </a:lnTo>
                <a:lnTo>
                  <a:pt x="1181" y="395"/>
                </a:lnTo>
                <a:lnTo>
                  <a:pt x="1193" y="414"/>
                </a:lnTo>
                <a:lnTo>
                  <a:pt x="1201" y="435"/>
                </a:lnTo>
                <a:lnTo>
                  <a:pt x="1203" y="457"/>
                </a:lnTo>
                <a:lnTo>
                  <a:pt x="1201" y="481"/>
                </a:lnTo>
                <a:lnTo>
                  <a:pt x="1193" y="502"/>
                </a:lnTo>
                <a:lnTo>
                  <a:pt x="1181" y="520"/>
                </a:lnTo>
                <a:lnTo>
                  <a:pt x="1164" y="536"/>
                </a:lnTo>
                <a:lnTo>
                  <a:pt x="1145" y="548"/>
                </a:lnTo>
                <a:lnTo>
                  <a:pt x="1124" y="555"/>
                </a:lnTo>
                <a:lnTo>
                  <a:pt x="1100" y="558"/>
                </a:lnTo>
                <a:lnTo>
                  <a:pt x="1088" y="557"/>
                </a:lnTo>
                <a:lnTo>
                  <a:pt x="1074" y="554"/>
                </a:lnTo>
                <a:lnTo>
                  <a:pt x="1058" y="550"/>
                </a:lnTo>
                <a:lnTo>
                  <a:pt x="1044" y="545"/>
                </a:lnTo>
                <a:lnTo>
                  <a:pt x="1031" y="541"/>
                </a:lnTo>
                <a:lnTo>
                  <a:pt x="1021" y="537"/>
                </a:lnTo>
                <a:lnTo>
                  <a:pt x="1014" y="534"/>
                </a:lnTo>
                <a:lnTo>
                  <a:pt x="1012" y="533"/>
                </a:lnTo>
                <a:lnTo>
                  <a:pt x="996" y="529"/>
                </a:lnTo>
                <a:lnTo>
                  <a:pt x="982" y="528"/>
                </a:lnTo>
                <a:lnTo>
                  <a:pt x="970" y="531"/>
                </a:lnTo>
                <a:lnTo>
                  <a:pt x="960" y="537"/>
                </a:lnTo>
                <a:lnTo>
                  <a:pt x="952" y="547"/>
                </a:lnTo>
                <a:lnTo>
                  <a:pt x="947" y="559"/>
                </a:lnTo>
                <a:lnTo>
                  <a:pt x="945" y="574"/>
                </a:lnTo>
                <a:lnTo>
                  <a:pt x="945" y="914"/>
                </a:lnTo>
                <a:lnTo>
                  <a:pt x="593" y="914"/>
                </a:lnTo>
                <a:lnTo>
                  <a:pt x="576" y="917"/>
                </a:lnTo>
                <a:lnTo>
                  <a:pt x="561" y="923"/>
                </a:lnTo>
                <a:lnTo>
                  <a:pt x="551" y="934"/>
                </a:lnTo>
                <a:lnTo>
                  <a:pt x="546" y="946"/>
                </a:lnTo>
                <a:lnTo>
                  <a:pt x="545" y="961"/>
                </a:lnTo>
                <a:lnTo>
                  <a:pt x="550" y="977"/>
                </a:lnTo>
                <a:lnTo>
                  <a:pt x="550" y="978"/>
                </a:lnTo>
                <a:lnTo>
                  <a:pt x="552" y="983"/>
                </a:lnTo>
                <a:lnTo>
                  <a:pt x="555" y="990"/>
                </a:lnTo>
                <a:lnTo>
                  <a:pt x="559" y="1000"/>
                </a:lnTo>
                <a:lnTo>
                  <a:pt x="565" y="1013"/>
                </a:lnTo>
                <a:lnTo>
                  <a:pt x="569" y="1026"/>
                </a:lnTo>
                <a:lnTo>
                  <a:pt x="573" y="1040"/>
                </a:lnTo>
                <a:lnTo>
                  <a:pt x="576" y="1053"/>
                </a:lnTo>
                <a:lnTo>
                  <a:pt x="577" y="1064"/>
                </a:lnTo>
                <a:lnTo>
                  <a:pt x="575" y="1082"/>
                </a:lnTo>
                <a:lnTo>
                  <a:pt x="570" y="1100"/>
                </a:lnTo>
                <a:lnTo>
                  <a:pt x="561" y="1116"/>
                </a:lnTo>
                <a:lnTo>
                  <a:pt x="558" y="1120"/>
                </a:lnTo>
                <a:lnTo>
                  <a:pt x="546" y="1135"/>
                </a:lnTo>
                <a:lnTo>
                  <a:pt x="531" y="1147"/>
                </a:lnTo>
                <a:lnTo>
                  <a:pt x="514" y="1157"/>
                </a:lnTo>
                <a:lnTo>
                  <a:pt x="494" y="1162"/>
                </a:lnTo>
                <a:lnTo>
                  <a:pt x="473" y="1164"/>
                </a:lnTo>
                <a:lnTo>
                  <a:pt x="453" y="1162"/>
                </a:lnTo>
                <a:lnTo>
                  <a:pt x="433" y="1157"/>
                </a:lnTo>
                <a:lnTo>
                  <a:pt x="415" y="1147"/>
                </a:lnTo>
                <a:lnTo>
                  <a:pt x="400" y="1135"/>
                </a:lnTo>
                <a:lnTo>
                  <a:pt x="387" y="1120"/>
                </a:lnTo>
                <a:lnTo>
                  <a:pt x="384" y="1116"/>
                </a:lnTo>
                <a:lnTo>
                  <a:pt x="376" y="1100"/>
                </a:lnTo>
                <a:lnTo>
                  <a:pt x="371" y="1082"/>
                </a:lnTo>
                <a:lnTo>
                  <a:pt x="370" y="1064"/>
                </a:lnTo>
                <a:lnTo>
                  <a:pt x="371" y="1053"/>
                </a:lnTo>
                <a:lnTo>
                  <a:pt x="373" y="1040"/>
                </a:lnTo>
                <a:lnTo>
                  <a:pt x="377" y="1026"/>
                </a:lnTo>
                <a:lnTo>
                  <a:pt x="382" y="1013"/>
                </a:lnTo>
                <a:lnTo>
                  <a:pt x="386" y="1000"/>
                </a:lnTo>
                <a:lnTo>
                  <a:pt x="390" y="990"/>
                </a:lnTo>
                <a:lnTo>
                  <a:pt x="393" y="983"/>
                </a:lnTo>
                <a:lnTo>
                  <a:pt x="396" y="978"/>
                </a:lnTo>
                <a:lnTo>
                  <a:pt x="396" y="977"/>
                </a:lnTo>
                <a:lnTo>
                  <a:pt x="401" y="961"/>
                </a:lnTo>
                <a:lnTo>
                  <a:pt x="401" y="946"/>
                </a:lnTo>
                <a:lnTo>
                  <a:pt x="395" y="934"/>
                </a:lnTo>
                <a:lnTo>
                  <a:pt x="385" y="923"/>
                </a:lnTo>
                <a:lnTo>
                  <a:pt x="371" y="917"/>
                </a:lnTo>
                <a:lnTo>
                  <a:pt x="353" y="914"/>
                </a:lnTo>
                <a:lnTo>
                  <a:pt x="0" y="914"/>
                </a:lnTo>
                <a:lnTo>
                  <a:pt x="0" y="860"/>
                </a:lnTo>
                <a:lnTo>
                  <a:pt x="1" y="853"/>
                </a:lnTo>
                <a:lnTo>
                  <a:pt x="3" y="845"/>
                </a:lnTo>
                <a:lnTo>
                  <a:pt x="3" y="574"/>
                </a:lnTo>
                <a:lnTo>
                  <a:pt x="4" y="559"/>
                </a:lnTo>
                <a:lnTo>
                  <a:pt x="9" y="547"/>
                </a:lnTo>
                <a:lnTo>
                  <a:pt x="17" y="537"/>
                </a:lnTo>
                <a:lnTo>
                  <a:pt x="27" y="531"/>
                </a:lnTo>
                <a:lnTo>
                  <a:pt x="39" y="528"/>
                </a:lnTo>
                <a:lnTo>
                  <a:pt x="52" y="529"/>
                </a:lnTo>
                <a:lnTo>
                  <a:pt x="68" y="533"/>
                </a:lnTo>
                <a:lnTo>
                  <a:pt x="71" y="534"/>
                </a:lnTo>
                <a:lnTo>
                  <a:pt x="78" y="537"/>
                </a:lnTo>
                <a:lnTo>
                  <a:pt x="88" y="541"/>
                </a:lnTo>
                <a:lnTo>
                  <a:pt x="101" y="545"/>
                </a:lnTo>
                <a:lnTo>
                  <a:pt x="116" y="550"/>
                </a:lnTo>
                <a:lnTo>
                  <a:pt x="130" y="554"/>
                </a:lnTo>
                <a:lnTo>
                  <a:pt x="144" y="557"/>
                </a:lnTo>
                <a:lnTo>
                  <a:pt x="156" y="558"/>
                </a:lnTo>
                <a:lnTo>
                  <a:pt x="181" y="555"/>
                </a:lnTo>
                <a:lnTo>
                  <a:pt x="202" y="548"/>
                </a:lnTo>
                <a:lnTo>
                  <a:pt x="221" y="536"/>
                </a:lnTo>
                <a:lnTo>
                  <a:pt x="238" y="520"/>
                </a:lnTo>
                <a:lnTo>
                  <a:pt x="249" y="502"/>
                </a:lnTo>
                <a:lnTo>
                  <a:pt x="257" y="481"/>
                </a:lnTo>
                <a:lnTo>
                  <a:pt x="260" y="457"/>
                </a:lnTo>
                <a:lnTo>
                  <a:pt x="257" y="435"/>
                </a:lnTo>
                <a:lnTo>
                  <a:pt x="249" y="414"/>
                </a:lnTo>
                <a:lnTo>
                  <a:pt x="238" y="395"/>
                </a:lnTo>
                <a:lnTo>
                  <a:pt x="221" y="380"/>
                </a:lnTo>
                <a:lnTo>
                  <a:pt x="202" y="368"/>
                </a:lnTo>
                <a:lnTo>
                  <a:pt x="181" y="361"/>
                </a:lnTo>
                <a:lnTo>
                  <a:pt x="156" y="358"/>
                </a:lnTo>
                <a:lnTo>
                  <a:pt x="144" y="359"/>
                </a:lnTo>
                <a:lnTo>
                  <a:pt x="130" y="362"/>
                </a:lnTo>
                <a:lnTo>
                  <a:pt x="116" y="366"/>
                </a:lnTo>
                <a:lnTo>
                  <a:pt x="101" y="370"/>
                </a:lnTo>
                <a:lnTo>
                  <a:pt x="88" y="375"/>
                </a:lnTo>
                <a:lnTo>
                  <a:pt x="78" y="379"/>
                </a:lnTo>
                <a:lnTo>
                  <a:pt x="71" y="382"/>
                </a:lnTo>
                <a:lnTo>
                  <a:pt x="68" y="383"/>
                </a:lnTo>
                <a:lnTo>
                  <a:pt x="52" y="387"/>
                </a:lnTo>
                <a:lnTo>
                  <a:pt x="39" y="388"/>
                </a:lnTo>
                <a:lnTo>
                  <a:pt x="27" y="385"/>
                </a:lnTo>
                <a:lnTo>
                  <a:pt x="17" y="378"/>
                </a:lnTo>
                <a:lnTo>
                  <a:pt x="9" y="369"/>
                </a:lnTo>
                <a:lnTo>
                  <a:pt x="4" y="357"/>
                </a:lnTo>
                <a:lnTo>
                  <a:pt x="3" y="341"/>
                </a:lnTo>
                <a:lnTo>
                  <a:pt x="5" y="70"/>
                </a:lnTo>
                <a:lnTo>
                  <a:pt x="5" y="64"/>
                </a:lnTo>
                <a:lnTo>
                  <a:pt x="5" y="57"/>
                </a:lnTo>
                <a:lnTo>
                  <a:pt x="5" y="52"/>
                </a:lnTo>
                <a:lnTo>
                  <a:pt x="3" y="0"/>
                </a:lnTo>
                <a:close/>
              </a:path>
            </a:pathLst>
          </a:custGeom>
          <a:solidFill>
            <a:srgbClr val="A54C9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1A2A7D5D-6913-664A-97CD-3115B41EB801}"/>
              </a:ext>
            </a:extLst>
          </p:cNvPr>
          <p:cNvSpPr>
            <a:spLocks/>
          </p:cNvSpPr>
          <p:nvPr/>
        </p:nvSpPr>
        <p:spPr bwMode="auto">
          <a:xfrm>
            <a:off x="5482337" y="144462"/>
            <a:ext cx="1908175" cy="1846263"/>
          </a:xfrm>
          <a:custGeom>
            <a:avLst/>
            <a:gdLst>
              <a:gd name="T0" fmla="*/ 530 w 1202"/>
              <a:gd name="T1" fmla="*/ 17 h 1163"/>
              <a:gd name="T2" fmla="*/ 569 w 1202"/>
              <a:gd name="T3" fmla="*/ 64 h 1163"/>
              <a:gd name="T4" fmla="*/ 572 w 1202"/>
              <a:gd name="T5" fmla="*/ 124 h 1163"/>
              <a:gd name="T6" fmla="*/ 555 w 1202"/>
              <a:gd name="T7" fmla="*/ 174 h 1163"/>
              <a:gd name="T8" fmla="*/ 544 w 1202"/>
              <a:gd name="T9" fmla="*/ 203 h 1163"/>
              <a:gd name="T10" fmla="*/ 574 w 1202"/>
              <a:gd name="T11" fmla="*/ 247 h 1163"/>
              <a:gd name="T12" fmla="*/ 945 w 1202"/>
              <a:gd name="T13" fmla="*/ 249 h 1163"/>
              <a:gd name="T14" fmla="*/ 959 w 1202"/>
              <a:gd name="T15" fmla="*/ 627 h 1163"/>
              <a:gd name="T16" fmla="*/ 1010 w 1202"/>
              <a:gd name="T17" fmla="*/ 631 h 1163"/>
              <a:gd name="T18" fmla="*/ 1043 w 1202"/>
              <a:gd name="T19" fmla="*/ 619 h 1163"/>
              <a:gd name="T20" fmla="*/ 1098 w 1202"/>
              <a:gd name="T21" fmla="*/ 607 h 1163"/>
              <a:gd name="T22" fmla="*/ 1180 w 1202"/>
              <a:gd name="T23" fmla="*/ 644 h 1163"/>
              <a:gd name="T24" fmla="*/ 1199 w 1202"/>
              <a:gd name="T25" fmla="*/ 730 h 1163"/>
              <a:gd name="T26" fmla="*/ 1144 w 1202"/>
              <a:gd name="T27" fmla="*/ 796 h 1163"/>
              <a:gd name="T28" fmla="*/ 1072 w 1202"/>
              <a:gd name="T29" fmla="*/ 802 h 1163"/>
              <a:gd name="T30" fmla="*/ 1020 w 1202"/>
              <a:gd name="T31" fmla="*/ 786 h 1163"/>
              <a:gd name="T32" fmla="*/ 981 w 1202"/>
              <a:gd name="T33" fmla="*/ 777 h 1163"/>
              <a:gd name="T34" fmla="*/ 946 w 1202"/>
              <a:gd name="T35" fmla="*/ 808 h 1163"/>
              <a:gd name="T36" fmla="*/ 574 w 1202"/>
              <a:gd name="T37" fmla="*/ 1161 h 1163"/>
              <a:gd name="T38" fmla="*/ 544 w 1202"/>
              <a:gd name="T39" fmla="*/ 1117 h 1163"/>
              <a:gd name="T40" fmla="*/ 558 w 1202"/>
              <a:gd name="T41" fmla="*/ 1081 h 1163"/>
              <a:gd name="T42" fmla="*/ 574 w 1202"/>
              <a:gd name="T43" fmla="*/ 1026 h 1163"/>
              <a:gd name="T44" fmla="*/ 553 w 1202"/>
              <a:gd name="T45" fmla="*/ 952 h 1163"/>
              <a:gd name="T46" fmla="*/ 472 w 1202"/>
              <a:gd name="T47" fmla="*/ 914 h 1163"/>
              <a:gd name="T48" fmla="*/ 391 w 1202"/>
              <a:gd name="T49" fmla="*/ 952 h 1163"/>
              <a:gd name="T50" fmla="*/ 369 w 1202"/>
              <a:gd name="T51" fmla="*/ 1026 h 1163"/>
              <a:gd name="T52" fmla="*/ 387 w 1202"/>
              <a:gd name="T53" fmla="*/ 1081 h 1163"/>
              <a:gd name="T54" fmla="*/ 400 w 1202"/>
              <a:gd name="T55" fmla="*/ 1117 h 1163"/>
              <a:gd name="T56" fmla="*/ 369 w 1202"/>
              <a:gd name="T57" fmla="*/ 1161 h 1163"/>
              <a:gd name="T58" fmla="*/ 1 w 1202"/>
              <a:gd name="T59" fmla="*/ 1101 h 1163"/>
              <a:gd name="T60" fmla="*/ 8 w 1202"/>
              <a:gd name="T61" fmla="*/ 795 h 1163"/>
              <a:gd name="T62" fmla="*/ 52 w 1202"/>
              <a:gd name="T63" fmla="*/ 777 h 1163"/>
              <a:gd name="T64" fmla="*/ 87 w 1202"/>
              <a:gd name="T65" fmla="*/ 789 h 1163"/>
              <a:gd name="T66" fmla="*/ 143 w 1202"/>
              <a:gd name="T67" fmla="*/ 805 h 1163"/>
              <a:gd name="T68" fmla="*/ 220 w 1202"/>
              <a:gd name="T69" fmla="*/ 785 h 1163"/>
              <a:gd name="T70" fmla="*/ 258 w 1202"/>
              <a:gd name="T71" fmla="*/ 706 h 1163"/>
              <a:gd name="T72" fmla="*/ 220 w 1202"/>
              <a:gd name="T73" fmla="*/ 628 h 1163"/>
              <a:gd name="T74" fmla="*/ 143 w 1202"/>
              <a:gd name="T75" fmla="*/ 608 h 1163"/>
              <a:gd name="T76" fmla="*/ 87 w 1202"/>
              <a:gd name="T77" fmla="*/ 624 h 1163"/>
              <a:gd name="T78" fmla="*/ 52 w 1202"/>
              <a:gd name="T79" fmla="*/ 636 h 1163"/>
              <a:gd name="T80" fmla="*/ 8 w 1202"/>
              <a:gd name="T81" fmla="*/ 618 h 1163"/>
              <a:gd name="T82" fmla="*/ 1 w 1202"/>
              <a:gd name="T83" fmla="*/ 311 h 1163"/>
              <a:gd name="T84" fmla="*/ 71 w 1202"/>
              <a:gd name="T85" fmla="*/ 249 h 1163"/>
              <a:gd name="T86" fmla="*/ 394 w 1202"/>
              <a:gd name="T87" fmla="*/ 231 h 1163"/>
              <a:gd name="T88" fmla="*/ 394 w 1202"/>
              <a:gd name="T89" fmla="*/ 185 h 1163"/>
              <a:gd name="T90" fmla="*/ 380 w 1202"/>
              <a:gd name="T91" fmla="*/ 152 h 1163"/>
              <a:gd name="T92" fmla="*/ 368 w 1202"/>
              <a:gd name="T93" fmla="*/ 100 h 1163"/>
              <a:gd name="T94" fmla="*/ 387 w 1202"/>
              <a:gd name="T95" fmla="*/ 44 h 1163"/>
              <a:gd name="T96" fmla="*/ 451 w 1202"/>
              <a:gd name="T97" fmla="*/ 2 h 1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02" h="1163">
                <a:moveTo>
                  <a:pt x="472" y="0"/>
                </a:moveTo>
                <a:lnTo>
                  <a:pt x="492" y="2"/>
                </a:lnTo>
                <a:lnTo>
                  <a:pt x="512" y="8"/>
                </a:lnTo>
                <a:lnTo>
                  <a:pt x="530" y="17"/>
                </a:lnTo>
                <a:lnTo>
                  <a:pt x="545" y="30"/>
                </a:lnTo>
                <a:lnTo>
                  <a:pt x="558" y="44"/>
                </a:lnTo>
                <a:lnTo>
                  <a:pt x="561" y="48"/>
                </a:lnTo>
                <a:lnTo>
                  <a:pt x="569" y="64"/>
                </a:lnTo>
                <a:lnTo>
                  <a:pt x="574" y="81"/>
                </a:lnTo>
                <a:lnTo>
                  <a:pt x="575" y="100"/>
                </a:lnTo>
                <a:lnTo>
                  <a:pt x="574" y="111"/>
                </a:lnTo>
                <a:lnTo>
                  <a:pt x="572" y="124"/>
                </a:lnTo>
                <a:lnTo>
                  <a:pt x="568" y="138"/>
                </a:lnTo>
                <a:lnTo>
                  <a:pt x="563" y="152"/>
                </a:lnTo>
                <a:lnTo>
                  <a:pt x="559" y="164"/>
                </a:lnTo>
                <a:lnTo>
                  <a:pt x="555" y="174"/>
                </a:lnTo>
                <a:lnTo>
                  <a:pt x="552" y="181"/>
                </a:lnTo>
                <a:lnTo>
                  <a:pt x="549" y="185"/>
                </a:lnTo>
                <a:lnTo>
                  <a:pt x="549" y="186"/>
                </a:lnTo>
                <a:lnTo>
                  <a:pt x="544" y="203"/>
                </a:lnTo>
                <a:lnTo>
                  <a:pt x="544" y="218"/>
                </a:lnTo>
                <a:lnTo>
                  <a:pt x="551" y="231"/>
                </a:lnTo>
                <a:lnTo>
                  <a:pt x="560" y="240"/>
                </a:lnTo>
                <a:lnTo>
                  <a:pt x="574" y="247"/>
                </a:lnTo>
                <a:lnTo>
                  <a:pt x="592" y="249"/>
                </a:lnTo>
                <a:lnTo>
                  <a:pt x="872" y="249"/>
                </a:lnTo>
                <a:lnTo>
                  <a:pt x="873" y="249"/>
                </a:lnTo>
                <a:lnTo>
                  <a:pt x="945" y="249"/>
                </a:lnTo>
                <a:lnTo>
                  <a:pt x="945" y="590"/>
                </a:lnTo>
                <a:lnTo>
                  <a:pt x="946" y="605"/>
                </a:lnTo>
                <a:lnTo>
                  <a:pt x="951" y="618"/>
                </a:lnTo>
                <a:lnTo>
                  <a:pt x="959" y="627"/>
                </a:lnTo>
                <a:lnTo>
                  <a:pt x="969" y="633"/>
                </a:lnTo>
                <a:lnTo>
                  <a:pt x="981" y="636"/>
                </a:lnTo>
                <a:lnTo>
                  <a:pt x="994" y="636"/>
                </a:lnTo>
                <a:lnTo>
                  <a:pt x="1010" y="631"/>
                </a:lnTo>
                <a:lnTo>
                  <a:pt x="1013" y="630"/>
                </a:lnTo>
                <a:lnTo>
                  <a:pt x="1020" y="628"/>
                </a:lnTo>
                <a:lnTo>
                  <a:pt x="1030" y="624"/>
                </a:lnTo>
                <a:lnTo>
                  <a:pt x="1043" y="619"/>
                </a:lnTo>
                <a:lnTo>
                  <a:pt x="1058" y="615"/>
                </a:lnTo>
                <a:lnTo>
                  <a:pt x="1072" y="611"/>
                </a:lnTo>
                <a:lnTo>
                  <a:pt x="1086" y="608"/>
                </a:lnTo>
                <a:lnTo>
                  <a:pt x="1098" y="607"/>
                </a:lnTo>
                <a:lnTo>
                  <a:pt x="1123" y="609"/>
                </a:lnTo>
                <a:lnTo>
                  <a:pt x="1144" y="617"/>
                </a:lnTo>
                <a:lnTo>
                  <a:pt x="1163" y="628"/>
                </a:lnTo>
                <a:lnTo>
                  <a:pt x="1180" y="644"/>
                </a:lnTo>
                <a:lnTo>
                  <a:pt x="1192" y="663"/>
                </a:lnTo>
                <a:lnTo>
                  <a:pt x="1199" y="683"/>
                </a:lnTo>
                <a:lnTo>
                  <a:pt x="1202" y="706"/>
                </a:lnTo>
                <a:lnTo>
                  <a:pt x="1199" y="730"/>
                </a:lnTo>
                <a:lnTo>
                  <a:pt x="1192" y="750"/>
                </a:lnTo>
                <a:lnTo>
                  <a:pt x="1180" y="769"/>
                </a:lnTo>
                <a:lnTo>
                  <a:pt x="1163" y="785"/>
                </a:lnTo>
                <a:lnTo>
                  <a:pt x="1144" y="796"/>
                </a:lnTo>
                <a:lnTo>
                  <a:pt x="1123" y="804"/>
                </a:lnTo>
                <a:lnTo>
                  <a:pt x="1098" y="806"/>
                </a:lnTo>
                <a:lnTo>
                  <a:pt x="1086" y="805"/>
                </a:lnTo>
                <a:lnTo>
                  <a:pt x="1072" y="802"/>
                </a:lnTo>
                <a:lnTo>
                  <a:pt x="1058" y="799"/>
                </a:lnTo>
                <a:lnTo>
                  <a:pt x="1043" y="794"/>
                </a:lnTo>
                <a:lnTo>
                  <a:pt x="1030" y="789"/>
                </a:lnTo>
                <a:lnTo>
                  <a:pt x="1020" y="786"/>
                </a:lnTo>
                <a:lnTo>
                  <a:pt x="1013" y="783"/>
                </a:lnTo>
                <a:lnTo>
                  <a:pt x="1010" y="782"/>
                </a:lnTo>
                <a:lnTo>
                  <a:pt x="994" y="777"/>
                </a:lnTo>
                <a:lnTo>
                  <a:pt x="981" y="777"/>
                </a:lnTo>
                <a:lnTo>
                  <a:pt x="969" y="780"/>
                </a:lnTo>
                <a:lnTo>
                  <a:pt x="959" y="786"/>
                </a:lnTo>
                <a:lnTo>
                  <a:pt x="951" y="795"/>
                </a:lnTo>
                <a:lnTo>
                  <a:pt x="946" y="808"/>
                </a:lnTo>
                <a:lnTo>
                  <a:pt x="945" y="822"/>
                </a:lnTo>
                <a:lnTo>
                  <a:pt x="945" y="1163"/>
                </a:lnTo>
                <a:lnTo>
                  <a:pt x="592" y="1163"/>
                </a:lnTo>
                <a:lnTo>
                  <a:pt x="574" y="1161"/>
                </a:lnTo>
                <a:lnTo>
                  <a:pt x="560" y="1155"/>
                </a:lnTo>
                <a:lnTo>
                  <a:pt x="551" y="1145"/>
                </a:lnTo>
                <a:lnTo>
                  <a:pt x="544" y="1132"/>
                </a:lnTo>
                <a:lnTo>
                  <a:pt x="544" y="1117"/>
                </a:lnTo>
                <a:lnTo>
                  <a:pt x="549" y="1100"/>
                </a:lnTo>
                <a:lnTo>
                  <a:pt x="551" y="1097"/>
                </a:lnTo>
                <a:lnTo>
                  <a:pt x="554" y="1091"/>
                </a:lnTo>
                <a:lnTo>
                  <a:pt x="558" y="1081"/>
                </a:lnTo>
                <a:lnTo>
                  <a:pt x="563" y="1068"/>
                </a:lnTo>
                <a:lnTo>
                  <a:pt x="567" y="1054"/>
                </a:lnTo>
                <a:lnTo>
                  <a:pt x="571" y="1040"/>
                </a:lnTo>
                <a:lnTo>
                  <a:pt x="574" y="1026"/>
                </a:lnTo>
                <a:lnTo>
                  <a:pt x="575" y="1014"/>
                </a:lnTo>
                <a:lnTo>
                  <a:pt x="573" y="991"/>
                </a:lnTo>
                <a:lnTo>
                  <a:pt x="565" y="970"/>
                </a:lnTo>
                <a:lnTo>
                  <a:pt x="553" y="952"/>
                </a:lnTo>
                <a:lnTo>
                  <a:pt x="536" y="936"/>
                </a:lnTo>
                <a:lnTo>
                  <a:pt x="517" y="924"/>
                </a:lnTo>
                <a:lnTo>
                  <a:pt x="496" y="917"/>
                </a:lnTo>
                <a:lnTo>
                  <a:pt x="472" y="914"/>
                </a:lnTo>
                <a:lnTo>
                  <a:pt x="448" y="917"/>
                </a:lnTo>
                <a:lnTo>
                  <a:pt x="426" y="924"/>
                </a:lnTo>
                <a:lnTo>
                  <a:pt x="407" y="936"/>
                </a:lnTo>
                <a:lnTo>
                  <a:pt x="391" y="952"/>
                </a:lnTo>
                <a:lnTo>
                  <a:pt x="378" y="970"/>
                </a:lnTo>
                <a:lnTo>
                  <a:pt x="371" y="991"/>
                </a:lnTo>
                <a:lnTo>
                  <a:pt x="368" y="1014"/>
                </a:lnTo>
                <a:lnTo>
                  <a:pt x="369" y="1026"/>
                </a:lnTo>
                <a:lnTo>
                  <a:pt x="372" y="1040"/>
                </a:lnTo>
                <a:lnTo>
                  <a:pt x="376" y="1054"/>
                </a:lnTo>
                <a:lnTo>
                  <a:pt x="381" y="1068"/>
                </a:lnTo>
                <a:lnTo>
                  <a:pt x="387" y="1081"/>
                </a:lnTo>
                <a:lnTo>
                  <a:pt x="391" y="1091"/>
                </a:lnTo>
                <a:lnTo>
                  <a:pt x="394" y="1097"/>
                </a:lnTo>
                <a:lnTo>
                  <a:pt x="395" y="1100"/>
                </a:lnTo>
                <a:lnTo>
                  <a:pt x="400" y="1117"/>
                </a:lnTo>
                <a:lnTo>
                  <a:pt x="399" y="1132"/>
                </a:lnTo>
                <a:lnTo>
                  <a:pt x="394" y="1145"/>
                </a:lnTo>
                <a:lnTo>
                  <a:pt x="384" y="1155"/>
                </a:lnTo>
                <a:lnTo>
                  <a:pt x="369" y="1161"/>
                </a:lnTo>
                <a:lnTo>
                  <a:pt x="352" y="1163"/>
                </a:lnTo>
                <a:lnTo>
                  <a:pt x="0" y="1163"/>
                </a:lnTo>
                <a:lnTo>
                  <a:pt x="0" y="1108"/>
                </a:lnTo>
                <a:lnTo>
                  <a:pt x="1" y="1101"/>
                </a:lnTo>
                <a:lnTo>
                  <a:pt x="1" y="1094"/>
                </a:lnTo>
                <a:lnTo>
                  <a:pt x="1" y="822"/>
                </a:lnTo>
                <a:lnTo>
                  <a:pt x="3" y="808"/>
                </a:lnTo>
                <a:lnTo>
                  <a:pt x="8" y="795"/>
                </a:lnTo>
                <a:lnTo>
                  <a:pt x="15" y="786"/>
                </a:lnTo>
                <a:lnTo>
                  <a:pt x="25" y="780"/>
                </a:lnTo>
                <a:lnTo>
                  <a:pt x="37" y="777"/>
                </a:lnTo>
                <a:lnTo>
                  <a:pt x="52" y="777"/>
                </a:lnTo>
                <a:lnTo>
                  <a:pt x="67" y="782"/>
                </a:lnTo>
                <a:lnTo>
                  <a:pt x="69" y="783"/>
                </a:lnTo>
                <a:lnTo>
                  <a:pt x="76" y="786"/>
                </a:lnTo>
                <a:lnTo>
                  <a:pt x="87" y="789"/>
                </a:lnTo>
                <a:lnTo>
                  <a:pt x="99" y="794"/>
                </a:lnTo>
                <a:lnTo>
                  <a:pt x="114" y="799"/>
                </a:lnTo>
                <a:lnTo>
                  <a:pt x="129" y="802"/>
                </a:lnTo>
                <a:lnTo>
                  <a:pt x="143" y="805"/>
                </a:lnTo>
                <a:lnTo>
                  <a:pt x="155" y="806"/>
                </a:lnTo>
                <a:lnTo>
                  <a:pt x="179" y="804"/>
                </a:lnTo>
                <a:lnTo>
                  <a:pt x="200" y="796"/>
                </a:lnTo>
                <a:lnTo>
                  <a:pt x="220" y="785"/>
                </a:lnTo>
                <a:lnTo>
                  <a:pt x="236" y="769"/>
                </a:lnTo>
                <a:lnTo>
                  <a:pt x="248" y="750"/>
                </a:lnTo>
                <a:lnTo>
                  <a:pt x="256" y="730"/>
                </a:lnTo>
                <a:lnTo>
                  <a:pt x="258" y="706"/>
                </a:lnTo>
                <a:lnTo>
                  <a:pt x="256" y="683"/>
                </a:lnTo>
                <a:lnTo>
                  <a:pt x="248" y="663"/>
                </a:lnTo>
                <a:lnTo>
                  <a:pt x="236" y="644"/>
                </a:lnTo>
                <a:lnTo>
                  <a:pt x="220" y="628"/>
                </a:lnTo>
                <a:lnTo>
                  <a:pt x="200" y="617"/>
                </a:lnTo>
                <a:lnTo>
                  <a:pt x="179" y="609"/>
                </a:lnTo>
                <a:lnTo>
                  <a:pt x="155" y="607"/>
                </a:lnTo>
                <a:lnTo>
                  <a:pt x="143" y="608"/>
                </a:lnTo>
                <a:lnTo>
                  <a:pt x="129" y="611"/>
                </a:lnTo>
                <a:lnTo>
                  <a:pt x="114" y="615"/>
                </a:lnTo>
                <a:lnTo>
                  <a:pt x="99" y="619"/>
                </a:lnTo>
                <a:lnTo>
                  <a:pt x="87" y="624"/>
                </a:lnTo>
                <a:lnTo>
                  <a:pt x="76" y="628"/>
                </a:lnTo>
                <a:lnTo>
                  <a:pt x="69" y="630"/>
                </a:lnTo>
                <a:lnTo>
                  <a:pt x="67" y="631"/>
                </a:lnTo>
                <a:lnTo>
                  <a:pt x="52" y="636"/>
                </a:lnTo>
                <a:lnTo>
                  <a:pt x="37" y="636"/>
                </a:lnTo>
                <a:lnTo>
                  <a:pt x="25" y="633"/>
                </a:lnTo>
                <a:lnTo>
                  <a:pt x="15" y="627"/>
                </a:lnTo>
                <a:lnTo>
                  <a:pt x="8" y="618"/>
                </a:lnTo>
                <a:lnTo>
                  <a:pt x="3" y="605"/>
                </a:lnTo>
                <a:lnTo>
                  <a:pt x="1" y="590"/>
                </a:lnTo>
                <a:lnTo>
                  <a:pt x="1" y="319"/>
                </a:lnTo>
                <a:lnTo>
                  <a:pt x="1" y="311"/>
                </a:lnTo>
                <a:lnTo>
                  <a:pt x="0" y="304"/>
                </a:lnTo>
                <a:lnTo>
                  <a:pt x="0" y="249"/>
                </a:lnTo>
                <a:lnTo>
                  <a:pt x="71" y="249"/>
                </a:lnTo>
                <a:lnTo>
                  <a:pt x="71" y="249"/>
                </a:lnTo>
                <a:lnTo>
                  <a:pt x="352" y="249"/>
                </a:lnTo>
                <a:lnTo>
                  <a:pt x="369" y="247"/>
                </a:lnTo>
                <a:lnTo>
                  <a:pt x="384" y="240"/>
                </a:lnTo>
                <a:lnTo>
                  <a:pt x="394" y="231"/>
                </a:lnTo>
                <a:lnTo>
                  <a:pt x="399" y="218"/>
                </a:lnTo>
                <a:lnTo>
                  <a:pt x="400" y="203"/>
                </a:lnTo>
                <a:lnTo>
                  <a:pt x="395" y="186"/>
                </a:lnTo>
                <a:lnTo>
                  <a:pt x="394" y="185"/>
                </a:lnTo>
                <a:lnTo>
                  <a:pt x="393" y="181"/>
                </a:lnTo>
                <a:lnTo>
                  <a:pt x="390" y="174"/>
                </a:lnTo>
                <a:lnTo>
                  <a:pt x="386" y="164"/>
                </a:lnTo>
                <a:lnTo>
                  <a:pt x="380" y="152"/>
                </a:lnTo>
                <a:lnTo>
                  <a:pt x="376" y="138"/>
                </a:lnTo>
                <a:lnTo>
                  <a:pt x="372" y="124"/>
                </a:lnTo>
                <a:lnTo>
                  <a:pt x="369" y="111"/>
                </a:lnTo>
                <a:lnTo>
                  <a:pt x="368" y="100"/>
                </a:lnTo>
                <a:lnTo>
                  <a:pt x="370" y="81"/>
                </a:lnTo>
                <a:lnTo>
                  <a:pt x="375" y="64"/>
                </a:lnTo>
                <a:lnTo>
                  <a:pt x="384" y="48"/>
                </a:lnTo>
                <a:lnTo>
                  <a:pt x="387" y="44"/>
                </a:lnTo>
                <a:lnTo>
                  <a:pt x="399" y="30"/>
                </a:lnTo>
                <a:lnTo>
                  <a:pt x="414" y="17"/>
                </a:lnTo>
                <a:lnTo>
                  <a:pt x="431" y="8"/>
                </a:lnTo>
                <a:lnTo>
                  <a:pt x="451" y="2"/>
                </a:lnTo>
                <a:lnTo>
                  <a:pt x="472" y="0"/>
                </a:lnTo>
                <a:close/>
              </a:path>
            </a:pathLst>
          </a:custGeom>
          <a:solidFill>
            <a:srgbClr val="445A7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DA76BB-C4E9-9D4D-85D3-48FB1CF42171}"/>
              </a:ext>
            </a:extLst>
          </p:cNvPr>
          <p:cNvGrpSpPr/>
          <p:nvPr/>
        </p:nvGrpSpPr>
        <p:grpSpPr>
          <a:xfrm>
            <a:off x="5921230" y="724872"/>
            <a:ext cx="650754" cy="714990"/>
            <a:chOff x="2171700" y="1574800"/>
            <a:chExt cx="739776" cy="812800"/>
          </a:xfrm>
          <a:solidFill>
            <a:sysClr val="window" lastClr="FFFFFF"/>
          </a:solidFill>
        </p:grpSpPr>
        <p:sp>
          <p:nvSpPr>
            <p:cNvPr id="15" name="Freeform 33">
              <a:extLst>
                <a:ext uri="{FF2B5EF4-FFF2-40B4-BE49-F238E27FC236}">
                  <a16:creationId xmlns:a16="http://schemas.microsoft.com/office/drawing/2014/main" id="{13494123-7CDB-AF4D-AC5F-2B60BC0D9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92350" y="1700213"/>
              <a:ext cx="498475" cy="687387"/>
            </a:xfrm>
            <a:custGeom>
              <a:avLst/>
              <a:gdLst>
                <a:gd name="T0" fmla="*/ 813 w 2197"/>
                <a:gd name="T1" fmla="*/ 324 h 3032"/>
                <a:gd name="T2" fmla="*/ 519 w 2197"/>
                <a:gd name="T3" fmla="*/ 505 h 3032"/>
                <a:gd name="T4" fmla="*/ 329 w 2197"/>
                <a:gd name="T5" fmla="*/ 783 h 3032"/>
                <a:gd name="T6" fmla="*/ 281 w 2197"/>
                <a:gd name="T7" fmla="*/ 1120 h 3032"/>
                <a:gd name="T8" fmla="*/ 340 w 2197"/>
                <a:gd name="T9" fmla="*/ 1390 h 3032"/>
                <a:gd name="T10" fmla="*/ 449 w 2197"/>
                <a:gd name="T11" fmla="*/ 1594 h 3032"/>
                <a:gd name="T12" fmla="*/ 575 w 2197"/>
                <a:gd name="T13" fmla="*/ 1783 h 3032"/>
                <a:gd name="T14" fmla="*/ 653 w 2197"/>
                <a:gd name="T15" fmla="*/ 1996 h 3032"/>
                <a:gd name="T16" fmla="*/ 700 w 2197"/>
                <a:gd name="T17" fmla="*/ 2142 h 3032"/>
                <a:gd name="T18" fmla="*/ 1457 w 2197"/>
                <a:gd name="T19" fmla="*/ 2178 h 3032"/>
                <a:gd name="T20" fmla="*/ 1539 w 2197"/>
                <a:gd name="T21" fmla="*/ 2071 h 3032"/>
                <a:gd name="T22" fmla="*/ 1581 w 2197"/>
                <a:gd name="T23" fmla="*/ 1864 h 3032"/>
                <a:gd name="T24" fmla="*/ 1700 w 2197"/>
                <a:gd name="T25" fmla="*/ 1666 h 3032"/>
                <a:gd name="T26" fmla="*/ 1817 w 2197"/>
                <a:gd name="T27" fmla="*/ 1478 h 3032"/>
                <a:gd name="T28" fmla="*/ 1902 w 2197"/>
                <a:gd name="T29" fmla="*/ 1238 h 3032"/>
                <a:gd name="T30" fmla="*/ 1907 w 2197"/>
                <a:gd name="T31" fmla="*/ 915 h 3032"/>
                <a:gd name="T32" fmla="*/ 1769 w 2197"/>
                <a:gd name="T33" fmla="*/ 606 h 3032"/>
                <a:gd name="T34" fmla="*/ 1513 w 2197"/>
                <a:gd name="T35" fmla="*/ 382 h 3032"/>
                <a:gd name="T36" fmla="*/ 1174 w 2197"/>
                <a:gd name="T37" fmla="*/ 279 h 3032"/>
                <a:gd name="T38" fmla="*/ 1362 w 2197"/>
                <a:gd name="T39" fmla="*/ 32 h 3032"/>
                <a:gd name="T40" fmla="*/ 1747 w 2197"/>
                <a:gd name="T41" fmla="*/ 204 h 3032"/>
                <a:gd name="T42" fmla="*/ 2033 w 2197"/>
                <a:gd name="T43" fmla="*/ 499 h 3032"/>
                <a:gd name="T44" fmla="*/ 2182 w 2197"/>
                <a:gd name="T45" fmla="*/ 883 h 3032"/>
                <a:gd name="T46" fmla="*/ 2180 w 2197"/>
                <a:gd name="T47" fmla="*/ 1263 h 3032"/>
                <a:gd name="T48" fmla="*/ 2095 w 2197"/>
                <a:gd name="T49" fmla="*/ 1542 h 3032"/>
                <a:gd name="T50" fmla="*/ 1977 w 2197"/>
                <a:gd name="T51" fmla="*/ 1752 h 3032"/>
                <a:gd name="T52" fmla="*/ 1857 w 2197"/>
                <a:gd name="T53" fmla="*/ 1933 h 3032"/>
                <a:gd name="T54" fmla="*/ 1816 w 2197"/>
                <a:gd name="T55" fmla="*/ 2095 h 3032"/>
                <a:gd name="T56" fmla="*/ 1702 w 2197"/>
                <a:gd name="T57" fmla="*/ 2328 h 3032"/>
                <a:gd name="T58" fmla="*/ 1611 w 2197"/>
                <a:gd name="T59" fmla="*/ 2485 h 3032"/>
                <a:gd name="T60" fmla="*/ 1603 w 2197"/>
                <a:gd name="T61" fmla="*/ 2631 h 3032"/>
                <a:gd name="T62" fmla="*/ 1599 w 2197"/>
                <a:gd name="T63" fmla="*/ 2699 h 3032"/>
                <a:gd name="T64" fmla="*/ 1566 w 2197"/>
                <a:gd name="T65" fmla="*/ 2789 h 3032"/>
                <a:gd name="T66" fmla="*/ 1452 w 2197"/>
                <a:gd name="T67" fmla="*/ 2888 h 3032"/>
                <a:gd name="T68" fmla="*/ 1283 w 2197"/>
                <a:gd name="T69" fmla="*/ 3010 h 3032"/>
                <a:gd name="T70" fmla="*/ 965 w 2197"/>
                <a:gd name="T71" fmla="*/ 3030 h 3032"/>
                <a:gd name="T72" fmla="*/ 825 w 2197"/>
                <a:gd name="T73" fmla="*/ 2922 h 3032"/>
                <a:gd name="T74" fmla="*/ 657 w 2197"/>
                <a:gd name="T75" fmla="*/ 2823 h 3032"/>
                <a:gd name="T76" fmla="*/ 602 w 2197"/>
                <a:gd name="T77" fmla="*/ 2718 h 3032"/>
                <a:gd name="T78" fmla="*/ 597 w 2197"/>
                <a:gd name="T79" fmla="*/ 2671 h 3032"/>
                <a:gd name="T80" fmla="*/ 590 w 2197"/>
                <a:gd name="T81" fmla="*/ 2546 h 3032"/>
                <a:gd name="T82" fmla="*/ 582 w 2197"/>
                <a:gd name="T83" fmla="*/ 2406 h 3032"/>
                <a:gd name="T84" fmla="*/ 408 w 2197"/>
                <a:gd name="T85" fmla="*/ 2193 h 3032"/>
                <a:gd name="T86" fmla="*/ 368 w 2197"/>
                <a:gd name="T87" fmla="*/ 1991 h 3032"/>
                <a:gd name="T88" fmla="*/ 268 w 2197"/>
                <a:gd name="T89" fmla="*/ 1821 h 3032"/>
                <a:gd name="T90" fmla="*/ 149 w 2197"/>
                <a:gd name="T91" fmla="*/ 1633 h 3032"/>
                <a:gd name="T92" fmla="*/ 45 w 2197"/>
                <a:gd name="T93" fmla="*/ 1384 h 3032"/>
                <a:gd name="T94" fmla="*/ 0 w 2197"/>
                <a:gd name="T95" fmla="*/ 1054 h 3032"/>
                <a:gd name="T96" fmla="*/ 87 w 2197"/>
                <a:gd name="T97" fmla="*/ 644 h 3032"/>
                <a:gd name="T98" fmla="*/ 323 w 2197"/>
                <a:gd name="T99" fmla="*/ 310 h 3032"/>
                <a:gd name="T100" fmla="*/ 672 w 2197"/>
                <a:gd name="T101" fmla="*/ 83 h 3032"/>
                <a:gd name="T102" fmla="*/ 1099 w 2197"/>
                <a:gd name="T103" fmla="*/ 0 h 3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97" h="3032">
                  <a:moveTo>
                    <a:pt x="1099" y="276"/>
                  </a:moveTo>
                  <a:lnTo>
                    <a:pt x="1024" y="279"/>
                  </a:lnTo>
                  <a:lnTo>
                    <a:pt x="951" y="288"/>
                  </a:lnTo>
                  <a:lnTo>
                    <a:pt x="881" y="304"/>
                  </a:lnTo>
                  <a:lnTo>
                    <a:pt x="813" y="324"/>
                  </a:lnTo>
                  <a:lnTo>
                    <a:pt x="747" y="352"/>
                  </a:lnTo>
                  <a:lnTo>
                    <a:pt x="685" y="383"/>
                  </a:lnTo>
                  <a:lnTo>
                    <a:pt x="626" y="419"/>
                  </a:lnTo>
                  <a:lnTo>
                    <a:pt x="571" y="460"/>
                  </a:lnTo>
                  <a:lnTo>
                    <a:pt x="519" y="505"/>
                  </a:lnTo>
                  <a:lnTo>
                    <a:pt x="471" y="553"/>
                  </a:lnTo>
                  <a:lnTo>
                    <a:pt x="429" y="606"/>
                  </a:lnTo>
                  <a:lnTo>
                    <a:pt x="391" y="662"/>
                  </a:lnTo>
                  <a:lnTo>
                    <a:pt x="358" y="721"/>
                  </a:lnTo>
                  <a:lnTo>
                    <a:pt x="329" y="783"/>
                  </a:lnTo>
                  <a:lnTo>
                    <a:pt x="308" y="848"/>
                  </a:lnTo>
                  <a:lnTo>
                    <a:pt x="292" y="915"/>
                  </a:lnTo>
                  <a:lnTo>
                    <a:pt x="282" y="983"/>
                  </a:lnTo>
                  <a:lnTo>
                    <a:pt x="278" y="1054"/>
                  </a:lnTo>
                  <a:lnTo>
                    <a:pt x="281" y="1120"/>
                  </a:lnTo>
                  <a:lnTo>
                    <a:pt x="286" y="1181"/>
                  </a:lnTo>
                  <a:lnTo>
                    <a:pt x="295" y="1238"/>
                  </a:lnTo>
                  <a:lnTo>
                    <a:pt x="308" y="1292"/>
                  </a:lnTo>
                  <a:lnTo>
                    <a:pt x="323" y="1343"/>
                  </a:lnTo>
                  <a:lnTo>
                    <a:pt x="340" y="1390"/>
                  </a:lnTo>
                  <a:lnTo>
                    <a:pt x="359" y="1435"/>
                  </a:lnTo>
                  <a:lnTo>
                    <a:pt x="380" y="1478"/>
                  </a:lnTo>
                  <a:lnTo>
                    <a:pt x="402" y="1518"/>
                  </a:lnTo>
                  <a:lnTo>
                    <a:pt x="426" y="1557"/>
                  </a:lnTo>
                  <a:lnTo>
                    <a:pt x="449" y="1594"/>
                  </a:lnTo>
                  <a:lnTo>
                    <a:pt x="474" y="1630"/>
                  </a:lnTo>
                  <a:lnTo>
                    <a:pt x="496" y="1665"/>
                  </a:lnTo>
                  <a:lnTo>
                    <a:pt x="523" y="1704"/>
                  </a:lnTo>
                  <a:lnTo>
                    <a:pt x="550" y="1744"/>
                  </a:lnTo>
                  <a:lnTo>
                    <a:pt x="575" y="1783"/>
                  </a:lnTo>
                  <a:lnTo>
                    <a:pt x="597" y="1823"/>
                  </a:lnTo>
                  <a:lnTo>
                    <a:pt x="617" y="1864"/>
                  </a:lnTo>
                  <a:lnTo>
                    <a:pt x="632" y="1906"/>
                  </a:lnTo>
                  <a:lnTo>
                    <a:pt x="645" y="1950"/>
                  </a:lnTo>
                  <a:lnTo>
                    <a:pt x="653" y="1996"/>
                  </a:lnTo>
                  <a:lnTo>
                    <a:pt x="655" y="2044"/>
                  </a:lnTo>
                  <a:lnTo>
                    <a:pt x="658" y="2071"/>
                  </a:lnTo>
                  <a:lnTo>
                    <a:pt x="669" y="2097"/>
                  </a:lnTo>
                  <a:lnTo>
                    <a:pt x="682" y="2121"/>
                  </a:lnTo>
                  <a:lnTo>
                    <a:pt x="700" y="2142"/>
                  </a:lnTo>
                  <a:lnTo>
                    <a:pt x="720" y="2162"/>
                  </a:lnTo>
                  <a:lnTo>
                    <a:pt x="740" y="2178"/>
                  </a:lnTo>
                  <a:lnTo>
                    <a:pt x="759" y="2193"/>
                  </a:lnTo>
                  <a:lnTo>
                    <a:pt x="1438" y="2193"/>
                  </a:lnTo>
                  <a:lnTo>
                    <a:pt x="1457" y="2178"/>
                  </a:lnTo>
                  <a:lnTo>
                    <a:pt x="1478" y="2162"/>
                  </a:lnTo>
                  <a:lnTo>
                    <a:pt x="1498" y="2142"/>
                  </a:lnTo>
                  <a:lnTo>
                    <a:pt x="1515" y="2121"/>
                  </a:lnTo>
                  <a:lnTo>
                    <a:pt x="1529" y="2097"/>
                  </a:lnTo>
                  <a:lnTo>
                    <a:pt x="1539" y="2071"/>
                  </a:lnTo>
                  <a:lnTo>
                    <a:pt x="1542" y="2044"/>
                  </a:lnTo>
                  <a:lnTo>
                    <a:pt x="1545" y="1996"/>
                  </a:lnTo>
                  <a:lnTo>
                    <a:pt x="1553" y="1950"/>
                  </a:lnTo>
                  <a:lnTo>
                    <a:pt x="1565" y="1906"/>
                  </a:lnTo>
                  <a:lnTo>
                    <a:pt x="1581" y="1864"/>
                  </a:lnTo>
                  <a:lnTo>
                    <a:pt x="1600" y="1824"/>
                  </a:lnTo>
                  <a:lnTo>
                    <a:pt x="1623" y="1783"/>
                  </a:lnTo>
                  <a:lnTo>
                    <a:pt x="1647" y="1744"/>
                  </a:lnTo>
                  <a:lnTo>
                    <a:pt x="1673" y="1705"/>
                  </a:lnTo>
                  <a:lnTo>
                    <a:pt x="1700" y="1666"/>
                  </a:lnTo>
                  <a:lnTo>
                    <a:pt x="1724" y="1631"/>
                  </a:lnTo>
                  <a:lnTo>
                    <a:pt x="1748" y="1595"/>
                  </a:lnTo>
                  <a:lnTo>
                    <a:pt x="1772" y="1558"/>
                  </a:lnTo>
                  <a:lnTo>
                    <a:pt x="1796" y="1518"/>
                  </a:lnTo>
                  <a:lnTo>
                    <a:pt x="1817" y="1478"/>
                  </a:lnTo>
                  <a:lnTo>
                    <a:pt x="1839" y="1435"/>
                  </a:lnTo>
                  <a:lnTo>
                    <a:pt x="1858" y="1390"/>
                  </a:lnTo>
                  <a:lnTo>
                    <a:pt x="1875" y="1343"/>
                  </a:lnTo>
                  <a:lnTo>
                    <a:pt x="1890" y="1292"/>
                  </a:lnTo>
                  <a:lnTo>
                    <a:pt x="1902" y="1238"/>
                  </a:lnTo>
                  <a:lnTo>
                    <a:pt x="1911" y="1181"/>
                  </a:lnTo>
                  <a:lnTo>
                    <a:pt x="1917" y="1120"/>
                  </a:lnTo>
                  <a:lnTo>
                    <a:pt x="1919" y="1054"/>
                  </a:lnTo>
                  <a:lnTo>
                    <a:pt x="1916" y="983"/>
                  </a:lnTo>
                  <a:lnTo>
                    <a:pt x="1907" y="915"/>
                  </a:lnTo>
                  <a:lnTo>
                    <a:pt x="1890" y="847"/>
                  </a:lnTo>
                  <a:lnTo>
                    <a:pt x="1868" y="783"/>
                  </a:lnTo>
                  <a:lnTo>
                    <a:pt x="1841" y="721"/>
                  </a:lnTo>
                  <a:lnTo>
                    <a:pt x="1807" y="661"/>
                  </a:lnTo>
                  <a:lnTo>
                    <a:pt x="1769" y="606"/>
                  </a:lnTo>
                  <a:lnTo>
                    <a:pt x="1726" y="553"/>
                  </a:lnTo>
                  <a:lnTo>
                    <a:pt x="1679" y="505"/>
                  </a:lnTo>
                  <a:lnTo>
                    <a:pt x="1628" y="460"/>
                  </a:lnTo>
                  <a:lnTo>
                    <a:pt x="1572" y="418"/>
                  </a:lnTo>
                  <a:lnTo>
                    <a:pt x="1513" y="382"/>
                  </a:lnTo>
                  <a:lnTo>
                    <a:pt x="1451" y="352"/>
                  </a:lnTo>
                  <a:lnTo>
                    <a:pt x="1385" y="324"/>
                  </a:lnTo>
                  <a:lnTo>
                    <a:pt x="1317" y="304"/>
                  </a:lnTo>
                  <a:lnTo>
                    <a:pt x="1246" y="288"/>
                  </a:lnTo>
                  <a:lnTo>
                    <a:pt x="1174" y="279"/>
                  </a:lnTo>
                  <a:lnTo>
                    <a:pt x="1099" y="276"/>
                  </a:lnTo>
                  <a:close/>
                  <a:moveTo>
                    <a:pt x="1099" y="0"/>
                  </a:moveTo>
                  <a:lnTo>
                    <a:pt x="1188" y="3"/>
                  </a:lnTo>
                  <a:lnTo>
                    <a:pt x="1277" y="15"/>
                  </a:lnTo>
                  <a:lnTo>
                    <a:pt x="1362" y="32"/>
                  </a:lnTo>
                  <a:lnTo>
                    <a:pt x="1446" y="54"/>
                  </a:lnTo>
                  <a:lnTo>
                    <a:pt x="1525" y="83"/>
                  </a:lnTo>
                  <a:lnTo>
                    <a:pt x="1603" y="118"/>
                  </a:lnTo>
                  <a:lnTo>
                    <a:pt x="1676" y="159"/>
                  </a:lnTo>
                  <a:lnTo>
                    <a:pt x="1747" y="204"/>
                  </a:lnTo>
                  <a:lnTo>
                    <a:pt x="1813" y="255"/>
                  </a:lnTo>
                  <a:lnTo>
                    <a:pt x="1875" y="310"/>
                  </a:lnTo>
                  <a:lnTo>
                    <a:pt x="1932" y="368"/>
                  </a:lnTo>
                  <a:lnTo>
                    <a:pt x="1985" y="433"/>
                  </a:lnTo>
                  <a:lnTo>
                    <a:pt x="2033" y="499"/>
                  </a:lnTo>
                  <a:lnTo>
                    <a:pt x="2075" y="570"/>
                  </a:lnTo>
                  <a:lnTo>
                    <a:pt x="2111" y="644"/>
                  </a:lnTo>
                  <a:lnTo>
                    <a:pt x="2140" y="722"/>
                  </a:lnTo>
                  <a:lnTo>
                    <a:pt x="2165" y="801"/>
                  </a:lnTo>
                  <a:lnTo>
                    <a:pt x="2182" y="883"/>
                  </a:lnTo>
                  <a:lnTo>
                    <a:pt x="2194" y="968"/>
                  </a:lnTo>
                  <a:lnTo>
                    <a:pt x="2197" y="1054"/>
                  </a:lnTo>
                  <a:lnTo>
                    <a:pt x="2195" y="1128"/>
                  </a:lnTo>
                  <a:lnTo>
                    <a:pt x="2189" y="1197"/>
                  </a:lnTo>
                  <a:lnTo>
                    <a:pt x="2180" y="1263"/>
                  </a:lnTo>
                  <a:lnTo>
                    <a:pt x="2168" y="1326"/>
                  </a:lnTo>
                  <a:lnTo>
                    <a:pt x="2153" y="1384"/>
                  </a:lnTo>
                  <a:lnTo>
                    <a:pt x="2136" y="1440"/>
                  </a:lnTo>
                  <a:lnTo>
                    <a:pt x="2116" y="1493"/>
                  </a:lnTo>
                  <a:lnTo>
                    <a:pt x="2095" y="1542"/>
                  </a:lnTo>
                  <a:lnTo>
                    <a:pt x="2072" y="1588"/>
                  </a:lnTo>
                  <a:lnTo>
                    <a:pt x="2050" y="1632"/>
                  </a:lnTo>
                  <a:lnTo>
                    <a:pt x="2025" y="1675"/>
                  </a:lnTo>
                  <a:lnTo>
                    <a:pt x="2001" y="1714"/>
                  </a:lnTo>
                  <a:lnTo>
                    <a:pt x="1977" y="1752"/>
                  </a:lnTo>
                  <a:lnTo>
                    <a:pt x="1953" y="1787"/>
                  </a:lnTo>
                  <a:lnTo>
                    <a:pt x="1929" y="1820"/>
                  </a:lnTo>
                  <a:lnTo>
                    <a:pt x="1902" y="1862"/>
                  </a:lnTo>
                  <a:lnTo>
                    <a:pt x="1877" y="1899"/>
                  </a:lnTo>
                  <a:lnTo>
                    <a:pt x="1857" y="1933"/>
                  </a:lnTo>
                  <a:lnTo>
                    <a:pt x="1841" y="1963"/>
                  </a:lnTo>
                  <a:lnTo>
                    <a:pt x="1830" y="1991"/>
                  </a:lnTo>
                  <a:lnTo>
                    <a:pt x="1822" y="2019"/>
                  </a:lnTo>
                  <a:lnTo>
                    <a:pt x="1819" y="2044"/>
                  </a:lnTo>
                  <a:lnTo>
                    <a:pt x="1816" y="2095"/>
                  </a:lnTo>
                  <a:lnTo>
                    <a:pt x="1806" y="2145"/>
                  </a:lnTo>
                  <a:lnTo>
                    <a:pt x="1790" y="2193"/>
                  </a:lnTo>
                  <a:lnTo>
                    <a:pt x="1766" y="2240"/>
                  </a:lnTo>
                  <a:lnTo>
                    <a:pt x="1738" y="2285"/>
                  </a:lnTo>
                  <a:lnTo>
                    <a:pt x="1702" y="2328"/>
                  </a:lnTo>
                  <a:lnTo>
                    <a:pt x="1662" y="2369"/>
                  </a:lnTo>
                  <a:lnTo>
                    <a:pt x="1615" y="2406"/>
                  </a:lnTo>
                  <a:lnTo>
                    <a:pt x="1614" y="2429"/>
                  </a:lnTo>
                  <a:lnTo>
                    <a:pt x="1613" y="2456"/>
                  </a:lnTo>
                  <a:lnTo>
                    <a:pt x="1611" y="2485"/>
                  </a:lnTo>
                  <a:lnTo>
                    <a:pt x="1609" y="2515"/>
                  </a:lnTo>
                  <a:lnTo>
                    <a:pt x="1607" y="2546"/>
                  </a:lnTo>
                  <a:lnTo>
                    <a:pt x="1606" y="2576"/>
                  </a:lnTo>
                  <a:lnTo>
                    <a:pt x="1604" y="2605"/>
                  </a:lnTo>
                  <a:lnTo>
                    <a:pt x="1603" y="2631"/>
                  </a:lnTo>
                  <a:lnTo>
                    <a:pt x="1601" y="2653"/>
                  </a:lnTo>
                  <a:lnTo>
                    <a:pt x="1600" y="2671"/>
                  </a:lnTo>
                  <a:lnTo>
                    <a:pt x="1600" y="2682"/>
                  </a:lnTo>
                  <a:lnTo>
                    <a:pt x="1599" y="2685"/>
                  </a:lnTo>
                  <a:lnTo>
                    <a:pt x="1599" y="2699"/>
                  </a:lnTo>
                  <a:lnTo>
                    <a:pt x="1597" y="2715"/>
                  </a:lnTo>
                  <a:lnTo>
                    <a:pt x="1592" y="2732"/>
                  </a:lnTo>
                  <a:lnTo>
                    <a:pt x="1587" y="2750"/>
                  </a:lnTo>
                  <a:lnTo>
                    <a:pt x="1578" y="2770"/>
                  </a:lnTo>
                  <a:lnTo>
                    <a:pt x="1566" y="2789"/>
                  </a:lnTo>
                  <a:lnTo>
                    <a:pt x="1552" y="2809"/>
                  </a:lnTo>
                  <a:lnTo>
                    <a:pt x="1533" y="2831"/>
                  </a:lnTo>
                  <a:lnTo>
                    <a:pt x="1511" y="2850"/>
                  </a:lnTo>
                  <a:lnTo>
                    <a:pt x="1483" y="2870"/>
                  </a:lnTo>
                  <a:lnTo>
                    <a:pt x="1452" y="2888"/>
                  </a:lnTo>
                  <a:lnTo>
                    <a:pt x="1415" y="2906"/>
                  </a:lnTo>
                  <a:lnTo>
                    <a:pt x="1372" y="2922"/>
                  </a:lnTo>
                  <a:lnTo>
                    <a:pt x="1347" y="2953"/>
                  </a:lnTo>
                  <a:lnTo>
                    <a:pt x="1317" y="2983"/>
                  </a:lnTo>
                  <a:lnTo>
                    <a:pt x="1283" y="3010"/>
                  </a:lnTo>
                  <a:lnTo>
                    <a:pt x="1259" y="3022"/>
                  </a:lnTo>
                  <a:lnTo>
                    <a:pt x="1233" y="3030"/>
                  </a:lnTo>
                  <a:lnTo>
                    <a:pt x="1205" y="3032"/>
                  </a:lnTo>
                  <a:lnTo>
                    <a:pt x="992" y="3032"/>
                  </a:lnTo>
                  <a:lnTo>
                    <a:pt x="965" y="3030"/>
                  </a:lnTo>
                  <a:lnTo>
                    <a:pt x="939" y="3022"/>
                  </a:lnTo>
                  <a:lnTo>
                    <a:pt x="915" y="3010"/>
                  </a:lnTo>
                  <a:lnTo>
                    <a:pt x="881" y="2983"/>
                  </a:lnTo>
                  <a:lnTo>
                    <a:pt x="850" y="2953"/>
                  </a:lnTo>
                  <a:lnTo>
                    <a:pt x="825" y="2922"/>
                  </a:lnTo>
                  <a:lnTo>
                    <a:pt x="780" y="2904"/>
                  </a:lnTo>
                  <a:lnTo>
                    <a:pt x="741" y="2886"/>
                  </a:lnTo>
                  <a:lnTo>
                    <a:pt x="707" y="2866"/>
                  </a:lnTo>
                  <a:lnTo>
                    <a:pt x="680" y="2844"/>
                  </a:lnTo>
                  <a:lnTo>
                    <a:pt x="657" y="2823"/>
                  </a:lnTo>
                  <a:lnTo>
                    <a:pt x="639" y="2800"/>
                  </a:lnTo>
                  <a:lnTo>
                    <a:pt x="626" y="2779"/>
                  </a:lnTo>
                  <a:lnTo>
                    <a:pt x="614" y="2757"/>
                  </a:lnTo>
                  <a:lnTo>
                    <a:pt x="607" y="2737"/>
                  </a:lnTo>
                  <a:lnTo>
                    <a:pt x="602" y="2718"/>
                  </a:lnTo>
                  <a:lnTo>
                    <a:pt x="599" y="2701"/>
                  </a:lnTo>
                  <a:lnTo>
                    <a:pt x="598" y="2685"/>
                  </a:lnTo>
                  <a:lnTo>
                    <a:pt x="598" y="2685"/>
                  </a:lnTo>
                  <a:lnTo>
                    <a:pt x="598" y="2682"/>
                  </a:lnTo>
                  <a:lnTo>
                    <a:pt x="597" y="2671"/>
                  </a:lnTo>
                  <a:lnTo>
                    <a:pt x="596" y="2653"/>
                  </a:lnTo>
                  <a:lnTo>
                    <a:pt x="595" y="2631"/>
                  </a:lnTo>
                  <a:lnTo>
                    <a:pt x="594" y="2605"/>
                  </a:lnTo>
                  <a:lnTo>
                    <a:pt x="592" y="2576"/>
                  </a:lnTo>
                  <a:lnTo>
                    <a:pt x="590" y="2546"/>
                  </a:lnTo>
                  <a:lnTo>
                    <a:pt x="588" y="2515"/>
                  </a:lnTo>
                  <a:lnTo>
                    <a:pt x="587" y="2485"/>
                  </a:lnTo>
                  <a:lnTo>
                    <a:pt x="585" y="2456"/>
                  </a:lnTo>
                  <a:lnTo>
                    <a:pt x="584" y="2429"/>
                  </a:lnTo>
                  <a:lnTo>
                    <a:pt x="582" y="2406"/>
                  </a:lnTo>
                  <a:lnTo>
                    <a:pt x="536" y="2369"/>
                  </a:lnTo>
                  <a:lnTo>
                    <a:pt x="495" y="2328"/>
                  </a:lnTo>
                  <a:lnTo>
                    <a:pt x="460" y="2285"/>
                  </a:lnTo>
                  <a:lnTo>
                    <a:pt x="432" y="2240"/>
                  </a:lnTo>
                  <a:lnTo>
                    <a:pt x="408" y="2193"/>
                  </a:lnTo>
                  <a:lnTo>
                    <a:pt x="392" y="2145"/>
                  </a:lnTo>
                  <a:lnTo>
                    <a:pt x="382" y="2095"/>
                  </a:lnTo>
                  <a:lnTo>
                    <a:pt x="378" y="2044"/>
                  </a:lnTo>
                  <a:lnTo>
                    <a:pt x="376" y="2019"/>
                  </a:lnTo>
                  <a:lnTo>
                    <a:pt x="368" y="1991"/>
                  </a:lnTo>
                  <a:lnTo>
                    <a:pt x="357" y="1963"/>
                  </a:lnTo>
                  <a:lnTo>
                    <a:pt x="341" y="1933"/>
                  </a:lnTo>
                  <a:lnTo>
                    <a:pt x="320" y="1899"/>
                  </a:lnTo>
                  <a:lnTo>
                    <a:pt x="297" y="1862"/>
                  </a:lnTo>
                  <a:lnTo>
                    <a:pt x="268" y="1821"/>
                  </a:lnTo>
                  <a:lnTo>
                    <a:pt x="245" y="1788"/>
                  </a:lnTo>
                  <a:lnTo>
                    <a:pt x="222" y="1752"/>
                  </a:lnTo>
                  <a:lnTo>
                    <a:pt x="197" y="1714"/>
                  </a:lnTo>
                  <a:lnTo>
                    <a:pt x="173" y="1675"/>
                  </a:lnTo>
                  <a:lnTo>
                    <a:pt x="149" y="1633"/>
                  </a:lnTo>
                  <a:lnTo>
                    <a:pt x="125" y="1588"/>
                  </a:lnTo>
                  <a:lnTo>
                    <a:pt x="102" y="1542"/>
                  </a:lnTo>
                  <a:lnTo>
                    <a:pt x="82" y="1493"/>
                  </a:lnTo>
                  <a:lnTo>
                    <a:pt x="62" y="1440"/>
                  </a:lnTo>
                  <a:lnTo>
                    <a:pt x="45" y="1384"/>
                  </a:lnTo>
                  <a:lnTo>
                    <a:pt x="30" y="1326"/>
                  </a:lnTo>
                  <a:lnTo>
                    <a:pt x="17" y="1263"/>
                  </a:lnTo>
                  <a:lnTo>
                    <a:pt x="8" y="1197"/>
                  </a:lnTo>
                  <a:lnTo>
                    <a:pt x="3" y="1128"/>
                  </a:lnTo>
                  <a:lnTo>
                    <a:pt x="0" y="1054"/>
                  </a:lnTo>
                  <a:lnTo>
                    <a:pt x="4" y="968"/>
                  </a:lnTo>
                  <a:lnTo>
                    <a:pt x="15" y="883"/>
                  </a:lnTo>
                  <a:lnTo>
                    <a:pt x="32" y="801"/>
                  </a:lnTo>
                  <a:lnTo>
                    <a:pt x="57" y="722"/>
                  </a:lnTo>
                  <a:lnTo>
                    <a:pt x="87" y="644"/>
                  </a:lnTo>
                  <a:lnTo>
                    <a:pt x="123" y="570"/>
                  </a:lnTo>
                  <a:lnTo>
                    <a:pt x="165" y="499"/>
                  </a:lnTo>
                  <a:lnTo>
                    <a:pt x="213" y="433"/>
                  </a:lnTo>
                  <a:lnTo>
                    <a:pt x="266" y="368"/>
                  </a:lnTo>
                  <a:lnTo>
                    <a:pt x="323" y="310"/>
                  </a:lnTo>
                  <a:lnTo>
                    <a:pt x="385" y="255"/>
                  </a:lnTo>
                  <a:lnTo>
                    <a:pt x="451" y="204"/>
                  </a:lnTo>
                  <a:lnTo>
                    <a:pt x="521" y="159"/>
                  </a:lnTo>
                  <a:lnTo>
                    <a:pt x="595" y="118"/>
                  </a:lnTo>
                  <a:lnTo>
                    <a:pt x="672" y="83"/>
                  </a:lnTo>
                  <a:lnTo>
                    <a:pt x="753" y="54"/>
                  </a:lnTo>
                  <a:lnTo>
                    <a:pt x="836" y="32"/>
                  </a:lnTo>
                  <a:lnTo>
                    <a:pt x="921" y="15"/>
                  </a:lnTo>
                  <a:lnTo>
                    <a:pt x="1009" y="3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Freeform 34">
              <a:extLst>
                <a:ext uri="{FF2B5EF4-FFF2-40B4-BE49-F238E27FC236}">
                  <a16:creationId xmlns:a16="http://schemas.microsoft.com/office/drawing/2014/main" id="{F3787B89-5CDF-A240-B245-78D1902CB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5713" y="1574800"/>
              <a:ext cx="31750" cy="79375"/>
            </a:xfrm>
            <a:custGeom>
              <a:avLst/>
              <a:gdLst>
                <a:gd name="T0" fmla="*/ 69 w 138"/>
                <a:gd name="T1" fmla="*/ 0 h 344"/>
                <a:gd name="T2" fmla="*/ 69 w 138"/>
                <a:gd name="T3" fmla="*/ 0 h 344"/>
                <a:gd name="T4" fmla="*/ 87 w 138"/>
                <a:gd name="T5" fmla="*/ 3 h 344"/>
                <a:gd name="T6" fmla="*/ 104 w 138"/>
                <a:gd name="T7" fmla="*/ 9 h 344"/>
                <a:gd name="T8" fmla="*/ 118 w 138"/>
                <a:gd name="T9" fmla="*/ 21 h 344"/>
                <a:gd name="T10" fmla="*/ 129 w 138"/>
                <a:gd name="T11" fmla="*/ 34 h 344"/>
                <a:gd name="T12" fmla="*/ 136 w 138"/>
                <a:gd name="T13" fmla="*/ 51 h 344"/>
                <a:gd name="T14" fmla="*/ 138 w 138"/>
                <a:gd name="T15" fmla="*/ 69 h 344"/>
                <a:gd name="T16" fmla="*/ 138 w 138"/>
                <a:gd name="T17" fmla="*/ 275 h 344"/>
                <a:gd name="T18" fmla="*/ 136 w 138"/>
                <a:gd name="T19" fmla="*/ 294 h 344"/>
                <a:gd name="T20" fmla="*/ 129 w 138"/>
                <a:gd name="T21" fmla="*/ 310 h 344"/>
                <a:gd name="T22" fmla="*/ 118 w 138"/>
                <a:gd name="T23" fmla="*/ 325 h 344"/>
                <a:gd name="T24" fmla="*/ 104 w 138"/>
                <a:gd name="T25" fmla="*/ 335 h 344"/>
                <a:gd name="T26" fmla="*/ 87 w 138"/>
                <a:gd name="T27" fmla="*/ 342 h 344"/>
                <a:gd name="T28" fmla="*/ 69 w 138"/>
                <a:gd name="T29" fmla="*/ 344 h 344"/>
                <a:gd name="T30" fmla="*/ 51 w 138"/>
                <a:gd name="T31" fmla="*/ 342 h 344"/>
                <a:gd name="T32" fmla="*/ 34 w 138"/>
                <a:gd name="T33" fmla="*/ 335 h 344"/>
                <a:gd name="T34" fmla="*/ 20 w 138"/>
                <a:gd name="T35" fmla="*/ 325 h 344"/>
                <a:gd name="T36" fmla="*/ 9 w 138"/>
                <a:gd name="T37" fmla="*/ 310 h 344"/>
                <a:gd name="T38" fmla="*/ 2 w 138"/>
                <a:gd name="T39" fmla="*/ 294 h 344"/>
                <a:gd name="T40" fmla="*/ 0 w 138"/>
                <a:gd name="T41" fmla="*/ 275 h 344"/>
                <a:gd name="T42" fmla="*/ 0 w 138"/>
                <a:gd name="T43" fmla="*/ 69 h 344"/>
                <a:gd name="T44" fmla="*/ 2 w 138"/>
                <a:gd name="T45" fmla="*/ 51 h 344"/>
                <a:gd name="T46" fmla="*/ 9 w 138"/>
                <a:gd name="T47" fmla="*/ 34 h 344"/>
                <a:gd name="T48" fmla="*/ 20 w 138"/>
                <a:gd name="T49" fmla="*/ 21 h 344"/>
                <a:gd name="T50" fmla="*/ 34 w 138"/>
                <a:gd name="T51" fmla="*/ 9 h 344"/>
                <a:gd name="T52" fmla="*/ 51 w 138"/>
                <a:gd name="T53" fmla="*/ 3 h 344"/>
                <a:gd name="T54" fmla="*/ 69 w 138"/>
                <a:gd name="T55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8" h="344">
                  <a:moveTo>
                    <a:pt x="69" y="0"/>
                  </a:moveTo>
                  <a:lnTo>
                    <a:pt x="69" y="0"/>
                  </a:lnTo>
                  <a:lnTo>
                    <a:pt x="87" y="3"/>
                  </a:lnTo>
                  <a:lnTo>
                    <a:pt x="104" y="9"/>
                  </a:lnTo>
                  <a:lnTo>
                    <a:pt x="118" y="21"/>
                  </a:lnTo>
                  <a:lnTo>
                    <a:pt x="129" y="34"/>
                  </a:lnTo>
                  <a:lnTo>
                    <a:pt x="136" y="51"/>
                  </a:lnTo>
                  <a:lnTo>
                    <a:pt x="138" y="69"/>
                  </a:lnTo>
                  <a:lnTo>
                    <a:pt x="138" y="275"/>
                  </a:lnTo>
                  <a:lnTo>
                    <a:pt x="136" y="294"/>
                  </a:lnTo>
                  <a:lnTo>
                    <a:pt x="129" y="310"/>
                  </a:lnTo>
                  <a:lnTo>
                    <a:pt x="118" y="325"/>
                  </a:lnTo>
                  <a:lnTo>
                    <a:pt x="104" y="335"/>
                  </a:lnTo>
                  <a:lnTo>
                    <a:pt x="87" y="342"/>
                  </a:lnTo>
                  <a:lnTo>
                    <a:pt x="69" y="344"/>
                  </a:lnTo>
                  <a:lnTo>
                    <a:pt x="51" y="342"/>
                  </a:lnTo>
                  <a:lnTo>
                    <a:pt x="34" y="335"/>
                  </a:lnTo>
                  <a:lnTo>
                    <a:pt x="20" y="325"/>
                  </a:lnTo>
                  <a:lnTo>
                    <a:pt x="9" y="310"/>
                  </a:lnTo>
                  <a:lnTo>
                    <a:pt x="2" y="294"/>
                  </a:lnTo>
                  <a:lnTo>
                    <a:pt x="0" y="275"/>
                  </a:lnTo>
                  <a:lnTo>
                    <a:pt x="0" y="69"/>
                  </a:lnTo>
                  <a:lnTo>
                    <a:pt x="2" y="51"/>
                  </a:lnTo>
                  <a:lnTo>
                    <a:pt x="9" y="34"/>
                  </a:lnTo>
                  <a:lnTo>
                    <a:pt x="20" y="21"/>
                  </a:lnTo>
                  <a:lnTo>
                    <a:pt x="34" y="9"/>
                  </a:lnTo>
                  <a:lnTo>
                    <a:pt x="51" y="3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" name="Freeform 35">
              <a:extLst>
                <a:ext uri="{FF2B5EF4-FFF2-40B4-BE49-F238E27FC236}">
                  <a16:creationId xmlns:a16="http://schemas.microsoft.com/office/drawing/2014/main" id="{593A7ABC-9D94-9441-A0C4-1A9FEA8ECC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9500" y="1622425"/>
              <a:ext cx="53975" cy="71437"/>
            </a:xfrm>
            <a:custGeom>
              <a:avLst/>
              <a:gdLst>
                <a:gd name="T0" fmla="*/ 69 w 243"/>
                <a:gd name="T1" fmla="*/ 0 h 317"/>
                <a:gd name="T2" fmla="*/ 87 w 243"/>
                <a:gd name="T3" fmla="*/ 2 h 317"/>
                <a:gd name="T4" fmla="*/ 103 w 243"/>
                <a:gd name="T5" fmla="*/ 9 h 317"/>
                <a:gd name="T6" fmla="*/ 118 w 243"/>
                <a:gd name="T7" fmla="*/ 20 h 317"/>
                <a:gd name="T8" fmla="*/ 129 w 243"/>
                <a:gd name="T9" fmla="*/ 34 h 317"/>
                <a:gd name="T10" fmla="*/ 233 w 243"/>
                <a:gd name="T11" fmla="*/ 214 h 317"/>
                <a:gd name="T12" fmla="*/ 240 w 243"/>
                <a:gd name="T13" fmla="*/ 230 h 317"/>
                <a:gd name="T14" fmla="*/ 243 w 243"/>
                <a:gd name="T15" fmla="*/ 248 h 317"/>
                <a:gd name="T16" fmla="*/ 240 w 243"/>
                <a:gd name="T17" fmla="*/ 265 h 317"/>
                <a:gd name="T18" fmla="*/ 233 w 243"/>
                <a:gd name="T19" fmla="*/ 282 h 317"/>
                <a:gd name="T20" fmla="*/ 223 w 243"/>
                <a:gd name="T21" fmla="*/ 297 h 317"/>
                <a:gd name="T22" fmla="*/ 209 w 243"/>
                <a:gd name="T23" fmla="*/ 308 h 317"/>
                <a:gd name="T24" fmla="*/ 191 w 243"/>
                <a:gd name="T25" fmla="*/ 315 h 317"/>
                <a:gd name="T26" fmla="*/ 173 w 243"/>
                <a:gd name="T27" fmla="*/ 317 h 317"/>
                <a:gd name="T28" fmla="*/ 155 w 243"/>
                <a:gd name="T29" fmla="*/ 315 h 317"/>
                <a:gd name="T30" fmla="*/ 139 w 243"/>
                <a:gd name="T31" fmla="*/ 308 h 317"/>
                <a:gd name="T32" fmla="*/ 125 w 243"/>
                <a:gd name="T33" fmla="*/ 297 h 317"/>
                <a:gd name="T34" fmla="*/ 113 w 243"/>
                <a:gd name="T35" fmla="*/ 282 h 317"/>
                <a:gd name="T36" fmla="*/ 9 w 243"/>
                <a:gd name="T37" fmla="*/ 103 h 317"/>
                <a:gd name="T38" fmla="*/ 2 w 243"/>
                <a:gd name="T39" fmla="*/ 86 h 317"/>
                <a:gd name="T40" fmla="*/ 0 w 243"/>
                <a:gd name="T41" fmla="*/ 68 h 317"/>
                <a:gd name="T42" fmla="*/ 2 w 243"/>
                <a:gd name="T43" fmla="*/ 51 h 317"/>
                <a:gd name="T44" fmla="*/ 9 w 243"/>
                <a:gd name="T45" fmla="*/ 34 h 317"/>
                <a:gd name="T46" fmla="*/ 20 w 243"/>
                <a:gd name="T47" fmla="*/ 21 h 317"/>
                <a:gd name="T48" fmla="*/ 34 w 243"/>
                <a:gd name="T49" fmla="*/ 10 h 317"/>
                <a:gd name="T50" fmla="*/ 52 w 243"/>
                <a:gd name="T51" fmla="*/ 2 h 317"/>
                <a:gd name="T52" fmla="*/ 69 w 243"/>
                <a:gd name="T5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3" h="317">
                  <a:moveTo>
                    <a:pt x="69" y="0"/>
                  </a:moveTo>
                  <a:lnTo>
                    <a:pt x="87" y="2"/>
                  </a:lnTo>
                  <a:lnTo>
                    <a:pt x="103" y="9"/>
                  </a:lnTo>
                  <a:lnTo>
                    <a:pt x="118" y="20"/>
                  </a:lnTo>
                  <a:lnTo>
                    <a:pt x="129" y="34"/>
                  </a:lnTo>
                  <a:lnTo>
                    <a:pt x="233" y="214"/>
                  </a:lnTo>
                  <a:lnTo>
                    <a:pt x="240" y="230"/>
                  </a:lnTo>
                  <a:lnTo>
                    <a:pt x="243" y="248"/>
                  </a:lnTo>
                  <a:lnTo>
                    <a:pt x="240" y="265"/>
                  </a:lnTo>
                  <a:lnTo>
                    <a:pt x="233" y="282"/>
                  </a:lnTo>
                  <a:lnTo>
                    <a:pt x="223" y="297"/>
                  </a:lnTo>
                  <a:lnTo>
                    <a:pt x="209" y="308"/>
                  </a:lnTo>
                  <a:lnTo>
                    <a:pt x="191" y="315"/>
                  </a:lnTo>
                  <a:lnTo>
                    <a:pt x="173" y="317"/>
                  </a:lnTo>
                  <a:lnTo>
                    <a:pt x="155" y="315"/>
                  </a:lnTo>
                  <a:lnTo>
                    <a:pt x="139" y="308"/>
                  </a:lnTo>
                  <a:lnTo>
                    <a:pt x="125" y="297"/>
                  </a:lnTo>
                  <a:lnTo>
                    <a:pt x="113" y="282"/>
                  </a:lnTo>
                  <a:lnTo>
                    <a:pt x="9" y="103"/>
                  </a:lnTo>
                  <a:lnTo>
                    <a:pt x="2" y="86"/>
                  </a:lnTo>
                  <a:lnTo>
                    <a:pt x="0" y="68"/>
                  </a:lnTo>
                  <a:lnTo>
                    <a:pt x="2" y="51"/>
                  </a:lnTo>
                  <a:lnTo>
                    <a:pt x="9" y="34"/>
                  </a:lnTo>
                  <a:lnTo>
                    <a:pt x="20" y="21"/>
                  </a:lnTo>
                  <a:lnTo>
                    <a:pt x="34" y="10"/>
                  </a:lnTo>
                  <a:lnTo>
                    <a:pt x="52" y="2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8" name="Freeform 36">
              <a:extLst>
                <a:ext uri="{FF2B5EF4-FFF2-40B4-BE49-F238E27FC236}">
                  <a16:creationId xmlns:a16="http://schemas.microsoft.com/office/drawing/2014/main" id="{EEC3C15F-99A6-3749-8D01-D4338FF0C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9325" y="1751013"/>
              <a:ext cx="71438" cy="55562"/>
            </a:xfrm>
            <a:custGeom>
              <a:avLst/>
              <a:gdLst>
                <a:gd name="T0" fmla="*/ 69 w 319"/>
                <a:gd name="T1" fmla="*/ 0 h 241"/>
                <a:gd name="T2" fmla="*/ 86 w 319"/>
                <a:gd name="T3" fmla="*/ 3 h 241"/>
                <a:gd name="T4" fmla="*/ 104 w 319"/>
                <a:gd name="T5" fmla="*/ 9 h 241"/>
                <a:gd name="T6" fmla="*/ 285 w 319"/>
                <a:gd name="T7" fmla="*/ 112 h 241"/>
                <a:gd name="T8" fmla="*/ 299 w 319"/>
                <a:gd name="T9" fmla="*/ 124 h 241"/>
                <a:gd name="T10" fmla="*/ 310 w 319"/>
                <a:gd name="T11" fmla="*/ 138 h 241"/>
                <a:gd name="T12" fmla="*/ 316 w 319"/>
                <a:gd name="T13" fmla="*/ 155 h 241"/>
                <a:gd name="T14" fmla="*/ 319 w 319"/>
                <a:gd name="T15" fmla="*/ 172 h 241"/>
                <a:gd name="T16" fmla="*/ 316 w 319"/>
                <a:gd name="T17" fmla="*/ 190 h 241"/>
                <a:gd name="T18" fmla="*/ 310 w 319"/>
                <a:gd name="T19" fmla="*/ 206 h 241"/>
                <a:gd name="T20" fmla="*/ 298 w 319"/>
                <a:gd name="T21" fmla="*/ 221 h 241"/>
                <a:gd name="T22" fmla="*/ 283 w 319"/>
                <a:gd name="T23" fmla="*/ 232 h 241"/>
                <a:gd name="T24" fmla="*/ 266 w 319"/>
                <a:gd name="T25" fmla="*/ 239 h 241"/>
                <a:gd name="T26" fmla="*/ 249 w 319"/>
                <a:gd name="T27" fmla="*/ 241 h 241"/>
                <a:gd name="T28" fmla="*/ 231 w 319"/>
                <a:gd name="T29" fmla="*/ 239 h 241"/>
                <a:gd name="T30" fmla="*/ 214 w 319"/>
                <a:gd name="T31" fmla="*/ 231 h 241"/>
                <a:gd name="T32" fmla="*/ 34 w 319"/>
                <a:gd name="T33" fmla="*/ 129 h 241"/>
                <a:gd name="T34" fmla="*/ 19 w 319"/>
                <a:gd name="T35" fmla="*/ 118 h 241"/>
                <a:gd name="T36" fmla="*/ 9 w 319"/>
                <a:gd name="T37" fmla="*/ 103 h 241"/>
                <a:gd name="T38" fmla="*/ 2 w 319"/>
                <a:gd name="T39" fmla="*/ 87 h 241"/>
                <a:gd name="T40" fmla="*/ 0 w 319"/>
                <a:gd name="T41" fmla="*/ 69 h 241"/>
                <a:gd name="T42" fmla="*/ 2 w 319"/>
                <a:gd name="T43" fmla="*/ 51 h 241"/>
                <a:gd name="T44" fmla="*/ 9 w 319"/>
                <a:gd name="T45" fmla="*/ 34 h 241"/>
                <a:gd name="T46" fmla="*/ 20 w 319"/>
                <a:gd name="T47" fmla="*/ 20 h 241"/>
                <a:gd name="T48" fmla="*/ 35 w 319"/>
                <a:gd name="T49" fmla="*/ 9 h 241"/>
                <a:gd name="T50" fmla="*/ 51 w 319"/>
                <a:gd name="T51" fmla="*/ 3 h 241"/>
                <a:gd name="T52" fmla="*/ 69 w 319"/>
                <a:gd name="T5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9" h="241">
                  <a:moveTo>
                    <a:pt x="69" y="0"/>
                  </a:moveTo>
                  <a:lnTo>
                    <a:pt x="86" y="3"/>
                  </a:lnTo>
                  <a:lnTo>
                    <a:pt x="104" y="9"/>
                  </a:lnTo>
                  <a:lnTo>
                    <a:pt x="285" y="112"/>
                  </a:lnTo>
                  <a:lnTo>
                    <a:pt x="299" y="124"/>
                  </a:lnTo>
                  <a:lnTo>
                    <a:pt x="310" y="138"/>
                  </a:lnTo>
                  <a:lnTo>
                    <a:pt x="316" y="155"/>
                  </a:lnTo>
                  <a:lnTo>
                    <a:pt x="319" y="172"/>
                  </a:lnTo>
                  <a:lnTo>
                    <a:pt x="316" y="190"/>
                  </a:lnTo>
                  <a:lnTo>
                    <a:pt x="310" y="206"/>
                  </a:lnTo>
                  <a:lnTo>
                    <a:pt x="298" y="221"/>
                  </a:lnTo>
                  <a:lnTo>
                    <a:pt x="283" y="232"/>
                  </a:lnTo>
                  <a:lnTo>
                    <a:pt x="266" y="239"/>
                  </a:lnTo>
                  <a:lnTo>
                    <a:pt x="249" y="241"/>
                  </a:lnTo>
                  <a:lnTo>
                    <a:pt x="231" y="239"/>
                  </a:lnTo>
                  <a:lnTo>
                    <a:pt x="214" y="231"/>
                  </a:lnTo>
                  <a:lnTo>
                    <a:pt x="34" y="129"/>
                  </a:lnTo>
                  <a:lnTo>
                    <a:pt x="19" y="118"/>
                  </a:lnTo>
                  <a:lnTo>
                    <a:pt x="9" y="103"/>
                  </a:lnTo>
                  <a:lnTo>
                    <a:pt x="2" y="87"/>
                  </a:lnTo>
                  <a:lnTo>
                    <a:pt x="0" y="69"/>
                  </a:lnTo>
                  <a:lnTo>
                    <a:pt x="2" y="51"/>
                  </a:lnTo>
                  <a:lnTo>
                    <a:pt x="9" y="34"/>
                  </a:lnTo>
                  <a:lnTo>
                    <a:pt x="20" y="20"/>
                  </a:lnTo>
                  <a:lnTo>
                    <a:pt x="35" y="9"/>
                  </a:lnTo>
                  <a:lnTo>
                    <a:pt x="51" y="3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9" name="Freeform 37">
              <a:extLst>
                <a:ext uri="{FF2B5EF4-FFF2-40B4-BE49-F238E27FC236}">
                  <a16:creationId xmlns:a16="http://schemas.microsoft.com/office/drawing/2014/main" id="{870478D7-E6C5-B944-BD09-5E006EB9D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1700" y="1927225"/>
              <a:ext cx="77788" cy="31750"/>
            </a:xfrm>
            <a:custGeom>
              <a:avLst/>
              <a:gdLst>
                <a:gd name="T0" fmla="*/ 69 w 347"/>
                <a:gd name="T1" fmla="*/ 0 h 139"/>
                <a:gd name="T2" fmla="*/ 278 w 347"/>
                <a:gd name="T3" fmla="*/ 0 h 139"/>
                <a:gd name="T4" fmla="*/ 296 w 347"/>
                <a:gd name="T5" fmla="*/ 4 h 139"/>
                <a:gd name="T6" fmla="*/ 313 w 347"/>
                <a:gd name="T7" fmla="*/ 10 h 139"/>
                <a:gd name="T8" fmla="*/ 327 w 347"/>
                <a:gd name="T9" fmla="*/ 21 h 139"/>
                <a:gd name="T10" fmla="*/ 338 w 347"/>
                <a:gd name="T11" fmla="*/ 35 h 139"/>
                <a:gd name="T12" fmla="*/ 345 w 347"/>
                <a:gd name="T13" fmla="*/ 51 h 139"/>
                <a:gd name="T14" fmla="*/ 347 w 347"/>
                <a:gd name="T15" fmla="*/ 70 h 139"/>
                <a:gd name="T16" fmla="*/ 345 w 347"/>
                <a:gd name="T17" fmla="*/ 88 h 139"/>
                <a:gd name="T18" fmla="*/ 338 w 347"/>
                <a:gd name="T19" fmla="*/ 104 h 139"/>
                <a:gd name="T20" fmla="*/ 327 w 347"/>
                <a:gd name="T21" fmla="*/ 119 h 139"/>
                <a:gd name="T22" fmla="*/ 313 w 347"/>
                <a:gd name="T23" fmla="*/ 129 h 139"/>
                <a:gd name="T24" fmla="*/ 296 w 347"/>
                <a:gd name="T25" fmla="*/ 137 h 139"/>
                <a:gd name="T26" fmla="*/ 278 w 347"/>
                <a:gd name="T27" fmla="*/ 139 h 139"/>
                <a:gd name="T28" fmla="*/ 69 w 347"/>
                <a:gd name="T29" fmla="*/ 139 h 139"/>
                <a:gd name="T30" fmla="*/ 51 w 347"/>
                <a:gd name="T31" fmla="*/ 137 h 139"/>
                <a:gd name="T32" fmla="*/ 35 w 347"/>
                <a:gd name="T33" fmla="*/ 129 h 139"/>
                <a:gd name="T34" fmla="*/ 20 w 347"/>
                <a:gd name="T35" fmla="*/ 119 h 139"/>
                <a:gd name="T36" fmla="*/ 10 w 347"/>
                <a:gd name="T37" fmla="*/ 104 h 139"/>
                <a:gd name="T38" fmla="*/ 2 w 347"/>
                <a:gd name="T39" fmla="*/ 88 h 139"/>
                <a:gd name="T40" fmla="*/ 0 w 347"/>
                <a:gd name="T41" fmla="*/ 70 h 139"/>
                <a:gd name="T42" fmla="*/ 2 w 347"/>
                <a:gd name="T43" fmla="*/ 51 h 139"/>
                <a:gd name="T44" fmla="*/ 10 w 347"/>
                <a:gd name="T45" fmla="*/ 35 h 139"/>
                <a:gd name="T46" fmla="*/ 20 w 347"/>
                <a:gd name="T47" fmla="*/ 21 h 139"/>
                <a:gd name="T48" fmla="*/ 35 w 347"/>
                <a:gd name="T49" fmla="*/ 10 h 139"/>
                <a:gd name="T50" fmla="*/ 51 w 347"/>
                <a:gd name="T51" fmla="*/ 4 h 139"/>
                <a:gd name="T52" fmla="*/ 69 w 347"/>
                <a:gd name="T5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7" h="139">
                  <a:moveTo>
                    <a:pt x="69" y="0"/>
                  </a:moveTo>
                  <a:lnTo>
                    <a:pt x="278" y="0"/>
                  </a:lnTo>
                  <a:lnTo>
                    <a:pt x="296" y="4"/>
                  </a:lnTo>
                  <a:lnTo>
                    <a:pt x="313" y="10"/>
                  </a:lnTo>
                  <a:lnTo>
                    <a:pt x="327" y="21"/>
                  </a:lnTo>
                  <a:lnTo>
                    <a:pt x="338" y="35"/>
                  </a:lnTo>
                  <a:lnTo>
                    <a:pt x="345" y="51"/>
                  </a:lnTo>
                  <a:lnTo>
                    <a:pt x="347" y="70"/>
                  </a:lnTo>
                  <a:lnTo>
                    <a:pt x="345" y="88"/>
                  </a:lnTo>
                  <a:lnTo>
                    <a:pt x="338" y="104"/>
                  </a:lnTo>
                  <a:lnTo>
                    <a:pt x="327" y="119"/>
                  </a:lnTo>
                  <a:lnTo>
                    <a:pt x="313" y="129"/>
                  </a:lnTo>
                  <a:lnTo>
                    <a:pt x="296" y="137"/>
                  </a:lnTo>
                  <a:lnTo>
                    <a:pt x="278" y="139"/>
                  </a:lnTo>
                  <a:lnTo>
                    <a:pt x="69" y="139"/>
                  </a:lnTo>
                  <a:lnTo>
                    <a:pt x="51" y="137"/>
                  </a:lnTo>
                  <a:lnTo>
                    <a:pt x="35" y="129"/>
                  </a:lnTo>
                  <a:lnTo>
                    <a:pt x="20" y="119"/>
                  </a:lnTo>
                  <a:lnTo>
                    <a:pt x="10" y="104"/>
                  </a:lnTo>
                  <a:lnTo>
                    <a:pt x="2" y="88"/>
                  </a:lnTo>
                  <a:lnTo>
                    <a:pt x="0" y="70"/>
                  </a:lnTo>
                  <a:lnTo>
                    <a:pt x="2" y="51"/>
                  </a:lnTo>
                  <a:lnTo>
                    <a:pt x="10" y="35"/>
                  </a:lnTo>
                  <a:lnTo>
                    <a:pt x="20" y="21"/>
                  </a:lnTo>
                  <a:lnTo>
                    <a:pt x="35" y="10"/>
                  </a:lnTo>
                  <a:lnTo>
                    <a:pt x="51" y="4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0" name="Freeform 38">
              <a:extLst>
                <a:ext uri="{FF2B5EF4-FFF2-40B4-BE49-F238E27FC236}">
                  <a16:creationId xmlns:a16="http://schemas.microsoft.com/office/drawing/2014/main" id="{12BF48F0-0391-A74E-8C6E-C86755E93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9325" y="2079625"/>
              <a:ext cx="71438" cy="55562"/>
            </a:xfrm>
            <a:custGeom>
              <a:avLst/>
              <a:gdLst>
                <a:gd name="T0" fmla="*/ 249 w 319"/>
                <a:gd name="T1" fmla="*/ 0 h 242"/>
                <a:gd name="T2" fmla="*/ 268 w 319"/>
                <a:gd name="T3" fmla="*/ 3 h 242"/>
                <a:gd name="T4" fmla="*/ 283 w 319"/>
                <a:gd name="T5" fmla="*/ 9 h 242"/>
                <a:gd name="T6" fmla="*/ 298 w 319"/>
                <a:gd name="T7" fmla="*/ 20 h 242"/>
                <a:gd name="T8" fmla="*/ 310 w 319"/>
                <a:gd name="T9" fmla="*/ 35 h 242"/>
                <a:gd name="T10" fmla="*/ 316 w 319"/>
                <a:gd name="T11" fmla="*/ 52 h 242"/>
                <a:gd name="T12" fmla="*/ 319 w 319"/>
                <a:gd name="T13" fmla="*/ 70 h 242"/>
                <a:gd name="T14" fmla="*/ 316 w 319"/>
                <a:gd name="T15" fmla="*/ 86 h 242"/>
                <a:gd name="T16" fmla="*/ 310 w 319"/>
                <a:gd name="T17" fmla="*/ 103 h 242"/>
                <a:gd name="T18" fmla="*/ 298 w 319"/>
                <a:gd name="T19" fmla="*/ 118 h 242"/>
                <a:gd name="T20" fmla="*/ 285 w 319"/>
                <a:gd name="T21" fmla="*/ 129 h 242"/>
                <a:gd name="T22" fmla="*/ 104 w 319"/>
                <a:gd name="T23" fmla="*/ 232 h 242"/>
                <a:gd name="T24" fmla="*/ 87 w 319"/>
                <a:gd name="T25" fmla="*/ 239 h 242"/>
                <a:gd name="T26" fmla="*/ 69 w 319"/>
                <a:gd name="T27" fmla="*/ 242 h 242"/>
                <a:gd name="T28" fmla="*/ 51 w 319"/>
                <a:gd name="T29" fmla="*/ 239 h 242"/>
                <a:gd name="T30" fmla="*/ 35 w 319"/>
                <a:gd name="T31" fmla="*/ 233 h 242"/>
                <a:gd name="T32" fmla="*/ 20 w 319"/>
                <a:gd name="T33" fmla="*/ 222 h 242"/>
                <a:gd name="T34" fmla="*/ 9 w 319"/>
                <a:gd name="T35" fmla="*/ 207 h 242"/>
                <a:gd name="T36" fmla="*/ 2 w 319"/>
                <a:gd name="T37" fmla="*/ 190 h 242"/>
                <a:gd name="T38" fmla="*/ 0 w 319"/>
                <a:gd name="T39" fmla="*/ 172 h 242"/>
                <a:gd name="T40" fmla="*/ 2 w 319"/>
                <a:gd name="T41" fmla="*/ 155 h 242"/>
                <a:gd name="T42" fmla="*/ 9 w 319"/>
                <a:gd name="T43" fmla="*/ 138 h 242"/>
                <a:gd name="T44" fmla="*/ 19 w 319"/>
                <a:gd name="T45" fmla="*/ 125 h 242"/>
                <a:gd name="T46" fmla="*/ 34 w 319"/>
                <a:gd name="T47" fmla="*/ 114 h 242"/>
                <a:gd name="T48" fmla="*/ 214 w 319"/>
                <a:gd name="T49" fmla="*/ 10 h 242"/>
                <a:gd name="T50" fmla="*/ 232 w 319"/>
                <a:gd name="T51" fmla="*/ 2 h 242"/>
                <a:gd name="T52" fmla="*/ 249 w 319"/>
                <a:gd name="T5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9" h="242">
                  <a:moveTo>
                    <a:pt x="249" y="0"/>
                  </a:moveTo>
                  <a:lnTo>
                    <a:pt x="268" y="3"/>
                  </a:lnTo>
                  <a:lnTo>
                    <a:pt x="283" y="9"/>
                  </a:lnTo>
                  <a:lnTo>
                    <a:pt x="298" y="20"/>
                  </a:lnTo>
                  <a:lnTo>
                    <a:pt x="310" y="35"/>
                  </a:lnTo>
                  <a:lnTo>
                    <a:pt x="316" y="52"/>
                  </a:lnTo>
                  <a:lnTo>
                    <a:pt x="319" y="70"/>
                  </a:lnTo>
                  <a:lnTo>
                    <a:pt x="316" y="86"/>
                  </a:lnTo>
                  <a:lnTo>
                    <a:pt x="310" y="103"/>
                  </a:lnTo>
                  <a:lnTo>
                    <a:pt x="298" y="118"/>
                  </a:lnTo>
                  <a:lnTo>
                    <a:pt x="285" y="129"/>
                  </a:lnTo>
                  <a:lnTo>
                    <a:pt x="104" y="232"/>
                  </a:lnTo>
                  <a:lnTo>
                    <a:pt x="87" y="239"/>
                  </a:lnTo>
                  <a:lnTo>
                    <a:pt x="69" y="242"/>
                  </a:lnTo>
                  <a:lnTo>
                    <a:pt x="51" y="239"/>
                  </a:lnTo>
                  <a:lnTo>
                    <a:pt x="35" y="233"/>
                  </a:lnTo>
                  <a:lnTo>
                    <a:pt x="20" y="222"/>
                  </a:lnTo>
                  <a:lnTo>
                    <a:pt x="9" y="207"/>
                  </a:lnTo>
                  <a:lnTo>
                    <a:pt x="2" y="190"/>
                  </a:lnTo>
                  <a:lnTo>
                    <a:pt x="0" y="172"/>
                  </a:lnTo>
                  <a:lnTo>
                    <a:pt x="2" y="155"/>
                  </a:lnTo>
                  <a:lnTo>
                    <a:pt x="9" y="138"/>
                  </a:lnTo>
                  <a:lnTo>
                    <a:pt x="19" y="125"/>
                  </a:lnTo>
                  <a:lnTo>
                    <a:pt x="34" y="114"/>
                  </a:lnTo>
                  <a:lnTo>
                    <a:pt x="214" y="10"/>
                  </a:lnTo>
                  <a:lnTo>
                    <a:pt x="232" y="2"/>
                  </a:lnTo>
                  <a:lnTo>
                    <a:pt x="2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1" name="Freeform 39">
              <a:extLst>
                <a:ext uri="{FF2B5EF4-FFF2-40B4-BE49-F238E27FC236}">
                  <a16:creationId xmlns:a16="http://schemas.microsoft.com/office/drawing/2014/main" id="{C4277732-DA43-6540-AE85-F8B8A2003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413" y="2079625"/>
              <a:ext cx="71438" cy="55562"/>
            </a:xfrm>
            <a:custGeom>
              <a:avLst/>
              <a:gdLst>
                <a:gd name="T0" fmla="*/ 69 w 319"/>
                <a:gd name="T1" fmla="*/ 0 h 242"/>
                <a:gd name="T2" fmla="*/ 87 w 319"/>
                <a:gd name="T3" fmla="*/ 2 h 242"/>
                <a:gd name="T4" fmla="*/ 104 w 319"/>
                <a:gd name="T5" fmla="*/ 10 h 242"/>
                <a:gd name="T6" fmla="*/ 285 w 319"/>
                <a:gd name="T7" fmla="*/ 114 h 242"/>
                <a:gd name="T8" fmla="*/ 299 w 319"/>
                <a:gd name="T9" fmla="*/ 125 h 242"/>
                <a:gd name="T10" fmla="*/ 310 w 319"/>
                <a:gd name="T11" fmla="*/ 138 h 242"/>
                <a:gd name="T12" fmla="*/ 316 w 319"/>
                <a:gd name="T13" fmla="*/ 155 h 242"/>
                <a:gd name="T14" fmla="*/ 319 w 319"/>
                <a:gd name="T15" fmla="*/ 172 h 242"/>
                <a:gd name="T16" fmla="*/ 316 w 319"/>
                <a:gd name="T17" fmla="*/ 190 h 242"/>
                <a:gd name="T18" fmla="*/ 310 w 319"/>
                <a:gd name="T19" fmla="*/ 207 h 242"/>
                <a:gd name="T20" fmla="*/ 298 w 319"/>
                <a:gd name="T21" fmla="*/ 222 h 242"/>
                <a:gd name="T22" fmla="*/ 284 w 319"/>
                <a:gd name="T23" fmla="*/ 233 h 242"/>
                <a:gd name="T24" fmla="*/ 268 w 319"/>
                <a:gd name="T25" fmla="*/ 239 h 242"/>
                <a:gd name="T26" fmla="*/ 250 w 319"/>
                <a:gd name="T27" fmla="*/ 242 h 242"/>
                <a:gd name="T28" fmla="*/ 231 w 319"/>
                <a:gd name="T29" fmla="*/ 239 h 242"/>
                <a:gd name="T30" fmla="*/ 214 w 319"/>
                <a:gd name="T31" fmla="*/ 232 h 242"/>
                <a:gd name="T32" fmla="*/ 34 w 319"/>
                <a:gd name="T33" fmla="*/ 129 h 242"/>
                <a:gd name="T34" fmla="*/ 20 w 319"/>
                <a:gd name="T35" fmla="*/ 118 h 242"/>
                <a:gd name="T36" fmla="*/ 9 w 319"/>
                <a:gd name="T37" fmla="*/ 103 h 242"/>
                <a:gd name="T38" fmla="*/ 2 w 319"/>
                <a:gd name="T39" fmla="*/ 86 h 242"/>
                <a:gd name="T40" fmla="*/ 0 w 319"/>
                <a:gd name="T41" fmla="*/ 70 h 242"/>
                <a:gd name="T42" fmla="*/ 2 w 319"/>
                <a:gd name="T43" fmla="*/ 52 h 242"/>
                <a:gd name="T44" fmla="*/ 9 w 319"/>
                <a:gd name="T45" fmla="*/ 35 h 242"/>
                <a:gd name="T46" fmla="*/ 20 w 319"/>
                <a:gd name="T47" fmla="*/ 20 h 242"/>
                <a:gd name="T48" fmla="*/ 35 w 319"/>
                <a:gd name="T49" fmla="*/ 9 h 242"/>
                <a:gd name="T50" fmla="*/ 51 w 319"/>
                <a:gd name="T51" fmla="*/ 3 h 242"/>
                <a:gd name="T52" fmla="*/ 69 w 319"/>
                <a:gd name="T5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9" h="242">
                  <a:moveTo>
                    <a:pt x="69" y="0"/>
                  </a:moveTo>
                  <a:lnTo>
                    <a:pt x="87" y="2"/>
                  </a:lnTo>
                  <a:lnTo>
                    <a:pt x="104" y="10"/>
                  </a:lnTo>
                  <a:lnTo>
                    <a:pt x="285" y="114"/>
                  </a:lnTo>
                  <a:lnTo>
                    <a:pt x="299" y="125"/>
                  </a:lnTo>
                  <a:lnTo>
                    <a:pt x="310" y="138"/>
                  </a:lnTo>
                  <a:lnTo>
                    <a:pt x="316" y="155"/>
                  </a:lnTo>
                  <a:lnTo>
                    <a:pt x="319" y="172"/>
                  </a:lnTo>
                  <a:lnTo>
                    <a:pt x="316" y="190"/>
                  </a:lnTo>
                  <a:lnTo>
                    <a:pt x="310" y="207"/>
                  </a:lnTo>
                  <a:lnTo>
                    <a:pt x="298" y="222"/>
                  </a:lnTo>
                  <a:lnTo>
                    <a:pt x="284" y="233"/>
                  </a:lnTo>
                  <a:lnTo>
                    <a:pt x="268" y="239"/>
                  </a:lnTo>
                  <a:lnTo>
                    <a:pt x="250" y="242"/>
                  </a:lnTo>
                  <a:lnTo>
                    <a:pt x="231" y="239"/>
                  </a:lnTo>
                  <a:lnTo>
                    <a:pt x="214" y="232"/>
                  </a:lnTo>
                  <a:lnTo>
                    <a:pt x="34" y="129"/>
                  </a:lnTo>
                  <a:lnTo>
                    <a:pt x="20" y="118"/>
                  </a:lnTo>
                  <a:lnTo>
                    <a:pt x="9" y="103"/>
                  </a:lnTo>
                  <a:lnTo>
                    <a:pt x="2" y="86"/>
                  </a:lnTo>
                  <a:lnTo>
                    <a:pt x="0" y="70"/>
                  </a:lnTo>
                  <a:lnTo>
                    <a:pt x="2" y="52"/>
                  </a:lnTo>
                  <a:lnTo>
                    <a:pt x="9" y="35"/>
                  </a:lnTo>
                  <a:lnTo>
                    <a:pt x="20" y="20"/>
                  </a:lnTo>
                  <a:lnTo>
                    <a:pt x="35" y="9"/>
                  </a:lnTo>
                  <a:lnTo>
                    <a:pt x="51" y="3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2" name="Freeform 40">
              <a:extLst>
                <a:ext uri="{FF2B5EF4-FFF2-40B4-BE49-F238E27FC236}">
                  <a16:creationId xmlns:a16="http://schemas.microsoft.com/office/drawing/2014/main" id="{5F7A18EA-EA7E-8842-9B5F-366FB141C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3688" y="1927225"/>
              <a:ext cx="77788" cy="31750"/>
            </a:xfrm>
            <a:custGeom>
              <a:avLst/>
              <a:gdLst>
                <a:gd name="T0" fmla="*/ 70 w 348"/>
                <a:gd name="T1" fmla="*/ 0 h 139"/>
                <a:gd name="T2" fmla="*/ 278 w 348"/>
                <a:gd name="T3" fmla="*/ 0 h 139"/>
                <a:gd name="T4" fmla="*/ 297 w 348"/>
                <a:gd name="T5" fmla="*/ 4 h 139"/>
                <a:gd name="T6" fmla="*/ 314 w 348"/>
                <a:gd name="T7" fmla="*/ 10 h 139"/>
                <a:gd name="T8" fmla="*/ 327 w 348"/>
                <a:gd name="T9" fmla="*/ 21 h 139"/>
                <a:gd name="T10" fmla="*/ 337 w 348"/>
                <a:gd name="T11" fmla="*/ 35 h 139"/>
                <a:gd name="T12" fmla="*/ 345 w 348"/>
                <a:gd name="T13" fmla="*/ 51 h 139"/>
                <a:gd name="T14" fmla="*/ 348 w 348"/>
                <a:gd name="T15" fmla="*/ 70 h 139"/>
                <a:gd name="T16" fmla="*/ 345 w 348"/>
                <a:gd name="T17" fmla="*/ 88 h 139"/>
                <a:gd name="T18" fmla="*/ 337 w 348"/>
                <a:gd name="T19" fmla="*/ 104 h 139"/>
                <a:gd name="T20" fmla="*/ 327 w 348"/>
                <a:gd name="T21" fmla="*/ 119 h 139"/>
                <a:gd name="T22" fmla="*/ 314 w 348"/>
                <a:gd name="T23" fmla="*/ 129 h 139"/>
                <a:gd name="T24" fmla="*/ 297 w 348"/>
                <a:gd name="T25" fmla="*/ 137 h 139"/>
                <a:gd name="T26" fmla="*/ 278 w 348"/>
                <a:gd name="T27" fmla="*/ 139 h 139"/>
                <a:gd name="T28" fmla="*/ 70 w 348"/>
                <a:gd name="T29" fmla="*/ 139 h 139"/>
                <a:gd name="T30" fmla="*/ 52 w 348"/>
                <a:gd name="T31" fmla="*/ 137 h 139"/>
                <a:gd name="T32" fmla="*/ 34 w 348"/>
                <a:gd name="T33" fmla="*/ 129 h 139"/>
                <a:gd name="T34" fmla="*/ 21 w 348"/>
                <a:gd name="T35" fmla="*/ 119 h 139"/>
                <a:gd name="T36" fmla="*/ 10 w 348"/>
                <a:gd name="T37" fmla="*/ 104 h 139"/>
                <a:gd name="T38" fmla="*/ 3 w 348"/>
                <a:gd name="T39" fmla="*/ 88 h 139"/>
                <a:gd name="T40" fmla="*/ 0 w 348"/>
                <a:gd name="T41" fmla="*/ 70 h 139"/>
                <a:gd name="T42" fmla="*/ 3 w 348"/>
                <a:gd name="T43" fmla="*/ 51 h 139"/>
                <a:gd name="T44" fmla="*/ 10 w 348"/>
                <a:gd name="T45" fmla="*/ 35 h 139"/>
                <a:gd name="T46" fmla="*/ 21 w 348"/>
                <a:gd name="T47" fmla="*/ 21 h 139"/>
                <a:gd name="T48" fmla="*/ 34 w 348"/>
                <a:gd name="T49" fmla="*/ 10 h 139"/>
                <a:gd name="T50" fmla="*/ 52 w 348"/>
                <a:gd name="T51" fmla="*/ 4 h 139"/>
                <a:gd name="T52" fmla="*/ 70 w 348"/>
                <a:gd name="T5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8" h="139">
                  <a:moveTo>
                    <a:pt x="70" y="0"/>
                  </a:moveTo>
                  <a:lnTo>
                    <a:pt x="278" y="0"/>
                  </a:lnTo>
                  <a:lnTo>
                    <a:pt x="297" y="4"/>
                  </a:lnTo>
                  <a:lnTo>
                    <a:pt x="314" y="10"/>
                  </a:lnTo>
                  <a:lnTo>
                    <a:pt x="327" y="21"/>
                  </a:lnTo>
                  <a:lnTo>
                    <a:pt x="337" y="35"/>
                  </a:lnTo>
                  <a:lnTo>
                    <a:pt x="345" y="51"/>
                  </a:lnTo>
                  <a:lnTo>
                    <a:pt x="348" y="70"/>
                  </a:lnTo>
                  <a:lnTo>
                    <a:pt x="345" y="88"/>
                  </a:lnTo>
                  <a:lnTo>
                    <a:pt x="337" y="104"/>
                  </a:lnTo>
                  <a:lnTo>
                    <a:pt x="327" y="119"/>
                  </a:lnTo>
                  <a:lnTo>
                    <a:pt x="314" y="129"/>
                  </a:lnTo>
                  <a:lnTo>
                    <a:pt x="297" y="137"/>
                  </a:lnTo>
                  <a:lnTo>
                    <a:pt x="278" y="139"/>
                  </a:lnTo>
                  <a:lnTo>
                    <a:pt x="70" y="139"/>
                  </a:lnTo>
                  <a:lnTo>
                    <a:pt x="52" y="137"/>
                  </a:lnTo>
                  <a:lnTo>
                    <a:pt x="34" y="129"/>
                  </a:lnTo>
                  <a:lnTo>
                    <a:pt x="21" y="119"/>
                  </a:lnTo>
                  <a:lnTo>
                    <a:pt x="10" y="104"/>
                  </a:lnTo>
                  <a:lnTo>
                    <a:pt x="3" y="88"/>
                  </a:lnTo>
                  <a:lnTo>
                    <a:pt x="0" y="70"/>
                  </a:lnTo>
                  <a:lnTo>
                    <a:pt x="3" y="51"/>
                  </a:lnTo>
                  <a:lnTo>
                    <a:pt x="10" y="35"/>
                  </a:lnTo>
                  <a:lnTo>
                    <a:pt x="21" y="21"/>
                  </a:lnTo>
                  <a:lnTo>
                    <a:pt x="34" y="10"/>
                  </a:lnTo>
                  <a:lnTo>
                    <a:pt x="52" y="4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3" name="Freeform 41">
              <a:extLst>
                <a:ext uri="{FF2B5EF4-FFF2-40B4-BE49-F238E27FC236}">
                  <a16:creationId xmlns:a16="http://schemas.microsoft.com/office/drawing/2014/main" id="{2A44E34E-45FC-F643-B8E9-C84F15CFC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413" y="1751013"/>
              <a:ext cx="71438" cy="55562"/>
            </a:xfrm>
            <a:custGeom>
              <a:avLst/>
              <a:gdLst>
                <a:gd name="T0" fmla="*/ 250 w 319"/>
                <a:gd name="T1" fmla="*/ 0 h 241"/>
                <a:gd name="T2" fmla="*/ 268 w 319"/>
                <a:gd name="T3" fmla="*/ 3 h 241"/>
                <a:gd name="T4" fmla="*/ 284 w 319"/>
                <a:gd name="T5" fmla="*/ 9 h 241"/>
                <a:gd name="T6" fmla="*/ 298 w 319"/>
                <a:gd name="T7" fmla="*/ 20 h 241"/>
                <a:gd name="T8" fmla="*/ 310 w 319"/>
                <a:gd name="T9" fmla="*/ 34 h 241"/>
                <a:gd name="T10" fmla="*/ 316 w 319"/>
                <a:gd name="T11" fmla="*/ 51 h 241"/>
                <a:gd name="T12" fmla="*/ 319 w 319"/>
                <a:gd name="T13" fmla="*/ 69 h 241"/>
                <a:gd name="T14" fmla="*/ 316 w 319"/>
                <a:gd name="T15" fmla="*/ 87 h 241"/>
                <a:gd name="T16" fmla="*/ 310 w 319"/>
                <a:gd name="T17" fmla="*/ 103 h 241"/>
                <a:gd name="T18" fmla="*/ 299 w 319"/>
                <a:gd name="T19" fmla="*/ 118 h 241"/>
                <a:gd name="T20" fmla="*/ 285 w 319"/>
                <a:gd name="T21" fmla="*/ 129 h 241"/>
                <a:gd name="T22" fmla="*/ 104 w 319"/>
                <a:gd name="T23" fmla="*/ 231 h 241"/>
                <a:gd name="T24" fmla="*/ 87 w 319"/>
                <a:gd name="T25" fmla="*/ 239 h 241"/>
                <a:gd name="T26" fmla="*/ 69 w 319"/>
                <a:gd name="T27" fmla="*/ 241 h 241"/>
                <a:gd name="T28" fmla="*/ 52 w 319"/>
                <a:gd name="T29" fmla="*/ 239 h 241"/>
                <a:gd name="T30" fmla="*/ 35 w 319"/>
                <a:gd name="T31" fmla="*/ 232 h 241"/>
                <a:gd name="T32" fmla="*/ 20 w 319"/>
                <a:gd name="T33" fmla="*/ 221 h 241"/>
                <a:gd name="T34" fmla="*/ 9 w 319"/>
                <a:gd name="T35" fmla="*/ 206 h 241"/>
                <a:gd name="T36" fmla="*/ 2 w 319"/>
                <a:gd name="T37" fmla="*/ 190 h 241"/>
                <a:gd name="T38" fmla="*/ 0 w 319"/>
                <a:gd name="T39" fmla="*/ 172 h 241"/>
                <a:gd name="T40" fmla="*/ 2 w 319"/>
                <a:gd name="T41" fmla="*/ 155 h 241"/>
                <a:gd name="T42" fmla="*/ 9 w 319"/>
                <a:gd name="T43" fmla="*/ 138 h 241"/>
                <a:gd name="T44" fmla="*/ 20 w 319"/>
                <a:gd name="T45" fmla="*/ 124 h 241"/>
                <a:gd name="T46" fmla="*/ 34 w 319"/>
                <a:gd name="T47" fmla="*/ 112 h 241"/>
                <a:gd name="T48" fmla="*/ 214 w 319"/>
                <a:gd name="T49" fmla="*/ 9 h 241"/>
                <a:gd name="T50" fmla="*/ 233 w 319"/>
                <a:gd name="T51" fmla="*/ 3 h 241"/>
                <a:gd name="T52" fmla="*/ 250 w 319"/>
                <a:gd name="T5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9" h="241">
                  <a:moveTo>
                    <a:pt x="250" y="0"/>
                  </a:moveTo>
                  <a:lnTo>
                    <a:pt x="268" y="3"/>
                  </a:lnTo>
                  <a:lnTo>
                    <a:pt x="284" y="9"/>
                  </a:lnTo>
                  <a:lnTo>
                    <a:pt x="298" y="20"/>
                  </a:lnTo>
                  <a:lnTo>
                    <a:pt x="310" y="34"/>
                  </a:lnTo>
                  <a:lnTo>
                    <a:pt x="316" y="51"/>
                  </a:lnTo>
                  <a:lnTo>
                    <a:pt x="319" y="69"/>
                  </a:lnTo>
                  <a:lnTo>
                    <a:pt x="316" y="87"/>
                  </a:lnTo>
                  <a:lnTo>
                    <a:pt x="310" y="103"/>
                  </a:lnTo>
                  <a:lnTo>
                    <a:pt x="299" y="118"/>
                  </a:lnTo>
                  <a:lnTo>
                    <a:pt x="285" y="129"/>
                  </a:lnTo>
                  <a:lnTo>
                    <a:pt x="104" y="231"/>
                  </a:lnTo>
                  <a:lnTo>
                    <a:pt x="87" y="239"/>
                  </a:lnTo>
                  <a:lnTo>
                    <a:pt x="69" y="241"/>
                  </a:lnTo>
                  <a:lnTo>
                    <a:pt x="52" y="239"/>
                  </a:lnTo>
                  <a:lnTo>
                    <a:pt x="35" y="232"/>
                  </a:lnTo>
                  <a:lnTo>
                    <a:pt x="20" y="221"/>
                  </a:lnTo>
                  <a:lnTo>
                    <a:pt x="9" y="206"/>
                  </a:lnTo>
                  <a:lnTo>
                    <a:pt x="2" y="190"/>
                  </a:lnTo>
                  <a:lnTo>
                    <a:pt x="0" y="172"/>
                  </a:lnTo>
                  <a:lnTo>
                    <a:pt x="2" y="155"/>
                  </a:lnTo>
                  <a:lnTo>
                    <a:pt x="9" y="138"/>
                  </a:lnTo>
                  <a:lnTo>
                    <a:pt x="20" y="124"/>
                  </a:lnTo>
                  <a:lnTo>
                    <a:pt x="34" y="112"/>
                  </a:lnTo>
                  <a:lnTo>
                    <a:pt x="214" y="9"/>
                  </a:lnTo>
                  <a:lnTo>
                    <a:pt x="233" y="3"/>
                  </a:lnTo>
                  <a:lnTo>
                    <a:pt x="2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4" name="Freeform 42">
              <a:extLst>
                <a:ext uri="{FF2B5EF4-FFF2-40B4-BE49-F238E27FC236}">
                  <a16:creationId xmlns:a16="http://schemas.microsoft.com/office/drawing/2014/main" id="{A93371CB-AF23-B248-A7B5-FF7242A6F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9700" y="1622425"/>
              <a:ext cx="55563" cy="71437"/>
            </a:xfrm>
            <a:custGeom>
              <a:avLst/>
              <a:gdLst>
                <a:gd name="T0" fmla="*/ 172 w 243"/>
                <a:gd name="T1" fmla="*/ 0 h 316"/>
                <a:gd name="T2" fmla="*/ 191 w 243"/>
                <a:gd name="T3" fmla="*/ 2 h 316"/>
                <a:gd name="T4" fmla="*/ 208 w 243"/>
                <a:gd name="T5" fmla="*/ 10 h 316"/>
                <a:gd name="T6" fmla="*/ 222 w 243"/>
                <a:gd name="T7" fmla="*/ 21 h 316"/>
                <a:gd name="T8" fmla="*/ 234 w 243"/>
                <a:gd name="T9" fmla="*/ 34 h 316"/>
                <a:gd name="T10" fmla="*/ 241 w 243"/>
                <a:gd name="T11" fmla="*/ 51 h 316"/>
                <a:gd name="T12" fmla="*/ 243 w 243"/>
                <a:gd name="T13" fmla="*/ 68 h 316"/>
                <a:gd name="T14" fmla="*/ 241 w 243"/>
                <a:gd name="T15" fmla="*/ 86 h 316"/>
                <a:gd name="T16" fmla="*/ 234 w 243"/>
                <a:gd name="T17" fmla="*/ 103 h 316"/>
                <a:gd name="T18" fmla="*/ 129 w 243"/>
                <a:gd name="T19" fmla="*/ 282 h 316"/>
                <a:gd name="T20" fmla="*/ 118 w 243"/>
                <a:gd name="T21" fmla="*/ 297 h 316"/>
                <a:gd name="T22" fmla="*/ 103 w 243"/>
                <a:gd name="T23" fmla="*/ 308 h 316"/>
                <a:gd name="T24" fmla="*/ 87 w 243"/>
                <a:gd name="T25" fmla="*/ 314 h 316"/>
                <a:gd name="T26" fmla="*/ 69 w 243"/>
                <a:gd name="T27" fmla="*/ 316 h 316"/>
                <a:gd name="T28" fmla="*/ 52 w 243"/>
                <a:gd name="T29" fmla="*/ 314 h 316"/>
                <a:gd name="T30" fmla="*/ 35 w 243"/>
                <a:gd name="T31" fmla="*/ 307 h 316"/>
                <a:gd name="T32" fmla="*/ 19 w 243"/>
                <a:gd name="T33" fmla="*/ 296 h 316"/>
                <a:gd name="T34" fmla="*/ 9 w 243"/>
                <a:gd name="T35" fmla="*/ 282 h 316"/>
                <a:gd name="T36" fmla="*/ 2 w 243"/>
                <a:gd name="T37" fmla="*/ 265 h 316"/>
                <a:gd name="T38" fmla="*/ 0 w 243"/>
                <a:gd name="T39" fmla="*/ 248 h 316"/>
                <a:gd name="T40" fmla="*/ 2 w 243"/>
                <a:gd name="T41" fmla="*/ 230 h 316"/>
                <a:gd name="T42" fmla="*/ 9 w 243"/>
                <a:gd name="T43" fmla="*/ 214 h 316"/>
                <a:gd name="T44" fmla="*/ 113 w 243"/>
                <a:gd name="T45" fmla="*/ 34 h 316"/>
                <a:gd name="T46" fmla="*/ 125 w 243"/>
                <a:gd name="T47" fmla="*/ 20 h 316"/>
                <a:gd name="T48" fmla="*/ 140 w 243"/>
                <a:gd name="T49" fmla="*/ 9 h 316"/>
                <a:gd name="T50" fmla="*/ 155 w 243"/>
                <a:gd name="T51" fmla="*/ 2 h 316"/>
                <a:gd name="T52" fmla="*/ 172 w 243"/>
                <a:gd name="T53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3" h="316">
                  <a:moveTo>
                    <a:pt x="172" y="0"/>
                  </a:moveTo>
                  <a:lnTo>
                    <a:pt x="191" y="2"/>
                  </a:lnTo>
                  <a:lnTo>
                    <a:pt x="208" y="10"/>
                  </a:lnTo>
                  <a:lnTo>
                    <a:pt x="222" y="21"/>
                  </a:lnTo>
                  <a:lnTo>
                    <a:pt x="234" y="34"/>
                  </a:lnTo>
                  <a:lnTo>
                    <a:pt x="241" y="51"/>
                  </a:lnTo>
                  <a:lnTo>
                    <a:pt x="243" y="68"/>
                  </a:lnTo>
                  <a:lnTo>
                    <a:pt x="241" y="86"/>
                  </a:lnTo>
                  <a:lnTo>
                    <a:pt x="234" y="103"/>
                  </a:lnTo>
                  <a:lnTo>
                    <a:pt x="129" y="282"/>
                  </a:lnTo>
                  <a:lnTo>
                    <a:pt x="118" y="297"/>
                  </a:lnTo>
                  <a:lnTo>
                    <a:pt x="103" y="308"/>
                  </a:lnTo>
                  <a:lnTo>
                    <a:pt x="87" y="314"/>
                  </a:lnTo>
                  <a:lnTo>
                    <a:pt x="69" y="316"/>
                  </a:lnTo>
                  <a:lnTo>
                    <a:pt x="52" y="314"/>
                  </a:lnTo>
                  <a:lnTo>
                    <a:pt x="35" y="307"/>
                  </a:lnTo>
                  <a:lnTo>
                    <a:pt x="19" y="296"/>
                  </a:lnTo>
                  <a:lnTo>
                    <a:pt x="9" y="282"/>
                  </a:lnTo>
                  <a:lnTo>
                    <a:pt x="2" y="265"/>
                  </a:lnTo>
                  <a:lnTo>
                    <a:pt x="0" y="248"/>
                  </a:lnTo>
                  <a:lnTo>
                    <a:pt x="2" y="230"/>
                  </a:lnTo>
                  <a:lnTo>
                    <a:pt x="9" y="214"/>
                  </a:lnTo>
                  <a:lnTo>
                    <a:pt x="113" y="34"/>
                  </a:lnTo>
                  <a:lnTo>
                    <a:pt x="125" y="20"/>
                  </a:lnTo>
                  <a:lnTo>
                    <a:pt x="140" y="9"/>
                  </a:lnTo>
                  <a:lnTo>
                    <a:pt x="155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5" name="Freeform 43">
              <a:extLst>
                <a:ext uri="{FF2B5EF4-FFF2-40B4-BE49-F238E27FC236}">
                  <a16:creationId xmlns:a16="http://schemas.microsoft.com/office/drawing/2014/main" id="{A6807B7B-AED6-9347-8661-7C477784E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3488" y="1811338"/>
              <a:ext cx="76200" cy="242887"/>
            </a:xfrm>
            <a:custGeom>
              <a:avLst/>
              <a:gdLst>
                <a:gd name="T0" fmla="*/ 167 w 334"/>
                <a:gd name="T1" fmla="*/ 0 h 1073"/>
                <a:gd name="T2" fmla="*/ 201 w 334"/>
                <a:gd name="T3" fmla="*/ 2 h 1073"/>
                <a:gd name="T4" fmla="*/ 230 w 334"/>
                <a:gd name="T5" fmla="*/ 8 h 1073"/>
                <a:gd name="T6" fmla="*/ 258 w 334"/>
                <a:gd name="T7" fmla="*/ 18 h 1073"/>
                <a:gd name="T8" fmla="*/ 280 w 334"/>
                <a:gd name="T9" fmla="*/ 33 h 1073"/>
                <a:gd name="T10" fmla="*/ 300 w 334"/>
                <a:gd name="T11" fmla="*/ 51 h 1073"/>
                <a:gd name="T12" fmla="*/ 314 w 334"/>
                <a:gd name="T13" fmla="*/ 72 h 1073"/>
                <a:gd name="T14" fmla="*/ 326 w 334"/>
                <a:gd name="T15" fmla="*/ 98 h 1073"/>
                <a:gd name="T16" fmla="*/ 331 w 334"/>
                <a:gd name="T17" fmla="*/ 128 h 1073"/>
                <a:gd name="T18" fmla="*/ 334 w 334"/>
                <a:gd name="T19" fmla="*/ 162 h 1073"/>
                <a:gd name="T20" fmla="*/ 334 w 334"/>
                <a:gd name="T21" fmla="*/ 406 h 1073"/>
                <a:gd name="T22" fmla="*/ 332 w 334"/>
                <a:gd name="T23" fmla="*/ 438 h 1073"/>
                <a:gd name="T24" fmla="*/ 329 w 334"/>
                <a:gd name="T25" fmla="*/ 471 h 1073"/>
                <a:gd name="T26" fmla="*/ 326 w 334"/>
                <a:gd name="T27" fmla="*/ 505 h 1073"/>
                <a:gd name="T28" fmla="*/ 260 w 334"/>
                <a:gd name="T29" fmla="*/ 996 h 1073"/>
                <a:gd name="T30" fmla="*/ 255 w 334"/>
                <a:gd name="T31" fmla="*/ 1019 h 1073"/>
                <a:gd name="T32" fmla="*/ 247 w 334"/>
                <a:gd name="T33" fmla="*/ 1039 h 1073"/>
                <a:gd name="T34" fmla="*/ 237 w 334"/>
                <a:gd name="T35" fmla="*/ 1052 h 1073"/>
                <a:gd name="T36" fmla="*/ 224 w 334"/>
                <a:gd name="T37" fmla="*/ 1062 h 1073"/>
                <a:gd name="T38" fmla="*/ 208 w 334"/>
                <a:gd name="T39" fmla="*/ 1069 h 1073"/>
                <a:gd name="T40" fmla="*/ 188 w 334"/>
                <a:gd name="T41" fmla="*/ 1072 h 1073"/>
                <a:gd name="T42" fmla="*/ 167 w 334"/>
                <a:gd name="T43" fmla="*/ 1073 h 1073"/>
                <a:gd name="T44" fmla="*/ 145 w 334"/>
                <a:gd name="T45" fmla="*/ 1072 h 1073"/>
                <a:gd name="T46" fmla="*/ 126 w 334"/>
                <a:gd name="T47" fmla="*/ 1069 h 1073"/>
                <a:gd name="T48" fmla="*/ 110 w 334"/>
                <a:gd name="T49" fmla="*/ 1062 h 1073"/>
                <a:gd name="T50" fmla="*/ 96 w 334"/>
                <a:gd name="T51" fmla="*/ 1052 h 1073"/>
                <a:gd name="T52" fmla="*/ 86 w 334"/>
                <a:gd name="T53" fmla="*/ 1039 h 1073"/>
                <a:gd name="T54" fmla="*/ 78 w 334"/>
                <a:gd name="T55" fmla="*/ 1019 h 1073"/>
                <a:gd name="T56" fmla="*/ 74 w 334"/>
                <a:gd name="T57" fmla="*/ 996 h 1073"/>
                <a:gd name="T58" fmla="*/ 8 w 334"/>
                <a:gd name="T59" fmla="*/ 505 h 1073"/>
                <a:gd name="T60" fmla="*/ 5 w 334"/>
                <a:gd name="T61" fmla="*/ 471 h 1073"/>
                <a:gd name="T62" fmla="*/ 1 w 334"/>
                <a:gd name="T63" fmla="*/ 438 h 1073"/>
                <a:gd name="T64" fmla="*/ 0 w 334"/>
                <a:gd name="T65" fmla="*/ 406 h 1073"/>
                <a:gd name="T66" fmla="*/ 0 w 334"/>
                <a:gd name="T67" fmla="*/ 162 h 1073"/>
                <a:gd name="T68" fmla="*/ 2 w 334"/>
                <a:gd name="T69" fmla="*/ 128 h 1073"/>
                <a:gd name="T70" fmla="*/ 8 w 334"/>
                <a:gd name="T71" fmla="*/ 98 h 1073"/>
                <a:gd name="T72" fmla="*/ 19 w 334"/>
                <a:gd name="T73" fmla="*/ 72 h 1073"/>
                <a:gd name="T74" fmla="*/ 34 w 334"/>
                <a:gd name="T75" fmla="*/ 51 h 1073"/>
                <a:gd name="T76" fmla="*/ 53 w 334"/>
                <a:gd name="T77" fmla="*/ 33 h 1073"/>
                <a:gd name="T78" fmla="*/ 76 w 334"/>
                <a:gd name="T79" fmla="*/ 18 h 1073"/>
                <a:gd name="T80" fmla="*/ 103 w 334"/>
                <a:gd name="T81" fmla="*/ 8 h 1073"/>
                <a:gd name="T82" fmla="*/ 133 w 334"/>
                <a:gd name="T83" fmla="*/ 2 h 1073"/>
                <a:gd name="T84" fmla="*/ 167 w 334"/>
                <a:gd name="T85" fmla="*/ 0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34" h="1073">
                  <a:moveTo>
                    <a:pt x="167" y="0"/>
                  </a:moveTo>
                  <a:lnTo>
                    <a:pt x="201" y="2"/>
                  </a:lnTo>
                  <a:lnTo>
                    <a:pt x="230" y="8"/>
                  </a:lnTo>
                  <a:lnTo>
                    <a:pt x="258" y="18"/>
                  </a:lnTo>
                  <a:lnTo>
                    <a:pt x="280" y="33"/>
                  </a:lnTo>
                  <a:lnTo>
                    <a:pt x="300" y="51"/>
                  </a:lnTo>
                  <a:lnTo>
                    <a:pt x="314" y="72"/>
                  </a:lnTo>
                  <a:lnTo>
                    <a:pt x="326" y="98"/>
                  </a:lnTo>
                  <a:lnTo>
                    <a:pt x="331" y="128"/>
                  </a:lnTo>
                  <a:lnTo>
                    <a:pt x="334" y="162"/>
                  </a:lnTo>
                  <a:lnTo>
                    <a:pt x="334" y="406"/>
                  </a:lnTo>
                  <a:lnTo>
                    <a:pt x="332" y="438"/>
                  </a:lnTo>
                  <a:lnTo>
                    <a:pt x="329" y="471"/>
                  </a:lnTo>
                  <a:lnTo>
                    <a:pt x="326" y="505"/>
                  </a:lnTo>
                  <a:lnTo>
                    <a:pt x="260" y="996"/>
                  </a:lnTo>
                  <a:lnTo>
                    <a:pt x="255" y="1019"/>
                  </a:lnTo>
                  <a:lnTo>
                    <a:pt x="247" y="1039"/>
                  </a:lnTo>
                  <a:lnTo>
                    <a:pt x="237" y="1052"/>
                  </a:lnTo>
                  <a:lnTo>
                    <a:pt x="224" y="1062"/>
                  </a:lnTo>
                  <a:lnTo>
                    <a:pt x="208" y="1069"/>
                  </a:lnTo>
                  <a:lnTo>
                    <a:pt x="188" y="1072"/>
                  </a:lnTo>
                  <a:lnTo>
                    <a:pt x="167" y="1073"/>
                  </a:lnTo>
                  <a:lnTo>
                    <a:pt x="145" y="1072"/>
                  </a:lnTo>
                  <a:lnTo>
                    <a:pt x="126" y="1069"/>
                  </a:lnTo>
                  <a:lnTo>
                    <a:pt x="110" y="1062"/>
                  </a:lnTo>
                  <a:lnTo>
                    <a:pt x="96" y="1052"/>
                  </a:lnTo>
                  <a:lnTo>
                    <a:pt x="86" y="1039"/>
                  </a:lnTo>
                  <a:lnTo>
                    <a:pt x="78" y="1019"/>
                  </a:lnTo>
                  <a:lnTo>
                    <a:pt x="74" y="996"/>
                  </a:lnTo>
                  <a:lnTo>
                    <a:pt x="8" y="505"/>
                  </a:lnTo>
                  <a:lnTo>
                    <a:pt x="5" y="471"/>
                  </a:lnTo>
                  <a:lnTo>
                    <a:pt x="1" y="438"/>
                  </a:lnTo>
                  <a:lnTo>
                    <a:pt x="0" y="406"/>
                  </a:lnTo>
                  <a:lnTo>
                    <a:pt x="0" y="162"/>
                  </a:lnTo>
                  <a:lnTo>
                    <a:pt x="2" y="128"/>
                  </a:lnTo>
                  <a:lnTo>
                    <a:pt x="8" y="98"/>
                  </a:lnTo>
                  <a:lnTo>
                    <a:pt x="19" y="72"/>
                  </a:lnTo>
                  <a:lnTo>
                    <a:pt x="34" y="51"/>
                  </a:lnTo>
                  <a:lnTo>
                    <a:pt x="53" y="33"/>
                  </a:lnTo>
                  <a:lnTo>
                    <a:pt x="76" y="18"/>
                  </a:lnTo>
                  <a:lnTo>
                    <a:pt x="103" y="8"/>
                  </a:lnTo>
                  <a:lnTo>
                    <a:pt x="133" y="2"/>
                  </a:lnTo>
                  <a:lnTo>
                    <a:pt x="1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6" name="Freeform 44">
              <a:extLst>
                <a:ext uri="{FF2B5EF4-FFF2-40B4-BE49-F238E27FC236}">
                  <a16:creationId xmlns:a16="http://schemas.microsoft.com/office/drawing/2014/main" id="{CDFC8B3D-D49E-4041-AC35-E09A5AC88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1900" y="2085975"/>
              <a:ext cx="79375" cy="77787"/>
            </a:xfrm>
            <a:custGeom>
              <a:avLst/>
              <a:gdLst>
                <a:gd name="T0" fmla="*/ 174 w 347"/>
                <a:gd name="T1" fmla="*/ 0 h 344"/>
                <a:gd name="T2" fmla="*/ 209 w 347"/>
                <a:gd name="T3" fmla="*/ 4 h 344"/>
                <a:gd name="T4" fmla="*/ 241 w 347"/>
                <a:gd name="T5" fmla="*/ 14 h 344"/>
                <a:gd name="T6" fmla="*/ 270 w 347"/>
                <a:gd name="T7" fmla="*/ 30 h 344"/>
                <a:gd name="T8" fmla="*/ 296 w 347"/>
                <a:gd name="T9" fmla="*/ 50 h 344"/>
                <a:gd name="T10" fmla="*/ 318 w 347"/>
                <a:gd name="T11" fmla="*/ 76 h 344"/>
                <a:gd name="T12" fmla="*/ 334 w 347"/>
                <a:gd name="T13" fmla="*/ 106 h 344"/>
                <a:gd name="T14" fmla="*/ 344 w 347"/>
                <a:gd name="T15" fmla="*/ 138 h 344"/>
                <a:gd name="T16" fmla="*/ 347 w 347"/>
                <a:gd name="T17" fmla="*/ 172 h 344"/>
                <a:gd name="T18" fmla="*/ 344 w 347"/>
                <a:gd name="T19" fmla="*/ 207 h 344"/>
                <a:gd name="T20" fmla="*/ 334 w 347"/>
                <a:gd name="T21" fmla="*/ 240 h 344"/>
                <a:gd name="T22" fmla="*/ 318 w 347"/>
                <a:gd name="T23" fmla="*/ 269 h 344"/>
                <a:gd name="T24" fmla="*/ 296 w 347"/>
                <a:gd name="T25" fmla="*/ 294 h 344"/>
                <a:gd name="T26" fmla="*/ 270 w 347"/>
                <a:gd name="T27" fmla="*/ 315 h 344"/>
                <a:gd name="T28" fmla="*/ 241 w 347"/>
                <a:gd name="T29" fmla="*/ 331 h 344"/>
                <a:gd name="T30" fmla="*/ 209 w 347"/>
                <a:gd name="T31" fmla="*/ 341 h 344"/>
                <a:gd name="T32" fmla="*/ 174 w 347"/>
                <a:gd name="T33" fmla="*/ 344 h 344"/>
                <a:gd name="T34" fmla="*/ 139 w 347"/>
                <a:gd name="T35" fmla="*/ 341 h 344"/>
                <a:gd name="T36" fmla="*/ 107 w 347"/>
                <a:gd name="T37" fmla="*/ 331 h 344"/>
                <a:gd name="T38" fmla="*/ 77 w 347"/>
                <a:gd name="T39" fmla="*/ 315 h 344"/>
                <a:gd name="T40" fmla="*/ 51 w 347"/>
                <a:gd name="T41" fmla="*/ 294 h 344"/>
                <a:gd name="T42" fmla="*/ 30 w 347"/>
                <a:gd name="T43" fmla="*/ 269 h 344"/>
                <a:gd name="T44" fmla="*/ 14 w 347"/>
                <a:gd name="T45" fmla="*/ 240 h 344"/>
                <a:gd name="T46" fmla="*/ 4 w 347"/>
                <a:gd name="T47" fmla="*/ 207 h 344"/>
                <a:gd name="T48" fmla="*/ 0 w 347"/>
                <a:gd name="T49" fmla="*/ 172 h 344"/>
                <a:gd name="T50" fmla="*/ 4 w 347"/>
                <a:gd name="T51" fmla="*/ 138 h 344"/>
                <a:gd name="T52" fmla="*/ 14 w 347"/>
                <a:gd name="T53" fmla="*/ 106 h 344"/>
                <a:gd name="T54" fmla="*/ 30 w 347"/>
                <a:gd name="T55" fmla="*/ 76 h 344"/>
                <a:gd name="T56" fmla="*/ 51 w 347"/>
                <a:gd name="T57" fmla="*/ 50 h 344"/>
                <a:gd name="T58" fmla="*/ 77 w 347"/>
                <a:gd name="T59" fmla="*/ 30 h 344"/>
                <a:gd name="T60" fmla="*/ 107 w 347"/>
                <a:gd name="T61" fmla="*/ 14 h 344"/>
                <a:gd name="T62" fmla="*/ 139 w 347"/>
                <a:gd name="T63" fmla="*/ 4 h 344"/>
                <a:gd name="T64" fmla="*/ 174 w 347"/>
                <a:gd name="T65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47" h="344">
                  <a:moveTo>
                    <a:pt x="174" y="0"/>
                  </a:moveTo>
                  <a:lnTo>
                    <a:pt x="209" y="4"/>
                  </a:lnTo>
                  <a:lnTo>
                    <a:pt x="241" y="14"/>
                  </a:lnTo>
                  <a:lnTo>
                    <a:pt x="270" y="30"/>
                  </a:lnTo>
                  <a:lnTo>
                    <a:pt x="296" y="50"/>
                  </a:lnTo>
                  <a:lnTo>
                    <a:pt x="318" y="76"/>
                  </a:lnTo>
                  <a:lnTo>
                    <a:pt x="334" y="106"/>
                  </a:lnTo>
                  <a:lnTo>
                    <a:pt x="344" y="138"/>
                  </a:lnTo>
                  <a:lnTo>
                    <a:pt x="347" y="172"/>
                  </a:lnTo>
                  <a:lnTo>
                    <a:pt x="344" y="207"/>
                  </a:lnTo>
                  <a:lnTo>
                    <a:pt x="334" y="240"/>
                  </a:lnTo>
                  <a:lnTo>
                    <a:pt x="318" y="269"/>
                  </a:lnTo>
                  <a:lnTo>
                    <a:pt x="296" y="294"/>
                  </a:lnTo>
                  <a:lnTo>
                    <a:pt x="270" y="315"/>
                  </a:lnTo>
                  <a:lnTo>
                    <a:pt x="241" y="331"/>
                  </a:lnTo>
                  <a:lnTo>
                    <a:pt x="209" y="341"/>
                  </a:lnTo>
                  <a:lnTo>
                    <a:pt x="174" y="344"/>
                  </a:lnTo>
                  <a:lnTo>
                    <a:pt x="139" y="341"/>
                  </a:lnTo>
                  <a:lnTo>
                    <a:pt x="107" y="331"/>
                  </a:lnTo>
                  <a:lnTo>
                    <a:pt x="77" y="315"/>
                  </a:lnTo>
                  <a:lnTo>
                    <a:pt x="51" y="294"/>
                  </a:lnTo>
                  <a:lnTo>
                    <a:pt x="30" y="269"/>
                  </a:lnTo>
                  <a:lnTo>
                    <a:pt x="14" y="240"/>
                  </a:lnTo>
                  <a:lnTo>
                    <a:pt x="4" y="207"/>
                  </a:lnTo>
                  <a:lnTo>
                    <a:pt x="0" y="172"/>
                  </a:lnTo>
                  <a:lnTo>
                    <a:pt x="4" y="138"/>
                  </a:lnTo>
                  <a:lnTo>
                    <a:pt x="14" y="106"/>
                  </a:lnTo>
                  <a:lnTo>
                    <a:pt x="30" y="76"/>
                  </a:lnTo>
                  <a:lnTo>
                    <a:pt x="51" y="50"/>
                  </a:lnTo>
                  <a:lnTo>
                    <a:pt x="77" y="30"/>
                  </a:lnTo>
                  <a:lnTo>
                    <a:pt x="107" y="14"/>
                  </a:lnTo>
                  <a:lnTo>
                    <a:pt x="139" y="4"/>
                  </a:lnTo>
                  <a:lnTo>
                    <a:pt x="1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7" name="Freeform 49">
            <a:extLst>
              <a:ext uri="{FF2B5EF4-FFF2-40B4-BE49-F238E27FC236}">
                <a16:creationId xmlns:a16="http://schemas.microsoft.com/office/drawing/2014/main" id="{6EE429DE-011C-3948-A4F3-8BE2DC33BE8C}"/>
              </a:ext>
            </a:extLst>
          </p:cNvPr>
          <p:cNvSpPr>
            <a:spLocks noEditPoints="1"/>
          </p:cNvSpPr>
          <p:nvPr/>
        </p:nvSpPr>
        <p:spPr bwMode="auto">
          <a:xfrm>
            <a:off x="7515081" y="2500313"/>
            <a:ext cx="615949" cy="615949"/>
          </a:xfrm>
          <a:custGeom>
            <a:avLst/>
            <a:gdLst>
              <a:gd name="T0" fmla="*/ 2959 w 3962"/>
              <a:gd name="T1" fmla="*/ 2546 h 3963"/>
              <a:gd name="T2" fmla="*/ 3397 w 3962"/>
              <a:gd name="T3" fmla="*/ 2984 h 3963"/>
              <a:gd name="T4" fmla="*/ 3464 w 3962"/>
              <a:gd name="T5" fmla="*/ 3124 h 3963"/>
              <a:gd name="T6" fmla="*/ 3343 w 3962"/>
              <a:gd name="T7" fmla="*/ 3219 h 3963"/>
              <a:gd name="T8" fmla="*/ 2736 w 3962"/>
              <a:gd name="T9" fmla="*/ 3150 h 3963"/>
              <a:gd name="T10" fmla="*/ 2752 w 3962"/>
              <a:gd name="T11" fmla="*/ 2523 h 3963"/>
              <a:gd name="T12" fmla="*/ 2896 w 3962"/>
              <a:gd name="T13" fmla="*/ 2232 h 3963"/>
              <a:gd name="T14" fmla="*/ 2500 w 3962"/>
              <a:gd name="T15" fmla="*/ 2399 h 3963"/>
              <a:gd name="T16" fmla="*/ 2262 w 3962"/>
              <a:gd name="T17" fmla="*/ 2752 h 3963"/>
              <a:gd name="T18" fmla="*/ 2262 w 3962"/>
              <a:gd name="T19" fmla="*/ 3193 h 3963"/>
              <a:gd name="T20" fmla="*/ 2500 w 3962"/>
              <a:gd name="T21" fmla="*/ 3544 h 3963"/>
              <a:gd name="T22" fmla="*/ 2896 w 3962"/>
              <a:gd name="T23" fmla="*/ 3711 h 3963"/>
              <a:gd name="T24" fmla="*/ 3325 w 3962"/>
              <a:gd name="T25" fmla="*/ 3625 h 3963"/>
              <a:gd name="T26" fmla="*/ 3625 w 3962"/>
              <a:gd name="T27" fmla="*/ 3325 h 3963"/>
              <a:gd name="T28" fmla="*/ 3711 w 3962"/>
              <a:gd name="T29" fmla="*/ 2896 h 3963"/>
              <a:gd name="T30" fmla="*/ 3544 w 3962"/>
              <a:gd name="T31" fmla="*/ 2500 h 3963"/>
              <a:gd name="T32" fmla="*/ 3193 w 3962"/>
              <a:gd name="T33" fmla="*/ 2262 h 3963"/>
              <a:gd name="T34" fmla="*/ 1734 w 3962"/>
              <a:gd name="T35" fmla="*/ 2724 h 3963"/>
              <a:gd name="T36" fmla="*/ 495 w 3962"/>
              <a:gd name="T37" fmla="*/ 2724 h 3963"/>
              <a:gd name="T38" fmla="*/ 3300 w 3962"/>
              <a:gd name="T39" fmla="*/ 2037 h 3963"/>
              <a:gd name="T40" fmla="*/ 3700 w 3962"/>
              <a:gd name="T41" fmla="*/ 2300 h 3963"/>
              <a:gd name="T42" fmla="*/ 3930 w 3962"/>
              <a:gd name="T43" fmla="*/ 2722 h 3963"/>
              <a:gd name="T44" fmla="*/ 3930 w 3962"/>
              <a:gd name="T45" fmla="*/ 3222 h 3963"/>
              <a:gd name="T46" fmla="*/ 3700 w 3962"/>
              <a:gd name="T47" fmla="*/ 3643 h 3963"/>
              <a:gd name="T48" fmla="*/ 3300 w 3962"/>
              <a:gd name="T49" fmla="*/ 3907 h 3963"/>
              <a:gd name="T50" fmla="*/ 2802 w 3962"/>
              <a:gd name="T51" fmla="*/ 3948 h 3963"/>
              <a:gd name="T52" fmla="*/ 2361 w 3962"/>
              <a:gd name="T53" fmla="*/ 3752 h 3963"/>
              <a:gd name="T54" fmla="*/ 2067 w 3962"/>
              <a:gd name="T55" fmla="*/ 3376 h 3963"/>
              <a:gd name="T56" fmla="*/ 1984 w 3962"/>
              <a:gd name="T57" fmla="*/ 2887 h 3963"/>
              <a:gd name="T58" fmla="*/ 2144 w 3962"/>
              <a:gd name="T59" fmla="*/ 2426 h 3963"/>
              <a:gd name="T60" fmla="*/ 2495 w 3962"/>
              <a:gd name="T61" fmla="*/ 2103 h 3963"/>
              <a:gd name="T62" fmla="*/ 2972 w 3962"/>
              <a:gd name="T63" fmla="*/ 1982 h 3963"/>
              <a:gd name="T64" fmla="*/ 1238 w 3962"/>
              <a:gd name="T65" fmla="*/ 1486 h 3963"/>
              <a:gd name="T66" fmla="*/ 990 w 3962"/>
              <a:gd name="T67" fmla="*/ 1486 h 3963"/>
              <a:gd name="T68" fmla="*/ 371 w 3962"/>
              <a:gd name="T69" fmla="*/ 619 h 3963"/>
              <a:gd name="T70" fmla="*/ 473 w 3962"/>
              <a:gd name="T71" fmla="*/ 819 h 3963"/>
              <a:gd name="T72" fmla="*/ 697 w 3962"/>
              <a:gd name="T73" fmla="*/ 854 h 3963"/>
              <a:gd name="T74" fmla="*/ 854 w 3962"/>
              <a:gd name="T75" fmla="*/ 697 h 3963"/>
              <a:gd name="T76" fmla="*/ 2355 w 3962"/>
              <a:gd name="T77" fmla="*/ 659 h 3963"/>
              <a:gd name="T78" fmla="*/ 2487 w 3962"/>
              <a:gd name="T79" fmla="*/ 839 h 3963"/>
              <a:gd name="T80" fmla="*/ 2714 w 3962"/>
              <a:gd name="T81" fmla="*/ 839 h 3963"/>
              <a:gd name="T82" fmla="*/ 2844 w 3962"/>
              <a:gd name="T83" fmla="*/ 659 h 3963"/>
              <a:gd name="T84" fmla="*/ 3074 w 3962"/>
              <a:gd name="T85" fmla="*/ 526 h 3963"/>
              <a:gd name="T86" fmla="*/ 3215 w 3962"/>
              <a:gd name="T87" fmla="*/ 724 h 3963"/>
              <a:gd name="T88" fmla="*/ 248 w 3962"/>
              <a:gd name="T89" fmla="*/ 2947 h 3963"/>
              <a:gd name="T90" fmla="*/ 268 w 3962"/>
              <a:gd name="T91" fmla="*/ 3219 h 3963"/>
              <a:gd name="T92" fmla="*/ 52 w 3962"/>
              <a:gd name="T93" fmla="*/ 3108 h 3963"/>
              <a:gd name="T94" fmla="*/ 3 w 3962"/>
              <a:gd name="T95" fmla="*/ 724 h 3963"/>
              <a:gd name="T96" fmla="*/ 144 w 3962"/>
              <a:gd name="T97" fmla="*/ 526 h 3963"/>
              <a:gd name="T98" fmla="*/ 2654 w 3962"/>
              <a:gd name="T99" fmla="*/ 13 h 3963"/>
              <a:gd name="T100" fmla="*/ 2724 w 3962"/>
              <a:gd name="T101" fmla="*/ 619 h 3963"/>
              <a:gd name="T102" fmla="*/ 2629 w 3962"/>
              <a:gd name="T103" fmla="*/ 739 h 3963"/>
              <a:gd name="T104" fmla="*/ 2489 w 3962"/>
              <a:gd name="T105" fmla="*/ 673 h 3963"/>
              <a:gd name="T106" fmla="*/ 2503 w 3962"/>
              <a:gd name="T107" fmla="*/ 47 h 3963"/>
              <a:gd name="T108" fmla="*/ 647 w 3962"/>
              <a:gd name="T109" fmla="*/ 3 h 3963"/>
              <a:gd name="T110" fmla="*/ 743 w 3962"/>
              <a:gd name="T111" fmla="*/ 124 h 3963"/>
              <a:gd name="T112" fmla="*/ 673 w 3962"/>
              <a:gd name="T113" fmla="*/ 730 h 3963"/>
              <a:gd name="T114" fmla="*/ 523 w 3962"/>
              <a:gd name="T115" fmla="*/ 696 h 3963"/>
              <a:gd name="T116" fmla="*/ 508 w 3962"/>
              <a:gd name="T117" fmla="*/ 69 h 3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962" h="3963">
                <a:moveTo>
                  <a:pt x="2848" y="2477"/>
                </a:moveTo>
                <a:lnTo>
                  <a:pt x="2876" y="2479"/>
                </a:lnTo>
                <a:lnTo>
                  <a:pt x="2902" y="2489"/>
                </a:lnTo>
                <a:lnTo>
                  <a:pt x="2925" y="2503"/>
                </a:lnTo>
                <a:lnTo>
                  <a:pt x="2944" y="2523"/>
                </a:lnTo>
                <a:lnTo>
                  <a:pt x="2959" y="2546"/>
                </a:lnTo>
                <a:lnTo>
                  <a:pt x="2968" y="2572"/>
                </a:lnTo>
                <a:lnTo>
                  <a:pt x="2972" y="2600"/>
                </a:lnTo>
                <a:lnTo>
                  <a:pt x="2972" y="2972"/>
                </a:lnTo>
                <a:lnTo>
                  <a:pt x="3343" y="2972"/>
                </a:lnTo>
                <a:lnTo>
                  <a:pt x="3371" y="2975"/>
                </a:lnTo>
                <a:lnTo>
                  <a:pt x="3397" y="2984"/>
                </a:lnTo>
                <a:lnTo>
                  <a:pt x="3420" y="2999"/>
                </a:lnTo>
                <a:lnTo>
                  <a:pt x="3440" y="3018"/>
                </a:lnTo>
                <a:lnTo>
                  <a:pt x="3454" y="3041"/>
                </a:lnTo>
                <a:lnTo>
                  <a:pt x="3464" y="3067"/>
                </a:lnTo>
                <a:lnTo>
                  <a:pt x="3467" y="3096"/>
                </a:lnTo>
                <a:lnTo>
                  <a:pt x="3464" y="3124"/>
                </a:lnTo>
                <a:lnTo>
                  <a:pt x="3454" y="3150"/>
                </a:lnTo>
                <a:lnTo>
                  <a:pt x="3440" y="3173"/>
                </a:lnTo>
                <a:lnTo>
                  <a:pt x="3420" y="3193"/>
                </a:lnTo>
                <a:lnTo>
                  <a:pt x="3397" y="3207"/>
                </a:lnTo>
                <a:lnTo>
                  <a:pt x="3371" y="3217"/>
                </a:lnTo>
                <a:lnTo>
                  <a:pt x="3343" y="3219"/>
                </a:lnTo>
                <a:lnTo>
                  <a:pt x="2848" y="3219"/>
                </a:lnTo>
                <a:lnTo>
                  <a:pt x="2819" y="3217"/>
                </a:lnTo>
                <a:lnTo>
                  <a:pt x="2794" y="3207"/>
                </a:lnTo>
                <a:lnTo>
                  <a:pt x="2771" y="3193"/>
                </a:lnTo>
                <a:lnTo>
                  <a:pt x="2752" y="3173"/>
                </a:lnTo>
                <a:lnTo>
                  <a:pt x="2736" y="3150"/>
                </a:lnTo>
                <a:lnTo>
                  <a:pt x="2727" y="3124"/>
                </a:lnTo>
                <a:lnTo>
                  <a:pt x="2724" y="3096"/>
                </a:lnTo>
                <a:lnTo>
                  <a:pt x="2724" y="2600"/>
                </a:lnTo>
                <a:lnTo>
                  <a:pt x="2727" y="2572"/>
                </a:lnTo>
                <a:lnTo>
                  <a:pt x="2736" y="2546"/>
                </a:lnTo>
                <a:lnTo>
                  <a:pt x="2752" y="2523"/>
                </a:lnTo>
                <a:lnTo>
                  <a:pt x="2771" y="2503"/>
                </a:lnTo>
                <a:lnTo>
                  <a:pt x="2794" y="2489"/>
                </a:lnTo>
                <a:lnTo>
                  <a:pt x="2819" y="2479"/>
                </a:lnTo>
                <a:lnTo>
                  <a:pt x="2848" y="2477"/>
                </a:lnTo>
                <a:close/>
                <a:moveTo>
                  <a:pt x="2972" y="2229"/>
                </a:moveTo>
                <a:lnTo>
                  <a:pt x="2896" y="2232"/>
                </a:lnTo>
                <a:lnTo>
                  <a:pt x="2821" y="2244"/>
                </a:lnTo>
                <a:lnTo>
                  <a:pt x="2750" y="2262"/>
                </a:lnTo>
                <a:lnTo>
                  <a:pt x="2683" y="2288"/>
                </a:lnTo>
                <a:lnTo>
                  <a:pt x="2618" y="2319"/>
                </a:lnTo>
                <a:lnTo>
                  <a:pt x="2556" y="2356"/>
                </a:lnTo>
                <a:lnTo>
                  <a:pt x="2500" y="2399"/>
                </a:lnTo>
                <a:lnTo>
                  <a:pt x="2447" y="2447"/>
                </a:lnTo>
                <a:lnTo>
                  <a:pt x="2399" y="2500"/>
                </a:lnTo>
                <a:lnTo>
                  <a:pt x="2355" y="2556"/>
                </a:lnTo>
                <a:lnTo>
                  <a:pt x="2318" y="2618"/>
                </a:lnTo>
                <a:lnTo>
                  <a:pt x="2287" y="2683"/>
                </a:lnTo>
                <a:lnTo>
                  <a:pt x="2262" y="2752"/>
                </a:lnTo>
                <a:lnTo>
                  <a:pt x="2243" y="2823"/>
                </a:lnTo>
                <a:lnTo>
                  <a:pt x="2232" y="2896"/>
                </a:lnTo>
                <a:lnTo>
                  <a:pt x="2229" y="2972"/>
                </a:lnTo>
                <a:lnTo>
                  <a:pt x="2232" y="3048"/>
                </a:lnTo>
                <a:lnTo>
                  <a:pt x="2243" y="3122"/>
                </a:lnTo>
                <a:lnTo>
                  <a:pt x="2262" y="3193"/>
                </a:lnTo>
                <a:lnTo>
                  <a:pt x="2287" y="3261"/>
                </a:lnTo>
                <a:lnTo>
                  <a:pt x="2318" y="3325"/>
                </a:lnTo>
                <a:lnTo>
                  <a:pt x="2355" y="3387"/>
                </a:lnTo>
                <a:lnTo>
                  <a:pt x="2399" y="3444"/>
                </a:lnTo>
                <a:lnTo>
                  <a:pt x="2447" y="3497"/>
                </a:lnTo>
                <a:lnTo>
                  <a:pt x="2500" y="3544"/>
                </a:lnTo>
                <a:lnTo>
                  <a:pt x="2556" y="3588"/>
                </a:lnTo>
                <a:lnTo>
                  <a:pt x="2618" y="3625"/>
                </a:lnTo>
                <a:lnTo>
                  <a:pt x="2683" y="3657"/>
                </a:lnTo>
                <a:lnTo>
                  <a:pt x="2750" y="3682"/>
                </a:lnTo>
                <a:lnTo>
                  <a:pt x="2821" y="3700"/>
                </a:lnTo>
                <a:lnTo>
                  <a:pt x="2896" y="3711"/>
                </a:lnTo>
                <a:lnTo>
                  <a:pt x="2972" y="3714"/>
                </a:lnTo>
                <a:lnTo>
                  <a:pt x="3048" y="3711"/>
                </a:lnTo>
                <a:lnTo>
                  <a:pt x="3121" y="3700"/>
                </a:lnTo>
                <a:lnTo>
                  <a:pt x="3193" y="3682"/>
                </a:lnTo>
                <a:lnTo>
                  <a:pt x="3260" y="3657"/>
                </a:lnTo>
                <a:lnTo>
                  <a:pt x="3325" y="3625"/>
                </a:lnTo>
                <a:lnTo>
                  <a:pt x="3386" y="3588"/>
                </a:lnTo>
                <a:lnTo>
                  <a:pt x="3444" y="3544"/>
                </a:lnTo>
                <a:lnTo>
                  <a:pt x="3496" y="3497"/>
                </a:lnTo>
                <a:lnTo>
                  <a:pt x="3544" y="3444"/>
                </a:lnTo>
                <a:lnTo>
                  <a:pt x="3588" y="3387"/>
                </a:lnTo>
                <a:lnTo>
                  <a:pt x="3625" y="3325"/>
                </a:lnTo>
                <a:lnTo>
                  <a:pt x="3656" y="3261"/>
                </a:lnTo>
                <a:lnTo>
                  <a:pt x="3680" y="3193"/>
                </a:lnTo>
                <a:lnTo>
                  <a:pt x="3700" y="3122"/>
                </a:lnTo>
                <a:lnTo>
                  <a:pt x="3711" y="3048"/>
                </a:lnTo>
                <a:lnTo>
                  <a:pt x="3714" y="2972"/>
                </a:lnTo>
                <a:lnTo>
                  <a:pt x="3711" y="2896"/>
                </a:lnTo>
                <a:lnTo>
                  <a:pt x="3700" y="2823"/>
                </a:lnTo>
                <a:lnTo>
                  <a:pt x="3680" y="2752"/>
                </a:lnTo>
                <a:lnTo>
                  <a:pt x="3656" y="2683"/>
                </a:lnTo>
                <a:lnTo>
                  <a:pt x="3625" y="2618"/>
                </a:lnTo>
                <a:lnTo>
                  <a:pt x="3588" y="2556"/>
                </a:lnTo>
                <a:lnTo>
                  <a:pt x="3544" y="2500"/>
                </a:lnTo>
                <a:lnTo>
                  <a:pt x="3496" y="2447"/>
                </a:lnTo>
                <a:lnTo>
                  <a:pt x="3444" y="2399"/>
                </a:lnTo>
                <a:lnTo>
                  <a:pt x="3386" y="2356"/>
                </a:lnTo>
                <a:lnTo>
                  <a:pt x="3325" y="2319"/>
                </a:lnTo>
                <a:lnTo>
                  <a:pt x="3260" y="2288"/>
                </a:lnTo>
                <a:lnTo>
                  <a:pt x="3193" y="2262"/>
                </a:lnTo>
                <a:lnTo>
                  <a:pt x="3121" y="2244"/>
                </a:lnTo>
                <a:lnTo>
                  <a:pt x="3048" y="2232"/>
                </a:lnTo>
                <a:lnTo>
                  <a:pt x="2972" y="2229"/>
                </a:lnTo>
                <a:close/>
                <a:moveTo>
                  <a:pt x="1238" y="2229"/>
                </a:moveTo>
                <a:lnTo>
                  <a:pt x="1734" y="2229"/>
                </a:lnTo>
                <a:lnTo>
                  <a:pt x="1734" y="2724"/>
                </a:lnTo>
                <a:lnTo>
                  <a:pt x="1238" y="2724"/>
                </a:lnTo>
                <a:lnTo>
                  <a:pt x="1238" y="2229"/>
                </a:lnTo>
                <a:close/>
                <a:moveTo>
                  <a:pt x="495" y="2229"/>
                </a:moveTo>
                <a:lnTo>
                  <a:pt x="990" y="2229"/>
                </a:lnTo>
                <a:lnTo>
                  <a:pt x="990" y="2724"/>
                </a:lnTo>
                <a:lnTo>
                  <a:pt x="495" y="2724"/>
                </a:lnTo>
                <a:lnTo>
                  <a:pt x="495" y="2229"/>
                </a:lnTo>
                <a:close/>
                <a:moveTo>
                  <a:pt x="2972" y="1982"/>
                </a:moveTo>
                <a:lnTo>
                  <a:pt x="3058" y="1985"/>
                </a:lnTo>
                <a:lnTo>
                  <a:pt x="3141" y="1996"/>
                </a:lnTo>
                <a:lnTo>
                  <a:pt x="3221" y="2013"/>
                </a:lnTo>
                <a:lnTo>
                  <a:pt x="3300" y="2037"/>
                </a:lnTo>
                <a:lnTo>
                  <a:pt x="3376" y="2067"/>
                </a:lnTo>
                <a:lnTo>
                  <a:pt x="3448" y="2103"/>
                </a:lnTo>
                <a:lnTo>
                  <a:pt x="3517" y="2144"/>
                </a:lnTo>
                <a:lnTo>
                  <a:pt x="3582" y="2191"/>
                </a:lnTo>
                <a:lnTo>
                  <a:pt x="3643" y="2243"/>
                </a:lnTo>
                <a:lnTo>
                  <a:pt x="3700" y="2300"/>
                </a:lnTo>
                <a:lnTo>
                  <a:pt x="3752" y="2361"/>
                </a:lnTo>
                <a:lnTo>
                  <a:pt x="3799" y="2426"/>
                </a:lnTo>
                <a:lnTo>
                  <a:pt x="3841" y="2495"/>
                </a:lnTo>
                <a:lnTo>
                  <a:pt x="3876" y="2567"/>
                </a:lnTo>
                <a:lnTo>
                  <a:pt x="3906" y="2643"/>
                </a:lnTo>
                <a:lnTo>
                  <a:pt x="3930" y="2722"/>
                </a:lnTo>
                <a:lnTo>
                  <a:pt x="3948" y="2803"/>
                </a:lnTo>
                <a:lnTo>
                  <a:pt x="3959" y="2887"/>
                </a:lnTo>
                <a:lnTo>
                  <a:pt x="3962" y="2972"/>
                </a:lnTo>
                <a:lnTo>
                  <a:pt x="3959" y="3058"/>
                </a:lnTo>
                <a:lnTo>
                  <a:pt x="3948" y="3141"/>
                </a:lnTo>
                <a:lnTo>
                  <a:pt x="3930" y="3222"/>
                </a:lnTo>
                <a:lnTo>
                  <a:pt x="3906" y="3300"/>
                </a:lnTo>
                <a:lnTo>
                  <a:pt x="3876" y="3376"/>
                </a:lnTo>
                <a:lnTo>
                  <a:pt x="3841" y="3448"/>
                </a:lnTo>
                <a:lnTo>
                  <a:pt x="3799" y="3518"/>
                </a:lnTo>
                <a:lnTo>
                  <a:pt x="3752" y="3583"/>
                </a:lnTo>
                <a:lnTo>
                  <a:pt x="3700" y="3643"/>
                </a:lnTo>
                <a:lnTo>
                  <a:pt x="3643" y="3700"/>
                </a:lnTo>
                <a:lnTo>
                  <a:pt x="3582" y="3752"/>
                </a:lnTo>
                <a:lnTo>
                  <a:pt x="3517" y="3799"/>
                </a:lnTo>
                <a:lnTo>
                  <a:pt x="3448" y="3841"/>
                </a:lnTo>
                <a:lnTo>
                  <a:pt x="3376" y="3877"/>
                </a:lnTo>
                <a:lnTo>
                  <a:pt x="3300" y="3907"/>
                </a:lnTo>
                <a:lnTo>
                  <a:pt x="3221" y="3931"/>
                </a:lnTo>
                <a:lnTo>
                  <a:pt x="3141" y="3948"/>
                </a:lnTo>
                <a:lnTo>
                  <a:pt x="3058" y="3959"/>
                </a:lnTo>
                <a:lnTo>
                  <a:pt x="2972" y="3963"/>
                </a:lnTo>
                <a:lnTo>
                  <a:pt x="2886" y="3959"/>
                </a:lnTo>
                <a:lnTo>
                  <a:pt x="2802" y="3948"/>
                </a:lnTo>
                <a:lnTo>
                  <a:pt x="2721" y="3931"/>
                </a:lnTo>
                <a:lnTo>
                  <a:pt x="2643" y="3907"/>
                </a:lnTo>
                <a:lnTo>
                  <a:pt x="2567" y="3877"/>
                </a:lnTo>
                <a:lnTo>
                  <a:pt x="2495" y="3841"/>
                </a:lnTo>
                <a:lnTo>
                  <a:pt x="2426" y="3799"/>
                </a:lnTo>
                <a:lnTo>
                  <a:pt x="2361" y="3752"/>
                </a:lnTo>
                <a:lnTo>
                  <a:pt x="2300" y="3700"/>
                </a:lnTo>
                <a:lnTo>
                  <a:pt x="2243" y="3643"/>
                </a:lnTo>
                <a:lnTo>
                  <a:pt x="2191" y="3583"/>
                </a:lnTo>
                <a:lnTo>
                  <a:pt x="2144" y="3518"/>
                </a:lnTo>
                <a:lnTo>
                  <a:pt x="2103" y="3448"/>
                </a:lnTo>
                <a:lnTo>
                  <a:pt x="2067" y="3376"/>
                </a:lnTo>
                <a:lnTo>
                  <a:pt x="2037" y="3300"/>
                </a:lnTo>
                <a:lnTo>
                  <a:pt x="2013" y="3222"/>
                </a:lnTo>
                <a:lnTo>
                  <a:pt x="1995" y="3141"/>
                </a:lnTo>
                <a:lnTo>
                  <a:pt x="1984" y="3058"/>
                </a:lnTo>
                <a:lnTo>
                  <a:pt x="1980" y="2972"/>
                </a:lnTo>
                <a:lnTo>
                  <a:pt x="1984" y="2887"/>
                </a:lnTo>
                <a:lnTo>
                  <a:pt x="1995" y="2803"/>
                </a:lnTo>
                <a:lnTo>
                  <a:pt x="2013" y="2722"/>
                </a:lnTo>
                <a:lnTo>
                  <a:pt x="2037" y="2643"/>
                </a:lnTo>
                <a:lnTo>
                  <a:pt x="2067" y="2567"/>
                </a:lnTo>
                <a:lnTo>
                  <a:pt x="2103" y="2495"/>
                </a:lnTo>
                <a:lnTo>
                  <a:pt x="2144" y="2426"/>
                </a:lnTo>
                <a:lnTo>
                  <a:pt x="2191" y="2361"/>
                </a:lnTo>
                <a:lnTo>
                  <a:pt x="2243" y="2300"/>
                </a:lnTo>
                <a:lnTo>
                  <a:pt x="2300" y="2243"/>
                </a:lnTo>
                <a:lnTo>
                  <a:pt x="2361" y="2191"/>
                </a:lnTo>
                <a:lnTo>
                  <a:pt x="2426" y="2144"/>
                </a:lnTo>
                <a:lnTo>
                  <a:pt x="2495" y="2103"/>
                </a:lnTo>
                <a:lnTo>
                  <a:pt x="2567" y="2067"/>
                </a:lnTo>
                <a:lnTo>
                  <a:pt x="2643" y="2037"/>
                </a:lnTo>
                <a:lnTo>
                  <a:pt x="2721" y="2013"/>
                </a:lnTo>
                <a:lnTo>
                  <a:pt x="2802" y="1996"/>
                </a:lnTo>
                <a:lnTo>
                  <a:pt x="2886" y="1985"/>
                </a:lnTo>
                <a:lnTo>
                  <a:pt x="2972" y="1982"/>
                </a:lnTo>
                <a:close/>
                <a:moveTo>
                  <a:pt x="1980" y="1486"/>
                </a:moveTo>
                <a:lnTo>
                  <a:pt x="2476" y="1486"/>
                </a:lnTo>
                <a:lnTo>
                  <a:pt x="2476" y="1982"/>
                </a:lnTo>
                <a:lnTo>
                  <a:pt x="1980" y="1982"/>
                </a:lnTo>
                <a:lnTo>
                  <a:pt x="1980" y="1486"/>
                </a:lnTo>
                <a:close/>
                <a:moveTo>
                  <a:pt x="1238" y="1486"/>
                </a:moveTo>
                <a:lnTo>
                  <a:pt x="1734" y="1486"/>
                </a:lnTo>
                <a:lnTo>
                  <a:pt x="1734" y="1982"/>
                </a:lnTo>
                <a:lnTo>
                  <a:pt x="1238" y="1982"/>
                </a:lnTo>
                <a:lnTo>
                  <a:pt x="1238" y="1486"/>
                </a:lnTo>
                <a:close/>
                <a:moveTo>
                  <a:pt x="495" y="1486"/>
                </a:moveTo>
                <a:lnTo>
                  <a:pt x="990" y="1486"/>
                </a:lnTo>
                <a:lnTo>
                  <a:pt x="990" y="1982"/>
                </a:lnTo>
                <a:lnTo>
                  <a:pt x="495" y="1982"/>
                </a:lnTo>
                <a:lnTo>
                  <a:pt x="495" y="1486"/>
                </a:lnTo>
                <a:close/>
                <a:moveTo>
                  <a:pt x="268" y="495"/>
                </a:moveTo>
                <a:lnTo>
                  <a:pt x="371" y="495"/>
                </a:lnTo>
                <a:lnTo>
                  <a:pt x="371" y="619"/>
                </a:lnTo>
                <a:lnTo>
                  <a:pt x="374" y="659"/>
                </a:lnTo>
                <a:lnTo>
                  <a:pt x="384" y="697"/>
                </a:lnTo>
                <a:lnTo>
                  <a:pt x="399" y="732"/>
                </a:lnTo>
                <a:lnTo>
                  <a:pt x="419" y="765"/>
                </a:lnTo>
                <a:lnTo>
                  <a:pt x="444" y="794"/>
                </a:lnTo>
                <a:lnTo>
                  <a:pt x="473" y="819"/>
                </a:lnTo>
                <a:lnTo>
                  <a:pt x="505" y="839"/>
                </a:lnTo>
                <a:lnTo>
                  <a:pt x="541" y="854"/>
                </a:lnTo>
                <a:lnTo>
                  <a:pt x="579" y="864"/>
                </a:lnTo>
                <a:lnTo>
                  <a:pt x="619" y="867"/>
                </a:lnTo>
                <a:lnTo>
                  <a:pt x="659" y="864"/>
                </a:lnTo>
                <a:lnTo>
                  <a:pt x="697" y="854"/>
                </a:lnTo>
                <a:lnTo>
                  <a:pt x="732" y="839"/>
                </a:lnTo>
                <a:lnTo>
                  <a:pt x="765" y="819"/>
                </a:lnTo>
                <a:lnTo>
                  <a:pt x="794" y="794"/>
                </a:lnTo>
                <a:lnTo>
                  <a:pt x="819" y="765"/>
                </a:lnTo>
                <a:lnTo>
                  <a:pt x="838" y="732"/>
                </a:lnTo>
                <a:lnTo>
                  <a:pt x="854" y="697"/>
                </a:lnTo>
                <a:lnTo>
                  <a:pt x="864" y="659"/>
                </a:lnTo>
                <a:lnTo>
                  <a:pt x="866" y="619"/>
                </a:lnTo>
                <a:lnTo>
                  <a:pt x="866" y="495"/>
                </a:lnTo>
                <a:lnTo>
                  <a:pt x="2353" y="495"/>
                </a:lnTo>
                <a:lnTo>
                  <a:pt x="2353" y="619"/>
                </a:lnTo>
                <a:lnTo>
                  <a:pt x="2355" y="659"/>
                </a:lnTo>
                <a:lnTo>
                  <a:pt x="2365" y="697"/>
                </a:lnTo>
                <a:lnTo>
                  <a:pt x="2380" y="732"/>
                </a:lnTo>
                <a:lnTo>
                  <a:pt x="2400" y="765"/>
                </a:lnTo>
                <a:lnTo>
                  <a:pt x="2425" y="794"/>
                </a:lnTo>
                <a:lnTo>
                  <a:pt x="2454" y="819"/>
                </a:lnTo>
                <a:lnTo>
                  <a:pt x="2487" y="839"/>
                </a:lnTo>
                <a:lnTo>
                  <a:pt x="2521" y="854"/>
                </a:lnTo>
                <a:lnTo>
                  <a:pt x="2560" y="864"/>
                </a:lnTo>
                <a:lnTo>
                  <a:pt x="2600" y="867"/>
                </a:lnTo>
                <a:lnTo>
                  <a:pt x="2641" y="864"/>
                </a:lnTo>
                <a:lnTo>
                  <a:pt x="2678" y="854"/>
                </a:lnTo>
                <a:lnTo>
                  <a:pt x="2714" y="839"/>
                </a:lnTo>
                <a:lnTo>
                  <a:pt x="2747" y="819"/>
                </a:lnTo>
                <a:lnTo>
                  <a:pt x="2776" y="794"/>
                </a:lnTo>
                <a:lnTo>
                  <a:pt x="2800" y="765"/>
                </a:lnTo>
                <a:lnTo>
                  <a:pt x="2820" y="732"/>
                </a:lnTo>
                <a:lnTo>
                  <a:pt x="2835" y="697"/>
                </a:lnTo>
                <a:lnTo>
                  <a:pt x="2844" y="659"/>
                </a:lnTo>
                <a:lnTo>
                  <a:pt x="2848" y="619"/>
                </a:lnTo>
                <a:lnTo>
                  <a:pt x="2848" y="495"/>
                </a:lnTo>
                <a:lnTo>
                  <a:pt x="2952" y="495"/>
                </a:lnTo>
                <a:lnTo>
                  <a:pt x="2995" y="498"/>
                </a:lnTo>
                <a:lnTo>
                  <a:pt x="3036" y="509"/>
                </a:lnTo>
                <a:lnTo>
                  <a:pt x="3074" y="526"/>
                </a:lnTo>
                <a:lnTo>
                  <a:pt x="3109" y="548"/>
                </a:lnTo>
                <a:lnTo>
                  <a:pt x="3141" y="574"/>
                </a:lnTo>
                <a:lnTo>
                  <a:pt x="3167" y="607"/>
                </a:lnTo>
                <a:lnTo>
                  <a:pt x="3189" y="642"/>
                </a:lnTo>
                <a:lnTo>
                  <a:pt x="3206" y="682"/>
                </a:lnTo>
                <a:lnTo>
                  <a:pt x="3215" y="724"/>
                </a:lnTo>
                <a:lnTo>
                  <a:pt x="3219" y="767"/>
                </a:lnTo>
                <a:lnTo>
                  <a:pt x="3219" y="1733"/>
                </a:lnTo>
                <a:lnTo>
                  <a:pt x="2972" y="1733"/>
                </a:lnTo>
                <a:lnTo>
                  <a:pt x="2972" y="1238"/>
                </a:lnTo>
                <a:lnTo>
                  <a:pt x="248" y="1238"/>
                </a:lnTo>
                <a:lnTo>
                  <a:pt x="248" y="2947"/>
                </a:lnTo>
                <a:lnTo>
                  <a:pt x="250" y="2959"/>
                </a:lnTo>
                <a:lnTo>
                  <a:pt x="258" y="2969"/>
                </a:lnTo>
                <a:lnTo>
                  <a:pt x="268" y="2972"/>
                </a:lnTo>
                <a:lnTo>
                  <a:pt x="1734" y="2972"/>
                </a:lnTo>
                <a:lnTo>
                  <a:pt x="1734" y="3219"/>
                </a:lnTo>
                <a:lnTo>
                  <a:pt x="268" y="3219"/>
                </a:lnTo>
                <a:lnTo>
                  <a:pt x="225" y="3216"/>
                </a:lnTo>
                <a:lnTo>
                  <a:pt x="183" y="3206"/>
                </a:lnTo>
                <a:lnTo>
                  <a:pt x="144" y="3189"/>
                </a:lnTo>
                <a:lnTo>
                  <a:pt x="109" y="3167"/>
                </a:lnTo>
                <a:lnTo>
                  <a:pt x="78" y="3140"/>
                </a:lnTo>
                <a:lnTo>
                  <a:pt x="52" y="3108"/>
                </a:lnTo>
                <a:lnTo>
                  <a:pt x="30" y="3072"/>
                </a:lnTo>
                <a:lnTo>
                  <a:pt x="13" y="3034"/>
                </a:lnTo>
                <a:lnTo>
                  <a:pt x="3" y="2991"/>
                </a:lnTo>
                <a:lnTo>
                  <a:pt x="0" y="2947"/>
                </a:lnTo>
                <a:lnTo>
                  <a:pt x="0" y="767"/>
                </a:lnTo>
                <a:lnTo>
                  <a:pt x="3" y="724"/>
                </a:lnTo>
                <a:lnTo>
                  <a:pt x="13" y="682"/>
                </a:lnTo>
                <a:lnTo>
                  <a:pt x="30" y="642"/>
                </a:lnTo>
                <a:lnTo>
                  <a:pt x="52" y="607"/>
                </a:lnTo>
                <a:lnTo>
                  <a:pt x="78" y="574"/>
                </a:lnTo>
                <a:lnTo>
                  <a:pt x="109" y="548"/>
                </a:lnTo>
                <a:lnTo>
                  <a:pt x="144" y="526"/>
                </a:lnTo>
                <a:lnTo>
                  <a:pt x="183" y="509"/>
                </a:lnTo>
                <a:lnTo>
                  <a:pt x="225" y="498"/>
                </a:lnTo>
                <a:lnTo>
                  <a:pt x="268" y="495"/>
                </a:lnTo>
                <a:close/>
                <a:moveTo>
                  <a:pt x="2600" y="0"/>
                </a:moveTo>
                <a:lnTo>
                  <a:pt x="2629" y="3"/>
                </a:lnTo>
                <a:lnTo>
                  <a:pt x="2654" y="13"/>
                </a:lnTo>
                <a:lnTo>
                  <a:pt x="2678" y="27"/>
                </a:lnTo>
                <a:lnTo>
                  <a:pt x="2696" y="47"/>
                </a:lnTo>
                <a:lnTo>
                  <a:pt x="2712" y="69"/>
                </a:lnTo>
                <a:lnTo>
                  <a:pt x="2720" y="95"/>
                </a:lnTo>
                <a:lnTo>
                  <a:pt x="2724" y="124"/>
                </a:lnTo>
                <a:lnTo>
                  <a:pt x="2724" y="619"/>
                </a:lnTo>
                <a:lnTo>
                  <a:pt x="2720" y="648"/>
                </a:lnTo>
                <a:lnTo>
                  <a:pt x="2712" y="673"/>
                </a:lnTo>
                <a:lnTo>
                  <a:pt x="2696" y="696"/>
                </a:lnTo>
                <a:lnTo>
                  <a:pt x="2678" y="715"/>
                </a:lnTo>
                <a:lnTo>
                  <a:pt x="2654" y="730"/>
                </a:lnTo>
                <a:lnTo>
                  <a:pt x="2629" y="739"/>
                </a:lnTo>
                <a:lnTo>
                  <a:pt x="2600" y="743"/>
                </a:lnTo>
                <a:lnTo>
                  <a:pt x="2572" y="739"/>
                </a:lnTo>
                <a:lnTo>
                  <a:pt x="2546" y="730"/>
                </a:lnTo>
                <a:lnTo>
                  <a:pt x="2523" y="715"/>
                </a:lnTo>
                <a:lnTo>
                  <a:pt x="2503" y="696"/>
                </a:lnTo>
                <a:lnTo>
                  <a:pt x="2489" y="673"/>
                </a:lnTo>
                <a:lnTo>
                  <a:pt x="2479" y="648"/>
                </a:lnTo>
                <a:lnTo>
                  <a:pt x="2476" y="619"/>
                </a:lnTo>
                <a:lnTo>
                  <a:pt x="2476" y="124"/>
                </a:lnTo>
                <a:lnTo>
                  <a:pt x="2479" y="95"/>
                </a:lnTo>
                <a:lnTo>
                  <a:pt x="2489" y="69"/>
                </a:lnTo>
                <a:lnTo>
                  <a:pt x="2503" y="47"/>
                </a:lnTo>
                <a:lnTo>
                  <a:pt x="2523" y="27"/>
                </a:lnTo>
                <a:lnTo>
                  <a:pt x="2546" y="13"/>
                </a:lnTo>
                <a:lnTo>
                  <a:pt x="2572" y="3"/>
                </a:lnTo>
                <a:lnTo>
                  <a:pt x="2600" y="0"/>
                </a:lnTo>
                <a:close/>
                <a:moveTo>
                  <a:pt x="619" y="0"/>
                </a:moveTo>
                <a:lnTo>
                  <a:pt x="647" y="3"/>
                </a:lnTo>
                <a:lnTo>
                  <a:pt x="673" y="13"/>
                </a:lnTo>
                <a:lnTo>
                  <a:pt x="696" y="27"/>
                </a:lnTo>
                <a:lnTo>
                  <a:pt x="715" y="47"/>
                </a:lnTo>
                <a:lnTo>
                  <a:pt x="730" y="69"/>
                </a:lnTo>
                <a:lnTo>
                  <a:pt x="740" y="95"/>
                </a:lnTo>
                <a:lnTo>
                  <a:pt x="743" y="124"/>
                </a:lnTo>
                <a:lnTo>
                  <a:pt x="743" y="619"/>
                </a:lnTo>
                <a:lnTo>
                  <a:pt x="740" y="648"/>
                </a:lnTo>
                <a:lnTo>
                  <a:pt x="730" y="673"/>
                </a:lnTo>
                <a:lnTo>
                  <a:pt x="715" y="696"/>
                </a:lnTo>
                <a:lnTo>
                  <a:pt x="696" y="715"/>
                </a:lnTo>
                <a:lnTo>
                  <a:pt x="673" y="730"/>
                </a:lnTo>
                <a:lnTo>
                  <a:pt x="647" y="739"/>
                </a:lnTo>
                <a:lnTo>
                  <a:pt x="619" y="743"/>
                </a:lnTo>
                <a:lnTo>
                  <a:pt x="590" y="739"/>
                </a:lnTo>
                <a:lnTo>
                  <a:pt x="565" y="730"/>
                </a:lnTo>
                <a:lnTo>
                  <a:pt x="542" y="715"/>
                </a:lnTo>
                <a:lnTo>
                  <a:pt x="523" y="696"/>
                </a:lnTo>
                <a:lnTo>
                  <a:pt x="508" y="673"/>
                </a:lnTo>
                <a:lnTo>
                  <a:pt x="499" y="648"/>
                </a:lnTo>
                <a:lnTo>
                  <a:pt x="495" y="619"/>
                </a:lnTo>
                <a:lnTo>
                  <a:pt x="495" y="124"/>
                </a:lnTo>
                <a:lnTo>
                  <a:pt x="499" y="95"/>
                </a:lnTo>
                <a:lnTo>
                  <a:pt x="508" y="69"/>
                </a:lnTo>
                <a:lnTo>
                  <a:pt x="523" y="47"/>
                </a:lnTo>
                <a:lnTo>
                  <a:pt x="542" y="27"/>
                </a:lnTo>
                <a:lnTo>
                  <a:pt x="565" y="13"/>
                </a:lnTo>
                <a:lnTo>
                  <a:pt x="590" y="3"/>
                </a:lnTo>
                <a:lnTo>
                  <a:pt x="619" y="0"/>
                </a:lnTo>
                <a:close/>
              </a:path>
            </a:pathLst>
          </a:custGeom>
          <a:solidFill>
            <a:sysClr val="window" lastClr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1C3018E-29CC-F347-8969-0DFCC8CA66C6}"/>
              </a:ext>
            </a:extLst>
          </p:cNvPr>
          <p:cNvGrpSpPr/>
          <p:nvPr/>
        </p:nvGrpSpPr>
        <p:grpSpPr>
          <a:xfrm>
            <a:off x="4513330" y="2301254"/>
            <a:ext cx="569700" cy="567814"/>
            <a:chOff x="4575175" y="3521076"/>
            <a:chExt cx="479425" cy="477838"/>
          </a:xfrm>
          <a:solidFill>
            <a:sysClr val="window" lastClr="FFFFFF"/>
          </a:solidFill>
        </p:grpSpPr>
        <p:sp>
          <p:nvSpPr>
            <p:cNvPr id="29" name="Freeform 54">
              <a:extLst>
                <a:ext uri="{FF2B5EF4-FFF2-40B4-BE49-F238E27FC236}">
                  <a16:creationId xmlns:a16="http://schemas.microsoft.com/office/drawing/2014/main" id="{1E070BEC-6CAB-9340-B83E-695CAC9F5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7725" y="3606801"/>
              <a:ext cx="206375" cy="42863"/>
            </a:xfrm>
            <a:custGeom>
              <a:avLst/>
              <a:gdLst>
                <a:gd name="T0" fmla="*/ 151 w 1438"/>
                <a:gd name="T1" fmla="*/ 0 h 302"/>
                <a:gd name="T2" fmla="*/ 1287 w 1438"/>
                <a:gd name="T3" fmla="*/ 0 h 302"/>
                <a:gd name="T4" fmla="*/ 1318 w 1438"/>
                <a:gd name="T5" fmla="*/ 3 h 302"/>
                <a:gd name="T6" fmla="*/ 1346 w 1438"/>
                <a:gd name="T7" fmla="*/ 12 h 302"/>
                <a:gd name="T8" fmla="*/ 1372 w 1438"/>
                <a:gd name="T9" fmla="*/ 26 h 302"/>
                <a:gd name="T10" fmla="*/ 1394 w 1438"/>
                <a:gd name="T11" fmla="*/ 45 h 302"/>
                <a:gd name="T12" fmla="*/ 1413 w 1438"/>
                <a:gd name="T13" fmla="*/ 67 h 302"/>
                <a:gd name="T14" fmla="*/ 1426 w 1438"/>
                <a:gd name="T15" fmla="*/ 93 h 302"/>
                <a:gd name="T16" fmla="*/ 1435 w 1438"/>
                <a:gd name="T17" fmla="*/ 121 h 302"/>
                <a:gd name="T18" fmla="*/ 1438 w 1438"/>
                <a:gd name="T19" fmla="*/ 151 h 302"/>
                <a:gd name="T20" fmla="*/ 1435 w 1438"/>
                <a:gd name="T21" fmla="*/ 181 h 302"/>
                <a:gd name="T22" fmla="*/ 1426 w 1438"/>
                <a:gd name="T23" fmla="*/ 209 h 302"/>
                <a:gd name="T24" fmla="*/ 1413 w 1438"/>
                <a:gd name="T25" fmla="*/ 235 h 302"/>
                <a:gd name="T26" fmla="*/ 1394 w 1438"/>
                <a:gd name="T27" fmla="*/ 257 h 302"/>
                <a:gd name="T28" fmla="*/ 1372 w 1438"/>
                <a:gd name="T29" fmla="*/ 276 h 302"/>
                <a:gd name="T30" fmla="*/ 1346 w 1438"/>
                <a:gd name="T31" fmla="*/ 289 h 302"/>
                <a:gd name="T32" fmla="*/ 1318 w 1438"/>
                <a:gd name="T33" fmla="*/ 298 h 302"/>
                <a:gd name="T34" fmla="*/ 1287 w 1438"/>
                <a:gd name="T35" fmla="*/ 302 h 302"/>
                <a:gd name="T36" fmla="*/ 151 w 1438"/>
                <a:gd name="T37" fmla="*/ 302 h 302"/>
                <a:gd name="T38" fmla="*/ 121 w 1438"/>
                <a:gd name="T39" fmla="*/ 298 h 302"/>
                <a:gd name="T40" fmla="*/ 93 w 1438"/>
                <a:gd name="T41" fmla="*/ 289 h 302"/>
                <a:gd name="T42" fmla="*/ 66 w 1438"/>
                <a:gd name="T43" fmla="*/ 276 h 302"/>
                <a:gd name="T44" fmla="*/ 44 w 1438"/>
                <a:gd name="T45" fmla="*/ 257 h 302"/>
                <a:gd name="T46" fmla="*/ 26 w 1438"/>
                <a:gd name="T47" fmla="*/ 235 h 302"/>
                <a:gd name="T48" fmla="*/ 12 w 1438"/>
                <a:gd name="T49" fmla="*/ 209 h 302"/>
                <a:gd name="T50" fmla="*/ 4 w 1438"/>
                <a:gd name="T51" fmla="*/ 181 h 302"/>
                <a:gd name="T52" fmla="*/ 0 w 1438"/>
                <a:gd name="T53" fmla="*/ 151 h 302"/>
                <a:gd name="T54" fmla="*/ 4 w 1438"/>
                <a:gd name="T55" fmla="*/ 121 h 302"/>
                <a:gd name="T56" fmla="*/ 12 w 1438"/>
                <a:gd name="T57" fmla="*/ 93 h 302"/>
                <a:gd name="T58" fmla="*/ 26 w 1438"/>
                <a:gd name="T59" fmla="*/ 67 h 302"/>
                <a:gd name="T60" fmla="*/ 44 w 1438"/>
                <a:gd name="T61" fmla="*/ 45 h 302"/>
                <a:gd name="T62" fmla="*/ 66 w 1438"/>
                <a:gd name="T63" fmla="*/ 26 h 302"/>
                <a:gd name="T64" fmla="*/ 93 w 1438"/>
                <a:gd name="T65" fmla="*/ 12 h 302"/>
                <a:gd name="T66" fmla="*/ 121 w 1438"/>
                <a:gd name="T67" fmla="*/ 3 h 302"/>
                <a:gd name="T68" fmla="*/ 151 w 1438"/>
                <a:gd name="T69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38" h="302">
                  <a:moveTo>
                    <a:pt x="151" y="0"/>
                  </a:moveTo>
                  <a:lnTo>
                    <a:pt x="1287" y="0"/>
                  </a:lnTo>
                  <a:lnTo>
                    <a:pt x="1318" y="3"/>
                  </a:lnTo>
                  <a:lnTo>
                    <a:pt x="1346" y="12"/>
                  </a:lnTo>
                  <a:lnTo>
                    <a:pt x="1372" y="26"/>
                  </a:lnTo>
                  <a:lnTo>
                    <a:pt x="1394" y="45"/>
                  </a:lnTo>
                  <a:lnTo>
                    <a:pt x="1413" y="67"/>
                  </a:lnTo>
                  <a:lnTo>
                    <a:pt x="1426" y="93"/>
                  </a:lnTo>
                  <a:lnTo>
                    <a:pt x="1435" y="121"/>
                  </a:lnTo>
                  <a:lnTo>
                    <a:pt x="1438" y="151"/>
                  </a:lnTo>
                  <a:lnTo>
                    <a:pt x="1435" y="181"/>
                  </a:lnTo>
                  <a:lnTo>
                    <a:pt x="1426" y="209"/>
                  </a:lnTo>
                  <a:lnTo>
                    <a:pt x="1413" y="235"/>
                  </a:lnTo>
                  <a:lnTo>
                    <a:pt x="1394" y="257"/>
                  </a:lnTo>
                  <a:lnTo>
                    <a:pt x="1372" y="276"/>
                  </a:lnTo>
                  <a:lnTo>
                    <a:pt x="1346" y="289"/>
                  </a:lnTo>
                  <a:lnTo>
                    <a:pt x="1318" y="298"/>
                  </a:lnTo>
                  <a:lnTo>
                    <a:pt x="1287" y="302"/>
                  </a:lnTo>
                  <a:lnTo>
                    <a:pt x="151" y="302"/>
                  </a:lnTo>
                  <a:lnTo>
                    <a:pt x="121" y="298"/>
                  </a:lnTo>
                  <a:lnTo>
                    <a:pt x="93" y="289"/>
                  </a:lnTo>
                  <a:lnTo>
                    <a:pt x="66" y="276"/>
                  </a:lnTo>
                  <a:lnTo>
                    <a:pt x="44" y="257"/>
                  </a:lnTo>
                  <a:lnTo>
                    <a:pt x="26" y="235"/>
                  </a:lnTo>
                  <a:lnTo>
                    <a:pt x="12" y="209"/>
                  </a:lnTo>
                  <a:lnTo>
                    <a:pt x="4" y="181"/>
                  </a:lnTo>
                  <a:lnTo>
                    <a:pt x="0" y="151"/>
                  </a:lnTo>
                  <a:lnTo>
                    <a:pt x="4" y="121"/>
                  </a:lnTo>
                  <a:lnTo>
                    <a:pt x="12" y="93"/>
                  </a:lnTo>
                  <a:lnTo>
                    <a:pt x="26" y="67"/>
                  </a:lnTo>
                  <a:lnTo>
                    <a:pt x="44" y="45"/>
                  </a:lnTo>
                  <a:lnTo>
                    <a:pt x="66" y="26"/>
                  </a:lnTo>
                  <a:lnTo>
                    <a:pt x="93" y="12"/>
                  </a:lnTo>
                  <a:lnTo>
                    <a:pt x="121" y="3"/>
                  </a:lnTo>
                  <a:lnTo>
                    <a:pt x="1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" name="Freeform 55">
              <a:extLst>
                <a:ext uri="{FF2B5EF4-FFF2-40B4-BE49-F238E27FC236}">
                  <a16:creationId xmlns:a16="http://schemas.microsoft.com/office/drawing/2014/main" id="{1545170E-5106-804A-B216-F6D26C6A7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7725" y="3687763"/>
              <a:ext cx="206375" cy="42863"/>
            </a:xfrm>
            <a:custGeom>
              <a:avLst/>
              <a:gdLst>
                <a:gd name="T0" fmla="*/ 151 w 1438"/>
                <a:gd name="T1" fmla="*/ 0 h 301"/>
                <a:gd name="T2" fmla="*/ 1287 w 1438"/>
                <a:gd name="T3" fmla="*/ 0 h 301"/>
                <a:gd name="T4" fmla="*/ 1318 w 1438"/>
                <a:gd name="T5" fmla="*/ 3 h 301"/>
                <a:gd name="T6" fmla="*/ 1346 w 1438"/>
                <a:gd name="T7" fmla="*/ 12 h 301"/>
                <a:gd name="T8" fmla="*/ 1372 w 1438"/>
                <a:gd name="T9" fmla="*/ 26 h 301"/>
                <a:gd name="T10" fmla="*/ 1394 w 1438"/>
                <a:gd name="T11" fmla="*/ 44 h 301"/>
                <a:gd name="T12" fmla="*/ 1413 w 1438"/>
                <a:gd name="T13" fmla="*/ 66 h 301"/>
                <a:gd name="T14" fmla="*/ 1426 w 1438"/>
                <a:gd name="T15" fmla="*/ 92 h 301"/>
                <a:gd name="T16" fmla="*/ 1435 w 1438"/>
                <a:gd name="T17" fmla="*/ 120 h 301"/>
                <a:gd name="T18" fmla="*/ 1438 w 1438"/>
                <a:gd name="T19" fmla="*/ 150 h 301"/>
                <a:gd name="T20" fmla="*/ 1435 w 1438"/>
                <a:gd name="T21" fmla="*/ 181 h 301"/>
                <a:gd name="T22" fmla="*/ 1426 w 1438"/>
                <a:gd name="T23" fmla="*/ 210 h 301"/>
                <a:gd name="T24" fmla="*/ 1413 w 1438"/>
                <a:gd name="T25" fmla="*/ 235 h 301"/>
                <a:gd name="T26" fmla="*/ 1394 w 1438"/>
                <a:gd name="T27" fmla="*/ 258 h 301"/>
                <a:gd name="T28" fmla="*/ 1372 w 1438"/>
                <a:gd name="T29" fmla="*/ 275 h 301"/>
                <a:gd name="T30" fmla="*/ 1346 w 1438"/>
                <a:gd name="T31" fmla="*/ 290 h 301"/>
                <a:gd name="T32" fmla="*/ 1318 w 1438"/>
                <a:gd name="T33" fmla="*/ 298 h 301"/>
                <a:gd name="T34" fmla="*/ 1287 w 1438"/>
                <a:gd name="T35" fmla="*/ 301 h 301"/>
                <a:gd name="T36" fmla="*/ 151 w 1438"/>
                <a:gd name="T37" fmla="*/ 301 h 301"/>
                <a:gd name="T38" fmla="*/ 121 w 1438"/>
                <a:gd name="T39" fmla="*/ 298 h 301"/>
                <a:gd name="T40" fmla="*/ 93 w 1438"/>
                <a:gd name="T41" fmla="*/ 290 h 301"/>
                <a:gd name="T42" fmla="*/ 66 w 1438"/>
                <a:gd name="T43" fmla="*/ 275 h 301"/>
                <a:gd name="T44" fmla="*/ 44 w 1438"/>
                <a:gd name="T45" fmla="*/ 258 h 301"/>
                <a:gd name="T46" fmla="*/ 26 w 1438"/>
                <a:gd name="T47" fmla="*/ 235 h 301"/>
                <a:gd name="T48" fmla="*/ 12 w 1438"/>
                <a:gd name="T49" fmla="*/ 210 h 301"/>
                <a:gd name="T50" fmla="*/ 4 w 1438"/>
                <a:gd name="T51" fmla="*/ 181 h 301"/>
                <a:gd name="T52" fmla="*/ 0 w 1438"/>
                <a:gd name="T53" fmla="*/ 150 h 301"/>
                <a:gd name="T54" fmla="*/ 4 w 1438"/>
                <a:gd name="T55" fmla="*/ 120 h 301"/>
                <a:gd name="T56" fmla="*/ 12 w 1438"/>
                <a:gd name="T57" fmla="*/ 92 h 301"/>
                <a:gd name="T58" fmla="*/ 26 w 1438"/>
                <a:gd name="T59" fmla="*/ 66 h 301"/>
                <a:gd name="T60" fmla="*/ 44 w 1438"/>
                <a:gd name="T61" fmla="*/ 44 h 301"/>
                <a:gd name="T62" fmla="*/ 66 w 1438"/>
                <a:gd name="T63" fmla="*/ 26 h 301"/>
                <a:gd name="T64" fmla="*/ 93 w 1438"/>
                <a:gd name="T65" fmla="*/ 12 h 301"/>
                <a:gd name="T66" fmla="*/ 121 w 1438"/>
                <a:gd name="T67" fmla="*/ 3 h 301"/>
                <a:gd name="T68" fmla="*/ 151 w 1438"/>
                <a:gd name="T69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38" h="301">
                  <a:moveTo>
                    <a:pt x="151" y="0"/>
                  </a:moveTo>
                  <a:lnTo>
                    <a:pt x="1287" y="0"/>
                  </a:lnTo>
                  <a:lnTo>
                    <a:pt x="1318" y="3"/>
                  </a:lnTo>
                  <a:lnTo>
                    <a:pt x="1346" y="12"/>
                  </a:lnTo>
                  <a:lnTo>
                    <a:pt x="1372" y="26"/>
                  </a:lnTo>
                  <a:lnTo>
                    <a:pt x="1394" y="44"/>
                  </a:lnTo>
                  <a:lnTo>
                    <a:pt x="1413" y="66"/>
                  </a:lnTo>
                  <a:lnTo>
                    <a:pt x="1426" y="92"/>
                  </a:lnTo>
                  <a:lnTo>
                    <a:pt x="1435" y="120"/>
                  </a:lnTo>
                  <a:lnTo>
                    <a:pt x="1438" y="150"/>
                  </a:lnTo>
                  <a:lnTo>
                    <a:pt x="1435" y="181"/>
                  </a:lnTo>
                  <a:lnTo>
                    <a:pt x="1426" y="210"/>
                  </a:lnTo>
                  <a:lnTo>
                    <a:pt x="1413" y="235"/>
                  </a:lnTo>
                  <a:lnTo>
                    <a:pt x="1394" y="258"/>
                  </a:lnTo>
                  <a:lnTo>
                    <a:pt x="1372" y="275"/>
                  </a:lnTo>
                  <a:lnTo>
                    <a:pt x="1346" y="290"/>
                  </a:lnTo>
                  <a:lnTo>
                    <a:pt x="1318" y="298"/>
                  </a:lnTo>
                  <a:lnTo>
                    <a:pt x="1287" y="301"/>
                  </a:lnTo>
                  <a:lnTo>
                    <a:pt x="151" y="301"/>
                  </a:lnTo>
                  <a:lnTo>
                    <a:pt x="121" y="298"/>
                  </a:lnTo>
                  <a:lnTo>
                    <a:pt x="93" y="290"/>
                  </a:lnTo>
                  <a:lnTo>
                    <a:pt x="66" y="275"/>
                  </a:lnTo>
                  <a:lnTo>
                    <a:pt x="44" y="258"/>
                  </a:lnTo>
                  <a:lnTo>
                    <a:pt x="26" y="235"/>
                  </a:lnTo>
                  <a:lnTo>
                    <a:pt x="12" y="210"/>
                  </a:lnTo>
                  <a:lnTo>
                    <a:pt x="4" y="181"/>
                  </a:lnTo>
                  <a:lnTo>
                    <a:pt x="0" y="150"/>
                  </a:lnTo>
                  <a:lnTo>
                    <a:pt x="4" y="120"/>
                  </a:lnTo>
                  <a:lnTo>
                    <a:pt x="12" y="92"/>
                  </a:lnTo>
                  <a:lnTo>
                    <a:pt x="26" y="66"/>
                  </a:lnTo>
                  <a:lnTo>
                    <a:pt x="44" y="44"/>
                  </a:lnTo>
                  <a:lnTo>
                    <a:pt x="66" y="26"/>
                  </a:lnTo>
                  <a:lnTo>
                    <a:pt x="93" y="12"/>
                  </a:lnTo>
                  <a:lnTo>
                    <a:pt x="121" y="3"/>
                  </a:lnTo>
                  <a:lnTo>
                    <a:pt x="1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1" name="Freeform 56">
              <a:extLst>
                <a:ext uri="{FF2B5EF4-FFF2-40B4-BE49-F238E27FC236}">
                  <a16:creationId xmlns:a16="http://schemas.microsoft.com/office/drawing/2014/main" id="{9A8EEB16-9C6A-3048-AA51-E32AB7CC1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7725" y="3768726"/>
              <a:ext cx="125413" cy="44450"/>
            </a:xfrm>
            <a:custGeom>
              <a:avLst/>
              <a:gdLst>
                <a:gd name="T0" fmla="*/ 151 w 870"/>
                <a:gd name="T1" fmla="*/ 0 h 301"/>
                <a:gd name="T2" fmla="*/ 720 w 870"/>
                <a:gd name="T3" fmla="*/ 0 h 301"/>
                <a:gd name="T4" fmla="*/ 750 w 870"/>
                <a:gd name="T5" fmla="*/ 4 h 301"/>
                <a:gd name="T6" fmla="*/ 778 w 870"/>
                <a:gd name="T7" fmla="*/ 12 h 301"/>
                <a:gd name="T8" fmla="*/ 805 w 870"/>
                <a:gd name="T9" fmla="*/ 26 h 301"/>
                <a:gd name="T10" fmla="*/ 827 w 870"/>
                <a:gd name="T11" fmla="*/ 44 h 301"/>
                <a:gd name="T12" fmla="*/ 845 w 870"/>
                <a:gd name="T13" fmla="*/ 67 h 301"/>
                <a:gd name="T14" fmla="*/ 859 w 870"/>
                <a:gd name="T15" fmla="*/ 92 h 301"/>
                <a:gd name="T16" fmla="*/ 867 w 870"/>
                <a:gd name="T17" fmla="*/ 120 h 301"/>
                <a:gd name="T18" fmla="*/ 870 w 870"/>
                <a:gd name="T19" fmla="*/ 151 h 301"/>
                <a:gd name="T20" fmla="*/ 867 w 870"/>
                <a:gd name="T21" fmla="*/ 181 h 301"/>
                <a:gd name="T22" fmla="*/ 859 w 870"/>
                <a:gd name="T23" fmla="*/ 209 h 301"/>
                <a:gd name="T24" fmla="*/ 845 w 870"/>
                <a:gd name="T25" fmla="*/ 234 h 301"/>
                <a:gd name="T26" fmla="*/ 827 w 870"/>
                <a:gd name="T27" fmla="*/ 257 h 301"/>
                <a:gd name="T28" fmla="*/ 805 w 870"/>
                <a:gd name="T29" fmla="*/ 275 h 301"/>
                <a:gd name="T30" fmla="*/ 778 w 870"/>
                <a:gd name="T31" fmla="*/ 290 h 301"/>
                <a:gd name="T32" fmla="*/ 750 w 870"/>
                <a:gd name="T33" fmla="*/ 298 h 301"/>
                <a:gd name="T34" fmla="*/ 720 w 870"/>
                <a:gd name="T35" fmla="*/ 301 h 301"/>
                <a:gd name="T36" fmla="*/ 151 w 870"/>
                <a:gd name="T37" fmla="*/ 301 h 301"/>
                <a:gd name="T38" fmla="*/ 121 w 870"/>
                <a:gd name="T39" fmla="*/ 298 h 301"/>
                <a:gd name="T40" fmla="*/ 93 w 870"/>
                <a:gd name="T41" fmla="*/ 290 h 301"/>
                <a:gd name="T42" fmla="*/ 66 w 870"/>
                <a:gd name="T43" fmla="*/ 275 h 301"/>
                <a:gd name="T44" fmla="*/ 44 w 870"/>
                <a:gd name="T45" fmla="*/ 257 h 301"/>
                <a:gd name="T46" fmla="*/ 26 w 870"/>
                <a:gd name="T47" fmla="*/ 234 h 301"/>
                <a:gd name="T48" fmla="*/ 12 w 870"/>
                <a:gd name="T49" fmla="*/ 209 h 301"/>
                <a:gd name="T50" fmla="*/ 4 w 870"/>
                <a:gd name="T51" fmla="*/ 181 h 301"/>
                <a:gd name="T52" fmla="*/ 0 w 870"/>
                <a:gd name="T53" fmla="*/ 151 h 301"/>
                <a:gd name="T54" fmla="*/ 4 w 870"/>
                <a:gd name="T55" fmla="*/ 120 h 301"/>
                <a:gd name="T56" fmla="*/ 12 w 870"/>
                <a:gd name="T57" fmla="*/ 92 h 301"/>
                <a:gd name="T58" fmla="*/ 26 w 870"/>
                <a:gd name="T59" fmla="*/ 67 h 301"/>
                <a:gd name="T60" fmla="*/ 44 w 870"/>
                <a:gd name="T61" fmla="*/ 44 h 301"/>
                <a:gd name="T62" fmla="*/ 66 w 870"/>
                <a:gd name="T63" fmla="*/ 26 h 301"/>
                <a:gd name="T64" fmla="*/ 93 w 870"/>
                <a:gd name="T65" fmla="*/ 12 h 301"/>
                <a:gd name="T66" fmla="*/ 121 w 870"/>
                <a:gd name="T67" fmla="*/ 4 h 301"/>
                <a:gd name="T68" fmla="*/ 151 w 870"/>
                <a:gd name="T69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301">
                  <a:moveTo>
                    <a:pt x="151" y="0"/>
                  </a:moveTo>
                  <a:lnTo>
                    <a:pt x="720" y="0"/>
                  </a:lnTo>
                  <a:lnTo>
                    <a:pt x="750" y="4"/>
                  </a:lnTo>
                  <a:lnTo>
                    <a:pt x="778" y="12"/>
                  </a:lnTo>
                  <a:lnTo>
                    <a:pt x="805" y="26"/>
                  </a:lnTo>
                  <a:lnTo>
                    <a:pt x="827" y="44"/>
                  </a:lnTo>
                  <a:lnTo>
                    <a:pt x="845" y="67"/>
                  </a:lnTo>
                  <a:lnTo>
                    <a:pt x="859" y="92"/>
                  </a:lnTo>
                  <a:lnTo>
                    <a:pt x="867" y="120"/>
                  </a:lnTo>
                  <a:lnTo>
                    <a:pt x="870" y="151"/>
                  </a:lnTo>
                  <a:lnTo>
                    <a:pt x="867" y="181"/>
                  </a:lnTo>
                  <a:lnTo>
                    <a:pt x="859" y="209"/>
                  </a:lnTo>
                  <a:lnTo>
                    <a:pt x="845" y="234"/>
                  </a:lnTo>
                  <a:lnTo>
                    <a:pt x="827" y="257"/>
                  </a:lnTo>
                  <a:lnTo>
                    <a:pt x="805" y="275"/>
                  </a:lnTo>
                  <a:lnTo>
                    <a:pt x="778" y="290"/>
                  </a:lnTo>
                  <a:lnTo>
                    <a:pt x="750" y="298"/>
                  </a:lnTo>
                  <a:lnTo>
                    <a:pt x="720" y="301"/>
                  </a:lnTo>
                  <a:lnTo>
                    <a:pt x="151" y="301"/>
                  </a:lnTo>
                  <a:lnTo>
                    <a:pt x="121" y="298"/>
                  </a:lnTo>
                  <a:lnTo>
                    <a:pt x="93" y="290"/>
                  </a:lnTo>
                  <a:lnTo>
                    <a:pt x="66" y="275"/>
                  </a:lnTo>
                  <a:lnTo>
                    <a:pt x="44" y="257"/>
                  </a:lnTo>
                  <a:lnTo>
                    <a:pt x="26" y="234"/>
                  </a:lnTo>
                  <a:lnTo>
                    <a:pt x="12" y="209"/>
                  </a:lnTo>
                  <a:lnTo>
                    <a:pt x="4" y="181"/>
                  </a:lnTo>
                  <a:lnTo>
                    <a:pt x="0" y="151"/>
                  </a:lnTo>
                  <a:lnTo>
                    <a:pt x="4" y="120"/>
                  </a:lnTo>
                  <a:lnTo>
                    <a:pt x="12" y="92"/>
                  </a:lnTo>
                  <a:lnTo>
                    <a:pt x="26" y="67"/>
                  </a:lnTo>
                  <a:lnTo>
                    <a:pt x="44" y="44"/>
                  </a:lnTo>
                  <a:lnTo>
                    <a:pt x="66" y="26"/>
                  </a:lnTo>
                  <a:lnTo>
                    <a:pt x="93" y="12"/>
                  </a:lnTo>
                  <a:lnTo>
                    <a:pt x="121" y="4"/>
                  </a:lnTo>
                  <a:lnTo>
                    <a:pt x="1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2" name="Freeform 57">
              <a:extLst>
                <a:ext uri="{FF2B5EF4-FFF2-40B4-BE49-F238E27FC236}">
                  <a16:creationId xmlns:a16="http://schemas.microsoft.com/office/drawing/2014/main" id="{91F43C07-A9BF-5A40-A846-C409C565F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5175" y="3521076"/>
              <a:ext cx="371475" cy="477838"/>
            </a:xfrm>
            <a:custGeom>
              <a:avLst/>
              <a:gdLst>
                <a:gd name="T0" fmla="*/ 152 w 2574"/>
                <a:gd name="T1" fmla="*/ 0 h 3310"/>
                <a:gd name="T2" fmla="*/ 2423 w 2574"/>
                <a:gd name="T3" fmla="*/ 0 h 3310"/>
                <a:gd name="T4" fmla="*/ 2453 w 2574"/>
                <a:gd name="T5" fmla="*/ 3 h 3310"/>
                <a:gd name="T6" fmla="*/ 2481 w 2574"/>
                <a:gd name="T7" fmla="*/ 12 h 3310"/>
                <a:gd name="T8" fmla="*/ 2507 w 2574"/>
                <a:gd name="T9" fmla="*/ 26 h 3310"/>
                <a:gd name="T10" fmla="*/ 2529 w 2574"/>
                <a:gd name="T11" fmla="*/ 44 h 3310"/>
                <a:gd name="T12" fmla="*/ 2548 w 2574"/>
                <a:gd name="T13" fmla="*/ 67 h 3310"/>
                <a:gd name="T14" fmla="*/ 2562 w 2574"/>
                <a:gd name="T15" fmla="*/ 92 h 3310"/>
                <a:gd name="T16" fmla="*/ 2571 w 2574"/>
                <a:gd name="T17" fmla="*/ 120 h 3310"/>
                <a:gd name="T18" fmla="*/ 2574 w 2574"/>
                <a:gd name="T19" fmla="*/ 150 h 3310"/>
                <a:gd name="T20" fmla="*/ 2574 w 2574"/>
                <a:gd name="T21" fmla="*/ 374 h 3310"/>
                <a:gd name="T22" fmla="*/ 2272 w 2574"/>
                <a:gd name="T23" fmla="*/ 896 h 3310"/>
                <a:gd name="T24" fmla="*/ 2272 w 2574"/>
                <a:gd name="T25" fmla="*/ 301 h 3310"/>
                <a:gd name="T26" fmla="*/ 304 w 2574"/>
                <a:gd name="T27" fmla="*/ 301 h 3310"/>
                <a:gd name="T28" fmla="*/ 304 w 2574"/>
                <a:gd name="T29" fmla="*/ 3008 h 3310"/>
                <a:gd name="T30" fmla="*/ 2272 w 2574"/>
                <a:gd name="T31" fmla="*/ 3008 h 3310"/>
                <a:gd name="T32" fmla="*/ 2272 w 2574"/>
                <a:gd name="T33" fmla="*/ 2634 h 3310"/>
                <a:gd name="T34" fmla="*/ 2430 w 2574"/>
                <a:gd name="T35" fmla="*/ 2530 h 3310"/>
                <a:gd name="T36" fmla="*/ 2458 w 2574"/>
                <a:gd name="T37" fmla="*/ 2508 h 3310"/>
                <a:gd name="T38" fmla="*/ 2482 w 2574"/>
                <a:gd name="T39" fmla="*/ 2483 h 3310"/>
                <a:gd name="T40" fmla="*/ 2502 w 2574"/>
                <a:gd name="T41" fmla="*/ 2454 h 3310"/>
                <a:gd name="T42" fmla="*/ 2574 w 2574"/>
                <a:gd name="T43" fmla="*/ 2330 h 3310"/>
                <a:gd name="T44" fmla="*/ 2574 w 2574"/>
                <a:gd name="T45" fmla="*/ 3159 h 3310"/>
                <a:gd name="T46" fmla="*/ 2571 w 2574"/>
                <a:gd name="T47" fmla="*/ 3189 h 3310"/>
                <a:gd name="T48" fmla="*/ 2562 w 2574"/>
                <a:gd name="T49" fmla="*/ 3217 h 3310"/>
                <a:gd name="T50" fmla="*/ 2548 w 2574"/>
                <a:gd name="T51" fmla="*/ 3243 h 3310"/>
                <a:gd name="T52" fmla="*/ 2529 w 2574"/>
                <a:gd name="T53" fmla="*/ 3265 h 3310"/>
                <a:gd name="T54" fmla="*/ 2507 w 2574"/>
                <a:gd name="T55" fmla="*/ 3284 h 3310"/>
                <a:gd name="T56" fmla="*/ 2481 w 2574"/>
                <a:gd name="T57" fmla="*/ 3297 h 3310"/>
                <a:gd name="T58" fmla="*/ 2453 w 2574"/>
                <a:gd name="T59" fmla="*/ 3307 h 3310"/>
                <a:gd name="T60" fmla="*/ 2423 w 2574"/>
                <a:gd name="T61" fmla="*/ 3310 h 3310"/>
                <a:gd name="T62" fmla="*/ 152 w 2574"/>
                <a:gd name="T63" fmla="*/ 3310 h 3310"/>
                <a:gd name="T64" fmla="*/ 121 w 2574"/>
                <a:gd name="T65" fmla="*/ 3307 h 3310"/>
                <a:gd name="T66" fmla="*/ 93 w 2574"/>
                <a:gd name="T67" fmla="*/ 3297 h 3310"/>
                <a:gd name="T68" fmla="*/ 67 w 2574"/>
                <a:gd name="T69" fmla="*/ 3284 h 3310"/>
                <a:gd name="T70" fmla="*/ 45 w 2574"/>
                <a:gd name="T71" fmla="*/ 3265 h 3310"/>
                <a:gd name="T72" fmla="*/ 26 w 2574"/>
                <a:gd name="T73" fmla="*/ 3243 h 3310"/>
                <a:gd name="T74" fmla="*/ 13 w 2574"/>
                <a:gd name="T75" fmla="*/ 3217 h 3310"/>
                <a:gd name="T76" fmla="*/ 3 w 2574"/>
                <a:gd name="T77" fmla="*/ 3189 h 3310"/>
                <a:gd name="T78" fmla="*/ 0 w 2574"/>
                <a:gd name="T79" fmla="*/ 3159 h 3310"/>
                <a:gd name="T80" fmla="*/ 0 w 2574"/>
                <a:gd name="T81" fmla="*/ 150 h 3310"/>
                <a:gd name="T82" fmla="*/ 3 w 2574"/>
                <a:gd name="T83" fmla="*/ 120 h 3310"/>
                <a:gd name="T84" fmla="*/ 13 w 2574"/>
                <a:gd name="T85" fmla="*/ 92 h 3310"/>
                <a:gd name="T86" fmla="*/ 26 w 2574"/>
                <a:gd name="T87" fmla="*/ 67 h 3310"/>
                <a:gd name="T88" fmla="*/ 45 w 2574"/>
                <a:gd name="T89" fmla="*/ 44 h 3310"/>
                <a:gd name="T90" fmla="*/ 67 w 2574"/>
                <a:gd name="T91" fmla="*/ 26 h 3310"/>
                <a:gd name="T92" fmla="*/ 93 w 2574"/>
                <a:gd name="T93" fmla="*/ 12 h 3310"/>
                <a:gd name="T94" fmla="*/ 121 w 2574"/>
                <a:gd name="T95" fmla="*/ 3 h 3310"/>
                <a:gd name="T96" fmla="*/ 152 w 2574"/>
                <a:gd name="T97" fmla="*/ 0 h 3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74" h="3310">
                  <a:moveTo>
                    <a:pt x="152" y="0"/>
                  </a:moveTo>
                  <a:lnTo>
                    <a:pt x="2423" y="0"/>
                  </a:lnTo>
                  <a:lnTo>
                    <a:pt x="2453" y="3"/>
                  </a:lnTo>
                  <a:lnTo>
                    <a:pt x="2481" y="12"/>
                  </a:lnTo>
                  <a:lnTo>
                    <a:pt x="2507" y="26"/>
                  </a:lnTo>
                  <a:lnTo>
                    <a:pt x="2529" y="44"/>
                  </a:lnTo>
                  <a:lnTo>
                    <a:pt x="2548" y="67"/>
                  </a:lnTo>
                  <a:lnTo>
                    <a:pt x="2562" y="92"/>
                  </a:lnTo>
                  <a:lnTo>
                    <a:pt x="2571" y="120"/>
                  </a:lnTo>
                  <a:lnTo>
                    <a:pt x="2574" y="150"/>
                  </a:lnTo>
                  <a:lnTo>
                    <a:pt x="2574" y="374"/>
                  </a:lnTo>
                  <a:lnTo>
                    <a:pt x="2272" y="896"/>
                  </a:lnTo>
                  <a:lnTo>
                    <a:pt x="2272" y="301"/>
                  </a:lnTo>
                  <a:lnTo>
                    <a:pt x="304" y="301"/>
                  </a:lnTo>
                  <a:lnTo>
                    <a:pt x="304" y="3008"/>
                  </a:lnTo>
                  <a:lnTo>
                    <a:pt x="2272" y="3008"/>
                  </a:lnTo>
                  <a:lnTo>
                    <a:pt x="2272" y="2634"/>
                  </a:lnTo>
                  <a:lnTo>
                    <a:pt x="2430" y="2530"/>
                  </a:lnTo>
                  <a:lnTo>
                    <a:pt x="2458" y="2508"/>
                  </a:lnTo>
                  <a:lnTo>
                    <a:pt x="2482" y="2483"/>
                  </a:lnTo>
                  <a:lnTo>
                    <a:pt x="2502" y="2454"/>
                  </a:lnTo>
                  <a:lnTo>
                    <a:pt x="2574" y="2330"/>
                  </a:lnTo>
                  <a:lnTo>
                    <a:pt x="2574" y="3159"/>
                  </a:lnTo>
                  <a:lnTo>
                    <a:pt x="2571" y="3189"/>
                  </a:lnTo>
                  <a:lnTo>
                    <a:pt x="2562" y="3217"/>
                  </a:lnTo>
                  <a:lnTo>
                    <a:pt x="2548" y="3243"/>
                  </a:lnTo>
                  <a:lnTo>
                    <a:pt x="2529" y="3265"/>
                  </a:lnTo>
                  <a:lnTo>
                    <a:pt x="2507" y="3284"/>
                  </a:lnTo>
                  <a:lnTo>
                    <a:pt x="2481" y="3297"/>
                  </a:lnTo>
                  <a:lnTo>
                    <a:pt x="2453" y="3307"/>
                  </a:lnTo>
                  <a:lnTo>
                    <a:pt x="2423" y="3310"/>
                  </a:lnTo>
                  <a:lnTo>
                    <a:pt x="152" y="3310"/>
                  </a:lnTo>
                  <a:lnTo>
                    <a:pt x="121" y="3307"/>
                  </a:lnTo>
                  <a:lnTo>
                    <a:pt x="93" y="3297"/>
                  </a:lnTo>
                  <a:lnTo>
                    <a:pt x="67" y="3284"/>
                  </a:lnTo>
                  <a:lnTo>
                    <a:pt x="45" y="3265"/>
                  </a:lnTo>
                  <a:lnTo>
                    <a:pt x="26" y="3243"/>
                  </a:lnTo>
                  <a:lnTo>
                    <a:pt x="13" y="3217"/>
                  </a:lnTo>
                  <a:lnTo>
                    <a:pt x="3" y="3189"/>
                  </a:lnTo>
                  <a:lnTo>
                    <a:pt x="0" y="3159"/>
                  </a:lnTo>
                  <a:lnTo>
                    <a:pt x="0" y="150"/>
                  </a:lnTo>
                  <a:lnTo>
                    <a:pt x="3" y="120"/>
                  </a:lnTo>
                  <a:lnTo>
                    <a:pt x="13" y="92"/>
                  </a:lnTo>
                  <a:lnTo>
                    <a:pt x="26" y="67"/>
                  </a:lnTo>
                  <a:lnTo>
                    <a:pt x="45" y="44"/>
                  </a:lnTo>
                  <a:lnTo>
                    <a:pt x="67" y="26"/>
                  </a:lnTo>
                  <a:lnTo>
                    <a:pt x="93" y="12"/>
                  </a:lnTo>
                  <a:lnTo>
                    <a:pt x="121" y="3"/>
                  </a:lnTo>
                  <a:lnTo>
                    <a:pt x="1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3" name="Freeform 58">
              <a:extLst>
                <a:ext uri="{FF2B5EF4-FFF2-40B4-BE49-F238E27FC236}">
                  <a16:creationId xmlns:a16="http://schemas.microsoft.com/office/drawing/2014/main" id="{5AED1627-CA68-3D4C-B68A-6469B38248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000" y="3575051"/>
              <a:ext cx="228600" cy="341313"/>
            </a:xfrm>
            <a:custGeom>
              <a:avLst/>
              <a:gdLst>
                <a:gd name="T0" fmla="*/ 131 w 1591"/>
                <a:gd name="T1" fmla="*/ 1996 h 2370"/>
                <a:gd name="T2" fmla="*/ 223 w 1591"/>
                <a:gd name="T3" fmla="*/ 2040 h 2370"/>
                <a:gd name="T4" fmla="*/ 308 w 1591"/>
                <a:gd name="T5" fmla="*/ 2097 h 2370"/>
                <a:gd name="T6" fmla="*/ 439 w 1591"/>
                <a:gd name="T7" fmla="*/ 1980 h 2370"/>
                <a:gd name="T8" fmla="*/ 389 w 1591"/>
                <a:gd name="T9" fmla="*/ 1934 h 2370"/>
                <a:gd name="T10" fmla="*/ 314 w 1591"/>
                <a:gd name="T11" fmla="*/ 1883 h 2370"/>
                <a:gd name="T12" fmla="*/ 245 w 1591"/>
                <a:gd name="T13" fmla="*/ 1849 h 2370"/>
                <a:gd name="T14" fmla="*/ 187 w 1591"/>
                <a:gd name="T15" fmla="*/ 1829 h 2370"/>
                <a:gd name="T16" fmla="*/ 141 w 1591"/>
                <a:gd name="T17" fmla="*/ 1820 h 2370"/>
                <a:gd name="T18" fmla="*/ 1118 w 1591"/>
                <a:gd name="T19" fmla="*/ 0 h 2370"/>
                <a:gd name="T20" fmla="*/ 1173 w 1591"/>
                <a:gd name="T21" fmla="*/ 7 h 2370"/>
                <a:gd name="T22" fmla="*/ 1240 w 1591"/>
                <a:gd name="T23" fmla="*/ 25 h 2370"/>
                <a:gd name="T24" fmla="*/ 1319 w 1591"/>
                <a:gd name="T25" fmla="*/ 57 h 2370"/>
                <a:gd name="T26" fmla="*/ 1407 w 1591"/>
                <a:gd name="T27" fmla="*/ 108 h 2370"/>
                <a:gd name="T28" fmla="*/ 1478 w 1591"/>
                <a:gd name="T29" fmla="*/ 163 h 2370"/>
                <a:gd name="T30" fmla="*/ 1528 w 1591"/>
                <a:gd name="T31" fmla="*/ 215 h 2370"/>
                <a:gd name="T32" fmla="*/ 1561 w 1591"/>
                <a:gd name="T33" fmla="*/ 261 h 2370"/>
                <a:gd name="T34" fmla="*/ 1580 w 1591"/>
                <a:gd name="T35" fmla="*/ 297 h 2370"/>
                <a:gd name="T36" fmla="*/ 1588 w 1591"/>
                <a:gd name="T37" fmla="*/ 320 h 2370"/>
                <a:gd name="T38" fmla="*/ 1591 w 1591"/>
                <a:gd name="T39" fmla="*/ 344 h 2370"/>
                <a:gd name="T40" fmla="*/ 1581 w 1591"/>
                <a:gd name="T41" fmla="*/ 379 h 2370"/>
                <a:gd name="T42" fmla="*/ 625 w 1591"/>
                <a:gd name="T43" fmla="*/ 2021 h 2370"/>
                <a:gd name="T44" fmla="*/ 116 w 1591"/>
                <a:gd name="T45" fmla="*/ 2357 h 2370"/>
                <a:gd name="T46" fmla="*/ 77 w 1591"/>
                <a:gd name="T47" fmla="*/ 2370 h 2370"/>
                <a:gd name="T48" fmla="*/ 36 w 1591"/>
                <a:gd name="T49" fmla="*/ 2359 h 2370"/>
                <a:gd name="T50" fmla="*/ 12 w 1591"/>
                <a:gd name="T51" fmla="*/ 2338 h 2370"/>
                <a:gd name="T52" fmla="*/ 0 w 1591"/>
                <a:gd name="T53" fmla="*/ 2306 h 2370"/>
                <a:gd name="T54" fmla="*/ 34 w 1591"/>
                <a:gd name="T55" fmla="*/ 1702 h 2370"/>
                <a:gd name="T56" fmla="*/ 45 w 1591"/>
                <a:gd name="T57" fmla="*/ 1670 h 2370"/>
                <a:gd name="T58" fmla="*/ 1002 w 1591"/>
                <a:gd name="T59" fmla="*/ 27 h 2370"/>
                <a:gd name="T60" fmla="*/ 1034 w 1591"/>
                <a:gd name="T61" fmla="*/ 7 h 2370"/>
                <a:gd name="T62" fmla="*/ 1048 w 1591"/>
                <a:gd name="T63" fmla="*/ 4 h 2370"/>
                <a:gd name="T64" fmla="*/ 1076 w 1591"/>
                <a:gd name="T65" fmla="*/ 0 h 2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91" h="2370">
                  <a:moveTo>
                    <a:pt x="141" y="1820"/>
                  </a:moveTo>
                  <a:lnTo>
                    <a:pt x="131" y="1996"/>
                  </a:lnTo>
                  <a:lnTo>
                    <a:pt x="177" y="2016"/>
                  </a:lnTo>
                  <a:lnTo>
                    <a:pt x="223" y="2040"/>
                  </a:lnTo>
                  <a:lnTo>
                    <a:pt x="267" y="2067"/>
                  </a:lnTo>
                  <a:lnTo>
                    <a:pt x="308" y="2097"/>
                  </a:lnTo>
                  <a:lnTo>
                    <a:pt x="455" y="2000"/>
                  </a:lnTo>
                  <a:lnTo>
                    <a:pt x="439" y="1980"/>
                  </a:lnTo>
                  <a:lnTo>
                    <a:pt x="417" y="1958"/>
                  </a:lnTo>
                  <a:lnTo>
                    <a:pt x="389" y="1934"/>
                  </a:lnTo>
                  <a:lnTo>
                    <a:pt x="355" y="1909"/>
                  </a:lnTo>
                  <a:lnTo>
                    <a:pt x="314" y="1883"/>
                  </a:lnTo>
                  <a:lnTo>
                    <a:pt x="278" y="1864"/>
                  </a:lnTo>
                  <a:lnTo>
                    <a:pt x="245" y="1849"/>
                  </a:lnTo>
                  <a:lnTo>
                    <a:pt x="214" y="1837"/>
                  </a:lnTo>
                  <a:lnTo>
                    <a:pt x="187" y="1829"/>
                  </a:lnTo>
                  <a:lnTo>
                    <a:pt x="163" y="1824"/>
                  </a:lnTo>
                  <a:lnTo>
                    <a:pt x="141" y="1820"/>
                  </a:lnTo>
                  <a:close/>
                  <a:moveTo>
                    <a:pt x="1095" y="0"/>
                  </a:moveTo>
                  <a:lnTo>
                    <a:pt x="1118" y="0"/>
                  </a:lnTo>
                  <a:lnTo>
                    <a:pt x="1144" y="2"/>
                  </a:lnTo>
                  <a:lnTo>
                    <a:pt x="1173" y="7"/>
                  </a:lnTo>
                  <a:lnTo>
                    <a:pt x="1205" y="14"/>
                  </a:lnTo>
                  <a:lnTo>
                    <a:pt x="1240" y="25"/>
                  </a:lnTo>
                  <a:lnTo>
                    <a:pt x="1278" y="39"/>
                  </a:lnTo>
                  <a:lnTo>
                    <a:pt x="1319" y="57"/>
                  </a:lnTo>
                  <a:lnTo>
                    <a:pt x="1362" y="81"/>
                  </a:lnTo>
                  <a:lnTo>
                    <a:pt x="1407" y="108"/>
                  </a:lnTo>
                  <a:lnTo>
                    <a:pt x="1446" y="136"/>
                  </a:lnTo>
                  <a:lnTo>
                    <a:pt x="1478" y="163"/>
                  </a:lnTo>
                  <a:lnTo>
                    <a:pt x="1505" y="190"/>
                  </a:lnTo>
                  <a:lnTo>
                    <a:pt x="1528" y="215"/>
                  </a:lnTo>
                  <a:lnTo>
                    <a:pt x="1546" y="239"/>
                  </a:lnTo>
                  <a:lnTo>
                    <a:pt x="1561" y="261"/>
                  </a:lnTo>
                  <a:lnTo>
                    <a:pt x="1571" y="280"/>
                  </a:lnTo>
                  <a:lnTo>
                    <a:pt x="1580" y="297"/>
                  </a:lnTo>
                  <a:lnTo>
                    <a:pt x="1585" y="311"/>
                  </a:lnTo>
                  <a:lnTo>
                    <a:pt x="1588" y="320"/>
                  </a:lnTo>
                  <a:lnTo>
                    <a:pt x="1589" y="325"/>
                  </a:lnTo>
                  <a:lnTo>
                    <a:pt x="1591" y="344"/>
                  </a:lnTo>
                  <a:lnTo>
                    <a:pt x="1588" y="363"/>
                  </a:lnTo>
                  <a:lnTo>
                    <a:pt x="1581" y="379"/>
                  </a:lnTo>
                  <a:lnTo>
                    <a:pt x="634" y="2008"/>
                  </a:lnTo>
                  <a:lnTo>
                    <a:pt x="625" y="2021"/>
                  </a:lnTo>
                  <a:lnTo>
                    <a:pt x="611" y="2033"/>
                  </a:lnTo>
                  <a:lnTo>
                    <a:pt x="116" y="2357"/>
                  </a:lnTo>
                  <a:lnTo>
                    <a:pt x="97" y="2367"/>
                  </a:lnTo>
                  <a:lnTo>
                    <a:pt x="77" y="2370"/>
                  </a:lnTo>
                  <a:lnTo>
                    <a:pt x="56" y="2368"/>
                  </a:lnTo>
                  <a:lnTo>
                    <a:pt x="36" y="2359"/>
                  </a:lnTo>
                  <a:lnTo>
                    <a:pt x="23" y="2350"/>
                  </a:lnTo>
                  <a:lnTo>
                    <a:pt x="12" y="2338"/>
                  </a:lnTo>
                  <a:lnTo>
                    <a:pt x="5" y="2323"/>
                  </a:lnTo>
                  <a:lnTo>
                    <a:pt x="0" y="2306"/>
                  </a:lnTo>
                  <a:lnTo>
                    <a:pt x="0" y="2290"/>
                  </a:lnTo>
                  <a:lnTo>
                    <a:pt x="34" y="1702"/>
                  </a:lnTo>
                  <a:lnTo>
                    <a:pt x="38" y="1685"/>
                  </a:lnTo>
                  <a:lnTo>
                    <a:pt x="45" y="1670"/>
                  </a:lnTo>
                  <a:lnTo>
                    <a:pt x="991" y="41"/>
                  </a:lnTo>
                  <a:lnTo>
                    <a:pt x="1002" y="27"/>
                  </a:lnTo>
                  <a:lnTo>
                    <a:pt x="1016" y="15"/>
                  </a:lnTo>
                  <a:lnTo>
                    <a:pt x="1034" y="7"/>
                  </a:lnTo>
                  <a:lnTo>
                    <a:pt x="1038" y="6"/>
                  </a:lnTo>
                  <a:lnTo>
                    <a:pt x="1048" y="4"/>
                  </a:lnTo>
                  <a:lnTo>
                    <a:pt x="1060" y="2"/>
                  </a:lnTo>
                  <a:lnTo>
                    <a:pt x="1076" y="0"/>
                  </a:lnTo>
                  <a:lnTo>
                    <a:pt x="10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4" name="Freeform 59">
              <a:extLst>
                <a:ext uri="{FF2B5EF4-FFF2-40B4-BE49-F238E27FC236}">
                  <a16:creationId xmlns:a16="http://schemas.microsoft.com/office/drawing/2014/main" id="{8FBFCA58-5906-1D4C-81B0-ED896175CE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3849688"/>
              <a:ext cx="166688" cy="84138"/>
            </a:xfrm>
            <a:custGeom>
              <a:avLst/>
              <a:gdLst>
                <a:gd name="T0" fmla="*/ 557 w 1155"/>
                <a:gd name="T1" fmla="*/ 5 h 591"/>
                <a:gd name="T2" fmla="*/ 583 w 1155"/>
                <a:gd name="T3" fmla="*/ 28 h 591"/>
                <a:gd name="T4" fmla="*/ 591 w 1155"/>
                <a:gd name="T5" fmla="*/ 111 h 591"/>
                <a:gd name="T6" fmla="*/ 560 w 1155"/>
                <a:gd name="T7" fmla="*/ 199 h 591"/>
                <a:gd name="T8" fmla="*/ 569 w 1155"/>
                <a:gd name="T9" fmla="*/ 242 h 591"/>
                <a:gd name="T10" fmla="*/ 587 w 1155"/>
                <a:gd name="T11" fmla="*/ 270 h 591"/>
                <a:gd name="T12" fmla="*/ 637 w 1155"/>
                <a:gd name="T13" fmla="*/ 278 h 591"/>
                <a:gd name="T14" fmla="*/ 681 w 1155"/>
                <a:gd name="T15" fmla="*/ 323 h 591"/>
                <a:gd name="T16" fmla="*/ 693 w 1155"/>
                <a:gd name="T17" fmla="*/ 357 h 591"/>
                <a:gd name="T18" fmla="*/ 847 w 1155"/>
                <a:gd name="T19" fmla="*/ 351 h 591"/>
                <a:gd name="T20" fmla="*/ 996 w 1155"/>
                <a:gd name="T21" fmla="*/ 366 h 591"/>
                <a:gd name="T22" fmla="*/ 1118 w 1155"/>
                <a:gd name="T23" fmla="*/ 373 h 591"/>
                <a:gd name="T24" fmla="*/ 1149 w 1155"/>
                <a:gd name="T25" fmla="*/ 400 h 591"/>
                <a:gd name="T26" fmla="*/ 1154 w 1155"/>
                <a:gd name="T27" fmla="*/ 441 h 591"/>
                <a:gd name="T28" fmla="*/ 1131 w 1155"/>
                <a:gd name="T29" fmla="*/ 475 h 591"/>
                <a:gd name="T30" fmla="*/ 1066 w 1155"/>
                <a:gd name="T31" fmla="*/ 482 h 591"/>
                <a:gd name="T32" fmla="*/ 957 w 1155"/>
                <a:gd name="T33" fmla="*/ 467 h 591"/>
                <a:gd name="T34" fmla="*/ 843 w 1155"/>
                <a:gd name="T35" fmla="*/ 452 h 591"/>
                <a:gd name="T36" fmla="*/ 738 w 1155"/>
                <a:gd name="T37" fmla="*/ 461 h 591"/>
                <a:gd name="T38" fmla="*/ 679 w 1155"/>
                <a:gd name="T39" fmla="*/ 486 h 591"/>
                <a:gd name="T40" fmla="*/ 636 w 1155"/>
                <a:gd name="T41" fmla="*/ 492 h 591"/>
                <a:gd name="T42" fmla="*/ 603 w 1155"/>
                <a:gd name="T43" fmla="*/ 477 h 591"/>
                <a:gd name="T44" fmla="*/ 576 w 1155"/>
                <a:gd name="T45" fmla="*/ 454 h 591"/>
                <a:gd name="T46" fmla="*/ 571 w 1155"/>
                <a:gd name="T47" fmla="*/ 407 h 591"/>
                <a:gd name="T48" fmla="*/ 537 w 1155"/>
                <a:gd name="T49" fmla="*/ 457 h 591"/>
                <a:gd name="T50" fmla="*/ 495 w 1155"/>
                <a:gd name="T51" fmla="*/ 471 h 591"/>
                <a:gd name="T52" fmla="*/ 455 w 1155"/>
                <a:gd name="T53" fmla="*/ 456 h 591"/>
                <a:gd name="T54" fmla="*/ 439 w 1155"/>
                <a:gd name="T55" fmla="*/ 419 h 591"/>
                <a:gd name="T56" fmla="*/ 450 w 1155"/>
                <a:gd name="T57" fmla="*/ 390 h 591"/>
                <a:gd name="T58" fmla="*/ 458 w 1155"/>
                <a:gd name="T59" fmla="*/ 369 h 591"/>
                <a:gd name="T60" fmla="*/ 422 w 1155"/>
                <a:gd name="T61" fmla="*/ 404 h 591"/>
                <a:gd name="T62" fmla="*/ 379 w 1155"/>
                <a:gd name="T63" fmla="*/ 428 h 591"/>
                <a:gd name="T64" fmla="*/ 335 w 1155"/>
                <a:gd name="T65" fmla="*/ 417 h 591"/>
                <a:gd name="T66" fmla="*/ 314 w 1155"/>
                <a:gd name="T67" fmla="*/ 379 h 591"/>
                <a:gd name="T68" fmla="*/ 364 w 1155"/>
                <a:gd name="T69" fmla="*/ 288 h 591"/>
                <a:gd name="T70" fmla="*/ 252 w 1155"/>
                <a:gd name="T71" fmla="*/ 393 h 591"/>
                <a:gd name="T72" fmla="*/ 96 w 1155"/>
                <a:gd name="T73" fmla="*/ 581 h 591"/>
                <a:gd name="T74" fmla="*/ 49 w 1155"/>
                <a:gd name="T75" fmla="*/ 590 h 591"/>
                <a:gd name="T76" fmla="*/ 9 w 1155"/>
                <a:gd name="T77" fmla="*/ 569 h 591"/>
                <a:gd name="T78" fmla="*/ 2 w 1155"/>
                <a:gd name="T79" fmla="*/ 527 h 591"/>
                <a:gd name="T80" fmla="*/ 138 w 1155"/>
                <a:gd name="T81" fmla="*/ 351 h 591"/>
                <a:gd name="T82" fmla="*/ 344 w 1155"/>
                <a:gd name="T83" fmla="*/ 123 h 591"/>
                <a:gd name="T84" fmla="*/ 398 w 1155"/>
                <a:gd name="T85" fmla="*/ 70 h 591"/>
                <a:gd name="T86" fmla="*/ 462 w 1155"/>
                <a:gd name="T87" fmla="*/ 20 h 591"/>
                <a:gd name="T88" fmla="*/ 534 w 1155"/>
                <a:gd name="T89" fmla="*/ 0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55" h="591">
                  <a:moveTo>
                    <a:pt x="534" y="0"/>
                  </a:moveTo>
                  <a:lnTo>
                    <a:pt x="545" y="2"/>
                  </a:lnTo>
                  <a:lnTo>
                    <a:pt x="557" y="5"/>
                  </a:lnTo>
                  <a:lnTo>
                    <a:pt x="567" y="10"/>
                  </a:lnTo>
                  <a:lnTo>
                    <a:pt x="576" y="18"/>
                  </a:lnTo>
                  <a:lnTo>
                    <a:pt x="583" y="28"/>
                  </a:lnTo>
                  <a:lnTo>
                    <a:pt x="591" y="54"/>
                  </a:lnTo>
                  <a:lnTo>
                    <a:pt x="593" y="82"/>
                  </a:lnTo>
                  <a:lnTo>
                    <a:pt x="591" y="111"/>
                  </a:lnTo>
                  <a:lnTo>
                    <a:pt x="584" y="140"/>
                  </a:lnTo>
                  <a:lnTo>
                    <a:pt x="573" y="170"/>
                  </a:lnTo>
                  <a:lnTo>
                    <a:pt x="560" y="199"/>
                  </a:lnTo>
                  <a:lnTo>
                    <a:pt x="543" y="230"/>
                  </a:lnTo>
                  <a:lnTo>
                    <a:pt x="557" y="235"/>
                  </a:lnTo>
                  <a:lnTo>
                    <a:pt x="569" y="242"/>
                  </a:lnTo>
                  <a:lnTo>
                    <a:pt x="579" y="254"/>
                  </a:lnTo>
                  <a:lnTo>
                    <a:pt x="583" y="263"/>
                  </a:lnTo>
                  <a:lnTo>
                    <a:pt x="587" y="270"/>
                  </a:lnTo>
                  <a:lnTo>
                    <a:pt x="604" y="269"/>
                  </a:lnTo>
                  <a:lnTo>
                    <a:pt x="620" y="272"/>
                  </a:lnTo>
                  <a:lnTo>
                    <a:pt x="637" y="278"/>
                  </a:lnTo>
                  <a:lnTo>
                    <a:pt x="653" y="289"/>
                  </a:lnTo>
                  <a:lnTo>
                    <a:pt x="668" y="303"/>
                  </a:lnTo>
                  <a:lnTo>
                    <a:pt x="681" y="323"/>
                  </a:lnTo>
                  <a:lnTo>
                    <a:pt x="689" y="338"/>
                  </a:lnTo>
                  <a:lnTo>
                    <a:pt x="692" y="349"/>
                  </a:lnTo>
                  <a:lnTo>
                    <a:pt x="693" y="357"/>
                  </a:lnTo>
                  <a:lnTo>
                    <a:pt x="746" y="351"/>
                  </a:lnTo>
                  <a:lnTo>
                    <a:pt x="797" y="350"/>
                  </a:lnTo>
                  <a:lnTo>
                    <a:pt x="847" y="351"/>
                  </a:lnTo>
                  <a:lnTo>
                    <a:pt x="897" y="355"/>
                  </a:lnTo>
                  <a:lnTo>
                    <a:pt x="946" y="361"/>
                  </a:lnTo>
                  <a:lnTo>
                    <a:pt x="996" y="366"/>
                  </a:lnTo>
                  <a:lnTo>
                    <a:pt x="1048" y="369"/>
                  </a:lnTo>
                  <a:lnTo>
                    <a:pt x="1101" y="371"/>
                  </a:lnTo>
                  <a:lnTo>
                    <a:pt x="1118" y="373"/>
                  </a:lnTo>
                  <a:lnTo>
                    <a:pt x="1131" y="379"/>
                  </a:lnTo>
                  <a:lnTo>
                    <a:pt x="1142" y="389"/>
                  </a:lnTo>
                  <a:lnTo>
                    <a:pt x="1149" y="400"/>
                  </a:lnTo>
                  <a:lnTo>
                    <a:pt x="1154" y="413"/>
                  </a:lnTo>
                  <a:lnTo>
                    <a:pt x="1155" y="427"/>
                  </a:lnTo>
                  <a:lnTo>
                    <a:pt x="1154" y="441"/>
                  </a:lnTo>
                  <a:lnTo>
                    <a:pt x="1149" y="454"/>
                  </a:lnTo>
                  <a:lnTo>
                    <a:pt x="1142" y="466"/>
                  </a:lnTo>
                  <a:lnTo>
                    <a:pt x="1131" y="475"/>
                  </a:lnTo>
                  <a:lnTo>
                    <a:pt x="1118" y="481"/>
                  </a:lnTo>
                  <a:lnTo>
                    <a:pt x="1101" y="483"/>
                  </a:lnTo>
                  <a:lnTo>
                    <a:pt x="1066" y="482"/>
                  </a:lnTo>
                  <a:lnTo>
                    <a:pt x="1031" y="478"/>
                  </a:lnTo>
                  <a:lnTo>
                    <a:pt x="993" y="473"/>
                  </a:lnTo>
                  <a:lnTo>
                    <a:pt x="957" y="467"/>
                  </a:lnTo>
                  <a:lnTo>
                    <a:pt x="919" y="460"/>
                  </a:lnTo>
                  <a:lnTo>
                    <a:pt x="881" y="455"/>
                  </a:lnTo>
                  <a:lnTo>
                    <a:pt x="843" y="452"/>
                  </a:lnTo>
                  <a:lnTo>
                    <a:pt x="807" y="451"/>
                  </a:lnTo>
                  <a:lnTo>
                    <a:pt x="771" y="454"/>
                  </a:lnTo>
                  <a:lnTo>
                    <a:pt x="738" y="461"/>
                  </a:lnTo>
                  <a:lnTo>
                    <a:pt x="705" y="474"/>
                  </a:lnTo>
                  <a:lnTo>
                    <a:pt x="693" y="480"/>
                  </a:lnTo>
                  <a:lnTo>
                    <a:pt x="679" y="486"/>
                  </a:lnTo>
                  <a:lnTo>
                    <a:pt x="664" y="492"/>
                  </a:lnTo>
                  <a:lnTo>
                    <a:pt x="651" y="494"/>
                  </a:lnTo>
                  <a:lnTo>
                    <a:pt x="636" y="492"/>
                  </a:lnTo>
                  <a:lnTo>
                    <a:pt x="626" y="487"/>
                  </a:lnTo>
                  <a:lnTo>
                    <a:pt x="614" y="482"/>
                  </a:lnTo>
                  <a:lnTo>
                    <a:pt x="603" y="477"/>
                  </a:lnTo>
                  <a:lnTo>
                    <a:pt x="592" y="471"/>
                  </a:lnTo>
                  <a:lnTo>
                    <a:pt x="584" y="464"/>
                  </a:lnTo>
                  <a:lnTo>
                    <a:pt x="576" y="454"/>
                  </a:lnTo>
                  <a:lnTo>
                    <a:pt x="572" y="442"/>
                  </a:lnTo>
                  <a:lnTo>
                    <a:pt x="571" y="423"/>
                  </a:lnTo>
                  <a:lnTo>
                    <a:pt x="571" y="407"/>
                  </a:lnTo>
                  <a:lnTo>
                    <a:pt x="560" y="427"/>
                  </a:lnTo>
                  <a:lnTo>
                    <a:pt x="547" y="446"/>
                  </a:lnTo>
                  <a:lnTo>
                    <a:pt x="537" y="457"/>
                  </a:lnTo>
                  <a:lnTo>
                    <a:pt x="524" y="466"/>
                  </a:lnTo>
                  <a:lnTo>
                    <a:pt x="509" y="470"/>
                  </a:lnTo>
                  <a:lnTo>
                    <a:pt x="495" y="471"/>
                  </a:lnTo>
                  <a:lnTo>
                    <a:pt x="480" y="469"/>
                  </a:lnTo>
                  <a:lnTo>
                    <a:pt x="467" y="464"/>
                  </a:lnTo>
                  <a:lnTo>
                    <a:pt x="455" y="456"/>
                  </a:lnTo>
                  <a:lnTo>
                    <a:pt x="446" y="446"/>
                  </a:lnTo>
                  <a:lnTo>
                    <a:pt x="440" y="433"/>
                  </a:lnTo>
                  <a:lnTo>
                    <a:pt x="439" y="419"/>
                  </a:lnTo>
                  <a:lnTo>
                    <a:pt x="444" y="402"/>
                  </a:lnTo>
                  <a:lnTo>
                    <a:pt x="447" y="396"/>
                  </a:lnTo>
                  <a:lnTo>
                    <a:pt x="450" y="390"/>
                  </a:lnTo>
                  <a:lnTo>
                    <a:pt x="450" y="390"/>
                  </a:lnTo>
                  <a:lnTo>
                    <a:pt x="449" y="390"/>
                  </a:lnTo>
                  <a:lnTo>
                    <a:pt x="458" y="369"/>
                  </a:lnTo>
                  <a:lnTo>
                    <a:pt x="445" y="378"/>
                  </a:lnTo>
                  <a:lnTo>
                    <a:pt x="432" y="390"/>
                  </a:lnTo>
                  <a:lnTo>
                    <a:pt x="422" y="404"/>
                  </a:lnTo>
                  <a:lnTo>
                    <a:pt x="409" y="417"/>
                  </a:lnTo>
                  <a:lnTo>
                    <a:pt x="394" y="425"/>
                  </a:lnTo>
                  <a:lnTo>
                    <a:pt x="379" y="428"/>
                  </a:lnTo>
                  <a:lnTo>
                    <a:pt x="363" y="428"/>
                  </a:lnTo>
                  <a:lnTo>
                    <a:pt x="348" y="424"/>
                  </a:lnTo>
                  <a:lnTo>
                    <a:pt x="335" y="417"/>
                  </a:lnTo>
                  <a:lnTo>
                    <a:pt x="324" y="406"/>
                  </a:lnTo>
                  <a:lnTo>
                    <a:pt x="317" y="394"/>
                  </a:lnTo>
                  <a:lnTo>
                    <a:pt x="314" y="379"/>
                  </a:lnTo>
                  <a:lnTo>
                    <a:pt x="316" y="364"/>
                  </a:lnTo>
                  <a:lnTo>
                    <a:pt x="323" y="347"/>
                  </a:lnTo>
                  <a:lnTo>
                    <a:pt x="364" y="288"/>
                  </a:lnTo>
                  <a:lnTo>
                    <a:pt x="404" y="226"/>
                  </a:lnTo>
                  <a:lnTo>
                    <a:pt x="326" y="309"/>
                  </a:lnTo>
                  <a:lnTo>
                    <a:pt x="252" y="393"/>
                  </a:lnTo>
                  <a:lnTo>
                    <a:pt x="179" y="480"/>
                  </a:lnTo>
                  <a:lnTo>
                    <a:pt x="108" y="569"/>
                  </a:lnTo>
                  <a:lnTo>
                    <a:pt x="96" y="581"/>
                  </a:lnTo>
                  <a:lnTo>
                    <a:pt x="80" y="588"/>
                  </a:lnTo>
                  <a:lnTo>
                    <a:pt x="65" y="591"/>
                  </a:lnTo>
                  <a:lnTo>
                    <a:pt x="49" y="590"/>
                  </a:lnTo>
                  <a:lnTo>
                    <a:pt x="33" y="586"/>
                  </a:lnTo>
                  <a:lnTo>
                    <a:pt x="21" y="579"/>
                  </a:lnTo>
                  <a:lnTo>
                    <a:pt x="9" y="569"/>
                  </a:lnTo>
                  <a:lnTo>
                    <a:pt x="2" y="556"/>
                  </a:lnTo>
                  <a:lnTo>
                    <a:pt x="0" y="542"/>
                  </a:lnTo>
                  <a:lnTo>
                    <a:pt x="2" y="527"/>
                  </a:lnTo>
                  <a:lnTo>
                    <a:pt x="11" y="511"/>
                  </a:lnTo>
                  <a:lnTo>
                    <a:pt x="74" y="431"/>
                  </a:lnTo>
                  <a:lnTo>
                    <a:pt x="138" y="351"/>
                  </a:lnTo>
                  <a:lnTo>
                    <a:pt x="204" y="273"/>
                  </a:lnTo>
                  <a:lnTo>
                    <a:pt x="273" y="196"/>
                  </a:lnTo>
                  <a:lnTo>
                    <a:pt x="344" y="123"/>
                  </a:lnTo>
                  <a:lnTo>
                    <a:pt x="361" y="107"/>
                  </a:lnTo>
                  <a:lnTo>
                    <a:pt x="380" y="89"/>
                  </a:lnTo>
                  <a:lnTo>
                    <a:pt x="398" y="70"/>
                  </a:lnTo>
                  <a:lnTo>
                    <a:pt x="418" y="52"/>
                  </a:lnTo>
                  <a:lnTo>
                    <a:pt x="439" y="35"/>
                  </a:lnTo>
                  <a:lnTo>
                    <a:pt x="462" y="20"/>
                  </a:lnTo>
                  <a:lnTo>
                    <a:pt x="485" y="9"/>
                  </a:lnTo>
                  <a:lnTo>
                    <a:pt x="509" y="2"/>
                  </a:lnTo>
                  <a:lnTo>
                    <a:pt x="5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35" name="Freeform 74">
            <a:extLst>
              <a:ext uri="{FF2B5EF4-FFF2-40B4-BE49-F238E27FC236}">
                <a16:creationId xmlns:a16="http://schemas.microsoft.com/office/drawing/2014/main" id="{02B9E1C5-DF87-BD40-9892-83EB9DF1504E}"/>
              </a:ext>
            </a:extLst>
          </p:cNvPr>
          <p:cNvSpPr>
            <a:spLocks noEditPoints="1"/>
          </p:cNvSpPr>
          <p:nvPr/>
        </p:nvSpPr>
        <p:spPr bwMode="auto">
          <a:xfrm>
            <a:off x="6020622" y="3927958"/>
            <a:ext cx="517525" cy="635000"/>
          </a:xfrm>
          <a:custGeom>
            <a:avLst/>
            <a:gdLst>
              <a:gd name="T0" fmla="*/ 2003 w 2939"/>
              <a:gd name="T1" fmla="*/ 2890 h 3600"/>
              <a:gd name="T2" fmla="*/ 1859 w 2939"/>
              <a:gd name="T3" fmla="*/ 2961 h 3600"/>
              <a:gd name="T4" fmla="*/ 2195 w 2939"/>
              <a:gd name="T5" fmla="*/ 3289 h 3600"/>
              <a:gd name="T6" fmla="*/ 2729 w 2939"/>
              <a:gd name="T7" fmla="*/ 2753 h 3600"/>
              <a:gd name="T8" fmla="*/ 2634 w 2939"/>
              <a:gd name="T9" fmla="*/ 2623 h 3600"/>
              <a:gd name="T10" fmla="*/ 1495 w 2939"/>
              <a:gd name="T11" fmla="*/ 2623 h 3600"/>
              <a:gd name="T12" fmla="*/ 949 w 2939"/>
              <a:gd name="T13" fmla="*/ 2664 h 3600"/>
              <a:gd name="T14" fmla="*/ 963 w 2939"/>
              <a:gd name="T15" fmla="*/ 2522 h 3600"/>
              <a:gd name="T16" fmla="*/ 838 w 2939"/>
              <a:gd name="T17" fmla="*/ 2470 h 3600"/>
              <a:gd name="T18" fmla="*/ 456 w 2939"/>
              <a:gd name="T19" fmla="*/ 2606 h 3600"/>
              <a:gd name="T20" fmla="*/ 488 w 2939"/>
              <a:gd name="T21" fmla="*/ 2522 h 3600"/>
              <a:gd name="T22" fmla="*/ 2269 w 2939"/>
              <a:gd name="T23" fmla="*/ 2263 h 3600"/>
              <a:gd name="T24" fmla="*/ 2743 w 2939"/>
              <a:gd name="T25" fmla="*/ 2459 h 3600"/>
              <a:gd name="T26" fmla="*/ 2939 w 2939"/>
              <a:gd name="T27" fmla="*/ 2931 h 3600"/>
              <a:gd name="T28" fmla="*/ 2743 w 2939"/>
              <a:gd name="T29" fmla="*/ 3404 h 3600"/>
              <a:gd name="T30" fmla="*/ 2269 w 2939"/>
              <a:gd name="T31" fmla="*/ 3600 h 3600"/>
              <a:gd name="T32" fmla="*/ 1795 w 2939"/>
              <a:gd name="T33" fmla="*/ 3404 h 3600"/>
              <a:gd name="T34" fmla="*/ 1599 w 2939"/>
              <a:gd name="T35" fmla="*/ 2931 h 3600"/>
              <a:gd name="T36" fmla="*/ 1795 w 2939"/>
              <a:gd name="T37" fmla="*/ 2459 h 3600"/>
              <a:gd name="T38" fmla="*/ 2269 w 2939"/>
              <a:gd name="T39" fmla="*/ 2263 h 3600"/>
              <a:gd name="T40" fmla="*/ 1599 w 2939"/>
              <a:gd name="T41" fmla="*/ 2160 h 3600"/>
              <a:gd name="T42" fmla="*/ 949 w 2939"/>
              <a:gd name="T43" fmla="*/ 2201 h 3600"/>
              <a:gd name="T44" fmla="*/ 963 w 2939"/>
              <a:gd name="T45" fmla="*/ 2060 h 3600"/>
              <a:gd name="T46" fmla="*/ 838 w 2939"/>
              <a:gd name="T47" fmla="*/ 2029 h 3600"/>
              <a:gd name="T48" fmla="*/ 456 w 2939"/>
              <a:gd name="T49" fmla="*/ 2165 h 3600"/>
              <a:gd name="T50" fmla="*/ 488 w 2939"/>
              <a:gd name="T51" fmla="*/ 2081 h 3600"/>
              <a:gd name="T52" fmla="*/ 980 w 2939"/>
              <a:gd name="T53" fmla="*/ 1646 h 3600"/>
              <a:gd name="T54" fmla="*/ 1854 w 2939"/>
              <a:gd name="T55" fmla="*/ 1765 h 3600"/>
              <a:gd name="T56" fmla="*/ 938 w 2939"/>
              <a:gd name="T57" fmla="*/ 1779 h 3600"/>
              <a:gd name="T58" fmla="*/ 980 w 2939"/>
              <a:gd name="T59" fmla="*/ 1646 h 3600"/>
              <a:gd name="T60" fmla="*/ 830 w 2939"/>
              <a:gd name="T61" fmla="*/ 1605 h 3600"/>
              <a:gd name="T62" fmla="*/ 446 w 2939"/>
              <a:gd name="T63" fmla="*/ 1717 h 3600"/>
              <a:gd name="T64" fmla="*/ 502 w 2939"/>
              <a:gd name="T65" fmla="*/ 1647 h 3600"/>
              <a:gd name="T66" fmla="*/ 1804 w 2939"/>
              <a:gd name="T67" fmla="*/ 1183 h 3600"/>
              <a:gd name="T68" fmla="*/ 1846 w 2939"/>
              <a:gd name="T69" fmla="*/ 1316 h 3600"/>
              <a:gd name="T70" fmla="*/ 931 w 2939"/>
              <a:gd name="T71" fmla="*/ 1301 h 3600"/>
              <a:gd name="T72" fmla="*/ 798 w 2939"/>
              <a:gd name="T73" fmla="*/ 1068 h 3600"/>
              <a:gd name="T74" fmla="*/ 640 w 2939"/>
              <a:gd name="T75" fmla="*/ 1360 h 3600"/>
              <a:gd name="T76" fmla="*/ 440 w 2939"/>
              <a:gd name="T77" fmla="*/ 1246 h 3600"/>
              <a:gd name="T78" fmla="*/ 515 w 2939"/>
              <a:gd name="T79" fmla="*/ 1197 h 3600"/>
              <a:gd name="T80" fmla="*/ 569 w 2939"/>
              <a:gd name="T81" fmla="*/ 386 h 3600"/>
              <a:gd name="T82" fmla="*/ 706 w 2939"/>
              <a:gd name="T83" fmla="*/ 640 h 3600"/>
              <a:gd name="T84" fmla="*/ 1648 w 2939"/>
              <a:gd name="T85" fmla="*/ 619 h 3600"/>
              <a:gd name="T86" fmla="*/ 1748 w 2939"/>
              <a:gd name="T87" fmla="*/ 360 h 3600"/>
              <a:gd name="T88" fmla="*/ 2285 w 2939"/>
              <a:gd name="T89" fmla="*/ 454 h 3600"/>
              <a:gd name="T90" fmla="*/ 2198 w 2939"/>
              <a:gd name="T91" fmla="*/ 2112 h 3600"/>
              <a:gd name="T92" fmla="*/ 1465 w 2939"/>
              <a:gd name="T93" fmla="*/ 3116 h 3600"/>
              <a:gd name="T94" fmla="*/ 49 w 2939"/>
              <a:gd name="T95" fmla="*/ 3167 h 3600"/>
              <a:gd name="T96" fmla="*/ 22 w 2939"/>
              <a:gd name="T97" fmla="*/ 471 h 3600"/>
              <a:gd name="T98" fmla="*/ 1160 w 2939"/>
              <a:gd name="T99" fmla="*/ 103 h 3600"/>
              <a:gd name="T100" fmla="*/ 1094 w 2939"/>
              <a:gd name="T101" fmla="*/ 219 h 3600"/>
              <a:gd name="T102" fmla="*/ 1227 w 2939"/>
              <a:gd name="T103" fmla="*/ 219 h 3600"/>
              <a:gd name="T104" fmla="*/ 1160 w 2939"/>
              <a:gd name="T105" fmla="*/ 103 h 3600"/>
              <a:gd name="T106" fmla="*/ 1317 w 2939"/>
              <a:gd name="T107" fmla="*/ 88 h 3600"/>
              <a:gd name="T108" fmla="*/ 1379 w 2939"/>
              <a:gd name="T109" fmla="*/ 247 h 3600"/>
              <a:gd name="T110" fmla="*/ 1624 w 2939"/>
              <a:gd name="T111" fmla="*/ 324 h 3600"/>
              <a:gd name="T112" fmla="*/ 1605 w 2939"/>
              <a:gd name="T113" fmla="*/ 521 h 3600"/>
              <a:gd name="T114" fmla="*/ 738 w 2939"/>
              <a:gd name="T115" fmla="*/ 540 h 3600"/>
              <a:gd name="T116" fmla="*/ 682 w 2939"/>
              <a:gd name="T117" fmla="*/ 350 h 3600"/>
              <a:gd name="T118" fmla="*/ 923 w 2939"/>
              <a:gd name="T119" fmla="*/ 254 h 3600"/>
              <a:gd name="T120" fmla="*/ 991 w 2939"/>
              <a:gd name="T121" fmla="*/ 116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939" h="3600">
                <a:moveTo>
                  <a:pt x="2634" y="2623"/>
                </a:moveTo>
                <a:lnTo>
                  <a:pt x="2613" y="2625"/>
                </a:lnTo>
                <a:lnTo>
                  <a:pt x="2591" y="2630"/>
                </a:lnTo>
                <a:lnTo>
                  <a:pt x="2570" y="2641"/>
                </a:lnTo>
                <a:lnTo>
                  <a:pt x="2552" y="2657"/>
                </a:lnTo>
                <a:lnTo>
                  <a:pt x="2205" y="3047"/>
                </a:lnTo>
                <a:lnTo>
                  <a:pt x="2024" y="2903"/>
                </a:lnTo>
                <a:lnTo>
                  <a:pt x="2003" y="2890"/>
                </a:lnTo>
                <a:lnTo>
                  <a:pt x="1982" y="2882"/>
                </a:lnTo>
                <a:lnTo>
                  <a:pt x="1960" y="2880"/>
                </a:lnTo>
                <a:lnTo>
                  <a:pt x="1937" y="2882"/>
                </a:lnTo>
                <a:lnTo>
                  <a:pt x="1915" y="2890"/>
                </a:lnTo>
                <a:lnTo>
                  <a:pt x="1895" y="2902"/>
                </a:lnTo>
                <a:lnTo>
                  <a:pt x="1879" y="2918"/>
                </a:lnTo>
                <a:lnTo>
                  <a:pt x="1866" y="2939"/>
                </a:lnTo>
                <a:lnTo>
                  <a:pt x="1859" y="2961"/>
                </a:lnTo>
                <a:lnTo>
                  <a:pt x="1856" y="2983"/>
                </a:lnTo>
                <a:lnTo>
                  <a:pt x="1859" y="3005"/>
                </a:lnTo>
                <a:lnTo>
                  <a:pt x="1866" y="3027"/>
                </a:lnTo>
                <a:lnTo>
                  <a:pt x="1878" y="3046"/>
                </a:lnTo>
                <a:lnTo>
                  <a:pt x="1895" y="3063"/>
                </a:lnTo>
                <a:lnTo>
                  <a:pt x="2152" y="3268"/>
                </a:lnTo>
                <a:lnTo>
                  <a:pt x="2173" y="3281"/>
                </a:lnTo>
                <a:lnTo>
                  <a:pt x="2195" y="3289"/>
                </a:lnTo>
                <a:lnTo>
                  <a:pt x="2217" y="3291"/>
                </a:lnTo>
                <a:lnTo>
                  <a:pt x="2239" y="3289"/>
                </a:lnTo>
                <a:lnTo>
                  <a:pt x="2258" y="3283"/>
                </a:lnTo>
                <a:lnTo>
                  <a:pt x="2278" y="3272"/>
                </a:lnTo>
                <a:lnTo>
                  <a:pt x="2294" y="3257"/>
                </a:lnTo>
                <a:lnTo>
                  <a:pt x="2707" y="2794"/>
                </a:lnTo>
                <a:lnTo>
                  <a:pt x="2720" y="2774"/>
                </a:lnTo>
                <a:lnTo>
                  <a:pt x="2729" y="2753"/>
                </a:lnTo>
                <a:lnTo>
                  <a:pt x="2733" y="2731"/>
                </a:lnTo>
                <a:lnTo>
                  <a:pt x="2731" y="2709"/>
                </a:lnTo>
                <a:lnTo>
                  <a:pt x="2725" y="2687"/>
                </a:lnTo>
                <a:lnTo>
                  <a:pt x="2714" y="2666"/>
                </a:lnTo>
                <a:lnTo>
                  <a:pt x="2698" y="2649"/>
                </a:lnTo>
                <a:lnTo>
                  <a:pt x="2678" y="2636"/>
                </a:lnTo>
                <a:lnTo>
                  <a:pt x="2657" y="2627"/>
                </a:lnTo>
                <a:lnTo>
                  <a:pt x="2634" y="2623"/>
                </a:lnTo>
                <a:close/>
                <a:moveTo>
                  <a:pt x="980" y="2520"/>
                </a:moveTo>
                <a:lnTo>
                  <a:pt x="1444" y="2520"/>
                </a:lnTo>
                <a:lnTo>
                  <a:pt x="1460" y="2522"/>
                </a:lnTo>
                <a:lnTo>
                  <a:pt x="1474" y="2530"/>
                </a:lnTo>
                <a:lnTo>
                  <a:pt x="1485" y="2541"/>
                </a:lnTo>
                <a:lnTo>
                  <a:pt x="1493" y="2555"/>
                </a:lnTo>
                <a:lnTo>
                  <a:pt x="1495" y="2571"/>
                </a:lnTo>
                <a:lnTo>
                  <a:pt x="1495" y="2623"/>
                </a:lnTo>
                <a:lnTo>
                  <a:pt x="1493" y="2639"/>
                </a:lnTo>
                <a:lnTo>
                  <a:pt x="1485" y="2653"/>
                </a:lnTo>
                <a:lnTo>
                  <a:pt x="1474" y="2664"/>
                </a:lnTo>
                <a:lnTo>
                  <a:pt x="1460" y="2672"/>
                </a:lnTo>
                <a:lnTo>
                  <a:pt x="1444" y="2674"/>
                </a:lnTo>
                <a:lnTo>
                  <a:pt x="980" y="2674"/>
                </a:lnTo>
                <a:lnTo>
                  <a:pt x="963" y="2672"/>
                </a:lnTo>
                <a:lnTo>
                  <a:pt x="949" y="2664"/>
                </a:lnTo>
                <a:lnTo>
                  <a:pt x="938" y="2653"/>
                </a:lnTo>
                <a:lnTo>
                  <a:pt x="931" y="2639"/>
                </a:lnTo>
                <a:lnTo>
                  <a:pt x="928" y="2623"/>
                </a:lnTo>
                <a:lnTo>
                  <a:pt x="928" y="2571"/>
                </a:lnTo>
                <a:lnTo>
                  <a:pt x="931" y="2555"/>
                </a:lnTo>
                <a:lnTo>
                  <a:pt x="938" y="2541"/>
                </a:lnTo>
                <a:lnTo>
                  <a:pt x="949" y="2530"/>
                </a:lnTo>
                <a:lnTo>
                  <a:pt x="963" y="2522"/>
                </a:lnTo>
                <a:lnTo>
                  <a:pt x="980" y="2520"/>
                </a:lnTo>
                <a:close/>
                <a:moveTo>
                  <a:pt x="798" y="2404"/>
                </a:moveTo>
                <a:lnTo>
                  <a:pt x="812" y="2408"/>
                </a:lnTo>
                <a:lnTo>
                  <a:pt x="826" y="2416"/>
                </a:lnTo>
                <a:lnTo>
                  <a:pt x="835" y="2427"/>
                </a:lnTo>
                <a:lnTo>
                  <a:pt x="841" y="2441"/>
                </a:lnTo>
                <a:lnTo>
                  <a:pt x="841" y="2456"/>
                </a:lnTo>
                <a:lnTo>
                  <a:pt x="838" y="2470"/>
                </a:lnTo>
                <a:lnTo>
                  <a:pt x="830" y="2483"/>
                </a:lnTo>
                <a:lnTo>
                  <a:pt x="640" y="2696"/>
                </a:lnTo>
                <a:lnTo>
                  <a:pt x="629" y="2704"/>
                </a:lnTo>
                <a:lnTo>
                  <a:pt x="617" y="2710"/>
                </a:lnTo>
                <a:lnTo>
                  <a:pt x="604" y="2712"/>
                </a:lnTo>
                <a:lnTo>
                  <a:pt x="588" y="2709"/>
                </a:lnTo>
                <a:lnTo>
                  <a:pt x="574" y="2701"/>
                </a:lnTo>
                <a:lnTo>
                  <a:pt x="456" y="2606"/>
                </a:lnTo>
                <a:lnTo>
                  <a:pt x="446" y="2595"/>
                </a:lnTo>
                <a:lnTo>
                  <a:pt x="440" y="2582"/>
                </a:lnTo>
                <a:lnTo>
                  <a:pt x="438" y="2568"/>
                </a:lnTo>
                <a:lnTo>
                  <a:pt x="441" y="2554"/>
                </a:lnTo>
                <a:lnTo>
                  <a:pt x="448" y="2540"/>
                </a:lnTo>
                <a:lnTo>
                  <a:pt x="459" y="2530"/>
                </a:lnTo>
                <a:lnTo>
                  <a:pt x="473" y="2524"/>
                </a:lnTo>
                <a:lnTo>
                  <a:pt x="488" y="2522"/>
                </a:lnTo>
                <a:lnTo>
                  <a:pt x="502" y="2525"/>
                </a:lnTo>
                <a:lnTo>
                  <a:pt x="515" y="2533"/>
                </a:lnTo>
                <a:lnTo>
                  <a:pt x="598" y="2600"/>
                </a:lnTo>
                <a:lnTo>
                  <a:pt x="759" y="2420"/>
                </a:lnTo>
                <a:lnTo>
                  <a:pt x="770" y="2410"/>
                </a:lnTo>
                <a:lnTo>
                  <a:pt x="784" y="2405"/>
                </a:lnTo>
                <a:lnTo>
                  <a:pt x="798" y="2404"/>
                </a:lnTo>
                <a:close/>
                <a:moveTo>
                  <a:pt x="2269" y="2263"/>
                </a:moveTo>
                <a:lnTo>
                  <a:pt x="2337" y="2266"/>
                </a:lnTo>
                <a:lnTo>
                  <a:pt x="2404" y="2277"/>
                </a:lnTo>
                <a:lnTo>
                  <a:pt x="2468" y="2293"/>
                </a:lnTo>
                <a:lnTo>
                  <a:pt x="2530" y="2315"/>
                </a:lnTo>
                <a:lnTo>
                  <a:pt x="2589" y="2343"/>
                </a:lnTo>
                <a:lnTo>
                  <a:pt x="2643" y="2377"/>
                </a:lnTo>
                <a:lnTo>
                  <a:pt x="2695" y="2415"/>
                </a:lnTo>
                <a:lnTo>
                  <a:pt x="2743" y="2459"/>
                </a:lnTo>
                <a:lnTo>
                  <a:pt x="2785" y="2506"/>
                </a:lnTo>
                <a:lnTo>
                  <a:pt x="2825" y="2557"/>
                </a:lnTo>
                <a:lnTo>
                  <a:pt x="2858" y="2613"/>
                </a:lnTo>
                <a:lnTo>
                  <a:pt x="2886" y="2672"/>
                </a:lnTo>
                <a:lnTo>
                  <a:pt x="2909" y="2733"/>
                </a:lnTo>
                <a:lnTo>
                  <a:pt x="2925" y="2797"/>
                </a:lnTo>
                <a:lnTo>
                  <a:pt x="2935" y="2863"/>
                </a:lnTo>
                <a:lnTo>
                  <a:pt x="2939" y="2931"/>
                </a:lnTo>
                <a:lnTo>
                  <a:pt x="2935" y="3000"/>
                </a:lnTo>
                <a:lnTo>
                  <a:pt x="2925" y="3067"/>
                </a:lnTo>
                <a:lnTo>
                  <a:pt x="2909" y="3130"/>
                </a:lnTo>
                <a:lnTo>
                  <a:pt x="2886" y="3192"/>
                </a:lnTo>
                <a:lnTo>
                  <a:pt x="2858" y="3250"/>
                </a:lnTo>
                <a:lnTo>
                  <a:pt x="2825" y="3305"/>
                </a:lnTo>
                <a:lnTo>
                  <a:pt x="2785" y="3357"/>
                </a:lnTo>
                <a:lnTo>
                  <a:pt x="2743" y="3404"/>
                </a:lnTo>
                <a:lnTo>
                  <a:pt x="2695" y="3447"/>
                </a:lnTo>
                <a:lnTo>
                  <a:pt x="2643" y="3485"/>
                </a:lnTo>
                <a:lnTo>
                  <a:pt x="2589" y="3519"/>
                </a:lnTo>
                <a:lnTo>
                  <a:pt x="2530" y="3548"/>
                </a:lnTo>
                <a:lnTo>
                  <a:pt x="2468" y="3569"/>
                </a:lnTo>
                <a:lnTo>
                  <a:pt x="2404" y="3587"/>
                </a:lnTo>
                <a:lnTo>
                  <a:pt x="2337" y="3597"/>
                </a:lnTo>
                <a:lnTo>
                  <a:pt x="2269" y="3600"/>
                </a:lnTo>
                <a:lnTo>
                  <a:pt x="2200" y="3597"/>
                </a:lnTo>
                <a:lnTo>
                  <a:pt x="2134" y="3587"/>
                </a:lnTo>
                <a:lnTo>
                  <a:pt x="2069" y="3569"/>
                </a:lnTo>
                <a:lnTo>
                  <a:pt x="2008" y="3548"/>
                </a:lnTo>
                <a:lnTo>
                  <a:pt x="1949" y="3519"/>
                </a:lnTo>
                <a:lnTo>
                  <a:pt x="1894" y="3485"/>
                </a:lnTo>
                <a:lnTo>
                  <a:pt x="1843" y="3447"/>
                </a:lnTo>
                <a:lnTo>
                  <a:pt x="1795" y="3404"/>
                </a:lnTo>
                <a:lnTo>
                  <a:pt x="1752" y="3357"/>
                </a:lnTo>
                <a:lnTo>
                  <a:pt x="1713" y="3305"/>
                </a:lnTo>
                <a:lnTo>
                  <a:pt x="1680" y="3250"/>
                </a:lnTo>
                <a:lnTo>
                  <a:pt x="1651" y="3192"/>
                </a:lnTo>
                <a:lnTo>
                  <a:pt x="1628" y="3130"/>
                </a:lnTo>
                <a:lnTo>
                  <a:pt x="1612" y="3067"/>
                </a:lnTo>
                <a:lnTo>
                  <a:pt x="1602" y="3000"/>
                </a:lnTo>
                <a:lnTo>
                  <a:pt x="1599" y="2931"/>
                </a:lnTo>
                <a:lnTo>
                  <a:pt x="1602" y="2863"/>
                </a:lnTo>
                <a:lnTo>
                  <a:pt x="1612" y="2797"/>
                </a:lnTo>
                <a:lnTo>
                  <a:pt x="1628" y="2733"/>
                </a:lnTo>
                <a:lnTo>
                  <a:pt x="1651" y="2672"/>
                </a:lnTo>
                <a:lnTo>
                  <a:pt x="1680" y="2613"/>
                </a:lnTo>
                <a:lnTo>
                  <a:pt x="1713" y="2557"/>
                </a:lnTo>
                <a:lnTo>
                  <a:pt x="1752" y="2506"/>
                </a:lnTo>
                <a:lnTo>
                  <a:pt x="1795" y="2459"/>
                </a:lnTo>
                <a:lnTo>
                  <a:pt x="1843" y="2415"/>
                </a:lnTo>
                <a:lnTo>
                  <a:pt x="1894" y="2377"/>
                </a:lnTo>
                <a:lnTo>
                  <a:pt x="1949" y="2343"/>
                </a:lnTo>
                <a:lnTo>
                  <a:pt x="2008" y="2315"/>
                </a:lnTo>
                <a:lnTo>
                  <a:pt x="2069" y="2293"/>
                </a:lnTo>
                <a:lnTo>
                  <a:pt x="2134" y="2277"/>
                </a:lnTo>
                <a:lnTo>
                  <a:pt x="2200" y="2266"/>
                </a:lnTo>
                <a:lnTo>
                  <a:pt x="2269" y="2263"/>
                </a:lnTo>
                <a:close/>
                <a:moveTo>
                  <a:pt x="980" y="2057"/>
                </a:moveTo>
                <a:lnTo>
                  <a:pt x="1547" y="2057"/>
                </a:lnTo>
                <a:lnTo>
                  <a:pt x="1563" y="2060"/>
                </a:lnTo>
                <a:lnTo>
                  <a:pt x="1577" y="2067"/>
                </a:lnTo>
                <a:lnTo>
                  <a:pt x="1589" y="2078"/>
                </a:lnTo>
                <a:lnTo>
                  <a:pt x="1596" y="2092"/>
                </a:lnTo>
                <a:lnTo>
                  <a:pt x="1599" y="2109"/>
                </a:lnTo>
                <a:lnTo>
                  <a:pt x="1599" y="2160"/>
                </a:lnTo>
                <a:lnTo>
                  <a:pt x="1596" y="2176"/>
                </a:lnTo>
                <a:lnTo>
                  <a:pt x="1589" y="2191"/>
                </a:lnTo>
                <a:lnTo>
                  <a:pt x="1577" y="2201"/>
                </a:lnTo>
                <a:lnTo>
                  <a:pt x="1563" y="2209"/>
                </a:lnTo>
                <a:lnTo>
                  <a:pt x="1547" y="2211"/>
                </a:lnTo>
                <a:lnTo>
                  <a:pt x="980" y="2211"/>
                </a:lnTo>
                <a:lnTo>
                  <a:pt x="963" y="2209"/>
                </a:lnTo>
                <a:lnTo>
                  <a:pt x="949" y="2201"/>
                </a:lnTo>
                <a:lnTo>
                  <a:pt x="938" y="2191"/>
                </a:lnTo>
                <a:lnTo>
                  <a:pt x="931" y="2176"/>
                </a:lnTo>
                <a:lnTo>
                  <a:pt x="928" y="2160"/>
                </a:lnTo>
                <a:lnTo>
                  <a:pt x="928" y="2109"/>
                </a:lnTo>
                <a:lnTo>
                  <a:pt x="931" y="2092"/>
                </a:lnTo>
                <a:lnTo>
                  <a:pt x="938" y="2078"/>
                </a:lnTo>
                <a:lnTo>
                  <a:pt x="949" y="2067"/>
                </a:lnTo>
                <a:lnTo>
                  <a:pt x="963" y="2060"/>
                </a:lnTo>
                <a:lnTo>
                  <a:pt x="980" y="2057"/>
                </a:lnTo>
                <a:close/>
                <a:moveTo>
                  <a:pt x="798" y="1964"/>
                </a:moveTo>
                <a:lnTo>
                  <a:pt x="812" y="1967"/>
                </a:lnTo>
                <a:lnTo>
                  <a:pt x="826" y="1976"/>
                </a:lnTo>
                <a:lnTo>
                  <a:pt x="835" y="1987"/>
                </a:lnTo>
                <a:lnTo>
                  <a:pt x="841" y="2001"/>
                </a:lnTo>
                <a:lnTo>
                  <a:pt x="841" y="2015"/>
                </a:lnTo>
                <a:lnTo>
                  <a:pt x="838" y="2029"/>
                </a:lnTo>
                <a:lnTo>
                  <a:pt x="830" y="2042"/>
                </a:lnTo>
                <a:lnTo>
                  <a:pt x="640" y="2255"/>
                </a:lnTo>
                <a:lnTo>
                  <a:pt x="629" y="2264"/>
                </a:lnTo>
                <a:lnTo>
                  <a:pt x="617" y="2269"/>
                </a:lnTo>
                <a:lnTo>
                  <a:pt x="604" y="2271"/>
                </a:lnTo>
                <a:lnTo>
                  <a:pt x="588" y="2268"/>
                </a:lnTo>
                <a:lnTo>
                  <a:pt x="574" y="2260"/>
                </a:lnTo>
                <a:lnTo>
                  <a:pt x="456" y="2165"/>
                </a:lnTo>
                <a:lnTo>
                  <a:pt x="446" y="2155"/>
                </a:lnTo>
                <a:lnTo>
                  <a:pt x="440" y="2141"/>
                </a:lnTo>
                <a:lnTo>
                  <a:pt x="438" y="2127"/>
                </a:lnTo>
                <a:lnTo>
                  <a:pt x="441" y="2113"/>
                </a:lnTo>
                <a:lnTo>
                  <a:pt x="448" y="2099"/>
                </a:lnTo>
                <a:lnTo>
                  <a:pt x="459" y="2089"/>
                </a:lnTo>
                <a:lnTo>
                  <a:pt x="473" y="2084"/>
                </a:lnTo>
                <a:lnTo>
                  <a:pt x="488" y="2081"/>
                </a:lnTo>
                <a:lnTo>
                  <a:pt x="502" y="2085"/>
                </a:lnTo>
                <a:lnTo>
                  <a:pt x="515" y="2092"/>
                </a:lnTo>
                <a:lnTo>
                  <a:pt x="598" y="2159"/>
                </a:lnTo>
                <a:lnTo>
                  <a:pt x="759" y="1979"/>
                </a:lnTo>
                <a:lnTo>
                  <a:pt x="770" y="1969"/>
                </a:lnTo>
                <a:lnTo>
                  <a:pt x="784" y="1965"/>
                </a:lnTo>
                <a:lnTo>
                  <a:pt x="798" y="1964"/>
                </a:lnTo>
                <a:close/>
                <a:moveTo>
                  <a:pt x="980" y="1646"/>
                </a:moveTo>
                <a:lnTo>
                  <a:pt x="1804" y="1646"/>
                </a:lnTo>
                <a:lnTo>
                  <a:pt x="1821" y="1648"/>
                </a:lnTo>
                <a:lnTo>
                  <a:pt x="1835" y="1656"/>
                </a:lnTo>
                <a:lnTo>
                  <a:pt x="1846" y="1667"/>
                </a:lnTo>
                <a:lnTo>
                  <a:pt x="1854" y="1681"/>
                </a:lnTo>
                <a:lnTo>
                  <a:pt x="1856" y="1697"/>
                </a:lnTo>
                <a:lnTo>
                  <a:pt x="1856" y="1749"/>
                </a:lnTo>
                <a:lnTo>
                  <a:pt x="1854" y="1765"/>
                </a:lnTo>
                <a:lnTo>
                  <a:pt x="1846" y="1779"/>
                </a:lnTo>
                <a:lnTo>
                  <a:pt x="1835" y="1790"/>
                </a:lnTo>
                <a:lnTo>
                  <a:pt x="1821" y="1798"/>
                </a:lnTo>
                <a:lnTo>
                  <a:pt x="1804" y="1800"/>
                </a:lnTo>
                <a:lnTo>
                  <a:pt x="980" y="1800"/>
                </a:lnTo>
                <a:lnTo>
                  <a:pt x="963" y="1798"/>
                </a:lnTo>
                <a:lnTo>
                  <a:pt x="949" y="1790"/>
                </a:lnTo>
                <a:lnTo>
                  <a:pt x="938" y="1779"/>
                </a:lnTo>
                <a:lnTo>
                  <a:pt x="931" y="1765"/>
                </a:lnTo>
                <a:lnTo>
                  <a:pt x="928" y="1749"/>
                </a:lnTo>
                <a:lnTo>
                  <a:pt x="928" y="1697"/>
                </a:lnTo>
                <a:lnTo>
                  <a:pt x="931" y="1681"/>
                </a:lnTo>
                <a:lnTo>
                  <a:pt x="938" y="1667"/>
                </a:lnTo>
                <a:lnTo>
                  <a:pt x="949" y="1656"/>
                </a:lnTo>
                <a:lnTo>
                  <a:pt x="963" y="1648"/>
                </a:lnTo>
                <a:lnTo>
                  <a:pt x="980" y="1646"/>
                </a:lnTo>
                <a:close/>
                <a:moveTo>
                  <a:pt x="798" y="1526"/>
                </a:moveTo>
                <a:lnTo>
                  <a:pt x="812" y="1529"/>
                </a:lnTo>
                <a:lnTo>
                  <a:pt x="826" y="1538"/>
                </a:lnTo>
                <a:lnTo>
                  <a:pt x="835" y="1549"/>
                </a:lnTo>
                <a:lnTo>
                  <a:pt x="841" y="1563"/>
                </a:lnTo>
                <a:lnTo>
                  <a:pt x="841" y="1577"/>
                </a:lnTo>
                <a:lnTo>
                  <a:pt x="838" y="1592"/>
                </a:lnTo>
                <a:lnTo>
                  <a:pt x="830" y="1605"/>
                </a:lnTo>
                <a:lnTo>
                  <a:pt x="640" y="1817"/>
                </a:lnTo>
                <a:lnTo>
                  <a:pt x="629" y="1826"/>
                </a:lnTo>
                <a:lnTo>
                  <a:pt x="617" y="1832"/>
                </a:lnTo>
                <a:lnTo>
                  <a:pt x="604" y="1834"/>
                </a:lnTo>
                <a:lnTo>
                  <a:pt x="588" y="1831"/>
                </a:lnTo>
                <a:lnTo>
                  <a:pt x="574" y="1823"/>
                </a:lnTo>
                <a:lnTo>
                  <a:pt x="456" y="1728"/>
                </a:lnTo>
                <a:lnTo>
                  <a:pt x="446" y="1717"/>
                </a:lnTo>
                <a:lnTo>
                  <a:pt x="440" y="1704"/>
                </a:lnTo>
                <a:lnTo>
                  <a:pt x="438" y="1690"/>
                </a:lnTo>
                <a:lnTo>
                  <a:pt x="441" y="1675"/>
                </a:lnTo>
                <a:lnTo>
                  <a:pt x="448" y="1661"/>
                </a:lnTo>
                <a:lnTo>
                  <a:pt x="459" y="1652"/>
                </a:lnTo>
                <a:lnTo>
                  <a:pt x="473" y="1646"/>
                </a:lnTo>
                <a:lnTo>
                  <a:pt x="488" y="1644"/>
                </a:lnTo>
                <a:lnTo>
                  <a:pt x="502" y="1647"/>
                </a:lnTo>
                <a:lnTo>
                  <a:pt x="515" y="1655"/>
                </a:lnTo>
                <a:lnTo>
                  <a:pt x="598" y="1721"/>
                </a:lnTo>
                <a:lnTo>
                  <a:pt x="759" y="1541"/>
                </a:lnTo>
                <a:lnTo>
                  <a:pt x="770" y="1532"/>
                </a:lnTo>
                <a:lnTo>
                  <a:pt x="784" y="1527"/>
                </a:lnTo>
                <a:lnTo>
                  <a:pt x="798" y="1526"/>
                </a:lnTo>
                <a:close/>
                <a:moveTo>
                  <a:pt x="980" y="1183"/>
                </a:moveTo>
                <a:lnTo>
                  <a:pt x="1804" y="1183"/>
                </a:lnTo>
                <a:lnTo>
                  <a:pt x="1821" y="1186"/>
                </a:lnTo>
                <a:lnTo>
                  <a:pt x="1835" y="1192"/>
                </a:lnTo>
                <a:lnTo>
                  <a:pt x="1846" y="1204"/>
                </a:lnTo>
                <a:lnTo>
                  <a:pt x="1854" y="1219"/>
                </a:lnTo>
                <a:lnTo>
                  <a:pt x="1856" y="1234"/>
                </a:lnTo>
                <a:lnTo>
                  <a:pt x="1856" y="1286"/>
                </a:lnTo>
                <a:lnTo>
                  <a:pt x="1854" y="1301"/>
                </a:lnTo>
                <a:lnTo>
                  <a:pt x="1846" y="1316"/>
                </a:lnTo>
                <a:lnTo>
                  <a:pt x="1835" y="1328"/>
                </a:lnTo>
                <a:lnTo>
                  <a:pt x="1821" y="1334"/>
                </a:lnTo>
                <a:lnTo>
                  <a:pt x="1804" y="1337"/>
                </a:lnTo>
                <a:lnTo>
                  <a:pt x="980" y="1337"/>
                </a:lnTo>
                <a:lnTo>
                  <a:pt x="963" y="1334"/>
                </a:lnTo>
                <a:lnTo>
                  <a:pt x="949" y="1328"/>
                </a:lnTo>
                <a:lnTo>
                  <a:pt x="938" y="1316"/>
                </a:lnTo>
                <a:lnTo>
                  <a:pt x="931" y="1301"/>
                </a:lnTo>
                <a:lnTo>
                  <a:pt x="928" y="1286"/>
                </a:lnTo>
                <a:lnTo>
                  <a:pt x="928" y="1234"/>
                </a:lnTo>
                <a:lnTo>
                  <a:pt x="931" y="1219"/>
                </a:lnTo>
                <a:lnTo>
                  <a:pt x="938" y="1204"/>
                </a:lnTo>
                <a:lnTo>
                  <a:pt x="949" y="1192"/>
                </a:lnTo>
                <a:lnTo>
                  <a:pt x="963" y="1186"/>
                </a:lnTo>
                <a:lnTo>
                  <a:pt x="980" y="1183"/>
                </a:lnTo>
                <a:close/>
                <a:moveTo>
                  <a:pt x="798" y="1068"/>
                </a:moveTo>
                <a:lnTo>
                  <a:pt x="812" y="1072"/>
                </a:lnTo>
                <a:lnTo>
                  <a:pt x="826" y="1080"/>
                </a:lnTo>
                <a:lnTo>
                  <a:pt x="835" y="1092"/>
                </a:lnTo>
                <a:lnTo>
                  <a:pt x="841" y="1105"/>
                </a:lnTo>
                <a:lnTo>
                  <a:pt x="841" y="1120"/>
                </a:lnTo>
                <a:lnTo>
                  <a:pt x="838" y="1135"/>
                </a:lnTo>
                <a:lnTo>
                  <a:pt x="830" y="1147"/>
                </a:lnTo>
                <a:lnTo>
                  <a:pt x="640" y="1360"/>
                </a:lnTo>
                <a:lnTo>
                  <a:pt x="629" y="1369"/>
                </a:lnTo>
                <a:lnTo>
                  <a:pt x="617" y="1375"/>
                </a:lnTo>
                <a:lnTo>
                  <a:pt x="604" y="1376"/>
                </a:lnTo>
                <a:lnTo>
                  <a:pt x="588" y="1373"/>
                </a:lnTo>
                <a:lnTo>
                  <a:pt x="574" y="1366"/>
                </a:lnTo>
                <a:lnTo>
                  <a:pt x="456" y="1271"/>
                </a:lnTo>
                <a:lnTo>
                  <a:pt x="446" y="1260"/>
                </a:lnTo>
                <a:lnTo>
                  <a:pt x="440" y="1246"/>
                </a:lnTo>
                <a:lnTo>
                  <a:pt x="438" y="1232"/>
                </a:lnTo>
                <a:lnTo>
                  <a:pt x="441" y="1217"/>
                </a:lnTo>
                <a:lnTo>
                  <a:pt x="448" y="1204"/>
                </a:lnTo>
                <a:lnTo>
                  <a:pt x="459" y="1195"/>
                </a:lnTo>
                <a:lnTo>
                  <a:pt x="473" y="1188"/>
                </a:lnTo>
                <a:lnTo>
                  <a:pt x="488" y="1187"/>
                </a:lnTo>
                <a:lnTo>
                  <a:pt x="502" y="1189"/>
                </a:lnTo>
                <a:lnTo>
                  <a:pt x="515" y="1197"/>
                </a:lnTo>
                <a:lnTo>
                  <a:pt x="598" y="1263"/>
                </a:lnTo>
                <a:lnTo>
                  <a:pt x="759" y="1084"/>
                </a:lnTo>
                <a:lnTo>
                  <a:pt x="770" y="1075"/>
                </a:lnTo>
                <a:lnTo>
                  <a:pt x="784" y="1069"/>
                </a:lnTo>
                <a:lnTo>
                  <a:pt x="798" y="1068"/>
                </a:lnTo>
                <a:close/>
                <a:moveTo>
                  <a:pt x="155" y="360"/>
                </a:moveTo>
                <a:lnTo>
                  <a:pt x="573" y="360"/>
                </a:lnTo>
                <a:lnTo>
                  <a:pt x="569" y="386"/>
                </a:lnTo>
                <a:lnTo>
                  <a:pt x="568" y="413"/>
                </a:lnTo>
                <a:lnTo>
                  <a:pt x="571" y="455"/>
                </a:lnTo>
                <a:lnTo>
                  <a:pt x="581" y="494"/>
                </a:lnTo>
                <a:lnTo>
                  <a:pt x="596" y="530"/>
                </a:lnTo>
                <a:lnTo>
                  <a:pt x="617" y="564"/>
                </a:lnTo>
                <a:lnTo>
                  <a:pt x="642" y="593"/>
                </a:lnTo>
                <a:lnTo>
                  <a:pt x="672" y="620"/>
                </a:lnTo>
                <a:lnTo>
                  <a:pt x="706" y="640"/>
                </a:lnTo>
                <a:lnTo>
                  <a:pt x="742" y="656"/>
                </a:lnTo>
                <a:lnTo>
                  <a:pt x="782" y="665"/>
                </a:lnTo>
                <a:lnTo>
                  <a:pt x="823" y="669"/>
                </a:lnTo>
                <a:lnTo>
                  <a:pt x="1497" y="669"/>
                </a:lnTo>
                <a:lnTo>
                  <a:pt x="1539" y="665"/>
                </a:lnTo>
                <a:lnTo>
                  <a:pt x="1578" y="656"/>
                </a:lnTo>
                <a:lnTo>
                  <a:pt x="1614" y="640"/>
                </a:lnTo>
                <a:lnTo>
                  <a:pt x="1648" y="619"/>
                </a:lnTo>
                <a:lnTo>
                  <a:pt x="1678" y="593"/>
                </a:lnTo>
                <a:lnTo>
                  <a:pt x="1704" y="563"/>
                </a:lnTo>
                <a:lnTo>
                  <a:pt x="1725" y="529"/>
                </a:lnTo>
                <a:lnTo>
                  <a:pt x="1740" y="492"/>
                </a:lnTo>
                <a:lnTo>
                  <a:pt x="1750" y="452"/>
                </a:lnTo>
                <a:lnTo>
                  <a:pt x="1753" y="410"/>
                </a:lnTo>
                <a:lnTo>
                  <a:pt x="1752" y="385"/>
                </a:lnTo>
                <a:lnTo>
                  <a:pt x="1748" y="360"/>
                </a:lnTo>
                <a:lnTo>
                  <a:pt x="2063" y="360"/>
                </a:lnTo>
                <a:lnTo>
                  <a:pt x="2106" y="362"/>
                </a:lnTo>
                <a:lnTo>
                  <a:pt x="2146" y="369"/>
                </a:lnTo>
                <a:lnTo>
                  <a:pt x="2181" y="380"/>
                </a:lnTo>
                <a:lnTo>
                  <a:pt x="2213" y="393"/>
                </a:lnTo>
                <a:lnTo>
                  <a:pt x="2241" y="410"/>
                </a:lnTo>
                <a:lnTo>
                  <a:pt x="2265" y="431"/>
                </a:lnTo>
                <a:lnTo>
                  <a:pt x="2285" y="454"/>
                </a:lnTo>
                <a:lnTo>
                  <a:pt x="2300" y="479"/>
                </a:lnTo>
                <a:lnTo>
                  <a:pt x="2311" y="506"/>
                </a:lnTo>
                <a:lnTo>
                  <a:pt x="2318" y="536"/>
                </a:lnTo>
                <a:lnTo>
                  <a:pt x="2321" y="566"/>
                </a:lnTo>
                <a:lnTo>
                  <a:pt x="2321" y="2111"/>
                </a:lnTo>
                <a:lnTo>
                  <a:pt x="2294" y="2110"/>
                </a:lnTo>
                <a:lnTo>
                  <a:pt x="2269" y="2109"/>
                </a:lnTo>
                <a:lnTo>
                  <a:pt x="2198" y="2112"/>
                </a:lnTo>
                <a:lnTo>
                  <a:pt x="2129" y="2121"/>
                </a:lnTo>
                <a:lnTo>
                  <a:pt x="2063" y="2136"/>
                </a:lnTo>
                <a:lnTo>
                  <a:pt x="2063" y="926"/>
                </a:lnTo>
                <a:lnTo>
                  <a:pt x="258" y="926"/>
                </a:lnTo>
                <a:lnTo>
                  <a:pt x="258" y="2983"/>
                </a:lnTo>
                <a:lnTo>
                  <a:pt x="1447" y="2983"/>
                </a:lnTo>
                <a:lnTo>
                  <a:pt x="1453" y="3050"/>
                </a:lnTo>
                <a:lnTo>
                  <a:pt x="1465" y="3116"/>
                </a:lnTo>
                <a:lnTo>
                  <a:pt x="1483" y="3179"/>
                </a:lnTo>
                <a:lnTo>
                  <a:pt x="1505" y="3240"/>
                </a:lnTo>
                <a:lnTo>
                  <a:pt x="207" y="3240"/>
                </a:lnTo>
                <a:lnTo>
                  <a:pt x="169" y="3237"/>
                </a:lnTo>
                <a:lnTo>
                  <a:pt x="134" y="3227"/>
                </a:lnTo>
                <a:lnTo>
                  <a:pt x="103" y="3212"/>
                </a:lnTo>
                <a:lnTo>
                  <a:pt x="73" y="3192"/>
                </a:lnTo>
                <a:lnTo>
                  <a:pt x="49" y="3167"/>
                </a:lnTo>
                <a:lnTo>
                  <a:pt x="28" y="3139"/>
                </a:lnTo>
                <a:lnTo>
                  <a:pt x="13" y="3106"/>
                </a:lnTo>
                <a:lnTo>
                  <a:pt x="3" y="3071"/>
                </a:lnTo>
                <a:lnTo>
                  <a:pt x="0" y="3034"/>
                </a:lnTo>
                <a:lnTo>
                  <a:pt x="0" y="566"/>
                </a:lnTo>
                <a:lnTo>
                  <a:pt x="3" y="532"/>
                </a:lnTo>
                <a:lnTo>
                  <a:pt x="10" y="501"/>
                </a:lnTo>
                <a:lnTo>
                  <a:pt x="22" y="471"/>
                </a:lnTo>
                <a:lnTo>
                  <a:pt x="37" y="444"/>
                </a:lnTo>
                <a:lnTo>
                  <a:pt x="55" y="420"/>
                </a:lnTo>
                <a:lnTo>
                  <a:pt x="73" y="399"/>
                </a:lnTo>
                <a:lnTo>
                  <a:pt x="94" y="383"/>
                </a:lnTo>
                <a:lnTo>
                  <a:pt x="115" y="371"/>
                </a:lnTo>
                <a:lnTo>
                  <a:pt x="136" y="362"/>
                </a:lnTo>
                <a:lnTo>
                  <a:pt x="155" y="360"/>
                </a:lnTo>
                <a:close/>
                <a:moveTo>
                  <a:pt x="1160" y="103"/>
                </a:moveTo>
                <a:lnTo>
                  <a:pt x="1139" y="106"/>
                </a:lnTo>
                <a:lnTo>
                  <a:pt x="1121" y="113"/>
                </a:lnTo>
                <a:lnTo>
                  <a:pt x="1106" y="125"/>
                </a:lnTo>
                <a:lnTo>
                  <a:pt x="1094" y="141"/>
                </a:lnTo>
                <a:lnTo>
                  <a:pt x="1086" y="159"/>
                </a:lnTo>
                <a:lnTo>
                  <a:pt x="1083" y="180"/>
                </a:lnTo>
                <a:lnTo>
                  <a:pt x="1086" y="201"/>
                </a:lnTo>
                <a:lnTo>
                  <a:pt x="1094" y="219"/>
                </a:lnTo>
                <a:lnTo>
                  <a:pt x="1106" y="235"/>
                </a:lnTo>
                <a:lnTo>
                  <a:pt x="1121" y="247"/>
                </a:lnTo>
                <a:lnTo>
                  <a:pt x="1139" y="254"/>
                </a:lnTo>
                <a:lnTo>
                  <a:pt x="1160" y="257"/>
                </a:lnTo>
                <a:lnTo>
                  <a:pt x="1181" y="254"/>
                </a:lnTo>
                <a:lnTo>
                  <a:pt x="1200" y="247"/>
                </a:lnTo>
                <a:lnTo>
                  <a:pt x="1215" y="235"/>
                </a:lnTo>
                <a:lnTo>
                  <a:pt x="1227" y="219"/>
                </a:lnTo>
                <a:lnTo>
                  <a:pt x="1235" y="201"/>
                </a:lnTo>
                <a:lnTo>
                  <a:pt x="1238" y="180"/>
                </a:lnTo>
                <a:lnTo>
                  <a:pt x="1235" y="159"/>
                </a:lnTo>
                <a:lnTo>
                  <a:pt x="1227" y="141"/>
                </a:lnTo>
                <a:lnTo>
                  <a:pt x="1215" y="125"/>
                </a:lnTo>
                <a:lnTo>
                  <a:pt x="1200" y="113"/>
                </a:lnTo>
                <a:lnTo>
                  <a:pt x="1181" y="106"/>
                </a:lnTo>
                <a:lnTo>
                  <a:pt x="1160" y="103"/>
                </a:lnTo>
                <a:close/>
                <a:moveTo>
                  <a:pt x="1158" y="0"/>
                </a:moveTo>
                <a:lnTo>
                  <a:pt x="1162" y="0"/>
                </a:lnTo>
                <a:lnTo>
                  <a:pt x="1194" y="3"/>
                </a:lnTo>
                <a:lnTo>
                  <a:pt x="1225" y="11"/>
                </a:lnTo>
                <a:lnTo>
                  <a:pt x="1252" y="24"/>
                </a:lnTo>
                <a:lnTo>
                  <a:pt x="1277" y="41"/>
                </a:lnTo>
                <a:lnTo>
                  <a:pt x="1299" y="63"/>
                </a:lnTo>
                <a:lnTo>
                  <a:pt x="1317" y="88"/>
                </a:lnTo>
                <a:lnTo>
                  <a:pt x="1330" y="116"/>
                </a:lnTo>
                <a:lnTo>
                  <a:pt x="1337" y="146"/>
                </a:lnTo>
                <a:lnTo>
                  <a:pt x="1341" y="178"/>
                </a:lnTo>
                <a:lnTo>
                  <a:pt x="1341" y="180"/>
                </a:lnTo>
                <a:lnTo>
                  <a:pt x="1343" y="201"/>
                </a:lnTo>
                <a:lnTo>
                  <a:pt x="1352" y="219"/>
                </a:lnTo>
                <a:lnTo>
                  <a:pt x="1364" y="235"/>
                </a:lnTo>
                <a:lnTo>
                  <a:pt x="1379" y="247"/>
                </a:lnTo>
                <a:lnTo>
                  <a:pt x="1396" y="254"/>
                </a:lnTo>
                <a:lnTo>
                  <a:pt x="1417" y="257"/>
                </a:lnTo>
                <a:lnTo>
                  <a:pt x="1497" y="257"/>
                </a:lnTo>
                <a:lnTo>
                  <a:pt x="1528" y="261"/>
                </a:lnTo>
                <a:lnTo>
                  <a:pt x="1556" y="269"/>
                </a:lnTo>
                <a:lnTo>
                  <a:pt x="1582" y="284"/>
                </a:lnTo>
                <a:lnTo>
                  <a:pt x="1605" y="302"/>
                </a:lnTo>
                <a:lnTo>
                  <a:pt x="1624" y="324"/>
                </a:lnTo>
                <a:lnTo>
                  <a:pt x="1638" y="350"/>
                </a:lnTo>
                <a:lnTo>
                  <a:pt x="1647" y="380"/>
                </a:lnTo>
                <a:lnTo>
                  <a:pt x="1650" y="410"/>
                </a:lnTo>
                <a:lnTo>
                  <a:pt x="1650" y="413"/>
                </a:lnTo>
                <a:lnTo>
                  <a:pt x="1647" y="444"/>
                </a:lnTo>
                <a:lnTo>
                  <a:pt x="1638" y="472"/>
                </a:lnTo>
                <a:lnTo>
                  <a:pt x="1624" y="499"/>
                </a:lnTo>
                <a:lnTo>
                  <a:pt x="1605" y="521"/>
                </a:lnTo>
                <a:lnTo>
                  <a:pt x="1582" y="540"/>
                </a:lnTo>
                <a:lnTo>
                  <a:pt x="1556" y="554"/>
                </a:lnTo>
                <a:lnTo>
                  <a:pt x="1528" y="563"/>
                </a:lnTo>
                <a:lnTo>
                  <a:pt x="1497" y="566"/>
                </a:lnTo>
                <a:lnTo>
                  <a:pt x="823" y="566"/>
                </a:lnTo>
                <a:lnTo>
                  <a:pt x="793" y="563"/>
                </a:lnTo>
                <a:lnTo>
                  <a:pt x="764" y="554"/>
                </a:lnTo>
                <a:lnTo>
                  <a:pt x="738" y="540"/>
                </a:lnTo>
                <a:lnTo>
                  <a:pt x="715" y="521"/>
                </a:lnTo>
                <a:lnTo>
                  <a:pt x="697" y="499"/>
                </a:lnTo>
                <a:lnTo>
                  <a:pt x="682" y="472"/>
                </a:lnTo>
                <a:lnTo>
                  <a:pt x="674" y="444"/>
                </a:lnTo>
                <a:lnTo>
                  <a:pt x="670" y="413"/>
                </a:lnTo>
                <a:lnTo>
                  <a:pt x="670" y="410"/>
                </a:lnTo>
                <a:lnTo>
                  <a:pt x="674" y="380"/>
                </a:lnTo>
                <a:lnTo>
                  <a:pt x="682" y="350"/>
                </a:lnTo>
                <a:lnTo>
                  <a:pt x="697" y="324"/>
                </a:lnTo>
                <a:lnTo>
                  <a:pt x="715" y="302"/>
                </a:lnTo>
                <a:lnTo>
                  <a:pt x="738" y="284"/>
                </a:lnTo>
                <a:lnTo>
                  <a:pt x="764" y="269"/>
                </a:lnTo>
                <a:lnTo>
                  <a:pt x="793" y="261"/>
                </a:lnTo>
                <a:lnTo>
                  <a:pt x="823" y="257"/>
                </a:lnTo>
                <a:lnTo>
                  <a:pt x="903" y="257"/>
                </a:lnTo>
                <a:lnTo>
                  <a:pt x="923" y="254"/>
                </a:lnTo>
                <a:lnTo>
                  <a:pt x="942" y="247"/>
                </a:lnTo>
                <a:lnTo>
                  <a:pt x="957" y="235"/>
                </a:lnTo>
                <a:lnTo>
                  <a:pt x="969" y="219"/>
                </a:lnTo>
                <a:lnTo>
                  <a:pt x="977" y="201"/>
                </a:lnTo>
                <a:lnTo>
                  <a:pt x="980" y="180"/>
                </a:lnTo>
                <a:lnTo>
                  <a:pt x="980" y="178"/>
                </a:lnTo>
                <a:lnTo>
                  <a:pt x="983" y="146"/>
                </a:lnTo>
                <a:lnTo>
                  <a:pt x="991" y="116"/>
                </a:lnTo>
                <a:lnTo>
                  <a:pt x="1004" y="88"/>
                </a:lnTo>
                <a:lnTo>
                  <a:pt x="1021" y="63"/>
                </a:lnTo>
                <a:lnTo>
                  <a:pt x="1043" y="41"/>
                </a:lnTo>
                <a:lnTo>
                  <a:pt x="1068" y="24"/>
                </a:lnTo>
                <a:lnTo>
                  <a:pt x="1096" y="11"/>
                </a:lnTo>
                <a:lnTo>
                  <a:pt x="1126" y="3"/>
                </a:lnTo>
                <a:lnTo>
                  <a:pt x="1158" y="0"/>
                </a:lnTo>
                <a:close/>
              </a:path>
            </a:pathLst>
          </a:custGeom>
          <a:solidFill>
            <a:sysClr val="window" lastClr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8"/>
          <p:cNvSpPr txBox="1">
            <a:spLocks noGrp="1"/>
          </p:cNvSpPr>
          <p:nvPr>
            <p:ph type="title"/>
          </p:nvPr>
        </p:nvSpPr>
        <p:spPr>
          <a:xfrm>
            <a:off x="1253079" y="704775"/>
            <a:ext cx="2541104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Demikian</a:t>
            </a:r>
            <a:r>
              <a:rPr lang="en" dirty="0"/>
              <a:t> dan </a:t>
            </a:r>
            <a:r>
              <a:rPr lang="en" dirty="0" err="1"/>
              <a:t>terima</a:t>
            </a:r>
            <a:r>
              <a:rPr lang="en" dirty="0"/>
              <a:t> </a:t>
            </a:r>
            <a:r>
              <a:rPr lang="en" dirty="0" err="1"/>
              <a:t>kasih</a:t>
            </a:r>
            <a:endParaRPr dirty="0"/>
          </a:p>
        </p:txBody>
      </p:sp>
      <p:sp>
        <p:nvSpPr>
          <p:cNvPr id="351" name="Google Shape;351;p48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9B756CED-A6FA-2344-BF6B-DD061E96F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112" y="704775"/>
            <a:ext cx="3902030" cy="3902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>
            <a:spLocks noGrp="1"/>
          </p:cNvSpPr>
          <p:nvPr>
            <p:ph type="title"/>
          </p:nvPr>
        </p:nvSpPr>
        <p:spPr>
          <a:xfrm>
            <a:off x="611332" y="332982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Latar</a:t>
            </a:r>
            <a:r>
              <a:rPr lang="en" dirty="0"/>
              <a:t> </a:t>
            </a:r>
            <a:r>
              <a:rPr lang="en" dirty="0" err="1"/>
              <a:t>Belakang</a:t>
            </a:r>
            <a:endParaRPr dirty="0"/>
          </a:p>
        </p:txBody>
      </p:sp>
      <p:sp>
        <p:nvSpPr>
          <p:cNvPr id="249" name="Google Shape;249;p31"/>
          <p:cNvSpPr txBox="1">
            <a:spLocks noGrp="1"/>
          </p:cNvSpPr>
          <p:nvPr>
            <p:ph type="body" idx="1"/>
          </p:nvPr>
        </p:nvSpPr>
        <p:spPr>
          <a:xfrm>
            <a:off x="500495" y="1007053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ID" dirty="0" err="1"/>
              <a:t>Arsitektur</a:t>
            </a:r>
            <a:r>
              <a:rPr lang="en-ID" dirty="0"/>
              <a:t> SDN </a:t>
            </a:r>
            <a:r>
              <a:rPr lang="en-ID" dirty="0" err="1"/>
              <a:t>bertujuan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fleksibel</a:t>
            </a:r>
            <a:r>
              <a:rPr lang="en-ID" dirty="0"/>
              <a:t> dan </a:t>
            </a:r>
            <a:r>
              <a:rPr lang="en-ID" dirty="0" err="1"/>
              <a:t>mempermudah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mengontrol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.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ID" dirty="0" err="1"/>
              <a:t>Kemampuan</a:t>
            </a:r>
            <a:r>
              <a:rPr lang="en-ID" dirty="0"/>
              <a:t> yang </a:t>
            </a:r>
            <a:r>
              <a:rPr lang="en-ID" dirty="0" err="1"/>
              <a:t>dimiliki</a:t>
            </a:r>
            <a:r>
              <a:rPr lang="en-ID" dirty="0"/>
              <a:t> oleh </a:t>
            </a:r>
            <a:r>
              <a:rPr lang="en-ID" dirty="0" err="1"/>
              <a:t>jaringan</a:t>
            </a:r>
            <a:r>
              <a:rPr lang="en-ID" dirty="0"/>
              <a:t> SDN juga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memaksimalkan</a:t>
            </a:r>
            <a:r>
              <a:rPr lang="en-ID" dirty="0"/>
              <a:t> </a:t>
            </a:r>
            <a:r>
              <a:rPr lang="en-ID" dirty="0" err="1"/>
              <a:t>pembagian</a:t>
            </a:r>
            <a:r>
              <a:rPr lang="en-ID" dirty="0"/>
              <a:t> </a:t>
            </a:r>
            <a:r>
              <a:rPr lang="en-ID" dirty="0" err="1"/>
              <a:t>beban</a:t>
            </a:r>
            <a:r>
              <a:rPr lang="en-ID" dirty="0"/>
              <a:t> </a:t>
            </a:r>
            <a:r>
              <a:rPr lang="en-ID" dirty="0" err="1"/>
              <a:t>trafik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load balancing.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ID" dirty="0"/>
              <a:t>Pada </a:t>
            </a:r>
            <a:r>
              <a:rPr lang="en-ID" dirty="0" err="1"/>
              <a:t>Jaringan</a:t>
            </a:r>
            <a:r>
              <a:rPr lang="en-ID" dirty="0"/>
              <a:t> SDN </a:t>
            </a:r>
            <a:r>
              <a:rPr lang="en-ID" dirty="0" err="1"/>
              <a:t>permasalahan</a:t>
            </a:r>
            <a:r>
              <a:rPr lang="en-ID" dirty="0"/>
              <a:t> Load Imbalance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terjadi</a:t>
            </a:r>
            <a:r>
              <a:rPr lang="en-ID" dirty="0"/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strategi Server Load Balancing </a:t>
            </a:r>
            <a:r>
              <a:rPr lang="en-ID" dirty="0" err="1"/>
              <a:t>maka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meng-</a:t>
            </a:r>
            <a:r>
              <a:rPr lang="en-ID" dirty="0" err="1"/>
              <a:t>alokasikan</a:t>
            </a:r>
            <a:r>
              <a:rPr lang="en-ID" dirty="0"/>
              <a:t> </a:t>
            </a:r>
            <a:r>
              <a:rPr lang="en-ID" dirty="0" err="1"/>
              <a:t>beban</a:t>
            </a:r>
            <a:r>
              <a:rPr lang="en-ID" dirty="0"/>
              <a:t> </a:t>
            </a:r>
            <a:r>
              <a:rPr lang="en-ID" dirty="0" err="1"/>
              <a:t>trafik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server yang </a:t>
            </a:r>
            <a:r>
              <a:rPr lang="en-ID" dirty="0" err="1"/>
              <a:t>berbeda</a:t>
            </a:r>
            <a:r>
              <a:rPr lang="en-ID" dirty="0"/>
              <a:t>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menghindari</a:t>
            </a:r>
            <a:r>
              <a:rPr lang="en-ID" dirty="0"/>
              <a:t> </a:t>
            </a:r>
            <a:r>
              <a:rPr lang="en-ID" dirty="0" err="1"/>
              <a:t>terjadinya</a:t>
            </a:r>
            <a:r>
              <a:rPr lang="en-ID" dirty="0"/>
              <a:t> link congestion [1].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ID" dirty="0" err="1"/>
              <a:t>Metode</a:t>
            </a:r>
            <a:r>
              <a:rPr lang="en-ID" dirty="0"/>
              <a:t> LBBSRT </a:t>
            </a:r>
            <a:r>
              <a:rPr lang="en-ID" dirty="0" err="1"/>
              <a:t>memberikan</a:t>
            </a:r>
            <a:r>
              <a:rPr lang="en-ID" dirty="0"/>
              <a:t> </a:t>
            </a:r>
            <a:r>
              <a:rPr lang="en-ID" dirty="0" err="1"/>
              <a:t>solusi</a:t>
            </a:r>
            <a:r>
              <a:rPr lang="en-ID" dirty="0"/>
              <a:t> Load Balancing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Load Balancing Based Server Response Time (LBBSRT).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ID" dirty="0" err="1"/>
              <a:t>Metode</a:t>
            </a:r>
            <a:r>
              <a:rPr lang="en-ID" dirty="0"/>
              <a:t> LBBSRT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mempertimbangkan</a:t>
            </a:r>
            <a:r>
              <a:rPr lang="en-ID" dirty="0"/>
              <a:t> </a:t>
            </a:r>
            <a:r>
              <a:rPr lang="en-ID" dirty="0" err="1"/>
              <a:t>sisi</a:t>
            </a:r>
            <a:r>
              <a:rPr lang="en-ID" dirty="0"/>
              <a:t> </a:t>
            </a:r>
            <a:r>
              <a:rPr lang="en-ID" dirty="0" err="1"/>
              <a:t>konsumsi</a:t>
            </a:r>
            <a:r>
              <a:rPr lang="en-ID" dirty="0"/>
              <a:t> </a:t>
            </a:r>
            <a:r>
              <a:rPr lang="en-ID" dirty="0" err="1"/>
              <a:t>energi</a:t>
            </a:r>
            <a:r>
              <a:rPr lang="en-ID" dirty="0"/>
              <a:t> dan resource pada server [2].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ID" dirty="0" err="1"/>
              <a:t>Peneliti</a:t>
            </a:r>
            <a:r>
              <a:rPr lang="en-ID" dirty="0"/>
              <a:t> </a:t>
            </a:r>
            <a:r>
              <a:rPr lang="en-ID" dirty="0" err="1"/>
              <a:t>mengusulkan</a:t>
            </a:r>
            <a:r>
              <a:rPr lang="en-ID" dirty="0"/>
              <a:t> </a:t>
            </a:r>
            <a:r>
              <a:rPr lang="en-ID" dirty="0" err="1"/>
              <a:t>solusi</a:t>
            </a:r>
            <a:r>
              <a:rPr lang="en-ID" dirty="0"/>
              <a:t> </a:t>
            </a:r>
            <a:r>
              <a:rPr lang="en-ID" dirty="0" err="1"/>
              <a:t>baru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menyelesaikan</a:t>
            </a:r>
            <a:r>
              <a:rPr lang="en-ID" dirty="0"/>
              <a:t> </a:t>
            </a:r>
            <a:r>
              <a:rPr lang="en-ID" dirty="0" err="1"/>
              <a:t>permasalahan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Load Balancing </a:t>
            </a:r>
            <a:r>
              <a:rPr lang="en-ID" dirty="0" err="1"/>
              <a:t>berbasis</a:t>
            </a:r>
            <a:r>
              <a:rPr lang="en-ID" dirty="0"/>
              <a:t> SDN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Algoritma</a:t>
            </a:r>
            <a:r>
              <a:rPr lang="en-ID" dirty="0"/>
              <a:t> </a:t>
            </a:r>
            <a:r>
              <a:rPr lang="en-ID" dirty="0" err="1"/>
              <a:t>Logika</a:t>
            </a:r>
            <a:r>
              <a:rPr lang="en-ID" dirty="0"/>
              <a:t> Fuzzy.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0EB6E5C-3F29-6A41-AC0C-0A4C6175D1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127815"/>
              </p:ext>
            </p:extLst>
          </p:nvPr>
        </p:nvGraphicFramePr>
        <p:xfrm>
          <a:off x="1340138" y="4136447"/>
          <a:ext cx="6463723" cy="5867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1673">
                  <a:extLst>
                    <a:ext uri="{9D8B030D-6E8A-4147-A177-3AD203B41FA5}">
                      <a16:colId xmlns:a16="http://schemas.microsoft.com/office/drawing/2014/main" val="1428321979"/>
                    </a:ext>
                  </a:extLst>
                </a:gridCol>
                <a:gridCol w="6242050">
                  <a:extLst>
                    <a:ext uri="{9D8B030D-6E8A-4147-A177-3AD203B41FA5}">
                      <a16:colId xmlns:a16="http://schemas.microsoft.com/office/drawing/2014/main" val="28360519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D" sz="900" b="0" i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[1] </a:t>
                      </a:r>
                      <a:endParaRPr lang="en-ID" sz="900" b="0" i="1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900" b="0" i="1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e. Lin Li, "Load balancing researches in SDN: A survey.," IEEE International Conference on Electronics Information and Emergency Communication (ICEIEC)., vol. 7, 2017. </a:t>
                      </a:r>
                      <a:endParaRPr lang="en-ID" sz="900" b="0" i="1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31788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D" sz="900" b="0" i="1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[2] </a:t>
                      </a:r>
                      <a:endParaRPr lang="en-ID" sz="900" b="0" i="1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900" b="0" i="1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Y. F. J. C. H. Zhong, "LBBSRT: An efficient SDN load balancing scheme based on server response time," Future Generation Computer Systems, 2017. </a:t>
                      </a:r>
                      <a:endParaRPr lang="en-ID" sz="900" b="0" i="1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57856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44">
            <a:extLst>
              <a:ext uri="{FF2B5EF4-FFF2-40B4-BE49-F238E27FC236}">
                <a16:creationId xmlns:a16="http://schemas.microsoft.com/office/drawing/2014/main" id="{5206DFCF-DDB7-1B4E-A35A-6C094F3EBFC7}"/>
              </a:ext>
            </a:extLst>
          </p:cNvPr>
          <p:cNvSpPr/>
          <p:nvPr/>
        </p:nvSpPr>
        <p:spPr>
          <a:xfrm>
            <a:off x="5426066" y="1436689"/>
            <a:ext cx="2316162" cy="2259012"/>
          </a:xfrm>
          <a:custGeom>
            <a:avLst/>
            <a:gdLst>
              <a:gd name="connsiteX0" fmla="*/ 1160462 w 2316162"/>
              <a:gd name="connsiteY0" fmla="*/ 0 h 2359024"/>
              <a:gd name="connsiteX1" fmla="*/ 1198562 w 2316162"/>
              <a:gd name="connsiteY1" fmla="*/ 4762 h 2359024"/>
              <a:gd name="connsiteX2" fmla="*/ 1231900 w 2316162"/>
              <a:gd name="connsiteY2" fmla="*/ 15875 h 2359024"/>
              <a:gd name="connsiteX3" fmla="*/ 1262062 w 2316162"/>
              <a:gd name="connsiteY3" fmla="*/ 34925 h 2359024"/>
              <a:gd name="connsiteX4" fmla="*/ 1289050 w 2316162"/>
              <a:gd name="connsiteY4" fmla="*/ 60325 h 2359024"/>
              <a:gd name="connsiteX5" fmla="*/ 1308100 w 2316162"/>
              <a:gd name="connsiteY5" fmla="*/ 88900 h 2359024"/>
              <a:gd name="connsiteX6" fmla="*/ 1320800 w 2316162"/>
              <a:gd name="connsiteY6" fmla="*/ 122237 h 2359024"/>
              <a:gd name="connsiteX7" fmla="*/ 1323975 w 2316162"/>
              <a:gd name="connsiteY7" fmla="*/ 158750 h 2359024"/>
              <a:gd name="connsiteX8" fmla="*/ 1322387 w 2316162"/>
              <a:gd name="connsiteY8" fmla="*/ 177800 h 2359024"/>
              <a:gd name="connsiteX9" fmla="*/ 1317625 w 2316162"/>
              <a:gd name="connsiteY9" fmla="*/ 200025 h 2359024"/>
              <a:gd name="connsiteX10" fmla="*/ 1311275 w 2316162"/>
              <a:gd name="connsiteY10" fmla="*/ 222250 h 2359024"/>
              <a:gd name="connsiteX11" fmla="*/ 1304925 w 2316162"/>
              <a:gd name="connsiteY11" fmla="*/ 244475 h 2359024"/>
              <a:gd name="connsiteX12" fmla="*/ 1296987 w 2316162"/>
              <a:gd name="connsiteY12" fmla="*/ 265112 h 2359024"/>
              <a:gd name="connsiteX13" fmla="*/ 1290637 w 2316162"/>
              <a:gd name="connsiteY13" fmla="*/ 280987 h 2359024"/>
              <a:gd name="connsiteX14" fmla="*/ 1285875 w 2316162"/>
              <a:gd name="connsiteY14" fmla="*/ 290512 h 2359024"/>
              <a:gd name="connsiteX15" fmla="*/ 1282700 w 2316162"/>
              <a:gd name="connsiteY15" fmla="*/ 295275 h 2359024"/>
              <a:gd name="connsiteX16" fmla="*/ 1274762 w 2316162"/>
              <a:gd name="connsiteY16" fmla="*/ 322262 h 2359024"/>
              <a:gd name="connsiteX17" fmla="*/ 1274762 w 2316162"/>
              <a:gd name="connsiteY17" fmla="*/ 346075 h 2359024"/>
              <a:gd name="connsiteX18" fmla="*/ 1285875 w 2316162"/>
              <a:gd name="connsiteY18" fmla="*/ 366712 h 2359024"/>
              <a:gd name="connsiteX19" fmla="*/ 1300162 w 2316162"/>
              <a:gd name="connsiteY19" fmla="*/ 382587 h 2359024"/>
              <a:gd name="connsiteX20" fmla="*/ 1322387 w 2316162"/>
              <a:gd name="connsiteY20" fmla="*/ 392112 h 2359024"/>
              <a:gd name="connsiteX21" fmla="*/ 1350962 w 2316162"/>
              <a:gd name="connsiteY21" fmla="*/ 395287 h 2359024"/>
              <a:gd name="connsiteX22" fmla="*/ 1908175 w 2316162"/>
              <a:gd name="connsiteY22" fmla="*/ 395287 h 2359024"/>
              <a:gd name="connsiteX23" fmla="*/ 1911350 w 2316162"/>
              <a:gd name="connsiteY23" fmla="*/ 477837 h 2359024"/>
              <a:gd name="connsiteX24" fmla="*/ 1911350 w 2316162"/>
              <a:gd name="connsiteY24" fmla="*/ 485775 h 2359024"/>
              <a:gd name="connsiteX25" fmla="*/ 1911350 w 2316162"/>
              <a:gd name="connsiteY25" fmla="*/ 496887 h 2359024"/>
              <a:gd name="connsiteX26" fmla="*/ 1911350 w 2316162"/>
              <a:gd name="connsiteY26" fmla="*/ 506412 h 2359024"/>
              <a:gd name="connsiteX27" fmla="*/ 1908175 w 2316162"/>
              <a:gd name="connsiteY27" fmla="*/ 936625 h 2359024"/>
              <a:gd name="connsiteX28" fmla="*/ 1909762 w 2316162"/>
              <a:gd name="connsiteY28" fmla="*/ 962025 h 2359024"/>
              <a:gd name="connsiteX29" fmla="*/ 1917700 w 2316162"/>
              <a:gd name="connsiteY29" fmla="*/ 981075 h 2359024"/>
              <a:gd name="connsiteX30" fmla="*/ 1930400 w 2316162"/>
              <a:gd name="connsiteY30" fmla="*/ 995362 h 2359024"/>
              <a:gd name="connsiteX31" fmla="*/ 1946275 w 2316162"/>
              <a:gd name="connsiteY31" fmla="*/ 1006475 h 2359024"/>
              <a:gd name="connsiteX32" fmla="*/ 1965325 w 2316162"/>
              <a:gd name="connsiteY32" fmla="*/ 1011237 h 2359024"/>
              <a:gd name="connsiteX33" fmla="*/ 1985962 w 2316162"/>
              <a:gd name="connsiteY33" fmla="*/ 1009650 h 2359024"/>
              <a:gd name="connsiteX34" fmla="*/ 2011362 w 2316162"/>
              <a:gd name="connsiteY34" fmla="*/ 1003300 h 2359024"/>
              <a:gd name="connsiteX35" fmla="*/ 2016125 w 2316162"/>
              <a:gd name="connsiteY35" fmla="*/ 1001712 h 2359024"/>
              <a:gd name="connsiteX36" fmla="*/ 2027237 w 2316162"/>
              <a:gd name="connsiteY36" fmla="*/ 996950 h 2359024"/>
              <a:gd name="connsiteX37" fmla="*/ 2043112 w 2316162"/>
              <a:gd name="connsiteY37" fmla="*/ 990600 h 2359024"/>
              <a:gd name="connsiteX38" fmla="*/ 2063750 w 2316162"/>
              <a:gd name="connsiteY38" fmla="*/ 982662 h 2359024"/>
              <a:gd name="connsiteX39" fmla="*/ 2087562 w 2316162"/>
              <a:gd name="connsiteY39" fmla="*/ 976312 h 2359024"/>
              <a:gd name="connsiteX40" fmla="*/ 2109787 w 2316162"/>
              <a:gd name="connsiteY40" fmla="*/ 969962 h 2359024"/>
              <a:gd name="connsiteX41" fmla="*/ 2132012 w 2316162"/>
              <a:gd name="connsiteY41" fmla="*/ 965200 h 2359024"/>
              <a:gd name="connsiteX42" fmla="*/ 2151062 w 2316162"/>
              <a:gd name="connsiteY42" fmla="*/ 963612 h 2359024"/>
              <a:gd name="connsiteX43" fmla="*/ 2190750 w 2316162"/>
              <a:gd name="connsiteY43" fmla="*/ 968375 h 2359024"/>
              <a:gd name="connsiteX44" fmla="*/ 2224087 w 2316162"/>
              <a:gd name="connsiteY44" fmla="*/ 979487 h 2359024"/>
              <a:gd name="connsiteX45" fmla="*/ 2254250 w 2316162"/>
              <a:gd name="connsiteY45" fmla="*/ 998537 h 2359024"/>
              <a:gd name="connsiteX46" fmla="*/ 2281237 w 2316162"/>
              <a:gd name="connsiteY46" fmla="*/ 1022350 h 2359024"/>
              <a:gd name="connsiteX47" fmla="*/ 2298700 w 2316162"/>
              <a:gd name="connsiteY47" fmla="*/ 1052512 h 2359024"/>
              <a:gd name="connsiteX48" fmla="*/ 2311400 w 2316162"/>
              <a:gd name="connsiteY48" fmla="*/ 1085850 h 2359024"/>
              <a:gd name="connsiteX49" fmla="*/ 2316162 w 2316162"/>
              <a:gd name="connsiteY49" fmla="*/ 1120775 h 2359024"/>
              <a:gd name="connsiteX50" fmla="*/ 2311400 w 2316162"/>
              <a:gd name="connsiteY50" fmla="*/ 1158875 h 2359024"/>
              <a:gd name="connsiteX51" fmla="*/ 2298700 w 2316162"/>
              <a:gd name="connsiteY51" fmla="*/ 1192212 h 2359024"/>
              <a:gd name="connsiteX52" fmla="*/ 2281237 w 2316162"/>
              <a:gd name="connsiteY52" fmla="*/ 1220787 h 2359024"/>
              <a:gd name="connsiteX53" fmla="*/ 2254250 w 2316162"/>
              <a:gd name="connsiteY53" fmla="*/ 1246187 h 2359024"/>
              <a:gd name="connsiteX54" fmla="*/ 2224087 w 2316162"/>
              <a:gd name="connsiteY54" fmla="*/ 1265237 h 2359024"/>
              <a:gd name="connsiteX55" fmla="*/ 2190750 w 2316162"/>
              <a:gd name="connsiteY55" fmla="*/ 1276350 h 2359024"/>
              <a:gd name="connsiteX56" fmla="*/ 2151062 w 2316162"/>
              <a:gd name="connsiteY56" fmla="*/ 1281112 h 2359024"/>
              <a:gd name="connsiteX57" fmla="*/ 2132012 w 2316162"/>
              <a:gd name="connsiteY57" fmla="*/ 1279525 h 2359024"/>
              <a:gd name="connsiteX58" fmla="*/ 2109787 w 2316162"/>
              <a:gd name="connsiteY58" fmla="*/ 1274762 h 2359024"/>
              <a:gd name="connsiteX59" fmla="*/ 2087562 w 2316162"/>
              <a:gd name="connsiteY59" fmla="*/ 1268412 h 2359024"/>
              <a:gd name="connsiteX60" fmla="*/ 2063750 w 2316162"/>
              <a:gd name="connsiteY60" fmla="*/ 1260475 h 2359024"/>
              <a:gd name="connsiteX61" fmla="*/ 2043112 w 2316162"/>
              <a:gd name="connsiteY61" fmla="*/ 1254125 h 2359024"/>
              <a:gd name="connsiteX62" fmla="*/ 2027237 w 2316162"/>
              <a:gd name="connsiteY62" fmla="*/ 1247775 h 2359024"/>
              <a:gd name="connsiteX63" fmla="*/ 2016125 w 2316162"/>
              <a:gd name="connsiteY63" fmla="*/ 1243012 h 2359024"/>
              <a:gd name="connsiteX64" fmla="*/ 2011362 w 2316162"/>
              <a:gd name="connsiteY64" fmla="*/ 1241425 h 2359024"/>
              <a:gd name="connsiteX65" fmla="*/ 1985962 w 2316162"/>
              <a:gd name="connsiteY65" fmla="*/ 1235075 h 2359024"/>
              <a:gd name="connsiteX66" fmla="*/ 1965325 w 2316162"/>
              <a:gd name="connsiteY66" fmla="*/ 1233487 h 2359024"/>
              <a:gd name="connsiteX67" fmla="*/ 1946275 w 2316162"/>
              <a:gd name="connsiteY67" fmla="*/ 1238250 h 2359024"/>
              <a:gd name="connsiteX68" fmla="*/ 1930400 w 2316162"/>
              <a:gd name="connsiteY68" fmla="*/ 1247775 h 2359024"/>
              <a:gd name="connsiteX69" fmla="*/ 1917700 w 2316162"/>
              <a:gd name="connsiteY69" fmla="*/ 1263650 h 2359024"/>
              <a:gd name="connsiteX70" fmla="*/ 1909762 w 2316162"/>
              <a:gd name="connsiteY70" fmla="*/ 1282700 h 2359024"/>
              <a:gd name="connsiteX71" fmla="*/ 1908175 w 2316162"/>
              <a:gd name="connsiteY71" fmla="*/ 1306512 h 2359024"/>
              <a:gd name="connsiteX72" fmla="*/ 1909203 w 2316162"/>
              <a:gd name="connsiteY72" fmla="*/ 1861565 h 2359024"/>
              <a:gd name="connsiteX73" fmla="*/ 1358900 w 2316162"/>
              <a:gd name="connsiteY73" fmla="*/ 1862137 h 2359024"/>
              <a:gd name="connsiteX74" fmla="*/ 1331912 w 2316162"/>
              <a:gd name="connsiteY74" fmla="*/ 1866900 h 2359024"/>
              <a:gd name="connsiteX75" fmla="*/ 1309687 w 2316162"/>
              <a:gd name="connsiteY75" fmla="*/ 1878012 h 2359024"/>
              <a:gd name="connsiteX76" fmla="*/ 1293812 w 2316162"/>
              <a:gd name="connsiteY76" fmla="*/ 1892300 h 2359024"/>
              <a:gd name="connsiteX77" fmla="*/ 1285875 w 2316162"/>
              <a:gd name="connsiteY77" fmla="*/ 1912937 h 2359024"/>
              <a:gd name="connsiteX78" fmla="*/ 1282700 w 2316162"/>
              <a:gd name="connsiteY78" fmla="*/ 1936750 h 2359024"/>
              <a:gd name="connsiteX79" fmla="*/ 1292225 w 2316162"/>
              <a:gd name="connsiteY79" fmla="*/ 1963737 h 2359024"/>
              <a:gd name="connsiteX80" fmla="*/ 1293812 w 2316162"/>
              <a:gd name="connsiteY80" fmla="*/ 1968500 h 2359024"/>
              <a:gd name="connsiteX81" fmla="*/ 1298575 w 2316162"/>
              <a:gd name="connsiteY81" fmla="*/ 1978025 h 2359024"/>
              <a:gd name="connsiteX82" fmla="*/ 1304925 w 2316162"/>
              <a:gd name="connsiteY82" fmla="*/ 1993900 h 2359024"/>
              <a:gd name="connsiteX83" fmla="*/ 1312862 w 2316162"/>
              <a:gd name="connsiteY83" fmla="*/ 2014537 h 2359024"/>
              <a:gd name="connsiteX84" fmla="*/ 1320800 w 2316162"/>
              <a:gd name="connsiteY84" fmla="*/ 2035175 h 2359024"/>
              <a:gd name="connsiteX85" fmla="*/ 1327150 w 2316162"/>
              <a:gd name="connsiteY85" fmla="*/ 2058987 h 2359024"/>
              <a:gd name="connsiteX86" fmla="*/ 1331912 w 2316162"/>
              <a:gd name="connsiteY86" fmla="*/ 2081212 h 2359024"/>
              <a:gd name="connsiteX87" fmla="*/ 1333500 w 2316162"/>
              <a:gd name="connsiteY87" fmla="*/ 2098675 h 2359024"/>
              <a:gd name="connsiteX88" fmla="*/ 1328737 w 2316162"/>
              <a:gd name="connsiteY88" fmla="*/ 2136775 h 2359024"/>
              <a:gd name="connsiteX89" fmla="*/ 1316037 w 2316162"/>
              <a:gd name="connsiteY89" fmla="*/ 2170112 h 2359024"/>
              <a:gd name="connsiteX90" fmla="*/ 1298575 w 2316162"/>
              <a:gd name="connsiteY90" fmla="*/ 2198687 h 2359024"/>
              <a:gd name="connsiteX91" fmla="*/ 1271587 w 2316162"/>
              <a:gd name="connsiteY91" fmla="*/ 2222500 h 2359024"/>
              <a:gd name="connsiteX92" fmla="*/ 1241425 w 2316162"/>
              <a:gd name="connsiteY92" fmla="*/ 2243137 h 2359024"/>
              <a:gd name="connsiteX93" fmla="*/ 1208087 w 2316162"/>
              <a:gd name="connsiteY93" fmla="*/ 2254250 h 2359024"/>
              <a:gd name="connsiteX94" fmla="*/ 1168400 w 2316162"/>
              <a:gd name="connsiteY94" fmla="*/ 2259012 h 2359024"/>
              <a:gd name="connsiteX95" fmla="*/ 1131887 w 2316162"/>
              <a:gd name="connsiteY95" fmla="*/ 2254250 h 2359024"/>
              <a:gd name="connsiteX96" fmla="*/ 1096962 w 2316162"/>
              <a:gd name="connsiteY96" fmla="*/ 2243137 h 2359024"/>
              <a:gd name="connsiteX97" fmla="*/ 1066800 w 2316162"/>
              <a:gd name="connsiteY97" fmla="*/ 2222500 h 2359024"/>
              <a:gd name="connsiteX98" fmla="*/ 1041400 w 2316162"/>
              <a:gd name="connsiteY98" fmla="*/ 2198687 h 2359024"/>
              <a:gd name="connsiteX99" fmla="*/ 1022350 w 2316162"/>
              <a:gd name="connsiteY99" fmla="*/ 2170112 h 2359024"/>
              <a:gd name="connsiteX100" fmla="*/ 1009650 w 2316162"/>
              <a:gd name="connsiteY100" fmla="*/ 2136775 h 2359024"/>
              <a:gd name="connsiteX101" fmla="*/ 1004887 w 2316162"/>
              <a:gd name="connsiteY101" fmla="*/ 2098675 h 2359024"/>
              <a:gd name="connsiteX102" fmla="*/ 1006475 w 2316162"/>
              <a:gd name="connsiteY102" fmla="*/ 2081212 h 2359024"/>
              <a:gd name="connsiteX103" fmla="*/ 1011237 w 2316162"/>
              <a:gd name="connsiteY103" fmla="*/ 2058987 h 2359024"/>
              <a:gd name="connsiteX104" fmla="*/ 1019175 w 2316162"/>
              <a:gd name="connsiteY104" fmla="*/ 2035175 h 2359024"/>
              <a:gd name="connsiteX105" fmla="*/ 1027112 w 2316162"/>
              <a:gd name="connsiteY105" fmla="*/ 2014537 h 2359024"/>
              <a:gd name="connsiteX106" fmla="*/ 1033462 w 2316162"/>
              <a:gd name="connsiteY106" fmla="*/ 1993900 h 2359024"/>
              <a:gd name="connsiteX107" fmla="*/ 1039812 w 2316162"/>
              <a:gd name="connsiteY107" fmla="*/ 1978025 h 2359024"/>
              <a:gd name="connsiteX108" fmla="*/ 1044575 w 2316162"/>
              <a:gd name="connsiteY108" fmla="*/ 1968500 h 2359024"/>
              <a:gd name="connsiteX109" fmla="*/ 1046162 w 2316162"/>
              <a:gd name="connsiteY109" fmla="*/ 1963737 h 2359024"/>
              <a:gd name="connsiteX110" fmla="*/ 1054100 w 2316162"/>
              <a:gd name="connsiteY110" fmla="*/ 1936750 h 2359024"/>
              <a:gd name="connsiteX111" fmla="*/ 1054100 w 2316162"/>
              <a:gd name="connsiteY111" fmla="*/ 1912937 h 2359024"/>
              <a:gd name="connsiteX112" fmla="*/ 1046162 w 2316162"/>
              <a:gd name="connsiteY112" fmla="*/ 1892300 h 2359024"/>
              <a:gd name="connsiteX113" fmla="*/ 1030287 w 2316162"/>
              <a:gd name="connsiteY113" fmla="*/ 1878012 h 2359024"/>
              <a:gd name="connsiteX114" fmla="*/ 1006475 w 2316162"/>
              <a:gd name="connsiteY114" fmla="*/ 1866900 h 2359024"/>
              <a:gd name="connsiteX115" fmla="*/ 979487 w 2316162"/>
              <a:gd name="connsiteY115" fmla="*/ 1862137 h 2359024"/>
              <a:gd name="connsiteX116" fmla="*/ 420687 w 2316162"/>
              <a:gd name="connsiteY116" fmla="*/ 1862137 h 2359024"/>
              <a:gd name="connsiteX117" fmla="*/ 420687 w 2316162"/>
              <a:gd name="connsiteY117" fmla="*/ 2359024 h 2359024"/>
              <a:gd name="connsiteX118" fmla="*/ 411984 w 2316162"/>
              <a:gd name="connsiteY118" fmla="*/ 2359024 h 2359024"/>
              <a:gd name="connsiteX119" fmla="*/ 411984 w 2316162"/>
              <a:gd name="connsiteY119" fmla="*/ 1368423 h 2359024"/>
              <a:gd name="connsiteX120" fmla="*/ 409575 w 2316162"/>
              <a:gd name="connsiteY120" fmla="*/ 1368423 h 2359024"/>
              <a:gd name="connsiteX121" fmla="*/ 409575 w 2316162"/>
              <a:gd name="connsiteY121" fmla="*/ 1306513 h 2359024"/>
              <a:gd name="connsiteX122" fmla="*/ 406400 w 2316162"/>
              <a:gd name="connsiteY122" fmla="*/ 1284288 h 2359024"/>
              <a:gd name="connsiteX123" fmla="*/ 398463 w 2316162"/>
              <a:gd name="connsiteY123" fmla="*/ 1266825 h 2359024"/>
              <a:gd name="connsiteX124" fmla="*/ 382588 w 2316162"/>
              <a:gd name="connsiteY124" fmla="*/ 1254125 h 2359024"/>
              <a:gd name="connsiteX125" fmla="*/ 365125 w 2316162"/>
              <a:gd name="connsiteY125" fmla="*/ 1247775 h 2359024"/>
              <a:gd name="connsiteX126" fmla="*/ 344488 w 2316162"/>
              <a:gd name="connsiteY126" fmla="*/ 1246188 h 2359024"/>
              <a:gd name="connsiteX127" fmla="*/ 320675 w 2316162"/>
              <a:gd name="connsiteY127" fmla="*/ 1249363 h 2359024"/>
              <a:gd name="connsiteX128" fmla="*/ 295275 w 2316162"/>
              <a:gd name="connsiteY128" fmla="*/ 1257300 h 2359024"/>
              <a:gd name="connsiteX129" fmla="*/ 292100 w 2316162"/>
              <a:gd name="connsiteY129" fmla="*/ 1258888 h 2359024"/>
              <a:gd name="connsiteX130" fmla="*/ 282575 w 2316162"/>
              <a:gd name="connsiteY130" fmla="*/ 1262063 h 2359024"/>
              <a:gd name="connsiteX131" fmla="*/ 266700 w 2316162"/>
              <a:gd name="connsiteY131" fmla="*/ 1265238 h 2359024"/>
              <a:gd name="connsiteX132" fmla="*/ 249238 w 2316162"/>
              <a:gd name="connsiteY132" fmla="*/ 1270000 h 2359024"/>
              <a:gd name="connsiteX133" fmla="*/ 227013 w 2316162"/>
              <a:gd name="connsiteY133" fmla="*/ 1273175 h 2359024"/>
              <a:gd name="connsiteX134" fmla="*/ 204788 w 2316162"/>
              <a:gd name="connsiteY134" fmla="*/ 1277938 h 2359024"/>
              <a:gd name="connsiteX135" fmla="*/ 184150 w 2316162"/>
              <a:gd name="connsiteY135" fmla="*/ 1279525 h 2359024"/>
              <a:gd name="connsiteX136" fmla="*/ 165100 w 2316162"/>
              <a:gd name="connsiteY136" fmla="*/ 1281113 h 2359024"/>
              <a:gd name="connsiteX137" fmla="*/ 127000 w 2316162"/>
              <a:gd name="connsiteY137" fmla="*/ 1276350 h 2359024"/>
              <a:gd name="connsiteX138" fmla="*/ 92075 w 2316162"/>
              <a:gd name="connsiteY138" fmla="*/ 1265238 h 2359024"/>
              <a:gd name="connsiteX139" fmla="*/ 61913 w 2316162"/>
              <a:gd name="connsiteY139" fmla="*/ 1246188 h 2359024"/>
              <a:gd name="connsiteX140" fmla="*/ 36513 w 2316162"/>
              <a:gd name="connsiteY140" fmla="*/ 1220788 h 2359024"/>
              <a:gd name="connsiteX141" fmla="*/ 17463 w 2316162"/>
              <a:gd name="connsiteY141" fmla="*/ 1192213 h 2359024"/>
              <a:gd name="connsiteX142" fmla="*/ 4763 w 2316162"/>
              <a:gd name="connsiteY142" fmla="*/ 1158875 h 2359024"/>
              <a:gd name="connsiteX143" fmla="*/ 0 w 2316162"/>
              <a:gd name="connsiteY143" fmla="*/ 1122362 h 2359024"/>
              <a:gd name="connsiteX144" fmla="*/ 4763 w 2316162"/>
              <a:gd name="connsiteY144" fmla="*/ 1085850 h 2359024"/>
              <a:gd name="connsiteX145" fmla="*/ 17463 w 2316162"/>
              <a:gd name="connsiteY145" fmla="*/ 1052512 h 2359024"/>
              <a:gd name="connsiteX146" fmla="*/ 36513 w 2316162"/>
              <a:gd name="connsiteY146" fmla="*/ 1022350 h 2359024"/>
              <a:gd name="connsiteX147" fmla="*/ 61913 w 2316162"/>
              <a:gd name="connsiteY147" fmla="*/ 998537 h 2359024"/>
              <a:gd name="connsiteX148" fmla="*/ 92075 w 2316162"/>
              <a:gd name="connsiteY148" fmla="*/ 979487 h 2359024"/>
              <a:gd name="connsiteX149" fmla="*/ 127000 w 2316162"/>
              <a:gd name="connsiteY149" fmla="*/ 968375 h 2359024"/>
              <a:gd name="connsiteX150" fmla="*/ 165100 w 2316162"/>
              <a:gd name="connsiteY150" fmla="*/ 963612 h 2359024"/>
              <a:gd name="connsiteX151" fmla="*/ 184150 w 2316162"/>
              <a:gd name="connsiteY151" fmla="*/ 965200 h 2359024"/>
              <a:gd name="connsiteX152" fmla="*/ 206375 w 2316162"/>
              <a:gd name="connsiteY152" fmla="*/ 969962 h 2359024"/>
              <a:gd name="connsiteX153" fmla="*/ 230188 w 2316162"/>
              <a:gd name="connsiteY153" fmla="*/ 976312 h 2359024"/>
              <a:gd name="connsiteX154" fmla="*/ 252413 w 2316162"/>
              <a:gd name="connsiteY154" fmla="*/ 984250 h 2359024"/>
              <a:gd name="connsiteX155" fmla="*/ 273050 w 2316162"/>
              <a:gd name="connsiteY155" fmla="*/ 990600 h 2359024"/>
              <a:gd name="connsiteX156" fmla="*/ 290513 w 2316162"/>
              <a:gd name="connsiteY156" fmla="*/ 996950 h 2359024"/>
              <a:gd name="connsiteX157" fmla="*/ 301625 w 2316162"/>
              <a:gd name="connsiteY157" fmla="*/ 1001712 h 2359024"/>
              <a:gd name="connsiteX158" fmla="*/ 304800 w 2316162"/>
              <a:gd name="connsiteY158" fmla="*/ 1003300 h 2359024"/>
              <a:gd name="connsiteX159" fmla="*/ 333375 w 2316162"/>
              <a:gd name="connsiteY159" fmla="*/ 1011237 h 2359024"/>
              <a:gd name="connsiteX160" fmla="*/ 358775 w 2316162"/>
              <a:gd name="connsiteY160" fmla="*/ 1009650 h 2359024"/>
              <a:gd name="connsiteX161" fmla="*/ 379413 w 2316162"/>
              <a:gd name="connsiteY161" fmla="*/ 1001712 h 2359024"/>
              <a:gd name="connsiteX162" fmla="*/ 396875 w 2316162"/>
              <a:gd name="connsiteY162" fmla="*/ 987425 h 2359024"/>
              <a:gd name="connsiteX163" fmla="*/ 406400 w 2316162"/>
              <a:gd name="connsiteY163" fmla="*/ 965200 h 2359024"/>
              <a:gd name="connsiteX164" fmla="*/ 409575 w 2316162"/>
              <a:gd name="connsiteY164" fmla="*/ 936625 h 2359024"/>
              <a:gd name="connsiteX165" fmla="*/ 409575 w 2316162"/>
              <a:gd name="connsiteY165" fmla="*/ 402374 h 2359024"/>
              <a:gd name="connsiteX166" fmla="*/ 412616 w 2316162"/>
              <a:gd name="connsiteY166" fmla="*/ 402374 h 2359024"/>
              <a:gd name="connsiteX167" fmla="*/ 412616 w 2316162"/>
              <a:gd name="connsiteY167" fmla="*/ 395287 h 2359024"/>
              <a:gd name="connsiteX168" fmla="*/ 969962 w 2316162"/>
              <a:gd name="connsiteY168" fmla="*/ 395287 h 2359024"/>
              <a:gd name="connsiteX169" fmla="*/ 996950 w 2316162"/>
              <a:gd name="connsiteY169" fmla="*/ 392112 h 2359024"/>
              <a:gd name="connsiteX170" fmla="*/ 1020762 w 2316162"/>
              <a:gd name="connsiteY170" fmla="*/ 382587 h 2359024"/>
              <a:gd name="connsiteX171" fmla="*/ 1036637 w 2316162"/>
              <a:gd name="connsiteY171" fmla="*/ 366712 h 2359024"/>
              <a:gd name="connsiteX172" fmla="*/ 1044575 w 2316162"/>
              <a:gd name="connsiteY172" fmla="*/ 346075 h 2359024"/>
              <a:gd name="connsiteX173" fmla="*/ 1046162 w 2316162"/>
              <a:gd name="connsiteY173" fmla="*/ 322262 h 2359024"/>
              <a:gd name="connsiteX174" fmla="*/ 1038225 w 2316162"/>
              <a:gd name="connsiteY174" fmla="*/ 295275 h 2359024"/>
              <a:gd name="connsiteX175" fmla="*/ 1036637 w 2316162"/>
              <a:gd name="connsiteY175" fmla="*/ 290512 h 2359024"/>
              <a:gd name="connsiteX176" fmla="*/ 1031875 w 2316162"/>
              <a:gd name="connsiteY176" fmla="*/ 280987 h 2359024"/>
              <a:gd name="connsiteX177" fmla="*/ 1025525 w 2316162"/>
              <a:gd name="connsiteY177" fmla="*/ 265112 h 2359024"/>
              <a:gd name="connsiteX178" fmla="*/ 1016000 w 2316162"/>
              <a:gd name="connsiteY178" fmla="*/ 244475 h 2359024"/>
              <a:gd name="connsiteX179" fmla="*/ 1008062 w 2316162"/>
              <a:gd name="connsiteY179" fmla="*/ 222250 h 2359024"/>
              <a:gd name="connsiteX180" fmla="*/ 1001712 w 2316162"/>
              <a:gd name="connsiteY180" fmla="*/ 200025 h 2359024"/>
              <a:gd name="connsiteX181" fmla="*/ 996950 w 2316162"/>
              <a:gd name="connsiteY181" fmla="*/ 177800 h 2359024"/>
              <a:gd name="connsiteX182" fmla="*/ 995362 w 2316162"/>
              <a:gd name="connsiteY182" fmla="*/ 158750 h 2359024"/>
              <a:gd name="connsiteX183" fmla="*/ 1000125 w 2316162"/>
              <a:gd name="connsiteY183" fmla="*/ 122237 h 2359024"/>
              <a:gd name="connsiteX184" fmla="*/ 1011237 w 2316162"/>
              <a:gd name="connsiteY184" fmla="*/ 88900 h 2359024"/>
              <a:gd name="connsiteX185" fmla="*/ 1031875 w 2316162"/>
              <a:gd name="connsiteY185" fmla="*/ 60325 h 2359024"/>
              <a:gd name="connsiteX186" fmla="*/ 1057275 w 2316162"/>
              <a:gd name="connsiteY186" fmla="*/ 34925 h 2359024"/>
              <a:gd name="connsiteX187" fmla="*/ 1087437 w 2316162"/>
              <a:gd name="connsiteY187" fmla="*/ 15875 h 2359024"/>
              <a:gd name="connsiteX188" fmla="*/ 1122362 w 2316162"/>
              <a:gd name="connsiteY188" fmla="*/ 4762 h 2359024"/>
              <a:gd name="connsiteX0" fmla="*/ 1160462 w 2316162"/>
              <a:gd name="connsiteY0" fmla="*/ 0 h 2359024"/>
              <a:gd name="connsiteX1" fmla="*/ 1198562 w 2316162"/>
              <a:gd name="connsiteY1" fmla="*/ 4762 h 2359024"/>
              <a:gd name="connsiteX2" fmla="*/ 1231900 w 2316162"/>
              <a:gd name="connsiteY2" fmla="*/ 15875 h 2359024"/>
              <a:gd name="connsiteX3" fmla="*/ 1262062 w 2316162"/>
              <a:gd name="connsiteY3" fmla="*/ 34925 h 2359024"/>
              <a:gd name="connsiteX4" fmla="*/ 1289050 w 2316162"/>
              <a:gd name="connsiteY4" fmla="*/ 60325 h 2359024"/>
              <a:gd name="connsiteX5" fmla="*/ 1308100 w 2316162"/>
              <a:gd name="connsiteY5" fmla="*/ 88900 h 2359024"/>
              <a:gd name="connsiteX6" fmla="*/ 1320800 w 2316162"/>
              <a:gd name="connsiteY6" fmla="*/ 122237 h 2359024"/>
              <a:gd name="connsiteX7" fmla="*/ 1323975 w 2316162"/>
              <a:gd name="connsiteY7" fmla="*/ 158750 h 2359024"/>
              <a:gd name="connsiteX8" fmla="*/ 1322387 w 2316162"/>
              <a:gd name="connsiteY8" fmla="*/ 177800 h 2359024"/>
              <a:gd name="connsiteX9" fmla="*/ 1317625 w 2316162"/>
              <a:gd name="connsiteY9" fmla="*/ 200025 h 2359024"/>
              <a:gd name="connsiteX10" fmla="*/ 1311275 w 2316162"/>
              <a:gd name="connsiteY10" fmla="*/ 222250 h 2359024"/>
              <a:gd name="connsiteX11" fmla="*/ 1304925 w 2316162"/>
              <a:gd name="connsiteY11" fmla="*/ 244475 h 2359024"/>
              <a:gd name="connsiteX12" fmla="*/ 1296987 w 2316162"/>
              <a:gd name="connsiteY12" fmla="*/ 265112 h 2359024"/>
              <a:gd name="connsiteX13" fmla="*/ 1290637 w 2316162"/>
              <a:gd name="connsiteY13" fmla="*/ 280987 h 2359024"/>
              <a:gd name="connsiteX14" fmla="*/ 1285875 w 2316162"/>
              <a:gd name="connsiteY14" fmla="*/ 290512 h 2359024"/>
              <a:gd name="connsiteX15" fmla="*/ 1282700 w 2316162"/>
              <a:gd name="connsiteY15" fmla="*/ 295275 h 2359024"/>
              <a:gd name="connsiteX16" fmla="*/ 1274762 w 2316162"/>
              <a:gd name="connsiteY16" fmla="*/ 322262 h 2359024"/>
              <a:gd name="connsiteX17" fmla="*/ 1274762 w 2316162"/>
              <a:gd name="connsiteY17" fmla="*/ 346075 h 2359024"/>
              <a:gd name="connsiteX18" fmla="*/ 1285875 w 2316162"/>
              <a:gd name="connsiteY18" fmla="*/ 366712 h 2359024"/>
              <a:gd name="connsiteX19" fmla="*/ 1300162 w 2316162"/>
              <a:gd name="connsiteY19" fmla="*/ 382587 h 2359024"/>
              <a:gd name="connsiteX20" fmla="*/ 1322387 w 2316162"/>
              <a:gd name="connsiteY20" fmla="*/ 392112 h 2359024"/>
              <a:gd name="connsiteX21" fmla="*/ 1350962 w 2316162"/>
              <a:gd name="connsiteY21" fmla="*/ 395287 h 2359024"/>
              <a:gd name="connsiteX22" fmla="*/ 1908175 w 2316162"/>
              <a:gd name="connsiteY22" fmla="*/ 395287 h 2359024"/>
              <a:gd name="connsiteX23" fmla="*/ 1911350 w 2316162"/>
              <a:gd name="connsiteY23" fmla="*/ 477837 h 2359024"/>
              <a:gd name="connsiteX24" fmla="*/ 1911350 w 2316162"/>
              <a:gd name="connsiteY24" fmla="*/ 485775 h 2359024"/>
              <a:gd name="connsiteX25" fmla="*/ 1911350 w 2316162"/>
              <a:gd name="connsiteY25" fmla="*/ 496887 h 2359024"/>
              <a:gd name="connsiteX26" fmla="*/ 1911350 w 2316162"/>
              <a:gd name="connsiteY26" fmla="*/ 506412 h 2359024"/>
              <a:gd name="connsiteX27" fmla="*/ 1908175 w 2316162"/>
              <a:gd name="connsiteY27" fmla="*/ 936625 h 2359024"/>
              <a:gd name="connsiteX28" fmla="*/ 1909762 w 2316162"/>
              <a:gd name="connsiteY28" fmla="*/ 962025 h 2359024"/>
              <a:gd name="connsiteX29" fmla="*/ 1917700 w 2316162"/>
              <a:gd name="connsiteY29" fmla="*/ 981075 h 2359024"/>
              <a:gd name="connsiteX30" fmla="*/ 1930400 w 2316162"/>
              <a:gd name="connsiteY30" fmla="*/ 995362 h 2359024"/>
              <a:gd name="connsiteX31" fmla="*/ 1946275 w 2316162"/>
              <a:gd name="connsiteY31" fmla="*/ 1006475 h 2359024"/>
              <a:gd name="connsiteX32" fmla="*/ 1965325 w 2316162"/>
              <a:gd name="connsiteY32" fmla="*/ 1011237 h 2359024"/>
              <a:gd name="connsiteX33" fmla="*/ 1985962 w 2316162"/>
              <a:gd name="connsiteY33" fmla="*/ 1009650 h 2359024"/>
              <a:gd name="connsiteX34" fmla="*/ 2011362 w 2316162"/>
              <a:gd name="connsiteY34" fmla="*/ 1003300 h 2359024"/>
              <a:gd name="connsiteX35" fmla="*/ 2016125 w 2316162"/>
              <a:gd name="connsiteY35" fmla="*/ 1001712 h 2359024"/>
              <a:gd name="connsiteX36" fmla="*/ 2027237 w 2316162"/>
              <a:gd name="connsiteY36" fmla="*/ 996950 h 2359024"/>
              <a:gd name="connsiteX37" fmla="*/ 2043112 w 2316162"/>
              <a:gd name="connsiteY37" fmla="*/ 990600 h 2359024"/>
              <a:gd name="connsiteX38" fmla="*/ 2063750 w 2316162"/>
              <a:gd name="connsiteY38" fmla="*/ 982662 h 2359024"/>
              <a:gd name="connsiteX39" fmla="*/ 2087562 w 2316162"/>
              <a:gd name="connsiteY39" fmla="*/ 976312 h 2359024"/>
              <a:gd name="connsiteX40" fmla="*/ 2109787 w 2316162"/>
              <a:gd name="connsiteY40" fmla="*/ 969962 h 2359024"/>
              <a:gd name="connsiteX41" fmla="*/ 2132012 w 2316162"/>
              <a:gd name="connsiteY41" fmla="*/ 965200 h 2359024"/>
              <a:gd name="connsiteX42" fmla="*/ 2151062 w 2316162"/>
              <a:gd name="connsiteY42" fmla="*/ 963612 h 2359024"/>
              <a:gd name="connsiteX43" fmla="*/ 2190750 w 2316162"/>
              <a:gd name="connsiteY43" fmla="*/ 968375 h 2359024"/>
              <a:gd name="connsiteX44" fmla="*/ 2224087 w 2316162"/>
              <a:gd name="connsiteY44" fmla="*/ 979487 h 2359024"/>
              <a:gd name="connsiteX45" fmla="*/ 2254250 w 2316162"/>
              <a:gd name="connsiteY45" fmla="*/ 998537 h 2359024"/>
              <a:gd name="connsiteX46" fmla="*/ 2281237 w 2316162"/>
              <a:gd name="connsiteY46" fmla="*/ 1022350 h 2359024"/>
              <a:gd name="connsiteX47" fmla="*/ 2298700 w 2316162"/>
              <a:gd name="connsiteY47" fmla="*/ 1052512 h 2359024"/>
              <a:gd name="connsiteX48" fmla="*/ 2311400 w 2316162"/>
              <a:gd name="connsiteY48" fmla="*/ 1085850 h 2359024"/>
              <a:gd name="connsiteX49" fmla="*/ 2316162 w 2316162"/>
              <a:gd name="connsiteY49" fmla="*/ 1120775 h 2359024"/>
              <a:gd name="connsiteX50" fmla="*/ 2311400 w 2316162"/>
              <a:gd name="connsiteY50" fmla="*/ 1158875 h 2359024"/>
              <a:gd name="connsiteX51" fmla="*/ 2298700 w 2316162"/>
              <a:gd name="connsiteY51" fmla="*/ 1192212 h 2359024"/>
              <a:gd name="connsiteX52" fmla="*/ 2281237 w 2316162"/>
              <a:gd name="connsiteY52" fmla="*/ 1220787 h 2359024"/>
              <a:gd name="connsiteX53" fmla="*/ 2254250 w 2316162"/>
              <a:gd name="connsiteY53" fmla="*/ 1246187 h 2359024"/>
              <a:gd name="connsiteX54" fmla="*/ 2224087 w 2316162"/>
              <a:gd name="connsiteY54" fmla="*/ 1265237 h 2359024"/>
              <a:gd name="connsiteX55" fmla="*/ 2190750 w 2316162"/>
              <a:gd name="connsiteY55" fmla="*/ 1276350 h 2359024"/>
              <a:gd name="connsiteX56" fmla="*/ 2151062 w 2316162"/>
              <a:gd name="connsiteY56" fmla="*/ 1281112 h 2359024"/>
              <a:gd name="connsiteX57" fmla="*/ 2132012 w 2316162"/>
              <a:gd name="connsiteY57" fmla="*/ 1279525 h 2359024"/>
              <a:gd name="connsiteX58" fmla="*/ 2109787 w 2316162"/>
              <a:gd name="connsiteY58" fmla="*/ 1274762 h 2359024"/>
              <a:gd name="connsiteX59" fmla="*/ 2087562 w 2316162"/>
              <a:gd name="connsiteY59" fmla="*/ 1268412 h 2359024"/>
              <a:gd name="connsiteX60" fmla="*/ 2063750 w 2316162"/>
              <a:gd name="connsiteY60" fmla="*/ 1260475 h 2359024"/>
              <a:gd name="connsiteX61" fmla="*/ 2043112 w 2316162"/>
              <a:gd name="connsiteY61" fmla="*/ 1254125 h 2359024"/>
              <a:gd name="connsiteX62" fmla="*/ 2027237 w 2316162"/>
              <a:gd name="connsiteY62" fmla="*/ 1247775 h 2359024"/>
              <a:gd name="connsiteX63" fmla="*/ 2016125 w 2316162"/>
              <a:gd name="connsiteY63" fmla="*/ 1243012 h 2359024"/>
              <a:gd name="connsiteX64" fmla="*/ 2011362 w 2316162"/>
              <a:gd name="connsiteY64" fmla="*/ 1241425 h 2359024"/>
              <a:gd name="connsiteX65" fmla="*/ 1985962 w 2316162"/>
              <a:gd name="connsiteY65" fmla="*/ 1235075 h 2359024"/>
              <a:gd name="connsiteX66" fmla="*/ 1965325 w 2316162"/>
              <a:gd name="connsiteY66" fmla="*/ 1233487 h 2359024"/>
              <a:gd name="connsiteX67" fmla="*/ 1946275 w 2316162"/>
              <a:gd name="connsiteY67" fmla="*/ 1238250 h 2359024"/>
              <a:gd name="connsiteX68" fmla="*/ 1930400 w 2316162"/>
              <a:gd name="connsiteY68" fmla="*/ 1247775 h 2359024"/>
              <a:gd name="connsiteX69" fmla="*/ 1917700 w 2316162"/>
              <a:gd name="connsiteY69" fmla="*/ 1263650 h 2359024"/>
              <a:gd name="connsiteX70" fmla="*/ 1909762 w 2316162"/>
              <a:gd name="connsiteY70" fmla="*/ 1282700 h 2359024"/>
              <a:gd name="connsiteX71" fmla="*/ 1908175 w 2316162"/>
              <a:gd name="connsiteY71" fmla="*/ 1306512 h 2359024"/>
              <a:gd name="connsiteX72" fmla="*/ 1909203 w 2316162"/>
              <a:gd name="connsiteY72" fmla="*/ 1861565 h 2359024"/>
              <a:gd name="connsiteX73" fmla="*/ 1358900 w 2316162"/>
              <a:gd name="connsiteY73" fmla="*/ 1862137 h 2359024"/>
              <a:gd name="connsiteX74" fmla="*/ 1331912 w 2316162"/>
              <a:gd name="connsiteY74" fmla="*/ 1866900 h 2359024"/>
              <a:gd name="connsiteX75" fmla="*/ 1309687 w 2316162"/>
              <a:gd name="connsiteY75" fmla="*/ 1878012 h 2359024"/>
              <a:gd name="connsiteX76" fmla="*/ 1293812 w 2316162"/>
              <a:gd name="connsiteY76" fmla="*/ 1892300 h 2359024"/>
              <a:gd name="connsiteX77" fmla="*/ 1285875 w 2316162"/>
              <a:gd name="connsiteY77" fmla="*/ 1912937 h 2359024"/>
              <a:gd name="connsiteX78" fmla="*/ 1282700 w 2316162"/>
              <a:gd name="connsiteY78" fmla="*/ 1936750 h 2359024"/>
              <a:gd name="connsiteX79" fmla="*/ 1292225 w 2316162"/>
              <a:gd name="connsiteY79" fmla="*/ 1963737 h 2359024"/>
              <a:gd name="connsiteX80" fmla="*/ 1293812 w 2316162"/>
              <a:gd name="connsiteY80" fmla="*/ 1968500 h 2359024"/>
              <a:gd name="connsiteX81" fmla="*/ 1298575 w 2316162"/>
              <a:gd name="connsiteY81" fmla="*/ 1978025 h 2359024"/>
              <a:gd name="connsiteX82" fmla="*/ 1304925 w 2316162"/>
              <a:gd name="connsiteY82" fmla="*/ 1993900 h 2359024"/>
              <a:gd name="connsiteX83" fmla="*/ 1312862 w 2316162"/>
              <a:gd name="connsiteY83" fmla="*/ 2014537 h 2359024"/>
              <a:gd name="connsiteX84" fmla="*/ 1320800 w 2316162"/>
              <a:gd name="connsiteY84" fmla="*/ 2035175 h 2359024"/>
              <a:gd name="connsiteX85" fmla="*/ 1327150 w 2316162"/>
              <a:gd name="connsiteY85" fmla="*/ 2058987 h 2359024"/>
              <a:gd name="connsiteX86" fmla="*/ 1331912 w 2316162"/>
              <a:gd name="connsiteY86" fmla="*/ 2081212 h 2359024"/>
              <a:gd name="connsiteX87" fmla="*/ 1333500 w 2316162"/>
              <a:gd name="connsiteY87" fmla="*/ 2098675 h 2359024"/>
              <a:gd name="connsiteX88" fmla="*/ 1328737 w 2316162"/>
              <a:gd name="connsiteY88" fmla="*/ 2136775 h 2359024"/>
              <a:gd name="connsiteX89" fmla="*/ 1316037 w 2316162"/>
              <a:gd name="connsiteY89" fmla="*/ 2170112 h 2359024"/>
              <a:gd name="connsiteX90" fmla="*/ 1298575 w 2316162"/>
              <a:gd name="connsiteY90" fmla="*/ 2198687 h 2359024"/>
              <a:gd name="connsiteX91" fmla="*/ 1271587 w 2316162"/>
              <a:gd name="connsiteY91" fmla="*/ 2222500 h 2359024"/>
              <a:gd name="connsiteX92" fmla="*/ 1241425 w 2316162"/>
              <a:gd name="connsiteY92" fmla="*/ 2243137 h 2359024"/>
              <a:gd name="connsiteX93" fmla="*/ 1208087 w 2316162"/>
              <a:gd name="connsiteY93" fmla="*/ 2254250 h 2359024"/>
              <a:gd name="connsiteX94" fmla="*/ 1168400 w 2316162"/>
              <a:gd name="connsiteY94" fmla="*/ 2259012 h 2359024"/>
              <a:gd name="connsiteX95" fmla="*/ 1131887 w 2316162"/>
              <a:gd name="connsiteY95" fmla="*/ 2254250 h 2359024"/>
              <a:gd name="connsiteX96" fmla="*/ 1096962 w 2316162"/>
              <a:gd name="connsiteY96" fmla="*/ 2243137 h 2359024"/>
              <a:gd name="connsiteX97" fmla="*/ 1066800 w 2316162"/>
              <a:gd name="connsiteY97" fmla="*/ 2222500 h 2359024"/>
              <a:gd name="connsiteX98" fmla="*/ 1041400 w 2316162"/>
              <a:gd name="connsiteY98" fmla="*/ 2198687 h 2359024"/>
              <a:gd name="connsiteX99" fmla="*/ 1022350 w 2316162"/>
              <a:gd name="connsiteY99" fmla="*/ 2170112 h 2359024"/>
              <a:gd name="connsiteX100" fmla="*/ 1009650 w 2316162"/>
              <a:gd name="connsiteY100" fmla="*/ 2136775 h 2359024"/>
              <a:gd name="connsiteX101" fmla="*/ 1004887 w 2316162"/>
              <a:gd name="connsiteY101" fmla="*/ 2098675 h 2359024"/>
              <a:gd name="connsiteX102" fmla="*/ 1006475 w 2316162"/>
              <a:gd name="connsiteY102" fmla="*/ 2081212 h 2359024"/>
              <a:gd name="connsiteX103" fmla="*/ 1011237 w 2316162"/>
              <a:gd name="connsiteY103" fmla="*/ 2058987 h 2359024"/>
              <a:gd name="connsiteX104" fmla="*/ 1019175 w 2316162"/>
              <a:gd name="connsiteY104" fmla="*/ 2035175 h 2359024"/>
              <a:gd name="connsiteX105" fmla="*/ 1027112 w 2316162"/>
              <a:gd name="connsiteY105" fmla="*/ 2014537 h 2359024"/>
              <a:gd name="connsiteX106" fmla="*/ 1033462 w 2316162"/>
              <a:gd name="connsiteY106" fmla="*/ 1993900 h 2359024"/>
              <a:gd name="connsiteX107" fmla="*/ 1039812 w 2316162"/>
              <a:gd name="connsiteY107" fmla="*/ 1978025 h 2359024"/>
              <a:gd name="connsiteX108" fmla="*/ 1044575 w 2316162"/>
              <a:gd name="connsiteY108" fmla="*/ 1968500 h 2359024"/>
              <a:gd name="connsiteX109" fmla="*/ 1046162 w 2316162"/>
              <a:gd name="connsiteY109" fmla="*/ 1963737 h 2359024"/>
              <a:gd name="connsiteX110" fmla="*/ 1054100 w 2316162"/>
              <a:gd name="connsiteY110" fmla="*/ 1936750 h 2359024"/>
              <a:gd name="connsiteX111" fmla="*/ 1054100 w 2316162"/>
              <a:gd name="connsiteY111" fmla="*/ 1912937 h 2359024"/>
              <a:gd name="connsiteX112" fmla="*/ 1046162 w 2316162"/>
              <a:gd name="connsiteY112" fmla="*/ 1892300 h 2359024"/>
              <a:gd name="connsiteX113" fmla="*/ 1030287 w 2316162"/>
              <a:gd name="connsiteY113" fmla="*/ 1878012 h 2359024"/>
              <a:gd name="connsiteX114" fmla="*/ 1006475 w 2316162"/>
              <a:gd name="connsiteY114" fmla="*/ 1866900 h 2359024"/>
              <a:gd name="connsiteX115" fmla="*/ 979487 w 2316162"/>
              <a:gd name="connsiteY115" fmla="*/ 1862137 h 2359024"/>
              <a:gd name="connsiteX116" fmla="*/ 420687 w 2316162"/>
              <a:gd name="connsiteY116" fmla="*/ 1862137 h 2359024"/>
              <a:gd name="connsiteX117" fmla="*/ 420687 w 2316162"/>
              <a:gd name="connsiteY117" fmla="*/ 2359024 h 2359024"/>
              <a:gd name="connsiteX118" fmla="*/ 411984 w 2316162"/>
              <a:gd name="connsiteY118" fmla="*/ 1368423 h 2359024"/>
              <a:gd name="connsiteX119" fmla="*/ 409575 w 2316162"/>
              <a:gd name="connsiteY119" fmla="*/ 1368423 h 2359024"/>
              <a:gd name="connsiteX120" fmla="*/ 409575 w 2316162"/>
              <a:gd name="connsiteY120" fmla="*/ 1306513 h 2359024"/>
              <a:gd name="connsiteX121" fmla="*/ 406400 w 2316162"/>
              <a:gd name="connsiteY121" fmla="*/ 1284288 h 2359024"/>
              <a:gd name="connsiteX122" fmla="*/ 398463 w 2316162"/>
              <a:gd name="connsiteY122" fmla="*/ 1266825 h 2359024"/>
              <a:gd name="connsiteX123" fmla="*/ 382588 w 2316162"/>
              <a:gd name="connsiteY123" fmla="*/ 1254125 h 2359024"/>
              <a:gd name="connsiteX124" fmla="*/ 365125 w 2316162"/>
              <a:gd name="connsiteY124" fmla="*/ 1247775 h 2359024"/>
              <a:gd name="connsiteX125" fmla="*/ 344488 w 2316162"/>
              <a:gd name="connsiteY125" fmla="*/ 1246188 h 2359024"/>
              <a:gd name="connsiteX126" fmla="*/ 320675 w 2316162"/>
              <a:gd name="connsiteY126" fmla="*/ 1249363 h 2359024"/>
              <a:gd name="connsiteX127" fmla="*/ 295275 w 2316162"/>
              <a:gd name="connsiteY127" fmla="*/ 1257300 h 2359024"/>
              <a:gd name="connsiteX128" fmla="*/ 292100 w 2316162"/>
              <a:gd name="connsiteY128" fmla="*/ 1258888 h 2359024"/>
              <a:gd name="connsiteX129" fmla="*/ 282575 w 2316162"/>
              <a:gd name="connsiteY129" fmla="*/ 1262063 h 2359024"/>
              <a:gd name="connsiteX130" fmla="*/ 266700 w 2316162"/>
              <a:gd name="connsiteY130" fmla="*/ 1265238 h 2359024"/>
              <a:gd name="connsiteX131" fmla="*/ 249238 w 2316162"/>
              <a:gd name="connsiteY131" fmla="*/ 1270000 h 2359024"/>
              <a:gd name="connsiteX132" fmla="*/ 227013 w 2316162"/>
              <a:gd name="connsiteY132" fmla="*/ 1273175 h 2359024"/>
              <a:gd name="connsiteX133" fmla="*/ 204788 w 2316162"/>
              <a:gd name="connsiteY133" fmla="*/ 1277938 h 2359024"/>
              <a:gd name="connsiteX134" fmla="*/ 184150 w 2316162"/>
              <a:gd name="connsiteY134" fmla="*/ 1279525 h 2359024"/>
              <a:gd name="connsiteX135" fmla="*/ 165100 w 2316162"/>
              <a:gd name="connsiteY135" fmla="*/ 1281113 h 2359024"/>
              <a:gd name="connsiteX136" fmla="*/ 127000 w 2316162"/>
              <a:gd name="connsiteY136" fmla="*/ 1276350 h 2359024"/>
              <a:gd name="connsiteX137" fmla="*/ 92075 w 2316162"/>
              <a:gd name="connsiteY137" fmla="*/ 1265238 h 2359024"/>
              <a:gd name="connsiteX138" fmla="*/ 61913 w 2316162"/>
              <a:gd name="connsiteY138" fmla="*/ 1246188 h 2359024"/>
              <a:gd name="connsiteX139" fmla="*/ 36513 w 2316162"/>
              <a:gd name="connsiteY139" fmla="*/ 1220788 h 2359024"/>
              <a:gd name="connsiteX140" fmla="*/ 17463 w 2316162"/>
              <a:gd name="connsiteY140" fmla="*/ 1192213 h 2359024"/>
              <a:gd name="connsiteX141" fmla="*/ 4763 w 2316162"/>
              <a:gd name="connsiteY141" fmla="*/ 1158875 h 2359024"/>
              <a:gd name="connsiteX142" fmla="*/ 0 w 2316162"/>
              <a:gd name="connsiteY142" fmla="*/ 1122362 h 2359024"/>
              <a:gd name="connsiteX143" fmla="*/ 4763 w 2316162"/>
              <a:gd name="connsiteY143" fmla="*/ 1085850 h 2359024"/>
              <a:gd name="connsiteX144" fmla="*/ 17463 w 2316162"/>
              <a:gd name="connsiteY144" fmla="*/ 1052512 h 2359024"/>
              <a:gd name="connsiteX145" fmla="*/ 36513 w 2316162"/>
              <a:gd name="connsiteY145" fmla="*/ 1022350 h 2359024"/>
              <a:gd name="connsiteX146" fmla="*/ 61913 w 2316162"/>
              <a:gd name="connsiteY146" fmla="*/ 998537 h 2359024"/>
              <a:gd name="connsiteX147" fmla="*/ 92075 w 2316162"/>
              <a:gd name="connsiteY147" fmla="*/ 979487 h 2359024"/>
              <a:gd name="connsiteX148" fmla="*/ 127000 w 2316162"/>
              <a:gd name="connsiteY148" fmla="*/ 968375 h 2359024"/>
              <a:gd name="connsiteX149" fmla="*/ 165100 w 2316162"/>
              <a:gd name="connsiteY149" fmla="*/ 963612 h 2359024"/>
              <a:gd name="connsiteX150" fmla="*/ 184150 w 2316162"/>
              <a:gd name="connsiteY150" fmla="*/ 965200 h 2359024"/>
              <a:gd name="connsiteX151" fmla="*/ 206375 w 2316162"/>
              <a:gd name="connsiteY151" fmla="*/ 969962 h 2359024"/>
              <a:gd name="connsiteX152" fmla="*/ 230188 w 2316162"/>
              <a:gd name="connsiteY152" fmla="*/ 976312 h 2359024"/>
              <a:gd name="connsiteX153" fmla="*/ 252413 w 2316162"/>
              <a:gd name="connsiteY153" fmla="*/ 984250 h 2359024"/>
              <a:gd name="connsiteX154" fmla="*/ 273050 w 2316162"/>
              <a:gd name="connsiteY154" fmla="*/ 990600 h 2359024"/>
              <a:gd name="connsiteX155" fmla="*/ 290513 w 2316162"/>
              <a:gd name="connsiteY155" fmla="*/ 996950 h 2359024"/>
              <a:gd name="connsiteX156" fmla="*/ 301625 w 2316162"/>
              <a:gd name="connsiteY156" fmla="*/ 1001712 h 2359024"/>
              <a:gd name="connsiteX157" fmla="*/ 304800 w 2316162"/>
              <a:gd name="connsiteY157" fmla="*/ 1003300 h 2359024"/>
              <a:gd name="connsiteX158" fmla="*/ 333375 w 2316162"/>
              <a:gd name="connsiteY158" fmla="*/ 1011237 h 2359024"/>
              <a:gd name="connsiteX159" fmla="*/ 358775 w 2316162"/>
              <a:gd name="connsiteY159" fmla="*/ 1009650 h 2359024"/>
              <a:gd name="connsiteX160" fmla="*/ 379413 w 2316162"/>
              <a:gd name="connsiteY160" fmla="*/ 1001712 h 2359024"/>
              <a:gd name="connsiteX161" fmla="*/ 396875 w 2316162"/>
              <a:gd name="connsiteY161" fmla="*/ 987425 h 2359024"/>
              <a:gd name="connsiteX162" fmla="*/ 406400 w 2316162"/>
              <a:gd name="connsiteY162" fmla="*/ 965200 h 2359024"/>
              <a:gd name="connsiteX163" fmla="*/ 409575 w 2316162"/>
              <a:gd name="connsiteY163" fmla="*/ 936625 h 2359024"/>
              <a:gd name="connsiteX164" fmla="*/ 409575 w 2316162"/>
              <a:gd name="connsiteY164" fmla="*/ 402374 h 2359024"/>
              <a:gd name="connsiteX165" fmla="*/ 412616 w 2316162"/>
              <a:gd name="connsiteY165" fmla="*/ 402374 h 2359024"/>
              <a:gd name="connsiteX166" fmla="*/ 412616 w 2316162"/>
              <a:gd name="connsiteY166" fmla="*/ 395287 h 2359024"/>
              <a:gd name="connsiteX167" fmla="*/ 969962 w 2316162"/>
              <a:gd name="connsiteY167" fmla="*/ 395287 h 2359024"/>
              <a:gd name="connsiteX168" fmla="*/ 996950 w 2316162"/>
              <a:gd name="connsiteY168" fmla="*/ 392112 h 2359024"/>
              <a:gd name="connsiteX169" fmla="*/ 1020762 w 2316162"/>
              <a:gd name="connsiteY169" fmla="*/ 382587 h 2359024"/>
              <a:gd name="connsiteX170" fmla="*/ 1036637 w 2316162"/>
              <a:gd name="connsiteY170" fmla="*/ 366712 h 2359024"/>
              <a:gd name="connsiteX171" fmla="*/ 1044575 w 2316162"/>
              <a:gd name="connsiteY171" fmla="*/ 346075 h 2359024"/>
              <a:gd name="connsiteX172" fmla="*/ 1046162 w 2316162"/>
              <a:gd name="connsiteY172" fmla="*/ 322262 h 2359024"/>
              <a:gd name="connsiteX173" fmla="*/ 1038225 w 2316162"/>
              <a:gd name="connsiteY173" fmla="*/ 295275 h 2359024"/>
              <a:gd name="connsiteX174" fmla="*/ 1036637 w 2316162"/>
              <a:gd name="connsiteY174" fmla="*/ 290512 h 2359024"/>
              <a:gd name="connsiteX175" fmla="*/ 1031875 w 2316162"/>
              <a:gd name="connsiteY175" fmla="*/ 280987 h 2359024"/>
              <a:gd name="connsiteX176" fmla="*/ 1025525 w 2316162"/>
              <a:gd name="connsiteY176" fmla="*/ 265112 h 2359024"/>
              <a:gd name="connsiteX177" fmla="*/ 1016000 w 2316162"/>
              <a:gd name="connsiteY177" fmla="*/ 244475 h 2359024"/>
              <a:gd name="connsiteX178" fmla="*/ 1008062 w 2316162"/>
              <a:gd name="connsiteY178" fmla="*/ 222250 h 2359024"/>
              <a:gd name="connsiteX179" fmla="*/ 1001712 w 2316162"/>
              <a:gd name="connsiteY179" fmla="*/ 200025 h 2359024"/>
              <a:gd name="connsiteX180" fmla="*/ 996950 w 2316162"/>
              <a:gd name="connsiteY180" fmla="*/ 177800 h 2359024"/>
              <a:gd name="connsiteX181" fmla="*/ 995362 w 2316162"/>
              <a:gd name="connsiteY181" fmla="*/ 158750 h 2359024"/>
              <a:gd name="connsiteX182" fmla="*/ 1000125 w 2316162"/>
              <a:gd name="connsiteY182" fmla="*/ 122237 h 2359024"/>
              <a:gd name="connsiteX183" fmla="*/ 1011237 w 2316162"/>
              <a:gd name="connsiteY183" fmla="*/ 88900 h 2359024"/>
              <a:gd name="connsiteX184" fmla="*/ 1031875 w 2316162"/>
              <a:gd name="connsiteY184" fmla="*/ 60325 h 2359024"/>
              <a:gd name="connsiteX185" fmla="*/ 1057275 w 2316162"/>
              <a:gd name="connsiteY185" fmla="*/ 34925 h 2359024"/>
              <a:gd name="connsiteX186" fmla="*/ 1087437 w 2316162"/>
              <a:gd name="connsiteY186" fmla="*/ 15875 h 2359024"/>
              <a:gd name="connsiteX187" fmla="*/ 1122362 w 2316162"/>
              <a:gd name="connsiteY187" fmla="*/ 4762 h 2359024"/>
              <a:gd name="connsiteX188" fmla="*/ 1160462 w 2316162"/>
              <a:gd name="connsiteY188" fmla="*/ 0 h 2359024"/>
              <a:gd name="connsiteX0" fmla="*/ 1160462 w 2316162"/>
              <a:gd name="connsiteY0" fmla="*/ 0 h 2259012"/>
              <a:gd name="connsiteX1" fmla="*/ 1198562 w 2316162"/>
              <a:gd name="connsiteY1" fmla="*/ 4762 h 2259012"/>
              <a:gd name="connsiteX2" fmla="*/ 1231900 w 2316162"/>
              <a:gd name="connsiteY2" fmla="*/ 15875 h 2259012"/>
              <a:gd name="connsiteX3" fmla="*/ 1262062 w 2316162"/>
              <a:gd name="connsiteY3" fmla="*/ 34925 h 2259012"/>
              <a:gd name="connsiteX4" fmla="*/ 1289050 w 2316162"/>
              <a:gd name="connsiteY4" fmla="*/ 60325 h 2259012"/>
              <a:gd name="connsiteX5" fmla="*/ 1308100 w 2316162"/>
              <a:gd name="connsiteY5" fmla="*/ 88900 h 2259012"/>
              <a:gd name="connsiteX6" fmla="*/ 1320800 w 2316162"/>
              <a:gd name="connsiteY6" fmla="*/ 122237 h 2259012"/>
              <a:gd name="connsiteX7" fmla="*/ 1323975 w 2316162"/>
              <a:gd name="connsiteY7" fmla="*/ 158750 h 2259012"/>
              <a:gd name="connsiteX8" fmla="*/ 1322387 w 2316162"/>
              <a:gd name="connsiteY8" fmla="*/ 177800 h 2259012"/>
              <a:gd name="connsiteX9" fmla="*/ 1317625 w 2316162"/>
              <a:gd name="connsiteY9" fmla="*/ 200025 h 2259012"/>
              <a:gd name="connsiteX10" fmla="*/ 1311275 w 2316162"/>
              <a:gd name="connsiteY10" fmla="*/ 222250 h 2259012"/>
              <a:gd name="connsiteX11" fmla="*/ 1304925 w 2316162"/>
              <a:gd name="connsiteY11" fmla="*/ 244475 h 2259012"/>
              <a:gd name="connsiteX12" fmla="*/ 1296987 w 2316162"/>
              <a:gd name="connsiteY12" fmla="*/ 265112 h 2259012"/>
              <a:gd name="connsiteX13" fmla="*/ 1290637 w 2316162"/>
              <a:gd name="connsiteY13" fmla="*/ 280987 h 2259012"/>
              <a:gd name="connsiteX14" fmla="*/ 1285875 w 2316162"/>
              <a:gd name="connsiteY14" fmla="*/ 290512 h 2259012"/>
              <a:gd name="connsiteX15" fmla="*/ 1282700 w 2316162"/>
              <a:gd name="connsiteY15" fmla="*/ 295275 h 2259012"/>
              <a:gd name="connsiteX16" fmla="*/ 1274762 w 2316162"/>
              <a:gd name="connsiteY16" fmla="*/ 322262 h 2259012"/>
              <a:gd name="connsiteX17" fmla="*/ 1274762 w 2316162"/>
              <a:gd name="connsiteY17" fmla="*/ 346075 h 2259012"/>
              <a:gd name="connsiteX18" fmla="*/ 1285875 w 2316162"/>
              <a:gd name="connsiteY18" fmla="*/ 366712 h 2259012"/>
              <a:gd name="connsiteX19" fmla="*/ 1300162 w 2316162"/>
              <a:gd name="connsiteY19" fmla="*/ 382587 h 2259012"/>
              <a:gd name="connsiteX20" fmla="*/ 1322387 w 2316162"/>
              <a:gd name="connsiteY20" fmla="*/ 392112 h 2259012"/>
              <a:gd name="connsiteX21" fmla="*/ 1350962 w 2316162"/>
              <a:gd name="connsiteY21" fmla="*/ 395287 h 2259012"/>
              <a:gd name="connsiteX22" fmla="*/ 1908175 w 2316162"/>
              <a:gd name="connsiteY22" fmla="*/ 395287 h 2259012"/>
              <a:gd name="connsiteX23" fmla="*/ 1911350 w 2316162"/>
              <a:gd name="connsiteY23" fmla="*/ 477837 h 2259012"/>
              <a:gd name="connsiteX24" fmla="*/ 1911350 w 2316162"/>
              <a:gd name="connsiteY24" fmla="*/ 485775 h 2259012"/>
              <a:gd name="connsiteX25" fmla="*/ 1911350 w 2316162"/>
              <a:gd name="connsiteY25" fmla="*/ 496887 h 2259012"/>
              <a:gd name="connsiteX26" fmla="*/ 1911350 w 2316162"/>
              <a:gd name="connsiteY26" fmla="*/ 506412 h 2259012"/>
              <a:gd name="connsiteX27" fmla="*/ 1908175 w 2316162"/>
              <a:gd name="connsiteY27" fmla="*/ 936625 h 2259012"/>
              <a:gd name="connsiteX28" fmla="*/ 1909762 w 2316162"/>
              <a:gd name="connsiteY28" fmla="*/ 962025 h 2259012"/>
              <a:gd name="connsiteX29" fmla="*/ 1917700 w 2316162"/>
              <a:gd name="connsiteY29" fmla="*/ 981075 h 2259012"/>
              <a:gd name="connsiteX30" fmla="*/ 1930400 w 2316162"/>
              <a:gd name="connsiteY30" fmla="*/ 995362 h 2259012"/>
              <a:gd name="connsiteX31" fmla="*/ 1946275 w 2316162"/>
              <a:gd name="connsiteY31" fmla="*/ 1006475 h 2259012"/>
              <a:gd name="connsiteX32" fmla="*/ 1965325 w 2316162"/>
              <a:gd name="connsiteY32" fmla="*/ 1011237 h 2259012"/>
              <a:gd name="connsiteX33" fmla="*/ 1985962 w 2316162"/>
              <a:gd name="connsiteY33" fmla="*/ 1009650 h 2259012"/>
              <a:gd name="connsiteX34" fmla="*/ 2011362 w 2316162"/>
              <a:gd name="connsiteY34" fmla="*/ 1003300 h 2259012"/>
              <a:gd name="connsiteX35" fmla="*/ 2016125 w 2316162"/>
              <a:gd name="connsiteY35" fmla="*/ 1001712 h 2259012"/>
              <a:gd name="connsiteX36" fmla="*/ 2027237 w 2316162"/>
              <a:gd name="connsiteY36" fmla="*/ 996950 h 2259012"/>
              <a:gd name="connsiteX37" fmla="*/ 2043112 w 2316162"/>
              <a:gd name="connsiteY37" fmla="*/ 990600 h 2259012"/>
              <a:gd name="connsiteX38" fmla="*/ 2063750 w 2316162"/>
              <a:gd name="connsiteY38" fmla="*/ 982662 h 2259012"/>
              <a:gd name="connsiteX39" fmla="*/ 2087562 w 2316162"/>
              <a:gd name="connsiteY39" fmla="*/ 976312 h 2259012"/>
              <a:gd name="connsiteX40" fmla="*/ 2109787 w 2316162"/>
              <a:gd name="connsiteY40" fmla="*/ 969962 h 2259012"/>
              <a:gd name="connsiteX41" fmla="*/ 2132012 w 2316162"/>
              <a:gd name="connsiteY41" fmla="*/ 965200 h 2259012"/>
              <a:gd name="connsiteX42" fmla="*/ 2151062 w 2316162"/>
              <a:gd name="connsiteY42" fmla="*/ 963612 h 2259012"/>
              <a:gd name="connsiteX43" fmla="*/ 2190750 w 2316162"/>
              <a:gd name="connsiteY43" fmla="*/ 968375 h 2259012"/>
              <a:gd name="connsiteX44" fmla="*/ 2224087 w 2316162"/>
              <a:gd name="connsiteY44" fmla="*/ 979487 h 2259012"/>
              <a:gd name="connsiteX45" fmla="*/ 2254250 w 2316162"/>
              <a:gd name="connsiteY45" fmla="*/ 998537 h 2259012"/>
              <a:gd name="connsiteX46" fmla="*/ 2281237 w 2316162"/>
              <a:gd name="connsiteY46" fmla="*/ 1022350 h 2259012"/>
              <a:gd name="connsiteX47" fmla="*/ 2298700 w 2316162"/>
              <a:gd name="connsiteY47" fmla="*/ 1052512 h 2259012"/>
              <a:gd name="connsiteX48" fmla="*/ 2311400 w 2316162"/>
              <a:gd name="connsiteY48" fmla="*/ 1085850 h 2259012"/>
              <a:gd name="connsiteX49" fmla="*/ 2316162 w 2316162"/>
              <a:gd name="connsiteY49" fmla="*/ 1120775 h 2259012"/>
              <a:gd name="connsiteX50" fmla="*/ 2311400 w 2316162"/>
              <a:gd name="connsiteY50" fmla="*/ 1158875 h 2259012"/>
              <a:gd name="connsiteX51" fmla="*/ 2298700 w 2316162"/>
              <a:gd name="connsiteY51" fmla="*/ 1192212 h 2259012"/>
              <a:gd name="connsiteX52" fmla="*/ 2281237 w 2316162"/>
              <a:gd name="connsiteY52" fmla="*/ 1220787 h 2259012"/>
              <a:gd name="connsiteX53" fmla="*/ 2254250 w 2316162"/>
              <a:gd name="connsiteY53" fmla="*/ 1246187 h 2259012"/>
              <a:gd name="connsiteX54" fmla="*/ 2224087 w 2316162"/>
              <a:gd name="connsiteY54" fmla="*/ 1265237 h 2259012"/>
              <a:gd name="connsiteX55" fmla="*/ 2190750 w 2316162"/>
              <a:gd name="connsiteY55" fmla="*/ 1276350 h 2259012"/>
              <a:gd name="connsiteX56" fmla="*/ 2151062 w 2316162"/>
              <a:gd name="connsiteY56" fmla="*/ 1281112 h 2259012"/>
              <a:gd name="connsiteX57" fmla="*/ 2132012 w 2316162"/>
              <a:gd name="connsiteY57" fmla="*/ 1279525 h 2259012"/>
              <a:gd name="connsiteX58" fmla="*/ 2109787 w 2316162"/>
              <a:gd name="connsiteY58" fmla="*/ 1274762 h 2259012"/>
              <a:gd name="connsiteX59" fmla="*/ 2087562 w 2316162"/>
              <a:gd name="connsiteY59" fmla="*/ 1268412 h 2259012"/>
              <a:gd name="connsiteX60" fmla="*/ 2063750 w 2316162"/>
              <a:gd name="connsiteY60" fmla="*/ 1260475 h 2259012"/>
              <a:gd name="connsiteX61" fmla="*/ 2043112 w 2316162"/>
              <a:gd name="connsiteY61" fmla="*/ 1254125 h 2259012"/>
              <a:gd name="connsiteX62" fmla="*/ 2027237 w 2316162"/>
              <a:gd name="connsiteY62" fmla="*/ 1247775 h 2259012"/>
              <a:gd name="connsiteX63" fmla="*/ 2016125 w 2316162"/>
              <a:gd name="connsiteY63" fmla="*/ 1243012 h 2259012"/>
              <a:gd name="connsiteX64" fmla="*/ 2011362 w 2316162"/>
              <a:gd name="connsiteY64" fmla="*/ 1241425 h 2259012"/>
              <a:gd name="connsiteX65" fmla="*/ 1985962 w 2316162"/>
              <a:gd name="connsiteY65" fmla="*/ 1235075 h 2259012"/>
              <a:gd name="connsiteX66" fmla="*/ 1965325 w 2316162"/>
              <a:gd name="connsiteY66" fmla="*/ 1233487 h 2259012"/>
              <a:gd name="connsiteX67" fmla="*/ 1946275 w 2316162"/>
              <a:gd name="connsiteY67" fmla="*/ 1238250 h 2259012"/>
              <a:gd name="connsiteX68" fmla="*/ 1930400 w 2316162"/>
              <a:gd name="connsiteY68" fmla="*/ 1247775 h 2259012"/>
              <a:gd name="connsiteX69" fmla="*/ 1917700 w 2316162"/>
              <a:gd name="connsiteY69" fmla="*/ 1263650 h 2259012"/>
              <a:gd name="connsiteX70" fmla="*/ 1909762 w 2316162"/>
              <a:gd name="connsiteY70" fmla="*/ 1282700 h 2259012"/>
              <a:gd name="connsiteX71" fmla="*/ 1908175 w 2316162"/>
              <a:gd name="connsiteY71" fmla="*/ 1306512 h 2259012"/>
              <a:gd name="connsiteX72" fmla="*/ 1909203 w 2316162"/>
              <a:gd name="connsiteY72" fmla="*/ 1861565 h 2259012"/>
              <a:gd name="connsiteX73" fmla="*/ 1358900 w 2316162"/>
              <a:gd name="connsiteY73" fmla="*/ 1862137 h 2259012"/>
              <a:gd name="connsiteX74" fmla="*/ 1331912 w 2316162"/>
              <a:gd name="connsiteY74" fmla="*/ 1866900 h 2259012"/>
              <a:gd name="connsiteX75" fmla="*/ 1309687 w 2316162"/>
              <a:gd name="connsiteY75" fmla="*/ 1878012 h 2259012"/>
              <a:gd name="connsiteX76" fmla="*/ 1293812 w 2316162"/>
              <a:gd name="connsiteY76" fmla="*/ 1892300 h 2259012"/>
              <a:gd name="connsiteX77" fmla="*/ 1285875 w 2316162"/>
              <a:gd name="connsiteY77" fmla="*/ 1912937 h 2259012"/>
              <a:gd name="connsiteX78" fmla="*/ 1282700 w 2316162"/>
              <a:gd name="connsiteY78" fmla="*/ 1936750 h 2259012"/>
              <a:gd name="connsiteX79" fmla="*/ 1292225 w 2316162"/>
              <a:gd name="connsiteY79" fmla="*/ 1963737 h 2259012"/>
              <a:gd name="connsiteX80" fmla="*/ 1293812 w 2316162"/>
              <a:gd name="connsiteY80" fmla="*/ 1968500 h 2259012"/>
              <a:gd name="connsiteX81" fmla="*/ 1298575 w 2316162"/>
              <a:gd name="connsiteY81" fmla="*/ 1978025 h 2259012"/>
              <a:gd name="connsiteX82" fmla="*/ 1304925 w 2316162"/>
              <a:gd name="connsiteY82" fmla="*/ 1993900 h 2259012"/>
              <a:gd name="connsiteX83" fmla="*/ 1312862 w 2316162"/>
              <a:gd name="connsiteY83" fmla="*/ 2014537 h 2259012"/>
              <a:gd name="connsiteX84" fmla="*/ 1320800 w 2316162"/>
              <a:gd name="connsiteY84" fmla="*/ 2035175 h 2259012"/>
              <a:gd name="connsiteX85" fmla="*/ 1327150 w 2316162"/>
              <a:gd name="connsiteY85" fmla="*/ 2058987 h 2259012"/>
              <a:gd name="connsiteX86" fmla="*/ 1331912 w 2316162"/>
              <a:gd name="connsiteY86" fmla="*/ 2081212 h 2259012"/>
              <a:gd name="connsiteX87" fmla="*/ 1333500 w 2316162"/>
              <a:gd name="connsiteY87" fmla="*/ 2098675 h 2259012"/>
              <a:gd name="connsiteX88" fmla="*/ 1328737 w 2316162"/>
              <a:gd name="connsiteY88" fmla="*/ 2136775 h 2259012"/>
              <a:gd name="connsiteX89" fmla="*/ 1316037 w 2316162"/>
              <a:gd name="connsiteY89" fmla="*/ 2170112 h 2259012"/>
              <a:gd name="connsiteX90" fmla="*/ 1298575 w 2316162"/>
              <a:gd name="connsiteY90" fmla="*/ 2198687 h 2259012"/>
              <a:gd name="connsiteX91" fmla="*/ 1271587 w 2316162"/>
              <a:gd name="connsiteY91" fmla="*/ 2222500 h 2259012"/>
              <a:gd name="connsiteX92" fmla="*/ 1241425 w 2316162"/>
              <a:gd name="connsiteY92" fmla="*/ 2243137 h 2259012"/>
              <a:gd name="connsiteX93" fmla="*/ 1208087 w 2316162"/>
              <a:gd name="connsiteY93" fmla="*/ 2254250 h 2259012"/>
              <a:gd name="connsiteX94" fmla="*/ 1168400 w 2316162"/>
              <a:gd name="connsiteY94" fmla="*/ 2259012 h 2259012"/>
              <a:gd name="connsiteX95" fmla="*/ 1131887 w 2316162"/>
              <a:gd name="connsiteY95" fmla="*/ 2254250 h 2259012"/>
              <a:gd name="connsiteX96" fmla="*/ 1096962 w 2316162"/>
              <a:gd name="connsiteY96" fmla="*/ 2243137 h 2259012"/>
              <a:gd name="connsiteX97" fmla="*/ 1066800 w 2316162"/>
              <a:gd name="connsiteY97" fmla="*/ 2222500 h 2259012"/>
              <a:gd name="connsiteX98" fmla="*/ 1041400 w 2316162"/>
              <a:gd name="connsiteY98" fmla="*/ 2198687 h 2259012"/>
              <a:gd name="connsiteX99" fmla="*/ 1022350 w 2316162"/>
              <a:gd name="connsiteY99" fmla="*/ 2170112 h 2259012"/>
              <a:gd name="connsiteX100" fmla="*/ 1009650 w 2316162"/>
              <a:gd name="connsiteY100" fmla="*/ 2136775 h 2259012"/>
              <a:gd name="connsiteX101" fmla="*/ 1004887 w 2316162"/>
              <a:gd name="connsiteY101" fmla="*/ 2098675 h 2259012"/>
              <a:gd name="connsiteX102" fmla="*/ 1006475 w 2316162"/>
              <a:gd name="connsiteY102" fmla="*/ 2081212 h 2259012"/>
              <a:gd name="connsiteX103" fmla="*/ 1011237 w 2316162"/>
              <a:gd name="connsiteY103" fmla="*/ 2058987 h 2259012"/>
              <a:gd name="connsiteX104" fmla="*/ 1019175 w 2316162"/>
              <a:gd name="connsiteY104" fmla="*/ 2035175 h 2259012"/>
              <a:gd name="connsiteX105" fmla="*/ 1027112 w 2316162"/>
              <a:gd name="connsiteY105" fmla="*/ 2014537 h 2259012"/>
              <a:gd name="connsiteX106" fmla="*/ 1033462 w 2316162"/>
              <a:gd name="connsiteY106" fmla="*/ 1993900 h 2259012"/>
              <a:gd name="connsiteX107" fmla="*/ 1039812 w 2316162"/>
              <a:gd name="connsiteY107" fmla="*/ 1978025 h 2259012"/>
              <a:gd name="connsiteX108" fmla="*/ 1044575 w 2316162"/>
              <a:gd name="connsiteY108" fmla="*/ 1968500 h 2259012"/>
              <a:gd name="connsiteX109" fmla="*/ 1046162 w 2316162"/>
              <a:gd name="connsiteY109" fmla="*/ 1963737 h 2259012"/>
              <a:gd name="connsiteX110" fmla="*/ 1054100 w 2316162"/>
              <a:gd name="connsiteY110" fmla="*/ 1936750 h 2259012"/>
              <a:gd name="connsiteX111" fmla="*/ 1054100 w 2316162"/>
              <a:gd name="connsiteY111" fmla="*/ 1912937 h 2259012"/>
              <a:gd name="connsiteX112" fmla="*/ 1046162 w 2316162"/>
              <a:gd name="connsiteY112" fmla="*/ 1892300 h 2259012"/>
              <a:gd name="connsiteX113" fmla="*/ 1030287 w 2316162"/>
              <a:gd name="connsiteY113" fmla="*/ 1878012 h 2259012"/>
              <a:gd name="connsiteX114" fmla="*/ 1006475 w 2316162"/>
              <a:gd name="connsiteY114" fmla="*/ 1866900 h 2259012"/>
              <a:gd name="connsiteX115" fmla="*/ 979487 w 2316162"/>
              <a:gd name="connsiteY115" fmla="*/ 1862137 h 2259012"/>
              <a:gd name="connsiteX116" fmla="*/ 420687 w 2316162"/>
              <a:gd name="connsiteY116" fmla="*/ 1862137 h 2259012"/>
              <a:gd name="connsiteX117" fmla="*/ 411984 w 2316162"/>
              <a:gd name="connsiteY117" fmla="*/ 1368423 h 2259012"/>
              <a:gd name="connsiteX118" fmla="*/ 409575 w 2316162"/>
              <a:gd name="connsiteY118" fmla="*/ 1368423 h 2259012"/>
              <a:gd name="connsiteX119" fmla="*/ 409575 w 2316162"/>
              <a:gd name="connsiteY119" fmla="*/ 1306513 h 2259012"/>
              <a:gd name="connsiteX120" fmla="*/ 406400 w 2316162"/>
              <a:gd name="connsiteY120" fmla="*/ 1284288 h 2259012"/>
              <a:gd name="connsiteX121" fmla="*/ 398463 w 2316162"/>
              <a:gd name="connsiteY121" fmla="*/ 1266825 h 2259012"/>
              <a:gd name="connsiteX122" fmla="*/ 382588 w 2316162"/>
              <a:gd name="connsiteY122" fmla="*/ 1254125 h 2259012"/>
              <a:gd name="connsiteX123" fmla="*/ 365125 w 2316162"/>
              <a:gd name="connsiteY123" fmla="*/ 1247775 h 2259012"/>
              <a:gd name="connsiteX124" fmla="*/ 344488 w 2316162"/>
              <a:gd name="connsiteY124" fmla="*/ 1246188 h 2259012"/>
              <a:gd name="connsiteX125" fmla="*/ 320675 w 2316162"/>
              <a:gd name="connsiteY125" fmla="*/ 1249363 h 2259012"/>
              <a:gd name="connsiteX126" fmla="*/ 295275 w 2316162"/>
              <a:gd name="connsiteY126" fmla="*/ 1257300 h 2259012"/>
              <a:gd name="connsiteX127" fmla="*/ 292100 w 2316162"/>
              <a:gd name="connsiteY127" fmla="*/ 1258888 h 2259012"/>
              <a:gd name="connsiteX128" fmla="*/ 282575 w 2316162"/>
              <a:gd name="connsiteY128" fmla="*/ 1262063 h 2259012"/>
              <a:gd name="connsiteX129" fmla="*/ 266700 w 2316162"/>
              <a:gd name="connsiteY129" fmla="*/ 1265238 h 2259012"/>
              <a:gd name="connsiteX130" fmla="*/ 249238 w 2316162"/>
              <a:gd name="connsiteY130" fmla="*/ 1270000 h 2259012"/>
              <a:gd name="connsiteX131" fmla="*/ 227013 w 2316162"/>
              <a:gd name="connsiteY131" fmla="*/ 1273175 h 2259012"/>
              <a:gd name="connsiteX132" fmla="*/ 204788 w 2316162"/>
              <a:gd name="connsiteY132" fmla="*/ 1277938 h 2259012"/>
              <a:gd name="connsiteX133" fmla="*/ 184150 w 2316162"/>
              <a:gd name="connsiteY133" fmla="*/ 1279525 h 2259012"/>
              <a:gd name="connsiteX134" fmla="*/ 165100 w 2316162"/>
              <a:gd name="connsiteY134" fmla="*/ 1281113 h 2259012"/>
              <a:gd name="connsiteX135" fmla="*/ 127000 w 2316162"/>
              <a:gd name="connsiteY135" fmla="*/ 1276350 h 2259012"/>
              <a:gd name="connsiteX136" fmla="*/ 92075 w 2316162"/>
              <a:gd name="connsiteY136" fmla="*/ 1265238 h 2259012"/>
              <a:gd name="connsiteX137" fmla="*/ 61913 w 2316162"/>
              <a:gd name="connsiteY137" fmla="*/ 1246188 h 2259012"/>
              <a:gd name="connsiteX138" fmla="*/ 36513 w 2316162"/>
              <a:gd name="connsiteY138" fmla="*/ 1220788 h 2259012"/>
              <a:gd name="connsiteX139" fmla="*/ 17463 w 2316162"/>
              <a:gd name="connsiteY139" fmla="*/ 1192213 h 2259012"/>
              <a:gd name="connsiteX140" fmla="*/ 4763 w 2316162"/>
              <a:gd name="connsiteY140" fmla="*/ 1158875 h 2259012"/>
              <a:gd name="connsiteX141" fmla="*/ 0 w 2316162"/>
              <a:gd name="connsiteY141" fmla="*/ 1122362 h 2259012"/>
              <a:gd name="connsiteX142" fmla="*/ 4763 w 2316162"/>
              <a:gd name="connsiteY142" fmla="*/ 1085850 h 2259012"/>
              <a:gd name="connsiteX143" fmla="*/ 17463 w 2316162"/>
              <a:gd name="connsiteY143" fmla="*/ 1052512 h 2259012"/>
              <a:gd name="connsiteX144" fmla="*/ 36513 w 2316162"/>
              <a:gd name="connsiteY144" fmla="*/ 1022350 h 2259012"/>
              <a:gd name="connsiteX145" fmla="*/ 61913 w 2316162"/>
              <a:gd name="connsiteY145" fmla="*/ 998537 h 2259012"/>
              <a:gd name="connsiteX146" fmla="*/ 92075 w 2316162"/>
              <a:gd name="connsiteY146" fmla="*/ 979487 h 2259012"/>
              <a:gd name="connsiteX147" fmla="*/ 127000 w 2316162"/>
              <a:gd name="connsiteY147" fmla="*/ 968375 h 2259012"/>
              <a:gd name="connsiteX148" fmla="*/ 165100 w 2316162"/>
              <a:gd name="connsiteY148" fmla="*/ 963612 h 2259012"/>
              <a:gd name="connsiteX149" fmla="*/ 184150 w 2316162"/>
              <a:gd name="connsiteY149" fmla="*/ 965200 h 2259012"/>
              <a:gd name="connsiteX150" fmla="*/ 206375 w 2316162"/>
              <a:gd name="connsiteY150" fmla="*/ 969962 h 2259012"/>
              <a:gd name="connsiteX151" fmla="*/ 230188 w 2316162"/>
              <a:gd name="connsiteY151" fmla="*/ 976312 h 2259012"/>
              <a:gd name="connsiteX152" fmla="*/ 252413 w 2316162"/>
              <a:gd name="connsiteY152" fmla="*/ 984250 h 2259012"/>
              <a:gd name="connsiteX153" fmla="*/ 273050 w 2316162"/>
              <a:gd name="connsiteY153" fmla="*/ 990600 h 2259012"/>
              <a:gd name="connsiteX154" fmla="*/ 290513 w 2316162"/>
              <a:gd name="connsiteY154" fmla="*/ 996950 h 2259012"/>
              <a:gd name="connsiteX155" fmla="*/ 301625 w 2316162"/>
              <a:gd name="connsiteY155" fmla="*/ 1001712 h 2259012"/>
              <a:gd name="connsiteX156" fmla="*/ 304800 w 2316162"/>
              <a:gd name="connsiteY156" fmla="*/ 1003300 h 2259012"/>
              <a:gd name="connsiteX157" fmla="*/ 333375 w 2316162"/>
              <a:gd name="connsiteY157" fmla="*/ 1011237 h 2259012"/>
              <a:gd name="connsiteX158" fmla="*/ 358775 w 2316162"/>
              <a:gd name="connsiteY158" fmla="*/ 1009650 h 2259012"/>
              <a:gd name="connsiteX159" fmla="*/ 379413 w 2316162"/>
              <a:gd name="connsiteY159" fmla="*/ 1001712 h 2259012"/>
              <a:gd name="connsiteX160" fmla="*/ 396875 w 2316162"/>
              <a:gd name="connsiteY160" fmla="*/ 987425 h 2259012"/>
              <a:gd name="connsiteX161" fmla="*/ 406400 w 2316162"/>
              <a:gd name="connsiteY161" fmla="*/ 965200 h 2259012"/>
              <a:gd name="connsiteX162" fmla="*/ 409575 w 2316162"/>
              <a:gd name="connsiteY162" fmla="*/ 936625 h 2259012"/>
              <a:gd name="connsiteX163" fmla="*/ 409575 w 2316162"/>
              <a:gd name="connsiteY163" fmla="*/ 402374 h 2259012"/>
              <a:gd name="connsiteX164" fmla="*/ 412616 w 2316162"/>
              <a:gd name="connsiteY164" fmla="*/ 402374 h 2259012"/>
              <a:gd name="connsiteX165" fmla="*/ 412616 w 2316162"/>
              <a:gd name="connsiteY165" fmla="*/ 395287 h 2259012"/>
              <a:gd name="connsiteX166" fmla="*/ 969962 w 2316162"/>
              <a:gd name="connsiteY166" fmla="*/ 395287 h 2259012"/>
              <a:gd name="connsiteX167" fmla="*/ 996950 w 2316162"/>
              <a:gd name="connsiteY167" fmla="*/ 392112 h 2259012"/>
              <a:gd name="connsiteX168" fmla="*/ 1020762 w 2316162"/>
              <a:gd name="connsiteY168" fmla="*/ 382587 h 2259012"/>
              <a:gd name="connsiteX169" fmla="*/ 1036637 w 2316162"/>
              <a:gd name="connsiteY169" fmla="*/ 366712 h 2259012"/>
              <a:gd name="connsiteX170" fmla="*/ 1044575 w 2316162"/>
              <a:gd name="connsiteY170" fmla="*/ 346075 h 2259012"/>
              <a:gd name="connsiteX171" fmla="*/ 1046162 w 2316162"/>
              <a:gd name="connsiteY171" fmla="*/ 322262 h 2259012"/>
              <a:gd name="connsiteX172" fmla="*/ 1038225 w 2316162"/>
              <a:gd name="connsiteY172" fmla="*/ 295275 h 2259012"/>
              <a:gd name="connsiteX173" fmla="*/ 1036637 w 2316162"/>
              <a:gd name="connsiteY173" fmla="*/ 290512 h 2259012"/>
              <a:gd name="connsiteX174" fmla="*/ 1031875 w 2316162"/>
              <a:gd name="connsiteY174" fmla="*/ 280987 h 2259012"/>
              <a:gd name="connsiteX175" fmla="*/ 1025525 w 2316162"/>
              <a:gd name="connsiteY175" fmla="*/ 265112 h 2259012"/>
              <a:gd name="connsiteX176" fmla="*/ 1016000 w 2316162"/>
              <a:gd name="connsiteY176" fmla="*/ 244475 h 2259012"/>
              <a:gd name="connsiteX177" fmla="*/ 1008062 w 2316162"/>
              <a:gd name="connsiteY177" fmla="*/ 222250 h 2259012"/>
              <a:gd name="connsiteX178" fmla="*/ 1001712 w 2316162"/>
              <a:gd name="connsiteY178" fmla="*/ 200025 h 2259012"/>
              <a:gd name="connsiteX179" fmla="*/ 996950 w 2316162"/>
              <a:gd name="connsiteY179" fmla="*/ 177800 h 2259012"/>
              <a:gd name="connsiteX180" fmla="*/ 995362 w 2316162"/>
              <a:gd name="connsiteY180" fmla="*/ 158750 h 2259012"/>
              <a:gd name="connsiteX181" fmla="*/ 1000125 w 2316162"/>
              <a:gd name="connsiteY181" fmla="*/ 122237 h 2259012"/>
              <a:gd name="connsiteX182" fmla="*/ 1011237 w 2316162"/>
              <a:gd name="connsiteY182" fmla="*/ 88900 h 2259012"/>
              <a:gd name="connsiteX183" fmla="*/ 1031875 w 2316162"/>
              <a:gd name="connsiteY183" fmla="*/ 60325 h 2259012"/>
              <a:gd name="connsiteX184" fmla="*/ 1057275 w 2316162"/>
              <a:gd name="connsiteY184" fmla="*/ 34925 h 2259012"/>
              <a:gd name="connsiteX185" fmla="*/ 1087437 w 2316162"/>
              <a:gd name="connsiteY185" fmla="*/ 15875 h 2259012"/>
              <a:gd name="connsiteX186" fmla="*/ 1122362 w 2316162"/>
              <a:gd name="connsiteY186" fmla="*/ 4762 h 2259012"/>
              <a:gd name="connsiteX187" fmla="*/ 1160462 w 2316162"/>
              <a:gd name="connsiteY187" fmla="*/ 0 h 2259012"/>
              <a:gd name="connsiteX0" fmla="*/ 1160462 w 2316162"/>
              <a:gd name="connsiteY0" fmla="*/ 0 h 2259012"/>
              <a:gd name="connsiteX1" fmla="*/ 1198562 w 2316162"/>
              <a:gd name="connsiteY1" fmla="*/ 4762 h 2259012"/>
              <a:gd name="connsiteX2" fmla="*/ 1231900 w 2316162"/>
              <a:gd name="connsiteY2" fmla="*/ 15875 h 2259012"/>
              <a:gd name="connsiteX3" fmla="*/ 1262062 w 2316162"/>
              <a:gd name="connsiteY3" fmla="*/ 34925 h 2259012"/>
              <a:gd name="connsiteX4" fmla="*/ 1289050 w 2316162"/>
              <a:gd name="connsiteY4" fmla="*/ 60325 h 2259012"/>
              <a:gd name="connsiteX5" fmla="*/ 1308100 w 2316162"/>
              <a:gd name="connsiteY5" fmla="*/ 88900 h 2259012"/>
              <a:gd name="connsiteX6" fmla="*/ 1320800 w 2316162"/>
              <a:gd name="connsiteY6" fmla="*/ 122237 h 2259012"/>
              <a:gd name="connsiteX7" fmla="*/ 1323975 w 2316162"/>
              <a:gd name="connsiteY7" fmla="*/ 158750 h 2259012"/>
              <a:gd name="connsiteX8" fmla="*/ 1322387 w 2316162"/>
              <a:gd name="connsiteY8" fmla="*/ 177800 h 2259012"/>
              <a:gd name="connsiteX9" fmla="*/ 1317625 w 2316162"/>
              <a:gd name="connsiteY9" fmla="*/ 200025 h 2259012"/>
              <a:gd name="connsiteX10" fmla="*/ 1311275 w 2316162"/>
              <a:gd name="connsiteY10" fmla="*/ 222250 h 2259012"/>
              <a:gd name="connsiteX11" fmla="*/ 1304925 w 2316162"/>
              <a:gd name="connsiteY11" fmla="*/ 244475 h 2259012"/>
              <a:gd name="connsiteX12" fmla="*/ 1296987 w 2316162"/>
              <a:gd name="connsiteY12" fmla="*/ 265112 h 2259012"/>
              <a:gd name="connsiteX13" fmla="*/ 1290637 w 2316162"/>
              <a:gd name="connsiteY13" fmla="*/ 280987 h 2259012"/>
              <a:gd name="connsiteX14" fmla="*/ 1285875 w 2316162"/>
              <a:gd name="connsiteY14" fmla="*/ 290512 h 2259012"/>
              <a:gd name="connsiteX15" fmla="*/ 1282700 w 2316162"/>
              <a:gd name="connsiteY15" fmla="*/ 295275 h 2259012"/>
              <a:gd name="connsiteX16" fmla="*/ 1274762 w 2316162"/>
              <a:gd name="connsiteY16" fmla="*/ 322262 h 2259012"/>
              <a:gd name="connsiteX17" fmla="*/ 1274762 w 2316162"/>
              <a:gd name="connsiteY17" fmla="*/ 346075 h 2259012"/>
              <a:gd name="connsiteX18" fmla="*/ 1285875 w 2316162"/>
              <a:gd name="connsiteY18" fmla="*/ 366712 h 2259012"/>
              <a:gd name="connsiteX19" fmla="*/ 1300162 w 2316162"/>
              <a:gd name="connsiteY19" fmla="*/ 382587 h 2259012"/>
              <a:gd name="connsiteX20" fmla="*/ 1322387 w 2316162"/>
              <a:gd name="connsiteY20" fmla="*/ 392112 h 2259012"/>
              <a:gd name="connsiteX21" fmla="*/ 1350962 w 2316162"/>
              <a:gd name="connsiteY21" fmla="*/ 395287 h 2259012"/>
              <a:gd name="connsiteX22" fmla="*/ 1908175 w 2316162"/>
              <a:gd name="connsiteY22" fmla="*/ 395287 h 2259012"/>
              <a:gd name="connsiteX23" fmla="*/ 1911350 w 2316162"/>
              <a:gd name="connsiteY23" fmla="*/ 477837 h 2259012"/>
              <a:gd name="connsiteX24" fmla="*/ 1911350 w 2316162"/>
              <a:gd name="connsiteY24" fmla="*/ 485775 h 2259012"/>
              <a:gd name="connsiteX25" fmla="*/ 1911350 w 2316162"/>
              <a:gd name="connsiteY25" fmla="*/ 496887 h 2259012"/>
              <a:gd name="connsiteX26" fmla="*/ 1911350 w 2316162"/>
              <a:gd name="connsiteY26" fmla="*/ 506412 h 2259012"/>
              <a:gd name="connsiteX27" fmla="*/ 1908175 w 2316162"/>
              <a:gd name="connsiteY27" fmla="*/ 936625 h 2259012"/>
              <a:gd name="connsiteX28" fmla="*/ 1909762 w 2316162"/>
              <a:gd name="connsiteY28" fmla="*/ 962025 h 2259012"/>
              <a:gd name="connsiteX29" fmla="*/ 1917700 w 2316162"/>
              <a:gd name="connsiteY29" fmla="*/ 981075 h 2259012"/>
              <a:gd name="connsiteX30" fmla="*/ 1930400 w 2316162"/>
              <a:gd name="connsiteY30" fmla="*/ 995362 h 2259012"/>
              <a:gd name="connsiteX31" fmla="*/ 1946275 w 2316162"/>
              <a:gd name="connsiteY31" fmla="*/ 1006475 h 2259012"/>
              <a:gd name="connsiteX32" fmla="*/ 1965325 w 2316162"/>
              <a:gd name="connsiteY32" fmla="*/ 1011237 h 2259012"/>
              <a:gd name="connsiteX33" fmla="*/ 1985962 w 2316162"/>
              <a:gd name="connsiteY33" fmla="*/ 1009650 h 2259012"/>
              <a:gd name="connsiteX34" fmla="*/ 2011362 w 2316162"/>
              <a:gd name="connsiteY34" fmla="*/ 1003300 h 2259012"/>
              <a:gd name="connsiteX35" fmla="*/ 2016125 w 2316162"/>
              <a:gd name="connsiteY35" fmla="*/ 1001712 h 2259012"/>
              <a:gd name="connsiteX36" fmla="*/ 2027237 w 2316162"/>
              <a:gd name="connsiteY36" fmla="*/ 996950 h 2259012"/>
              <a:gd name="connsiteX37" fmla="*/ 2043112 w 2316162"/>
              <a:gd name="connsiteY37" fmla="*/ 990600 h 2259012"/>
              <a:gd name="connsiteX38" fmla="*/ 2063750 w 2316162"/>
              <a:gd name="connsiteY38" fmla="*/ 982662 h 2259012"/>
              <a:gd name="connsiteX39" fmla="*/ 2087562 w 2316162"/>
              <a:gd name="connsiteY39" fmla="*/ 976312 h 2259012"/>
              <a:gd name="connsiteX40" fmla="*/ 2109787 w 2316162"/>
              <a:gd name="connsiteY40" fmla="*/ 969962 h 2259012"/>
              <a:gd name="connsiteX41" fmla="*/ 2132012 w 2316162"/>
              <a:gd name="connsiteY41" fmla="*/ 965200 h 2259012"/>
              <a:gd name="connsiteX42" fmla="*/ 2151062 w 2316162"/>
              <a:gd name="connsiteY42" fmla="*/ 963612 h 2259012"/>
              <a:gd name="connsiteX43" fmla="*/ 2190750 w 2316162"/>
              <a:gd name="connsiteY43" fmla="*/ 968375 h 2259012"/>
              <a:gd name="connsiteX44" fmla="*/ 2224087 w 2316162"/>
              <a:gd name="connsiteY44" fmla="*/ 979487 h 2259012"/>
              <a:gd name="connsiteX45" fmla="*/ 2254250 w 2316162"/>
              <a:gd name="connsiteY45" fmla="*/ 998537 h 2259012"/>
              <a:gd name="connsiteX46" fmla="*/ 2281237 w 2316162"/>
              <a:gd name="connsiteY46" fmla="*/ 1022350 h 2259012"/>
              <a:gd name="connsiteX47" fmla="*/ 2298700 w 2316162"/>
              <a:gd name="connsiteY47" fmla="*/ 1052512 h 2259012"/>
              <a:gd name="connsiteX48" fmla="*/ 2311400 w 2316162"/>
              <a:gd name="connsiteY48" fmla="*/ 1085850 h 2259012"/>
              <a:gd name="connsiteX49" fmla="*/ 2316162 w 2316162"/>
              <a:gd name="connsiteY49" fmla="*/ 1120775 h 2259012"/>
              <a:gd name="connsiteX50" fmla="*/ 2311400 w 2316162"/>
              <a:gd name="connsiteY50" fmla="*/ 1158875 h 2259012"/>
              <a:gd name="connsiteX51" fmla="*/ 2298700 w 2316162"/>
              <a:gd name="connsiteY51" fmla="*/ 1192212 h 2259012"/>
              <a:gd name="connsiteX52" fmla="*/ 2281237 w 2316162"/>
              <a:gd name="connsiteY52" fmla="*/ 1220787 h 2259012"/>
              <a:gd name="connsiteX53" fmla="*/ 2254250 w 2316162"/>
              <a:gd name="connsiteY53" fmla="*/ 1246187 h 2259012"/>
              <a:gd name="connsiteX54" fmla="*/ 2224087 w 2316162"/>
              <a:gd name="connsiteY54" fmla="*/ 1265237 h 2259012"/>
              <a:gd name="connsiteX55" fmla="*/ 2190750 w 2316162"/>
              <a:gd name="connsiteY55" fmla="*/ 1276350 h 2259012"/>
              <a:gd name="connsiteX56" fmla="*/ 2151062 w 2316162"/>
              <a:gd name="connsiteY56" fmla="*/ 1281112 h 2259012"/>
              <a:gd name="connsiteX57" fmla="*/ 2132012 w 2316162"/>
              <a:gd name="connsiteY57" fmla="*/ 1279525 h 2259012"/>
              <a:gd name="connsiteX58" fmla="*/ 2109787 w 2316162"/>
              <a:gd name="connsiteY58" fmla="*/ 1274762 h 2259012"/>
              <a:gd name="connsiteX59" fmla="*/ 2087562 w 2316162"/>
              <a:gd name="connsiteY59" fmla="*/ 1268412 h 2259012"/>
              <a:gd name="connsiteX60" fmla="*/ 2063750 w 2316162"/>
              <a:gd name="connsiteY60" fmla="*/ 1260475 h 2259012"/>
              <a:gd name="connsiteX61" fmla="*/ 2043112 w 2316162"/>
              <a:gd name="connsiteY61" fmla="*/ 1254125 h 2259012"/>
              <a:gd name="connsiteX62" fmla="*/ 2027237 w 2316162"/>
              <a:gd name="connsiteY62" fmla="*/ 1247775 h 2259012"/>
              <a:gd name="connsiteX63" fmla="*/ 2016125 w 2316162"/>
              <a:gd name="connsiteY63" fmla="*/ 1243012 h 2259012"/>
              <a:gd name="connsiteX64" fmla="*/ 2011362 w 2316162"/>
              <a:gd name="connsiteY64" fmla="*/ 1241425 h 2259012"/>
              <a:gd name="connsiteX65" fmla="*/ 1985962 w 2316162"/>
              <a:gd name="connsiteY65" fmla="*/ 1235075 h 2259012"/>
              <a:gd name="connsiteX66" fmla="*/ 1965325 w 2316162"/>
              <a:gd name="connsiteY66" fmla="*/ 1233487 h 2259012"/>
              <a:gd name="connsiteX67" fmla="*/ 1946275 w 2316162"/>
              <a:gd name="connsiteY67" fmla="*/ 1238250 h 2259012"/>
              <a:gd name="connsiteX68" fmla="*/ 1930400 w 2316162"/>
              <a:gd name="connsiteY68" fmla="*/ 1247775 h 2259012"/>
              <a:gd name="connsiteX69" fmla="*/ 1917700 w 2316162"/>
              <a:gd name="connsiteY69" fmla="*/ 1263650 h 2259012"/>
              <a:gd name="connsiteX70" fmla="*/ 1909762 w 2316162"/>
              <a:gd name="connsiteY70" fmla="*/ 1282700 h 2259012"/>
              <a:gd name="connsiteX71" fmla="*/ 1908175 w 2316162"/>
              <a:gd name="connsiteY71" fmla="*/ 1306512 h 2259012"/>
              <a:gd name="connsiteX72" fmla="*/ 1909203 w 2316162"/>
              <a:gd name="connsiteY72" fmla="*/ 1861565 h 2259012"/>
              <a:gd name="connsiteX73" fmla="*/ 1358900 w 2316162"/>
              <a:gd name="connsiteY73" fmla="*/ 1862137 h 2259012"/>
              <a:gd name="connsiteX74" fmla="*/ 1331912 w 2316162"/>
              <a:gd name="connsiteY74" fmla="*/ 1866900 h 2259012"/>
              <a:gd name="connsiteX75" fmla="*/ 1309687 w 2316162"/>
              <a:gd name="connsiteY75" fmla="*/ 1878012 h 2259012"/>
              <a:gd name="connsiteX76" fmla="*/ 1293812 w 2316162"/>
              <a:gd name="connsiteY76" fmla="*/ 1892300 h 2259012"/>
              <a:gd name="connsiteX77" fmla="*/ 1285875 w 2316162"/>
              <a:gd name="connsiteY77" fmla="*/ 1912937 h 2259012"/>
              <a:gd name="connsiteX78" fmla="*/ 1282700 w 2316162"/>
              <a:gd name="connsiteY78" fmla="*/ 1936750 h 2259012"/>
              <a:gd name="connsiteX79" fmla="*/ 1292225 w 2316162"/>
              <a:gd name="connsiteY79" fmla="*/ 1963737 h 2259012"/>
              <a:gd name="connsiteX80" fmla="*/ 1293812 w 2316162"/>
              <a:gd name="connsiteY80" fmla="*/ 1968500 h 2259012"/>
              <a:gd name="connsiteX81" fmla="*/ 1298575 w 2316162"/>
              <a:gd name="connsiteY81" fmla="*/ 1978025 h 2259012"/>
              <a:gd name="connsiteX82" fmla="*/ 1304925 w 2316162"/>
              <a:gd name="connsiteY82" fmla="*/ 1993900 h 2259012"/>
              <a:gd name="connsiteX83" fmla="*/ 1312862 w 2316162"/>
              <a:gd name="connsiteY83" fmla="*/ 2014537 h 2259012"/>
              <a:gd name="connsiteX84" fmla="*/ 1320800 w 2316162"/>
              <a:gd name="connsiteY84" fmla="*/ 2035175 h 2259012"/>
              <a:gd name="connsiteX85" fmla="*/ 1327150 w 2316162"/>
              <a:gd name="connsiteY85" fmla="*/ 2058987 h 2259012"/>
              <a:gd name="connsiteX86" fmla="*/ 1331912 w 2316162"/>
              <a:gd name="connsiteY86" fmla="*/ 2081212 h 2259012"/>
              <a:gd name="connsiteX87" fmla="*/ 1333500 w 2316162"/>
              <a:gd name="connsiteY87" fmla="*/ 2098675 h 2259012"/>
              <a:gd name="connsiteX88" fmla="*/ 1328737 w 2316162"/>
              <a:gd name="connsiteY88" fmla="*/ 2136775 h 2259012"/>
              <a:gd name="connsiteX89" fmla="*/ 1316037 w 2316162"/>
              <a:gd name="connsiteY89" fmla="*/ 2170112 h 2259012"/>
              <a:gd name="connsiteX90" fmla="*/ 1298575 w 2316162"/>
              <a:gd name="connsiteY90" fmla="*/ 2198687 h 2259012"/>
              <a:gd name="connsiteX91" fmla="*/ 1271587 w 2316162"/>
              <a:gd name="connsiteY91" fmla="*/ 2222500 h 2259012"/>
              <a:gd name="connsiteX92" fmla="*/ 1241425 w 2316162"/>
              <a:gd name="connsiteY92" fmla="*/ 2243137 h 2259012"/>
              <a:gd name="connsiteX93" fmla="*/ 1208087 w 2316162"/>
              <a:gd name="connsiteY93" fmla="*/ 2254250 h 2259012"/>
              <a:gd name="connsiteX94" fmla="*/ 1168400 w 2316162"/>
              <a:gd name="connsiteY94" fmla="*/ 2259012 h 2259012"/>
              <a:gd name="connsiteX95" fmla="*/ 1131887 w 2316162"/>
              <a:gd name="connsiteY95" fmla="*/ 2254250 h 2259012"/>
              <a:gd name="connsiteX96" fmla="*/ 1096962 w 2316162"/>
              <a:gd name="connsiteY96" fmla="*/ 2243137 h 2259012"/>
              <a:gd name="connsiteX97" fmla="*/ 1066800 w 2316162"/>
              <a:gd name="connsiteY97" fmla="*/ 2222500 h 2259012"/>
              <a:gd name="connsiteX98" fmla="*/ 1041400 w 2316162"/>
              <a:gd name="connsiteY98" fmla="*/ 2198687 h 2259012"/>
              <a:gd name="connsiteX99" fmla="*/ 1022350 w 2316162"/>
              <a:gd name="connsiteY99" fmla="*/ 2170112 h 2259012"/>
              <a:gd name="connsiteX100" fmla="*/ 1009650 w 2316162"/>
              <a:gd name="connsiteY100" fmla="*/ 2136775 h 2259012"/>
              <a:gd name="connsiteX101" fmla="*/ 1004887 w 2316162"/>
              <a:gd name="connsiteY101" fmla="*/ 2098675 h 2259012"/>
              <a:gd name="connsiteX102" fmla="*/ 1006475 w 2316162"/>
              <a:gd name="connsiteY102" fmla="*/ 2081212 h 2259012"/>
              <a:gd name="connsiteX103" fmla="*/ 1011237 w 2316162"/>
              <a:gd name="connsiteY103" fmla="*/ 2058987 h 2259012"/>
              <a:gd name="connsiteX104" fmla="*/ 1019175 w 2316162"/>
              <a:gd name="connsiteY104" fmla="*/ 2035175 h 2259012"/>
              <a:gd name="connsiteX105" fmla="*/ 1027112 w 2316162"/>
              <a:gd name="connsiteY105" fmla="*/ 2014537 h 2259012"/>
              <a:gd name="connsiteX106" fmla="*/ 1033462 w 2316162"/>
              <a:gd name="connsiteY106" fmla="*/ 1993900 h 2259012"/>
              <a:gd name="connsiteX107" fmla="*/ 1039812 w 2316162"/>
              <a:gd name="connsiteY107" fmla="*/ 1978025 h 2259012"/>
              <a:gd name="connsiteX108" fmla="*/ 1044575 w 2316162"/>
              <a:gd name="connsiteY108" fmla="*/ 1968500 h 2259012"/>
              <a:gd name="connsiteX109" fmla="*/ 1046162 w 2316162"/>
              <a:gd name="connsiteY109" fmla="*/ 1963737 h 2259012"/>
              <a:gd name="connsiteX110" fmla="*/ 1054100 w 2316162"/>
              <a:gd name="connsiteY110" fmla="*/ 1936750 h 2259012"/>
              <a:gd name="connsiteX111" fmla="*/ 1054100 w 2316162"/>
              <a:gd name="connsiteY111" fmla="*/ 1912937 h 2259012"/>
              <a:gd name="connsiteX112" fmla="*/ 1046162 w 2316162"/>
              <a:gd name="connsiteY112" fmla="*/ 1892300 h 2259012"/>
              <a:gd name="connsiteX113" fmla="*/ 1030287 w 2316162"/>
              <a:gd name="connsiteY113" fmla="*/ 1878012 h 2259012"/>
              <a:gd name="connsiteX114" fmla="*/ 1006475 w 2316162"/>
              <a:gd name="connsiteY114" fmla="*/ 1866900 h 2259012"/>
              <a:gd name="connsiteX115" fmla="*/ 979487 w 2316162"/>
              <a:gd name="connsiteY115" fmla="*/ 1862137 h 2259012"/>
              <a:gd name="connsiteX116" fmla="*/ 409209 w 2316162"/>
              <a:gd name="connsiteY116" fmla="*/ 1862137 h 2259012"/>
              <a:gd name="connsiteX117" fmla="*/ 411984 w 2316162"/>
              <a:gd name="connsiteY117" fmla="*/ 1368423 h 2259012"/>
              <a:gd name="connsiteX118" fmla="*/ 409575 w 2316162"/>
              <a:gd name="connsiteY118" fmla="*/ 1368423 h 2259012"/>
              <a:gd name="connsiteX119" fmla="*/ 409575 w 2316162"/>
              <a:gd name="connsiteY119" fmla="*/ 1306513 h 2259012"/>
              <a:gd name="connsiteX120" fmla="*/ 406400 w 2316162"/>
              <a:gd name="connsiteY120" fmla="*/ 1284288 h 2259012"/>
              <a:gd name="connsiteX121" fmla="*/ 398463 w 2316162"/>
              <a:gd name="connsiteY121" fmla="*/ 1266825 h 2259012"/>
              <a:gd name="connsiteX122" fmla="*/ 382588 w 2316162"/>
              <a:gd name="connsiteY122" fmla="*/ 1254125 h 2259012"/>
              <a:gd name="connsiteX123" fmla="*/ 365125 w 2316162"/>
              <a:gd name="connsiteY123" fmla="*/ 1247775 h 2259012"/>
              <a:gd name="connsiteX124" fmla="*/ 344488 w 2316162"/>
              <a:gd name="connsiteY124" fmla="*/ 1246188 h 2259012"/>
              <a:gd name="connsiteX125" fmla="*/ 320675 w 2316162"/>
              <a:gd name="connsiteY125" fmla="*/ 1249363 h 2259012"/>
              <a:gd name="connsiteX126" fmla="*/ 295275 w 2316162"/>
              <a:gd name="connsiteY126" fmla="*/ 1257300 h 2259012"/>
              <a:gd name="connsiteX127" fmla="*/ 292100 w 2316162"/>
              <a:gd name="connsiteY127" fmla="*/ 1258888 h 2259012"/>
              <a:gd name="connsiteX128" fmla="*/ 282575 w 2316162"/>
              <a:gd name="connsiteY128" fmla="*/ 1262063 h 2259012"/>
              <a:gd name="connsiteX129" fmla="*/ 266700 w 2316162"/>
              <a:gd name="connsiteY129" fmla="*/ 1265238 h 2259012"/>
              <a:gd name="connsiteX130" fmla="*/ 249238 w 2316162"/>
              <a:gd name="connsiteY130" fmla="*/ 1270000 h 2259012"/>
              <a:gd name="connsiteX131" fmla="*/ 227013 w 2316162"/>
              <a:gd name="connsiteY131" fmla="*/ 1273175 h 2259012"/>
              <a:gd name="connsiteX132" fmla="*/ 204788 w 2316162"/>
              <a:gd name="connsiteY132" fmla="*/ 1277938 h 2259012"/>
              <a:gd name="connsiteX133" fmla="*/ 184150 w 2316162"/>
              <a:gd name="connsiteY133" fmla="*/ 1279525 h 2259012"/>
              <a:gd name="connsiteX134" fmla="*/ 165100 w 2316162"/>
              <a:gd name="connsiteY134" fmla="*/ 1281113 h 2259012"/>
              <a:gd name="connsiteX135" fmla="*/ 127000 w 2316162"/>
              <a:gd name="connsiteY135" fmla="*/ 1276350 h 2259012"/>
              <a:gd name="connsiteX136" fmla="*/ 92075 w 2316162"/>
              <a:gd name="connsiteY136" fmla="*/ 1265238 h 2259012"/>
              <a:gd name="connsiteX137" fmla="*/ 61913 w 2316162"/>
              <a:gd name="connsiteY137" fmla="*/ 1246188 h 2259012"/>
              <a:gd name="connsiteX138" fmla="*/ 36513 w 2316162"/>
              <a:gd name="connsiteY138" fmla="*/ 1220788 h 2259012"/>
              <a:gd name="connsiteX139" fmla="*/ 17463 w 2316162"/>
              <a:gd name="connsiteY139" fmla="*/ 1192213 h 2259012"/>
              <a:gd name="connsiteX140" fmla="*/ 4763 w 2316162"/>
              <a:gd name="connsiteY140" fmla="*/ 1158875 h 2259012"/>
              <a:gd name="connsiteX141" fmla="*/ 0 w 2316162"/>
              <a:gd name="connsiteY141" fmla="*/ 1122362 h 2259012"/>
              <a:gd name="connsiteX142" fmla="*/ 4763 w 2316162"/>
              <a:gd name="connsiteY142" fmla="*/ 1085850 h 2259012"/>
              <a:gd name="connsiteX143" fmla="*/ 17463 w 2316162"/>
              <a:gd name="connsiteY143" fmla="*/ 1052512 h 2259012"/>
              <a:gd name="connsiteX144" fmla="*/ 36513 w 2316162"/>
              <a:gd name="connsiteY144" fmla="*/ 1022350 h 2259012"/>
              <a:gd name="connsiteX145" fmla="*/ 61913 w 2316162"/>
              <a:gd name="connsiteY145" fmla="*/ 998537 h 2259012"/>
              <a:gd name="connsiteX146" fmla="*/ 92075 w 2316162"/>
              <a:gd name="connsiteY146" fmla="*/ 979487 h 2259012"/>
              <a:gd name="connsiteX147" fmla="*/ 127000 w 2316162"/>
              <a:gd name="connsiteY147" fmla="*/ 968375 h 2259012"/>
              <a:gd name="connsiteX148" fmla="*/ 165100 w 2316162"/>
              <a:gd name="connsiteY148" fmla="*/ 963612 h 2259012"/>
              <a:gd name="connsiteX149" fmla="*/ 184150 w 2316162"/>
              <a:gd name="connsiteY149" fmla="*/ 965200 h 2259012"/>
              <a:gd name="connsiteX150" fmla="*/ 206375 w 2316162"/>
              <a:gd name="connsiteY150" fmla="*/ 969962 h 2259012"/>
              <a:gd name="connsiteX151" fmla="*/ 230188 w 2316162"/>
              <a:gd name="connsiteY151" fmla="*/ 976312 h 2259012"/>
              <a:gd name="connsiteX152" fmla="*/ 252413 w 2316162"/>
              <a:gd name="connsiteY152" fmla="*/ 984250 h 2259012"/>
              <a:gd name="connsiteX153" fmla="*/ 273050 w 2316162"/>
              <a:gd name="connsiteY153" fmla="*/ 990600 h 2259012"/>
              <a:gd name="connsiteX154" fmla="*/ 290513 w 2316162"/>
              <a:gd name="connsiteY154" fmla="*/ 996950 h 2259012"/>
              <a:gd name="connsiteX155" fmla="*/ 301625 w 2316162"/>
              <a:gd name="connsiteY155" fmla="*/ 1001712 h 2259012"/>
              <a:gd name="connsiteX156" fmla="*/ 304800 w 2316162"/>
              <a:gd name="connsiteY156" fmla="*/ 1003300 h 2259012"/>
              <a:gd name="connsiteX157" fmla="*/ 333375 w 2316162"/>
              <a:gd name="connsiteY157" fmla="*/ 1011237 h 2259012"/>
              <a:gd name="connsiteX158" fmla="*/ 358775 w 2316162"/>
              <a:gd name="connsiteY158" fmla="*/ 1009650 h 2259012"/>
              <a:gd name="connsiteX159" fmla="*/ 379413 w 2316162"/>
              <a:gd name="connsiteY159" fmla="*/ 1001712 h 2259012"/>
              <a:gd name="connsiteX160" fmla="*/ 396875 w 2316162"/>
              <a:gd name="connsiteY160" fmla="*/ 987425 h 2259012"/>
              <a:gd name="connsiteX161" fmla="*/ 406400 w 2316162"/>
              <a:gd name="connsiteY161" fmla="*/ 965200 h 2259012"/>
              <a:gd name="connsiteX162" fmla="*/ 409575 w 2316162"/>
              <a:gd name="connsiteY162" fmla="*/ 936625 h 2259012"/>
              <a:gd name="connsiteX163" fmla="*/ 409575 w 2316162"/>
              <a:gd name="connsiteY163" fmla="*/ 402374 h 2259012"/>
              <a:gd name="connsiteX164" fmla="*/ 412616 w 2316162"/>
              <a:gd name="connsiteY164" fmla="*/ 402374 h 2259012"/>
              <a:gd name="connsiteX165" fmla="*/ 412616 w 2316162"/>
              <a:gd name="connsiteY165" fmla="*/ 395287 h 2259012"/>
              <a:gd name="connsiteX166" fmla="*/ 969962 w 2316162"/>
              <a:gd name="connsiteY166" fmla="*/ 395287 h 2259012"/>
              <a:gd name="connsiteX167" fmla="*/ 996950 w 2316162"/>
              <a:gd name="connsiteY167" fmla="*/ 392112 h 2259012"/>
              <a:gd name="connsiteX168" fmla="*/ 1020762 w 2316162"/>
              <a:gd name="connsiteY168" fmla="*/ 382587 h 2259012"/>
              <a:gd name="connsiteX169" fmla="*/ 1036637 w 2316162"/>
              <a:gd name="connsiteY169" fmla="*/ 366712 h 2259012"/>
              <a:gd name="connsiteX170" fmla="*/ 1044575 w 2316162"/>
              <a:gd name="connsiteY170" fmla="*/ 346075 h 2259012"/>
              <a:gd name="connsiteX171" fmla="*/ 1046162 w 2316162"/>
              <a:gd name="connsiteY171" fmla="*/ 322262 h 2259012"/>
              <a:gd name="connsiteX172" fmla="*/ 1038225 w 2316162"/>
              <a:gd name="connsiteY172" fmla="*/ 295275 h 2259012"/>
              <a:gd name="connsiteX173" fmla="*/ 1036637 w 2316162"/>
              <a:gd name="connsiteY173" fmla="*/ 290512 h 2259012"/>
              <a:gd name="connsiteX174" fmla="*/ 1031875 w 2316162"/>
              <a:gd name="connsiteY174" fmla="*/ 280987 h 2259012"/>
              <a:gd name="connsiteX175" fmla="*/ 1025525 w 2316162"/>
              <a:gd name="connsiteY175" fmla="*/ 265112 h 2259012"/>
              <a:gd name="connsiteX176" fmla="*/ 1016000 w 2316162"/>
              <a:gd name="connsiteY176" fmla="*/ 244475 h 2259012"/>
              <a:gd name="connsiteX177" fmla="*/ 1008062 w 2316162"/>
              <a:gd name="connsiteY177" fmla="*/ 222250 h 2259012"/>
              <a:gd name="connsiteX178" fmla="*/ 1001712 w 2316162"/>
              <a:gd name="connsiteY178" fmla="*/ 200025 h 2259012"/>
              <a:gd name="connsiteX179" fmla="*/ 996950 w 2316162"/>
              <a:gd name="connsiteY179" fmla="*/ 177800 h 2259012"/>
              <a:gd name="connsiteX180" fmla="*/ 995362 w 2316162"/>
              <a:gd name="connsiteY180" fmla="*/ 158750 h 2259012"/>
              <a:gd name="connsiteX181" fmla="*/ 1000125 w 2316162"/>
              <a:gd name="connsiteY181" fmla="*/ 122237 h 2259012"/>
              <a:gd name="connsiteX182" fmla="*/ 1011237 w 2316162"/>
              <a:gd name="connsiteY182" fmla="*/ 88900 h 2259012"/>
              <a:gd name="connsiteX183" fmla="*/ 1031875 w 2316162"/>
              <a:gd name="connsiteY183" fmla="*/ 60325 h 2259012"/>
              <a:gd name="connsiteX184" fmla="*/ 1057275 w 2316162"/>
              <a:gd name="connsiteY184" fmla="*/ 34925 h 2259012"/>
              <a:gd name="connsiteX185" fmla="*/ 1087437 w 2316162"/>
              <a:gd name="connsiteY185" fmla="*/ 15875 h 2259012"/>
              <a:gd name="connsiteX186" fmla="*/ 1122362 w 2316162"/>
              <a:gd name="connsiteY186" fmla="*/ 4762 h 2259012"/>
              <a:gd name="connsiteX187" fmla="*/ 1160462 w 2316162"/>
              <a:gd name="connsiteY187" fmla="*/ 0 h 225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2316162" h="2259012">
                <a:moveTo>
                  <a:pt x="1160462" y="0"/>
                </a:moveTo>
                <a:lnTo>
                  <a:pt x="1198562" y="4762"/>
                </a:lnTo>
                <a:lnTo>
                  <a:pt x="1231900" y="15875"/>
                </a:lnTo>
                <a:lnTo>
                  <a:pt x="1262062" y="34925"/>
                </a:lnTo>
                <a:lnTo>
                  <a:pt x="1289050" y="60325"/>
                </a:lnTo>
                <a:lnTo>
                  <a:pt x="1308100" y="88900"/>
                </a:lnTo>
                <a:lnTo>
                  <a:pt x="1320800" y="122237"/>
                </a:lnTo>
                <a:lnTo>
                  <a:pt x="1323975" y="158750"/>
                </a:lnTo>
                <a:lnTo>
                  <a:pt x="1322387" y="177800"/>
                </a:lnTo>
                <a:lnTo>
                  <a:pt x="1317625" y="200025"/>
                </a:lnTo>
                <a:lnTo>
                  <a:pt x="1311275" y="222250"/>
                </a:lnTo>
                <a:lnTo>
                  <a:pt x="1304925" y="244475"/>
                </a:lnTo>
                <a:lnTo>
                  <a:pt x="1296987" y="265112"/>
                </a:lnTo>
                <a:lnTo>
                  <a:pt x="1290637" y="280987"/>
                </a:lnTo>
                <a:lnTo>
                  <a:pt x="1285875" y="290512"/>
                </a:lnTo>
                <a:lnTo>
                  <a:pt x="1282700" y="295275"/>
                </a:lnTo>
                <a:lnTo>
                  <a:pt x="1274762" y="322262"/>
                </a:lnTo>
                <a:lnTo>
                  <a:pt x="1274762" y="346075"/>
                </a:lnTo>
                <a:lnTo>
                  <a:pt x="1285875" y="366712"/>
                </a:lnTo>
                <a:lnTo>
                  <a:pt x="1300162" y="382587"/>
                </a:lnTo>
                <a:lnTo>
                  <a:pt x="1322387" y="392112"/>
                </a:lnTo>
                <a:lnTo>
                  <a:pt x="1350962" y="395287"/>
                </a:lnTo>
                <a:lnTo>
                  <a:pt x="1908175" y="395287"/>
                </a:lnTo>
                <a:lnTo>
                  <a:pt x="1911350" y="477837"/>
                </a:lnTo>
                <a:lnTo>
                  <a:pt x="1911350" y="485775"/>
                </a:lnTo>
                <a:lnTo>
                  <a:pt x="1911350" y="496887"/>
                </a:lnTo>
                <a:lnTo>
                  <a:pt x="1911350" y="506412"/>
                </a:lnTo>
                <a:cubicBezTo>
                  <a:pt x="1910292" y="649816"/>
                  <a:pt x="1909233" y="793221"/>
                  <a:pt x="1908175" y="936625"/>
                </a:cubicBezTo>
                <a:lnTo>
                  <a:pt x="1909762" y="962025"/>
                </a:lnTo>
                <a:lnTo>
                  <a:pt x="1917700" y="981075"/>
                </a:lnTo>
                <a:lnTo>
                  <a:pt x="1930400" y="995362"/>
                </a:lnTo>
                <a:lnTo>
                  <a:pt x="1946275" y="1006475"/>
                </a:lnTo>
                <a:lnTo>
                  <a:pt x="1965325" y="1011237"/>
                </a:lnTo>
                <a:lnTo>
                  <a:pt x="1985962" y="1009650"/>
                </a:lnTo>
                <a:lnTo>
                  <a:pt x="2011362" y="1003300"/>
                </a:lnTo>
                <a:lnTo>
                  <a:pt x="2016125" y="1001712"/>
                </a:lnTo>
                <a:lnTo>
                  <a:pt x="2027237" y="996950"/>
                </a:lnTo>
                <a:lnTo>
                  <a:pt x="2043112" y="990600"/>
                </a:lnTo>
                <a:lnTo>
                  <a:pt x="2063750" y="982662"/>
                </a:lnTo>
                <a:lnTo>
                  <a:pt x="2087562" y="976312"/>
                </a:lnTo>
                <a:lnTo>
                  <a:pt x="2109787" y="969962"/>
                </a:lnTo>
                <a:lnTo>
                  <a:pt x="2132012" y="965200"/>
                </a:lnTo>
                <a:lnTo>
                  <a:pt x="2151062" y="963612"/>
                </a:lnTo>
                <a:lnTo>
                  <a:pt x="2190750" y="968375"/>
                </a:lnTo>
                <a:lnTo>
                  <a:pt x="2224087" y="979487"/>
                </a:lnTo>
                <a:lnTo>
                  <a:pt x="2254250" y="998537"/>
                </a:lnTo>
                <a:lnTo>
                  <a:pt x="2281237" y="1022350"/>
                </a:lnTo>
                <a:lnTo>
                  <a:pt x="2298700" y="1052512"/>
                </a:lnTo>
                <a:lnTo>
                  <a:pt x="2311400" y="1085850"/>
                </a:lnTo>
                <a:lnTo>
                  <a:pt x="2316162" y="1120775"/>
                </a:lnTo>
                <a:lnTo>
                  <a:pt x="2311400" y="1158875"/>
                </a:lnTo>
                <a:lnTo>
                  <a:pt x="2298700" y="1192212"/>
                </a:lnTo>
                <a:lnTo>
                  <a:pt x="2281237" y="1220787"/>
                </a:lnTo>
                <a:lnTo>
                  <a:pt x="2254250" y="1246187"/>
                </a:lnTo>
                <a:lnTo>
                  <a:pt x="2224087" y="1265237"/>
                </a:lnTo>
                <a:lnTo>
                  <a:pt x="2190750" y="1276350"/>
                </a:lnTo>
                <a:lnTo>
                  <a:pt x="2151062" y="1281112"/>
                </a:lnTo>
                <a:lnTo>
                  <a:pt x="2132012" y="1279525"/>
                </a:lnTo>
                <a:lnTo>
                  <a:pt x="2109787" y="1274762"/>
                </a:lnTo>
                <a:lnTo>
                  <a:pt x="2087562" y="1268412"/>
                </a:lnTo>
                <a:lnTo>
                  <a:pt x="2063750" y="1260475"/>
                </a:lnTo>
                <a:lnTo>
                  <a:pt x="2043112" y="1254125"/>
                </a:lnTo>
                <a:lnTo>
                  <a:pt x="2027237" y="1247775"/>
                </a:lnTo>
                <a:lnTo>
                  <a:pt x="2016125" y="1243012"/>
                </a:lnTo>
                <a:lnTo>
                  <a:pt x="2011362" y="1241425"/>
                </a:lnTo>
                <a:lnTo>
                  <a:pt x="1985962" y="1235075"/>
                </a:lnTo>
                <a:lnTo>
                  <a:pt x="1965325" y="1233487"/>
                </a:lnTo>
                <a:lnTo>
                  <a:pt x="1946275" y="1238250"/>
                </a:lnTo>
                <a:lnTo>
                  <a:pt x="1930400" y="1247775"/>
                </a:lnTo>
                <a:lnTo>
                  <a:pt x="1917700" y="1263650"/>
                </a:lnTo>
                <a:lnTo>
                  <a:pt x="1909762" y="1282700"/>
                </a:lnTo>
                <a:lnTo>
                  <a:pt x="1908175" y="1306512"/>
                </a:lnTo>
                <a:cubicBezTo>
                  <a:pt x="1908518" y="1491530"/>
                  <a:pt x="1908860" y="1676547"/>
                  <a:pt x="1909203" y="1861565"/>
                </a:cubicBezTo>
                <a:lnTo>
                  <a:pt x="1358900" y="1862137"/>
                </a:lnTo>
                <a:lnTo>
                  <a:pt x="1331912" y="1866900"/>
                </a:lnTo>
                <a:lnTo>
                  <a:pt x="1309687" y="1878012"/>
                </a:lnTo>
                <a:lnTo>
                  <a:pt x="1293812" y="1892300"/>
                </a:lnTo>
                <a:lnTo>
                  <a:pt x="1285875" y="1912937"/>
                </a:lnTo>
                <a:lnTo>
                  <a:pt x="1282700" y="1936750"/>
                </a:lnTo>
                <a:lnTo>
                  <a:pt x="1292225" y="1963737"/>
                </a:lnTo>
                <a:lnTo>
                  <a:pt x="1293812" y="1968500"/>
                </a:lnTo>
                <a:lnTo>
                  <a:pt x="1298575" y="1978025"/>
                </a:lnTo>
                <a:lnTo>
                  <a:pt x="1304925" y="1993900"/>
                </a:lnTo>
                <a:lnTo>
                  <a:pt x="1312862" y="2014537"/>
                </a:lnTo>
                <a:lnTo>
                  <a:pt x="1320800" y="2035175"/>
                </a:lnTo>
                <a:lnTo>
                  <a:pt x="1327150" y="2058987"/>
                </a:lnTo>
                <a:lnTo>
                  <a:pt x="1331912" y="2081212"/>
                </a:lnTo>
                <a:lnTo>
                  <a:pt x="1333500" y="2098675"/>
                </a:lnTo>
                <a:lnTo>
                  <a:pt x="1328737" y="2136775"/>
                </a:lnTo>
                <a:lnTo>
                  <a:pt x="1316037" y="2170112"/>
                </a:lnTo>
                <a:lnTo>
                  <a:pt x="1298575" y="2198687"/>
                </a:lnTo>
                <a:lnTo>
                  <a:pt x="1271587" y="2222500"/>
                </a:lnTo>
                <a:lnTo>
                  <a:pt x="1241425" y="2243137"/>
                </a:lnTo>
                <a:lnTo>
                  <a:pt x="1208087" y="2254250"/>
                </a:lnTo>
                <a:lnTo>
                  <a:pt x="1168400" y="2259012"/>
                </a:lnTo>
                <a:lnTo>
                  <a:pt x="1131887" y="2254250"/>
                </a:lnTo>
                <a:lnTo>
                  <a:pt x="1096962" y="2243137"/>
                </a:lnTo>
                <a:lnTo>
                  <a:pt x="1066800" y="2222500"/>
                </a:lnTo>
                <a:lnTo>
                  <a:pt x="1041400" y="2198687"/>
                </a:lnTo>
                <a:lnTo>
                  <a:pt x="1022350" y="2170112"/>
                </a:lnTo>
                <a:lnTo>
                  <a:pt x="1009650" y="2136775"/>
                </a:lnTo>
                <a:lnTo>
                  <a:pt x="1004887" y="2098675"/>
                </a:lnTo>
                <a:lnTo>
                  <a:pt x="1006475" y="2081212"/>
                </a:lnTo>
                <a:lnTo>
                  <a:pt x="1011237" y="2058987"/>
                </a:lnTo>
                <a:lnTo>
                  <a:pt x="1019175" y="2035175"/>
                </a:lnTo>
                <a:lnTo>
                  <a:pt x="1027112" y="2014537"/>
                </a:lnTo>
                <a:lnTo>
                  <a:pt x="1033462" y="1993900"/>
                </a:lnTo>
                <a:lnTo>
                  <a:pt x="1039812" y="1978025"/>
                </a:lnTo>
                <a:lnTo>
                  <a:pt x="1044575" y="1968500"/>
                </a:lnTo>
                <a:lnTo>
                  <a:pt x="1046162" y="1963737"/>
                </a:lnTo>
                <a:lnTo>
                  <a:pt x="1054100" y="1936750"/>
                </a:lnTo>
                <a:lnTo>
                  <a:pt x="1054100" y="1912937"/>
                </a:lnTo>
                <a:lnTo>
                  <a:pt x="1046162" y="1892300"/>
                </a:lnTo>
                <a:lnTo>
                  <a:pt x="1030287" y="1878012"/>
                </a:lnTo>
                <a:lnTo>
                  <a:pt x="1006475" y="1866900"/>
                </a:lnTo>
                <a:lnTo>
                  <a:pt x="979487" y="1862137"/>
                </a:lnTo>
                <a:lnTo>
                  <a:pt x="409209" y="1862137"/>
                </a:lnTo>
                <a:lnTo>
                  <a:pt x="411984" y="1368423"/>
                </a:lnTo>
                <a:lnTo>
                  <a:pt x="409575" y="1368423"/>
                </a:lnTo>
                <a:lnTo>
                  <a:pt x="409575" y="1306513"/>
                </a:lnTo>
                <a:lnTo>
                  <a:pt x="406400" y="1284288"/>
                </a:lnTo>
                <a:lnTo>
                  <a:pt x="398463" y="1266825"/>
                </a:lnTo>
                <a:lnTo>
                  <a:pt x="382588" y="1254125"/>
                </a:lnTo>
                <a:lnTo>
                  <a:pt x="365125" y="1247775"/>
                </a:lnTo>
                <a:lnTo>
                  <a:pt x="344488" y="1246188"/>
                </a:lnTo>
                <a:lnTo>
                  <a:pt x="320675" y="1249363"/>
                </a:lnTo>
                <a:lnTo>
                  <a:pt x="295275" y="1257300"/>
                </a:lnTo>
                <a:lnTo>
                  <a:pt x="292100" y="1258888"/>
                </a:lnTo>
                <a:lnTo>
                  <a:pt x="282575" y="1262063"/>
                </a:lnTo>
                <a:lnTo>
                  <a:pt x="266700" y="1265238"/>
                </a:lnTo>
                <a:lnTo>
                  <a:pt x="249238" y="1270000"/>
                </a:lnTo>
                <a:lnTo>
                  <a:pt x="227013" y="1273175"/>
                </a:lnTo>
                <a:lnTo>
                  <a:pt x="204788" y="1277938"/>
                </a:lnTo>
                <a:lnTo>
                  <a:pt x="184150" y="1279525"/>
                </a:lnTo>
                <a:lnTo>
                  <a:pt x="165100" y="1281113"/>
                </a:lnTo>
                <a:lnTo>
                  <a:pt x="127000" y="1276350"/>
                </a:lnTo>
                <a:lnTo>
                  <a:pt x="92075" y="1265238"/>
                </a:lnTo>
                <a:lnTo>
                  <a:pt x="61913" y="1246188"/>
                </a:lnTo>
                <a:lnTo>
                  <a:pt x="36513" y="1220788"/>
                </a:lnTo>
                <a:lnTo>
                  <a:pt x="17463" y="1192213"/>
                </a:lnTo>
                <a:lnTo>
                  <a:pt x="4763" y="1158875"/>
                </a:lnTo>
                <a:lnTo>
                  <a:pt x="0" y="1122362"/>
                </a:lnTo>
                <a:lnTo>
                  <a:pt x="4763" y="1085850"/>
                </a:lnTo>
                <a:lnTo>
                  <a:pt x="17463" y="1052512"/>
                </a:lnTo>
                <a:lnTo>
                  <a:pt x="36513" y="1022350"/>
                </a:lnTo>
                <a:lnTo>
                  <a:pt x="61913" y="998537"/>
                </a:lnTo>
                <a:lnTo>
                  <a:pt x="92075" y="979487"/>
                </a:lnTo>
                <a:lnTo>
                  <a:pt x="127000" y="968375"/>
                </a:lnTo>
                <a:lnTo>
                  <a:pt x="165100" y="963612"/>
                </a:lnTo>
                <a:lnTo>
                  <a:pt x="184150" y="965200"/>
                </a:lnTo>
                <a:lnTo>
                  <a:pt x="206375" y="969962"/>
                </a:lnTo>
                <a:lnTo>
                  <a:pt x="230188" y="976312"/>
                </a:lnTo>
                <a:lnTo>
                  <a:pt x="252413" y="984250"/>
                </a:lnTo>
                <a:lnTo>
                  <a:pt x="273050" y="990600"/>
                </a:lnTo>
                <a:lnTo>
                  <a:pt x="290513" y="996950"/>
                </a:lnTo>
                <a:lnTo>
                  <a:pt x="301625" y="1001712"/>
                </a:lnTo>
                <a:lnTo>
                  <a:pt x="304800" y="1003300"/>
                </a:lnTo>
                <a:lnTo>
                  <a:pt x="333375" y="1011237"/>
                </a:lnTo>
                <a:lnTo>
                  <a:pt x="358775" y="1009650"/>
                </a:lnTo>
                <a:lnTo>
                  <a:pt x="379413" y="1001712"/>
                </a:lnTo>
                <a:lnTo>
                  <a:pt x="396875" y="987425"/>
                </a:lnTo>
                <a:lnTo>
                  <a:pt x="406400" y="965200"/>
                </a:lnTo>
                <a:lnTo>
                  <a:pt x="409575" y="936625"/>
                </a:lnTo>
                <a:lnTo>
                  <a:pt x="409575" y="402374"/>
                </a:lnTo>
                <a:lnTo>
                  <a:pt x="412616" y="402374"/>
                </a:lnTo>
                <a:lnTo>
                  <a:pt x="412616" y="395287"/>
                </a:lnTo>
                <a:lnTo>
                  <a:pt x="969962" y="395287"/>
                </a:lnTo>
                <a:lnTo>
                  <a:pt x="996950" y="392112"/>
                </a:lnTo>
                <a:lnTo>
                  <a:pt x="1020762" y="382587"/>
                </a:lnTo>
                <a:lnTo>
                  <a:pt x="1036637" y="366712"/>
                </a:lnTo>
                <a:lnTo>
                  <a:pt x="1044575" y="346075"/>
                </a:lnTo>
                <a:lnTo>
                  <a:pt x="1046162" y="322262"/>
                </a:lnTo>
                <a:lnTo>
                  <a:pt x="1038225" y="295275"/>
                </a:lnTo>
                <a:lnTo>
                  <a:pt x="1036637" y="290512"/>
                </a:lnTo>
                <a:lnTo>
                  <a:pt x="1031875" y="280987"/>
                </a:lnTo>
                <a:lnTo>
                  <a:pt x="1025525" y="265112"/>
                </a:lnTo>
                <a:lnTo>
                  <a:pt x="1016000" y="244475"/>
                </a:lnTo>
                <a:lnTo>
                  <a:pt x="1008062" y="222250"/>
                </a:lnTo>
                <a:lnTo>
                  <a:pt x="1001712" y="200025"/>
                </a:lnTo>
                <a:lnTo>
                  <a:pt x="996950" y="177800"/>
                </a:lnTo>
                <a:lnTo>
                  <a:pt x="995362" y="158750"/>
                </a:lnTo>
                <a:lnTo>
                  <a:pt x="1000125" y="122237"/>
                </a:lnTo>
                <a:lnTo>
                  <a:pt x="1011237" y="88900"/>
                </a:lnTo>
                <a:lnTo>
                  <a:pt x="1031875" y="60325"/>
                </a:lnTo>
                <a:lnTo>
                  <a:pt x="1057275" y="34925"/>
                </a:lnTo>
                <a:lnTo>
                  <a:pt x="1087437" y="15875"/>
                </a:lnTo>
                <a:lnTo>
                  <a:pt x="1122362" y="4762"/>
                </a:lnTo>
                <a:lnTo>
                  <a:pt x="1160462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29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Freeform 7">
            <a:extLst>
              <a:ext uri="{FF2B5EF4-FFF2-40B4-BE49-F238E27FC236}">
                <a16:creationId xmlns:a16="http://schemas.microsoft.com/office/drawing/2014/main" id="{A0D4AD3D-EBDA-BB41-BB82-E67DBF7D510F}"/>
              </a:ext>
            </a:extLst>
          </p:cNvPr>
          <p:cNvSpPr>
            <a:spLocks/>
          </p:cNvSpPr>
          <p:nvPr/>
        </p:nvSpPr>
        <p:spPr bwMode="auto">
          <a:xfrm>
            <a:off x="3925877" y="1438275"/>
            <a:ext cx="1909763" cy="1846263"/>
          </a:xfrm>
          <a:custGeom>
            <a:avLst/>
            <a:gdLst>
              <a:gd name="T0" fmla="*/ 776 w 1203"/>
              <a:gd name="T1" fmla="*/ 10 h 1163"/>
              <a:gd name="T2" fmla="*/ 824 w 1203"/>
              <a:gd name="T3" fmla="*/ 56 h 1163"/>
              <a:gd name="T4" fmla="*/ 833 w 1203"/>
              <a:gd name="T5" fmla="*/ 112 h 1163"/>
              <a:gd name="T6" fmla="*/ 821 w 1203"/>
              <a:gd name="T7" fmla="*/ 154 h 1163"/>
              <a:gd name="T8" fmla="*/ 810 w 1203"/>
              <a:gd name="T9" fmla="*/ 183 h 1163"/>
              <a:gd name="T10" fmla="*/ 804 w 1203"/>
              <a:gd name="T11" fmla="*/ 218 h 1163"/>
              <a:gd name="T12" fmla="*/ 833 w 1203"/>
              <a:gd name="T13" fmla="*/ 246 h 1163"/>
              <a:gd name="T14" fmla="*/ 1203 w 1203"/>
              <a:gd name="T15" fmla="*/ 589 h 1163"/>
              <a:gd name="T16" fmla="*/ 1184 w 1203"/>
              <a:gd name="T17" fmla="*/ 630 h 1163"/>
              <a:gd name="T18" fmla="*/ 1137 w 1203"/>
              <a:gd name="T19" fmla="*/ 631 h 1163"/>
              <a:gd name="T20" fmla="*/ 1117 w 1203"/>
              <a:gd name="T21" fmla="*/ 623 h 1163"/>
              <a:gd name="T22" fmla="*/ 1075 w 1203"/>
              <a:gd name="T23" fmla="*/ 610 h 1163"/>
              <a:gd name="T24" fmla="*/ 1025 w 1203"/>
              <a:gd name="T25" fmla="*/ 609 h 1163"/>
              <a:gd name="T26" fmla="*/ 968 w 1203"/>
              <a:gd name="T27" fmla="*/ 643 h 1163"/>
              <a:gd name="T28" fmla="*/ 945 w 1203"/>
              <a:gd name="T29" fmla="*/ 706 h 1163"/>
              <a:gd name="T30" fmla="*/ 968 w 1203"/>
              <a:gd name="T31" fmla="*/ 768 h 1163"/>
              <a:gd name="T32" fmla="*/ 1025 w 1203"/>
              <a:gd name="T33" fmla="*/ 803 h 1163"/>
              <a:gd name="T34" fmla="*/ 1074 w 1203"/>
              <a:gd name="T35" fmla="*/ 804 h 1163"/>
              <a:gd name="T36" fmla="*/ 1113 w 1203"/>
              <a:gd name="T37" fmla="*/ 796 h 1163"/>
              <a:gd name="T38" fmla="*/ 1131 w 1203"/>
              <a:gd name="T39" fmla="*/ 791 h 1163"/>
              <a:gd name="T40" fmla="*/ 1175 w 1203"/>
              <a:gd name="T41" fmla="*/ 785 h 1163"/>
              <a:gd name="T42" fmla="*/ 1201 w 1203"/>
              <a:gd name="T43" fmla="*/ 808 h 1163"/>
              <a:gd name="T44" fmla="*/ 1147 w 1203"/>
              <a:gd name="T45" fmla="*/ 1163 h 1163"/>
              <a:gd name="T46" fmla="*/ 851 w 1203"/>
              <a:gd name="T47" fmla="*/ 1161 h 1163"/>
              <a:gd name="T48" fmla="*/ 809 w 1203"/>
              <a:gd name="T49" fmla="*/ 1143 h 1163"/>
              <a:gd name="T50" fmla="*/ 809 w 1203"/>
              <a:gd name="T51" fmla="*/ 1098 h 1163"/>
              <a:gd name="T52" fmla="*/ 817 w 1203"/>
              <a:gd name="T53" fmla="*/ 1079 h 1163"/>
              <a:gd name="T54" fmla="*/ 830 w 1203"/>
              <a:gd name="T55" fmla="*/ 1038 h 1163"/>
              <a:gd name="T56" fmla="*/ 831 w 1203"/>
              <a:gd name="T57" fmla="*/ 989 h 1163"/>
              <a:gd name="T58" fmla="*/ 795 w 1203"/>
              <a:gd name="T59" fmla="*/ 934 h 1163"/>
              <a:gd name="T60" fmla="*/ 730 w 1203"/>
              <a:gd name="T61" fmla="*/ 912 h 1163"/>
              <a:gd name="T62" fmla="*/ 666 w 1203"/>
              <a:gd name="T63" fmla="*/ 934 h 1163"/>
              <a:gd name="T64" fmla="*/ 630 w 1203"/>
              <a:gd name="T65" fmla="*/ 989 h 1163"/>
              <a:gd name="T66" fmla="*/ 631 w 1203"/>
              <a:gd name="T67" fmla="*/ 1038 h 1163"/>
              <a:gd name="T68" fmla="*/ 645 w 1203"/>
              <a:gd name="T69" fmla="*/ 1079 h 1163"/>
              <a:gd name="T70" fmla="*/ 653 w 1203"/>
              <a:gd name="T71" fmla="*/ 1098 h 1163"/>
              <a:gd name="T72" fmla="*/ 653 w 1203"/>
              <a:gd name="T73" fmla="*/ 1143 h 1163"/>
              <a:gd name="T74" fmla="*/ 610 w 1203"/>
              <a:gd name="T75" fmla="*/ 1161 h 1163"/>
              <a:gd name="T76" fmla="*/ 315 w 1203"/>
              <a:gd name="T77" fmla="*/ 1163 h 1163"/>
              <a:gd name="T78" fmla="*/ 256 w 1203"/>
              <a:gd name="T79" fmla="*/ 805 h 1163"/>
              <a:gd name="T80" fmla="*/ 226 w 1203"/>
              <a:gd name="T81" fmla="*/ 777 h 1163"/>
              <a:gd name="T82" fmla="*/ 193 w 1203"/>
              <a:gd name="T83" fmla="*/ 781 h 1163"/>
              <a:gd name="T84" fmla="*/ 170 w 1203"/>
              <a:gd name="T85" fmla="*/ 790 h 1163"/>
              <a:gd name="T86" fmla="*/ 129 w 1203"/>
              <a:gd name="T87" fmla="*/ 802 h 1163"/>
              <a:gd name="T88" fmla="*/ 85 w 1203"/>
              <a:gd name="T89" fmla="*/ 804 h 1163"/>
              <a:gd name="T90" fmla="*/ 46 w 1203"/>
              <a:gd name="T91" fmla="*/ 789 h 1163"/>
              <a:gd name="T92" fmla="*/ 8 w 1203"/>
              <a:gd name="T93" fmla="*/ 745 h 1163"/>
              <a:gd name="T94" fmla="*/ 2 w 1203"/>
              <a:gd name="T95" fmla="*/ 686 h 1163"/>
              <a:gd name="T96" fmla="*/ 31 w 1203"/>
              <a:gd name="T97" fmla="*/ 635 h 1163"/>
              <a:gd name="T98" fmla="*/ 66 w 1203"/>
              <a:gd name="T99" fmla="*/ 613 h 1163"/>
              <a:gd name="T100" fmla="*/ 116 w 1203"/>
              <a:gd name="T101" fmla="*/ 607 h 1163"/>
              <a:gd name="T102" fmla="*/ 157 w 1203"/>
              <a:gd name="T103" fmla="*/ 618 h 1163"/>
              <a:gd name="T104" fmla="*/ 189 w 1203"/>
              <a:gd name="T105" fmla="*/ 629 h 1163"/>
              <a:gd name="T106" fmla="*/ 210 w 1203"/>
              <a:gd name="T107" fmla="*/ 636 h 1163"/>
              <a:gd name="T108" fmla="*/ 250 w 1203"/>
              <a:gd name="T109" fmla="*/ 621 h 1163"/>
              <a:gd name="T110" fmla="*/ 258 w 1203"/>
              <a:gd name="T111" fmla="*/ 249 h 1163"/>
              <a:gd name="T112" fmla="*/ 643 w 1203"/>
              <a:gd name="T113" fmla="*/ 240 h 1163"/>
              <a:gd name="T114" fmla="*/ 658 w 1203"/>
              <a:gd name="T115" fmla="*/ 203 h 1163"/>
              <a:gd name="T116" fmla="*/ 649 w 1203"/>
              <a:gd name="T117" fmla="*/ 176 h 1163"/>
              <a:gd name="T118" fmla="*/ 636 w 1203"/>
              <a:gd name="T119" fmla="*/ 139 h 1163"/>
              <a:gd name="T120" fmla="*/ 627 w 1203"/>
              <a:gd name="T121" fmla="*/ 100 h 1163"/>
              <a:gd name="T122" fmla="*/ 650 w 1203"/>
              <a:gd name="T123" fmla="*/ 37 h 1163"/>
              <a:gd name="T124" fmla="*/ 707 w 1203"/>
              <a:gd name="T125" fmla="*/ 2 h 1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03" h="1163">
                <a:moveTo>
                  <a:pt x="730" y="0"/>
                </a:moveTo>
                <a:lnTo>
                  <a:pt x="755" y="2"/>
                </a:lnTo>
                <a:lnTo>
                  <a:pt x="776" y="10"/>
                </a:lnTo>
                <a:lnTo>
                  <a:pt x="795" y="21"/>
                </a:lnTo>
                <a:lnTo>
                  <a:pt x="812" y="37"/>
                </a:lnTo>
                <a:lnTo>
                  <a:pt x="824" y="56"/>
                </a:lnTo>
                <a:lnTo>
                  <a:pt x="831" y="76"/>
                </a:lnTo>
                <a:lnTo>
                  <a:pt x="834" y="100"/>
                </a:lnTo>
                <a:lnTo>
                  <a:pt x="833" y="112"/>
                </a:lnTo>
                <a:lnTo>
                  <a:pt x="830" y="125"/>
                </a:lnTo>
                <a:lnTo>
                  <a:pt x="826" y="139"/>
                </a:lnTo>
                <a:lnTo>
                  <a:pt x="821" y="154"/>
                </a:lnTo>
                <a:lnTo>
                  <a:pt x="817" y="166"/>
                </a:lnTo>
                <a:lnTo>
                  <a:pt x="813" y="176"/>
                </a:lnTo>
                <a:lnTo>
                  <a:pt x="810" y="183"/>
                </a:lnTo>
                <a:lnTo>
                  <a:pt x="809" y="185"/>
                </a:lnTo>
                <a:lnTo>
                  <a:pt x="804" y="203"/>
                </a:lnTo>
                <a:lnTo>
                  <a:pt x="804" y="218"/>
                </a:lnTo>
                <a:lnTo>
                  <a:pt x="809" y="230"/>
                </a:lnTo>
                <a:lnTo>
                  <a:pt x="819" y="240"/>
                </a:lnTo>
                <a:lnTo>
                  <a:pt x="833" y="246"/>
                </a:lnTo>
                <a:lnTo>
                  <a:pt x="851" y="249"/>
                </a:lnTo>
                <a:lnTo>
                  <a:pt x="1203" y="249"/>
                </a:lnTo>
                <a:lnTo>
                  <a:pt x="1203" y="589"/>
                </a:lnTo>
                <a:lnTo>
                  <a:pt x="1201" y="607"/>
                </a:lnTo>
                <a:lnTo>
                  <a:pt x="1195" y="621"/>
                </a:lnTo>
                <a:lnTo>
                  <a:pt x="1184" y="630"/>
                </a:lnTo>
                <a:lnTo>
                  <a:pt x="1171" y="635"/>
                </a:lnTo>
                <a:lnTo>
                  <a:pt x="1155" y="636"/>
                </a:lnTo>
                <a:lnTo>
                  <a:pt x="1137" y="631"/>
                </a:lnTo>
                <a:lnTo>
                  <a:pt x="1135" y="630"/>
                </a:lnTo>
                <a:lnTo>
                  <a:pt x="1128" y="627"/>
                </a:lnTo>
                <a:lnTo>
                  <a:pt x="1117" y="623"/>
                </a:lnTo>
                <a:lnTo>
                  <a:pt x="1104" y="619"/>
                </a:lnTo>
                <a:lnTo>
                  <a:pt x="1090" y="614"/>
                </a:lnTo>
                <a:lnTo>
                  <a:pt x="1075" y="610"/>
                </a:lnTo>
                <a:lnTo>
                  <a:pt x="1061" y="607"/>
                </a:lnTo>
                <a:lnTo>
                  <a:pt x="1049" y="606"/>
                </a:lnTo>
                <a:lnTo>
                  <a:pt x="1025" y="609"/>
                </a:lnTo>
                <a:lnTo>
                  <a:pt x="1003" y="616"/>
                </a:lnTo>
                <a:lnTo>
                  <a:pt x="984" y="628"/>
                </a:lnTo>
                <a:lnTo>
                  <a:pt x="968" y="643"/>
                </a:lnTo>
                <a:lnTo>
                  <a:pt x="956" y="662"/>
                </a:lnTo>
                <a:lnTo>
                  <a:pt x="948" y="683"/>
                </a:lnTo>
                <a:lnTo>
                  <a:pt x="945" y="706"/>
                </a:lnTo>
                <a:lnTo>
                  <a:pt x="948" y="729"/>
                </a:lnTo>
                <a:lnTo>
                  <a:pt x="956" y="750"/>
                </a:lnTo>
                <a:lnTo>
                  <a:pt x="968" y="768"/>
                </a:lnTo>
                <a:lnTo>
                  <a:pt x="984" y="784"/>
                </a:lnTo>
                <a:lnTo>
                  <a:pt x="1003" y="796"/>
                </a:lnTo>
                <a:lnTo>
                  <a:pt x="1025" y="803"/>
                </a:lnTo>
                <a:lnTo>
                  <a:pt x="1049" y="806"/>
                </a:lnTo>
                <a:lnTo>
                  <a:pt x="1061" y="805"/>
                </a:lnTo>
                <a:lnTo>
                  <a:pt x="1074" y="804"/>
                </a:lnTo>
                <a:lnTo>
                  <a:pt x="1088" y="801"/>
                </a:lnTo>
                <a:lnTo>
                  <a:pt x="1102" y="799"/>
                </a:lnTo>
                <a:lnTo>
                  <a:pt x="1113" y="796"/>
                </a:lnTo>
                <a:lnTo>
                  <a:pt x="1123" y="794"/>
                </a:lnTo>
                <a:lnTo>
                  <a:pt x="1129" y="792"/>
                </a:lnTo>
                <a:lnTo>
                  <a:pt x="1131" y="791"/>
                </a:lnTo>
                <a:lnTo>
                  <a:pt x="1147" y="786"/>
                </a:lnTo>
                <a:lnTo>
                  <a:pt x="1162" y="784"/>
                </a:lnTo>
                <a:lnTo>
                  <a:pt x="1175" y="785"/>
                </a:lnTo>
                <a:lnTo>
                  <a:pt x="1186" y="789"/>
                </a:lnTo>
                <a:lnTo>
                  <a:pt x="1196" y="797"/>
                </a:lnTo>
                <a:lnTo>
                  <a:pt x="1201" y="808"/>
                </a:lnTo>
                <a:lnTo>
                  <a:pt x="1203" y="822"/>
                </a:lnTo>
                <a:lnTo>
                  <a:pt x="1203" y="1163"/>
                </a:lnTo>
                <a:lnTo>
                  <a:pt x="1147" y="1163"/>
                </a:lnTo>
                <a:lnTo>
                  <a:pt x="1140" y="1162"/>
                </a:lnTo>
                <a:lnTo>
                  <a:pt x="1131" y="1161"/>
                </a:lnTo>
                <a:lnTo>
                  <a:pt x="851" y="1161"/>
                </a:lnTo>
                <a:lnTo>
                  <a:pt x="833" y="1159"/>
                </a:lnTo>
                <a:lnTo>
                  <a:pt x="819" y="1153"/>
                </a:lnTo>
                <a:lnTo>
                  <a:pt x="809" y="1143"/>
                </a:lnTo>
                <a:lnTo>
                  <a:pt x="804" y="1130"/>
                </a:lnTo>
                <a:lnTo>
                  <a:pt x="804" y="1114"/>
                </a:lnTo>
                <a:lnTo>
                  <a:pt x="809" y="1098"/>
                </a:lnTo>
                <a:lnTo>
                  <a:pt x="810" y="1095"/>
                </a:lnTo>
                <a:lnTo>
                  <a:pt x="813" y="1089"/>
                </a:lnTo>
                <a:lnTo>
                  <a:pt x="817" y="1079"/>
                </a:lnTo>
                <a:lnTo>
                  <a:pt x="821" y="1066"/>
                </a:lnTo>
                <a:lnTo>
                  <a:pt x="826" y="1052"/>
                </a:lnTo>
                <a:lnTo>
                  <a:pt x="830" y="1038"/>
                </a:lnTo>
                <a:lnTo>
                  <a:pt x="833" y="1024"/>
                </a:lnTo>
                <a:lnTo>
                  <a:pt x="834" y="1013"/>
                </a:lnTo>
                <a:lnTo>
                  <a:pt x="831" y="989"/>
                </a:lnTo>
                <a:lnTo>
                  <a:pt x="824" y="968"/>
                </a:lnTo>
                <a:lnTo>
                  <a:pt x="812" y="950"/>
                </a:lnTo>
                <a:lnTo>
                  <a:pt x="795" y="934"/>
                </a:lnTo>
                <a:lnTo>
                  <a:pt x="776" y="922"/>
                </a:lnTo>
                <a:lnTo>
                  <a:pt x="755" y="915"/>
                </a:lnTo>
                <a:lnTo>
                  <a:pt x="730" y="912"/>
                </a:lnTo>
                <a:lnTo>
                  <a:pt x="707" y="915"/>
                </a:lnTo>
                <a:lnTo>
                  <a:pt x="685" y="922"/>
                </a:lnTo>
                <a:lnTo>
                  <a:pt x="666" y="934"/>
                </a:lnTo>
                <a:lnTo>
                  <a:pt x="650" y="950"/>
                </a:lnTo>
                <a:lnTo>
                  <a:pt x="638" y="968"/>
                </a:lnTo>
                <a:lnTo>
                  <a:pt x="630" y="989"/>
                </a:lnTo>
                <a:lnTo>
                  <a:pt x="627" y="1013"/>
                </a:lnTo>
                <a:lnTo>
                  <a:pt x="628" y="1024"/>
                </a:lnTo>
                <a:lnTo>
                  <a:pt x="631" y="1038"/>
                </a:lnTo>
                <a:lnTo>
                  <a:pt x="636" y="1052"/>
                </a:lnTo>
                <a:lnTo>
                  <a:pt x="641" y="1066"/>
                </a:lnTo>
                <a:lnTo>
                  <a:pt x="645" y="1079"/>
                </a:lnTo>
                <a:lnTo>
                  <a:pt x="649" y="1089"/>
                </a:lnTo>
                <a:lnTo>
                  <a:pt x="652" y="1095"/>
                </a:lnTo>
                <a:lnTo>
                  <a:pt x="653" y="1098"/>
                </a:lnTo>
                <a:lnTo>
                  <a:pt x="658" y="1114"/>
                </a:lnTo>
                <a:lnTo>
                  <a:pt x="658" y="1130"/>
                </a:lnTo>
                <a:lnTo>
                  <a:pt x="653" y="1143"/>
                </a:lnTo>
                <a:lnTo>
                  <a:pt x="643" y="1153"/>
                </a:lnTo>
                <a:lnTo>
                  <a:pt x="628" y="1159"/>
                </a:lnTo>
                <a:lnTo>
                  <a:pt x="610" y="1161"/>
                </a:lnTo>
                <a:lnTo>
                  <a:pt x="330" y="1161"/>
                </a:lnTo>
                <a:lnTo>
                  <a:pt x="322" y="1162"/>
                </a:lnTo>
                <a:lnTo>
                  <a:pt x="315" y="1163"/>
                </a:lnTo>
                <a:lnTo>
                  <a:pt x="258" y="1163"/>
                </a:lnTo>
                <a:lnTo>
                  <a:pt x="258" y="822"/>
                </a:lnTo>
                <a:lnTo>
                  <a:pt x="256" y="805"/>
                </a:lnTo>
                <a:lnTo>
                  <a:pt x="250" y="792"/>
                </a:lnTo>
                <a:lnTo>
                  <a:pt x="239" y="782"/>
                </a:lnTo>
                <a:lnTo>
                  <a:pt x="226" y="777"/>
                </a:lnTo>
                <a:lnTo>
                  <a:pt x="210" y="776"/>
                </a:lnTo>
                <a:lnTo>
                  <a:pt x="193" y="781"/>
                </a:lnTo>
                <a:lnTo>
                  <a:pt x="193" y="781"/>
                </a:lnTo>
                <a:lnTo>
                  <a:pt x="189" y="783"/>
                </a:lnTo>
                <a:lnTo>
                  <a:pt x="180" y="786"/>
                </a:lnTo>
                <a:lnTo>
                  <a:pt x="170" y="790"/>
                </a:lnTo>
                <a:lnTo>
                  <a:pt x="157" y="794"/>
                </a:lnTo>
                <a:lnTo>
                  <a:pt x="143" y="799"/>
                </a:lnTo>
                <a:lnTo>
                  <a:pt x="129" y="802"/>
                </a:lnTo>
                <a:lnTo>
                  <a:pt x="116" y="805"/>
                </a:lnTo>
                <a:lnTo>
                  <a:pt x="104" y="806"/>
                </a:lnTo>
                <a:lnTo>
                  <a:pt x="85" y="804"/>
                </a:lnTo>
                <a:lnTo>
                  <a:pt x="66" y="799"/>
                </a:lnTo>
                <a:lnTo>
                  <a:pt x="50" y="792"/>
                </a:lnTo>
                <a:lnTo>
                  <a:pt x="46" y="789"/>
                </a:lnTo>
                <a:lnTo>
                  <a:pt x="31" y="777"/>
                </a:lnTo>
                <a:lnTo>
                  <a:pt x="19" y="762"/>
                </a:lnTo>
                <a:lnTo>
                  <a:pt x="8" y="745"/>
                </a:lnTo>
                <a:lnTo>
                  <a:pt x="2" y="726"/>
                </a:lnTo>
                <a:lnTo>
                  <a:pt x="0" y="706"/>
                </a:lnTo>
                <a:lnTo>
                  <a:pt x="2" y="686"/>
                </a:lnTo>
                <a:lnTo>
                  <a:pt x="8" y="667"/>
                </a:lnTo>
                <a:lnTo>
                  <a:pt x="19" y="650"/>
                </a:lnTo>
                <a:lnTo>
                  <a:pt x="31" y="635"/>
                </a:lnTo>
                <a:lnTo>
                  <a:pt x="46" y="623"/>
                </a:lnTo>
                <a:lnTo>
                  <a:pt x="50" y="621"/>
                </a:lnTo>
                <a:lnTo>
                  <a:pt x="66" y="613"/>
                </a:lnTo>
                <a:lnTo>
                  <a:pt x="85" y="608"/>
                </a:lnTo>
                <a:lnTo>
                  <a:pt x="104" y="606"/>
                </a:lnTo>
                <a:lnTo>
                  <a:pt x="116" y="607"/>
                </a:lnTo>
                <a:lnTo>
                  <a:pt x="129" y="610"/>
                </a:lnTo>
                <a:lnTo>
                  <a:pt x="143" y="614"/>
                </a:lnTo>
                <a:lnTo>
                  <a:pt x="157" y="618"/>
                </a:lnTo>
                <a:lnTo>
                  <a:pt x="170" y="622"/>
                </a:lnTo>
                <a:lnTo>
                  <a:pt x="180" y="626"/>
                </a:lnTo>
                <a:lnTo>
                  <a:pt x="189" y="629"/>
                </a:lnTo>
                <a:lnTo>
                  <a:pt x="193" y="631"/>
                </a:lnTo>
                <a:lnTo>
                  <a:pt x="193" y="631"/>
                </a:lnTo>
                <a:lnTo>
                  <a:pt x="210" y="636"/>
                </a:lnTo>
                <a:lnTo>
                  <a:pt x="226" y="635"/>
                </a:lnTo>
                <a:lnTo>
                  <a:pt x="239" y="630"/>
                </a:lnTo>
                <a:lnTo>
                  <a:pt x="250" y="621"/>
                </a:lnTo>
                <a:lnTo>
                  <a:pt x="256" y="607"/>
                </a:lnTo>
                <a:lnTo>
                  <a:pt x="258" y="589"/>
                </a:lnTo>
                <a:lnTo>
                  <a:pt x="258" y="249"/>
                </a:lnTo>
                <a:lnTo>
                  <a:pt x="610" y="249"/>
                </a:lnTo>
                <a:lnTo>
                  <a:pt x="628" y="246"/>
                </a:lnTo>
                <a:lnTo>
                  <a:pt x="643" y="240"/>
                </a:lnTo>
                <a:lnTo>
                  <a:pt x="653" y="230"/>
                </a:lnTo>
                <a:lnTo>
                  <a:pt x="658" y="218"/>
                </a:lnTo>
                <a:lnTo>
                  <a:pt x="658" y="203"/>
                </a:lnTo>
                <a:lnTo>
                  <a:pt x="653" y="185"/>
                </a:lnTo>
                <a:lnTo>
                  <a:pt x="652" y="183"/>
                </a:lnTo>
                <a:lnTo>
                  <a:pt x="649" y="176"/>
                </a:lnTo>
                <a:lnTo>
                  <a:pt x="645" y="166"/>
                </a:lnTo>
                <a:lnTo>
                  <a:pt x="641" y="154"/>
                </a:lnTo>
                <a:lnTo>
                  <a:pt x="636" y="139"/>
                </a:lnTo>
                <a:lnTo>
                  <a:pt x="631" y="125"/>
                </a:lnTo>
                <a:lnTo>
                  <a:pt x="628" y="112"/>
                </a:lnTo>
                <a:lnTo>
                  <a:pt x="627" y="100"/>
                </a:lnTo>
                <a:lnTo>
                  <a:pt x="630" y="76"/>
                </a:lnTo>
                <a:lnTo>
                  <a:pt x="638" y="56"/>
                </a:lnTo>
                <a:lnTo>
                  <a:pt x="650" y="37"/>
                </a:lnTo>
                <a:lnTo>
                  <a:pt x="666" y="21"/>
                </a:lnTo>
                <a:lnTo>
                  <a:pt x="685" y="10"/>
                </a:lnTo>
                <a:lnTo>
                  <a:pt x="707" y="2"/>
                </a:lnTo>
                <a:lnTo>
                  <a:pt x="73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29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33BC9E98-F553-7843-AF3E-AD8E811C407F}"/>
              </a:ext>
            </a:extLst>
          </p:cNvPr>
          <p:cNvSpPr>
            <a:spLocks/>
          </p:cNvSpPr>
          <p:nvPr/>
        </p:nvSpPr>
        <p:spPr bwMode="auto">
          <a:xfrm>
            <a:off x="5437177" y="3298825"/>
            <a:ext cx="1908175" cy="1844675"/>
          </a:xfrm>
          <a:custGeom>
            <a:avLst/>
            <a:gdLst>
              <a:gd name="T0" fmla="*/ 642 w 1202"/>
              <a:gd name="T1" fmla="*/ 10 h 1162"/>
              <a:gd name="T2" fmla="*/ 652 w 1202"/>
              <a:gd name="T3" fmla="*/ 64 h 1162"/>
              <a:gd name="T4" fmla="*/ 640 w 1202"/>
              <a:gd name="T5" fmla="*/ 96 h 1162"/>
              <a:gd name="T6" fmla="*/ 626 w 1202"/>
              <a:gd name="T7" fmla="*/ 149 h 1162"/>
              <a:gd name="T8" fmla="*/ 665 w 1202"/>
              <a:gd name="T9" fmla="*/ 227 h 1162"/>
              <a:gd name="T10" fmla="*/ 754 w 1202"/>
              <a:gd name="T11" fmla="*/ 247 h 1162"/>
              <a:gd name="T12" fmla="*/ 822 w 1202"/>
              <a:gd name="T13" fmla="*/ 194 h 1162"/>
              <a:gd name="T14" fmla="*/ 829 w 1202"/>
              <a:gd name="T15" fmla="*/ 124 h 1162"/>
              <a:gd name="T16" fmla="*/ 811 w 1202"/>
              <a:gd name="T17" fmla="*/ 73 h 1162"/>
              <a:gd name="T18" fmla="*/ 803 w 1202"/>
              <a:gd name="T19" fmla="*/ 32 h 1162"/>
              <a:gd name="T20" fmla="*/ 849 w 1202"/>
              <a:gd name="T21" fmla="*/ 0 h 1162"/>
              <a:gd name="T22" fmla="*/ 1200 w 1202"/>
              <a:gd name="T23" fmla="*/ 70 h 1162"/>
              <a:gd name="T24" fmla="*/ 1180 w 1202"/>
              <a:gd name="T25" fmla="*/ 381 h 1162"/>
              <a:gd name="T26" fmla="*/ 1131 w 1202"/>
              <a:gd name="T27" fmla="*/ 381 h 1162"/>
              <a:gd name="T28" fmla="*/ 1087 w 1202"/>
              <a:gd name="T29" fmla="*/ 365 h 1162"/>
              <a:gd name="T30" fmla="*/ 1022 w 1202"/>
              <a:gd name="T31" fmla="*/ 360 h 1162"/>
              <a:gd name="T32" fmla="*/ 953 w 1202"/>
              <a:gd name="T33" fmla="*/ 413 h 1162"/>
              <a:gd name="T34" fmla="*/ 953 w 1202"/>
              <a:gd name="T35" fmla="*/ 501 h 1162"/>
              <a:gd name="T36" fmla="*/ 1022 w 1202"/>
              <a:gd name="T37" fmla="*/ 554 h 1162"/>
              <a:gd name="T38" fmla="*/ 1087 w 1202"/>
              <a:gd name="T39" fmla="*/ 549 h 1162"/>
              <a:gd name="T40" fmla="*/ 1131 w 1202"/>
              <a:gd name="T41" fmla="*/ 533 h 1162"/>
              <a:gd name="T42" fmla="*/ 1175 w 1202"/>
              <a:gd name="T43" fmla="*/ 530 h 1162"/>
              <a:gd name="T44" fmla="*/ 1200 w 1202"/>
              <a:gd name="T45" fmla="*/ 574 h 1162"/>
              <a:gd name="T46" fmla="*/ 1202 w 1202"/>
              <a:gd name="T47" fmla="*/ 913 h 1162"/>
              <a:gd name="T48" fmla="*/ 832 w 1202"/>
              <a:gd name="T49" fmla="*/ 915 h 1162"/>
              <a:gd name="T50" fmla="*/ 801 w 1202"/>
              <a:gd name="T51" fmla="*/ 959 h 1162"/>
              <a:gd name="T52" fmla="*/ 812 w 1202"/>
              <a:gd name="T53" fmla="*/ 989 h 1162"/>
              <a:gd name="T54" fmla="*/ 829 w 1202"/>
              <a:gd name="T55" fmla="*/ 1038 h 1162"/>
              <a:gd name="T56" fmla="*/ 826 w 1202"/>
              <a:gd name="T57" fmla="*/ 1099 h 1162"/>
              <a:gd name="T58" fmla="*/ 787 w 1202"/>
              <a:gd name="T59" fmla="*/ 1146 h 1162"/>
              <a:gd name="T60" fmla="*/ 709 w 1202"/>
              <a:gd name="T61" fmla="*/ 1160 h 1162"/>
              <a:gd name="T62" fmla="*/ 644 w 1202"/>
              <a:gd name="T63" fmla="*/ 1118 h 1162"/>
              <a:gd name="T64" fmla="*/ 626 w 1202"/>
              <a:gd name="T65" fmla="*/ 1062 h 1162"/>
              <a:gd name="T66" fmla="*/ 639 w 1202"/>
              <a:gd name="T67" fmla="*/ 1011 h 1162"/>
              <a:gd name="T68" fmla="*/ 652 w 1202"/>
              <a:gd name="T69" fmla="*/ 977 h 1162"/>
              <a:gd name="T70" fmla="*/ 652 w 1202"/>
              <a:gd name="T71" fmla="*/ 932 h 1162"/>
              <a:gd name="T72" fmla="*/ 329 w 1202"/>
              <a:gd name="T73" fmla="*/ 913 h 1162"/>
              <a:gd name="T74" fmla="*/ 256 w 1202"/>
              <a:gd name="T75" fmla="*/ 558 h 1162"/>
              <a:gd name="T76" fmla="*/ 221 w 1202"/>
              <a:gd name="T77" fmla="*/ 527 h 1162"/>
              <a:gd name="T78" fmla="*/ 182 w 1202"/>
              <a:gd name="T79" fmla="*/ 536 h 1162"/>
              <a:gd name="T80" fmla="*/ 131 w 1202"/>
              <a:gd name="T81" fmla="*/ 553 h 1162"/>
              <a:gd name="T82" fmla="*/ 58 w 1202"/>
              <a:gd name="T83" fmla="*/ 547 h 1162"/>
              <a:gd name="T84" fmla="*/ 3 w 1202"/>
              <a:gd name="T85" fmla="*/ 480 h 1162"/>
              <a:gd name="T86" fmla="*/ 24 w 1202"/>
              <a:gd name="T87" fmla="*/ 394 h 1162"/>
              <a:gd name="T88" fmla="*/ 104 w 1202"/>
              <a:gd name="T89" fmla="*/ 357 h 1162"/>
              <a:gd name="T90" fmla="*/ 159 w 1202"/>
              <a:gd name="T91" fmla="*/ 370 h 1162"/>
              <a:gd name="T92" fmla="*/ 193 w 1202"/>
              <a:gd name="T93" fmla="*/ 382 h 1162"/>
              <a:gd name="T94" fmla="*/ 249 w 1202"/>
              <a:gd name="T95" fmla="*/ 372 h 1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202" h="1162">
                <a:moveTo>
                  <a:pt x="258" y="0"/>
                </a:moveTo>
                <a:lnTo>
                  <a:pt x="610" y="0"/>
                </a:lnTo>
                <a:lnTo>
                  <a:pt x="627" y="3"/>
                </a:lnTo>
                <a:lnTo>
                  <a:pt x="642" y="10"/>
                </a:lnTo>
                <a:lnTo>
                  <a:pt x="652" y="19"/>
                </a:lnTo>
                <a:lnTo>
                  <a:pt x="657" y="32"/>
                </a:lnTo>
                <a:lnTo>
                  <a:pt x="657" y="47"/>
                </a:lnTo>
                <a:lnTo>
                  <a:pt x="652" y="64"/>
                </a:lnTo>
                <a:lnTo>
                  <a:pt x="651" y="67"/>
                </a:lnTo>
                <a:lnTo>
                  <a:pt x="648" y="73"/>
                </a:lnTo>
                <a:lnTo>
                  <a:pt x="644" y="83"/>
                </a:lnTo>
                <a:lnTo>
                  <a:pt x="640" y="96"/>
                </a:lnTo>
                <a:lnTo>
                  <a:pt x="635" y="109"/>
                </a:lnTo>
                <a:lnTo>
                  <a:pt x="630" y="124"/>
                </a:lnTo>
                <a:lnTo>
                  <a:pt x="627" y="138"/>
                </a:lnTo>
                <a:lnTo>
                  <a:pt x="626" y="149"/>
                </a:lnTo>
                <a:lnTo>
                  <a:pt x="629" y="173"/>
                </a:lnTo>
                <a:lnTo>
                  <a:pt x="637" y="194"/>
                </a:lnTo>
                <a:lnTo>
                  <a:pt x="649" y="212"/>
                </a:lnTo>
                <a:lnTo>
                  <a:pt x="665" y="227"/>
                </a:lnTo>
                <a:lnTo>
                  <a:pt x="684" y="240"/>
                </a:lnTo>
                <a:lnTo>
                  <a:pt x="706" y="247"/>
                </a:lnTo>
                <a:lnTo>
                  <a:pt x="729" y="250"/>
                </a:lnTo>
                <a:lnTo>
                  <a:pt x="754" y="247"/>
                </a:lnTo>
                <a:lnTo>
                  <a:pt x="775" y="240"/>
                </a:lnTo>
                <a:lnTo>
                  <a:pt x="794" y="227"/>
                </a:lnTo>
                <a:lnTo>
                  <a:pt x="811" y="212"/>
                </a:lnTo>
                <a:lnTo>
                  <a:pt x="822" y="194"/>
                </a:lnTo>
                <a:lnTo>
                  <a:pt x="830" y="173"/>
                </a:lnTo>
                <a:lnTo>
                  <a:pt x="833" y="149"/>
                </a:lnTo>
                <a:lnTo>
                  <a:pt x="832" y="138"/>
                </a:lnTo>
                <a:lnTo>
                  <a:pt x="829" y="124"/>
                </a:lnTo>
                <a:lnTo>
                  <a:pt x="825" y="109"/>
                </a:lnTo>
                <a:lnTo>
                  <a:pt x="820" y="96"/>
                </a:lnTo>
                <a:lnTo>
                  <a:pt x="815" y="83"/>
                </a:lnTo>
                <a:lnTo>
                  <a:pt x="811" y="73"/>
                </a:lnTo>
                <a:lnTo>
                  <a:pt x="808" y="67"/>
                </a:lnTo>
                <a:lnTo>
                  <a:pt x="807" y="64"/>
                </a:lnTo>
                <a:lnTo>
                  <a:pt x="801" y="47"/>
                </a:lnTo>
                <a:lnTo>
                  <a:pt x="803" y="32"/>
                </a:lnTo>
                <a:lnTo>
                  <a:pt x="808" y="19"/>
                </a:lnTo>
                <a:lnTo>
                  <a:pt x="818" y="10"/>
                </a:lnTo>
                <a:lnTo>
                  <a:pt x="832" y="3"/>
                </a:lnTo>
                <a:lnTo>
                  <a:pt x="849" y="0"/>
                </a:lnTo>
                <a:lnTo>
                  <a:pt x="1202" y="0"/>
                </a:lnTo>
                <a:lnTo>
                  <a:pt x="1202" y="55"/>
                </a:lnTo>
                <a:lnTo>
                  <a:pt x="1201" y="63"/>
                </a:lnTo>
                <a:lnTo>
                  <a:pt x="1200" y="70"/>
                </a:lnTo>
                <a:lnTo>
                  <a:pt x="1200" y="340"/>
                </a:lnTo>
                <a:lnTo>
                  <a:pt x="1198" y="358"/>
                </a:lnTo>
                <a:lnTo>
                  <a:pt x="1190" y="372"/>
                </a:lnTo>
                <a:lnTo>
                  <a:pt x="1180" y="381"/>
                </a:lnTo>
                <a:lnTo>
                  <a:pt x="1167" y="386"/>
                </a:lnTo>
                <a:lnTo>
                  <a:pt x="1152" y="387"/>
                </a:lnTo>
                <a:lnTo>
                  <a:pt x="1134" y="382"/>
                </a:lnTo>
                <a:lnTo>
                  <a:pt x="1131" y="381"/>
                </a:lnTo>
                <a:lnTo>
                  <a:pt x="1124" y="378"/>
                </a:lnTo>
                <a:lnTo>
                  <a:pt x="1114" y="374"/>
                </a:lnTo>
                <a:lnTo>
                  <a:pt x="1101" y="370"/>
                </a:lnTo>
                <a:lnTo>
                  <a:pt x="1087" y="365"/>
                </a:lnTo>
                <a:lnTo>
                  <a:pt x="1072" y="361"/>
                </a:lnTo>
                <a:lnTo>
                  <a:pt x="1058" y="358"/>
                </a:lnTo>
                <a:lnTo>
                  <a:pt x="1046" y="357"/>
                </a:lnTo>
                <a:lnTo>
                  <a:pt x="1022" y="360"/>
                </a:lnTo>
                <a:lnTo>
                  <a:pt x="1000" y="367"/>
                </a:lnTo>
                <a:lnTo>
                  <a:pt x="981" y="379"/>
                </a:lnTo>
                <a:lnTo>
                  <a:pt x="965" y="394"/>
                </a:lnTo>
                <a:lnTo>
                  <a:pt x="953" y="413"/>
                </a:lnTo>
                <a:lnTo>
                  <a:pt x="945" y="434"/>
                </a:lnTo>
                <a:lnTo>
                  <a:pt x="942" y="456"/>
                </a:lnTo>
                <a:lnTo>
                  <a:pt x="945" y="480"/>
                </a:lnTo>
                <a:lnTo>
                  <a:pt x="953" y="501"/>
                </a:lnTo>
                <a:lnTo>
                  <a:pt x="965" y="520"/>
                </a:lnTo>
                <a:lnTo>
                  <a:pt x="981" y="535"/>
                </a:lnTo>
                <a:lnTo>
                  <a:pt x="1000" y="547"/>
                </a:lnTo>
                <a:lnTo>
                  <a:pt x="1022" y="554"/>
                </a:lnTo>
                <a:lnTo>
                  <a:pt x="1046" y="557"/>
                </a:lnTo>
                <a:lnTo>
                  <a:pt x="1058" y="556"/>
                </a:lnTo>
                <a:lnTo>
                  <a:pt x="1072" y="553"/>
                </a:lnTo>
                <a:lnTo>
                  <a:pt x="1087" y="549"/>
                </a:lnTo>
                <a:lnTo>
                  <a:pt x="1101" y="544"/>
                </a:lnTo>
                <a:lnTo>
                  <a:pt x="1114" y="540"/>
                </a:lnTo>
                <a:lnTo>
                  <a:pt x="1124" y="536"/>
                </a:lnTo>
                <a:lnTo>
                  <a:pt x="1131" y="533"/>
                </a:lnTo>
                <a:lnTo>
                  <a:pt x="1134" y="532"/>
                </a:lnTo>
                <a:lnTo>
                  <a:pt x="1150" y="528"/>
                </a:lnTo>
                <a:lnTo>
                  <a:pt x="1163" y="527"/>
                </a:lnTo>
                <a:lnTo>
                  <a:pt x="1175" y="530"/>
                </a:lnTo>
                <a:lnTo>
                  <a:pt x="1185" y="536"/>
                </a:lnTo>
                <a:lnTo>
                  <a:pt x="1193" y="546"/>
                </a:lnTo>
                <a:lnTo>
                  <a:pt x="1198" y="558"/>
                </a:lnTo>
                <a:lnTo>
                  <a:pt x="1200" y="574"/>
                </a:lnTo>
                <a:lnTo>
                  <a:pt x="1200" y="844"/>
                </a:lnTo>
                <a:lnTo>
                  <a:pt x="1201" y="851"/>
                </a:lnTo>
                <a:lnTo>
                  <a:pt x="1202" y="859"/>
                </a:lnTo>
                <a:lnTo>
                  <a:pt x="1202" y="913"/>
                </a:lnTo>
                <a:lnTo>
                  <a:pt x="1130" y="913"/>
                </a:lnTo>
                <a:lnTo>
                  <a:pt x="1129" y="913"/>
                </a:lnTo>
                <a:lnTo>
                  <a:pt x="849" y="913"/>
                </a:lnTo>
                <a:lnTo>
                  <a:pt x="832" y="915"/>
                </a:lnTo>
                <a:lnTo>
                  <a:pt x="818" y="922"/>
                </a:lnTo>
                <a:lnTo>
                  <a:pt x="808" y="932"/>
                </a:lnTo>
                <a:lnTo>
                  <a:pt x="803" y="945"/>
                </a:lnTo>
                <a:lnTo>
                  <a:pt x="801" y="959"/>
                </a:lnTo>
                <a:lnTo>
                  <a:pt x="807" y="977"/>
                </a:lnTo>
                <a:lnTo>
                  <a:pt x="808" y="977"/>
                </a:lnTo>
                <a:lnTo>
                  <a:pt x="809" y="981"/>
                </a:lnTo>
                <a:lnTo>
                  <a:pt x="812" y="989"/>
                </a:lnTo>
                <a:lnTo>
                  <a:pt x="816" y="999"/>
                </a:lnTo>
                <a:lnTo>
                  <a:pt x="821" y="1011"/>
                </a:lnTo>
                <a:lnTo>
                  <a:pt x="825" y="1024"/>
                </a:lnTo>
                <a:lnTo>
                  <a:pt x="829" y="1038"/>
                </a:lnTo>
                <a:lnTo>
                  <a:pt x="832" y="1051"/>
                </a:lnTo>
                <a:lnTo>
                  <a:pt x="833" y="1062"/>
                </a:lnTo>
                <a:lnTo>
                  <a:pt x="831" y="1080"/>
                </a:lnTo>
                <a:lnTo>
                  <a:pt x="826" y="1099"/>
                </a:lnTo>
                <a:lnTo>
                  <a:pt x="818" y="1114"/>
                </a:lnTo>
                <a:lnTo>
                  <a:pt x="815" y="1118"/>
                </a:lnTo>
                <a:lnTo>
                  <a:pt x="803" y="1133"/>
                </a:lnTo>
                <a:lnTo>
                  <a:pt x="787" y="1146"/>
                </a:lnTo>
                <a:lnTo>
                  <a:pt x="770" y="1155"/>
                </a:lnTo>
                <a:lnTo>
                  <a:pt x="751" y="1160"/>
                </a:lnTo>
                <a:lnTo>
                  <a:pt x="729" y="1162"/>
                </a:lnTo>
                <a:lnTo>
                  <a:pt x="709" y="1160"/>
                </a:lnTo>
                <a:lnTo>
                  <a:pt x="689" y="1155"/>
                </a:lnTo>
                <a:lnTo>
                  <a:pt x="672" y="1146"/>
                </a:lnTo>
                <a:lnTo>
                  <a:pt x="657" y="1133"/>
                </a:lnTo>
                <a:lnTo>
                  <a:pt x="644" y="1118"/>
                </a:lnTo>
                <a:lnTo>
                  <a:pt x="642" y="1114"/>
                </a:lnTo>
                <a:lnTo>
                  <a:pt x="633" y="1099"/>
                </a:lnTo>
                <a:lnTo>
                  <a:pt x="628" y="1080"/>
                </a:lnTo>
                <a:lnTo>
                  <a:pt x="626" y="1062"/>
                </a:lnTo>
                <a:lnTo>
                  <a:pt x="627" y="1051"/>
                </a:lnTo>
                <a:lnTo>
                  <a:pt x="630" y="1038"/>
                </a:lnTo>
                <a:lnTo>
                  <a:pt x="635" y="1024"/>
                </a:lnTo>
                <a:lnTo>
                  <a:pt x="639" y="1011"/>
                </a:lnTo>
                <a:lnTo>
                  <a:pt x="643" y="999"/>
                </a:lnTo>
                <a:lnTo>
                  <a:pt x="648" y="989"/>
                </a:lnTo>
                <a:lnTo>
                  <a:pt x="651" y="981"/>
                </a:lnTo>
                <a:lnTo>
                  <a:pt x="652" y="977"/>
                </a:lnTo>
                <a:lnTo>
                  <a:pt x="653" y="977"/>
                </a:lnTo>
                <a:lnTo>
                  <a:pt x="657" y="959"/>
                </a:lnTo>
                <a:lnTo>
                  <a:pt x="657" y="945"/>
                </a:lnTo>
                <a:lnTo>
                  <a:pt x="652" y="932"/>
                </a:lnTo>
                <a:lnTo>
                  <a:pt x="642" y="922"/>
                </a:lnTo>
                <a:lnTo>
                  <a:pt x="627" y="915"/>
                </a:lnTo>
                <a:lnTo>
                  <a:pt x="609" y="913"/>
                </a:lnTo>
                <a:lnTo>
                  <a:pt x="329" y="913"/>
                </a:lnTo>
                <a:lnTo>
                  <a:pt x="329" y="913"/>
                </a:lnTo>
                <a:lnTo>
                  <a:pt x="258" y="913"/>
                </a:lnTo>
                <a:lnTo>
                  <a:pt x="258" y="574"/>
                </a:lnTo>
                <a:lnTo>
                  <a:pt x="256" y="558"/>
                </a:lnTo>
                <a:lnTo>
                  <a:pt x="252" y="546"/>
                </a:lnTo>
                <a:lnTo>
                  <a:pt x="244" y="536"/>
                </a:lnTo>
                <a:lnTo>
                  <a:pt x="233" y="530"/>
                </a:lnTo>
                <a:lnTo>
                  <a:pt x="221" y="527"/>
                </a:lnTo>
                <a:lnTo>
                  <a:pt x="208" y="528"/>
                </a:lnTo>
                <a:lnTo>
                  <a:pt x="193" y="532"/>
                </a:lnTo>
                <a:lnTo>
                  <a:pt x="190" y="533"/>
                </a:lnTo>
                <a:lnTo>
                  <a:pt x="182" y="536"/>
                </a:lnTo>
                <a:lnTo>
                  <a:pt x="172" y="540"/>
                </a:lnTo>
                <a:lnTo>
                  <a:pt x="159" y="544"/>
                </a:lnTo>
                <a:lnTo>
                  <a:pt x="145" y="549"/>
                </a:lnTo>
                <a:lnTo>
                  <a:pt x="131" y="553"/>
                </a:lnTo>
                <a:lnTo>
                  <a:pt x="116" y="556"/>
                </a:lnTo>
                <a:lnTo>
                  <a:pt x="104" y="557"/>
                </a:lnTo>
                <a:lnTo>
                  <a:pt x="81" y="554"/>
                </a:lnTo>
                <a:lnTo>
                  <a:pt x="58" y="547"/>
                </a:lnTo>
                <a:lnTo>
                  <a:pt x="39" y="535"/>
                </a:lnTo>
                <a:lnTo>
                  <a:pt x="24" y="520"/>
                </a:lnTo>
                <a:lnTo>
                  <a:pt x="11" y="501"/>
                </a:lnTo>
                <a:lnTo>
                  <a:pt x="3" y="480"/>
                </a:lnTo>
                <a:lnTo>
                  <a:pt x="0" y="456"/>
                </a:lnTo>
                <a:lnTo>
                  <a:pt x="3" y="434"/>
                </a:lnTo>
                <a:lnTo>
                  <a:pt x="11" y="413"/>
                </a:lnTo>
                <a:lnTo>
                  <a:pt x="24" y="394"/>
                </a:lnTo>
                <a:lnTo>
                  <a:pt x="39" y="379"/>
                </a:lnTo>
                <a:lnTo>
                  <a:pt x="58" y="367"/>
                </a:lnTo>
                <a:lnTo>
                  <a:pt x="81" y="360"/>
                </a:lnTo>
                <a:lnTo>
                  <a:pt x="104" y="357"/>
                </a:lnTo>
                <a:lnTo>
                  <a:pt x="116" y="358"/>
                </a:lnTo>
                <a:lnTo>
                  <a:pt x="131" y="361"/>
                </a:lnTo>
                <a:lnTo>
                  <a:pt x="145" y="365"/>
                </a:lnTo>
                <a:lnTo>
                  <a:pt x="159" y="370"/>
                </a:lnTo>
                <a:lnTo>
                  <a:pt x="172" y="374"/>
                </a:lnTo>
                <a:lnTo>
                  <a:pt x="182" y="378"/>
                </a:lnTo>
                <a:lnTo>
                  <a:pt x="190" y="381"/>
                </a:lnTo>
                <a:lnTo>
                  <a:pt x="193" y="382"/>
                </a:lnTo>
                <a:lnTo>
                  <a:pt x="210" y="387"/>
                </a:lnTo>
                <a:lnTo>
                  <a:pt x="225" y="386"/>
                </a:lnTo>
                <a:lnTo>
                  <a:pt x="238" y="381"/>
                </a:lnTo>
                <a:lnTo>
                  <a:pt x="249" y="372"/>
                </a:lnTo>
                <a:lnTo>
                  <a:pt x="256" y="358"/>
                </a:lnTo>
                <a:lnTo>
                  <a:pt x="258" y="340"/>
                </a:lnTo>
                <a:lnTo>
                  <a:pt x="25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29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8" name="Freeform 10">
            <a:extLst>
              <a:ext uri="{FF2B5EF4-FFF2-40B4-BE49-F238E27FC236}">
                <a16:creationId xmlns:a16="http://schemas.microsoft.com/office/drawing/2014/main" id="{F5250108-55E8-B248-ADFB-D85D233701C2}"/>
              </a:ext>
            </a:extLst>
          </p:cNvPr>
          <p:cNvSpPr>
            <a:spLocks/>
          </p:cNvSpPr>
          <p:nvPr/>
        </p:nvSpPr>
        <p:spPr bwMode="auto">
          <a:xfrm>
            <a:off x="7329477" y="1831975"/>
            <a:ext cx="1909763" cy="1847850"/>
          </a:xfrm>
          <a:custGeom>
            <a:avLst/>
            <a:gdLst>
              <a:gd name="T0" fmla="*/ 385 w 1203"/>
              <a:gd name="T1" fmla="*/ 10 h 1164"/>
              <a:gd name="T2" fmla="*/ 396 w 1203"/>
              <a:gd name="T3" fmla="*/ 63 h 1164"/>
              <a:gd name="T4" fmla="*/ 382 w 1203"/>
              <a:gd name="T5" fmla="*/ 96 h 1164"/>
              <a:gd name="T6" fmla="*/ 370 w 1203"/>
              <a:gd name="T7" fmla="*/ 150 h 1164"/>
              <a:gd name="T8" fmla="*/ 409 w 1203"/>
              <a:gd name="T9" fmla="*/ 228 h 1164"/>
              <a:gd name="T10" fmla="*/ 496 w 1203"/>
              <a:gd name="T11" fmla="*/ 248 h 1164"/>
              <a:gd name="T12" fmla="*/ 566 w 1203"/>
              <a:gd name="T13" fmla="*/ 194 h 1164"/>
              <a:gd name="T14" fmla="*/ 573 w 1203"/>
              <a:gd name="T15" fmla="*/ 125 h 1164"/>
              <a:gd name="T16" fmla="*/ 554 w 1203"/>
              <a:gd name="T17" fmla="*/ 74 h 1164"/>
              <a:gd name="T18" fmla="*/ 546 w 1203"/>
              <a:gd name="T19" fmla="*/ 32 h 1164"/>
              <a:gd name="T20" fmla="*/ 593 w 1203"/>
              <a:gd name="T21" fmla="*/ 0 h 1164"/>
              <a:gd name="T22" fmla="*/ 952 w 1203"/>
              <a:gd name="T23" fmla="*/ 369 h 1164"/>
              <a:gd name="T24" fmla="*/ 996 w 1203"/>
              <a:gd name="T25" fmla="*/ 387 h 1164"/>
              <a:gd name="T26" fmla="*/ 1031 w 1203"/>
              <a:gd name="T27" fmla="*/ 375 h 1164"/>
              <a:gd name="T28" fmla="*/ 1088 w 1203"/>
              <a:gd name="T29" fmla="*/ 359 h 1164"/>
              <a:gd name="T30" fmla="*/ 1164 w 1203"/>
              <a:gd name="T31" fmla="*/ 380 h 1164"/>
              <a:gd name="T32" fmla="*/ 1203 w 1203"/>
              <a:gd name="T33" fmla="*/ 457 h 1164"/>
              <a:gd name="T34" fmla="*/ 1164 w 1203"/>
              <a:gd name="T35" fmla="*/ 536 h 1164"/>
              <a:gd name="T36" fmla="*/ 1088 w 1203"/>
              <a:gd name="T37" fmla="*/ 557 h 1164"/>
              <a:gd name="T38" fmla="*/ 1031 w 1203"/>
              <a:gd name="T39" fmla="*/ 541 h 1164"/>
              <a:gd name="T40" fmla="*/ 996 w 1203"/>
              <a:gd name="T41" fmla="*/ 529 h 1164"/>
              <a:gd name="T42" fmla="*/ 952 w 1203"/>
              <a:gd name="T43" fmla="*/ 547 h 1164"/>
              <a:gd name="T44" fmla="*/ 593 w 1203"/>
              <a:gd name="T45" fmla="*/ 914 h 1164"/>
              <a:gd name="T46" fmla="*/ 546 w 1203"/>
              <a:gd name="T47" fmla="*/ 946 h 1164"/>
              <a:gd name="T48" fmla="*/ 552 w 1203"/>
              <a:gd name="T49" fmla="*/ 983 h 1164"/>
              <a:gd name="T50" fmla="*/ 569 w 1203"/>
              <a:gd name="T51" fmla="*/ 1026 h 1164"/>
              <a:gd name="T52" fmla="*/ 575 w 1203"/>
              <a:gd name="T53" fmla="*/ 1082 h 1164"/>
              <a:gd name="T54" fmla="*/ 546 w 1203"/>
              <a:gd name="T55" fmla="*/ 1135 h 1164"/>
              <a:gd name="T56" fmla="*/ 473 w 1203"/>
              <a:gd name="T57" fmla="*/ 1164 h 1164"/>
              <a:gd name="T58" fmla="*/ 400 w 1203"/>
              <a:gd name="T59" fmla="*/ 1135 h 1164"/>
              <a:gd name="T60" fmla="*/ 371 w 1203"/>
              <a:gd name="T61" fmla="*/ 1082 h 1164"/>
              <a:gd name="T62" fmla="*/ 377 w 1203"/>
              <a:gd name="T63" fmla="*/ 1026 h 1164"/>
              <a:gd name="T64" fmla="*/ 393 w 1203"/>
              <a:gd name="T65" fmla="*/ 983 h 1164"/>
              <a:gd name="T66" fmla="*/ 401 w 1203"/>
              <a:gd name="T67" fmla="*/ 946 h 1164"/>
              <a:gd name="T68" fmla="*/ 353 w 1203"/>
              <a:gd name="T69" fmla="*/ 914 h 1164"/>
              <a:gd name="T70" fmla="*/ 3 w 1203"/>
              <a:gd name="T71" fmla="*/ 845 h 1164"/>
              <a:gd name="T72" fmla="*/ 17 w 1203"/>
              <a:gd name="T73" fmla="*/ 537 h 1164"/>
              <a:gd name="T74" fmla="*/ 68 w 1203"/>
              <a:gd name="T75" fmla="*/ 533 h 1164"/>
              <a:gd name="T76" fmla="*/ 101 w 1203"/>
              <a:gd name="T77" fmla="*/ 545 h 1164"/>
              <a:gd name="T78" fmla="*/ 156 w 1203"/>
              <a:gd name="T79" fmla="*/ 558 h 1164"/>
              <a:gd name="T80" fmla="*/ 238 w 1203"/>
              <a:gd name="T81" fmla="*/ 520 h 1164"/>
              <a:gd name="T82" fmla="*/ 257 w 1203"/>
              <a:gd name="T83" fmla="*/ 435 h 1164"/>
              <a:gd name="T84" fmla="*/ 202 w 1203"/>
              <a:gd name="T85" fmla="*/ 368 h 1164"/>
              <a:gd name="T86" fmla="*/ 130 w 1203"/>
              <a:gd name="T87" fmla="*/ 362 h 1164"/>
              <a:gd name="T88" fmla="*/ 78 w 1203"/>
              <a:gd name="T89" fmla="*/ 379 h 1164"/>
              <a:gd name="T90" fmla="*/ 39 w 1203"/>
              <a:gd name="T91" fmla="*/ 388 h 1164"/>
              <a:gd name="T92" fmla="*/ 4 w 1203"/>
              <a:gd name="T93" fmla="*/ 357 h 1164"/>
              <a:gd name="T94" fmla="*/ 5 w 1203"/>
              <a:gd name="T95" fmla="*/ 57 h 1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203" h="1164">
                <a:moveTo>
                  <a:pt x="3" y="0"/>
                </a:moveTo>
                <a:lnTo>
                  <a:pt x="353" y="0"/>
                </a:lnTo>
                <a:lnTo>
                  <a:pt x="371" y="2"/>
                </a:lnTo>
                <a:lnTo>
                  <a:pt x="385" y="10"/>
                </a:lnTo>
                <a:lnTo>
                  <a:pt x="395" y="19"/>
                </a:lnTo>
                <a:lnTo>
                  <a:pt x="401" y="32"/>
                </a:lnTo>
                <a:lnTo>
                  <a:pt x="401" y="47"/>
                </a:lnTo>
                <a:lnTo>
                  <a:pt x="396" y="63"/>
                </a:lnTo>
                <a:lnTo>
                  <a:pt x="395" y="66"/>
                </a:lnTo>
                <a:lnTo>
                  <a:pt x="391" y="74"/>
                </a:lnTo>
                <a:lnTo>
                  <a:pt x="387" y="84"/>
                </a:lnTo>
                <a:lnTo>
                  <a:pt x="382" y="96"/>
                </a:lnTo>
                <a:lnTo>
                  <a:pt x="378" y="110"/>
                </a:lnTo>
                <a:lnTo>
                  <a:pt x="374" y="125"/>
                </a:lnTo>
                <a:lnTo>
                  <a:pt x="371" y="138"/>
                </a:lnTo>
                <a:lnTo>
                  <a:pt x="370" y="150"/>
                </a:lnTo>
                <a:lnTo>
                  <a:pt x="372" y="172"/>
                </a:lnTo>
                <a:lnTo>
                  <a:pt x="380" y="194"/>
                </a:lnTo>
                <a:lnTo>
                  <a:pt x="392" y="212"/>
                </a:lnTo>
                <a:lnTo>
                  <a:pt x="409" y="228"/>
                </a:lnTo>
                <a:lnTo>
                  <a:pt x="428" y="240"/>
                </a:lnTo>
                <a:lnTo>
                  <a:pt x="449" y="248"/>
                </a:lnTo>
                <a:lnTo>
                  <a:pt x="473" y="250"/>
                </a:lnTo>
                <a:lnTo>
                  <a:pt x="496" y="248"/>
                </a:lnTo>
                <a:lnTo>
                  <a:pt x="519" y="240"/>
                </a:lnTo>
                <a:lnTo>
                  <a:pt x="538" y="228"/>
                </a:lnTo>
                <a:lnTo>
                  <a:pt x="553" y="212"/>
                </a:lnTo>
                <a:lnTo>
                  <a:pt x="566" y="194"/>
                </a:lnTo>
                <a:lnTo>
                  <a:pt x="574" y="172"/>
                </a:lnTo>
                <a:lnTo>
                  <a:pt x="577" y="150"/>
                </a:lnTo>
                <a:lnTo>
                  <a:pt x="576" y="138"/>
                </a:lnTo>
                <a:lnTo>
                  <a:pt x="573" y="125"/>
                </a:lnTo>
                <a:lnTo>
                  <a:pt x="569" y="110"/>
                </a:lnTo>
                <a:lnTo>
                  <a:pt x="564" y="96"/>
                </a:lnTo>
                <a:lnTo>
                  <a:pt x="558" y="84"/>
                </a:lnTo>
                <a:lnTo>
                  <a:pt x="554" y="74"/>
                </a:lnTo>
                <a:lnTo>
                  <a:pt x="551" y="66"/>
                </a:lnTo>
                <a:lnTo>
                  <a:pt x="550" y="63"/>
                </a:lnTo>
                <a:lnTo>
                  <a:pt x="545" y="47"/>
                </a:lnTo>
                <a:lnTo>
                  <a:pt x="546" y="32"/>
                </a:lnTo>
                <a:lnTo>
                  <a:pt x="551" y="19"/>
                </a:lnTo>
                <a:lnTo>
                  <a:pt x="561" y="10"/>
                </a:lnTo>
                <a:lnTo>
                  <a:pt x="576" y="2"/>
                </a:lnTo>
                <a:lnTo>
                  <a:pt x="593" y="0"/>
                </a:lnTo>
                <a:lnTo>
                  <a:pt x="945" y="0"/>
                </a:lnTo>
                <a:lnTo>
                  <a:pt x="945" y="341"/>
                </a:lnTo>
                <a:lnTo>
                  <a:pt x="947" y="357"/>
                </a:lnTo>
                <a:lnTo>
                  <a:pt x="952" y="369"/>
                </a:lnTo>
                <a:lnTo>
                  <a:pt x="960" y="378"/>
                </a:lnTo>
                <a:lnTo>
                  <a:pt x="970" y="385"/>
                </a:lnTo>
                <a:lnTo>
                  <a:pt x="982" y="388"/>
                </a:lnTo>
                <a:lnTo>
                  <a:pt x="996" y="387"/>
                </a:lnTo>
                <a:lnTo>
                  <a:pt x="1012" y="383"/>
                </a:lnTo>
                <a:lnTo>
                  <a:pt x="1014" y="382"/>
                </a:lnTo>
                <a:lnTo>
                  <a:pt x="1021" y="379"/>
                </a:lnTo>
                <a:lnTo>
                  <a:pt x="1031" y="375"/>
                </a:lnTo>
                <a:lnTo>
                  <a:pt x="1044" y="370"/>
                </a:lnTo>
                <a:lnTo>
                  <a:pt x="1058" y="366"/>
                </a:lnTo>
                <a:lnTo>
                  <a:pt x="1074" y="362"/>
                </a:lnTo>
                <a:lnTo>
                  <a:pt x="1088" y="359"/>
                </a:lnTo>
                <a:lnTo>
                  <a:pt x="1100" y="358"/>
                </a:lnTo>
                <a:lnTo>
                  <a:pt x="1124" y="361"/>
                </a:lnTo>
                <a:lnTo>
                  <a:pt x="1145" y="368"/>
                </a:lnTo>
                <a:lnTo>
                  <a:pt x="1164" y="380"/>
                </a:lnTo>
                <a:lnTo>
                  <a:pt x="1181" y="395"/>
                </a:lnTo>
                <a:lnTo>
                  <a:pt x="1193" y="414"/>
                </a:lnTo>
                <a:lnTo>
                  <a:pt x="1201" y="435"/>
                </a:lnTo>
                <a:lnTo>
                  <a:pt x="1203" y="457"/>
                </a:lnTo>
                <a:lnTo>
                  <a:pt x="1201" y="481"/>
                </a:lnTo>
                <a:lnTo>
                  <a:pt x="1193" y="502"/>
                </a:lnTo>
                <a:lnTo>
                  <a:pt x="1181" y="520"/>
                </a:lnTo>
                <a:lnTo>
                  <a:pt x="1164" y="536"/>
                </a:lnTo>
                <a:lnTo>
                  <a:pt x="1145" y="548"/>
                </a:lnTo>
                <a:lnTo>
                  <a:pt x="1124" y="555"/>
                </a:lnTo>
                <a:lnTo>
                  <a:pt x="1100" y="558"/>
                </a:lnTo>
                <a:lnTo>
                  <a:pt x="1088" y="557"/>
                </a:lnTo>
                <a:lnTo>
                  <a:pt x="1074" y="554"/>
                </a:lnTo>
                <a:lnTo>
                  <a:pt x="1058" y="550"/>
                </a:lnTo>
                <a:lnTo>
                  <a:pt x="1044" y="545"/>
                </a:lnTo>
                <a:lnTo>
                  <a:pt x="1031" y="541"/>
                </a:lnTo>
                <a:lnTo>
                  <a:pt x="1021" y="537"/>
                </a:lnTo>
                <a:lnTo>
                  <a:pt x="1014" y="534"/>
                </a:lnTo>
                <a:lnTo>
                  <a:pt x="1012" y="533"/>
                </a:lnTo>
                <a:lnTo>
                  <a:pt x="996" y="529"/>
                </a:lnTo>
                <a:lnTo>
                  <a:pt x="982" y="528"/>
                </a:lnTo>
                <a:lnTo>
                  <a:pt x="970" y="531"/>
                </a:lnTo>
                <a:lnTo>
                  <a:pt x="960" y="537"/>
                </a:lnTo>
                <a:lnTo>
                  <a:pt x="952" y="547"/>
                </a:lnTo>
                <a:lnTo>
                  <a:pt x="947" y="559"/>
                </a:lnTo>
                <a:lnTo>
                  <a:pt x="945" y="574"/>
                </a:lnTo>
                <a:lnTo>
                  <a:pt x="945" y="914"/>
                </a:lnTo>
                <a:lnTo>
                  <a:pt x="593" y="914"/>
                </a:lnTo>
                <a:lnTo>
                  <a:pt x="576" y="917"/>
                </a:lnTo>
                <a:lnTo>
                  <a:pt x="561" y="923"/>
                </a:lnTo>
                <a:lnTo>
                  <a:pt x="551" y="934"/>
                </a:lnTo>
                <a:lnTo>
                  <a:pt x="546" y="946"/>
                </a:lnTo>
                <a:lnTo>
                  <a:pt x="545" y="961"/>
                </a:lnTo>
                <a:lnTo>
                  <a:pt x="550" y="977"/>
                </a:lnTo>
                <a:lnTo>
                  <a:pt x="550" y="978"/>
                </a:lnTo>
                <a:lnTo>
                  <a:pt x="552" y="983"/>
                </a:lnTo>
                <a:lnTo>
                  <a:pt x="555" y="990"/>
                </a:lnTo>
                <a:lnTo>
                  <a:pt x="559" y="1000"/>
                </a:lnTo>
                <a:lnTo>
                  <a:pt x="565" y="1013"/>
                </a:lnTo>
                <a:lnTo>
                  <a:pt x="569" y="1026"/>
                </a:lnTo>
                <a:lnTo>
                  <a:pt x="573" y="1040"/>
                </a:lnTo>
                <a:lnTo>
                  <a:pt x="576" y="1053"/>
                </a:lnTo>
                <a:lnTo>
                  <a:pt x="577" y="1064"/>
                </a:lnTo>
                <a:lnTo>
                  <a:pt x="575" y="1082"/>
                </a:lnTo>
                <a:lnTo>
                  <a:pt x="570" y="1100"/>
                </a:lnTo>
                <a:lnTo>
                  <a:pt x="561" y="1116"/>
                </a:lnTo>
                <a:lnTo>
                  <a:pt x="558" y="1120"/>
                </a:lnTo>
                <a:lnTo>
                  <a:pt x="546" y="1135"/>
                </a:lnTo>
                <a:lnTo>
                  <a:pt x="531" y="1147"/>
                </a:lnTo>
                <a:lnTo>
                  <a:pt x="514" y="1157"/>
                </a:lnTo>
                <a:lnTo>
                  <a:pt x="494" y="1162"/>
                </a:lnTo>
                <a:lnTo>
                  <a:pt x="473" y="1164"/>
                </a:lnTo>
                <a:lnTo>
                  <a:pt x="453" y="1162"/>
                </a:lnTo>
                <a:lnTo>
                  <a:pt x="433" y="1157"/>
                </a:lnTo>
                <a:lnTo>
                  <a:pt x="415" y="1147"/>
                </a:lnTo>
                <a:lnTo>
                  <a:pt x="400" y="1135"/>
                </a:lnTo>
                <a:lnTo>
                  <a:pt x="387" y="1120"/>
                </a:lnTo>
                <a:lnTo>
                  <a:pt x="384" y="1116"/>
                </a:lnTo>
                <a:lnTo>
                  <a:pt x="376" y="1100"/>
                </a:lnTo>
                <a:lnTo>
                  <a:pt x="371" y="1082"/>
                </a:lnTo>
                <a:lnTo>
                  <a:pt x="370" y="1064"/>
                </a:lnTo>
                <a:lnTo>
                  <a:pt x="371" y="1053"/>
                </a:lnTo>
                <a:lnTo>
                  <a:pt x="373" y="1040"/>
                </a:lnTo>
                <a:lnTo>
                  <a:pt x="377" y="1026"/>
                </a:lnTo>
                <a:lnTo>
                  <a:pt x="382" y="1013"/>
                </a:lnTo>
                <a:lnTo>
                  <a:pt x="386" y="1000"/>
                </a:lnTo>
                <a:lnTo>
                  <a:pt x="390" y="990"/>
                </a:lnTo>
                <a:lnTo>
                  <a:pt x="393" y="983"/>
                </a:lnTo>
                <a:lnTo>
                  <a:pt x="396" y="978"/>
                </a:lnTo>
                <a:lnTo>
                  <a:pt x="396" y="977"/>
                </a:lnTo>
                <a:lnTo>
                  <a:pt x="401" y="961"/>
                </a:lnTo>
                <a:lnTo>
                  <a:pt x="401" y="946"/>
                </a:lnTo>
                <a:lnTo>
                  <a:pt x="395" y="934"/>
                </a:lnTo>
                <a:lnTo>
                  <a:pt x="385" y="923"/>
                </a:lnTo>
                <a:lnTo>
                  <a:pt x="371" y="917"/>
                </a:lnTo>
                <a:lnTo>
                  <a:pt x="353" y="914"/>
                </a:lnTo>
                <a:lnTo>
                  <a:pt x="0" y="914"/>
                </a:lnTo>
                <a:lnTo>
                  <a:pt x="0" y="860"/>
                </a:lnTo>
                <a:lnTo>
                  <a:pt x="1" y="853"/>
                </a:lnTo>
                <a:lnTo>
                  <a:pt x="3" y="845"/>
                </a:lnTo>
                <a:lnTo>
                  <a:pt x="3" y="574"/>
                </a:lnTo>
                <a:lnTo>
                  <a:pt x="4" y="559"/>
                </a:lnTo>
                <a:lnTo>
                  <a:pt x="9" y="547"/>
                </a:lnTo>
                <a:lnTo>
                  <a:pt x="17" y="537"/>
                </a:lnTo>
                <a:lnTo>
                  <a:pt x="27" y="531"/>
                </a:lnTo>
                <a:lnTo>
                  <a:pt x="39" y="528"/>
                </a:lnTo>
                <a:lnTo>
                  <a:pt x="52" y="529"/>
                </a:lnTo>
                <a:lnTo>
                  <a:pt x="68" y="533"/>
                </a:lnTo>
                <a:lnTo>
                  <a:pt x="71" y="534"/>
                </a:lnTo>
                <a:lnTo>
                  <a:pt x="78" y="537"/>
                </a:lnTo>
                <a:lnTo>
                  <a:pt x="88" y="541"/>
                </a:lnTo>
                <a:lnTo>
                  <a:pt x="101" y="545"/>
                </a:lnTo>
                <a:lnTo>
                  <a:pt x="116" y="550"/>
                </a:lnTo>
                <a:lnTo>
                  <a:pt x="130" y="554"/>
                </a:lnTo>
                <a:lnTo>
                  <a:pt x="144" y="557"/>
                </a:lnTo>
                <a:lnTo>
                  <a:pt x="156" y="558"/>
                </a:lnTo>
                <a:lnTo>
                  <a:pt x="181" y="555"/>
                </a:lnTo>
                <a:lnTo>
                  <a:pt x="202" y="548"/>
                </a:lnTo>
                <a:lnTo>
                  <a:pt x="221" y="536"/>
                </a:lnTo>
                <a:lnTo>
                  <a:pt x="238" y="520"/>
                </a:lnTo>
                <a:lnTo>
                  <a:pt x="249" y="502"/>
                </a:lnTo>
                <a:lnTo>
                  <a:pt x="257" y="481"/>
                </a:lnTo>
                <a:lnTo>
                  <a:pt x="260" y="457"/>
                </a:lnTo>
                <a:lnTo>
                  <a:pt x="257" y="435"/>
                </a:lnTo>
                <a:lnTo>
                  <a:pt x="249" y="414"/>
                </a:lnTo>
                <a:lnTo>
                  <a:pt x="238" y="395"/>
                </a:lnTo>
                <a:lnTo>
                  <a:pt x="221" y="380"/>
                </a:lnTo>
                <a:lnTo>
                  <a:pt x="202" y="368"/>
                </a:lnTo>
                <a:lnTo>
                  <a:pt x="181" y="361"/>
                </a:lnTo>
                <a:lnTo>
                  <a:pt x="156" y="358"/>
                </a:lnTo>
                <a:lnTo>
                  <a:pt x="144" y="359"/>
                </a:lnTo>
                <a:lnTo>
                  <a:pt x="130" y="362"/>
                </a:lnTo>
                <a:lnTo>
                  <a:pt x="116" y="366"/>
                </a:lnTo>
                <a:lnTo>
                  <a:pt x="101" y="370"/>
                </a:lnTo>
                <a:lnTo>
                  <a:pt x="88" y="375"/>
                </a:lnTo>
                <a:lnTo>
                  <a:pt x="78" y="379"/>
                </a:lnTo>
                <a:lnTo>
                  <a:pt x="71" y="382"/>
                </a:lnTo>
                <a:lnTo>
                  <a:pt x="68" y="383"/>
                </a:lnTo>
                <a:lnTo>
                  <a:pt x="52" y="387"/>
                </a:lnTo>
                <a:lnTo>
                  <a:pt x="39" y="388"/>
                </a:lnTo>
                <a:lnTo>
                  <a:pt x="27" y="385"/>
                </a:lnTo>
                <a:lnTo>
                  <a:pt x="17" y="378"/>
                </a:lnTo>
                <a:lnTo>
                  <a:pt x="9" y="369"/>
                </a:lnTo>
                <a:lnTo>
                  <a:pt x="4" y="357"/>
                </a:lnTo>
                <a:lnTo>
                  <a:pt x="3" y="341"/>
                </a:lnTo>
                <a:lnTo>
                  <a:pt x="5" y="70"/>
                </a:lnTo>
                <a:lnTo>
                  <a:pt x="5" y="64"/>
                </a:lnTo>
                <a:lnTo>
                  <a:pt x="5" y="57"/>
                </a:lnTo>
                <a:lnTo>
                  <a:pt x="5" y="52"/>
                </a:lnTo>
                <a:lnTo>
                  <a:pt x="3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29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" name="Freeform 11">
            <a:extLst>
              <a:ext uri="{FF2B5EF4-FFF2-40B4-BE49-F238E27FC236}">
                <a16:creationId xmlns:a16="http://schemas.microsoft.com/office/drawing/2014/main" id="{2DB1FA24-1893-B549-8248-EE4964A7A93A}"/>
              </a:ext>
            </a:extLst>
          </p:cNvPr>
          <p:cNvSpPr>
            <a:spLocks/>
          </p:cNvSpPr>
          <p:nvPr/>
        </p:nvSpPr>
        <p:spPr bwMode="auto">
          <a:xfrm>
            <a:off x="5837227" y="-14288"/>
            <a:ext cx="1908175" cy="1846263"/>
          </a:xfrm>
          <a:custGeom>
            <a:avLst/>
            <a:gdLst>
              <a:gd name="T0" fmla="*/ 530 w 1202"/>
              <a:gd name="T1" fmla="*/ 17 h 1163"/>
              <a:gd name="T2" fmla="*/ 569 w 1202"/>
              <a:gd name="T3" fmla="*/ 64 h 1163"/>
              <a:gd name="T4" fmla="*/ 572 w 1202"/>
              <a:gd name="T5" fmla="*/ 124 h 1163"/>
              <a:gd name="T6" fmla="*/ 555 w 1202"/>
              <a:gd name="T7" fmla="*/ 174 h 1163"/>
              <a:gd name="T8" fmla="*/ 544 w 1202"/>
              <a:gd name="T9" fmla="*/ 203 h 1163"/>
              <a:gd name="T10" fmla="*/ 574 w 1202"/>
              <a:gd name="T11" fmla="*/ 247 h 1163"/>
              <a:gd name="T12" fmla="*/ 945 w 1202"/>
              <a:gd name="T13" fmla="*/ 249 h 1163"/>
              <a:gd name="T14" fmla="*/ 959 w 1202"/>
              <a:gd name="T15" fmla="*/ 627 h 1163"/>
              <a:gd name="T16" fmla="*/ 1010 w 1202"/>
              <a:gd name="T17" fmla="*/ 631 h 1163"/>
              <a:gd name="T18" fmla="*/ 1043 w 1202"/>
              <a:gd name="T19" fmla="*/ 619 h 1163"/>
              <a:gd name="T20" fmla="*/ 1098 w 1202"/>
              <a:gd name="T21" fmla="*/ 607 h 1163"/>
              <a:gd name="T22" fmla="*/ 1180 w 1202"/>
              <a:gd name="T23" fmla="*/ 644 h 1163"/>
              <a:gd name="T24" fmla="*/ 1199 w 1202"/>
              <a:gd name="T25" fmla="*/ 730 h 1163"/>
              <a:gd name="T26" fmla="*/ 1144 w 1202"/>
              <a:gd name="T27" fmla="*/ 796 h 1163"/>
              <a:gd name="T28" fmla="*/ 1072 w 1202"/>
              <a:gd name="T29" fmla="*/ 802 h 1163"/>
              <a:gd name="T30" fmla="*/ 1020 w 1202"/>
              <a:gd name="T31" fmla="*/ 786 h 1163"/>
              <a:gd name="T32" fmla="*/ 981 w 1202"/>
              <a:gd name="T33" fmla="*/ 777 h 1163"/>
              <a:gd name="T34" fmla="*/ 946 w 1202"/>
              <a:gd name="T35" fmla="*/ 808 h 1163"/>
              <a:gd name="T36" fmla="*/ 574 w 1202"/>
              <a:gd name="T37" fmla="*/ 1161 h 1163"/>
              <a:gd name="T38" fmla="*/ 544 w 1202"/>
              <a:gd name="T39" fmla="*/ 1117 h 1163"/>
              <a:gd name="T40" fmla="*/ 558 w 1202"/>
              <a:gd name="T41" fmla="*/ 1081 h 1163"/>
              <a:gd name="T42" fmla="*/ 574 w 1202"/>
              <a:gd name="T43" fmla="*/ 1026 h 1163"/>
              <a:gd name="T44" fmla="*/ 553 w 1202"/>
              <a:gd name="T45" fmla="*/ 952 h 1163"/>
              <a:gd name="T46" fmla="*/ 472 w 1202"/>
              <a:gd name="T47" fmla="*/ 914 h 1163"/>
              <a:gd name="T48" fmla="*/ 391 w 1202"/>
              <a:gd name="T49" fmla="*/ 952 h 1163"/>
              <a:gd name="T50" fmla="*/ 369 w 1202"/>
              <a:gd name="T51" fmla="*/ 1026 h 1163"/>
              <a:gd name="T52" fmla="*/ 387 w 1202"/>
              <a:gd name="T53" fmla="*/ 1081 h 1163"/>
              <a:gd name="T54" fmla="*/ 400 w 1202"/>
              <a:gd name="T55" fmla="*/ 1117 h 1163"/>
              <a:gd name="T56" fmla="*/ 369 w 1202"/>
              <a:gd name="T57" fmla="*/ 1161 h 1163"/>
              <a:gd name="T58" fmla="*/ 1 w 1202"/>
              <a:gd name="T59" fmla="*/ 1101 h 1163"/>
              <a:gd name="T60" fmla="*/ 8 w 1202"/>
              <a:gd name="T61" fmla="*/ 795 h 1163"/>
              <a:gd name="T62" fmla="*/ 52 w 1202"/>
              <a:gd name="T63" fmla="*/ 777 h 1163"/>
              <a:gd name="T64" fmla="*/ 87 w 1202"/>
              <a:gd name="T65" fmla="*/ 789 h 1163"/>
              <a:gd name="T66" fmla="*/ 143 w 1202"/>
              <a:gd name="T67" fmla="*/ 805 h 1163"/>
              <a:gd name="T68" fmla="*/ 220 w 1202"/>
              <a:gd name="T69" fmla="*/ 785 h 1163"/>
              <a:gd name="T70" fmla="*/ 258 w 1202"/>
              <a:gd name="T71" fmla="*/ 706 h 1163"/>
              <a:gd name="T72" fmla="*/ 220 w 1202"/>
              <a:gd name="T73" fmla="*/ 628 h 1163"/>
              <a:gd name="T74" fmla="*/ 143 w 1202"/>
              <a:gd name="T75" fmla="*/ 608 h 1163"/>
              <a:gd name="T76" fmla="*/ 87 w 1202"/>
              <a:gd name="T77" fmla="*/ 624 h 1163"/>
              <a:gd name="T78" fmla="*/ 52 w 1202"/>
              <a:gd name="T79" fmla="*/ 636 h 1163"/>
              <a:gd name="T80" fmla="*/ 8 w 1202"/>
              <a:gd name="T81" fmla="*/ 618 h 1163"/>
              <a:gd name="T82" fmla="*/ 1 w 1202"/>
              <a:gd name="T83" fmla="*/ 311 h 1163"/>
              <a:gd name="T84" fmla="*/ 71 w 1202"/>
              <a:gd name="T85" fmla="*/ 249 h 1163"/>
              <a:gd name="T86" fmla="*/ 394 w 1202"/>
              <a:gd name="T87" fmla="*/ 231 h 1163"/>
              <a:gd name="T88" fmla="*/ 394 w 1202"/>
              <a:gd name="T89" fmla="*/ 185 h 1163"/>
              <a:gd name="T90" fmla="*/ 380 w 1202"/>
              <a:gd name="T91" fmla="*/ 152 h 1163"/>
              <a:gd name="T92" fmla="*/ 368 w 1202"/>
              <a:gd name="T93" fmla="*/ 100 h 1163"/>
              <a:gd name="T94" fmla="*/ 387 w 1202"/>
              <a:gd name="T95" fmla="*/ 44 h 1163"/>
              <a:gd name="T96" fmla="*/ 451 w 1202"/>
              <a:gd name="T97" fmla="*/ 2 h 1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02" h="1163">
                <a:moveTo>
                  <a:pt x="472" y="0"/>
                </a:moveTo>
                <a:lnTo>
                  <a:pt x="492" y="2"/>
                </a:lnTo>
                <a:lnTo>
                  <a:pt x="512" y="8"/>
                </a:lnTo>
                <a:lnTo>
                  <a:pt x="530" y="17"/>
                </a:lnTo>
                <a:lnTo>
                  <a:pt x="545" y="30"/>
                </a:lnTo>
                <a:lnTo>
                  <a:pt x="558" y="44"/>
                </a:lnTo>
                <a:lnTo>
                  <a:pt x="561" y="48"/>
                </a:lnTo>
                <a:lnTo>
                  <a:pt x="569" y="64"/>
                </a:lnTo>
                <a:lnTo>
                  <a:pt x="574" y="81"/>
                </a:lnTo>
                <a:lnTo>
                  <a:pt x="575" y="100"/>
                </a:lnTo>
                <a:lnTo>
                  <a:pt x="574" y="111"/>
                </a:lnTo>
                <a:lnTo>
                  <a:pt x="572" y="124"/>
                </a:lnTo>
                <a:lnTo>
                  <a:pt x="568" y="138"/>
                </a:lnTo>
                <a:lnTo>
                  <a:pt x="563" y="152"/>
                </a:lnTo>
                <a:lnTo>
                  <a:pt x="559" y="164"/>
                </a:lnTo>
                <a:lnTo>
                  <a:pt x="555" y="174"/>
                </a:lnTo>
                <a:lnTo>
                  <a:pt x="552" y="181"/>
                </a:lnTo>
                <a:lnTo>
                  <a:pt x="549" y="185"/>
                </a:lnTo>
                <a:lnTo>
                  <a:pt x="549" y="186"/>
                </a:lnTo>
                <a:lnTo>
                  <a:pt x="544" y="203"/>
                </a:lnTo>
                <a:lnTo>
                  <a:pt x="544" y="218"/>
                </a:lnTo>
                <a:lnTo>
                  <a:pt x="551" y="231"/>
                </a:lnTo>
                <a:lnTo>
                  <a:pt x="560" y="240"/>
                </a:lnTo>
                <a:lnTo>
                  <a:pt x="574" y="247"/>
                </a:lnTo>
                <a:lnTo>
                  <a:pt x="592" y="249"/>
                </a:lnTo>
                <a:lnTo>
                  <a:pt x="872" y="249"/>
                </a:lnTo>
                <a:lnTo>
                  <a:pt x="873" y="249"/>
                </a:lnTo>
                <a:lnTo>
                  <a:pt x="945" y="249"/>
                </a:lnTo>
                <a:lnTo>
                  <a:pt x="945" y="590"/>
                </a:lnTo>
                <a:lnTo>
                  <a:pt x="946" y="605"/>
                </a:lnTo>
                <a:lnTo>
                  <a:pt x="951" y="618"/>
                </a:lnTo>
                <a:lnTo>
                  <a:pt x="959" y="627"/>
                </a:lnTo>
                <a:lnTo>
                  <a:pt x="969" y="633"/>
                </a:lnTo>
                <a:lnTo>
                  <a:pt x="981" y="636"/>
                </a:lnTo>
                <a:lnTo>
                  <a:pt x="994" y="636"/>
                </a:lnTo>
                <a:lnTo>
                  <a:pt x="1010" y="631"/>
                </a:lnTo>
                <a:lnTo>
                  <a:pt x="1013" y="630"/>
                </a:lnTo>
                <a:lnTo>
                  <a:pt x="1020" y="628"/>
                </a:lnTo>
                <a:lnTo>
                  <a:pt x="1030" y="624"/>
                </a:lnTo>
                <a:lnTo>
                  <a:pt x="1043" y="619"/>
                </a:lnTo>
                <a:lnTo>
                  <a:pt x="1058" y="615"/>
                </a:lnTo>
                <a:lnTo>
                  <a:pt x="1072" y="611"/>
                </a:lnTo>
                <a:lnTo>
                  <a:pt x="1086" y="608"/>
                </a:lnTo>
                <a:lnTo>
                  <a:pt x="1098" y="607"/>
                </a:lnTo>
                <a:lnTo>
                  <a:pt x="1123" y="609"/>
                </a:lnTo>
                <a:lnTo>
                  <a:pt x="1144" y="617"/>
                </a:lnTo>
                <a:lnTo>
                  <a:pt x="1163" y="628"/>
                </a:lnTo>
                <a:lnTo>
                  <a:pt x="1180" y="644"/>
                </a:lnTo>
                <a:lnTo>
                  <a:pt x="1192" y="663"/>
                </a:lnTo>
                <a:lnTo>
                  <a:pt x="1199" y="683"/>
                </a:lnTo>
                <a:lnTo>
                  <a:pt x="1202" y="706"/>
                </a:lnTo>
                <a:lnTo>
                  <a:pt x="1199" y="730"/>
                </a:lnTo>
                <a:lnTo>
                  <a:pt x="1192" y="750"/>
                </a:lnTo>
                <a:lnTo>
                  <a:pt x="1180" y="769"/>
                </a:lnTo>
                <a:lnTo>
                  <a:pt x="1163" y="785"/>
                </a:lnTo>
                <a:lnTo>
                  <a:pt x="1144" y="796"/>
                </a:lnTo>
                <a:lnTo>
                  <a:pt x="1123" y="804"/>
                </a:lnTo>
                <a:lnTo>
                  <a:pt x="1098" y="806"/>
                </a:lnTo>
                <a:lnTo>
                  <a:pt x="1086" y="805"/>
                </a:lnTo>
                <a:lnTo>
                  <a:pt x="1072" y="802"/>
                </a:lnTo>
                <a:lnTo>
                  <a:pt x="1058" y="799"/>
                </a:lnTo>
                <a:lnTo>
                  <a:pt x="1043" y="794"/>
                </a:lnTo>
                <a:lnTo>
                  <a:pt x="1030" y="789"/>
                </a:lnTo>
                <a:lnTo>
                  <a:pt x="1020" y="786"/>
                </a:lnTo>
                <a:lnTo>
                  <a:pt x="1013" y="783"/>
                </a:lnTo>
                <a:lnTo>
                  <a:pt x="1010" y="782"/>
                </a:lnTo>
                <a:lnTo>
                  <a:pt x="994" y="777"/>
                </a:lnTo>
                <a:lnTo>
                  <a:pt x="981" y="777"/>
                </a:lnTo>
                <a:lnTo>
                  <a:pt x="969" y="780"/>
                </a:lnTo>
                <a:lnTo>
                  <a:pt x="959" y="786"/>
                </a:lnTo>
                <a:lnTo>
                  <a:pt x="951" y="795"/>
                </a:lnTo>
                <a:lnTo>
                  <a:pt x="946" y="808"/>
                </a:lnTo>
                <a:lnTo>
                  <a:pt x="945" y="822"/>
                </a:lnTo>
                <a:lnTo>
                  <a:pt x="945" y="1163"/>
                </a:lnTo>
                <a:lnTo>
                  <a:pt x="592" y="1163"/>
                </a:lnTo>
                <a:lnTo>
                  <a:pt x="574" y="1161"/>
                </a:lnTo>
                <a:lnTo>
                  <a:pt x="560" y="1155"/>
                </a:lnTo>
                <a:lnTo>
                  <a:pt x="551" y="1145"/>
                </a:lnTo>
                <a:lnTo>
                  <a:pt x="544" y="1132"/>
                </a:lnTo>
                <a:lnTo>
                  <a:pt x="544" y="1117"/>
                </a:lnTo>
                <a:lnTo>
                  <a:pt x="549" y="1100"/>
                </a:lnTo>
                <a:lnTo>
                  <a:pt x="551" y="1097"/>
                </a:lnTo>
                <a:lnTo>
                  <a:pt x="554" y="1091"/>
                </a:lnTo>
                <a:lnTo>
                  <a:pt x="558" y="1081"/>
                </a:lnTo>
                <a:lnTo>
                  <a:pt x="563" y="1068"/>
                </a:lnTo>
                <a:lnTo>
                  <a:pt x="567" y="1054"/>
                </a:lnTo>
                <a:lnTo>
                  <a:pt x="571" y="1040"/>
                </a:lnTo>
                <a:lnTo>
                  <a:pt x="574" y="1026"/>
                </a:lnTo>
                <a:lnTo>
                  <a:pt x="575" y="1014"/>
                </a:lnTo>
                <a:lnTo>
                  <a:pt x="573" y="991"/>
                </a:lnTo>
                <a:lnTo>
                  <a:pt x="565" y="970"/>
                </a:lnTo>
                <a:lnTo>
                  <a:pt x="553" y="952"/>
                </a:lnTo>
                <a:lnTo>
                  <a:pt x="536" y="936"/>
                </a:lnTo>
                <a:lnTo>
                  <a:pt x="517" y="924"/>
                </a:lnTo>
                <a:lnTo>
                  <a:pt x="496" y="917"/>
                </a:lnTo>
                <a:lnTo>
                  <a:pt x="472" y="914"/>
                </a:lnTo>
                <a:lnTo>
                  <a:pt x="448" y="917"/>
                </a:lnTo>
                <a:lnTo>
                  <a:pt x="426" y="924"/>
                </a:lnTo>
                <a:lnTo>
                  <a:pt x="407" y="936"/>
                </a:lnTo>
                <a:lnTo>
                  <a:pt x="391" y="952"/>
                </a:lnTo>
                <a:lnTo>
                  <a:pt x="378" y="970"/>
                </a:lnTo>
                <a:lnTo>
                  <a:pt x="371" y="991"/>
                </a:lnTo>
                <a:lnTo>
                  <a:pt x="368" y="1014"/>
                </a:lnTo>
                <a:lnTo>
                  <a:pt x="369" y="1026"/>
                </a:lnTo>
                <a:lnTo>
                  <a:pt x="372" y="1040"/>
                </a:lnTo>
                <a:lnTo>
                  <a:pt x="376" y="1054"/>
                </a:lnTo>
                <a:lnTo>
                  <a:pt x="381" y="1068"/>
                </a:lnTo>
                <a:lnTo>
                  <a:pt x="387" y="1081"/>
                </a:lnTo>
                <a:lnTo>
                  <a:pt x="391" y="1091"/>
                </a:lnTo>
                <a:lnTo>
                  <a:pt x="394" y="1097"/>
                </a:lnTo>
                <a:lnTo>
                  <a:pt x="395" y="1100"/>
                </a:lnTo>
                <a:lnTo>
                  <a:pt x="400" y="1117"/>
                </a:lnTo>
                <a:lnTo>
                  <a:pt x="399" y="1132"/>
                </a:lnTo>
                <a:lnTo>
                  <a:pt x="394" y="1145"/>
                </a:lnTo>
                <a:lnTo>
                  <a:pt x="384" y="1155"/>
                </a:lnTo>
                <a:lnTo>
                  <a:pt x="369" y="1161"/>
                </a:lnTo>
                <a:lnTo>
                  <a:pt x="352" y="1163"/>
                </a:lnTo>
                <a:lnTo>
                  <a:pt x="0" y="1163"/>
                </a:lnTo>
                <a:lnTo>
                  <a:pt x="0" y="1108"/>
                </a:lnTo>
                <a:lnTo>
                  <a:pt x="1" y="1101"/>
                </a:lnTo>
                <a:lnTo>
                  <a:pt x="1" y="1094"/>
                </a:lnTo>
                <a:lnTo>
                  <a:pt x="1" y="822"/>
                </a:lnTo>
                <a:lnTo>
                  <a:pt x="3" y="808"/>
                </a:lnTo>
                <a:lnTo>
                  <a:pt x="8" y="795"/>
                </a:lnTo>
                <a:lnTo>
                  <a:pt x="15" y="786"/>
                </a:lnTo>
                <a:lnTo>
                  <a:pt x="25" y="780"/>
                </a:lnTo>
                <a:lnTo>
                  <a:pt x="37" y="777"/>
                </a:lnTo>
                <a:lnTo>
                  <a:pt x="52" y="777"/>
                </a:lnTo>
                <a:lnTo>
                  <a:pt x="67" y="782"/>
                </a:lnTo>
                <a:lnTo>
                  <a:pt x="69" y="783"/>
                </a:lnTo>
                <a:lnTo>
                  <a:pt x="76" y="786"/>
                </a:lnTo>
                <a:lnTo>
                  <a:pt x="87" y="789"/>
                </a:lnTo>
                <a:lnTo>
                  <a:pt x="99" y="794"/>
                </a:lnTo>
                <a:lnTo>
                  <a:pt x="114" y="799"/>
                </a:lnTo>
                <a:lnTo>
                  <a:pt x="129" y="802"/>
                </a:lnTo>
                <a:lnTo>
                  <a:pt x="143" y="805"/>
                </a:lnTo>
                <a:lnTo>
                  <a:pt x="155" y="806"/>
                </a:lnTo>
                <a:lnTo>
                  <a:pt x="179" y="804"/>
                </a:lnTo>
                <a:lnTo>
                  <a:pt x="200" y="796"/>
                </a:lnTo>
                <a:lnTo>
                  <a:pt x="220" y="785"/>
                </a:lnTo>
                <a:lnTo>
                  <a:pt x="236" y="769"/>
                </a:lnTo>
                <a:lnTo>
                  <a:pt x="248" y="750"/>
                </a:lnTo>
                <a:lnTo>
                  <a:pt x="256" y="730"/>
                </a:lnTo>
                <a:lnTo>
                  <a:pt x="258" y="706"/>
                </a:lnTo>
                <a:lnTo>
                  <a:pt x="256" y="683"/>
                </a:lnTo>
                <a:lnTo>
                  <a:pt x="248" y="663"/>
                </a:lnTo>
                <a:lnTo>
                  <a:pt x="236" y="644"/>
                </a:lnTo>
                <a:lnTo>
                  <a:pt x="220" y="628"/>
                </a:lnTo>
                <a:lnTo>
                  <a:pt x="200" y="617"/>
                </a:lnTo>
                <a:lnTo>
                  <a:pt x="179" y="609"/>
                </a:lnTo>
                <a:lnTo>
                  <a:pt x="155" y="607"/>
                </a:lnTo>
                <a:lnTo>
                  <a:pt x="143" y="608"/>
                </a:lnTo>
                <a:lnTo>
                  <a:pt x="129" y="611"/>
                </a:lnTo>
                <a:lnTo>
                  <a:pt x="114" y="615"/>
                </a:lnTo>
                <a:lnTo>
                  <a:pt x="99" y="619"/>
                </a:lnTo>
                <a:lnTo>
                  <a:pt x="87" y="624"/>
                </a:lnTo>
                <a:lnTo>
                  <a:pt x="76" y="628"/>
                </a:lnTo>
                <a:lnTo>
                  <a:pt x="69" y="630"/>
                </a:lnTo>
                <a:lnTo>
                  <a:pt x="67" y="631"/>
                </a:lnTo>
                <a:lnTo>
                  <a:pt x="52" y="636"/>
                </a:lnTo>
                <a:lnTo>
                  <a:pt x="37" y="636"/>
                </a:lnTo>
                <a:lnTo>
                  <a:pt x="25" y="633"/>
                </a:lnTo>
                <a:lnTo>
                  <a:pt x="15" y="627"/>
                </a:lnTo>
                <a:lnTo>
                  <a:pt x="8" y="618"/>
                </a:lnTo>
                <a:lnTo>
                  <a:pt x="3" y="605"/>
                </a:lnTo>
                <a:lnTo>
                  <a:pt x="1" y="590"/>
                </a:lnTo>
                <a:lnTo>
                  <a:pt x="1" y="319"/>
                </a:lnTo>
                <a:lnTo>
                  <a:pt x="1" y="311"/>
                </a:lnTo>
                <a:lnTo>
                  <a:pt x="0" y="304"/>
                </a:lnTo>
                <a:lnTo>
                  <a:pt x="0" y="249"/>
                </a:lnTo>
                <a:lnTo>
                  <a:pt x="71" y="249"/>
                </a:lnTo>
                <a:lnTo>
                  <a:pt x="71" y="249"/>
                </a:lnTo>
                <a:lnTo>
                  <a:pt x="352" y="249"/>
                </a:lnTo>
                <a:lnTo>
                  <a:pt x="369" y="247"/>
                </a:lnTo>
                <a:lnTo>
                  <a:pt x="384" y="240"/>
                </a:lnTo>
                <a:lnTo>
                  <a:pt x="394" y="231"/>
                </a:lnTo>
                <a:lnTo>
                  <a:pt x="399" y="218"/>
                </a:lnTo>
                <a:lnTo>
                  <a:pt x="400" y="203"/>
                </a:lnTo>
                <a:lnTo>
                  <a:pt x="395" y="186"/>
                </a:lnTo>
                <a:lnTo>
                  <a:pt x="394" y="185"/>
                </a:lnTo>
                <a:lnTo>
                  <a:pt x="393" y="181"/>
                </a:lnTo>
                <a:lnTo>
                  <a:pt x="390" y="174"/>
                </a:lnTo>
                <a:lnTo>
                  <a:pt x="386" y="164"/>
                </a:lnTo>
                <a:lnTo>
                  <a:pt x="380" y="152"/>
                </a:lnTo>
                <a:lnTo>
                  <a:pt x="376" y="138"/>
                </a:lnTo>
                <a:lnTo>
                  <a:pt x="372" y="124"/>
                </a:lnTo>
                <a:lnTo>
                  <a:pt x="369" y="111"/>
                </a:lnTo>
                <a:lnTo>
                  <a:pt x="368" y="100"/>
                </a:lnTo>
                <a:lnTo>
                  <a:pt x="370" y="81"/>
                </a:lnTo>
                <a:lnTo>
                  <a:pt x="375" y="64"/>
                </a:lnTo>
                <a:lnTo>
                  <a:pt x="384" y="48"/>
                </a:lnTo>
                <a:lnTo>
                  <a:pt x="387" y="44"/>
                </a:lnTo>
                <a:lnTo>
                  <a:pt x="399" y="30"/>
                </a:lnTo>
                <a:lnTo>
                  <a:pt x="414" y="17"/>
                </a:lnTo>
                <a:lnTo>
                  <a:pt x="431" y="8"/>
                </a:lnTo>
                <a:lnTo>
                  <a:pt x="451" y="2"/>
                </a:lnTo>
                <a:lnTo>
                  <a:pt x="472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29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9CD9ABA-FAD5-F04A-8BD0-785870E7A404}"/>
              </a:ext>
            </a:extLst>
          </p:cNvPr>
          <p:cNvGrpSpPr/>
          <p:nvPr/>
        </p:nvGrpSpPr>
        <p:grpSpPr>
          <a:xfrm>
            <a:off x="6276120" y="566122"/>
            <a:ext cx="650754" cy="714990"/>
            <a:chOff x="2171700" y="1574800"/>
            <a:chExt cx="739776" cy="812800"/>
          </a:xfrm>
          <a:solidFill>
            <a:schemeClr val="accent1">
              <a:lumMod val="60000"/>
              <a:lumOff val="40000"/>
              <a:alpha val="29000"/>
            </a:schemeClr>
          </a:solidFill>
        </p:grpSpPr>
        <p:sp>
          <p:nvSpPr>
            <p:cNvPr id="51" name="Freeform 33">
              <a:extLst>
                <a:ext uri="{FF2B5EF4-FFF2-40B4-BE49-F238E27FC236}">
                  <a16:creationId xmlns:a16="http://schemas.microsoft.com/office/drawing/2014/main" id="{0CFE5D54-788B-0540-8F89-4ACA332F8E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92350" y="1700213"/>
              <a:ext cx="498475" cy="687387"/>
            </a:xfrm>
            <a:custGeom>
              <a:avLst/>
              <a:gdLst>
                <a:gd name="T0" fmla="*/ 813 w 2197"/>
                <a:gd name="T1" fmla="*/ 324 h 3032"/>
                <a:gd name="T2" fmla="*/ 519 w 2197"/>
                <a:gd name="T3" fmla="*/ 505 h 3032"/>
                <a:gd name="T4" fmla="*/ 329 w 2197"/>
                <a:gd name="T5" fmla="*/ 783 h 3032"/>
                <a:gd name="T6" fmla="*/ 281 w 2197"/>
                <a:gd name="T7" fmla="*/ 1120 h 3032"/>
                <a:gd name="T8" fmla="*/ 340 w 2197"/>
                <a:gd name="T9" fmla="*/ 1390 h 3032"/>
                <a:gd name="T10" fmla="*/ 449 w 2197"/>
                <a:gd name="T11" fmla="*/ 1594 h 3032"/>
                <a:gd name="T12" fmla="*/ 575 w 2197"/>
                <a:gd name="T13" fmla="*/ 1783 h 3032"/>
                <a:gd name="T14" fmla="*/ 653 w 2197"/>
                <a:gd name="T15" fmla="*/ 1996 h 3032"/>
                <a:gd name="T16" fmla="*/ 700 w 2197"/>
                <a:gd name="T17" fmla="*/ 2142 h 3032"/>
                <a:gd name="T18" fmla="*/ 1457 w 2197"/>
                <a:gd name="T19" fmla="*/ 2178 h 3032"/>
                <a:gd name="T20" fmla="*/ 1539 w 2197"/>
                <a:gd name="T21" fmla="*/ 2071 h 3032"/>
                <a:gd name="T22" fmla="*/ 1581 w 2197"/>
                <a:gd name="T23" fmla="*/ 1864 h 3032"/>
                <a:gd name="T24" fmla="*/ 1700 w 2197"/>
                <a:gd name="T25" fmla="*/ 1666 h 3032"/>
                <a:gd name="T26" fmla="*/ 1817 w 2197"/>
                <a:gd name="T27" fmla="*/ 1478 h 3032"/>
                <a:gd name="T28" fmla="*/ 1902 w 2197"/>
                <a:gd name="T29" fmla="*/ 1238 h 3032"/>
                <a:gd name="T30" fmla="*/ 1907 w 2197"/>
                <a:gd name="T31" fmla="*/ 915 h 3032"/>
                <a:gd name="T32" fmla="*/ 1769 w 2197"/>
                <a:gd name="T33" fmla="*/ 606 h 3032"/>
                <a:gd name="T34" fmla="*/ 1513 w 2197"/>
                <a:gd name="T35" fmla="*/ 382 h 3032"/>
                <a:gd name="T36" fmla="*/ 1174 w 2197"/>
                <a:gd name="T37" fmla="*/ 279 h 3032"/>
                <a:gd name="T38" fmla="*/ 1362 w 2197"/>
                <a:gd name="T39" fmla="*/ 32 h 3032"/>
                <a:gd name="T40" fmla="*/ 1747 w 2197"/>
                <a:gd name="T41" fmla="*/ 204 h 3032"/>
                <a:gd name="T42" fmla="*/ 2033 w 2197"/>
                <a:gd name="T43" fmla="*/ 499 h 3032"/>
                <a:gd name="T44" fmla="*/ 2182 w 2197"/>
                <a:gd name="T45" fmla="*/ 883 h 3032"/>
                <a:gd name="T46" fmla="*/ 2180 w 2197"/>
                <a:gd name="T47" fmla="*/ 1263 h 3032"/>
                <a:gd name="T48" fmla="*/ 2095 w 2197"/>
                <a:gd name="T49" fmla="*/ 1542 h 3032"/>
                <a:gd name="T50" fmla="*/ 1977 w 2197"/>
                <a:gd name="T51" fmla="*/ 1752 h 3032"/>
                <a:gd name="T52" fmla="*/ 1857 w 2197"/>
                <a:gd name="T53" fmla="*/ 1933 h 3032"/>
                <a:gd name="T54" fmla="*/ 1816 w 2197"/>
                <a:gd name="T55" fmla="*/ 2095 h 3032"/>
                <a:gd name="T56" fmla="*/ 1702 w 2197"/>
                <a:gd name="T57" fmla="*/ 2328 h 3032"/>
                <a:gd name="T58" fmla="*/ 1611 w 2197"/>
                <a:gd name="T59" fmla="*/ 2485 h 3032"/>
                <a:gd name="T60" fmla="*/ 1603 w 2197"/>
                <a:gd name="T61" fmla="*/ 2631 h 3032"/>
                <a:gd name="T62" fmla="*/ 1599 w 2197"/>
                <a:gd name="T63" fmla="*/ 2699 h 3032"/>
                <a:gd name="T64" fmla="*/ 1566 w 2197"/>
                <a:gd name="T65" fmla="*/ 2789 h 3032"/>
                <a:gd name="T66" fmla="*/ 1452 w 2197"/>
                <a:gd name="T67" fmla="*/ 2888 h 3032"/>
                <a:gd name="T68" fmla="*/ 1283 w 2197"/>
                <a:gd name="T69" fmla="*/ 3010 h 3032"/>
                <a:gd name="T70" fmla="*/ 965 w 2197"/>
                <a:gd name="T71" fmla="*/ 3030 h 3032"/>
                <a:gd name="T72" fmla="*/ 825 w 2197"/>
                <a:gd name="T73" fmla="*/ 2922 h 3032"/>
                <a:gd name="T74" fmla="*/ 657 w 2197"/>
                <a:gd name="T75" fmla="*/ 2823 h 3032"/>
                <a:gd name="T76" fmla="*/ 602 w 2197"/>
                <a:gd name="T77" fmla="*/ 2718 h 3032"/>
                <a:gd name="T78" fmla="*/ 597 w 2197"/>
                <a:gd name="T79" fmla="*/ 2671 h 3032"/>
                <a:gd name="T80" fmla="*/ 590 w 2197"/>
                <a:gd name="T81" fmla="*/ 2546 h 3032"/>
                <a:gd name="T82" fmla="*/ 582 w 2197"/>
                <a:gd name="T83" fmla="*/ 2406 h 3032"/>
                <a:gd name="T84" fmla="*/ 408 w 2197"/>
                <a:gd name="T85" fmla="*/ 2193 h 3032"/>
                <a:gd name="T86" fmla="*/ 368 w 2197"/>
                <a:gd name="T87" fmla="*/ 1991 h 3032"/>
                <a:gd name="T88" fmla="*/ 268 w 2197"/>
                <a:gd name="T89" fmla="*/ 1821 h 3032"/>
                <a:gd name="T90" fmla="*/ 149 w 2197"/>
                <a:gd name="T91" fmla="*/ 1633 h 3032"/>
                <a:gd name="T92" fmla="*/ 45 w 2197"/>
                <a:gd name="T93" fmla="*/ 1384 h 3032"/>
                <a:gd name="T94" fmla="*/ 0 w 2197"/>
                <a:gd name="T95" fmla="*/ 1054 h 3032"/>
                <a:gd name="T96" fmla="*/ 87 w 2197"/>
                <a:gd name="T97" fmla="*/ 644 h 3032"/>
                <a:gd name="T98" fmla="*/ 323 w 2197"/>
                <a:gd name="T99" fmla="*/ 310 h 3032"/>
                <a:gd name="T100" fmla="*/ 672 w 2197"/>
                <a:gd name="T101" fmla="*/ 83 h 3032"/>
                <a:gd name="T102" fmla="*/ 1099 w 2197"/>
                <a:gd name="T103" fmla="*/ 0 h 3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97" h="3032">
                  <a:moveTo>
                    <a:pt x="1099" y="276"/>
                  </a:moveTo>
                  <a:lnTo>
                    <a:pt x="1024" y="279"/>
                  </a:lnTo>
                  <a:lnTo>
                    <a:pt x="951" y="288"/>
                  </a:lnTo>
                  <a:lnTo>
                    <a:pt x="881" y="304"/>
                  </a:lnTo>
                  <a:lnTo>
                    <a:pt x="813" y="324"/>
                  </a:lnTo>
                  <a:lnTo>
                    <a:pt x="747" y="352"/>
                  </a:lnTo>
                  <a:lnTo>
                    <a:pt x="685" y="383"/>
                  </a:lnTo>
                  <a:lnTo>
                    <a:pt x="626" y="419"/>
                  </a:lnTo>
                  <a:lnTo>
                    <a:pt x="571" y="460"/>
                  </a:lnTo>
                  <a:lnTo>
                    <a:pt x="519" y="505"/>
                  </a:lnTo>
                  <a:lnTo>
                    <a:pt x="471" y="553"/>
                  </a:lnTo>
                  <a:lnTo>
                    <a:pt x="429" y="606"/>
                  </a:lnTo>
                  <a:lnTo>
                    <a:pt x="391" y="662"/>
                  </a:lnTo>
                  <a:lnTo>
                    <a:pt x="358" y="721"/>
                  </a:lnTo>
                  <a:lnTo>
                    <a:pt x="329" y="783"/>
                  </a:lnTo>
                  <a:lnTo>
                    <a:pt x="308" y="848"/>
                  </a:lnTo>
                  <a:lnTo>
                    <a:pt x="292" y="915"/>
                  </a:lnTo>
                  <a:lnTo>
                    <a:pt x="282" y="983"/>
                  </a:lnTo>
                  <a:lnTo>
                    <a:pt x="278" y="1054"/>
                  </a:lnTo>
                  <a:lnTo>
                    <a:pt x="281" y="1120"/>
                  </a:lnTo>
                  <a:lnTo>
                    <a:pt x="286" y="1181"/>
                  </a:lnTo>
                  <a:lnTo>
                    <a:pt x="295" y="1238"/>
                  </a:lnTo>
                  <a:lnTo>
                    <a:pt x="308" y="1292"/>
                  </a:lnTo>
                  <a:lnTo>
                    <a:pt x="323" y="1343"/>
                  </a:lnTo>
                  <a:lnTo>
                    <a:pt x="340" y="1390"/>
                  </a:lnTo>
                  <a:lnTo>
                    <a:pt x="359" y="1435"/>
                  </a:lnTo>
                  <a:lnTo>
                    <a:pt x="380" y="1478"/>
                  </a:lnTo>
                  <a:lnTo>
                    <a:pt x="402" y="1518"/>
                  </a:lnTo>
                  <a:lnTo>
                    <a:pt x="426" y="1557"/>
                  </a:lnTo>
                  <a:lnTo>
                    <a:pt x="449" y="1594"/>
                  </a:lnTo>
                  <a:lnTo>
                    <a:pt x="474" y="1630"/>
                  </a:lnTo>
                  <a:lnTo>
                    <a:pt x="496" y="1665"/>
                  </a:lnTo>
                  <a:lnTo>
                    <a:pt x="523" y="1704"/>
                  </a:lnTo>
                  <a:lnTo>
                    <a:pt x="550" y="1744"/>
                  </a:lnTo>
                  <a:lnTo>
                    <a:pt x="575" y="1783"/>
                  </a:lnTo>
                  <a:lnTo>
                    <a:pt x="597" y="1823"/>
                  </a:lnTo>
                  <a:lnTo>
                    <a:pt x="617" y="1864"/>
                  </a:lnTo>
                  <a:lnTo>
                    <a:pt x="632" y="1906"/>
                  </a:lnTo>
                  <a:lnTo>
                    <a:pt x="645" y="1950"/>
                  </a:lnTo>
                  <a:lnTo>
                    <a:pt x="653" y="1996"/>
                  </a:lnTo>
                  <a:lnTo>
                    <a:pt x="655" y="2044"/>
                  </a:lnTo>
                  <a:lnTo>
                    <a:pt x="658" y="2071"/>
                  </a:lnTo>
                  <a:lnTo>
                    <a:pt x="669" y="2097"/>
                  </a:lnTo>
                  <a:lnTo>
                    <a:pt x="682" y="2121"/>
                  </a:lnTo>
                  <a:lnTo>
                    <a:pt x="700" y="2142"/>
                  </a:lnTo>
                  <a:lnTo>
                    <a:pt x="720" y="2162"/>
                  </a:lnTo>
                  <a:lnTo>
                    <a:pt x="740" y="2178"/>
                  </a:lnTo>
                  <a:lnTo>
                    <a:pt x="759" y="2193"/>
                  </a:lnTo>
                  <a:lnTo>
                    <a:pt x="1438" y="2193"/>
                  </a:lnTo>
                  <a:lnTo>
                    <a:pt x="1457" y="2178"/>
                  </a:lnTo>
                  <a:lnTo>
                    <a:pt x="1478" y="2162"/>
                  </a:lnTo>
                  <a:lnTo>
                    <a:pt x="1498" y="2142"/>
                  </a:lnTo>
                  <a:lnTo>
                    <a:pt x="1515" y="2121"/>
                  </a:lnTo>
                  <a:lnTo>
                    <a:pt x="1529" y="2097"/>
                  </a:lnTo>
                  <a:lnTo>
                    <a:pt x="1539" y="2071"/>
                  </a:lnTo>
                  <a:lnTo>
                    <a:pt x="1542" y="2044"/>
                  </a:lnTo>
                  <a:lnTo>
                    <a:pt x="1545" y="1996"/>
                  </a:lnTo>
                  <a:lnTo>
                    <a:pt x="1553" y="1950"/>
                  </a:lnTo>
                  <a:lnTo>
                    <a:pt x="1565" y="1906"/>
                  </a:lnTo>
                  <a:lnTo>
                    <a:pt x="1581" y="1864"/>
                  </a:lnTo>
                  <a:lnTo>
                    <a:pt x="1600" y="1824"/>
                  </a:lnTo>
                  <a:lnTo>
                    <a:pt x="1623" y="1783"/>
                  </a:lnTo>
                  <a:lnTo>
                    <a:pt x="1647" y="1744"/>
                  </a:lnTo>
                  <a:lnTo>
                    <a:pt x="1673" y="1705"/>
                  </a:lnTo>
                  <a:lnTo>
                    <a:pt x="1700" y="1666"/>
                  </a:lnTo>
                  <a:lnTo>
                    <a:pt x="1724" y="1631"/>
                  </a:lnTo>
                  <a:lnTo>
                    <a:pt x="1748" y="1595"/>
                  </a:lnTo>
                  <a:lnTo>
                    <a:pt x="1772" y="1558"/>
                  </a:lnTo>
                  <a:lnTo>
                    <a:pt x="1796" y="1518"/>
                  </a:lnTo>
                  <a:lnTo>
                    <a:pt x="1817" y="1478"/>
                  </a:lnTo>
                  <a:lnTo>
                    <a:pt x="1839" y="1435"/>
                  </a:lnTo>
                  <a:lnTo>
                    <a:pt x="1858" y="1390"/>
                  </a:lnTo>
                  <a:lnTo>
                    <a:pt x="1875" y="1343"/>
                  </a:lnTo>
                  <a:lnTo>
                    <a:pt x="1890" y="1292"/>
                  </a:lnTo>
                  <a:lnTo>
                    <a:pt x="1902" y="1238"/>
                  </a:lnTo>
                  <a:lnTo>
                    <a:pt x="1911" y="1181"/>
                  </a:lnTo>
                  <a:lnTo>
                    <a:pt x="1917" y="1120"/>
                  </a:lnTo>
                  <a:lnTo>
                    <a:pt x="1919" y="1054"/>
                  </a:lnTo>
                  <a:lnTo>
                    <a:pt x="1916" y="983"/>
                  </a:lnTo>
                  <a:lnTo>
                    <a:pt x="1907" y="915"/>
                  </a:lnTo>
                  <a:lnTo>
                    <a:pt x="1890" y="847"/>
                  </a:lnTo>
                  <a:lnTo>
                    <a:pt x="1868" y="783"/>
                  </a:lnTo>
                  <a:lnTo>
                    <a:pt x="1841" y="721"/>
                  </a:lnTo>
                  <a:lnTo>
                    <a:pt x="1807" y="661"/>
                  </a:lnTo>
                  <a:lnTo>
                    <a:pt x="1769" y="606"/>
                  </a:lnTo>
                  <a:lnTo>
                    <a:pt x="1726" y="553"/>
                  </a:lnTo>
                  <a:lnTo>
                    <a:pt x="1679" y="505"/>
                  </a:lnTo>
                  <a:lnTo>
                    <a:pt x="1628" y="460"/>
                  </a:lnTo>
                  <a:lnTo>
                    <a:pt x="1572" y="418"/>
                  </a:lnTo>
                  <a:lnTo>
                    <a:pt x="1513" y="382"/>
                  </a:lnTo>
                  <a:lnTo>
                    <a:pt x="1451" y="352"/>
                  </a:lnTo>
                  <a:lnTo>
                    <a:pt x="1385" y="324"/>
                  </a:lnTo>
                  <a:lnTo>
                    <a:pt x="1317" y="304"/>
                  </a:lnTo>
                  <a:lnTo>
                    <a:pt x="1246" y="288"/>
                  </a:lnTo>
                  <a:lnTo>
                    <a:pt x="1174" y="279"/>
                  </a:lnTo>
                  <a:lnTo>
                    <a:pt x="1099" y="276"/>
                  </a:lnTo>
                  <a:close/>
                  <a:moveTo>
                    <a:pt x="1099" y="0"/>
                  </a:moveTo>
                  <a:lnTo>
                    <a:pt x="1188" y="3"/>
                  </a:lnTo>
                  <a:lnTo>
                    <a:pt x="1277" y="15"/>
                  </a:lnTo>
                  <a:lnTo>
                    <a:pt x="1362" y="32"/>
                  </a:lnTo>
                  <a:lnTo>
                    <a:pt x="1446" y="54"/>
                  </a:lnTo>
                  <a:lnTo>
                    <a:pt x="1525" y="83"/>
                  </a:lnTo>
                  <a:lnTo>
                    <a:pt x="1603" y="118"/>
                  </a:lnTo>
                  <a:lnTo>
                    <a:pt x="1676" y="159"/>
                  </a:lnTo>
                  <a:lnTo>
                    <a:pt x="1747" y="204"/>
                  </a:lnTo>
                  <a:lnTo>
                    <a:pt x="1813" y="255"/>
                  </a:lnTo>
                  <a:lnTo>
                    <a:pt x="1875" y="310"/>
                  </a:lnTo>
                  <a:lnTo>
                    <a:pt x="1932" y="368"/>
                  </a:lnTo>
                  <a:lnTo>
                    <a:pt x="1985" y="433"/>
                  </a:lnTo>
                  <a:lnTo>
                    <a:pt x="2033" y="499"/>
                  </a:lnTo>
                  <a:lnTo>
                    <a:pt x="2075" y="570"/>
                  </a:lnTo>
                  <a:lnTo>
                    <a:pt x="2111" y="644"/>
                  </a:lnTo>
                  <a:lnTo>
                    <a:pt x="2140" y="722"/>
                  </a:lnTo>
                  <a:lnTo>
                    <a:pt x="2165" y="801"/>
                  </a:lnTo>
                  <a:lnTo>
                    <a:pt x="2182" y="883"/>
                  </a:lnTo>
                  <a:lnTo>
                    <a:pt x="2194" y="968"/>
                  </a:lnTo>
                  <a:lnTo>
                    <a:pt x="2197" y="1054"/>
                  </a:lnTo>
                  <a:lnTo>
                    <a:pt x="2195" y="1128"/>
                  </a:lnTo>
                  <a:lnTo>
                    <a:pt x="2189" y="1197"/>
                  </a:lnTo>
                  <a:lnTo>
                    <a:pt x="2180" y="1263"/>
                  </a:lnTo>
                  <a:lnTo>
                    <a:pt x="2168" y="1326"/>
                  </a:lnTo>
                  <a:lnTo>
                    <a:pt x="2153" y="1384"/>
                  </a:lnTo>
                  <a:lnTo>
                    <a:pt x="2136" y="1440"/>
                  </a:lnTo>
                  <a:lnTo>
                    <a:pt x="2116" y="1493"/>
                  </a:lnTo>
                  <a:lnTo>
                    <a:pt x="2095" y="1542"/>
                  </a:lnTo>
                  <a:lnTo>
                    <a:pt x="2072" y="1588"/>
                  </a:lnTo>
                  <a:lnTo>
                    <a:pt x="2050" y="1632"/>
                  </a:lnTo>
                  <a:lnTo>
                    <a:pt x="2025" y="1675"/>
                  </a:lnTo>
                  <a:lnTo>
                    <a:pt x="2001" y="1714"/>
                  </a:lnTo>
                  <a:lnTo>
                    <a:pt x="1977" y="1752"/>
                  </a:lnTo>
                  <a:lnTo>
                    <a:pt x="1953" y="1787"/>
                  </a:lnTo>
                  <a:lnTo>
                    <a:pt x="1929" y="1820"/>
                  </a:lnTo>
                  <a:lnTo>
                    <a:pt x="1902" y="1862"/>
                  </a:lnTo>
                  <a:lnTo>
                    <a:pt x="1877" y="1899"/>
                  </a:lnTo>
                  <a:lnTo>
                    <a:pt x="1857" y="1933"/>
                  </a:lnTo>
                  <a:lnTo>
                    <a:pt x="1841" y="1963"/>
                  </a:lnTo>
                  <a:lnTo>
                    <a:pt x="1830" y="1991"/>
                  </a:lnTo>
                  <a:lnTo>
                    <a:pt x="1822" y="2019"/>
                  </a:lnTo>
                  <a:lnTo>
                    <a:pt x="1819" y="2044"/>
                  </a:lnTo>
                  <a:lnTo>
                    <a:pt x="1816" y="2095"/>
                  </a:lnTo>
                  <a:lnTo>
                    <a:pt x="1806" y="2145"/>
                  </a:lnTo>
                  <a:lnTo>
                    <a:pt x="1790" y="2193"/>
                  </a:lnTo>
                  <a:lnTo>
                    <a:pt x="1766" y="2240"/>
                  </a:lnTo>
                  <a:lnTo>
                    <a:pt x="1738" y="2285"/>
                  </a:lnTo>
                  <a:lnTo>
                    <a:pt x="1702" y="2328"/>
                  </a:lnTo>
                  <a:lnTo>
                    <a:pt x="1662" y="2369"/>
                  </a:lnTo>
                  <a:lnTo>
                    <a:pt x="1615" y="2406"/>
                  </a:lnTo>
                  <a:lnTo>
                    <a:pt x="1614" y="2429"/>
                  </a:lnTo>
                  <a:lnTo>
                    <a:pt x="1613" y="2456"/>
                  </a:lnTo>
                  <a:lnTo>
                    <a:pt x="1611" y="2485"/>
                  </a:lnTo>
                  <a:lnTo>
                    <a:pt x="1609" y="2515"/>
                  </a:lnTo>
                  <a:lnTo>
                    <a:pt x="1607" y="2546"/>
                  </a:lnTo>
                  <a:lnTo>
                    <a:pt x="1606" y="2576"/>
                  </a:lnTo>
                  <a:lnTo>
                    <a:pt x="1604" y="2605"/>
                  </a:lnTo>
                  <a:lnTo>
                    <a:pt x="1603" y="2631"/>
                  </a:lnTo>
                  <a:lnTo>
                    <a:pt x="1601" y="2653"/>
                  </a:lnTo>
                  <a:lnTo>
                    <a:pt x="1600" y="2671"/>
                  </a:lnTo>
                  <a:lnTo>
                    <a:pt x="1600" y="2682"/>
                  </a:lnTo>
                  <a:lnTo>
                    <a:pt x="1599" y="2685"/>
                  </a:lnTo>
                  <a:lnTo>
                    <a:pt x="1599" y="2699"/>
                  </a:lnTo>
                  <a:lnTo>
                    <a:pt x="1597" y="2715"/>
                  </a:lnTo>
                  <a:lnTo>
                    <a:pt x="1592" y="2732"/>
                  </a:lnTo>
                  <a:lnTo>
                    <a:pt x="1587" y="2750"/>
                  </a:lnTo>
                  <a:lnTo>
                    <a:pt x="1578" y="2770"/>
                  </a:lnTo>
                  <a:lnTo>
                    <a:pt x="1566" y="2789"/>
                  </a:lnTo>
                  <a:lnTo>
                    <a:pt x="1552" y="2809"/>
                  </a:lnTo>
                  <a:lnTo>
                    <a:pt x="1533" y="2831"/>
                  </a:lnTo>
                  <a:lnTo>
                    <a:pt x="1511" y="2850"/>
                  </a:lnTo>
                  <a:lnTo>
                    <a:pt x="1483" y="2870"/>
                  </a:lnTo>
                  <a:lnTo>
                    <a:pt x="1452" y="2888"/>
                  </a:lnTo>
                  <a:lnTo>
                    <a:pt x="1415" y="2906"/>
                  </a:lnTo>
                  <a:lnTo>
                    <a:pt x="1372" y="2922"/>
                  </a:lnTo>
                  <a:lnTo>
                    <a:pt x="1347" y="2953"/>
                  </a:lnTo>
                  <a:lnTo>
                    <a:pt x="1317" y="2983"/>
                  </a:lnTo>
                  <a:lnTo>
                    <a:pt x="1283" y="3010"/>
                  </a:lnTo>
                  <a:lnTo>
                    <a:pt x="1259" y="3022"/>
                  </a:lnTo>
                  <a:lnTo>
                    <a:pt x="1233" y="3030"/>
                  </a:lnTo>
                  <a:lnTo>
                    <a:pt x="1205" y="3032"/>
                  </a:lnTo>
                  <a:lnTo>
                    <a:pt x="992" y="3032"/>
                  </a:lnTo>
                  <a:lnTo>
                    <a:pt x="965" y="3030"/>
                  </a:lnTo>
                  <a:lnTo>
                    <a:pt x="939" y="3022"/>
                  </a:lnTo>
                  <a:lnTo>
                    <a:pt x="915" y="3010"/>
                  </a:lnTo>
                  <a:lnTo>
                    <a:pt x="881" y="2983"/>
                  </a:lnTo>
                  <a:lnTo>
                    <a:pt x="850" y="2953"/>
                  </a:lnTo>
                  <a:lnTo>
                    <a:pt x="825" y="2922"/>
                  </a:lnTo>
                  <a:lnTo>
                    <a:pt x="780" y="2904"/>
                  </a:lnTo>
                  <a:lnTo>
                    <a:pt x="741" y="2886"/>
                  </a:lnTo>
                  <a:lnTo>
                    <a:pt x="707" y="2866"/>
                  </a:lnTo>
                  <a:lnTo>
                    <a:pt x="680" y="2844"/>
                  </a:lnTo>
                  <a:lnTo>
                    <a:pt x="657" y="2823"/>
                  </a:lnTo>
                  <a:lnTo>
                    <a:pt x="639" y="2800"/>
                  </a:lnTo>
                  <a:lnTo>
                    <a:pt x="626" y="2779"/>
                  </a:lnTo>
                  <a:lnTo>
                    <a:pt x="614" y="2757"/>
                  </a:lnTo>
                  <a:lnTo>
                    <a:pt x="607" y="2737"/>
                  </a:lnTo>
                  <a:lnTo>
                    <a:pt x="602" y="2718"/>
                  </a:lnTo>
                  <a:lnTo>
                    <a:pt x="599" y="2701"/>
                  </a:lnTo>
                  <a:lnTo>
                    <a:pt x="598" y="2685"/>
                  </a:lnTo>
                  <a:lnTo>
                    <a:pt x="598" y="2685"/>
                  </a:lnTo>
                  <a:lnTo>
                    <a:pt x="598" y="2682"/>
                  </a:lnTo>
                  <a:lnTo>
                    <a:pt x="597" y="2671"/>
                  </a:lnTo>
                  <a:lnTo>
                    <a:pt x="596" y="2653"/>
                  </a:lnTo>
                  <a:lnTo>
                    <a:pt x="595" y="2631"/>
                  </a:lnTo>
                  <a:lnTo>
                    <a:pt x="594" y="2605"/>
                  </a:lnTo>
                  <a:lnTo>
                    <a:pt x="592" y="2576"/>
                  </a:lnTo>
                  <a:lnTo>
                    <a:pt x="590" y="2546"/>
                  </a:lnTo>
                  <a:lnTo>
                    <a:pt x="588" y="2515"/>
                  </a:lnTo>
                  <a:lnTo>
                    <a:pt x="587" y="2485"/>
                  </a:lnTo>
                  <a:lnTo>
                    <a:pt x="585" y="2456"/>
                  </a:lnTo>
                  <a:lnTo>
                    <a:pt x="584" y="2429"/>
                  </a:lnTo>
                  <a:lnTo>
                    <a:pt x="582" y="2406"/>
                  </a:lnTo>
                  <a:lnTo>
                    <a:pt x="536" y="2369"/>
                  </a:lnTo>
                  <a:lnTo>
                    <a:pt x="495" y="2328"/>
                  </a:lnTo>
                  <a:lnTo>
                    <a:pt x="460" y="2285"/>
                  </a:lnTo>
                  <a:lnTo>
                    <a:pt x="432" y="2240"/>
                  </a:lnTo>
                  <a:lnTo>
                    <a:pt x="408" y="2193"/>
                  </a:lnTo>
                  <a:lnTo>
                    <a:pt x="392" y="2145"/>
                  </a:lnTo>
                  <a:lnTo>
                    <a:pt x="382" y="2095"/>
                  </a:lnTo>
                  <a:lnTo>
                    <a:pt x="378" y="2044"/>
                  </a:lnTo>
                  <a:lnTo>
                    <a:pt x="376" y="2019"/>
                  </a:lnTo>
                  <a:lnTo>
                    <a:pt x="368" y="1991"/>
                  </a:lnTo>
                  <a:lnTo>
                    <a:pt x="357" y="1963"/>
                  </a:lnTo>
                  <a:lnTo>
                    <a:pt x="341" y="1933"/>
                  </a:lnTo>
                  <a:lnTo>
                    <a:pt x="320" y="1899"/>
                  </a:lnTo>
                  <a:lnTo>
                    <a:pt x="297" y="1862"/>
                  </a:lnTo>
                  <a:lnTo>
                    <a:pt x="268" y="1821"/>
                  </a:lnTo>
                  <a:lnTo>
                    <a:pt x="245" y="1788"/>
                  </a:lnTo>
                  <a:lnTo>
                    <a:pt x="222" y="1752"/>
                  </a:lnTo>
                  <a:lnTo>
                    <a:pt x="197" y="1714"/>
                  </a:lnTo>
                  <a:lnTo>
                    <a:pt x="173" y="1675"/>
                  </a:lnTo>
                  <a:lnTo>
                    <a:pt x="149" y="1633"/>
                  </a:lnTo>
                  <a:lnTo>
                    <a:pt x="125" y="1588"/>
                  </a:lnTo>
                  <a:lnTo>
                    <a:pt x="102" y="1542"/>
                  </a:lnTo>
                  <a:lnTo>
                    <a:pt x="82" y="1493"/>
                  </a:lnTo>
                  <a:lnTo>
                    <a:pt x="62" y="1440"/>
                  </a:lnTo>
                  <a:lnTo>
                    <a:pt x="45" y="1384"/>
                  </a:lnTo>
                  <a:lnTo>
                    <a:pt x="30" y="1326"/>
                  </a:lnTo>
                  <a:lnTo>
                    <a:pt x="17" y="1263"/>
                  </a:lnTo>
                  <a:lnTo>
                    <a:pt x="8" y="1197"/>
                  </a:lnTo>
                  <a:lnTo>
                    <a:pt x="3" y="1128"/>
                  </a:lnTo>
                  <a:lnTo>
                    <a:pt x="0" y="1054"/>
                  </a:lnTo>
                  <a:lnTo>
                    <a:pt x="4" y="968"/>
                  </a:lnTo>
                  <a:lnTo>
                    <a:pt x="15" y="883"/>
                  </a:lnTo>
                  <a:lnTo>
                    <a:pt x="32" y="801"/>
                  </a:lnTo>
                  <a:lnTo>
                    <a:pt x="57" y="722"/>
                  </a:lnTo>
                  <a:lnTo>
                    <a:pt x="87" y="644"/>
                  </a:lnTo>
                  <a:lnTo>
                    <a:pt x="123" y="570"/>
                  </a:lnTo>
                  <a:lnTo>
                    <a:pt x="165" y="499"/>
                  </a:lnTo>
                  <a:lnTo>
                    <a:pt x="213" y="433"/>
                  </a:lnTo>
                  <a:lnTo>
                    <a:pt x="266" y="368"/>
                  </a:lnTo>
                  <a:lnTo>
                    <a:pt x="323" y="310"/>
                  </a:lnTo>
                  <a:lnTo>
                    <a:pt x="385" y="255"/>
                  </a:lnTo>
                  <a:lnTo>
                    <a:pt x="451" y="204"/>
                  </a:lnTo>
                  <a:lnTo>
                    <a:pt x="521" y="159"/>
                  </a:lnTo>
                  <a:lnTo>
                    <a:pt x="595" y="118"/>
                  </a:lnTo>
                  <a:lnTo>
                    <a:pt x="672" y="83"/>
                  </a:lnTo>
                  <a:lnTo>
                    <a:pt x="753" y="54"/>
                  </a:lnTo>
                  <a:lnTo>
                    <a:pt x="836" y="32"/>
                  </a:lnTo>
                  <a:lnTo>
                    <a:pt x="921" y="15"/>
                  </a:lnTo>
                  <a:lnTo>
                    <a:pt x="1009" y="3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2" name="Freeform 34">
              <a:extLst>
                <a:ext uri="{FF2B5EF4-FFF2-40B4-BE49-F238E27FC236}">
                  <a16:creationId xmlns:a16="http://schemas.microsoft.com/office/drawing/2014/main" id="{E7EC7135-DAFB-034F-9124-383A95456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5713" y="1574800"/>
              <a:ext cx="31750" cy="79375"/>
            </a:xfrm>
            <a:custGeom>
              <a:avLst/>
              <a:gdLst>
                <a:gd name="T0" fmla="*/ 69 w 138"/>
                <a:gd name="T1" fmla="*/ 0 h 344"/>
                <a:gd name="T2" fmla="*/ 69 w 138"/>
                <a:gd name="T3" fmla="*/ 0 h 344"/>
                <a:gd name="T4" fmla="*/ 87 w 138"/>
                <a:gd name="T5" fmla="*/ 3 h 344"/>
                <a:gd name="T6" fmla="*/ 104 w 138"/>
                <a:gd name="T7" fmla="*/ 9 h 344"/>
                <a:gd name="T8" fmla="*/ 118 w 138"/>
                <a:gd name="T9" fmla="*/ 21 h 344"/>
                <a:gd name="T10" fmla="*/ 129 w 138"/>
                <a:gd name="T11" fmla="*/ 34 h 344"/>
                <a:gd name="T12" fmla="*/ 136 w 138"/>
                <a:gd name="T13" fmla="*/ 51 h 344"/>
                <a:gd name="T14" fmla="*/ 138 w 138"/>
                <a:gd name="T15" fmla="*/ 69 h 344"/>
                <a:gd name="T16" fmla="*/ 138 w 138"/>
                <a:gd name="T17" fmla="*/ 275 h 344"/>
                <a:gd name="T18" fmla="*/ 136 w 138"/>
                <a:gd name="T19" fmla="*/ 294 h 344"/>
                <a:gd name="T20" fmla="*/ 129 w 138"/>
                <a:gd name="T21" fmla="*/ 310 h 344"/>
                <a:gd name="T22" fmla="*/ 118 w 138"/>
                <a:gd name="T23" fmla="*/ 325 h 344"/>
                <a:gd name="T24" fmla="*/ 104 w 138"/>
                <a:gd name="T25" fmla="*/ 335 h 344"/>
                <a:gd name="T26" fmla="*/ 87 w 138"/>
                <a:gd name="T27" fmla="*/ 342 h 344"/>
                <a:gd name="T28" fmla="*/ 69 w 138"/>
                <a:gd name="T29" fmla="*/ 344 h 344"/>
                <a:gd name="T30" fmla="*/ 51 w 138"/>
                <a:gd name="T31" fmla="*/ 342 h 344"/>
                <a:gd name="T32" fmla="*/ 34 w 138"/>
                <a:gd name="T33" fmla="*/ 335 h 344"/>
                <a:gd name="T34" fmla="*/ 20 w 138"/>
                <a:gd name="T35" fmla="*/ 325 h 344"/>
                <a:gd name="T36" fmla="*/ 9 w 138"/>
                <a:gd name="T37" fmla="*/ 310 h 344"/>
                <a:gd name="T38" fmla="*/ 2 w 138"/>
                <a:gd name="T39" fmla="*/ 294 h 344"/>
                <a:gd name="T40" fmla="*/ 0 w 138"/>
                <a:gd name="T41" fmla="*/ 275 h 344"/>
                <a:gd name="T42" fmla="*/ 0 w 138"/>
                <a:gd name="T43" fmla="*/ 69 h 344"/>
                <a:gd name="T44" fmla="*/ 2 w 138"/>
                <a:gd name="T45" fmla="*/ 51 h 344"/>
                <a:gd name="T46" fmla="*/ 9 w 138"/>
                <a:gd name="T47" fmla="*/ 34 h 344"/>
                <a:gd name="T48" fmla="*/ 20 w 138"/>
                <a:gd name="T49" fmla="*/ 21 h 344"/>
                <a:gd name="T50" fmla="*/ 34 w 138"/>
                <a:gd name="T51" fmla="*/ 9 h 344"/>
                <a:gd name="T52" fmla="*/ 51 w 138"/>
                <a:gd name="T53" fmla="*/ 3 h 344"/>
                <a:gd name="T54" fmla="*/ 69 w 138"/>
                <a:gd name="T55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8" h="344">
                  <a:moveTo>
                    <a:pt x="69" y="0"/>
                  </a:moveTo>
                  <a:lnTo>
                    <a:pt x="69" y="0"/>
                  </a:lnTo>
                  <a:lnTo>
                    <a:pt x="87" y="3"/>
                  </a:lnTo>
                  <a:lnTo>
                    <a:pt x="104" y="9"/>
                  </a:lnTo>
                  <a:lnTo>
                    <a:pt x="118" y="21"/>
                  </a:lnTo>
                  <a:lnTo>
                    <a:pt x="129" y="34"/>
                  </a:lnTo>
                  <a:lnTo>
                    <a:pt x="136" y="51"/>
                  </a:lnTo>
                  <a:lnTo>
                    <a:pt x="138" y="69"/>
                  </a:lnTo>
                  <a:lnTo>
                    <a:pt x="138" y="275"/>
                  </a:lnTo>
                  <a:lnTo>
                    <a:pt x="136" y="294"/>
                  </a:lnTo>
                  <a:lnTo>
                    <a:pt x="129" y="310"/>
                  </a:lnTo>
                  <a:lnTo>
                    <a:pt x="118" y="325"/>
                  </a:lnTo>
                  <a:lnTo>
                    <a:pt x="104" y="335"/>
                  </a:lnTo>
                  <a:lnTo>
                    <a:pt x="87" y="342"/>
                  </a:lnTo>
                  <a:lnTo>
                    <a:pt x="69" y="344"/>
                  </a:lnTo>
                  <a:lnTo>
                    <a:pt x="51" y="342"/>
                  </a:lnTo>
                  <a:lnTo>
                    <a:pt x="34" y="335"/>
                  </a:lnTo>
                  <a:lnTo>
                    <a:pt x="20" y="325"/>
                  </a:lnTo>
                  <a:lnTo>
                    <a:pt x="9" y="310"/>
                  </a:lnTo>
                  <a:lnTo>
                    <a:pt x="2" y="294"/>
                  </a:lnTo>
                  <a:lnTo>
                    <a:pt x="0" y="275"/>
                  </a:lnTo>
                  <a:lnTo>
                    <a:pt x="0" y="69"/>
                  </a:lnTo>
                  <a:lnTo>
                    <a:pt x="2" y="51"/>
                  </a:lnTo>
                  <a:lnTo>
                    <a:pt x="9" y="34"/>
                  </a:lnTo>
                  <a:lnTo>
                    <a:pt x="20" y="21"/>
                  </a:lnTo>
                  <a:lnTo>
                    <a:pt x="34" y="9"/>
                  </a:lnTo>
                  <a:lnTo>
                    <a:pt x="51" y="3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3" name="Freeform 35">
              <a:extLst>
                <a:ext uri="{FF2B5EF4-FFF2-40B4-BE49-F238E27FC236}">
                  <a16:creationId xmlns:a16="http://schemas.microsoft.com/office/drawing/2014/main" id="{6A6808FB-1702-224E-B507-E264874E76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9500" y="1622425"/>
              <a:ext cx="53975" cy="71437"/>
            </a:xfrm>
            <a:custGeom>
              <a:avLst/>
              <a:gdLst>
                <a:gd name="T0" fmla="*/ 69 w 243"/>
                <a:gd name="T1" fmla="*/ 0 h 317"/>
                <a:gd name="T2" fmla="*/ 87 w 243"/>
                <a:gd name="T3" fmla="*/ 2 h 317"/>
                <a:gd name="T4" fmla="*/ 103 w 243"/>
                <a:gd name="T5" fmla="*/ 9 h 317"/>
                <a:gd name="T6" fmla="*/ 118 w 243"/>
                <a:gd name="T7" fmla="*/ 20 h 317"/>
                <a:gd name="T8" fmla="*/ 129 w 243"/>
                <a:gd name="T9" fmla="*/ 34 h 317"/>
                <a:gd name="T10" fmla="*/ 233 w 243"/>
                <a:gd name="T11" fmla="*/ 214 h 317"/>
                <a:gd name="T12" fmla="*/ 240 w 243"/>
                <a:gd name="T13" fmla="*/ 230 h 317"/>
                <a:gd name="T14" fmla="*/ 243 w 243"/>
                <a:gd name="T15" fmla="*/ 248 h 317"/>
                <a:gd name="T16" fmla="*/ 240 w 243"/>
                <a:gd name="T17" fmla="*/ 265 h 317"/>
                <a:gd name="T18" fmla="*/ 233 w 243"/>
                <a:gd name="T19" fmla="*/ 282 h 317"/>
                <a:gd name="T20" fmla="*/ 223 w 243"/>
                <a:gd name="T21" fmla="*/ 297 h 317"/>
                <a:gd name="T22" fmla="*/ 209 w 243"/>
                <a:gd name="T23" fmla="*/ 308 h 317"/>
                <a:gd name="T24" fmla="*/ 191 w 243"/>
                <a:gd name="T25" fmla="*/ 315 h 317"/>
                <a:gd name="T26" fmla="*/ 173 w 243"/>
                <a:gd name="T27" fmla="*/ 317 h 317"/>
                <a:gd name="T28" fmla="*/ 155 w 243"/>
                <a:gd name="T29" fmla="*/ 315 h 317"/>
                <a:gd name="T30" fmla="*/ 139 w 243"/>
                <a:gd name="T31" fmla="*/ 308 h 317"/>
                <a:gd name="T32" fmla="*/ 125 w 243"/>
                <a:gd name="T33" fmla="*/ 297 h 317"/>
                <a:gd name="T34" fmla="*/ 113 w 243"/>
                <a:gd name="T35" fmla="*/ 282 h 317"/>
                <a:gd name="T36" fmla="*/ 9 w 243"/>
                <a:gd name="T37" fmla="*/ 103 h 317"/>
                <a:gd name="T38" fmla="*/ 2 w 243"/>
                <a:gd name="T39" fmla="*/ 86 h 317"/>
                <a:gd name="T40" fmla="*/ 0 w 243"/>
                <a:gd name="T41" fmla="*/ 68 h 317"/>
                <a:gd name="T42" fmla="*/ 2 w 243"/>
                <a:gd name="T43" fmla="*/ 51 h 317"/>
                <a:gd name="T44" fmla="*/ 9 w 243"/>
                <a:gd name="T45" fmla="*/ 34 h 317"/>
                <a:gd name="T46" fmla="*/ 20 w 243"/>
                <a:gd name="T47" fmla="*/ 21 h 317"/>
                <a:gd name="T48" fmla="*/ 34 w 243"/>
                <a:gd name="T49" fmla="*/ 10 h 317"/>
                <a:gd name="T50" fmla="*/ 52 w 243"/>
                <a:gd name="T51" fmla="*/ 2 h 317"/>
                <a:gd name="T52" fmla="*/ 69 w 243"/>
                <a:gd name="T5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3" h="317">
                  <a:moveTo>
                    <a:pt x="69" y="0"/>
                  </a:moveTo>
                  <a:lnTo>
                    <a:pt x="87" y="2"/>
                  </a:lnTo>
                  <a:lnTo>
                    <a:pt x="103" y="9"/>
                  </a:lnTo>
                  <a:lnTo>
                    <a:pt x="118" y="20"/>
                  </a:lnTo>
                  <a:lnTo>
                    <a:pt x="129" y="34"/>
                  </a:lnTo>
                  <a:lnTo>
                    <a:pt x="233" y="214"/>
                  </a:lnTo>
                  <a:lnTo>
                    <a:pt x="240" y="230"/>
                  </a:lnTo>
                  <a:lnTo>
                    <a:pt x="243" y="248"/>
                  </a:lnTo>
                  <a:lnTo>
                    <a:pt x="240" y="265"/>
                  </a:lnTo>
                  <a:lnTo>
                    <a:pt x="233" y="282"/>
                  </a:lnTo>
                  <a:lnTo>
                    <a:pt x="223" y="297"/>
                  </a:lnTo>
                  <a:lnTo>
                    <a:pt x="209" y="308"/>
                  </a:lnTo>
                  <a:lnTo>
                    <a:pt x="191" y="315"/>
                  </a:lnTo>
                  <a:lnTo>
                    <a:pt x="173" y="317"/>
                  </a:lnTo>
                  <a:lnTo>
                    <a:pt x="155" y="315"/>
                  </a:lnTo>
                  <a:lnTo>
                    <a:pt x="139" y="308"/>
                  </a:lnTo>
                  <a:lnTo>
                    <a:pt x="125" y="297"/>
                  </a:lnTo>
                  <a:lnTo>
                    <a:pt x="113" y="282"/>
                  </a:lnTo>
                  <a:lnTo>
                    <a:pt x="9" y="103"/>
                  </a:lnTo>
                  <a:lnTo>
                    <a:pt x="2" y="86"/>
                  </a:lnTo>
                  <a:lnTo>
                    <a:pt x="0" y="68"/>
                  </a:lnTo>
                  <a:lnTo>
                    <a:pt x="2" y="51"/>
                  </a:lnTo>
                  <a:lnTo>
                    <a:pt x="9" y="34"/>
                  </a:lnTo>
                  <a:lnTo>
                    <a:pt x="20" y="21"/>
                  </a:lnTo>
                  <a:lnTo>
                    <a:pt x="34" y="10"/>
                  </a:lnTo>
                  <a:lnTo>
                    <a:pt x="52" y="2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" name="Freeform 36">
              <a:extLst>
                <a:ext uri="{FF2B5EF4-FFF2-40B4-BE49-F238E27FC236}">
                  <a16:creationId xmlns:a16="http://schemas.microsoft.com/office/drawing/2014/main" id="{5AAC3B1E-B9FB-E947-8EC3-AD7128D94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9325" y="1751013"/>
              <a:ext cx="71438" cy="55562"/>
            </a:xfrm>
            <a:custGeom>
              <a:avLst/>
              <a:gdLst>
                <a:gd name="T0" fmla="*/ 69 w 319"/>
                <a:gd name="T1" fmla="*/ 0 h 241"/>
                <a:gd name="T2" fmla="*/ 86 w 319"/>
                <a:gd name="T3" fmla="*/ 3 h 241"/>
                <a:gd name="T4" fmla="*/ 104 w 319"/>
                <a:gd name="T5" fmla="*/ 9 h 241"/>
                <a:gd name="T6" fmla="*/ 285 w 319"/>
                <a:gd name="T7" fmla="*/ 112 h 241"/>
                <a:gd name="T8" fmla="*/ 299 w 319"/>
                <a:gd name="T9" fmla="*/ 124 h 241"/>
                <a:gd name="T10" fmla="*/ 310 w 319"/>
                <a:gd name="T11" fmla="*/ 138 h 241"/>
                <a:gd name="T12" fmla="*/ 316 w 319"/>
                <a:gd name="T13" fmla="*/ 155 h 241"/>
                <a:gd name="T14" fmla="*/ 319 w 319"/>
                <a:gd name="T15" fmla="*/ 172 h 241"/>
                <a:gd name="T16" fmla="*/ 316 w 319"/>
                <a:gd name="T17" fmla="*/ 190 h 241"/>
                <a:gd name="T18" fmla="*/ 310 w 319"/>
                <a:gd name="T19" fmla="*/ 206 h 241"/>
                <a:gd name="T20" fmla="*/ 298 w 319"/>
                <a:gd name="T21" fmla="*/ 221 h 241"/>
                <a:gd name="T22" fmla="*/ 283 w 319"/>
                <a:gd name="T23" fmla="*/ 232 h 241"/>
                <a:gd name="T24" fmla="*/ 266 w 319"/>
                <a:gd name="T25" fmla="*/ 239 h 241"/>
                <a:gd name="T26" fmla="*/ 249 w 319"/>
                <a:gd name="T27" fmla="*/ 241 h 241"/>
                <a:gd name="T28" fmla="*/ 231 w 319"/>
                <a:gd name="T29" fmla="*/ 239 h 241"/>
                <a:gd name="T30" fmla="*/ 214 w 319"/>
                <a:gd name="T31" fmla="*/ 231 h 241"/>
                <a:gd name="T32" fmla="*/ 34 w 319"/>
                <a:gd name="T33" fmla="*/ 129 h 241"/>
                <a:gd name="T34" fmla="*/ 19 w 319"/>
                <a:gd name="T35" fmla="*/ 118 h 241"/>
                <a:gd name="T36" fmla="*/ 9 w 319"/>
                <a:gd name="T37" fmla="*/ 103 h 241"/>
                <a:gd name="T38" fmla="*/ 2 w 319"/>
                <a:gd name="T39" fmla="*/ 87 h 241"/>
                <a:gd name="T40" fmla="*/ 0 w 319"/>
                <a:gd name="T41" fmla="*/ 69 h 241"/>
                <a:gd name="T42" fmla="*/ 2 w 319"/>
                <a:gd name="T43" fmla="*/ 51 h 241"/>
                <a:gd name="T44" fmla="*/ 9 w 319"/>
                <a:gd name="T45" fmla="*/ 34 h 241"/>
                <a:gd name="T46" fmla="*/ 20 w 319"/>
                <a:gd name="T47" fmla="*/ 20 h 241"/>
                <a:gd name="T48" fmla="*/ 35 w 319"/>
                <a:gd name="T49" fmla="*/ 9 h 241"/>
                <a:gd name="T50" fmla="*/ 51 w 319"/>
                <a:gd name="T51" fmla="*/ 3 h 241"/>
                <a:gd name="T52" fmla="*/ 69 w 319"/>
                <a:gd name="T5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9" h="241">
                  <a:moveTo>
                    <a:pt x="69" y="0"/>
                  </a:moveTo>
                  <a:lnTo>
                    <a:pt x="86" y="3"/>
                  </a:lnTo>
                  <a:lnTo>
                    <a:pt x="104" y="9"/>
                  </a:lnTo>
                  <a:lnTo>
                    <a:pt x="285" y="112"/>
                  </a:lnTo>
                  <a:lnTo>
                    <a:pt x="299" y="124"/>
                  </a:lnTo>
                  <a:lnTo>
                    <a:pt x="310" y="138"/>
                  </a:lnTo>
                  <a:lnTo>
                    <a:pt x="316" y="155"/>
                  </a:lnTo>
                  <a:lnTo>
                    <a:pt x="319" y="172"/>
                  </a:lnTo>
                  <a:lnTo>
                    <a:pt x="316" y="190"/>
                  </a:lnTo>
                  <a:lnTo>
                    <a:pt x="310" y="206"/>
                  </a:lnTo>
                  <a:lnTo>
                    <a:pt x="298" y="221"/>
                  </a:lnTo>
                  <a:lnTo>
                    <a:pt x="283" y="232"/>
                  </a:lnTo>
                  <a:lnTo>
                    <a:pt x="266" y="239"/>
                  </a:lnTo>
                  <a:lnTo>
                    <a:pt x="249" y="241"/>
                  </a:lnTo>
                  <a:lnTo>
                    <a:pt x="231" y="239"/>
                  </a:lnTo>
                  <a:lnTo>
                    <a:pt x="214" y="231"/>
                  </a:lnTo>
                  <a:lnTo>
                    <a:pt x="34" y="129"/>
                  </a:lnTo>
                  <a:lnTo>
                    <a:pt x="19" y="118"/>
                  </a:lnTo>
                  <a:lnTo>
                    <a:pt x="9" y="103"/>
                  </a:lnTo>
                  <a:lnTo>
                    <a:pt x="2" y="87"/>
                  </a:lnTo>
                  <a:lnTo>
                    <a:pt x="0" y="69"/>
                  </a:lnTo>
                  <a:lnTo>
                    <a:pt x="2" y="51"/>
                  </a:lnTo>
                  <a:lnTo>
                    <a:pt x="9" y="34"/>
                  </a:lnTo>
                  <a:lnTo>
                    <a:pt x="20" y="20"/>
                  </a:lnTo>
                  <a:lnTo>
                    <a:pt x="35" y="9"/>
                  </a:lnTo>
                  <a:lnTo>
                    <a:pt x="51" y="3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" name="Freeform 37">
              <a:extLst>
                <a:ext uri="{FF2B5EF4-FFF2-40B4-BE49-F238E27FC236}">
                  <a16:creationId xmlns:a16="http://schemas.microsoft.com/office/drawing/2014/main" id="{ED6E1611-4815-4B41-AD97-8F9AD41F71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1700" y="1927225"/>
              <a:ext cx="77788" cy="31750"/>
            </a:xfrm>
            <a:custGeom>
              <a:avLst/>
              <a:gdLst>
                <a:gd name="T0" fmla="*/ 69 w 347"/>
                <a:gd name="T1" fmla="*/ 0 h 139"/>
                <a:gd name="T2" fmla="*/ 278 w 347"/>
                <a:gd name="T3" fmla="*/ 0 h 139"/>
                <a:gd name="T4" fmla="*/ 296 w 347"/>
                <a:gd name="T5" fmla="*/ 4 h 139"/>
                <a:gd name="T6" fmla="*/ 313 w 347"/>
                <a:gd name="T7" fmla="*/ 10 h 139"/>
                <a:gd name="T8" fmla="*/ 327 w 347"/>
                <a:gd name="T9" fmla="*/ 21 h 139"/>
                <a:gd name="T10" fmla="*/ 338 w 347"/>
                <a:gd name="T11" fmla="*/ 35 h 139"/>
                <a:gd name="T12" fmla="*/ 345 w 347"/>
                <a:gd name="T13" fmla="*/ 51 h 139"/>
                <a:gd name="T14" fmla="*/ 347 w 347"/>
                <a:gd name="T15" fmla="*/ 70 h 139"/>
                <a:gd name="T16" fmla="*/ 345 w 347"/>
                <a:gd name="T17" fmla="*/ 88 h 139"/>
                <a:gd name="T18" fmla="*/ 338 w 347"/>
                <a:gd name="T19" fmla="*/ 104 h 139"/>
                <a:gd name="T20" fmla="*/ 327 w 347"/>
                <a:gd name="T21" fmla="*/ 119 h 139"/>
                <a:gd name="T22" fmla="*/ 313 w 347"/>
                <a:gd name="T23" fmla="*/ 129 h 139"/>
                <a:gd name="T24" fmla="*/ 296 w 347"/>
                <a:gd name="T25" fmla="*/ 137 h 139"/>
                <a:gd name="T26" fmla="*/ 278 w 347"/>
                <a:gd name="T27" fmla="*/ 139 h 139"/>
                <a:gd name="T28" fmla="*/ 69 w 347"/>
                <a:gd name="T29" fmla="*/ 139 h 139"/>
                <a:gd name="T30" fmla="*/ 51 w 347"/>
                <a:gd name="T31" fmla="*/ 137 h 139"/>
                <a:gd name="T32" fmla="*/ 35 w 347"/>
                <a:gd name="T33" fmla="*/ 129 h 139"/>
                <a:gd name="T34" fmla="*/ 20 w 347"/>
                <a:gd name="T35" fmla="*/ 119 h 139"/>
                <a:gd name="T36" fmla="*/ 10 w 347"/>
                <a:gd name="T37" fmla="*/ 104 h 139"/>
                <a:gd name="T38" fmla="*/ 2 w 347"/>
                <a:gd name="T39" fmla="*/ 88 h 139"/>
                <a:gd name="T40" fmla="*/ 0 w 347"/>
                <a:gd name="T41" fmla="*/ 70 h 139"/>
                <a:gd name="T42" fmla="*/ 2 w 347"/>
                <a:gd name="T43" fmla="*/ 51 h 139"/>
                <a:gd name="T44" fmla="*/ 10 w 347"/>
                <a:gd name="T45" fmla="*/ 35 h 139"/>
                <a:gd name="T46" fmla="*/ 20 w 347"/>
                <a:gd name="T47" fmla="*/ 21 h 139"/>
                <a:gd name="T48" fmla="*/ 35 w 347"/>
                <a:gd name="T49" fmla="*/ 10 h 139"/>
                <a:gd name="T50" fmla="*/ 51 w 347"/>
                <a:gd name="T51" fmla="*/ 4 h 139"/>
                <a:gd name="T52" fmla="*/ 69 w 347"/>
                <a:gd name="T5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7" h="139">
                  <a:moveTo>
                    <a:pt x="69" y="0"/>
                  </a:moveTo>
                  <a:lnTo>
                    <a:pt x="278" y="0"/>
                  </a:lnTo>
                  <a:lnTo>
                    <a:pt x="296" y="4"/>
                  </a:lnTo>
                  <a:lnTo>
                    <a:pt x="313" y="10"/>
                  </a:lnTo>
                  <a:lnTo>
                    <a:pt x="327" y="21"/>
                  </a:lnTo>
                  <a:lnTo>
                    <a:pt x="338" y="35"/>
                  </a:lnTo>
                  <a:lnTo>
                    <a:pt x="345" y="51"/>
                  </a:lnTo>
                  <a:lnTo>
                    <a:pt x="347" y="70"/>
                  </a:lnTo>
                  <a:lnTo>
                    <a:pt x="345" y="88"/>
                  </a:lnTo>
                  <a:lnTo>
                    <a:pt x="338" y="104"/>
                  </a:lnTo>
                  <a:lnTo>
                    <a:pt x="327" y="119"/>
                  </a:lnTo>
                  <a:lnTo>
                    <a:pt x="313" y="129"/>
                  </a:lnTo>
                  <a:lnTo>
                    <a:pt x="296" y="137"/>
                  </a:lnTo>
                  <a:lnTo>
                    <a:pt x="278" y="139"/>
                  </a:lnTo>
                  <a:lnTo>
                    <a:pt x="69" y="139"/>
                  </a:lnTo>
                  <a:lnTo>
                    <a:pt x="51" y="137"/>
                  </a:lnTo>
                  <a:lnTo>
                    <a:pt x="35" y="129"/>
                  </a:lnTo>
                  <a:lnTo>
                    <a:pt x="20" y="119"/>
                  </a:lnTo>
                  <a:lnTo>
                    <a:pt x="10" y="104"/>
                  </a:lnTo>
                  <a:lnTo>
                    <a:pt x="2" y="88"/>
                  </a:lnTo>
                  <a:lnTo>
                    <a:pt x="0" y="70"/>
                  </a:lnTo>
                  <a:lnTo>
                    <a:pt x="2" y="51"/>
                  </a:lnTo>
                  <a:lnTo>
                    <a:pt x="10" y="35"/>
                  </a:lnTo>
                  <a:lnTo>
                    <a:pt x="20" y="21"/>
                  </a:lnTo>
                  <a:lnTo>
                    <a:pt x="35" y="10"/>
                  </a:lnTo>
                  <a:lnTo>
                    <a:pt x="51" y="4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6" name="Freeform 38">
              <a:extLst>
                <a:ext uri="{FF2B5EF4-FFF2-40B4-BE49-F238E27FC236}">
                  <a16:creationId xmlns:a16="http://schemas.microsoft.com/office/drawing/2014/main" id="{94B72130-34B5-6E49-93B2-D0F19B9E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9325" y="2079625"/>
              <a:ext cx="71438" cy="55562"/>
            </a:xfrm>
            <a:custGeom>
              <a:avLst/>
              <a:gdLst>
                <a:gd name="T0" fmla="*/ 249 w 319"/>
                <a:gd name="T1" fmla="*/ 0 h 242"/>
                <a:gd name="T2" fmla="*/ 268 w 319"/>
                <a:gd name="T3" fmla="*/ 3 h 242"/>
                <a:gd name="T4" fmla="*/ 283 w 319"/>
                <a:gd name="T5" fmla="*/ 9 h 242"/>
                <a:gd name="T6" fmla="*/ 298 w 319"/>
                <a:gd name="T7" fmla="*/ 20 h 242"/>
                <a:gd name="T8" fmla="*/ 310 w 319"/>
                <a:gd name="T9" fmla="*/ 35 h 242"/>
                <a:gd name="T10" fmla="*/ 316 w 319"/>
                <a:gd name="T11" fmla="*/ 52 h 242"/>
                <a:gd name="T12" fmla="*/ 319 w 319"/>
                <a:gd name="T13" fmla="*/ 70 h 242"/>
                <a:gd name="T14" fmla="*/ 316 w 319"/>
                <a:gd name="T15" fmla="*/ 86 h 242"/>
                <a:gd name="T16" fmla="*/ 310 w 319"/>
                <a:gd name="T17" fmla="*/ 103 h 242"/>
                <a:gd name="T18" fmla="*/ 298 w 319"/>
                <a:gd name="T19" fmla="*/ 118 h 242"/>
                <a:gd name="T20" fmla="*/ 285 w 319"/>
                <a:gd name="T21" fmla="*/ 129 h 242"/>
                <a:gd name="T22" fmla="*/ 104 w 319"/>
                <a:gd name="T23" fmla="*/ 232 h 242"/>
                <a:gd name="T24" fmla="*/ 87 w 319"/>
                <a:gd name="T25" fmla="*/ 239 h 242"/>
                <a:gd name="T26" fmla="*/ 69 w 319"/>
                <a:gd name="T27" fmla="*/ 242 h 242"/>
                <a:gd name="T28" fmla="*/ 51 w 319"/>
                <a:gd name="T29" fmla="*/ 239 h 242"/>
                <a:gd name="T30" fmla="*/ 35 w 319"/>
                <a:gd name="T31" fmla="*/ 233 h 242"/>
                <a:gd name="T32" fmla="*/ 20 w 319"/>
                <a:gd name="T33" fmla="*/ 222 h 242"/>
                <a:gd name="T34" fmla="*/ 9 w 319"/>
                <a:gd name="T35" fmla="*/ 207 h 242"/>
                <a:gd name="T36" fmla="*/ 2 w 319"/>
                <a:gd name="T37" fmla="*/ 190 h 242"/>
                <a:gd name="T38" fmla="*/ 0 w 319"/>
                <a:gd name="T39" fmla="*/ 172 h 242"/>
                <a:gd name="T40" fmla="*/ 2 w 319"/>
                <a:gd name="T41" fmla="*/ 155 h 242"/>
                <a:gd name="T42" fmla="*/ 9 w 319"/>
                <a:gd name="T43" fmla="*/ 138 h 242"/>
                <a:gd name="T44" fmla="*/ 19 w 319"/>
                <a:gd name="T45" fmla="*/ 125 h 242"/>
                <a:gd name="T46" fmla="*/ 34 w 319"/>
                <a:gd name="T47" fmla="*/ 114 h 242"/>
                <a:gd name="T48" fmla="*/ 214 w 319"/>
                <a:gd name="T49" fmla="*/ 10 h 242"/>
                <a:gd name="T50" fmla="*/ 232 w 319"/>
                <a:gd name="T51" fmla="*/ 2 h 242"/>
                <a:gd name="T52" fmla="*/ 249 w 319"/>
                <a:gd name="T5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9" h="242">
                  <a:moveTo>
                    <a:pt x="249" y="0"/>
                  </a:moveTo>
                  <a:lnTo>
                    <a:pt x="268" y="3"/>
                  </a:lnTo>
                  <a:lnTo>
                    <a:pt x="283" y="9"/>
                  </a:lnTo>
                  <a:lnTo>
                    <a:pt x="298" y="20"/>
                  </a:lnTo>
                  <a:lnTo>
                    <a:pt x="310" y="35"/>
                  </a:lnTo>
                  <a:lnTo>
                    <a:pt x="316" y="52"/>
                  </a:lnTo>
                  <a:lnTo>
                    <a:pt x="319" y="70"/>
                  </a:lnTo>
                  <a:lnTo>
                    <a:pt x="316" y="86"/>
                  </a:lnTo>
                  <a:lnTo>
                    <a:pt x="310" y="103"/>
                  </a:lnTo>
                  <a:lnTo>
                    <a:pt x="298" y="118"/>
                  </a:lnTo>
                  <a:lnTo>
                    <a:pt x="285" y="129"/>
                  </a:lnTo>
                  <a:lnTo>
                    <a:pt x="104" y="232"/>
                  </a:lnTo>
                  <a:lnTo>
                    <a:pt x="87" y="239"/>
                  </a:lnTo>
                  <a:lnTo>
                    <a:pt x="69" y="242"/>
                  </a:lnTo>
                  <a:lnTo>
                    <a:pt x="51" y="239"/>
                  </a:lnTo>
                  <a:lnTo>
                    <a:pt x="35" y="233"/>
                  </a:lnTo>
                  <a:lnTo>
                    <a:pt x="20" y="222"/>
                  </a:lnTo>
                  <a:lnTo>
                    <a:pt x="9" y="207"/>
                  </a:lnTo>
                  <a:lnTo>
                    <a:pt x="2" y="190"/>
                  </a:lnTo>
                  <a:lnTo>
                    <a:pt x="0" y="172"/>
                  </a:lnTo>
                  <a:lnTo>
                    <a:pt x="2" y="155"/>
                  </a:lnTo>
                  <a:lnTo>
                    <a:pt x="9" y="138"/>
                  </a:lnTo>
                  <a:lnTo>
                    <a:pt x="19" y="125"/>
                  </a:lnTo>
                  <a:lnTo>
                    <a:pt x="34" y="114"/>
                  </a:lnTo>
                  <a:lnTo>
                    <a:pt x="214" y="10"/>
                  </a:lnTo>
                  <a:lnTo>
                    <a:pt x="232" y="2"/>
                  </a:lnTo>
                  <a:lnTo>
                    <a:pt x="2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7" name="Freeform 39">
              <a:extLst>
                <a:ext uri="{FF2B5EF4-FFF2-40B4-BE49-F238E27FC236}">
                  <a16:creationId xmlns:a16="http://schemas.microsoft.com/office/drawing/2014/main" id="{7550B425-055D-6340-99F5-FD08B003B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413" y="2079625"/>
              <a:ext cx="71438" cy="55562"/>
            </a:xfrm>
            <a:custGeom>
              <a:avLst/>
              <a:gdLst>
                <a:gd name="T0" fmla="*/ 69 w 319"/>
                <a:gd name="T1" fmla="*/ 0 h 242"/>
                <a:gd name="T2" fmla="*/ 87 w 319"/>
                <a:gd name="T3" fmla="*/ 2 h 242"/>
                <a:gd name="T4" fmla="*/ 104 w 319"/>
                <a:gd name="T5" fmla="*/ 10 h 242"/>
                <a:gd name="T6" fmla="*/ 285 w 319"/>
                <a:gd name="T7" fmla="*/ 114 h 242"/>
                <a:gd name="T8" fmla="*/ 299 w 319"/>
                <a:gd name="T9" fmla="*/ 125 h 242"/>
                <a:gd name="T10" fmla="*/ 310 w 319"/>
                <a:gd name="T11" fmla="*/ 138 h 242"/>
                <a:gd name="T12" fmla="*/ 316 w 319"/>
                <a:gd name="T13" fmla="*/ 155 h 242"/>
                <a:gd name="T14" fmla="*/ 319 w 319"/>
                <a:gd name="T15" fmla="*/ 172 h 242"/>
                <a:gd name="T16" fmla="*/ 316 w 319"/>
                <a:gd name="T17" fmla="*/ 190 h 242"/>
                <a:gd name="T18" fmla="*/ 310 w 319"/>
                <a:gd name="T19" fmla="*/ 207 h 242"/>
                <a:gd name="T20" fmla="*/ 298 w 319"/>
                <a:gd name="T21" fmla="*/ 222 h 242"/>
                <a:gd name="T22" fmla="*/ 284 w 319"/>
                <a:gd name="T23" fmla="*/ 233 h 242"/>
                <a:gd name="T24" fmla="*/ 268 w 319"/>
                <a:gd name="T25" fmla="*/ 239 h 242"/>
                <a:gd name="T26" fmla="*/ 250 w 319"/>
                <a:gd name="T27" fmla="*/ 242 h 242"/>
                <a:gd name="T28" fmla="*/ 231 w 319"/>
                <a:gd name="T29" fmla="*/ 239 h 242"/>
                <a:gd name="T30" fmla="*/ 214 w 319"/>
                <a:gd name="T31" fmla="*/ 232 h 242"/>
                <a:gd name="T32" fmla="*/ 34 w 319"/>
                <a:gd name="T33" fmla="*/ 129 h 242"/>
                <a:gd name="T34" fmla="*/ 20 w 319"/>
                <a:gd name="T35" fmla="*/ 118 h 242"/>
                <a:gd name="T36" fmla="*/ 9 w 319"/>
                <a:gd name="T37" fmla="*/ 103 h 242"/>
                <a:gd name="T38" fmla="*/ 2 w 319"/>
                <a:gd name="T39" fmla="*/ 86 h 242"/>
                <a:gd name="T40" fmla="*/ 0 w 319"/>
                <a:gd name="T41" fmla="*/ 70 h 242"/>
                <a:gd name="T42" fmla="*/ 2 w 319"/>
                <a:gd name="T43" fmla="*/ 52 h 242"/>
                <a:gd name="T44" fmla="*/ 9 w 319"/>
                <a:gd name="T45" fmla="*/ 35 h 242"/>
                <a:gd name="T46" fmla="*/ 20 w 319"/>
                <a:gd name="T47" fmla="*/ 20 h 242"/>
                <a:gd name="T48" fmla="*/ 35 w 319"/>
                <a:gd name="T49" fmla="*/ 9 h 242"/>
                <a:gd name="T50" fmla="*/ 51 w 319"/>
                <a:gd name="T51" fmla="*/ 3 h 242"/>
                <a:gd name="T52" fmla="*/ 69 w 319"/>
                <a:gd name="T5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9" h="242">
                  <a:moveTo>
                    <a:pt x="69" y="0"/>
                  </a:moveTo>
                  <a:lnTo>
                    <a:pt x="87" y="2"/>
                  </a:lnTo>
                  <a:lnTo>
                    <a:pt x="104" y="10"/>
                  </a:lnTo>
                  <a:lnTo>
                    <a:pt x="285" y="114"/>
                  </a:lnTo>
                  <a:lnTo>
                    <a:pt x="299" y="125"/>
                  </a:lnTo>
                  <a:lnTo>
                    <a:pt x="310" y="138"/>
                  </a:lnTo>
                  <a:lnTo>
                    <a:pt x="316" y="155"/>
                  </a:lnTo>
                  <a:lnTo>
                    <a:pt x="319" y="172"/>
                  </a:lnTo>
                  <a:lnTo>
                    <a:pt x="316" y="190"/>
                  </a:lnTo>
                  <a:lnTo>
                    <a:pt x="310" y="207"/>
                  </a:lnTo>
                  <a:lnTo>
                    <a:pt x="298" y="222"/>
                  </a:lnTo>
                  <a:lnTo>
                    <a:pt x="284" y="233"/>
                  </a:lnTo>
                  <a:lnTo>
                    <a:pt x="268" y="239"/>
                  </a:lnTo>
                  <a:lnTo>
                    <a:pt x="250" y="242"/>
                  </a:lnTo>
                  <a:lnTo>
                    <a:pt x="231" y="239"/>
                  </a:lnTo>
                  <a:lnTo>
                    <a:pt x="214" y="232"/>
                  </a:lnTo>
                  <a:lnTo>
                    <a:pt x="34" y="129"/>
                  </a:lnTo>
                  <a:lnTo>
                    <a:pt x="20" y="118"/>
                  </a:lnTo>
                  <a:lnTo>
                    <a:pt x="9" y="103"/>
                  </a:lnTo>
                  <a:lnTo>
                    <a:pt x="2" y="86"/>
                  </a:lnTo>
                  <a:lnTo>
                    <a:pt x="0" y="70"/>
                  </a:lnTo>
                  <a:lnTo>
                    <a:pt x="2" y="52"/>
                  </a:lnTo>
                  <a:lnTo>
                    <a:pt x="9" y="35"/>
                  </a:lnTo>
                  <a:lnTo>
                    <a:pt x="20" y="20"/>
                  </a:lnTo>
                  <a:lnTo>
                    <a:pt x="35" y="9"/>
                  </a:lnTo>
                  <a:lnTo>
                    <a:pt x="51" y="3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8" name="Freeform 40">
              <a:extLst>
                <a:ext uri="{FF2B5EF4-FFF2-40B4-BE49-F238E27FC236}">
                  <a16:creationId xmlns:a16="http://schemas.microsoft.com/office/drawing/2014/main" id="{6DC9DD92-9AE1-3840-8AC9-1C7DC8B8A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3688" y="1927225"/>
              <a:ext cx="77788" cy="31750"/>
            </a:xfrm>
            <a:custGeom>
              <a:avLst/>
              <a:gdLst>
                <a:gd name="T0" fmla="*/ 70 w 348"/>
                <a:gd name="T1" fmla="*/ 0 h 139"/>
                <a:gd name="T2" fmla="*/ 278 w 348"/>
                <a:gd name="T3" fmla="*/ 0 h 139"/>
                <a:gd name="T4" fmla="*/ 297 w 348"/>
                <a:gd name="T5" fmla="*/ 4 h 139"/>
                <a:gd name="T6" fmla="*/ 314 w 348"/>
                <a:gd name="T7" fmla="*/ 10 h 139"/>
                <a:gd name="T8" fmla="*/ 327 w 348"/>
                <a:gd name="T9" fmla="*/ 21 h 139"/>
                <a:gd name="T10" fmla="*/ 337 w 348"/>
                <a:gd name="T11" fmla="*/ 35 h 139"/>
                <a:gd name="T12" fmla="*/ 345 w 348"/>
                <a:gd name="T13" fmla="*/ 51 h 139"/>
                <a:gd name="T14" fmla="*/ 348 w 348"/>
                <a:gd name="T15" fmla="*/ 70 h 139"/>
                <a:gd name="T16" fmla="*/ 345 w 348"/>
                <a:gd name="T17" fmla="*/ 88 h 139"/>
                <a:gd name="T18" fmla="*/ 337 w 348"/>
                <a:gd name="T19" fmla="*/ 104 h 139"/>
                <a:gd name="T20" fmla="*/ 327 w 348"/>
                <a:gd name="T21" fmla="*/ 119 h 139"/>
                <a:gd name="T22" fmla="*/ 314 w 348"/>
                <a:gd name="T23" fmla="*/ 129 h 139"/>
                <a:gd name="T24" fmla="*/ 297 w 348"/>
                <a:gd name="T25" fmla="*/ 137 h 139"/>
                <a:gd name="T26" fmla="*/ 278 w 348"/>
                <a:gd name="T27" fmla="*/ 139 h 139"/>
                <a:gd name="T28" fmla="*/ 70 w 348"/>
                <a:gd name="T29" fmla="*/ 139 h 139"/>
                <a:gd name="T30" fmla="*/ 52 w 348"/>
                <a:gd name="T31" fmla="*/ 137 h 139"/>
                <a:gd name="T32" fmla="*/ 34 w 348"/>
                <a:gd name="T33" fmla="*/ 129 h 139"/>
                <a:gd name="T34" fmla="*/ 21 w 348"/>
                <a:gd name="T35" fmla="*/ 119 h 139"/>
                <a:gd name="T36" fmla="*/ 10 w 348"/>
                <a:gd name="T37" fmla="*/ 104 h 139"/>
                <a:gd name="T38" fmla="*/ 3 w 348"/>
                <a:gd name="T39" fmla="*/ 88 h 139"/>
                <a:gd name="T40" fmla="*/ 0 w 348"/>
                <a:gd name="T41" fmla="*/ 70 h 139"/>
                <a:gd name="T42" fmla="*/ 3 w 348"/>
                <a:gd name="T43" fmla="*/ 51 h 139"/>
                <a:gd name="T44" fmla="*/ 10 w 348"/>
                <a:gd name="T45" fmla="*/ 35 h 139"/>
                <a:gd name="T46" fmla="*/ 21 w 348"/>
                <a:gd name="T47" fmla="*/ 21 h 139"/>
                <a:gd name="T48" fmla="*/ 34 w 348"/>
                <a:gd name="T49" fmla="*/ 10 h 139"/>
                <a:gd name="T50" fmla="*/ 52 w 348"/>
                <a:gd name="T51" fmla="*/ 4 h 139"/>
                <a:gd name="T52" fmla="*/ 70 w 348"/>
                <a:gd name="T5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8" h="139">
                  <a:moveTo>
                    <a:pt x="70" y="0"/>
                  </a:moveTo>
                  <a:lnTo>
                    <a:pt x="278" y="0"/>
                  </a:lnTo>
                  <a:lnTo>
                    <a:pt x="297" y="4"/>
                  </a:lnTo>
                  <a:lnTo>
                    <a:pt x="314" y="10"/>
                  </a:lnTo>
                  <a:lnTo>
                    <a:pt x="327" y="21"/>
                  </a:lnTo>
                  <a:lnTo>
                    <a:pt x="337" y="35"/>
                  </a:lnTo>
                  <a:lnTo>
                    <a:pt x="345" y="51"/>
                  </a:lnTo>
                  <a:lnTo>
                    <a:pt x="348" y="70"/>
                  </a:lnTo>
                  <a:lnTo>
                    <a:pt x="345" y="88"/>
                  </a:lnTo>
                  <a:lnTo>
                    <a:pt x="337" y="104"/>
                  </a:lnTo>
                  <a:lnTo>
                    <a:pt x="327" y="119"/>
                  </a:lnTo>
                  <a:lnTo>
                    <a:pt x="314" y="129"/>
                  </a:lnTo>
                  <a:lnTo>
                    <a:pt x="297" y="137"/>
                  </a:lnTo>
                  <a:lnTo>
                    <a:pt x="278" y="139"/>
                  </a:lnTo>
                  <a:lnTo>
                    <a:pt x="70" y="139"/>
                  </a:lnTo>
                  <a:lnTo>
                    <a:pt x="52" y="137"/>
                  </a:lnTo>
                  <a:lnTo>
                    <a:pt x="34" y="129"/>
                  </a:lnTo>
                  <a:lnTo>
                    <a:pt x="21" y="119"/>
                  </a:lnTo>
                  <a:lnTo>
                    <a:pt x="10" y="104"/>
                  </a:lnTo>
                  <a:lnTo>
                    <a:pt x="3" y="88"/>
                  </a:lnTo>
                  <a:lnTo>
                    <a:pt x="0" y="70"/>
                  </a:lnTo>
                  <a:lnTo>
                    <a:pt x="3" y="51"/>
                  </a:lnTo>
                  <a:lnTo>
                    <a:pt x="10" y="35"/>
                  </a:lnTo>
                  <a:lnTo>
                    <a:pt x="21" y="21"/>
                  </a:lnTo>
                  <a:lnTo>
                    <a:pt x="34" y="10"/>
                  </a:lnTo>
                  <a:lnTo>
                    <a:pt x="52" y="4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9" name="Freeform 41">
              <a:extLst>
                <a:ext uri="{FF2B5EF4-FFF2-40B4-BE49-F238E27FC236}">
                  <a16:creationId xmlns:a16="http://schemas.microsoft.com/office/drawing/2014/main" id="{05D6733A-14EE-DB40-898F-49BB03C3B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413" y="1751013"/>
              <a:ext cx="71438" cy="55562"/>
            </a:xfrm>
            <a:custGeom>
              <a:avLst/>
              <a:gdLst>
                <a:gd name="T0" fmla="*/ 250 w 319"/>
                <a:gd name="T1" fmla="*/ 0 h 241"/>
                <a:gd name="T2" fmla="*/ 268 w 319"/>
                <a:gd name="T3" fmla="*/ 3 h 241"/>
                <a:gd name="T4" fmla="*/ 284 w 319"/>
                <a:gd name="T5" fmla="*/ 9 h 241"/>
                <a:gd name="T6" fmla="*/ 298 w 319"/>
                <a:gd name="T7" fmla="*/ 20 h 241"/>
                <a:gd name="T8" fmla="*/ 310 w 319"/>
                <a:gd name="T9" fmla="*/ 34 h 241"/>
                <a:gd name="T10" fmla="*/ 316 w 319"/>
                <a:gd name="T11" fmla="*/ 51 h 241"/>
                <a:gd name="T12" fmla="*/ 319 w 319"/>
                <a:gd name="T13" fmla="*/ 69 h 241"/>
                <a:gd name="T14" fmla="*/ 316 w 319"/>
                <a:gd name="T15" fmla="*/ 87 h 241"/>
                <a:gd name="T16" fmla="*/ 310 w 319"/>
                <a:gd name="T17" fmla="*/ 103 h 241"/>
                <a:gd name="T18" fmla="*/ 299 w 319"/>
                <a:gd name="T19" fmla="*/ 118 h 241"/>
                <a:gd name="T20" fmla="*/ 285 w 319"/>
                <a:gd name="T21" fmla="*/ 129 h 241"/>
                <a:gd name="T22" fmla="*/ 104 w 319"/>
                <a:gd name="T23" fmla="*/ 231 h 241"/>
                <a:gd name="T24" fmla="*/ 87 w 319"/>
                <a:gd name="T25" fmla="*/ 239 h 241"/>
                <a:gd name="T26" fmla="*/ 69 w 319"/>
                <a:gd name="T27" fmla="*/ 241 h 241"/>
                <a:gd name="T28" fmla="*/ 52 w 319"/>
                <a:gd name="T29" fmla="*/ 239 h 241"/>
                <a:gd name="T30" fmla="*/ 35 w 319"/>
                <a:gd name="T31" fmla="*/ 232 h 241"/>
                <a:gd name="T32" fmla="*/ 20 w 319"/>
                <a:gd name="T33" fmla="*/ 221 h 241"/>
                <a:gd name="T34" fmla="*/ 9 w 319"/>
                <a:gd name="T35" fmla="*/ 206 h 241"/>
                <a:gd name="T36" fmla="*/ 2 w 319"/>
                <a:gd name="T37" fmla="*/ 190 h 241"/>
                <a:gd name="T38" fmla="*/ 0 w 319"/>
                <a:gd name="T39" fmla="*/ 172 h 241"/>
                <a:gd name="T40" fmla="*/ 2 w 319"/>
                <a:gd name="T41" fmla="*/ 155 h 241"/>
                <a:gd name="T42" fmla="*/ 9 w 319"/>
                <a:gd name="T43" fmla="*/ 138 h 241"/>
                <a:gd name="T44" fmla="*/ 20 w 319"/>
                <a:gd name="T45" fmla="*/ 124 h 241"/>
                <a:gd name="T46" fmla="*/ 34 w 319"/>
                <a:gd name="T47" fmla="*/ 112 h 241"/>
                <a:gd name="T48" fmla="*/ 214 w 319"/>
                <a:gd name="T49" fmla="*/ 9 h 241"/>
                <a:gd name="T50" fmla="*/ 233 w 319"/>
                <a:gd name="T51" fmla="*/ 3 h 241"/>
                <a:gd name="T52" fmla="*/ 250 w 319"/>
                <a:gd name="T5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9" h="241">
                  <a:moveTo>
                    <a:pt x="250" y="0"/>
                  </a:moveTo>
                  <a:lnTo>
                    <a:pt x="268" y="3"/>
                  </a:lnTo>
                  <a:lnTo>
                    <a:pt x="284" y="9"/>
                  </a:lnTo>
                  <a:lnTo>
                    <a:pt x="298" y="20"/>
                  </a:lnTo>
                  <a:lnTo>
                    <a:pt x="310" y="34"/>
                  </a:lnTo>
                  <a:lnTo>
                    <a:pt x="316" y="51"/>
                  </a:lnTo>
                  <a:lnTo>
                    <a:pt x="319" y="69"/>
                  </a:lnTo>
                  <a:lnTo>
                    <a:pt x="316" y="87"/>
                  </a:lnTo>
                  <a:lnTo>
                    <a:pt x="310" y="103"/>
                  </a:lnTo>
                  <a:lnTo>
                    <a:pt x="299" y="118"/>
                  </a:lnTo>
                  <a:lnTo>
                    <a:pt x="285" y="129"/>
                  </a:lnTo>
                  <a:lnTo>
                    <a:pt x="104" y="231"/>
                  </a:lnTo>
                  <a:lnTo>
                    <a:pt x="87" y="239"/>
                  </a:lnTo>
                  <a:lnTo>
                    <a:pt x="69" y="241"/>
                  </a:lnTo>
                  <a:lnTo>
                    <a:pt x="52" y="239"/>
                  </a:lnTo>
                  <a:lnTo>
                    <a:pt x="35" y="232"/>
                  </a:lnTo>
                  <a:lnTo>
                    <a:pt x="20" y="221"/>
                  </a:lnTo>
                  <a:lnTo>
                    <a:pt x="9" y="206"/>
                  </a:lnTo>
                  <a:lnTo>
                    <a:pt x="2" y="190"/>
                  </a:lnTo>
                  <a:lnTo>
                    <a:pt x="0" y="172"/>
                  </a:lnTo>
                  <a:lnTo>
                    <a:pt x="2" y="155"/>
                  </a:lnTo>
                  <a:lnTo>
                    <a:pt x="9" y="138"/>
                  </a:lnTo>
                  <a:lnTo>
                    <a:pt x="20" y="124"/>
                  </a:lnTo>
                  <a:lnTo>
                    <a:pt x="34" y="112"/>
                  </a:lnTo>
                  <a:lnTo>
                    <a:pt x="214" y="9"/>
                  </a:lnTo>
                  <a:lnTo>
                    <a:pt x="233" y="3"/>
                  </a:lnTo>
                  <a:lnTo>
                    <a:pt x="2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0" name="Freeform 42">
              <a:extLst>
                <a:ext uri="{FF2B5EF4-FFF2-40B4-BE49-F238E27FC236}">
                  <a16:creationId xmlns:a16="http://schemas.microsoft.com/office/drawing/2014/main" id="{EB2A22ED-237B-6F47-80AE-FE87B92AD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9700" y="1622425"/>
              <a:ext cx="55563" cy="71437"/>
            </a:xfrm>
            <a:custGeom>
              <a:avLst/>
              <a:gdLst>
                <a:gd name="T0" fmla="*/ 172 w 243"/>
                <a:gd name="T1" fmla="*/ 0 h 316"/>
                <a:gd name="T2" fmla="*/ 191 w 243"/>
                <a:gd name="T3" fmla="*/ 2 h 316"/>
                <a:gd name="T4" fmla="*/ 208 w 243"/>
                <a:gd name="T5" fmla="*/ 10 h 316"/>
                <a:gd name="T6" fmla="*/ 222 w 243"/>
                <a:gd name="T7" fmla="*/ 21 h 316"/>
                <a:gd name="T8" fmla="*/ 234 w 243"/>
                <a:gd name="T9" fmla="*/ 34 h 316"/>
                <a:gd name="T10" fmla="*/ 241 w 243"/>
                <a:gd name="T11" fmla="*/ 51 h 316"/>
                <a:gd name="T12" fmla="*/ 243 w 243"/>
                <a:gd name="T13" fmla="*/ 68 h 316"/>
                <a:gd name="T14" fmla="*/ 241 w 243"/>
                <a:gd name="T15" fmla="*/ 86 h 316"/>
                <a:gd name="T16" fmla="*/ 234 w 243"/>
                <a:gd name="T17" fmla="*/ 103 h 316"/>
                <a:gd name="T18" fmla="*/ 129 w 243"/>
                <a:gd name="T19" fmla="*/ 282 h 316"/>
                <a:gd name="T20" fmla="*/ 118 w 243"/>
                <a:gd name="T21" fmla="*/ 297 h 316"/>
                <a:gd name="T22" fmla="*/ 103 w 243"/>
                <a:gd name="T23" fmla="*/ 308 h 316"/>
                <a:gd name="T24" fmla="*/ 87 w 243"/>
                <a:gd name="T25" fmla="*/ 314 h 316"/>
                <a:gd name="T26" fmla="*/ 69 w 243"/>
                <a:gd name="T27" fmla="*/ 316 h 316"/>
                <a:gd name="T28" fmla="*/ 52 w 243"/>
                <a:gd name="T29" fmla="*/ 314 h 316"/>
                <a:gd name="T30" fmla="*/ 35 w 243"/>
                <a:gd name="T31" fmla="*/ 307 h 316"/>
                <a:gd name="T32" fmla="*/ 19 w 243"/>
                <a:gd name="T33" fmla="*/ 296 h 316"/>
                <a:gd name="T34" fmla="*/ 9 w 243"/>
                <a:gd name="T35" fmla="*/ 282 h 316"/>
                <a:gd name="T36" fmla="*/ 2 w 243"/>
                <a:gd name="T37" fmla="*/ 265 h 316"/>
                <a:gd name="T38" fmla="*/ 0 w 243"/>
                <a:gd name="T39" fmla="*/ 248 h 316"/>
                <a:gd name="T40" fmla="*/ 2 w 243"/>
                <a:gd name="T41" fmla="*/ 230 h 316"/>
                <a:gd name="T42" fmla="*/ 9 w 243"/>
                <a:gd name="T43" fmla="*/ 214 h 316"/>
                <a:gd name="T44" fmla="*/ 113 w 243"/>
                <a:gd name="T45" fmla="*/ 34 h 316"/>
                <a:gd name="T46" fmla="*/ 125 w 243"/>
                <a:gd name="T47" fmla="*/ 20 h 316"/>
                <a:gd name="T48" fmla="*/ 140 w 243"/>
                <a:gd name="T49" fmla="*/ 9 h 316"/>
                <a:gd name="T50" fmla="*/ 155 w 243"/>
                <a:gd name="T51" fmla="*/ 2 h 316"/>
                <a:gd name="T52" fmla="*/ 172 w 243"/>
                <a:gd name="T53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3" h="316">
                  <a:moveTo>
                    <a:pt x="172" y="0"/>
                  </a:moveTo>
                  <a:lnTo>
                    <a:pt x="191" y="2"/>
                  </a:lnTo>
                  <a:lnTo>
                    <a:pt x="208" y="10"/>
                  </a:lnTo>
                  <a:lnTo>
                    <a:pt x="222" y="21"/>
                  </a:lnTo>
                  <a:lnTo>
                    <a:pt x="234" y="34"/>
                  </a:lnTo>
                  <a:lnTo>
                    <a:pt x="241" y="51"/>
                  </a:lnTo>
                  <a:lnTo>
                    <a:pt x="243" y="68"/>
                  </a:lnTo>
                  <a:lnTo>
                    <a:pt x="241" y="86"/>
                  </a:lnTo>
                  <a:lnTo>
                    <a:pt x="234" y="103"/>
                  </a:lnTo>
                  <a:lnTo>
                    <a:pt x="129" y="282"/>
                  </a:lnTo>
                  <a:lnTo>
                    <a:pt x="118" y="297"/>
                  </a:lnTo>
                  <a:lnTo>
                    <a:pt x="103" y="308"/>
                  </a:lnTo>
                  <a:lnTo>
                    <a:pt x="87" y="314"/>
                  </a:lnTo>
                  <a:lnTo>
                    <a:pt x="69" y="316"/>
                  </a:lnTo>
                  <a:lnTo>
                    <a:pt x="52" y="314"/>
                  </a:lnTo>
                  <a:lnTo>
                    <a:pt x="35" y="307"/>
                  </a:lnTo>
                  <a:lnTo>
                    <a:pt x="19" y="296"/>
                  </a:lnTo>
                  <a:lnTo>
                    <a:pt x="9" y="282"/>
                  </a:lnTo>
                  <a:lnTo>
                    <a:pt x="2" y="265"/>
                  </a:lnTo>
                  <a:lnTo>
                    <a:pt x="0" y="248"/>
                  </a:lnTo>
                  <a:lnTo>
                    <a:pt x="2" y="230"/>
                  </a:lnTo>
                  <a:lnTo>
                    <a:pt x="9" y="214"/>
                  </a:lnTo>
                  <a:lnTo>
                    <a:pt x="113" y="34"/>
                  </a:lnTo>
                  <a:lnTo>
                    <a:pt x="125" y="20"/>
                  </a:lnTo>
                  <a:lnTo>
                    <a:pt x="140" y="9"/>
                  </a:lnTo>
                  <a:lnTo>
                    <a:pt x="155" y="2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1" name="Freeform 43">
              <a:extLst>
                <a:ext uri="{FF2B5EF4-FFF2-40B4-BE49-F238E27FC236}">
                  <a16:creationId xmlns:a16="http://schemas.microsoft.com/office/drawing/2014/main" id="{98D81FC3-2B0A-1149-8058-E4C04634C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3488" y="1811338"/>
              <a:ext cx="76200" cy="242887"/>
            </a:xfrm>
            <a:custGeom>
              <a:avLst/>
              <a:gdLst>
                <a:gd name="T0" fmla="*/ 167 w 334"/>
                <a:gd name="T1" fmla="*/ 0 h 1073"/>
                <a:gd name="T2" fmla="*/ 201 w 334"/>
                <a:gd name="T3" fmla="*/ 2 h 1073"/>
                <a:gd name="T4" fmla="*/ 230 w 334"/>
                <a:gd name="T5" fmla="*/ 8 h 1073"/>
                <a:gd name="T6" fmla="*/ 258 w 334"/>
                <a:gd name="T7" fmla="*/ 18 h 1073"/>
                <a:gd name="T8" fmla="*/ 280 w 334"/>
                <a:gd name="T9" fmla="*/ 33 h 1073"/>
                <a:gd name="T10" fmla="*/ 300 w 334"/>
                <a:gd name="T11" fmla="*/ 51 h 1073"/>
                <a:gd name="T12" fmla="*/ 314 w 334"/>
                <a:gd name="T13" fmla="*/ 72 h 1073"/>
                <a:gd name="T14" fmla="*/ 326 w 334"/>
                <a:gd name="T15" fmla="*/ 98 h 1073"/>
                <a:gd name="T16" fmla="*/ 331 w 334"/>
                <a:gd name="T17" fmla="*/ 128 h 1073"/>
                <a:gd name="T18" fmla="*/ 334 w 334"/>
                <a:gd name="T19" fmla="*/ 162 h 1073"/>
                <a:gd name="T20" fmla="*/ 334 w 334"/>
                <a:gd name="T21" fmla="*/ 406 h 1073"/>
                <a:gd name="T22" fmla="*/ 332 w 334"/>
                <a:gd name="T23" fmla="*/ 438 h 1073"/>
                <a:gd name="T24" fmla="*/ 329 w 334"/>
                <a:gd name="T25" fmla="*/ 471 h 1073"/>
                <a:gd name="T26" fmla="*/ 326 w 334"/>
                <a:gd name="T27" fmla="*/ 505 h 1073"/>
                <a:gd name="T28" fmla="*/ 260 w 334"/>
                <a:gd name="T29" fmla="*/ 996 h 1073"/>
                <a:gd name="T30" fmla="*/ 255 w 334"/>
                <a:gd name="T31" fmla="*/ 1019 h 1073"/>
                <a:gd name="T32" fmla="*/ 247 w 334"/>
                <a:gd name="T33" fmla="*/ 1039 h 1073"/>
                <a:gd name="T34" fmla="*/ 237 w 334"/>
                <a:gd name="T35" fmla="*/ 1052 h 1073"/>
                <a:gd name="T36" fmla="*/ 224 w 334"/>
                <a:gd name="T37" fmla="*/ 1062 h 1073"/>
                <a:gd name="T38" fmla="*/ 208 w 334"/>
                <a:gd name="T39" fmla="*/ 1069 h 1073"/>
                <a:gd name="T40" fmla="*/ 188 w 334"/>
                <a:gd name="T41" fmla="*/ 1072 h 1073"/>
                <a:gd name="T42" fmla="*/ 167 w 334"/>
                <a:gd name="T43" fmla="*/ 1073 h 1073"/>
                <a:gd name="T44" fmla="*/ 145 w 334"/>
                <a:gd name="T45" fmla="*/ 1072 h 1073"/>
                <a:gd name="T46" fmla="*/ 126 w 334"/>
                <a:gd name="T47" fmla="*/ 1069 h 1073"/>
                <a:gd name="T48" fmla="*/ 110 w 334"/>
                <a:gd name="T49" fmla="*/ 1062 h 1073"/>
                <a:gd name="T50" fmla="*/ 96 w 334"/>
                <a:gd name="T51" fmla="*/ 1052 h 1073"/>
                <a:gd name="T52" fmla="*/ 86 w 334"/>
                <a:gd name="T53" fmla="*/ 1039 h 1073"/>
                <a:gd name="T54" fmla="*/ 78 w 334"/>
                <a:gd name="T55" fmla="*/ 1019 h 1073"/>
                <a:gd name="T56" fmla="*/ 74 w 334"/>
                <a:gd name="T57" fmla="*/ 996 h 1073"/>
                <a:gd name="T58" fmla="*/ 8 w 334"/>
                <a:gd name="T59" fmla="*/ 505 h 1073"/>
                <a:gd name="T60" fmla="*/ 5 w 334"/>
                <a:gd name="T61" fmla="*/ 471 h 1073"/>
                <a:gd name="T62" fmla="*/ 1 w 334"/>
                <a:gd name="T63" fmla="*/ 438 h 1073"/>
                <a:gd name="T64" fmla="*/ 0 w 334"/>
                <a:gd name="T65" fmla="*/ 406 h 1073"/>
                <a:gd name="T66" fmla="*/ 0 w 334"/>
                <a:gd name="T67" fmla="*/ 162 h 1073"/>
                <a:gd name="T68" fmla="*/ 2 w 334"/>
                <a:gd name="T69" fmla="*/ 128 h 1073"/>
                <a:gd name="T70" fmla="*/ 8 w 334"/>
                <a:gd name="T71" fmla="*/ 98 h 1073"/>
                <a:gd name="T72" fmla="*/ 19 w 334"/>
                <a:gd name="T73" fmla="*/ 72 h 1073"/>
                <a:gd name="T74" fmla="*/ 34 w 334"/>
                <a:gd name="T75" fmla="*/ 51 h 1073"/>
                <a:gd name="T76" fmla="*/ 53 w 334"/>
                <a:gd name="T77" fmla="*/ 33 h 1073"/>
                <a:gd name="T78" fmla="*/ 76 w 334"/>
                <a:gd name="T79" fmla="*/ 18 h 1073"/>
                <a:gd name="T80" fmla="*/ 103 w 334"/>
                <a:gd name="T81" fmla="*/ 8 h 1073"/>
                <a:gd name="T82" fmla="*/ 133 w 334"/>
                <a:gd name="T83" fmla="*/ 2 h 1073"/>
                <a:gd name="T84" fmla="*/ 167 w 334"/>
                <a:gd name="T85" fmla="*/ 0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34" h="1073">
                  <a:moveTo>
                    <a:pt x="167" y="0"/>
                  </a:moveTo>
                  <a:lnTo>
                    <a:pt x="201" y="2"/>
                  </a:lnTo>
                  <a:lnTo>
                    <a:pt x="230" y="8"/>
                  </a:lnTo>
                  <a:lnTo>
                    <a:pt x="258" y="18"/>
                  </a:lnTo>
                  <a:lnTo>
                    <a:pt x="280" y="33"/>
                  </a:lnTo>
                  <a:lnTo>
                    <a:pt x="300" y="51"/>
                  </a:lnTo>
                  <a:lnTo>
                    <a:pt x="314" y="72"/>
                  </a:lnTo>
                  <a:lnTo>
                    <a:pt x="326" y="98"/>
                  </a:lnTo>
                  <a:lnTo>
                    <a:pt x="331" y="128"/>
                  </a:lnTo>
                  <a:lnTo>
                    <a:pt x="334" y="162"/>
                  </a:lnTo>
                  <a:lnTo>
                    <a:pt x="334" y="406"/>
                  </a:lnTo>
                  <a:lnTo>
                    <a:pt x="332" y="438"/>
                  </a:lnTo>
                  <a:lnTo>
                    <a:pt x="329" y="471"/>
                  </a:lnTo>
                  <a:lnTo>
                    <a:pt x="326" y="505"/>
                  </a:lnTo>
                  <a:lnTo>
                    <a:pt x="260" y="996"/>
                  </a:lnTo>
                  <a:lnTo>
                    <a:pt x="255" y="1019"/>
                  </a:lnTo>
                  <a:lnTo>
                    <a:pt x="247" y="1039"/>
                  </a:lnTo>
                  <a:lnTo>
                    <a:pt x="237" y="1052"/>
                  </a:lnTo>
                  <a:lnTo>
                    <a:pt x="224" y="1062"/>
                  </a:lnTo>
                  <a:lnTo>
                    <a:pt x="208" y="1069"/>
                  </a:lnTo>
                  <a:lnTo>
                    <a:pt x="188" y="1072"/>
                  </a:lnTo>
                  <a:lnTo>
                    <a:pt x="167" y="1073"/>
                  </a:lnTo>
                  <a:lnTo>
                    <a:pt x="145" y="1072"/>
                  </a:lnTo>
                  <a:lnTo>
                    <a:pt x="126" y="1069"/>
                  </a:lnTo>
                  <a:lnTo>
                    <a:pt x="110" y="1062"/>
                  </a:lnTo>
                  <a:lnTo>
                    <a:pt x="96" y="1052"/>
                  </a:lnTo>
                  <a:lnTo>
                    <a:pt x="86" y="1039"/>
                  </a:lnTo>
                  <a:lnTo>
                    <a:pt x="78" y="1019"/>
                  </a:lnTo>
                  <a:lnTo>
                    <a:pt x="74" y="996"/>
                  </a:lnTo>
                  <a:lnTo>
                    <a:pt x="8" y="505"/>
                  </a:lnTo>
                  <a:lnTo>
                    <a:pt x="5" y="471"/>
                  </a:lnTo>
                  <a:lnTo>
                    <a:pt x="1" y="438"/>
                  </a:lnTo>
                  <a:lnTo>
                    <a:pt x="0" y="406"/>
                  </a:lnTo>
                  <a:lnTo>
                    <a:pt x="0" y="162"/>
                  </a:lnTo>
                  <a:lnTo>
                    <a:pt x="2" y="128"/>
                  </a:lnTo>
                  <a:lnTo>
                    <a:pt x="8" y="98"/>
                  </a:lnTo>
                  <a:lnTo>
                    <a:pt x="19" y="72"/>
                  </a:lnTo>
                  <a:lnTo>
                    <a:pt x="34" y="51"/>
                  </a:lnTo>
                  <a:lnTo>
                    <a:pt x="53" y="33"/>
                  </a:lnTo>
                  <a:lnTo>
                    <a:pt x="76" y="18"/>
                  </a:lnTo>
                  <a:lnTo>
                    <a:pt x="103" y="8"/>
                  </a:lnTo>
                  <a:lnTo>
                    <a:pt x="133" y="2"/>
                  </a:lnTo>
                  <a:lnTo>
                    <a:pt x="1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2" name="Freeform 44">
              <a:extLst>
                <a:ext uri="{FF2B5EF4-FFF2-40B4-BE49-F238E27FC236}">
                  <a16:creationId xmlns:a16="http://schemas.microsoft.com/office/drawing/2014/main" id="{F151E643-C65C-0040-9601-CF2F39DBA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1900" y="2085975"/>
              <a:ext cx="79375" cy="77787"/>
            </a:xfrm>
            <a:custGeom>
              <a:avLst/>
              <a:gdLst>
                <a:gd name="T0" fmla="*/ 174 w 347"/>
                <a:gd name="T1" fmla="*/ 0 h 344"/>
                <a:gd name="T2" fmla="*/ 209 w 347"/>
                <a:gd name="T3" fmla="*/ 4 h 344"/>
                <a:gd name="T4" fmla="*/ 241 w 347"/>
                <a:gd name="T5" fmla="*/ 14 h 344"/>
                <a:gd name="T6" fmla="*/ 270 w 347"/>
                <a:gd name="T7" fmla="*/ 30 h 344"/>
                <a:gd name="T8" fmla="*/ 296 w 347"/>
                <a:gd name="T9" fmla="*/ 50 h 344"/>
                <a:gd name="T10" fmla="*/ 318 w 347"/>
                <a:gd name="T11" fmla="*/ 76 h 344"/>
                <a:gd name="T12" fmla="*/ 334 w 347"/>
                <a:gd name="T13" fmla="*/ 106 h 344"/>
                <a:gd name="T14" fmla="*/ 344 w 347"/>
                <a:gd name="T15" fmla="*/ 138 h 344"/>
                <a:gd name="T16" fmla="*/ 347 w 347"/>
                <a:gd name="T17" fmla="*/ 172 h 344"/>
                <a:gd name="T18" fmla="*/ 344 w 347"/>
                <a:gd name="T19" fmla="*/ 207 h 344"/>
                <a:gd name="T20" fmla="*/ 334 w 347"/>
                <a:gd name="T21" fmla="*/ 240 h 344"/>
                <a:gd name="T22" fmla="*/ 318 w 347"/>
                <a:gd name="T23" fmla="*/ 269 h 344"/>
                <a:gd name="T24" fmla="*/ 296 w 347"/>
                <a:gd name="T25" fmla="*/ 294 h 344"/>
                <a:gd name="T26" fmla="*/ 270 w 347"/>
                <a:gd name="T27" fmla="*/ 315 h 344"/>
                <a:gd name="T28" fmla="*/ 241 w 347"/>
                <a:gd name="T29" fmla="*/ 331 h 344"/>
                <a:gd name="T30" fmla="*/ 209 w 347"/>
                <a:gd name="T31" fmla="*/ 341 h 344"/>
                <a:gd name="T32" fmla="*/ 174 w 347"/>
                <a:gd name="T33" fmla="*/ 344 h 344"/>
                <a:gd name="T34" fmla="*/ 139 w 347"/>
                <a:gd name="T35" fmla="*/ 341 h 344"/>
                <a:gd name="T36" fmla="*/ 107 w 347"/>
                <a:gd name="T37" fmla="*/ 331 h 344"/>
                <a:gd name="T38" fmla="*/ 77 w 347"/>
                <a:gd name="T39" fmla="*/ 315 h 344"/>
                <a:gd name="T40" fmla="*/ 51 w 347"/>
                <a:gd name="T41" fmla="*/ 294 h 344"/>
                <a:gd name="T42" fmla="*/ 30 w 347"/>
                <a:gd name="T43" fmla="*/ 269 h 344"/>
                <a:gd name="T44" fmla="*/ 14 w 347"/>
                <a:gd name="T45" fmla="*/ 240 h 344"/>
                <a:gd name="T46" fmla="*/ 4 w 347"/>
                <a:gd name="T47" fmla="*/ 207 h 344"/>
                <a:gd name="T48" fmla="*/ 0 w 347"/>
                <a:gd name="T49" fmla="*/ 172 h 344"/>
                <a:gd name="T50" fmla="*/ 4 w 347"/>
                <a:gd name="T51" fmla="*/ 138 h 344"/>
                <a:gd name="T52" fmla="*/ 14 w 347"/>
                <a:gd name="T53" fmla="*/ 106 h 344"/>
                <a:gd name="T54" fmla="*/ 30 w 347"/>
                <a:gd name="T55" fmla="*/ 76 h 344"/>
                <a:gd name="T56" fmla="*/ 51 w 347"/>
                <a:gd name="T57" fmla="*/ 50 h 344"/>
                <a:gd name="T58" fmla="*/ 77 w 347"/>
                <a:gd name="T59" fmla="*/ 30 h 344"/>
                <a:gd name="T60" fmla="*/ 107 w 347"/>
                <a:gd name="T61" fmla="*/ 14 h 344"/>
                <a:gd name="T62" fmla="*/ 139 w 347"/>
                <a:gd name="T63" fmla="*/ 4 h 344"/>
                <a:gd name="T64" fmla="*/ 174 w 347"/>
                <a:gd name="T65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47" h="344">
                  <a:moveTo>
                    <a:pt x="174" y="0"/>
                  </a:moveTo>
                  <a:lnTo>
                    <a:pt x="209" y="4"/>
                  </a:lnTo>
                  <a:lnTo>
                    <a:pt x="241" y="14"/>
                  </a:lnTo>
                  <a:lnTo>
                    <a:pt x="270" y="30"/>
                  </a:lnTo>
                  <a:lnTo>
                    <a:pt x="296" y="50"/>
                  </a:lnTo>
                  <a:lnTo>
                    <a:pt x="318" y="76"/>
                  </a:lnTo>
                  <a:lnTo>
                    <a:pt x="334" y="106"/>
                  </a:lnTo>
                  <a:lnTo>
                    <a:pt x="344" y="138"/>
                  </a:lnTo>
                  <a:lnTo>
                    <a:pt x="347" y="172"/>
                  </a:lnTo>
                  <a:lnTo>
                    <a:pt x="344" y="207"/>
                  </a:lnTo>
                  <a:lnTo>
                    <a:pt x="334" y="240"/>
                  </a:lnTo>
                  <a:lnTo>
                    <a:pt x="318" y="269"/>
                  </a:lnTo>
                  <a:lnTo>
                    <a:pt x="296" y="294"/>
                  </a:lnTo>
                  <a:lnTo>
                    <a:pt x="270" y="315"/>
                  </a:lnTo>
                  <a:lnTo>
                    <a:pt x="241" y="331"/>
                  </a:lnTo>
                  <a:lnTo>
                    <a:pt x="209" y="341"/>
                  </a:lnTo>
                  <a:lnTo>
                    <a:pt x="174" y="344"/>
                  </a:lnTo>
                  <a:lnTo>
                    <a:pt x="139" y="341"/>
                  </a:lnTo>
                  <a:lnTo>
                    <a:pt x="107" y="331"/>
                  </a:lnTo>
                  <a:lnTo>
                    <a:pt x="77" y="315"/>
                  </a:lnTo>
                  <a:lnTo>
                    <a:pt x="51" y="294"/>
                  </a:lnTo>
                  <a:lnTo>
                    <a:pt x="30" y="269"/>
                  </a:lnTo>
                  <a:lnTo>
                    <a:pt x="14" y="240"/>
                  </a:lnTo>
                  <a:lnTo>
                    <a:pt x="4" y="207"/>
                  </a:lnTo>
                  <a:lnTo>
                    <a:pt x="0" y="172"/>
                  </a:lnTo>
                  <a:lnTo>
                    <a:pt x="4" y="138"/>
                  </a:lnTo>
                  <a:lnTo>
                    <a:pt x="14" y="106"/>
                  </a:lnTo>
                  <a:lnTo>
                    <a:pt x="30" y="76"/>
                  </a:lnTo>
                  <a:lnTo>
                    <a:pt x="51" y="50"/>
                  </a:lnTo>
                  <a:lnTo>
                    <a:pt x="77" y="30"/>
                  </a:lnTo>
                  <a:lnTo>
                    <a:pt x="107" y="14"/>
                  </a:lnTo>
                  <a:lnTo>
                    <a:pt x="139" y="4"/>
                  </a:lnTo>
                  <a:lnTo>
                    <a:pt x="1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63" name="Freeform 49">
            <a:extLst>
              <a:ext uri="{FF2B5EF4-FFF2-40B4-BE49-F238E27FC236}">
                <a16:creationId xmlns:a16="http://schemas.microsoft.com/office/drawing/2014/main" id="{7D4841D6-52C6-DA48-B18A-B702AB0B8F89}"/>
              </a:ext>
            </a:extLst>
          </p:cNvPr>
          <p:cNvSpPr>
            <a:spLocks noEditPoints="1"/>
          </p:cNvSpPr>
          <p:nvPr/>
        </p:nvSpPr>
        <p:spPr bwMode="auto">
          <a:xfrm>
            <a:off x="7869971" y="2341563"/>
            <a:ext cx="615949" cy="615949"/>
          </a:xfrm>
          <a:custGeom>
            <a:avLst/>
            <a:gdLst>
              <a:gd name="T0" fmla="*/ 2959 w 3962"/>
              <a:gd name="T1" fmla="*/ 2546 h 3963"/>
              <a:gd name="T2" fmla="*/ 3397 w 3962"/>
              <a:gd name="T3" fmla="*/ 2984 h 3963"/>
              <a:gd name="T4" fmla="*/ 3464 w 3962"/>
              <a:gd name="T5" fmla="*/ 3124 h 3963"/>
              <a:gd name="T6" fmla="*/ 3343 w 3962"/>
              <a:gd name="T7" fmla="*/ 3219 h 3963"/>
              <a:gd name="T8" fmla="*/ 2736 w 3962"/>
              <a:gd name="T9" fmla="*/ 3150 h 3963"/>
              <a:gd name="T10" fmla="*/ 2752 w 3962"/>
              <a:gd name="T11" fmla="*/ 2523 h 3963"/>
              <a:gd name="T12" fmla="*/ 2896 w 3962"/>
              <a:gd name="T13" fmla="*/ 2232 h 3963"/>
              <a:gd name="T14" fmla="*/ 2500 w 3962"/>
              <a:gd name="T15" fmla="*/ 2399 h 3963"/>
              <a:gd name="T16" fmla="*/ 2262 w 3962"/>
              <a:gd name="T17" fmla="*/ 2752 h 3963"/>
              <a:gd name="T18" fmla="*/ 2262 w 3962"/>
              <a:gd name="T19" fmla="*/ 3193 h 3963"/>
              <a:gd name="T20" fmla="*/ 2500 w 3962"/>
              <a:gd name="T21" fmla="*/ 3544 h 3963"/>
              <a:gd name="T22" fmla="*/ 2896 w 3962"/>
              <a:gd name="T23" fmla="*/ 3711 h 3963"/>
              <a:gd name="T24" fmla="*/ 3325 w 3962"/>
              <a:gd name="T25" fmla="*/ 3625 h 3963"/>
              <a:gd name="T26" fmla="*/ 3625 w 3962"/>
              <a:gd name="T27" fmla="*/ 3325 h 3963"/>
              <a:gd name="T28" fmla="*/ 3711 w 3962"/>
              <a:gd name="T29" fmla="*/ 2896 h 3963"/>
              <a:gd name="T30" fmla="*/ 3544 w 3962"/>
              <a:gd name="T31" fmla="*/ 2500 h 3963"/>
              <a:gd name="T32" fmla="*/ 3193 w 3962"/>
              <a:gd name="T33" fmla="*/ 2262 h 3963"/>
              <a:gd name="T34" fmla="*/ 1734 w 3962"/>
              <a:gd name="T35" fmla="*/ 2724 h 3963"/>
              <a:gd name="T36" fmla="*/ 495 w 3962"/>
              <a:gd name="T37" fmla="*/ 2724 h 3963"/>
              <a:gd name="T38" fmla="*/ 3300 w 3962"/>
              <a:gd name="T39" fmla="*/ 2037 h 3963"/>
              <a:gd name="T40" fmla="*/ 3700 w 3962"/>
              <a:gd name="T41" fmla="*/ 2300 h 3963"/>
              <a:gd name="T42" fmla="*/ 3930 w 3962"/>
              <a:gd name="T43" fmla="*/ 2722 h 3963"/>
              <a:gd name="T44" fmla="*/ 3930 w 3962"/>
              <a:gd name="T45" fmla="*/ 3222 h 3963"/>
              <a:gd name="T46" fmla="*/ 3700 w 3962"/>
              <a:gd name="T47" fmla="*/ 3643 h 3963"/>
              <a:gd name="T48" fmla="*/ 3300 w 3962"/>
              <a:gd name="T49" fmla="*/ 3907 h 3963"/>
              <a:gd name="T50" fmla="*/ 2802 w 3962"/>
              <a:gd name="T51" fmla="*/ 3948 h 3963"/>
              <a:gd name="T52" fmla="*/ 2361 w 3962"/>
              <a:gd name="T53" fmla="*/ 3752 h 3963"/>
              <a:gd name="T54" fmla="*/ 2067 w 3962"/>
              <a:gd name="T55" fmla="*/ 3376 h 3963"/>
              <a:gd name="T56" fmla="*/ 1984 w 3962"/>
              <a:gd name="T57" fmla="*/ 2887 h 3963"/>
              <a:gd name="T58" fmla="*/ 2144 w 3962"/>
              <a:gd name="T59" fmla="*/ 2426 h 3963"/>
              <a:gd name="T60" fmla="*/ 2495 w 3962"/>
              <a:gd name="T61" fmla="*/ 2103 h 3963"/>
              <a:gd name="T62" fmla="*/ 2972 w 3962"/>
              <a:gd name="T63" fmla="*/ 1982 h 3963"/>
              <a:gd name="T64" fmla="*/ 1238 w 3962"/>
              <a:gd name="T65" fmla="*/ 1486 h 3963"/>
              <a:gd name="T66" fmla="*/ 990 w 3962"/>
              <a:gd name="T67" fmla="*/ 1486 h 3963"/>
              <a:gd name="T68" fmla="*/ 371 w 3962"/>
              <a:gd name="T69" fmla="*/ 619 h 3963"/>
              <a:gd name="T70" fmla="*/ 473 w 3962"/>
              <a:gd name="T71" fmla="*/ 819 h 3963"/>
              <a:gd name="T72" fmla="*/ 697 w 3962"/>
              <a:gd name="T73" fmla="*/ 854 h 3963"/>
              <a:gd name="T74" fmla="*/ 854 w 3962"/>
              <a:gd name="T75" fmla="*/ 697 h 3963"/>
              <a:gd name="T76" fmla="*/ 2355 w 3962"/>
              <a:gd name="T77" fmla="*/ 659 h 3963"/>
              <a:gd name="T78" fmla="*/ 2487 w 3962"/>
              <a:gd name="T79" fmla="*/ 839 h 3963"/>
              <a:gd name="T80" fmla="*/ 2714 w 3962"/>
              <a:gd name="T81" fmla="*/ 839 h 3963"/>
              <a:gd name="T82" fmla="*/ 2844 w 3962"/>
              <a:gd name="T83" fmla="*/ 659 h 3963"/>
              <a:gd name="T84" fmla="*/ 3074 w 3962"/>
              <a:gd name="T85" fmla="*/ 526 h 3963"/>
              <a:gd name="T86" fmla="*/ 3215 w 3962"/>
              <a:gd name="T87" fmla="*/ 724 h 3963"/>
              <a:gd name="T88" fmla="*/ 248 w 3962"/>
              <a:gd name="T89" fmla="*/ 2947 h 3963"/>
              <a:gd name="T90" fmla="*/ 268 w 3962"/>
              <a:gd name="T91" fmla="*/ 3219 h 3963"/>
              <a:gd name="T92" fmla="*/ 52 w 3962"/>
              <a:gd name="T93" fmla="*/ 3108 h 3963"/>
              <a:gd name="T94" fmla="*/ 3 w 3962"/>
              <a:gd name="T95" fmla="*/ 724 h 3963"/>
              <a:gd name="T96" fmla="*/ 144 w 3962"/>
              <a:gd name="T97" fmla="*/ 526 h 3963"/>
              <a:gd name="T98" fmla="*/ 2654 w 3962"/>
              <a:gd name="T99" fmla="*/ 13 h 3963"/>
              <a:gd name="T100" fmla="*/ 2724 w 3962"/>
              <a:gd name="T101" fmla="*/ 619 h 3963"/>
              <a:gd name="T102" fmla="*/ 2629 w 3962"/>
              <a:gd name="T103" fmla="*/ 739 h 3963"/>
              <a:gd name="T104" fmla="*/ 2489 w 3962"/>
              <a:gd name="T105" fmla="*/ 673 h 3963"/>
              <a:gd name="T106" fmla="*/ 2503 w 3962"/>
              <a:gd name="T107" fmla="*/ 47 h 3963"/>
              <a:gd name="T108" fmla="*/ 647 w 3962"/>
              <a:gd name="T109" fmla="*/ 3 h 3963"/>
              <a:gd name="T110" fmla="*/ 743 w 3962"/>
              <a:gd name="T111" fmla="*/ 124 h 3963"/>
              <a:gd name="T112" fmla="*/ 673 w 3962"/>
              <a:gd name="T113" fmla="*/ 730 h 3963"/>
              <a:gd name="T114" fmla="*/ 523 w 3962"/>
              <a:gd name="T115" fmla="*/ 696 h 3963"/>
              <a:gd name="T116" fmla="*/ 508 w 3962"/>
              <a:gd name="T117" fmla="*/ 69 h 3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962" h="3963">
                <a:moveTo>
                  <a:pt x="2848" y="2477"/>
                </a:moveTo>
                <a:lnTo>
                  <a:pt x="2876" y="2479"/>
                </a:lnTo>
                <a:lnTo>
                  <a:pt x="2902" y="2489"/>
                </a:lnTo>
                <a:lnTo>
                  <a:pt x="2925" y="2503"/>
                </a:lnTo>
                <a:lnTo>
                  <a:pt x="2944" y="2523"/>
                </a:lnTo>
                <a:lnTo>
                  <a:pt x="2959" y="2546"/>
                </a:lnTo>
                <a:lnTo>
                  <a:pt x="2968" y="2572"/>
                </a:lnTo>
                <a:lnTo>
                  <a:pt x="2972" y="2600"/>
                </a:lnTo>
                <a:lnTo>
                  <a:pt x="2972" y="2972"/>
                </a:lnTo>
                <a:lnTo>
                  <a:pt x="3343" y="2972"/>
                </a:lnTo>
                <a:lnTo>
                  <a:pt x="3371" y="2975"/>
                </a:lnTo>
                <a:lnTo>
                  <a:pt x="3397" y="2984"/>
                </a:lnTo>
                <a:lnTo>
                  <a:pt x="3420" y="2999"/>
                </a:lnTo>
                <a:lnTo>
                  <a:pt x="3440" y="3018"/>
                </a:lnTo>
                <a:lnTo>
                  <a:pt x="3454" y="3041"/>
                </a:lnTo>
                <a:lnTo>
                  <a:pt x="3464" y="3067"/>
                </a:lnTo>
                <a:lnTo>
                  <a:pt x="3467" y="3096"/>
                </a:lnTo>
                <a:lnTo>
                  <a:pt x="3464" y="3124"/>
                </a:lnTo>
                <a:lnTo>
                  <a:pt x="3454" y="3150"/>
                </a:lnTo>
                <a:lnTo>
                  <a:pt x="3440" y="3173"/>
                </a:lnTo>
                <a:lnTo>
                  <a:pt x="3420" y="3193"/>
                </a:lnTo>
                <a:lnTo>
                  <a:pt x="3397" y="3207"/>
                </a:lnTo>
                <a:lnTo>
                  <a:pt x="3371" y="3217"/>
                </a:lnTo>
                <a:lnTo>
                  <a:pt x="3343" y="3219"/>
                </a:lnTo>
                <a:lnTo>
                  <a:pt x="2848" y="3219"/>
                </a:lnTo>
                <a:lnTo>
                  <a:pt x="2819" y="3217"/>
                </a:lnTo>
                <a:lnTo>
                  <a:pt x="2794" y="3207"/>
                </a:lnTo>
                <a:lnTo>
                  <a:pt x="2771" y="3193"/>
                </a:lnTo>
                <a:lnTo>
                  <a:pt x="2752" y="3173"/>
                </a:lnTo>
                <a:lnTo>
                  <a:pt x="2736" y="3150"/>
                </a:lnTo>
                <a:lnTo>
                  <a:pt x="2727" y="3124"/>
                </a:lnTo>
                <a:lnTo>
                  <a:pt x="2724" y="3096"/>
                </a:lnTo>
                <a:lnTo>
                  <a:pt x="2724" y="2600"/>
                </a:lnTo>
                <a:lnTo>
                  <a:pt x="2727" y="2572"/>
                </a:lnTo>
                <a:lnTo>
                  <a:pt x="2736" y="2546"/>
                </a:lnTo>
                <a:lnTo>
                  <a:pt x="2752" y="2523"/>
                </a:lnTo>
                <a:lnTo>
                  <a:pt x="2771" y="2503"/>
                </a:lnTo>
                <a:lnTo>
                  <a:pt x="2794" y="2489"/>
                </a:lnTo>
                <a:lnTo>
                  <a:pt x="2819" y="2479"/>
                </a:lnTo>
                <a:lnTo>
                  <a:pt x="2848" y="2477"/>
                </a:lnTo>
                <a:close/>
                <a:moveTo>
                  <a:pt x="2972" y="2229"/>
                </a:moveTo>
                <a:lnTo>
                  <a:pt x="2896" y="2232"/>
                </a:lnTo>
                <a:lnTo>
                  <a:pt x="2821" y="2244"/>
                </a:lnTo>
                <a:lnTo>
                  <a:pt x="2750" y="2262"/>
                </a:lnTo>
                <a:lnTo>
                  <a:pt x="2683" y="2288"/>
                </a:lnTo>
                <a:lnTo>
                  <a:pt x="2618" y="2319"/>
                </a:lnTo>
                <a:lnTo>
                  <a:pt x="2556" y="2356"/>
                </a:lnTo>
                <a:lnTo>
                  <a:pt x="2500" y="2399"/>
                </a:lnTo>
                <a:lnTo>
                  <a:pt x="2447" y="2447"/>
                </a:lnTo>
                <a:lnTo>
                  <a:pt x="2399" y="2500"/>
                </a:lnTo>
                <a:lnTo>
                  <a:pt x="2355" y="2556"/>
                </a:lnTo>
                <a:lnTo>
                  <a:pt x="2318" y="2618"/>
                </a:lnTo>
                <a:lnTo>
                  <a:pt x="2287" y="2683"/>
                </a:lnTo>
                <a:lnTo>
                  <a:pt x="2262" y="2752"/>
                </a:lnTo>
                <a:lnTo>
                  <a:pt x="2243" y="2823"/>
                </a:lnTo>
                <a:lnTo>
                  <a:pt x="2232" y="2896"/>
                </a:lnTo>
                <a:lnTo>
                  <a:pt x="2229" y="2972"/>
                </a:lnTo>
                <a:lnTo>
                  <a:pt x="2232" y="3048"/>
                </a:lnTo>
                <a:lnTo>
                  <a:pt x="2243" y="3122"/>
                </a:lnTo>
                <a:lnTo>
                  <a:pt x="2262" y="3193"/>
                </a:lnTo>
                <a:lnTo>
                  <a:pt x="2287" y="3261"/>
                </a:lnTo>
                <a:lnTo>
                  <a:pt x="2318" y="3325"/>
                </a:lnTo>
                <a:lnTo>
                  <a:pt x="2355" y="3387"/>
                </a:lnTo>
                <a:lnTo>
                  <a:pt x="2399" y="3444"/>
                </a:lnTo>
                <a:lnTo>
                  <a:pt x="2447" y="3497"/>
                </a:lnTo>
                <a:lnTo>
                  <a:pt x="2500" y="3544"/>
                </a:lnTo>
                <a:lnTo>
                  <a:pt x="2556" y="3588"/>
                </a:lnTo>
                <a:lnTo>
                  <a:pt x="2618" y="3625"/>
                </a:lnTo>
                <a:lnTo>
                  <a:pt x="2683" y="3657"/>
                </a:lnTo>
                <a:lnTo>
                  <a:pt x="2750" y="3682"/>
                </a:lnTo>
                <a:lnTo>
                  <a:pt x="2821" y="3700"/>
                </a:lnTo>
                <a:lnTo>
                  <a:pt x="2896" y="3711"/>
                </a:lnTo>
                <a:lnTo>
                  <a:pt x="2972" y="3714"/>
                </a:lnTo>
                <a:lnTo>
                  <a:pt x="3048" y="3711"/>
                </a:lnTo>
                <a:lnTo>
                  <a:pt x="3121" y="3700"/>
                </a:lnTo>
                <a:lnTo>
                  <a:pt x="3193" y="3682"/>
                </a:lnTo>
                <a:lnTo>
                  <a:pt x="3260" y="3657"/>
                </a:lnTo>
                <a:lnTo>
                  <a:pt x="3325" y="3625"/>
                </a:lnTo>
                <a:lnTo>
                  <a:pt x="3386" y="3588"/>
                </a:lnTo>
                <a:lnTo>
                  <a:pt x="3444" y="3544"/>
                </a:lnTo>
                <a:lnTo>
                  <a:pt x="3496" y="3497"/>
                </a:lnTo>
                <a:lnTo>
                  <a:pt x="3544" y="3444"/>
                </a:lnTo>
                <a:lnTo>
                  <a:pt x="3588" y="3387"/>
                </a:lnTo>
                <a:lnTo>
                  <a:pt x="3625" y="3325"/>
                </a:lnTo>
                <a:lnTo>
                  <a:pt x="3656" y="3261"/>
                </a:lnTo>
                <a:lnTo>
                  <a:pt x="3680" y="3193"/>
                </a:lnTo>
                <a:lnTo>
                  <a:pt x="3700" y="3122"/>
                </a:lnTo>
                <a:lnTo>
                  <a:pt x="3711" y="3048"/>
                </a:lnTo>
                <a:lnTo>
                  <a:pt x="3714" y="2972"/>
                </a:lnTo>
                <a:lnTo>
                  <a:pt x="3711" y="2896"/>
                </a:lnTo>
                <a:lnTo>
                  <a:pt x="3700" y="2823"/>
                </a:lnTo>
                <a:lnTo>
                  <a:pt x="3680" y="2752"/>
                </a:lnTo>
                <a:lnTo>
                  <a:pt x="3656" y="2683"/>
                </a:lnTo>
                <a:lnTo>
                  <a:pt x="3625" y="2618"/>
                </a:lnTo>
                <a:lnTo>
                  <a:pt x="3588" y="2556"/>
                </a:lnTo>
                <a:lnTo>
                  <a:pt x="3544" y="2500"/>
                </a:lnTo>
                <a:lnTo>
                  <a:pt x="3496" y="2447"/>
                </a:lnTo>
                <a:lnTo>
                  <a:pt x="3444" y="2399"/>
                </a:lnTo>
                <a:lnTo>
                  <a:pt x="3386" y="2356"/>
                </a:lnTo>
                <a:lnTo>
                  <a:pt x="3325" y="2319"/>
                </a:lnTo>
                <a:lnTo>
                  <a:pt x="3260" y="2288"/>
                </a:lnTo>
                <a:lnTo>
                  <a:pt x="3193" y="2262"/>
                </a:lnTo>
                <a:lnTo>
                  <a:pt x="3121" y="2244"/>
                </a:lnTo>
                <a:lnTo>
                  <a:pt x="3048" y="2232"/>
                </a:lnTo>
                <a:lnTo>
                  <a:pt x="2972" y="2229"/>
                </a:lnTo>
                <a:close/>
                <a:moveTo>
                  <a:pt x="1238" y="2229"/>
                </a:moveTo>
                <a:lnTo>
                  <a:pt x="1734" y="2229"/>
                </a:lnTo>
                <a:lnTo>
                  <a:pt x="1734" y="2724"/>
                </a:lnTo>
                <a:lnTo>
                  <a:pt x="1238" y="2724"/>
                </a:lnTo>
                <a:lnTo>
                  <a:pt x="1238" y="2229"/>
                </a:lnTo>
                <a:close/>
                <a:moveTo>
                  <a:pt x="495" y="2229"/>
                </a:moveTo>
                <a:lnTo>
                  <a:pt x="990" y="2229"/>
                </a:lnTo>
                <a:lnTo>
                  <a:pt x="990" y="2724"/>
                </a:lnTo>
                <a:lnTo>
                  <a:pt x="495" y="2724"/>
                </a:lnTo>
                <a:lnTo>
                  <a:pt x="495" y="2229"/>
                </a:lnTo>
                <a:close/>
                <a:moveTo>
                  <a:pt x="2972" y="1982"/>
                </a:moveTo>
                <a:lnTo>
                  <a:pt x="3058" y="1985"/>
                </a:lnTo>
                <a:lnTo>
                  <a:pt x="3141" y="1996"/>
                </a:lnTo>
                <a:lnTo>
                  <a:pt x="3221" y="2013"/>
                </a:lnTo>
                <a:lnTo>
                  <a:pt x="3300" y="2037"/>
                </a:lnTo>
                <a:lnTo>
                  <a:pt x="3376" y="2067"/>
                </a:lnTo>
                <a:lnTo>
                  <a:pt x="3448" y="2103"/>
                </a:lnTo>
                <a:lnTo>
                  <a:pt x="3517" y="2144"/>
                </a:lnTo>
                <a:lnTo>
                  <a:pt x="3582" y="2191"/>
                </a:lnTo>
                <a:lnTo>
                  <a:pt x="3643" y="2243"/>
                </a:lnTo>
                <a:lnTo>
                  <a:pt x="3700" y="2300"/>
                </a:lnTo>
                <a:lnTo>
                  <a:pt x="3752" y="2361"/>
                </a:lnTo>
                <a:lnTo>
                  <a:pt x="3799" y="2426"/>
                </a:lnTo>
                <a:lnTo>
                  <a:pt x="3841" y="2495"/>
                </a:lnTo>
                <a:lnTo>
                  <a:pt x="3876" y="2567"/>
                </a:lnTo>
                <a:lnTo>
                  <a:pt x="3906" y="2643"/>
                </a:lnTo>
                <a:lnTo>
                  <a:pt x="3930" y="2722"/>
                </a:lnTo>
                <a:lnTo>
                  <a:pt x="3948" y="2803"/>
                </a:lnTo>
                <a:lnTo>
                  <a:pt x="3959" y="2887"/>
                </a:lnTo>
                <a:lnTo>
                  <a:pt x="3962" y="2972"/>
                </a:lnTo>
                <a:lnTo>
                  <a:pt x="3959" y="3058"/>
                </a:lnTo>
                <a:lnTo>
                  <a:pt x="3948" y="3141"/>
                </a:lnTo>
                <a:lnTo>
                  <a:pt x="3930" y="3222"/>
                </a:lnTo>
                <a:lnTo>
                  <a:pt x="3906" y="3300"/>
                </a:lnTo>
                <a:lnTo>
                  <a:pt x="3876" y="3376"/>
                </a:lnTo>
                <a:lnTo>
                  <a:pt x="3841" y="3448"/>
                </a:lnTo>
                <a:lnTo>
                  <a:pt x="3799" y="3518"/>
                </a:lnTo>
                <a:lnTo>
                  <a:pt x="3752" y="3583"/>
                </a:lnTo>
                <a:lnTo>
                  <a:pt x="3700" y="3643"/>
                </a:lnTo>
                <a:lnTo>
                  <a:pt x="3643" y="3700"/>
                </a:lnTo>
                <a:lnTo>
                  <a:pt x="3582" y="3752"/>
                </a:lnTo>
                <a:lnTo>
                  <a:pt x="3517" y="3799"/>
                </a:lnTo>
                <a:lnTo>
                  <a:pt x="3448" y="3841"/>
                </a:lnTo>
                <a:lnTo>
                  <a:pt x="3376" y="3877"/>
                </a:lnTo>
                <a:lnTo>
                  <a:pt x="3300" y="3907"/>
                </a:lnTo>
                <a:lnTo>
                  <a:pt x="3221" y="3931"/>
                </a:lnTo>
                <a:lnTo>
                  <a:pt x="3141" y="3948"/>
                </a:lnTo>
                <a:lnTo>
                  <a:pt x="3058" y="3959"/>
                </a:lnTo>
                <a:lnTo>
                  <a:pt x="2972" y="3963"/>
                </a:lnTo>
                <a:lnTo>
                  <a:pt x="2886" y="3959"/>
                </a:lnTo>
                <a:lnTo>
                  <a:pt x="2802" y="3948"/>
                </a:lnTo>
                <a:lnTo>
                  <a:pt x="2721" y="3931"/>
                </a:lnTo>
                <a:lnTo>
                  <a:pt x="2643" y="3907"/>
                </a:lnTo>
                <a:lnTo>
                  <a:pt x="2567" y="3877"/>
                </a:lnTo>
                <a:lnTo>
                  <a:pt x="2495" y="3841"/>
                </a:lnTo>
                <a:lnTo>
                  <a:pt x="2426" y="3799"/>
                </a:lnTo>
                <a:lnTo>
                  <a:pt x="2361" y="3752"/>
                </a:lnTo>
                <a:lnTo>
                  <a:pt x="2300" y="3700"/>
                </a:lnTo>
                <a:lnTo>
                  <a:pt x="2243" y="3643"/>
                </a:lnTo>
                <a:lnTo>
                  <a:pt x="2191" y="3583"/>
                </a:lnTo>
                <a:lnTo>
                  <a:pt x="2144" y="3518"/>
                </a:lnTo>
                <a:lnTo>
                  <a:pt x="2103" y="3448"/>
                </a:lnTo>
                <a:lnTo>
                  <a:pt x="2067" y="3376"/>
                </a:lnTo>
                <a:lnTo>
                  <a:pt x="2037" y="3300"/>
                </a:lnTo>
                <a:lnTo>
                  <a:pt x="2013" y="3222"/>
                </a:lnTo>
                <a:lnTo>
                  <a:pt x="1995" y="3141"/>
                </a:lnTo>
                <a:lnTo>
                  <a:pt x="1984" y="3058"/>
                </a:lnTo>
                <a:lnTo>
                  <a:pt x="1980" y="2972"/>
                </a:lnTo>
                <a:lnTo>
                  <a:pt x="1984" y="2887"/>
                </a:lnTo>
                <a:lnTo>
                  <a:pt x="1995" y="2803"/>
                </a:lnTo>
                <a:lnTo>
                  <a:pt x="2013" y="2722"/>
                </a:lnTo>
                <a:lnTo>
                  <a:pt x="2037" y="2643"/>
                </a:lnTo>
                <a:lnTo>
                  <a:pt x="2067" y="2567"/>
                </a:lnTo>
                <a:lnTo>
                  <a:pt x="2103" y="2495"/>
                </a:lnTo>
                <a:lnTo>
                  <a:pt x="2144" y="2426"/>
                </a:lnTo>
                <a:lnTo>
                  <a:pt x="2191" y="2361"/>
                </a:lnTo>
                <a:lnTo>
                  <a:pt x="2243" y="2300"/>
                </a:lnTo>
                <a:lnTo>
                  <a:pt x="2300" y="2243"/>
                </a:lnTo>
                <a:lnTo>
                  <a:pt x="2361" y="2191"/>
                </a:lnTo>
                <a:lnTo>
                  <a:pt x="2426" y="2144"/>
                </a:lnTo>
                <a:lnTo>
                  <a:pt x="2495" y="2103"/>
                </a:lnTo>
                <a:lnTo>
                  <a:pt x="2567" y="2067"/>
                </a:lnTo>
                <a:lnTo>
                  <a:pt x="2643" y="2037"/>
                </a:lnTo>
                <a:lnTo>
                  <a:pt x="2721" y="2013"/>
                </a:lnTo>
                <a:lnTo>
                  <a:pt x="2802" y="1996"/>
                </a:lnTo>
                <a:lnTo>
                  <a:pt x="2886" y="1985"/>
                </a:lnTo>
                <a:lnTo>
                  <a:pt x="2972" y="1982"/>
                </a:lnTo>
                <a:close/>
                <a:moveTo>
                  <a:pt x="1980" y="1486"/>
                </a:moveTo>
                <a:lnTo>
                  <a:pt x="2476" y="1486"/>
                </a:lnTo>
                <a:lnTo>
                  <a:pt x="2476" y="1982"/>
                </a:lnTo>
                <a:lnTo>
                  <a:pt x="1980" y="1982"/>
                </a:lnTo>
                <a:lnTo>
                  <a:pt x="1980" y="1486"/>
                </a:lnTo>
                <a:close/>
                <a:moveTo>
                  <a:pt x="1238" y="1486"/>
                </a:moveTo>
                <a:lnTo>
                  <a:pt x="1734" y="1486"/>
                </a:lnTo>
                <a:lnTo>
                  <a:pt x="1734" y="1982"/>
                </a:lnTo>
                <a:lnTo>
                  <a:pt x="1238" y="1982"/>
                </a:lnTo>
                <a:lnTo>
                  <a:pt x="1238" y="1486"/>
                </a:lnTo>
                <a:close/>
                <a:moveTo>
                  <a:pt x="495" y="1486"/>
                </a:moveTo>
                <a:lnTo>
                  <a:pt x="990" y="1486"/>
                </a:lnTo>
                <a:lnTo>
                  <a:pt x="990" y="1982"/>
                </a:lnTo>
                <a:lnTo>
                  <a:pt x="495" y="1982"/>
                </a:lnTo>
                <a:lnTo>
                  <a:pt x="495" y="1486"/>
                </a:lnTo>
                <a:close/>
                <a:moveTo>
                  <a:pt x="268" y="495"/>
                </a:moveTo>
                <a:lnTo>
                  <a:pt x="371" y="495"/>
                </a:lnTo>
                <a:lnTo>
                  <a:pt x="371" y="619"/>
                </a:lnTo>
                <a:lnTo>
                  <a:pt x="374" y="659"/>
                </a:lnTo>
                <a:lnTo>
                  <a:pt x="384" y="697"/>
                </a:lnTo>
                <a:lnTo>
                  <a:pt x="399" y="732"/>
                </a:lnTo>
                <a:lnTo>
                  <a:pt x="419" y="765"/>
                </a:lnTo>
                <a:lnTo>
                  <a:pt x="444" y="794"/>
                </a:lnTo>
                <a:lnTo>
                  <a:pt x="473" y="819"/>
                </a:lnTo>
                <a:lnTo>
                  <a:pt x="505" y="839"/>
                </a:lnTo>
                <a:lnTo>
                  <a:pt x="541" y="854"/>
                </a:lnTo>
                <a:lnTo>
                  <a:pt x="579" y="864"/>
                </a:lnTo>
                <a:lnTo>
                  <a:pt x="619" y="867"/>
                </a:lnTo>
                <a:lnTo>
                  <a:pt x="659" y="864"/>
                </a:lnTo>
                <a:lnTo>
                  <a:pt x="697" y="854"/>
                </a:lnTo>
                <a:lnTo>
                  <a:pt x="732" y="839"/>
                </a:lnTo>
                <a:lnTo>
                  <a:pt x="765" y="819"/>
                </a:lnTo>
                <a:lnTo>
                  <a:pt x="794" y="794"/>
                </a:lnTo>
                <a:lnTo>
                  <a:pt x="819" y="765"/>
                </a:lnTo>
                <a:lnTo>
                  <a:pt x="838" y="732"/>
                </a:lnTo>
                <a:lnTo>
                  <a:pt x="854" y="697"/>
                </a:lnTo>
                <a:lnTo>
                  <a:pt x="864" y="659"/>
                </a:lnTo>
                <a:lnTo>
                  <a:pt x="866" y="619"/>
                </a:lnTo>
                <a:lnTo>
                  <a:pt x="866" y="495"/>
                </a:lnTo>
                <a:lnTo>
                  <a:pt x="2353" y="495"/>
                </a:lnTo>
                <a:lnTo>
                  <a:pt x="2353" y="619"/>
                </a:lnTo>
                <a:lnTo>
                  <a:pt x="2355" y="659"/>
                </a:lnTo>
                <a:lnTo>
                  <a:pt x="2365" y="697"/>
                </a:lnTo>
                <a:lnTo>
                  <a:pt x="2380" y="732"/>
                </a:lnTo>
                <a:lnTo>
                  <a:pt x="2400" y="765"/>
                </a:lnTo>
                <a:lnTo>
                  <a:pt x="2425" y="794"/>
                </a:lnTo>
                <a:lnTo>
                  <a:pt x="2454" y="819"/>
                </a:lnTo>
                <a:lnTo>
                  <a:pt x="2487" y="839"/>
                </a:lnTo>
                <a:lnTo>
                  <a:pt x="2521" y="854"/>
                </a:lnTo>
                <a:lnTo>
                  <a:pt x="2560" y="864"/>
                </a:lnTo>
                <a:lnTo>
                  <a:pt x="2600" y="867"/>
                </a:lnTo>
                <a:lnTo>
                  <a:pt x="2641" y="864"/>
                </a:lnTo>
                <a:lnTo>
                  <a:pt x="2678" y="854"/>
                </a:lnTo>
                <a:lnTo>
                  <a:pt x="2714" y="839"/>
                </a:lnTo>
                <a:lnTo>
                  <a:pt x="2747" y="819"/>
                </a:lnTo>
                <a:lnTo>
                  <a:pt x="2776" y="794"/>
                </a:lnTo>
                <a:lnTo>
                  <a:pt x="2800" y="765"/>
                </a:lnTo>
                <a:lnTo>
                  <a:pt x="2820" y="732"/>
                </a:lnTo>
                <a:lnTo>
                  <a:pt x="2835" y="697"/>
                </a:lnTo>
                <a:lnTo>
                  <a:pt x="2844" y="659"/>
                </a:lnTo>
                <a:lnTo>
                  <a:pt x="2848" y="619"/>
                </a:lnTo>
                <a:lnTo>
                  <a:pt x="2848" y="495"/>
                </a:lnTo>
                <a:lnTo>
                  <a:pt x="2952" y="495"/>
                </a:lnTo>
                <a:lnTo>
                  <a:pt x="2995" y="498"/>
                </a:lnTo>
                <a:lnTo>
                  <a:pt x="3036" y="509"/>
                </a:lnTo>
                <a:lnTo>
                  <a:pt x="3074" y="526"/>
                </a:lnTo>
                <a:lnTo>
                  <a:pt x="3109" y="548"/>
                </a:lnTo>
                <a:lnTo>
                  <a:pt x="3141" y="574"/>
                </a:lnTo>
                <a:lnTo>
                  <a:pt x="3167" y="607"/>
                </a:lnTo>
                <a:lnTo>
                  <a:pt x="3189" y="642"/>
                </a:lnTo>
                <a:lnTo>
                  <a:pt x="3206" y="682"/>
                </a:lnTo>
                <a:lnTo>
                  <a:pt x="3215" y="724"/>
                </a:lnTo>
                <a:lnTo>
                  <a:pt x="3219" y="767"/>
                </a:lnTo>
                <a:lnTo>
                  <a:pt x="3219" y="1733"/>
                </a:lnTo>
                <a:lnTo>
                  <a:pt x="2972" y="1733"/>
                </a:lnTo>
                <a:lnTo>
                  <a:pt x="2972" y="1238"/>
                </a:lnTo>
                <a:lnTo>
                  <a:pt x="248" y="1238"/>
                </a:lnTo>
                <a:lnTo>
                  <a:pt x="248" y="2947"/>
                </a:lnTo>
                <a:lnTo>
                  <a:pt x="250" y="2959"/>
                </a:lnTo>
                <a:lnTo>
                  <a:pt x="258" y="2969"/>
                </a:lnTo>
                <a:lnTo>
                  <a:pt x="268" y="2972"/>
                </a:lnTo>
                <a:lnTo>
                  <a:pt x="1734" y="2972"/>
                </a:lnTo>
                <a:lnTo>
                  <a:pt x="1734" y="3219"/>
                </a:lnTo>
                <a:lnTo>
                  <a:pt x="268" y="3219"/>
                </a:lnTo>
                <a:lnTo>
                  <a:pt x="225" y="3216"/>
                </a:lnTo>
                <a:lnTo>
                  <a:pt x="183" y="3206"/>
                </a:lnTo>
                <a:lnTo>
                  <a:pt x="144" y="3189"/>
                </a:lnTo>
                <a:lnTo>
                  <a:pt x="109" y="3167"/>
                </a:lnTo>
                <a:lnTo>
                  <a:pt x="78" y="3140"/>
                </a:lnTo>
                <a:lnTo>
                  <a:pt x="52" y="3108"/>
                </a:lnTo>
                <a:lnTo>
                  <a:pt x="30" y="3072"/>
                </a:lnTo>
                <a:lnTo>
                  <a:pt x="13" y="3034"/>
                </a:lnTo>
                <a:lnTo>
                  <a:pt x="3" y="2991"/>
                </a:lnTo>
                <a:lnTo>
                  <a:pt x="0" y="2947"/>
                </a:lnTo>
                <a:lnTo>
                  <a:pt x="0" y="767"/>
                </a:lnTo>
                <a:lnTo>
                  <a:pt x="3" y="724"/>
                </a:lnTo>
                <a:lnTo>
                  <a:pt x="13" y="682"/>
                </a:lnTo>
                <a:lnTo>
                  <a:pt x="30" y="642"/>
                </a:lnTo>
                <a:lnTo>
                  <a:pt x="52" y="607"/>
                </a:lnTo>
                <a:lnTo>
                  <a:pt x="78" y="574"/>
                </a:lnTo>
                <a:lnTo>
                  <a:pt x="109" y="548"/>
                </a:lnTo>
                <a:lnTo>
                  <a:pt x="144" y="526"/>
                </a:lnTo>
                <a:lnTo>
                  <a:pt x="183" y="509"/>
                </a:lnTo>
                <a:lnTo>
                  <a:pt x="225" y="498"/>
                </a:lnTo>
                <a:lnTo>
                  <a:pt x="268" y="495"/>
                </a:lnTo>
                <a:close/>
                <a:moveTo>
                  <a:pt x="2600" y="0"/>
                </a:moveTo>
                <a:lnTo>
                  <a:pt x="2629" y="3"/>
                </a:lnTo>
                <a:lnTo>
                  <a:pt x="2654" y="13"/>
                </a:lnTo>
                <a:lnTo>
                  <a:pt x="2678" y="27"/>
                </a:lnTo>
                <a:lnTo>
                  <a:pt x="2696" y="47"/>
                </a:lnTo>
                <a:lnTo>
                  <a:pt x="2712" y="69"/>
                </a:lnTo>
                <a:lnTo>
                  <a:pt x="2720" y="95"/>
                </a:lnTo>
                <a:lnTo>
                  <a:pt x="2724" y="124"/>
                </a:lnTo>
                <a:lnTo>
                  <a:pt x="2724" y="619"/>
                </a:lnTo>
                <a:lnTo>
                  <a:pt x="2720" y="648"/>
                </a:lnTo>
                <a:lnTo>
                  <a:pt x="2712" y="673"/>
                </a:lnTo>
                <a:lnTo>
                  <a:pt x="2696" y="696"/>
                </a:lnTo>
                <a:lnTo>
                  <a:pt x="2678" y="715"/>
                </a:lnTo>
                <a:lnTo>
                  <a:pt x="2654" y="730"/>
                </a:lnTo>
                <a:lnTo>
                  <a:pt x="2629" y="739"/>
                </a:lnTo>
                <a:lnTo>
                  <a:pt x="2600" y="743"/>
                </a:lnTo>
                <a:lnTo>
                  <a:pt x="2572" y="739"/>
                </a:lnTo>
                <a:lnTo>
                  <a:pt x="2546" y="730"/>
                </a:lnTo>
                <a:lnTo>
                  <a:pt x="2523" y="715"/>
                </a:lnTo>
                <a:lnTo>
                  <a:pt x="2503" y="696"/>
                </a:lnTo>
                <a:lnTo>
                  <a:pt x="2489" y="673"/>
                </a:lnTo>
                <a:lnTo>
                  <a:pt x="2479" y="648"/>
                </a:lnTo>
                <a:lnTo>
                  <a:pt x="2476" y="619"/>
                </a:lnTo>
                <a:lnTo>
                  <a:pt x="2476" y="124"/>
                </a:lnTo>
                <a:lnTo>
                  <a:pt x="2479" y="95"/>
                </a:lnTo>
                <a:lnTo>
                  <a:pt x="2489" y="69"/>
                </a:lnTo>
                <a:lnTo>
                  <a:pt x="2503" y="47"/>
                </a:lnTo>
                <a:lnTo>
                  <a:pt x="2523" y="27"/>
                </a:lnTo>
                <a:lnTo>
                  <a:pt x="2546" y="13"/>
                </a:lnTo>
                <a:lnTo>
                  <a:pt x="2572" y="3"/>
                </a:lnTo>
                <a:lnTo>
                  <a:pt x="2600" y="0"/>
                </a:lnTo>
                <a:close/>
                <a:moveTo>
                  <a:pt x="619" y="0"/>
                </a:moveTo>
                <a:lnTo>
                  <a:pt x="647" y="3"/>
                </a:lnTo>
                <a:lnTo>
                  <a:pt x="673" y="13"/>
                </a:lnTo>
                <a:lnTo>
                  <a:pt x="696" y="27"/>
                </a:lnTo>
                <a:lnTo>
                  <a:pt x="715" y="47"/>
                </a:lnTo>
                <a:lnTo>
                  <a:pt x="730" y="69"/>
                </a:lnTo>
                <a:lnTo>
                  <a:pt x="740" y="95"/>
                </a:lnTo>
                <a:lnTo>
                  <a:pt x="743" y="124"/>
                </a:lnTo>
                <a:lnTo>
                  <a:pt x="743" y="619"/>
                </a:lnTo>
                <a:lnTo>
                  <a:pt x="740" y="648"/>
                </a:lnTo>
                <a:lnTo>
                  <a:pt x="730" y="673"/>
                </a:lnTo>
                <a:lnTo>
                  <a:pt x="715" y="696"/>
                </a:lnTo>
                <a:lnTo>
                  <a:pt x="696" y="715"/>
                </a:lnTo>
                <a:lnTo>
                  <a:pt x="673" y="730"/>
                </a:lnTo>
                <a:lnTo>
                  <a:pt x="647" y="739"/>
                </a:lnTo>
                <a:lnTo>
                  <a:pt x="619" y="743"/>
                </a:lnTo>
                <a:lnTo>
                  <a:pt x="590" y="739"/>
                </a:lnTo>
                <a:lnTo>
                  <a:pt x="565" y="730"/>
                </a:lnTo>
                <a:lnTo>
                  <a:pt x="542" y="715"/>
                </a:lnTo>
                <a:lnTo>
                  <a:pt x="523" y="696"/>
                </a:lnTo>
                <a:lnTo>
                  <a:pt x="508" y="673"/>
                </a:lnTo>
                <a:lnTo>
                  <a:pt x="499" y="648"/>
                </a:lnTo>
                <a:lnTo>
                  <a:pt x="495" y="619"/>
                </a:lnTo>
                <a:lnTo>
                  <a:pt x="495" y="124"/>
                </a:lnTo>
                <a:lnTo>
                  <a:pt x="499" y="95"/>
                </a:lnTo>
                <a:lnTo>
                  <a:pt x="508" y="69"/>
                </a:lnTo>
                <a:lnTo>
                  <a:pt x="523" y="47"/>
                </a:lnTo>
                <a:lnTo>
                  <a:pt x="542" y="27"/>
                </a:lnTo>
                <a:lnTo>
                  <a:pt x="565" y="13"/>
                </a:lnTo>
                <a:lnTo>
                  <a:pt x="590" y="3"/>
                </a:lnTo>
                <a:lnTo>
                  <a:pt x="619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29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C329E5F-5C70-E041-90E6-3BA78D7A09C2}"/>
              </a:ext>
            </a:extLst>
          </p:cNvPr>
          <p:cNvGrpSpPr/>
          <p:nvPr/>
        </p:nvGrpSpPr>
        <p:grpSpPr>
          <a:xfrm>
            <a:off x="4868220" y="2142504"/>
            <a:ext cx="569700" cy="567814"/>
            <a:chOff x="4575175" y="3521076"/>
            <a:chExt cx="479425" cy="477838"/>
          </a:xfrm>
          <a:solidFill>
            <a:schemeClr val="accent1">
              <a:lumMod val="60000"/>
              <a:lumOff val="40000"/>
              <a:alpha val="29000"/>
            </a:schemeClr>
          </a:solidFill>
        </p:grpSpPr>
        <p:sp>
          <p:nvSpPr>
            <p:cNvPr id="65" name="Freeform 54">
              <a:extLst>
                <a:ext uri="{FF2B5EF4-FFF2-40B4-BE49-F238E27FC236}">
                  <a16:creationId xmlns:a16="http://schemas.microsoft.com/office/drawing/2014/main" id="{ED3AE09F-418E-A041-999D-EC5022126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7725" y="3606801"/>
              <a:ext cx="206375" cy="42863"/>
            </a:xfrm>
            <a:custGeom>
              <a:avLst/>
              <a:gdLst>
                <a:gd name="T0" fmla="*/ 151 w 1438"/>
                <a:gd name="T1" fmla="*/ 0 h 302"/>
                <a:gd name="T2" fmla="*/ 1287 w 1438"/>
                <a:gd name="T3" fmla="*/ 0 h 302"/>
                <a:gd name="T4" fmla="*/ 1318 w 1438"/>
                <a:gd name="T5" fmla="*/ 3 h 302"/>
                <a:gd name="T6" fmla="*/ 1346 w 1438"/>
                <a:gd name="T7" fmla="*/ 12 h 302"/>
                <a:gd name="T8" fmla="*/ 1372 w 1438"/>
                <a:gd name="T9" fmla="*/ 26 h 302"/>
                <a:gd name="T10" fmla="*/ 1394 w 1438"/>
                <a:gd name="T11" fmla="*/ 45 h 302"/>
                <a:gd name="T12" fmla="*/ 1413 w 1438"/>
                <a:gd name="T13" fmla="*/ 67 h 302"/>
                <a:gd name="T14" fmla="*/ 1426 w 1438"/>
                <a:gd name="T15" fmla="*/ 93 h 302"/>
                <a:gd name="T16" fmla="*/ 1435 w 1438"/>
                <a:gd name="T17" fmla="*/ 121 h 302"/>
                <a:gd name="T18" fmla="*/ 1438 w 1438"/>
                <a:gd name="T19" fmla="*/ 151 h 302"/>
                <a:gd name="T20" fmla="*/ 1435 w 1438"/>
                <a:gd name="T21" fmla="*/ 181 h 302"/>
                <a:gd name="T22" fmla="*/ 1426 w 1438"/>
                <a:gd name="T23" fmla="*/ 209 h 302"/>
                <a:gd name="T24" fmla="*/ 1413 w 1438"/>
                <a:gd name="T25" fmla="*/ 235 h 302"/>
                <a:gd name="T26" fmla="*/ 1394 w 1438"/>
                <a:gd name="T27" fmla="*/ 257 h 302"/>
                <a:gd name="T28" fmla="*/ 1372 w 1438"/>
                <a:gd name="T29" fmla="*/ 276 h 302"/>
                <a:gd name="T30" fmla="*/ 1346 w 1438"/>
                <a:gd name="T31" fmla="*/ 289 h 302"/>
                <a:gd name="T32" fmla="*/ 1318 w 1438"/>
                <a:gd name="T33" fmla="*/ 298 h 302"/>
                <a:gd name="T34" fmla="*/ 1287 w 1438"/>
                <a:gd name="T35" fmla="*/ 302 h 302"/>
                <a:gd name="T36" fmla="*/ 151 w 1438"/>
                <a:gd name="T37" fmla="*/ 302 h 302"/>
                <a:gd name="T38" fmla="*/ 121 w 1438"/>
                <a:gd name="T39" fmla="*/ 298 h 302"/>
                <a:gd name="T40" fmla="*/ 93 w 1438"/>
                <a:gd name="T41" fmla="*/ 289 h 302"/>
                <a:gd name="T42" fmla="*/ 66 w 1438"/>
                <a:gd name="T43" fmla="*/ 276 h 302"/>
                <a:gd name="T44" fmla="*/ 44 w 1438"/>
                <a:gd name="T45" fmla="*/ 257 h 302"/>
                <a:gd name="T46" fmla="*/ 26 w 1438"/>
                <a:gd name="T47" fmla="*/ 235 h 302"/>
                <a:gd name="T48" fmla="*/ 12 w 1438"/>
                <a:gd name="T49" fmla="*/ 209 h 302"/>
                <a:gd name="T50" fmla="*/ 4 w 1438"/>
                <a:gd name="T51" fmla="*/ 181 h 302"/>
                <a:gd name="T52" fmla="*/ 0 w 1438"/>
                <a:gd name="T53" fmla="*/ 151 h 302"/>
                <a:gd name="T54" fmla="*/ 4 w 1438"/>
                <a:gd name="T55" fmla="*/ 121 h 302"/>
                <a:gd name="T56" fmla="*/ 12 w 1438"/>
                <a:gd name="T57" fmla="*/ 93 h 302"/>
                <a:gd name="T58" fmla="*/ 26 w 1438"/>
                <a:gd name="T59" fmla="*/ 67 h 302"/>
                <a:gd name="T60" fmla="*/ 44 w 1438"/>
                <a:gd name="T61" fmla="*/ 45 h 302"/>
                <a:gd name="T62" fmla="*/ 66 w 1438"/>
                <a:gd name="T63" fmla="*/ 26 h 302"/>
                <a:gd name="T64" fmla="*/ 93 w 1438"/>
                <a:gd name="T65" fmla="*/ 12 h 302"/>
                <a:gd name="T66" fmla="*/ 121 w 1438"/>
                <a:gd name="T67" fmla="*/ 3 h 302"/>
                <a:gd name="T68" fmla="*/ 151 w 1438"/>
                <a:gd name="T69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38" h="302">
                  <a:moveTo>
                    <a:pt x="151" y="0"/>
                  </a:moveTo>
                  <a:lnTo>
                    <a:pt x="1287" y="0"/>
                  </a:lnTo>
                  <a:lnTo>
                    <a:pt x="1318" y="3"/>
                  </a:lnTo>
                  <a:lnTo>
                    <a:pt x="1346" y="12"/>
                  </a:lnTo>
                  <a:lnTo>
                    <a:pt x="1372" y="26"/>
                  </a:lnTo>
                  <a:lnTo>
                    <a:pt x="1394" y="45"/>
                  </a:lnTo>
                  <a:lnTo>
                    <a:pt x="1413" y="67"/>
                  </a:lnTo>
                  <a:lnTo>
                    <a:pt x="1426" y="93"/>
                  </a:lnTo>
                  <a:lnTo>
                    <a:pt x="1435" y="121"/>
                  </a:lnTo>
                  <a:lnTo>
                    <a:pt x="1438" y="151"/>
                  </a:lnTo>
                  <a:lnTo>
                    <a:pt x="1435" y="181"/>
                  </a:lnTo>
                  <a:lnTo>
                    <a:pt x="1426" y="209"/>
                  </a:lnTo>
                  <a:lnTo>
                    <a:pt x="1413" y="235"/>
                  </a:lnTo>
                  <a:lnTo>
                    <a:pt x="1394" y="257"/>
                  </a:lnTo>
                  <a:lnTo>
                    <a:pt x="1372" y="276"/>
                  </a:lnTo>
                  <a:lnTo>
                    <a:pt x="1346" y="289"/>
                  </a:lnTo>
                  <a:lnTo>
                    <a:pt x="1318" y="298"/>
                  </a:lnTo>
                  <a:lnTo>
                    <a:pt x="1287" y="302"/>
                  </a:lnTo>
                  <a:lnTo>
                    <a:pt x="151" y="302"/>
                  </a:lnTo>
                  <a:lnTo>
                    <a:pt x="121" y="298"/>
                  </a:lnTo>
                  <a:lnTo>
                    <a:pt x="93" y="289"/>
                  </a:lnTo>
                  <a:lnTo>
                    <a:pt x="66" y="276"/>
                  </a:lnTo>
                  <a:lnTo>
                    <a:pt x="44" y="257"/>
                  </a:lnTo>
                  <a:lnTo>
                    <a:pt x="26" y="235"/>
                  </a:lnTo>
                  <a:lnTo>
                    <a:pt x="12" y="209"/>
                  </a:lnTo>
                  <a:lnTo>
                    <a:pt x="4" y="181"/>
                  </a:lnTo>
                  <a:lnTo>
                    <a:pt x="0" y="151"/>
                  </a:lnTo>
                  <a:lnTo>
                    <a:pt x="4" y="121"/>
                  </a:lnTo>
                  <a:lnTo>
                    <a:pt x="12" y="93"/>
                  </a:lnTo>
                  <a:lnTo>
                    <a:pt x="26" y="67"/>
                  </a:lnTo>
                  <a:lnTo>
                    <a:pt x="44" y="45"/>
                  </a:lnTo>
                  <a:lnTo>
                    <a:pt x="66" y="26"/>
                  </a:lnTo>
                  <a:lnTo>
                    <a:pt x="93" y="12"/>
                  </a:lnTo>
                  <a:lnTo>
                    <a:pt x="121" y="3"/>
                  </a:lnTo>
                  <a:lnTo>
                    <a:pt x="1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6" name="Freeform 55">
              <a:extLst>
                <a:ext uri="{FF2B5EF4-FFF2-40B4-BE49-F238E27FC236}">
                  <a16:creationId xmlns:a16="http://schemas.microsoft.com/office/drawing/2014/main" id="{CC89AA2B-8F9A-FC47-8314-9B2E9D85E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7725" y="3687763"/>
              <a:ext cx="206375" cy="42863"/>
            </a:xfrm>
            <a:custGeom>
              <a:avLst/>
              <a:gdLst>
                <a:gd name="T0" fmla="*/ 151 w 1438"/>
                <a:gd name="T1" fmla="*/ 0 h 301"/>
                <a:gd name="T2" fmla="*/ 1287 w 1438"/>
                <a:gd name="T3" fmla="*/ 0 h 301"/>
                <a:gd name="T4" fmla="*/ 1318 w 1438"/>
                <a:gd name="T5" fmla="*/ 3 h 301"/>
                <a:gd name="T6" fmla="*/ 1346 w 1438"/>
                <a:gd name="T7" fmla="*/ 12 h 301"/>
                <a:gd name="T8" fmla="*/ 1372 w 1438"/>
                <a:gd name="T9" fmla="*/ 26 h 301"/>
                <a:gd name="T10" fmla="*/ 1394 w 1438"/>
                <a:gd name="T11" fmla="*/ 44 h 301"/>
                <a:gd name="T12" fmla="*/ 1413 w 1438"/>
                <a:gd name="T13" fmla="*/ 66 h 301"/>
                <a:gd name="T14" fmla="*/ 1426 w 1438"/>
                <a:gd name="T15" fmla="*/ 92 h 301"/>
                <a:gd name="T16" fmla="*/ 1435 w 1438"/>
                <a:gd name="T17" fmla="*/ 120 h 301"/>
                <a:gd name="T18" fmla="*/ 1438 w 1438"/>
                <a:gd name="T19" fmla="*/ 150 h 301"/>
                <a:gd name="T20" fmla="*/ 1435 w 1438"/>
                <a:gd name="T21" fmla="*/ 181 h 301"/>
                <a:gd name="T22" fmla="*/ 1426 w 1438"/>
                <a:gd name="T23" fmla="*/ 210 h 301"/>
                <a:gd name="T24" fmla="*/ 1413 w 1438"/>
                <a:gd name="T25" fmla="*/ 235 h 301"/>
                <a:gd name="T26" fmla="*/ 1394 w 1438"/>
                <a:gd name="T27" fmla="*/ 258 h 301"/>
                <a:gd name="T28" fmla="*/ 1372 w 1438"/>
                <a:gd name="T29" fmla="*/ 275 h 301"/>
                <a:gd name="T30" fmla="*/ 1346 w 1438"/>
                <a:gd name="T31" fmla="*/ 290 h 301"/>
                <a:gd name="T32" fmla="*/ 1318 w 1438"/>
                <a:gd name="T33" fmla="*/ 298 h 301"/>
                <a:gd name="T34" fmla="*/ 1287 w 1438"/>
                <a:gd name="T35" fmla="*/ 301 h 301"/>
                <a:gd name="T36" fmla="*/ 151 w 1438"/>
                <a:gd name="T37" fmla="*/ 301 h 301"/>
                <a:gd name="T38" fmla="*/ 121 w 1438"/>
                <a:gd name="T39" fmla="*/ 298 h 301"/>
                <a:gd name="T40" fmla="*/ 93 w 1438"/>
                <a:gd name="T41" fmla="*/ 290 h 301"/>
                <a:gd name="T42" fmla="*/ 66 w 1438"/>
                <a:gd name="T43" fmla="*/ 275 h 301"/>
                <a:gd name="T44" fmla="*/ 44 w 1438"/>
                <a:gd name="T45" fmla="*/ 258 h 301"/>
                <a:gd name="T46" fmla="*/ 26 w 1438"/>
                <a:gd name="T47" fmla="*/ 235 h 301"/>
                <a:gd name="T48" fmla="*/ 12 w 1438"/>
                <a:gd name="T49" fmla="*/ 210 h 301"/>
                <a:gd name="T50" fmla="*/ 4 w 1438"/>
                <a:gd name="T51" fmla="*/ 181 h 301"/>
                <a:gd name="T52" fmla="*/ 0 w 1438"/>
                <a:gd name="T53" fmla="*/ 150 h 301"/>
                <a:gd name="T54" fmla="*/ 4 w 1438"/>
                <a:gd name="T55" fmla="*/ 120 h 301"/>
                <a:gd name="T56" fmla="*/ 12 w 1438"/>
                <a:gd name="T57" fmla="*/ 92 h 301"/>
                <a:gd name="T58" fmla="*/ 26 w 1438"/>
                <a:gd name="T59" fmla="*/ 66 h 301"/>
                <a:gd name="T60" fmla="*/ 44 w 1438"/>
                <a:gd name="T61" fmla="*/ 44 h 301"/>
                <a:gd name="T62" fmla="*/ 66 w 1438"/>
                <a:gd name="T63" fmla="*/ 26 h 301"/>
                <a:gd name="T64" fmla="*/ 93 w 1438"/>
                <a:gd name="T65" fmla="*/ 12 h 301"/>
                <a:gd name="T66" fmla="*/ 121 w 1438"/>
                <a:gd name="T67" fmla="*/ 3 h 301"/>
                <a:gd name="T68" fmla="*/ 151 w 1438"/>
                <a:gd name="T69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38" h="301">
                  <a:moveTo>
                    <a:pt x="151" y="0"/>
                  </a:moveTo>
                  <a:lnTo>
                    <a:pt x="1287" y="0"/>
                  </a:lnTo>
                  <a:lnTo>
                    <a:pt x="1318" y="3"/>
                  </a:lnTo>
                  <a:lnTo>
                    <a:pt x="1346" y="12"/>
                  </a:lnTo>
                  <a:lnTo>
                    <a:pt x="1372" y="26"/>
                  </a:lnTo>
                  <a:lnTo>
                    <a:pt x="1394" y="44"/>
                  </a:lnTo>
                  <a:lnTo>
                    <a:pt x="1413" y="66"/>
                  </a:lnTo>
                  <a:lnTo>
                    <a:pt x="1426" y="92"/>
                  </a:lnTo>
                  <a:lnTo>
                    <a:pt x="1435" y="120"/>
                  </a:lnTo>
                  <a:lnTo>
                    <a:pt x="1438" y="150"/>
                  </a:lnTo>
                  <a:lnTo>
                    <a:pt x="1435" y="181"/>
                  </a:lnTo>
                  <a:lnTo>
                    <a:pt x="1426" y="210"/>
                  </a:lnTo>
                  <a:lnTo>
                    <a:pt x="1413" y="235"/>
                  </a:lnTo>
                  <a:lnTo>
                    <a:pt x="1394" y="258"/>
                  </a:lnTo>
                  <a:lnTo>
                    <a:pt x="1372" y="275"/>
                  </a:lnTo>
                  <a:lnTo>
                    <a:pt x="1346" y="290"/>
                  </a:lnTo>
                  <a:lnTo>
                    <a:pt x="1318" y="298"/>
                  </a:lnTo>
                  <a:lnTo>
                    <a:pt x="1287" y="301"/>
                  </a:lnTo>
                  <a:lnTo>
                    <a:pt x="151" y="301"/>
                  </a:lnTo>
                  <a:lnTo>
                    <a:pt x="121" y="298"/>
                  </a:lnTo>
                  <a:lnTo>
                    <a:pt x="93" y="290"/>
                  </a:lnTo>
                  <a:lnTo>
                    <a:pt x="66" y="275"/>
                  </a:lnTo>
                  <a:lnTo>
                    <a:pt x="44" y="258"/>
                  </a:lnTo>
                  <a:lnTo>
                    <a:pt x="26" y="235"/>
                  </a:lnTo>
                  <a:lnTo>
                    <a:pt x="12" y="210"/>
                  </a:lnTo>
                  <a:lnTo>
                    <a:pt x="4" y="181"/>
                  </a:lnTo>
                  <a:lnTo>
                    <a:pt x="0" y="150"/>
                  </a:lnTo>
                  <a:lnTo>
                    <a:pt x="4" y="120"/>
                  </a:lnTo>
                  <a:lnTo>
                    <a:pt x="12" y="92"/>
                  </a:lnTo>
                  <a:lnTo>
                    <a:pt x="26" y="66"/>
                  </a:lnTo>
                  <a:lnTo>
                    <a:pt x="44" y="44"/>
                  </a:lnTo>
                  <a:lnTo>
                    <a:pt x="66" y="26"/>
                  </a:lnTo>
                  <a:lnTo>
                    <a:pt x="93" y="12"/>
                  </a:lnTo>
                  <a:lnTo>
                    <a:pt x="121" y="3"/>
                  </a:lnTo>
                  <a:lnTo>
                    <a:pt x="1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7" name="Freeform 56">
              <a:extLst>
                <a:ext uri="{FF2B5EF4-FFF2-40B4-BE49-F238E27FC236}">
                  <a16:creationId xmlns:a16="http://schemas.microsoft.com/office/drawing/2014/main" id="{1BC5C629-2757-454E-A862-5A508CBE67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7725" y="3768726"/>
              <a:ext cx="125413" cy="44450"/>
            </a:xfrm>
            <a:custGeom>
              <a:avLst/>
              <a:gdLst>
                <a:gd name="T0" fmla="*/ 151 w 870"/>
                <a:gd name="T1" fmla="*/ 0 h 301"/>
                <a:gd name="T2" fmla="*/ 720 w 870"/>
                <a:gd name="T3" fmla="*/ 0 h 301"/>
                <a:gd name="T4" fmla="*/ 750 w 870"/>
                <a:gd name="T5" fmla="*/ 4 h 301"/>
                <a:gd name="T6" fmla="*/ 778 w 870"/>
                <a:gd name="T7" fmla="*/ 12 h 301"/>
                <a:gd name="T8" fmla="*/ 805 w 870"/>
                <a:gd name="T9" fmla="*/ 26 h 301"/>
                <a:gd name="T10" fmla="*/ 827 w 870"/>
                <a:gd name="T11" fmla="*/ 44 h 301"/>
                <a:gd name="T12" fmla="*/ 845 w 870"/>
                <a:gd name="T13" fmla="*/ 67 h 301"/>
                <a:gd name="T14" fmla="*/ 859 w 870"/>
                <a:gd name="T15" fmla="*/ 92 h 301"/>
                <a:gd name="T16" fmla="*/ 867 w 870"/>
                <a:gd name="T17" fmla="*/ 120 h 301"/>
                <a:gd name="T18" fmla="*/ 870 w 870"/>
                <a:gd name="T19" fmla="*/ 151 h 301"/>
                <a:gd name="T20" fmla="*/ 867 w 870"/>
                <a:gd name="T21" fmla="*/ 181 h 301"/>
                <a:gd name="T22" fmla="*/ 859 w 870"/>
                <a:gd name="T23" fmla="*/ 209 h 301"/>
                <a:gd name="T24" fmla="*/ 845 w 870"/>
                <a:gd name="T25" fmla="*/ 234 h 301"/>
                <a:gd name="T26" fmla="*/ 827 w 870"/>
                <a:gd name="T27" fmla="*/ 257 h 301"/>
                <a:gd name="T28" fmla="*/ 805 w 870"/>
                <a:gd name="T29" fmla="*/ 275 h 301"/>
                <a:gd name="T30" fmla="*/ 778 w 870"/>
                <a:gd name="T31" fmla="*/ 290 h 301"/>
                <a:gd name="T32" fmla="*/ 750 w 870"/>
                <a:gd name="T33" fmla="*/ 298 h 301"/>
                <a:gd name="T34" fmla="*/ 720 w 870"/>
                <a:gd name="T35" fmla="*/ 301 h 301"/>
                <a:gd name="T36" fmla="*/ 151 w 870"/>
                <a:gd name="T37" fmla="*/ 301 h 301"/>
                <a:gd name="T38" fmla="*/ 121 w 870"/>
                <a:gd name="T39" fmla="*/ 298 h 301"/>
                <a:gd name="T40" fmla="*/ 93 w 870"/>
                <a:gd name="T41" fmla="*/ 290 h 301"/>
                <a:gd name="T42" fmla="*/ 66 w 870"/>
                <a:gd name="T43" fmla="*/ 275 h 301"/>
                <a:gd name="T44" fmla="*/ 44 w 870"/>
                <a:gd name="T45" fmla="*/ 257 h 301"/>
                <a:gd name="T46" fmla="*/ 26 w 870"/>
                <a:gd name="T47" fmla="*/ 234 h 301"/>
                <a:gd name="T48" fmla="*/ 12 w 870"/>
                <a:gd name="T49" fmla="*/ 209 h 301"/>
                <a:gd name="T50" fmla="*/ 4 w 870"/>
                <a:gd name="T51" fmla="*/ 181 h 301"/>
                <a:gd name="T52" fmla="*/ 0 w 870"/>
                <a:gd name="T53" fmla="*/ 151 h 301"/>
                <a:gd name="T54" fmla="*/ 4 w 870"/>
                <a:gd name="T55" fmla="*/ 120 h 301"/>
                <a:gd name="T56" fmla="*/ 12 w 870"/>
                <a:gd name="T57" fmla="*/ 92 h 301"/>
                <a:gd name="T58" fmla="*/ 26 w 870"/>
                <a:gd name="T59" fmla="*/ 67 h 301"/>
                <a:gd name="T60" fmla="*/ 44 w 870"/>
                <a:gd name="T61" fmla="*/ 44 h 301"/>
                <a:gd name="T62" fmla="*/ 66 w 870"/>
                <a:gd name="T63" fmla="*/ 26 h 301"/>
                <a:gd name="T64" fmla="*/ 93 w 870"/>
                <a:gd name="T65" fmla="*/ 12 h 301"/>
                <a:gd name="T66" fmla="*/ 121 w 870"/>
                <a:gd name="T67" fmla="*/ 4 h 301"/>
                <a:gd name="T68" fmla="*/ 151 w 870"/>
                <a:gd name="T69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301">
                  <a:moveTo>
                    <a:pt x="151" y="0"/>
                  </a:moveTo>
                  <a:lnTo>
                    <a:pt x="720" y="0"/>
                  </a:lnTo>
                  <a:lnTo>
                    <a:pt x="750" y="4"/>
                  </a:lnTo>
                  <a:lnTo>
                    <a:pt x="778" y="12"/>
                  </a:lnTo>
                  <a:lnTo>
                    <a:pt x="805" y="26"/>
                  </a:lnTo>
                  <a:lnTo>
                    <a:pt x="827" y="44"/>
                  </a:lnTo>
                  <a:lnTo>
                    <a:pt x="845" y="67"/>
                  </a:lnTo>
                  <a:lnTo>
                    <a:pt x="859" y="92"/>
                  </a:lnTo>
                  <a:lnTo>
                    <a:pt x="867" y="120"/>
                  </a:lnTo>
                  <a:lnTo>
                    <a:pt x="870" y="151"/>
                  </a:lnTo>
                  <a:lnTo>
                    <a:pt x="867" y="181"/>
                  </a:lnTo>
                  <a:lnTo>
                    <a:pt x="859" y="209"/>
                  </a:lnTo>
                  <a:lnTo>
                    <a:pt x="845" y="234"/>
                  </a:lnTo>
                  <a:lnTo>
                    <a:pt x="827" y="257"/>
                  </a:lnTo>
                  <a:lnTo>
                    <a:pt x="805" y="275"/>
                  </a:lnTo>
                  <a:lnTo>
                    <a:pt x="778" y="290"/>
                  </a:lnTo>
                  <a:lnTo>
                    <a:pt x="750" y="298"/>
                  </a:lnTo>
                  <a:lnTo>
                    <a:pt x="720" y="301"/>
                  </a:lnTo>
                  <a:lnTo>
                    <a:pt x="151" y="301"/>
                  </a:lnTo>
                  <a:lnTo>
                    <a:pt x="121" y="298"/>
                  </a:lnTo>
                  <a:lnTo>
                    <a:pt x="93" y="290"/>
                  </a:lnTo>
                  <a:lnTo>
                    <a:pt x="66" y="275"/>
                  </a:lnTo>
                  <a:lnTo>
                    <a:pt x="44" y="257"/>
                  </a:lnTo>
                  <a:lnTo>
                    <a:pt x="26" y="234"/>
                  </a:lnTo>
                  <a:lnTo>
                    <a:pt x="12" y="209"/>
                  </a:lnTo>
                  <a:lnTo>
                    <a:pt x="4" y="181"/>
                  </a:lnTo>
                  <a:lnTo>
                    <a:pt x="0" y="151"/>
                  </a:lnTo>
                  <a:lnTo>
                    <a:pt x="4" y="120"/>
                  </a:lnTo>
                  <a:lnTo>
                    <a:pt x="12" y="92"/>
                  </a:lnTo>
                  <a:lnTo>
                    <a:pt x="26" y="67"/>
                  </a:lnTo>
                  <a:lnTo>
                    <a:pt x="44" y="44"/>
                  </a:lnTo>
                  <a:lnTo>
                    <a:pt x="66" y="26"/>
                  </a:lnTo>
                  <a:lnTo>
                    <a:pt x="93" y="12"/>
                  </a:lnTo>
                  <a:lnTo>
                    <a:pt x="121" y="4"/>
                  </a:lnTo>
                  <a:lnTo>
                    <a:pt x="1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8" name="Freeform 57">
              <a:extLst>
                <a:ext uri="{FF2B5EF4-FFF2-40B4-BE49-F238E27FC236}">
                  <a16:creationId xmlns:a16="http://schemas.microsoft.com/office/drawing/2014/main" id="{AC2E49B8-BBC0-7D4C-AD78-23AFCC4CB9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5175" y="3521076"/>
              <a:ext cx="371475" cy="477838"/>
            </a:xfrm>
            <a:custGeom>
              <a:avLst/>
              <a:gdLst>
                <a:gd name="T0" fmla="*/ 152 w 2574"/>
                <a:gd name="T1" fmla="*/ 0 h 3310"/>
                <a:gd name="T2" fmla="*/ 2423 w 2574"/>
                <a:gd name="T3" fmla="*/ 0 h 3310"/>
                <a:gd name="T4" fmla="*/ 2453 w 2574"/>
                <a:gd name="T5" fmla="*/ 3 h 3310"/>
                <a:gd name="T6" fmla="*/ 2481 w 2574"/>
                <a:gd name="T7" fmla="*/ 12 h 3310"/>
                <a:gd name="T8" fmla="*/ 2507 w 2574"/>
                <a:gd name="T9" fmla="*/ 26 h 3310"/>
                <a:gd name="T10" fmla="*/ 2529 w 2574"/>
                <a:gd name="T11" fmla="*/ 44 h 3310"/>
                <a:gd name="T12" fmla="*/ 2548 w 2574"/>
                <a:gd name="T13" fmla="*/ 67 h 3310"/>
                <a:gd name="T14" fmla="*/ 2562 w 2574"/>
                <a:gd name="T15" fmla="*/ 92 h 3310"/>
                <a:gd name="T16" fmla="*/ 2571 w 2574"/>
                <a:gd name="T17" fmla="*/ 120 h 3310"/>
                <a:gd name="T18" fmla="*/ 2574 w 2574"/>
                <a:gd name="T19" fmla="*/ 150 h 3310"/>
                <a:gd name="T20" fmla="*/ 2574 w 2574"/>
                <a:gd name="T21" fmla="*/ 374 h 3310"/>
                <a:gd name="T22" fmla="*/ 2272 w 2574"/>
                <a:gd name="T23" fmla="*/ 896 h 3310"/>
                <a:gd name="T24" fmla="*/ 2272 w 2574"/>
                <a:gd name="T25" fmla="*/ 301 h 3310"/>
                <a:gd name="T26" fmla="*/ 304 w 2574"/>
                <a:gd name="T27" fmla="*/ 301 h 3310"/>
                <a:gd name="T28" fmla="*/ 304 w 2574"/>
                <a:gd name="T29" fmla="*/ 3008 h 3310"/>
                <a:gd name="T30" fmla="*/ 2272 w 2574"/>
                <a:gd name="T31" fmla="*/ 3008 h 3310"/>
                <a:gd name="T32" fmla="*/ 2272 w 2574"/>
                <a:gd name="T33" fmla="*/ 2634 h 3310"/>
                <a:gd name="T34" fmla="*/ 2430 w 2574"/>
                <a:gd name="T35" fmla="*/ 2530 h 3310"/>
                <a:gd name="T36" fmla="*/ 2458 w 2574"/>
                <a:gd name="T37" fmla="*/ 2508 h 3310"/>
                <a:gd name="T38" fmla="*/ 2482 w 2574"/>
                <a:gd name="T39" fmla="*/ 2483 h 3310"/>
                <a:gd name="T40" fmla="*/ 2502 w 2574"/>
                <a:gd name="T41" fmla="*/ 2454 h 3310"/>
                <a:gd name="T42" fmla="*/ 2574 w 2574"/>
                <a:gd name="T43" fmla="*/ 2330 h 3310"/>
                <a:gd name="T44" fmla="*/ 2574 w 2574"/>
                <a:gd name="T45" fmla="*/ 3159 h 3310"/>
                <a:gd name="T46" fmla="*/ 2571 w 2574"/>
                <a:gd name="T47" fmla="*/ 3189 h 3310"/>
                <a:gd name="T48" fmla="*/ 2562 w 2574"/>
                <a:gd name="T49" fmla="*/ 3217 h 3310"/>
                <a:gd name="T50" fmla="*/ 2548 w 2574"/>
                <a:gd name="T51" fmla="*/ 3243 h 3310"/>
                <a:gd name="T52" fmla="*/ 2529 w 2574"/>
                <a:gd name="T53" fmla="*/ 3265 h 3310"/>
                <a:gd name="T54" fmla="*/ 2507 w 2574"/>
                <a:gd name="T55" fmla="*/ 3284 h 3310"/>
                <a:gd name="T56" fmla="*/ 2481 w 2574"/>
                <a:gd name="T57" fmla="*/ 3297 h 3310"/>
                <a:gd name="T58" fmla="*/ 2453 w 2574"/>
                <a:gd name="T59" fmla="*/ 3307 h 3310"/>
                <a:gd name="T60" fmla="*/ 2423 w 2574"/>
                <a:gd name="T61" fmla="*/ 3310 h 3310"/>
                <a:gd name="T62" fmla="*/ 152 w 2574"/>
                <a:gd name="T63" fmla="*/ 3310 h 3310"/>
                <a:gd name="T64" fmla="*/ 121 w 2574"/>
                <a:gd name="T65" fmla="*/ 3307 h 3310"/>
                <a:gd name="T66" fmla="*/ 93 w 2574"/>
                <a:gd name="T67" fmla="*/ 3297 h 3310"/>
                <a:gd name="T68" fmla="*/ 67 w 2574"/>
                <a:gd name="T69" fmla="*/ 3284 h 3310"/>
                <a:gd name="T70" fmla="*/ 45 w 2574"/>
                <a:gd name="T71" fmla="*/ 3265 h 3310"/>
                <a:gd name="T72" fmla="*/ 26 w 2574"/>
                <a:gd name="T73" fmla="*/ 3243 h 3310"/>
                <a:gd name="T74" fmla="*/ 13 w 2574"/>
                <a:gd name="T75" fmla="*/ 3217 h 3310"/>
                <a:gd name="T76" fmla="*/ 3 w 2574"/>
                <a:gd name="T77" fmla="*/ 3189 h 3310"/>
                <a:gd name="T78" fmla="*/ 0 w 2574"/>
                <a:gd name="T79" fmla="*/ 3159 h 3310"/>
                <a:gd name="T80" fmla="*/ 0 w 2574"/>
                <a:gd name="T81" fmla="*/ 150 h 3310"/>
                <a:gd name="T82" fmla="*/ 3 w 2574"/>
                <a:gd name="T83" fmla="*/ 120 h 3310"/>
                <a:gd name="T84" fmla="*/ 13 w 2574"/>
                <a:gd name="T85" fmla="*/ 92 h 3310"/>
                <a:gd name="T86" fmla="*/ 26 w 2574"/>
                <a:gd name="T87" fmla="*/ 67 h 3310"/>
                <a:gd name="T88" fmla="*/ 45 w 2574"/>
                <a:gd name="T89" fmla="*/ 44 h 3310"/>
                <a:gd name="T90" fmla="*/ 67 w 2574"/>
                <a:gd name="T91" fmla="*/ 26 h 3310"/>
                <a:gd name="T92" fmla="*/ 93 w 2574"/>
                <a:gd name="T93" fmla="*/ 12 h 3310"/>
                <a:gd name="T94" fmla="*/ 121 w 2574"/>
                <a:gd name="T95" fmla="*/ 3 h 3310"/>
                <a:gd name="T96" fmla="*/ 152 w 2574"/>
                <a:gd name="T97" fmla="*/ 0 h 3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74" h="3310">
                  <a:moveTo>
                    <a:pt x="152" y="0"/>
                  </a:moveTo>
                  <a:lnTo>
                    <a:pt x="2423" y="0"/>
                  </a:lnTo>
                  <a:lnTo>
                    <a:pt x="2453" y="3"/>
                  </a:lnTo>
                  <a:lnTo>
                    <a:pt x="2481" y="12"/>
                  </a:lnTo>
                  <a:lnTo>
                    <a:pt x="2507" y="26"/>
                  </a:lnTo>
                  <a:lnTo>
                    <a:pt x="2529" y="44"/>
                  </a:lnTo>
                  <a:lnTo>
                    <a:pt x="2548" y="67"/>
                  </a:lnTo>
                  <a:lnTo>
                    <a:pt x="2562" y="92"/>
                  </a:lnTo>
                  <a:lnTo>
                    <a:pt x="2571" y="120"/>
                  </a:lnTo>
                  <a:lnTo>
                    <a:pt x="2574" y="150"/>
                  </a:lnTo>
                  <a:lnTo>
                    <a:pt x="2574" y="374"/>
                  </a:lnTo>
                  <a:lnTo>
                    <a:pt x="2272" y="896"/>
                  </a:lnTo>
                  <a:lnTo>
                    <a:pt x="2272" y="301"/>
                  </a:lnTo>
                  <a:lnTo>
                    <a:pt x="304" y="301"/>
                  </a:lnTo>
                  <a:lnTo>
                    <a:pt x="304" y="3008"/>
                  </a:lnTo>
                  <a:lnTo>
                    <a:pt x="2272" y="3008"/>
                  </a:lnTo>
                  <a:lnTo>
                    <a:pt x="2272" y="2634"/>
                  </a:lnTo>
                  <a:lnTo>
                    <a:pt x="2430" y="2530"/>
                  </a:lnTo>
                  <a:lnTo>
                    <a:pt x="2458" y="2508"/>
                  </a:lnTo>
                  <a:lnTo>
                    <a:pt x="2482" y="2483"/>
                  </a:lnTo>
                  <a:lnTo>
                    <a:pt x="2502" y="2454"/>
                  </a:lnTo>
                  <a:lnTo>
                    <a:pt x="2574" y="2330"/>
                  </a:lnTo>
                  <a:lnTo>
                    <a:pt x="2574" y="3159"/>
                  </a:lnTo>
                  <a:lnTo>
                    <a:pt x="2571" y="3189"/>
                  </a:lnTo>
                  <a:lnTo>
                    <a:pt x="2562" y="3217"/>
                  </a:lnTo>
                  <a:lnTo>
                    <a:pt x="2548" y="3243"/>
                  </a:lnTo>
                  <a:lnTo>
                    <a:pt x="2529" y="3265"/>
                  </a:lnTo>
                  <a:lnTo>
                    <a:pt x="2507" y="3284"/>
                  </a:lnTo>
                  <a:lnTo>
                    <a:pt x="2481" y="3297"/>
                  </a:lnTo>
                  <a:lnTo>
                    <a:pt x="2453" y="3307"/>
                  </a:lnTo>
                  <a:lnTo>
                    <a:pt x="2423" y="3310"/>
                  </a:lnTo>
                  <a:lnTo>
                    <a:pt x="152" y="3310"/>
                  </a:lnTo>
                  <a:lnTo>
                    <a:pt x="121" y="3307"/>
                  </a:lnTo>
                  <a:lnTo>
                    <a:pt x="93" y="3297"/>
                  </a:lnTo>
                  <a:lnTo>
                    <a:pt x="67" y="3284"/>
                  </a:lnTo>
                  <a:lnTo>
                    <a:pt x="45" y="3265"/>
                  </a:lnTo>
                  <a:lnTo>
                    <a:pt x="26" y="3243"/>
                  </a:lnTo>
                  <a:lnTo>
                    <a:pt x="13" y="3217"/>
                  </a:lnTo>
                  <a:lnTo>
                    <a:pt x="3" y="3189"/>
                  </a:lnTo>
                  <a:lnTo>
                    <a:pt x="0" y="3159"/>
                  </a:lnTo>
                  <a:lnTo>
                    <a:pt x="0" y="150"/>
                  </a:lnTo>
                  <a:lnTo>
                    <a:pt x="3" y="120"/>
                  </a:lnTo>
                  <a:lnTo>
                    <a:pt x="13" y="92"/>
                  </a:lnTo>
                  <a:lnTo>
                    <a:pt x="26" y="67"/>
                  </a:lnTo>
                  <a:lnTo>
                    <a:pt x="45" y="44"/>
                  </a:lnTo>
                  <a:lnTo>
                    <a:pt x="67" y="26"/>
                  </a:lnTo>
                  <a:lnTo>
                    <a:pt x="93" y="12"/>
                  </a:lnTo>
                  <a:lnTo>
                    <a:pt x="121" y="3"/>
                  </a:lnTo>
                  <a:lnTo>
                    <a:pt x="1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9" name="Freeform 58">
              <a:extLst>
                <a:ext uri="{FF2B5EF4-FFF2-40B4-BE49-F238E27FC236}">
                  <a16:creationId xmlns:a16="http://schemas.microsoft.com/office/drawing/2014/main" id="{BC81C2D7-FCA4-544A-8129-4416BB0253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000" y="3575051"/>
              <a:ext cx="228600" cy="341313"/>
            </a:xfrm>
            <a:custGeom>
              <a:avLst/>
              <a:gdLst>
                <a:gd name="T0" fmla="*/ 131 w 1591"/>
                <a:gd name="T1" fmla="*/ 1996 h 2370"/>
                <a:gd name="T2" fmla="*/ 223 w 1591"/>
                <a:gd name="T3" fmla="*/ 2040 h 2370"/>
                <a:gd name="T4" fmla="*/ 308 w 1591"/>
                <a:gd name="T5" fmla="*/ 2097 h 2370"/>
                <a:gd name="T6" fmla="*/ 439 w 1591"/>
                <a:gd name="T7" fmla="*/ 1980 h 2370"/>
                <a:gd name="T8" fmla="*/ 389 w 1591"/>
                <a:gd name="T9" fmla="*/ 1934 h 2370"/>
                <a:gd name="T10" fmla="*/ 314 w 1591"/>
                <a:gd name="T11" fmla="*/ 1883 h 2370"/>
                <a:gd name="T12" fmla="*/ 245 w 1591"/>
                <a:gd name="T13" fmla="*/ 1849 h 2370"/>
                <a:gd name="T14" fmla="*/ 187 w 1591"/>
                <a:gd name="T15" fmla="*/ 1829 h 2370"/>
                <a:gd name="T16" fmla="*/ 141 w 1591"/>
                <a:gd name="T17" fmla="*/ 1820 h 2370"/>
                <a:gd name="T18" fmla="*/ 1118 w 1591"/>
                <a:gd name="T19" fmla="*/ 0 h 2370"/>
                <a:gd name="T20" fmla="*/ 1173 w 1591"/>
                <a:gd name="T21" fmla="*/ 7 h 2370"/>
                <a:gd name="T22" fmla="*/ 1240 w 1591"/>
                <a:gd name="T23" fmla="*/ 25 h 2370"/>
                <a:gd name="T24" fmla="*/ 1319 w 1591"/>
                <a:gd name="T25" fmla="*/ 57 h 2370"/>
                <a:gd name="T26" fmla="*/ 1407 w 1591"/>
                <a:gd name="T27" fmla="*/ 108 h 2370"/>
                <a:gd name="T28" fmla="*/ 1478 w 1591"/>
                <a:gd name="T29" fmla="*/ 163 h 2370"/>
                <a:gd name="T30" fmla="*/ 1528 w 1591"/>
                <a:gd name="T31" fmla="*/ 215 h 2370"/>
                <a:gd name="T32" fmla="*/ 1561 w 1591"/>
                <a:gd name="T33" fmla="*/ 261 h 2370"/>
                <a:gd name="T34" fmla="*/ 1580 w 1591"/>
                <a:gd name="T35" fmla="*/ 297 h 2370"/>
                <a:gd name="T36" fmla="*/ 1588 w 1591"/>
                <a:gd name="T37" fmla="*/ 320 h 2370"/>
                <a:gd name="T38" fmla="*/ 1591 w 1591"/>
                <a:gd name="T39" fmla="*/ 344 h 2370"/>
                <a:gd name="T40" fmla="*/ 1581 w 1591"/>
                <a:gd name="T41" fmla="*/ 379 h 2370"/>
                <a:gd name="T42" fmla="*/ 625 w 1591"/>
                <a:gd name="T43" fmla="*/ 2021 h 2370"/>
                <a:gd name="T44" fmla="*/ 116 w 1591"/>
                <a:gd name="T45" fmla="*/ 2357 h 2370"/>
                <a:gd name="T46" fmla="*/ 77 w 1591"/>
                <a:gd name="T47" fmla="*/ 2370 h 2370"/>
                <a:gd name="T48" fmla="*/ 36 w 1591"/>
                <a:gd name="T49" fmla="*/ 2359 h 2370"/>
                <a:gd name="T50" fmla="*/ 12 w 1591"/>
                <a:gd name="T51" fmla="*/ 2338 h 2370"/>
                <a:gd name="T52" fmla="*/ 0 w 1591"/>
                <a:gd name="T53" fmla="*/ 2306 h 2370"/>
                <a:gd name="T54" fmla="*/ 34 w 1591"/>
                <a:gd name="T55" fmla="*/ 1702 h 2370"/>
                <a:gd name="T56" fmla="*/ 45 w 1591"/>
                <a:gd name="T57" fmla="*/ 1670 h 2370"/>
                <a:gd name="T58" fmla="*/ 1002 w 1591"/>
                <a:gd name="T59" fmla="*/ 27 h 2370"/>
                <a:gd name="T60" fmla="*/ 1034 w 1591"/>
                <a:gd name="T61" fmla="*/ 7 h 2370"/>
                <a:gd name="T62" fmla="*/ 1048 w 1591"/>
                <a:gd name="T63" fmla="*/ 4 h 2370"/>
                <a:gd name="T64" fmla="*/ 1076 w 1591"/>
                <a:gd name="T65" fmla="*/ 0 h 2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91" h="2370">
                  <a:moveTo>
                    <a:pt x="141" y="1820"/>
                  </a:moveTo>
                  <a:lnTo>
                    <a:pt x="131" y="1996"/>
                  </a:lnTo>
                  <a:lnTo>
                    <a:pt x="177" y="2016"/>
                  </a:lnTo>
                  <a:lnTo>
                    <a:pt x="223" y="2040"/>
                  </a:lnTo>
                  <a:lnTo>
                    <a:pt x="267" y="2067"/>
                  </a:lnTo>
                  <a:lnTo>
                    <a:pt x="308" y="2097"/>
                  </a:lnTo>
                  <a:lnTo>
                    <a:pt x="455" y="2000"/>
                  </a:lnTo>
                  <a:lnTo>
                    <a:pt x="439" y="1980"/>
                  </a:lnTo>
                  <a:lnTo>
                    <a:pt x="417" y="1958"/>
                  </a:lnTo>
                  <a:lnTo>
                    <a:pt x="389" y="1934"/>
                  </a:lnTo>
                  <a:lnTo>
                    <a:pt x="355" y="1909"/>
                  </a:lnTo>
                  <a:lnTo>
                    <a:pt x="314" y="1883"/>
                  </a:lnTo>
                  <a:lnTo>
                    <a:pt x="278" y="1864"/>
                  </a:lnTo>
                  <a:lnTo>
                    <a:pt x="245" y="1849"/>
                  </a:lnTo>
                  <a:lnTo>
                    <a:pt x="214" y="1837"/>
                  </a:lnTo>
                  <a:lnTo>
                    <a:pt x="187" y="1829"/>
                  </a:lnTo>
                  <a:lnTo>
                    <a:pt x="163" y="1824"/>
                  </a:lnTo>
                  <a:lnTo>
                    <a:pt x="141" y="1820"/>
                  </a:lnTo>
                  <a:close/>
                  <a:moveTo>
                    <a:pt x="1095" y="0"/>
                  </a:moveTo>
                  <a:lnTo>
                    <a:pt x="1118" y="0"/>
                  </a:lnTo>
                  <a:lnTo>
                    <a:pt x="1144" y="2"/>
                  </a:lnTo>
                  <a:lnTo>
                    <a:pt x="1173" y="7"/>
                  </a:lnTo>
                  <a:lnTo>
                    <a:pt x="1205" y="14"/>
                  </a:lnTo>
                  <a:lnTo>
                    <a:pt x="1240" y="25"/>
                  </a:lnTo>
                  <a:lnTo>
                    <a:pt x="1278" y="39"/>
                  </a:lnTo>
                  <a:lnTo>
                    <a:pt x="1319" y="57"/>
                  </a:lnTo>
                  <a:lnTo>
                    <a:pt x="1362" y="81"/>
                  </a:lnTo>
                  <a:lnTo>
                    <a:pt x="1407" y="108"/>
                  </a:lnTo>
                  <a:lnTo>
                    <a:pt x="1446" y="136"/>
                  </a:lnTo>
                  <a:lnTo>
                    <a:pt x="1478" y="163"/>
                  </a:lnTo>
                  <a:lnTo>
                    <a:pt x="1505" y="190"/>
                  </a:lnTo>
                  <a:lnTo>
                    <a:pt x="1528" y="215"/>
                  </a:lnTo>
                  <a:lnTo>
                    <a:pt x="1546" y="239"/>
                  </a:lnTo>
                  <a:lnTo>
                    <a:pt x="1561" y="261"/>
                  </a:lnTo>
                  <a:lnTo>
                    <a:pt x="1571" y="280"/>
                  </a:lnTo>
                  <a:lnTo>
                    <a:pt x="1580" y="297"/>
                  </a:lnTo>
                  <a:lnTo>
                    <a:pt x="1585" y="311"/>
                  </a:lnTo>
                  <a:lnTo>
                    <a:pt x="1588" y="320"/>
                  </a:lnTo>
                  <a:lnTo>
                    <a:pt x="1589" y="325"/>
                  </a:lnTo>
                  <a:lnTo>
                    <a:pt x="1591" y="344"/>
                  </a:lnTo>
                  <a:lnTo>
                    <a:pt x="1588" y="363"/>
                  </a:lnTo>
                  <a:lnTo>
                    <a:pt x="1581" y="379"/>
                  </a:lnTo>
                  <a:lnTo>
                    <a:pt x="634" y="2008"/>
                  </a:lnTo>
                  <a:lnTo>
                    <a:pt x="625" y="2021"/>
                  </a:lnTo>
                  <a:lnTo>
                    <a:pt x="611" y="2033"/>
                  </a:lnTo>
                  <a:lnTo>
                    <a:pt x="116" y="2357"/>
                  </a:lnTo>
                  <a:lnTo>
                    <a:pt x="97" y="2367"/>
                  </a:lnTo>
                  <a:lnTo>
                    <a:pt x="77" y="2370"/>
                  </a:lnTo>
                  <a:lnTo>
                    <a:pt x="56" y="2368"/>
                  </a:lnTo>
                  <a:lnTo>
                    <a:pt x="36" y="2359"/>
                  </a:lnTo>
                  <a:lnTo>
                    <a:pt x="23" y="2350"/>
                  </a:lnTo>
                  <a:lnTo>
                    <a:pt x="12" y="2338"/>
                  </a:lnTo>
                  <a:lnTo>
                    <a:pt x="5" y="2323"/>
                  </a:lnTo>
                  <a:lnTo>
                    <a:pt x="0" y="2306"/>
                  </a:lnTo>
                  <a:lnTo>
                    <a:pt x="0" y="2290"/>
                  </a:lnTo>
                  <a:lnTo>
                    <a:pt x="34" y="1702"/>
                  </a:lnTo>
                  <a:lnTo>
                    <a:pt x="38" y="1685"/>
                  </a:lnTo>
                  <a:lnTo>
                    <a:pt x="45" y="1670"/>
                  </a:lnTo>
                  <a:lnTo>
                    <a:pt x="991" y="41"/>
                  </a:lnTo>
                  <a:lnTo>
                    <a:pt x="1002" y="27"/>
                  </a:lnTo>
                  <a:lnTo>
                    <a:pt x="1016" y="15"/>
                  </a:lnTo>
                  <a:lnTo>
                    <a:pt x="1034" y="7"/>
                  </a:lnTo>
                  <a:lnTo>
                    <a:pt x="1038" y="6"/>
                  </a:lnTo>
                  <a:lnTo>
                    <a:pt x="1048" y="4"/>
                  </a:lnTo>
                  <a:lnTo>
                    <a:pt x="1060" y="2"/>
                  </a:lnTo>
                  <a:lnTo>
                    <a:pt x="1076" y="0"/>
                  </a:lnTo>
                  <a:lnTo>
                    <a:pt x="10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0" name="Freeform 59">
              <a:extLst>
                <a:ext uri="{FF2B5EF4-FFF2-40B4-BE49-F238E27FC236}">
                  <a16:creationId xmlns:a16="http://schemas.microsoft.com/office/drawing/2014/main" id="{E6483BF4-62B2-3242-89B3-3642D9F6B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3849688"/>
              <a:ext cx="166688" cy="84138"/>
            </a:xfrm>
            <a:custGeom>
              <a:avLst/>
              <a:gdLst>
                <a:gd name="T0" fmla="*/ 557 w 1155"/>
                <a:gd name="T1" fmla="*/ 5 h 591"/>
                <a:gd name="T2" fmla="*/ 583 w 1155"/>
                <a:gd name="T3" fmla="*/ 28 h 591"/>
                <a:gd name="T4" fmla="*/ 591 w 1155"/>
                <a:gd name="T5" fmla="*/ 111 h 591"/>
                <a:gd name="T6" fmla="*/ 560 w 1155"/>
                <a:gd name="T7" fmla="*/ 199 h 591"/>
                <a:gd name="T8" fmla="*/ 569 w 1155"/>
                <a:gd name="T9" fmla="*/ 242 h 591"/>
                <a:gd name="T10" fmla="*/ 587 w 1155"/>
                <a:gd name="T11" fmla="*/ 270 h 591"/>
                <a:gd name="T12" fmla="*/ 637 w 1155"/>
                <a:gd name="T13" fmla="*/ 278 h 591"/>
                <a:gd name="T14" fmla="*/ 681 w 1155"/>
                <a:gd name="T15" fmla="*/ 323 h 591"/>
                <a:gd name="T16" fmla="*/ 693 w 1155"/>
                <a:gd name="T17" fmla="*/ 357 h 591"/>
                <a:gd name="T18" fmla="*/ 847 w 1155"/>
                <a:gd name="T19" fmla="*/ 351 h 591"/>
                <a:gd name="T20" fmla="*/ 996 w 1155"/>
                <a:gd name="T21" fmla="*/ 366 h 591"/>
                <a:gd name="T22" fmla="*/ 1118 w 1155"/>
                <a:gd name="T23" fmla="*/ 373 h 591"/>
                <a:gd name="T24" fmla="*/ 1149 w 1155"/>
                <a:gd name="T25" fmla="*/ 400 h 591"/>
                <a:gd name="T26" fmla="*/ 1154 w 1155"/>
                <a:gd name="T27" fmla="*/ 441 h 591"/>
                <a:gd name="T28" fmla="*/ 1131 w 1155"/>
                <a:gd name="T29" fmla="*/ 475 h 591"/>
                <a:gd name="T30" fmla="*/ 1066 w 1155"/>
                <a:gd name="T31" fmla="*/ 482 h 591"/>
                <a:gd name="T32" fmla="*/ 957 w 1155"/>
                <a:gd name="T33" fmla="*/ 467 h 591"/>
                <a:gd name="T34" fmla="*/ 843 w 1155"/>
                <a:gd name="T35" fmla="*/ 452 h 591"/>
                <a:gd name="T36" fmla="*/ 738 w 1155"/>
                <a:gd name="T37" fmla="*/ 461 h 591"/>
                <a:gd name="T38" fmla="*/ 679 w 1155"/>
                <a:gd name="T39" fmla="*/ 486 h 591"/>
                <a:gd name="T40" fmla="*/ 636 w 1155"/>
                <a:gd name="T41" fmla="*/ 492 h 591"/>
                <a:gd name="T42" fmla="*/ 603 w 1155"/>
                <a:gd name="T43" fmla="*/ 477 h 591"/>
                <a:gd name="T44" fmla="*/ 576 w 1155"/>
                <a:gd name="T45" fmla="*/ 454 h 591"/>
                <a:gd name="T46" fmla="*/ 571 w 1155"/>
                <a:gd name="T47" fmla="*/ 407 h 591"/>
                <a:gd name="T48" fmla="*/ 537 w 1155"/>
                <a:gd name="T49" fmla="*/ 457 h 591"/>
                <a:gd name="T50" fmla="*/ 495 w 1155"/>
                <a:gd name="T51" fmla="*/ 471 h 591"/>
                <a:gd name="T52" fmla="*/ 455 w 1155"/>
                <a:gd name="T53" fmla="*/ 456 h 591"/>
                <a:gd name="T54" fmla="*/ 439 w 1155"/>
                <a:gd name="T55" fmla="*/ 419 h 591"/>
                <a:gd name="T56" fmla="*/ 450 w 1155"/>
                <a:gd name="T57" fmla="*/ 390 h 591"/>
                <a:gd name="T58" fmla="*/ 458 w 1155"/>
                <a:gd name="T59" fmla="*/ 369 h 591"/>
                <a:gd name="T60" fmla="*/ 422 w 1155"/>
                <a:gd name="T61" fmla="*/ 404 h 591"/>
                <a:gd name="T62" fmla="*/ 379 w 1155"/>
                <a:gd name="T63" fmla="*/ 428 h 591"/>
                <a:gd name="T64" fmla="*/ 335 w 1155"/>
                <a:gd name="T65" fmla="*/ 417 h 591"/>
                <a:gd name="T66" fmla="*/ 314 w 1155"/>
                <a:gd name="T67" fmla="*/ 379 h 591"/>
                <a:gd name="T68" fmla="*/ 364 w 1155"/>
                <a:gd name="T69" fmla="*/ 288 h 591"/>
                <a:gd name="T70" fmla="*/ 252 w 1155"/>
                <a:gd name="T71" fmla="*/ 393 h 591"/>
                <a:gd name="T72" fmla="*/ 96 w 1155"/>
                <a:gd name="T73" fmla="*/ 581 h 591"/>
                <a:gd name="T74" fmla="*/ 49 w 1155"/>
                <a:gd name="T75" fmla="*/ 590 h 591"/>
                <a:gd name="T76" fmla="*/ 9 w 1155"/>
                <a:gd name="T77" fmla="*/ 569 h 591"/>
                <a:gd name="T78" fmla="*/ 2 w 1155"/>
                <a:gd name="T79" fmla="*/ 527 h 591"/>
                <a:gd name="T80" fmla="*/ 138 w 1155"/>
                <a:gd name="T81" fmla="*/ 351 h 591"/>
                <a:gd name="T82" fmla="*/ 344 w 1155"/>
                <a:gd name="T83" fmla="*/ 123 h 591"/>
                <a:gd name="T84" fmla="*/ 398 w 1155"/>
                <a:gd name="T85" fmla="*/ 70 h 591"/>
                <a:gd name="T86" fmla="*/ 462 w 1155"/>
                <a:gd name="T87" fmla="*/ 20 h 591"/>
                <a:gd name="T88" fmla="*/ 534 w 1155"/>
                <a:gd name="T89" fmla="*/ 0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55" h="591">
                  <a:moveTo>
                    <a:pt x="534" y="0"/>
                  </a:moveTo>
                  <a:lnTo>
                    <a:pt x="545" y="2"/>
                  </a:lnTo>
                  <a:lnTo>
                    <a:pt x="557" y="5"/>
                  </a:lnTo>
                  <a:lnTo>
                    <a:pt x="567" y="10"/>
                  </a:lnTo>
                  <a:lnTo>
                    <a:pt x="576" y="18"/>
                  </a:lnTo>
                  <a:lnTo>
                    <a:pt x="583" y="28"/>
                  </a:lnTo>
                  <a:lnTo>
                    <a:pt x="591" y="54"/>
                  </a:lnTo>
                  <a:lnTo>
                    <a:pt x="593" y="82"/>
                  </a:lnTo>
                  <a:lnTo>
                    <a:pt x="591" y="111"/>
                  </a:lnTo>
                  <a:lnTo>
                    <a:pt x="584" y="140"/>
                  </a:lnTo>
                  <a:lnTo>
                    <a:pt x="573" y="170"/>
                  </a:lnTo>
                  <a:lnTo>
                    <a:pt x="560" y="199"/>
                  </a:lnTo>
                  <a:lnTo>
                    <a:pt x="543" y="230"/>
                  </a:lnTo>
                  <a:lnTo>
                    <a:pt x="557" y="235"/>
                  </a:lnTo>
                  <a:lnTo>
                    <a:pt x="569" y="242"/>
                  </a:lnTo>
                  <a:lnTo>
                    <a:pt x="579" y="254"/>
                  </a:lnTo>
                  <a:lnTo>
                    <a:pt x="583" y="263"/>
                  </a:lnTo>
                  <a:lnTo>
                    <a:pt x="587" y="270"/>
                  </a:lnTo>
                  <a:lnTo>
                    <a:pt x="604" y="269"/>
                  </a:lnTo>
                  <a:lnTo>
                    <a:pt x="620" y="272"/>
                  </a:lnTo>
                  <a:lnTo>
                    <a:pt x="637" y="278"/>
                  </a:lnTo>
                  <a:lnTo>
                    <a:pt x="653" y="289"/>
                  </a:lnTo>
                  <a:lnTo>
                    <a:pt x="668" y="303"/>
                  </a:lnTo>
                  <a:lnTo>
                    <a:pt x="681" y="323"/>
                  </a:lnTo>
                  <a:lnTo>
                    <a:pt x="689" y="338"/>
                  </a:lnTo>
                  <a:lnTo>
                    <a:pt x="692" y="349"/>
                  </a:lnTo>
                  <a:lnTo>
                    <a:pt x="693" y="357"/>
                  </a:lnTo>
                  <a:lnTo>
                    <a:pt x="746" y="351"/>
                  </a:lnTo>
                  <a:lnTo>
                    <a:pt x="797" y="350"/>
                  </a:lnTo>
                  <a:lnTo>
                    <a:pt x="847" y="351"/>
                  </a:lnTo>
                  <a:lnTo>
                    <a:pt x="897" y="355"/>
                  </a:lnTo>
                  <a:lnTo>
                    <a:pt x="946" y="361"/>
                  </a:lnTo>
                  <a:lnTo>
                    <a:pt x="996" y="366"/>
                  </a:lnTo>
                  <a:lnTo>
                    <a:pt x="1048" y="369"/>
                  </a:lnTo>
                  <a:lnTo>
                    <a:pt x="1101" y="371"/>
                  </a:lnTo>
                  <a:lnTo>
                    <a:pt x="1118" y="373"/>
                  </a:lnTo>
                  <a:lnTo>
                    <a:pt x="1131" y="379"/>
                  </a:lnTo>
                  <a:lnTo>
                    <a:pt x="1142" y="389"/>
                  </a:lnTo>
                  <a:lnTo>
                    <a:pt x="1149" y="400"/>
                  </a:lnTo>
                  <a:lnTo>
                    <a:pt x="1154" y="413"/>
                  </a:lnTo>
                  <a:lnTo>
                    <a:pt x="1155" y="427"/>
                  </a:lnTo>
                  <a:lnTo>
                    <a:pt x="1154" y="441"/>
                  </a:lnTo>
                  <a:lnTo>
                    <a:pt x="1149" y="454"/>
                  </a:lnTo>
                  <a:lnTo>
                    <a:pt x="1142" y="466"/>
                  </a:lnTo>
                  <a:lnTo>
                    <a:pt x="1131" y="475"/>
                  </a:lnTo>
                  <a:lnTo>
                    <a:pt x="1118" y="481"/>
                  </a:lnTo>
                  <a:lnTo>
                    <a:pt x="1101" y="483"/>
                  </a:lnTo>
                  <a:lnTo>
                    <a:pt x="1066" y="482"/>
                  </a:lnTo>
                  <a:lnTo>
                    <a:pt x="1031" y="478"/>
                  </a:lnTo>
                  <a:lnTo>
                    <a:pt x="993" y="473"/>
                  </a:lnTo>
                  <a:lnTo>
                    <a:pt x="957" y="467"/>
                  </a:lnTo>
                  <a:lnTo>
                    <a:pt x="919" y="460"/>
                  </a:lnTo>
                  <a:lnTo>
                    <a:pt x="881" y="455"/>
                  </a:lnTo>
                  <a:lnTo>
                    <a:pt x="843" y="452"/>
                  </a:lnTo>
                  <a:lnTo>
                    <a:pt x="807" y="451"/>
                  </a:lnTo>
                  <a:lnTo>
                    <a:pt x="771" y="454"/>
                  </a:lnTo>
                  <a:lnTo>
                    <a:pt x="738" y="461"/>
                  </a:lnTo>
                  <a:lnTo>
                    <a:pt x="705" y="474"/>
                  </a:lnTo>
                  <a:lnTo>
                    <a:pt x="693" y="480"/>
                  </a:lnTo>
                  <a:lnTo>
                    <a:pt x="679" y="486"/>
                  </a:lnTo>
                  <a:lnTo>
                    <a:pt x="664" y="492"/>
                  </a:lnTo>
                  <a:lnTo>
                    <a:pt x="651" y="494"/>
                  </a:lnTo>
                  <a:lnTo>
                    <a:pt x="636" y="492"/>
                  </a:lnTo>
                  <a:lnTo>
                    <a:pt x="626" y="487"/>
                  </a:lnTo>
                  <a:lnTo>
                    <a:pt x="614" y="482"/>
                  </a:lnTo>
                  <a:lnTo>
                    <a:pt x="603" y="477"/>
                  </a:lnTo>
                  <a:lnTo>
                    <a:pt x="592" y="471"/>
                  </a:lnTo>
                  <a:lnTo>
                    <a:pt x="584" y="464"/>
                  </a:lnTo>
                  <a:lnTo>
                    <a:pt x="576" y="454"/>
                  </a:lnTo>
                  <a:lnTo>
                    <a:pt x="572" y="442"/>
                  </a:lnTo>
                  <a:lnTo>
                    <a:pt x="571" y="423"/>
                  </a:lnTo>
                  <a:lnTo>
                    <a:pt x="571" y="407"/>
                  </a:lnTo>
                  <a:lnTo>
                    <a:pt x="560" y="427"/>
                  </a:lnTo>
                  <a:lnTo>
                    <a:pt x="547" y="446"/>
                  </a:lnTo>
                  <a:lnTo>
                    <a:pt x="537" y="457"/>
                  </a:lnTo>
                  <a:lnTo>
                    <a:pt x="524" y="466"/>
                  </a:lnTo>
                  <a:lnTo>
                    <a:pt x="509" y="470"/>
                  </a:lnTo>
                  <a:lnTo>
                    <a:pt x="495" y="471"/>
                  </a:lnTo>
                  <a:lnTo>
                    <a:pt x="480" y="469"/>
                  </a:lnTo>
                  <a:lnTo>
                    <a:pt x="467" y="464"/>
                  </a:lnTo>
                  <a:lnTo>
                    <a:pt x="455" y="456"/>
                  </a:lnTo>
                  <a:lnTo>
                    <a:pt x="446" y="446"/>
                  </a:lnTo>
                  <a:lnTo>
                    <a:pt x="440" y="433"/>
                  </a:lnTo>
                  <a:lnTo>
                    <a:pt x="439" y="419"/>
                  </a:lnTo>
                  <a:lnTo>
                    <a:pt x="444" y="402"/>
                  </a:lnTo>
                  <a:lnTo>
                    <a:pt x="447" y="396"/>
                  </a:lnTo>
                  <a:lnTo>
                    <a:pt x="450" y="390"/>
                  </a:lnTo>
                  <a:lnTo>
                    <a:pt x="450" y="390"/>
                  </a:lnTo>
                  <a:lnTo>
                    <a:pt x="449" y="390"/>
                  </a:lnTo>
                  <a:lnTo>
                    <a:pt x="458" y="369"/>
                  </a:lnTo>
                  <a:lnTo>
                    <a:pt x="445" y="378"/>
                  </a:lnTo>
                  <a:lnTo>
                    <a:pt x="432" y="390"/>
                  </a:lnTo>
                  <a:lnTo>
                    <a:pt x="422" y="404"/>
                  </a:lnTo>
                  <a:lnTo>
                    <a:pt x="409" y="417"/>
                  </a:lnTo>
                  <a:lnTo>
                    <a:pt x="394" y="425"/>
                  </a:lnTo>
                  <a:lnTo>
                    <a:pt x="379" y="428"/>
                  </a:lnTo>
                  <a:lnTo>
                    <a:pt x="363" y="428"/>
                  </a:lnTo>
                  <a:lnTo>
                    <a:pt x="348" y="424"/>
                  </a:lnTo>
                  <a:lnTo>
                    <a:pt x="335" y="417"/>
                  </a:lnTo>
                  <a:lnTo>
                    <a:pt x="324" y="406"/>
                  </a:lnTo>
                  <a:lnTo>
                    <a:pt x="317" y="394"/>
                  </a:lnTo>
                  <a:lnTo>
                    <a:pt x="314" y="379"/>
                  </a:lnTo>
                  <a:lnTo>
                    <a:pt x="316" y="364"/>
                  </a:lnTo>
                  <a:lnTo>
                    <a:pt x="323" y="347"/>
                  </a:lnTo>
                  <a:lnTo>
                    <a:pt x="364" y="288"/>
                  </a:lnTo>
                  <a:lnTo>
                    <a:pt x="404" y="226"/>
                  </a:lnTo>
                  <a:lnTo>
                    <a:pt x="326" y="309"/>
                  </a:lnTo>
                  <a:lnTo>
                    <a:pt x="252" y="393"/>
                  </a:lnTo>
                  <a:lnTo>
                    <a:pt x="179" y="480"/>
                  </a:lnTo>
                  <a:lnTo>
                    <a:pt x="108" y="569"/>
                  </a:lnTo>
                  <a:lnTo>
                    <a:pt x="96" y="581"/>
                  </a:lnTo>
                  <a:lnTo>
                    <a:pt x="80" y="588"/>
                  </a:lnTo>
                  <a:lnTo>
                    <a:pt x="65" y="591"/>
                  </a:lnTo>
                  <a:lnTo>
                    <a:pt x="49" y="590"/>
                  </a:lnTo>
                  <a:lnTo>
                    <a:pt x="33" y="586"/>
                  </a:lnTo>
                  <a:lnTo>
                    <a:pt x="21" y="579"/>
                  </a:lnTo>
                  <a:lnTo>
                    <a:pt x="9" y="569"/>
                  </a:lnTo>
                  <a:lnTo>
                    <a:pt x="2" y="556"/>
                  </a:lnTo>
                  <a:lnTo>
                    <a:pt x="0" y="542"/>
                  </a:lnTo>
                  <a:lnTo>
                    <a:pt x="2" y="527"/>
                  </a:lnTo>
                  <a:lnTo>
                    <a:pt x="11" y="511"/>
                  </a:lnTo>
                  <a:lnTo>
                    <a:pt x="74" y="431"/>
                  </a:lnTo>
                  <a:lnTo>
                    <a:pt x="138" y="351"/>
                  </a:lnTo>
                  <a:lnTo>
                    <a:pt x="204" y="273"/>
                  </a:lnTo>
                  <a:lnTo>
                    <a:pt x="273" y="196"/>
                  </a:lnTo>
                  <a:lnTo>
                    <a:pt x="344" y="123"/>
                  </a:lnTo>
                  <a:lnTo>
                    <a:pt x="361" y="107"/>
                  </a:lnTo>
                  <a:lnTo>
                    <a:pt x="380" y="89"/>
                  </a:lnTo>
                  <a:lnTo>
                    <a:pt x="398" y="70"/>
                  </a:lnTo>
                  <a:lnTo>
                    <a:pt x="418" y="52"/>
                  </a:lnTo>
                  <a:lnTo>
                    <a:pt x="439" y="35"/>
                  </a:lnTo>
                  <a:lnTo>
                    <a:pt x="462" y="20"/>
                  </a:lnTo>
                  <a:lnTo>
                    <a:pt x="485" y="9"/>
                  </a:lnTo>
                  <a:lnTo>
                    <a:pt x="509" y="2"/>
                  </a:lnTo>
                  <a:lnTo>
                    <a:pt x="5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71" name="Freeform 74">
            <a:extLst>
              <a:ext uri="{FF2B5EF4-FFF2-40B4-BE49-F238E27FC236}">
                <a16:creationId xmlns:a16="http://schemas.microsoft.com/office/drawing/2014/main" id="{315E6375-C2AA-114E-9A90-DAF31513F00F}"/>
              </a:ext>
            </a:extLst>
          </p:cNvPr>
          <p:cNvSpPr>
            <a:spLocks noEditPoints="1"/>
          </p:cNvSpPr>
          <p:nvPr/>
        </p:nvSpPr>
        <p:spPr bwMode="auto">
          <a:xfrm>
            <a:off x="6375512" y="3769208"/>
            <a:ext cx="517525" cy="635000"/>
          </a:xfrm>
          <a:custGeom>
            <a:avLst/>
            <a:gdLst>
              <a:gd name="T0" fmla="*/ 2003 w 2939"/>
              <a:gd name="T1" fmla="*/ 2890 h 3600"/>
              <a:gd name="T2" fmla="*/ 1859 w 2939"/>
              <a:gd name="T3" fmla="*/ 2961 h 3600"/>
              <a:gd name="T4" fmla="*/ 2195 w 2939"/>
              <a:gd name="T5" fmla="*/ 3289 h 3600"/>
              <a:gd name="T6" fmla="*/ 2729 w 2939"/>
              <a:gd name="T7" fmla="*/ 2753 h 3600"/>
              <a:gd name="T8" fmla="*/ 2634 w 2939"/>
              <a:gd name="T9" fmla="*/ 2623 h 3600"/>
              <a:gd name="T10" fmla="*/ 1495 w 2939"/>
              <a:gd name="T11" fmla="*/ 2623 h 3600"/>
              <a:gd name="T12" fmla="*/ 949 w 2939"/>
              <a:gd name="T13" fmla="*/ 2664 h 3600"/>
              <a:gd name="T14" fmla="*/ 963 w 2939"/>
              <a:gd name="T15" fmla="*/ 2522 h 3600"/>
              <a:gd name="T16" fmla="*/ 838 w 2939"/>
              <a:gd name="T17" fmla="*/ 2470 h 3600"/>
              <a:gd name="T18" fmla="*/ 456 w 2939"/>
              <a:gd name="T19" fmla="*/ 2606 h 3600"/>
              <a:gd name="T20" fmla="*/ 488 w 2939"/>
              <a:gd name="T21" fmla="*/ 2522 h 3600"/>
              <a:gd name="T22" fmla="*/ 2269 w 2939"/>
              <a:gd name="T23" fmla="*/ 2263 h 3600"/>
              <a:gd name="T24" fmla="*/ 2743 w 2939"/>
              <a:gd name="T25" fmla="*/ 2459 h 3600"/>
              <a:gd name="T26" fmla="*/ 2939 w 2939"/>
              <a:gd name="T27" fmla="*/ 2931 h 3600"/>
              <a:gd name="T28" fmla="*/ 2743 w 2939"/>
              <a:gd name="T29" fmla="*/ 3404 h 3600"/>
              <a:gd name="T30" fmla="*/ 2269 w 2939"/>
              <a:gd name="T31" fmla="*/ 3600 h 3600"/>
              <a:gd name="T32" fmla="*/ 1795 w 2939"/>
              <a:gd name="T33" fmla="*/ 3404 h 3600"/>
              <a:gd name="T34" fmla="*/ 1599 w 2939"/>
              <a:gd name="T35" fmla="*/ 2931 h 3600"/>
              <a:gd name="T36" fmla="*/ 1795 w 2939"/>
              <a:gd name="T37" fmla="*/ 2459 h 3600"/>
              <a:gd name="T38" fmla="*/ 2269 w 2939"/>
              <a:gd name="T39" fmla="*/ 2263 h 3600"/>
              <a:gd name="T40" fmla="*/ 1599 w 2939"/>
              <a:gd name="T41" fmla="*/ 2160 h 3600"/>
              <a:gd name="T42" fmla="*/ 949 w 2939"/>
              <a:gd name="T43" fmla="*/ 2201 h 3600"/>
              <a:gd name="T44" fmla="*/ 963 w 2939"/>
              <a:gd name="T45" fmla="*/ 2060 h 3600"/>
              <a:gd name="T46" fmla="*/ 838 w 2939"/>
              <a:gd name="T47" fmla="*/ 2029 h 3600"/>
              <a:gd name="T48" fmla="*/ 456 w 2939"/>
              <a:gd name="T49" fmla="*/ 2165 h 3600"/>
              <a:gd name="T50" fmla="*/ 488 w 2939"/>
              <a:gd name="T51" fmla="*/ 2081 h 3600"/>
              <a:gd name="T52" fmla="*/ 980 w 2939"/>
              <a:gd name="T53" fmla="*/ 1646 h 3600"/>
              <a:gd name="T54" fmla="*/ 1854 w 2939"/>
              <a:gd name="T55" fmla="*/ 1765 h 3600"/>
              <a:gd name="T56" fmla="*/ 938 w 2939"/>
              <a:gd name="T57" fmla="*/ 1779 h 3600"/>
              <a:gd name="T58" fmla="*/ 980 w 2939"/>
              <a:gd name="T59" fmla="*/ 1646 h 3600"/>
              <a:gd name="T60" fmla="*/ 830 w 2939"/>
              <a:gd name="T61" fmla="*/ 1605 h 3600"/>
              <a:gd name="T62" fmla="*/ 446 w 2939"/>
              <a:gd name="T63" fmla="*/ 1717 h 3600"/>
              <a:gd name="T64" fmla="*/ 502 w 2939"/>
              <a:gd name="T65" fmla="*/ 1647 h 3600"/>
              <a:gd name="T66" fmla="*/ 1804 w 2939"/>
              <a:gd name="T67" fmla="*/ 1183 h 3600"/>
              <a:gd name="T68" fmla="*/ 1846 w 2939"/>
              <a:gd name="T69" fmla="*/ 1316 h 3600"/>
              <a:gd name="T70" fmla="*/ 931 w 2939"/>
              <a:gd name="T71" fmla="*/ 1301 h 3600"/>
              <a:gd name="T72" fmla="*/ 798 w 2939"/>
              <a:gd name="T73" fmla="*/ 1068 h 3600"/>
              <a:gd name="T74" fmla="*/ 640 w 2939"/>
              <a:gd name="T75" fmla="*/ 1360 h 3600"/>
              <a:gd name="T76" fmla="*/ 440 w 2939"/>
              <a:gd name="T77" fmla="*/ 1246 h 3600"/>
              <a:gd name="T78" fmla="*/ 515 w 2939"/>
              <a:gd name="T79" fmla="*/ 1197 h 3600"/>
              <a:gd name="T80" fmla="*/ 569 w 2939"/>
              <a:gd name="T81" fmla="*/ 386 h 3600"/>
              <a:gd name="T82" fmla="*/ 706 w 2939"/>
              <a:gd name="T83" fmla="*/ 640 h 3600"/>
              <a:gd name="T84" fmla="*/ 1648 w 2939"/>
              <a:gd name="T85" fmla="*/ 619 h 3600"/>
              <a:gd name="T86" fmla="*/ 1748 w 2939"/>
              <a:gd name="T87" fmla="*/ 360 h 3600"/>
              <a:gd name="T88" fmla="*/ 2285 w 2939"/>
              <a:gd name="T89" fmla="*/ 454 h 3600"/>
              <a:gd name="T90" fmla="*/ 2198 w 2939"/>
              <a:gd name="T91" fmla="*/ 2112 h 3600"/>
              <a:gd name="T92" fmla="*/ 1465 w 2939"/>
              <a:gd name="T93" fmla="*/ 3116 h 3600"/>
              <a:gd name="T94" fmla="*/ 49 w 2939"/>
              <a:gd name="T95" fmla="*/ 3167 h 3600"/>
              <a:gd name="T96" fmla="*/ 22 w 2939"/>
              <a:gd name="T97" fmla="*/ 471 h 3600"/>
              <a:gd name="T98" fmla="*/ 1160 w 2939"/>
              <a:gd name="T99" fmla="*/ 103 h 3600"/>
              <a:gd name="T100" fmla="*/ 1094 w 2939"/>
              <a:gd name="T101" fmla="*/ 219 h 3600"/>
              <a:gd name="T102" fmla="*/ 1227 w 2939"/>
              <a:gd name="T103" fmla="*/ 219 h 3600"/>
              <a:gd name="T104" fmla="*/ 1160 w 2939"/>
              <a:gd name="T105" fmla="*/ 103 h 3600"/>
              <a:gd name="T106" fmla="*/ 1317 w 2939"/>
              <a:gd name="T107" fmla="*/ 88 h 3600"/>
              <a:gd name="T108" fmla="*/ 1379 w 2939"/>
              <a:gd name="T109" fmla="*/ 247 h 3600"/>
              <a:gd name="T110" fmla="*/ 1624 w 2939"/>
              <a:gd name="T111" fmla="*/ 324 h 3600"/>
              <a:gd name="T112" fmla="*/ 1605 w 2939"/>
              <a:gd name="T113" fmla="*/ 521 h 3600"/>
              <a:gd name="T114" fmla="*/ 738 w 2939"/>
              <a:gd name="T115" fmla="*/ 540 h 3600"/>
              <a:gd name="T116" fmla="*/ 682 w 2939"/>
              <a:gd name="T117" fmla="*/ 350 h 3600"/>
              <a:gd name="T118" fmla="*/ 923 w 2939"/>
              <a:gd name="T119" fmla="*/ 254 h 3600"/>
              <a:gd name="T120" fmla="*/ 991 w 2939"/>
              <a:gd name="T121" fmla="*/ 116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939" h="3600">
                <a:moveTo>
                  <a:pt x="2634" y="2623"/>
                </a:moveTo>
                <a:lnTo>
                  <a:pt x="2613" y="2625"/>
                </a:lnTo>
                <a:lnTo>
                  <a:pt x="2591" y="2630"/>
                </a:lnTo>
                <a:lnTo>
                  <a:pt x="2570" y="2641"/>
                </a:lnTo>
                <a:lnTo>
                  <a:pt x="2552" y="2657"/>
                </a:lnTo>
                <a:lnTo>
                  <a:pt x="2205" y="3047"/>
                </a:lnTo>
                <a:lnTo>
                  <a:pt x="2024" y="2903"/>
                </a:lnTo>
                <a:lnTo>
                  <a:pt x="2003" y="2890"/>
                </a:lnTo>
                <a:lnTo>
                  <a:pt x="1982" y="2882"/>
                </a:lnTo>
                <a:lnTo>
                  <a:pt x="1960" y="2880"/>
                </a:lnTo>
                <a:lnTo>
                  <a:pt x="1937" y="2882"/>
                </a:lnTo>
                <a:lnTo>
                  <a:pt x="1915" y="2890"/>
                </a:lnTo>
                <a:lnTo>
                  <a:pt x="1895" y="2902"/>
                </a:lnTo>
                <a:lnTo>
                  <a:pt x="1879" y="2918"/>
                </a:lnTo>
                <a:lnTo>
                  <a:pt x="1866" y="2939"/>
                </a:lnTo>
                <a:lnTo>
                  <a:pt x="1859" y="2961"/>
                </a:lnTo>
                <a:lnTo>
                  <a:pt x="1856" y="2983"/>
                </a:lnTo>
                <a:lnTo>
                  <a:pt x="1859" y="3005"/>
                </a:lnTo>
                <a:lnTo>
                  <a:pt x="1866" y="3027"/>
                </a:lnTo>
                <a:lnTo>
                  <a:pt x="1878" y="3046"/>
                </a:lnTo>
                <a:lnTo>
                  <a:pt x="1895" y="3063"/>
                </a:lnTo>
                <a:lnTo>
                  <a:pt x="2152" y="3268"/>
                </a:lnTo>
                <a:lnTo>
                  <a:pt x="2173" y="3281"/>
                </a:lnTo>
                <a:lnTo>
                  <a:pt x="2195" y="3289"/>
                </a:lnTo>
                <a:lnTo>
                  <a:pt x="2217" y="3291"/>
                </a:lnTo>
                <a:lnTo>
                  <a:pt x="2239" y="3289"/>
                </a:lnTo>
                <a:lnTo>
                  <a:pt x="2258" y="3283"/>
                </a:lnTo>
                <a:lnTo>
                  <a:pt x="2278" y="3272"/>
                </a:lnTo>
                <a:lnTo>
                  <a:pt x="2294" y="3257"/>
                </a:lnTo>
                <a:lnTo>
                  <a:pt x="2707" y="2794"/>
                </a:lnTo>
                <a:lnTo>
                  <a:pt x="2720" y="2774"/>
                </a:lnTo>
                <a:lnTo>
                  <a:pt x="2729" y="2753"/>
                </a:lnTo>
                <a:lnTo>
                  <a:pt x="2733" y="2731"/>
                </a:lnTo>
                <a:lnTo>
                  <a:pt x="2731" y="2709"/>
                </a:lnTo>
                <a:lnTo>
                  <a:pt x="2725" y="2687"/>
                </a:lnTo>
                <a:lnTo>
                  <a:pt x="2714" y="2666"/>
                </a:lnTo>
                <a:lnTo>
                  <a:pt x="2698" y="2649"/>
                </a:lnTo>
                <a:lnTo>
                  <a:pt x="2678" y="2636"/>
                </a:lnTo>
                <a:lnTo>
                  <a:pt x="2657" y="2627"/>
                </a:lnTo>
                <a:lnTo>
                  <a:pt x="2634" y="2623"/>
                </a:lnTo>
                <a:close/>
                <a:moveTo>
                  <a:pt x="980" y="2520"/>
                </a:moveTo>
                <a:lnTo>
                  <a:pt x="1444" y="2520"/>
                </a:lnTo>
                <a:lnTo>
                  <a:pt x="1460" y="2522"/>
                </a:lnTo>
                <a:lnTo>
                  <a:pt x="1474" y="2530"/>
                </a:lnTo>
                <a:lnTo>
                  <a:pt x="1485" y="2541"/>
                </a:lnTo>
                <a:lnTo>
                  <a:pt x="1493" y="2555"/>
                </a:lnTo>
                <a:lnTo>
                  <a:pt x="1495" y="2571"/>
                </a:lnTo>
                <a:lnTo>
                  <a:pt x="1495" y="2623"/>
                </a:lnTo>
                <a:lnTo>
                  <a:pt x="1493" y="2639"/>
                </a:lnTo>
                <a:lnTo>
                  <a:pt x="1485" y="2653"/>
                </a:lnTo>
                <a:lnTo>
                  <a:pt x="1474" y="2664"/>
                </a:lnTo>
                <a:lnTo>
                  <a:pt x="1460" y="2672"/>
                </a:lnTo>
                <a:lnTo>
                  <a:pt x="1444" y="2674"/>
                </a:lnTo>
                <a:lnTo>
                  <a:pt x="980" y="2674"/>
                </a:lnTo>
                <a:lnTo>
                  <a:pt x="963" y="2672"/>
                </a:lnTo>
                <a:lnTo>
                  <a:pt x="949" y="2664"/>
                </a:lnTo>
                <a:lnTo>
                  <a:pt x="938" y="2653"/>
                </a:lnTo>
                <a:lnTo>
                  <a:pt x="931" y="2639"/>
                </a:lnTo>
                <a:lnTo>
                  <a:pt x="928" y="2623"/>
                </a:lnTo>
                <a:lnTo>
                  <a:pt x="928" y="2571"/>
                </a:lnTo>
                <a:lnTo>
                  <a:pt x="931" y="2555"/>
                </a:lnTo>
                <a:lnTo>
                  <a:pt x="938" y="2541"/>
                </a:lnTo>
                <a:lnTo>
                  <a:pt x="949" y="2530"/>
                </a:lnTo>
                <a:lnTo>
                  <a:pt x="963" y="2522"/>
                </a:lnTo>
                <a:lnTo>
                  <a:pt x="980" y="2520"/>
                </a:lnTo>
                <a:close/>
                <a:moveTo>
                  <a:pt x="798" y="2404"/>
                </a:moveTo>
                <a:lnTo>
                  <a:pt x="812" y="2408"/>
                </a:lnTo>
                <a:lnTo>
                  <a:pt x="826" y="2416"/>
                </a:lnTo>
                <a:lnTo>
                  <a:pt x="835" y="2427"/>
                </a:lnTo>
                <a:lnTo>
                  <a:pt x="841" y="2441"/>
                </a:lnTo>
                <a:lnTo>
                  <a:pt x="841" y="2456"/>
                </a:lnTo>
                <a:lnTo>
                  <a:pt x="838" y="2470"/>
                </a:lnTo>
                <a:lnTo>
                  <a:pt x="830" y="2483"/>
                </a:lnTo>
                <a:lnTo>
                  <a:pt x="640" y="2696"/>
                </a:lnTo>
                <a:lnTo>
                  <a:pt x="629" y="2704"/>
                </a:lnTo>
                <a:lnTo>
                  <a:pt x="617" y="2710"/>
                </a:lnTo>
                <a:lnTo>
                  <a:pt x="604" y="2712"/>
                </a:lnTo>
                <a:lnTo>
                  <a:pt x="588" y="2709"/>
                </a:lnTo>
                <a:lnTo>
                  <a:pt x="574" y="2701"/>
                </a:lnTo>
                <a:lnTo>
                  <a:pt x="456" y="2606"/>
                </a:lnTo>
                <a:lnTo>
                  <a:pt x="446" y="2595"/>
                </a:lnTo>
                <a:lnTo>
                  <a:pt x="440" y="2582"/>
                </a:lnTo>
                <a:lnTo>
                  <a:pt x="438" y="2568"/>
                </a:lnTo>
                <a:lnTo>
                  <a:pt x="441" y="2554"/>
                </a:lnTo>
                <a:lnTo>
                  <a:pt x="448" y="2540"/>
                </a:lnTo>
                <a:lnTo>
                  <a:pt x="459" y="2530"/>
                </a:lnTo>
                <a:lnTo>
                  <a:pt x="473" y="2524"/>
                </a:lnTo>
                <a:lnTo>
                  <a:pt x="488" y="2522"/>
                </a:lnTo>
                <a:lnTo>
                  <a:pt x="502" y="2525"/>
                </a:lnTo>
                <a:lnTo>
                  <a:pt x="515" y="2533"/>
                </a:lnTo>
                <a:lnTo>
                  <a:pt x="598" y="2600"/>
                </a:lnTo>
                <a:lnTo>
                  <a:pt x="759" y="2420"/>
                </a:lnTo>
                <a:lnTo>
                  <a:pt x="770" y="2410"/>
                </a:lnTo>
                <a:lnTo>
                  <a:pt x="784" y="2405"/>
                </a:lnTo>
                <a:lnTo>
                  <a:pt x="798" y="2404"/>
                </a:lnTo>
                <a:close/>
                <a:moveTo>
                  <a:pt x="2269" y="2263"/>
                </a:moveTo>
                <a:lnTo>
                  <a:pt x="2337" y="2266"/>
                </a:lnTo>
                <a:lnTo>
                  <a:pt x="2404" y="2277"/>
                </a:lnTo>
                <a:lnTo>
                  <a:pt x="2468" y="2293"/>
                </a:lnTo>
                <a:lnTo>
                  <a:pt x="2530" y="2315"/>
                </a:lnTo>
                <a:lnTo>
                  <a:pt x="2589" y="2343"/>
                </a:lnTo>
                <a:lnTo>
                  <a:pt x="2643" y="2377"/>
                </a:lnTo>
                <a:lnTo>
                  <a:pt x="2695" y="2415"/>
                </a:lnTo>
                <a:lnTo>
                  <a:pt x="2743" y="2459"/>
                </a:lnTo>
                <a:lnTo>
                  <a:pt x="2785" y="2506"/>
                </a:lnTo>
                <a:lnTo>
                  <a:pt x="2825" y="2557"/>
                </a:lnTo>
                <a:lnTo>
                  <a:pt x="2858" y="2613"/>
                </a:lnTo>
                <a:lnTo>
                  <a:pt x="2886" y="2672"/>
                </a:lnTo>
                <a:lnTo>
                  <a:pt x="2909" y="2733"/>
                </a:lnTo>
                <a:lnTo>
                  <a:pt x="2925" y="2797"/>
                </a:lnTo>
                <a:lnTo>
                  <a:pt x="2935" y="2863"/>
                </a:lnTo>
                <a:lnTo>
                  <a:pt x="2939" y="2931"/>
                </a:lnTo>
                <a:lnTo>
                  <a:pt x="2935" y="3000"/>
                </a:lnTo>
                <a:lnTo>
                  <a:pt x="2925" y="3067"/>
                </a:lnTo>
                <a:lnTo>
                  <a:pt x="2909" y="3130"/>
                </a:lnTo>
                <a:lnTo>
                  <a:pt x="2886" y="3192"/>
                </a:lnTo>
                <a:lnTo>
                  <a:pt x="2858" y="3250"/>
                </a:lnTo>
                <a:lnTo>
                  <a:pt x="2825" y="3305"/>
                </a:lnTo>
                <a:lnTo>
                  <a:pt x="2785" y="3357"/>
                </a:lnTo>
                <a:lnTo>
                  <a:pt x="2743" y="3404"/>
                </a:lnTo>
                <a:lnTo>
                  <a:pt x="2695" y="3447"/>
                </a:lnTo>
                <a:lnTo>
                  <a:pt x="2643" y="3485"/>
                </a:lnTo>
                <a:lnTo>
                  <a:pt x="2589" y="3519"/>
                </a:lnTo>
                <a:lnTo>
                  <a:pt x="2530" y="3548"/>
                </a:lnTo>
                <a:lnTo>
                  <a:pt x="2468" y="3569"/>
                </a:lnTo>
                <a:lnTo>
                  <a:pt x="2404" y="3587"/>
                </a:lnTo>
                <a:lnTo>
                  <a:pt x="2337" y="3597"/>
                </a:lnTo>
                <a:lnTo>
                  <a:pt x="2269" y="3600"/>
                </a:lnTo>
                <a:lnTo>
                  <a:pt x="2200" y="3597"/>
                </a:lnTo>
                <a:lnTo>
                  <a:pt x="2134" y="3587"/>
                </a:lnTo>
                <a:lnTo>
                  <a:pt x="2069" y="3569"/>
                </a:lnTo>
                <a:lnTo>
                  <a:pt x="2008" y="3548"/>
                </a:lnTo>
                <a:lnTo>
                  <a:pt x="1949" y="3519"/>
                </a:lnTo>
                <a:lnTo>
                  <a:pt x="1894" y="3485"/>
                </a:lnTo>
                <a:lnTo>
                  <a:pt x="1843" y="3447"/>
                </a:lnTo>
                <a:lnTo>
                  <a:pt x="1795" y="3404"/>
                </a:lnTo>
                <a:lnTo>
                  <a:pt x="1752" y="3357"/>
                </a:lnTo>
                <a:lnTo>
                  <a:pt x="1713" y="3305"/>
                </a:lnTo>
                <a:lnTo>
                  <a:pt x="1680" y="3250"/>
                </a:lnTo>
                <a:lnTo>
                  <a:pt x="1651" y="3192"/>
                </a:lnTo>
                <a:lnTo>
                  <a:pt x="1628" y="3130"/>
                </a:lnTo>
                <a:lnTo>
                  <a:pt x="1612" y="3067"/>
                </a:lnTo>
                <a:lnTo>
                  <a:pt x="1602" y="3000"/>
                </a:lnTo>
                <a:lnTo>
                  <a:pt x="1599" y="2931"/>
                </a:lnTo>
                <a:lnTo>
                  <a:pt x="1602" y="2863"/>
                </a:lnTo>
                <a:lnTo>
                  <a:pt x="1612" y="2797"/>
                </a:lnTo>
                <a:lnTo>
                  <a:pt x="1628" y="2733"/>
                </a:lnTo>
                <a:lnTo>
                  <a:pt x="1651" y="2672"/>
                </a:lnTo>
                <a:lnTo>
                  <a:pt x="1680" y="2613"/>
                </a:lnTo>
                <a:lnTo>
                  <a:pt x="1713" y="2557"/>
                </a:lnTo>
                <a:lnTo>
                  <a:pt x="1752" y="2506"/>
                </a:lnTo>
                <a:lnTo>
                  <a:pt x="1795" y="2459"/>
                </a:lnTo>
                <a:lnTo>
                  <a:pt x="1843" y="2415"/>
                </a:lnTo>
                <a:lnTo>
                  <a:pt x="1894" y="2377"/>
                </a:lnTo>
                <a:lnTo>
                  <a:pt x="1949" y="2343"/>
                </a:lnTo>
                <a:lnTo>
                  <a:pt x="2008" y="2315"/>
                </a:lnTo>
                <a:lnTo>
                  <a:pt x="2069" y="2293"/>
                </a:lnTo>
                <a:lnTo>
                  <a:pt x="2134" y="2277"/>
                </a:lnTo>
                <a:lnTo>
                  <a:pt x="2200" y="2266"/>
                </a:lnTo>
                <a:lnTo>
                  <a:pt x="2269" y="2263"/>
                </a:lnTo>
                <a:close/>
                <a:moveTo>
                  <a:pt x="980" y="2057"/>
                </a:moveTo>
                <a:lnTo>
                  <a:pt x="1547" y="2057"/>
                </a:lnTo>
                <a:lnTo>
                  <a:pt x="1563" y="2060"/>
                </a:lnTo>
                <a:lnTo>
                  <a:pt x="1577" y="2067"/>
                </a:lnTo>
                <a:lnTo>
                  <a:pt x="1589" y="2078"/>
                </a:lnTo>
                <a:lnTo>
                  <a:pt x="1596" y="2092"/>
                </a:lnTo>
                <a:lnTo>
                  <a:pt x="1599" y="2109"/>
                </a:lnTo>
                <a:lnTo>
                  <a:pt x="1599" y="2160"/>
                </a:lnTo>
                <a:lnTo>
                  <a:pt x="1596" y="2176"/>
                </a:lnTo>
                <a:lnTo>
                  <a:pt x="1589" y="2191"/>
                </a:lnTo>
                <a:lnTo>
                  <a:pt x="1577" y="2201"/>
                </a:lnTo>
                <a:lnTo>
                  <a:pt x="1563" y="2209"/>
                </a:lnTo>
                <a:lnTo>
                  <a:pt x="1547" y="2211"/>
                </a:lnTo>
                <a:lnTo>
                  <a:pt x="980" y="2211"/>
                </a:lnTo>
                <a:lnTo>
                  <a:pt x="963" y="2209"/>
                </a:lnTo>
                <a:lnTo>
                  <a:pt x="949" y="2201"/>
                </a:lnTo>
                <a:lnTo>
                  <a:pt x="938" y="2191"/>
                </a:lnTo>
                <a:lnTo>
                  <a:pt x="931" y="2176"/>
                </a:lnTo>
                <a:lnTo>
                  <a:pt x="928" y="2160"/>
                </a:lnTo>
                <a:lnTo>
                  <a:pt x="928" y="2109"/>
                </a:lnTo>
                <a:lnTo>
                  <a:pt x="931" y="2092"/>
                </a:lnTo>
                <a:lnTo>
                  <a:pt x="938" y="2078"/>
                </a:lnTo>
                <a:lnTo>
                  <a:pt x="949" y="2067"/>
                </a:lnTo>
                <a:lnTo>
                  <a:pt x="963" y="2060"/>
                </a:lnTo>
                <a:lnTo>
                  <a:pt x="980" y="2057"/>
                </a:lnTo>
                <a:close/>
                <a:moveTo>
                  <a:pt x="798" y="1964"/>
                </a:moveTo>
                <a:lnTo>
                  <a:pt x="812" y="1967"/>
                </a:lnTo>
                <a:lnTo>
                  <a:pt x="826" y="1976"/>
                </a:lnTo>
                <a:lnTo>
                  <a:pt x="835" y="1987"/>
                </a:lnTo>
                <a:lnTo>
                  <a:pt x="841" y="2001"/>
                </a:lnTo>
                <a:lnTo>
                  <a:pt x="841" y="2015"/>
                </a:lnTo>
                <a:lnTo>
                  <a:pt x="838" y="2029"/>
                </a:lnTo>
                <a:lnTo>
                  <a:pt x="830" y="2042"/>
                </a:lnTo>
                <a:lnTo>
                  <a:pt x="640" y="2255"/>
                </a:lnTo>
                <a:lnTo>
                  <a:pt x="629" y="2264"/>
                </a:lnTo>
                <a:lnTo>
                  <a:pt x="617" y="2269"/>
                </a:lnTo>
                <a:lnTo>
                  <a:pt x="604" y="2271"/>
                </a:lnTo>
                <a:lnTo>
                  <a:pt x="588" y="2268"/>
                </a:lnTo>
                <a:lnTo>
                  <a:pt x="574" y="2260"/>
                </a:lnTo>
                <a:lnTo>
                  <a:pt x="456" y="2165"/>
                </a:lnTo>
                <a:lnTo>
                  <a:pt x="446" y="2155"/>
                </a:lnTo>
                <a:lnTo>
                  <a:pt x="440" y="2141"/>
                </a:lnTo>
                <a:lnTo>
                  <a:pt x="438" y="2127"/>
                </a:lnTo>
                <a:lnTo>
                  <a:pt x="441" y="2113"/>
                </a:lnTo>
                <a:lnTo>
                  <a:pt x="448" y="2099"/>
                </a:lnTo>
                <a:lnTo>
                  <a:pt x="459" y="2089"/>
                </a:lnTo>
                <a:lnTo>
                  <a:pt x="473" y="2084"/>
                </a:lnTo>
                <a:lnTo>
                  <a:pt x="488" y="2081"/>
                </a:lnTo>
                <a:lnTo>
                  <a:pt x="502" y="2085"/>
                </a:lnTo>
                <a:lnTo>
                  <a:pt x="515" y="2092"/>
                </a:lnTo>
                <a:lnTo>
                  <a:pt x="598" y="2159"/>
                </a:lnTo>
                <a:lnTo>
                  <a:pt x="759" y="1979"/>
                </a:lnTo>
                <a:lnTo>
                  <a:pt x="770" y="1969"/>
                </a:lnTo>
                <a:lnTo>
                  <a:pt x="784" y="1965"/>
                </a:lnTo>
                <a:lnTo>
                  <a:pt x="798" y="1964"/>
                </a:lnTo>
                <a:close/>
                <a:moveTo>
                  <a:pt x="980" y="1646"/>
                </a:moveTo>
                <a:lnTo>
                  <a:pt x="1804" y="1646"/>
                </a:lnTo>
                <a:lnTo>
                  <a:pt x="1821" y="1648"/>
                </a:lnTo>
                <a:lnTo>
                  <a:pt x="1835" y="1656"/>
                </a:lnTo>
                <a:lnTo>
                  <a:pt x="1846" y="1667"/>
                </a:lnTo>
                <a:lnTo>
                  <a:pt x="1854" y="1681"/>
                </a:lnTo>
                <a:lnTo>
                  <a:pt x="1856" y="1697"/>
                </a:lnTo>
                <a:lnTo>
                  <a:pt x="1856" y="1749"/>
                </a:lnTo>
                <a:lnTo>
                  <a:pt x="1854" y="1765"/>
                </a:lnTo>
                <a:lnTo>
                  <a:pt x="1846" y="1779"/>
                </a:lnTo>
                <a:lnTo>
                  <a:pt x="1835" y="1790"/>
                </a:lnTo>
                <a:lnTo>
                  <a:pt x="1821" y="1798"/>
                </a:lnTo>
                <a:lnTo>
                  <a:pt x="1804" y="1800"/>
                </a:lnTo>
                <a:lnTo>
                  <a:pt x="980" y="1800"/>
                </a:lnTo>
                <a:lnTo>
                  <a:pt x="963" y="1798"/>
                </a:lnTo>
                <a:lnTo>
                  <a:pt x="949" y="1790"/>
                </a:lnTo>
                <a:lnTo>
                  <a:pt x="938" y="1779"/>
                </a:lnTo>
                <a:lnTo>
                  <a:pt x="931" y="1765"/>
                </a:lnTo>
                <a:lnTo>
                  <a:pt x="928" y="1749"/>
                </a:lnTo>
                <a:lnTo>
                  <a:pt x="928" y="1697"/>
                </a:lnTo>
                <a:lnTo>
                  <a:pt x="931" y="1681"/>
                </a:lnTo>
                <a:lnTo>
                  <a:pt x="938" y="1667"/>
                </a:lnTo>
                <a:lnTo>
                  <a:pt x="949" y="1656"/>
                </a:lnTo>
                <a:lnTo>
                  <a:pt x="963" y="1648"/>
                </a:lnTo>
                <a:lnTo>
                  <a:pt x="980" y="1646"/>
                </a:lnTo>
                <a:close/>
                <a:moveTo>
                  <a:pt x="798" y="1526"/>
                </a:moveTo>
                <a:lnTo>
                  <a:pt x="812" y="1529"/>
                </a:lnTo>
                <a:lnTo>
                  <a:pt x="826" y="1538"/>
                </a:lnTo>
                <a:lnTo>
                  <a:pt x="835" y="1549"/>
                </a:lnTo>
                <a:lnTo>
                  <a:pt x="841" y="1563"/>
                </a:lnTo>
                <a:lnTo>
                  <a:pt x="841" y="1577"/>
                </a:lnTo>
                <a:lnTo>
                  <a:pt x="838" y="1592"/>
                </a:lnTo>
                <a:lnTo>
                  <a:pt x="830" y="1605"/>
                </a:lnTo>
                <a:lnTo>
                  <a:pt x="640" y="1817"/>
                </a:lnTo>
                <a:lnTo>
                  <a:pt x="629" y="1826"/>
                </a:lnTo>
                <a:lnTo>
                  <a:pt x="617" y="1832"/>
                </a:lnTo>
                <a:lnTo>
                  <a:pt x="604" y="1834"/>
                </a:lnTo>
                <a:lnTo>
                  <a:pt x="588" y="1831"/>
                </a:lnTo>
                <a:lnTo>
                  <a:pt x="574" y="1823"/>
                </a:lnTo>
                <a:lnTo>
                  <a:pt x="456" y="1728"/>
                </a:lnTo>
                <a:lnTo>
                  <a:pt x="446" y="1717"/>
                </a:lnTo>
                <a:lnTo>
                  <a:pt x="440" y="1704"/>
                </a:lnTo>
                <a:lnTo>
                  <a:pt x="438" y="1690"/>
                </a:lnTo>
                <a:lnTo>
                  <a:pt x="441" y="1675"/>
                </a:lnTo>
                <a:lnTo>
                  <a:pt x="448" y="1661"/>
                </a:lnTo>
                <a:lnTo>
                  <a:pt x="459" y="1652"/>
                </a:lnTo>
                <a:lnTo>
                  <a:pt x="473" y="1646"/>
                </a:lnTo>
                <a:lnTo>
                  <a:pt x="488" y="1644"/>
                </a:lnTo>
                <a:lnTo>
                  <a:pt x="502" y="1647"/>
                </a:lnTo>
                <a:lnTo>
                  <a:pt x="515" y="1655"/>
                </a:lnTo>
                <a:lnTo>
                  <a:pt x="598" y="1721"/>
                </a:lnTo>
                <a:lnTo>
                  <a:pt x="759" y="1541"/>
                </a:lnTo>
                <a:lnTo>
                  <a:pt x="770" y="1532"/>
                </a:lnTo>
                <a:lnTo>
                  <a:pt x="784" y="1527"/>
                </a:lnTo>
                <a:lnTo>
                  <a:pt x="798" y="1526"/>
                </a:lnTo>
                <a:close/>
                <a:moveTo>
                  <a:pt x="980" y="1183"/>
                </a:moveTo>
                <a:lnTo>
                  <a:pt x="1804" y="1183"/>
                </a:lnTo>
                <a:lnTo>
                  <a:pt x="1821" y="1186"/>
                </a:lnTo>
                <a:lnTo>
                  <a:pt x="1835" y="1192"/>
                </a:lnTo>
                <a:lnTo>
                  <a:pt x="1846" y="1204"/>
                </a:lnTo>
                <a:lnTo>
                  <a:pt x="1854" y="1219"/>
                </a:lnTo>
                <a:lnTo>
                  <a:pt x="1856" y="1234"/>
                </a:lnTo>
                <a:lnTo>
                  <a:pt x="1856" y="1286"/>
                </a:lnTo>
                <a:lnTo>
                  <a:pt x="1854" y="1301"/>
                </a:lnTo>
                <a:lnTo>
                  <a:pt x="1846" y="1316"/>
                </a:lnTo>
                <a:lnTo>
                  <a:pt x="1835" y="1328"/>
                </a:lnTo>
                <a:lnTo>
                  <a:pt x="1821" y="1334"/>
                </a:lnTo>
                <a:lnTo>
                  <a:pt x="1804" y="1337"/>
                </a:lnTo>
                <a:lnTo>
                  <a:pt x="980" y="1337"/>
                </a:lnTo>
                <a:lnTo>
                  <a:pt x="963" y="1334"/>
                </a:lnTo>
                <a:lnTo>
                  <a:pt x="949" y="1328"/>
                </a:lnTo>
                <a:lnTo>
                  <a:pt x="938" y="1316"/>
                </a:lnTo>
                <a:lnTo>
                  <a:pt x="931" y="1301"/>
                </a:lnTo>
                <a:lnTo>
                  <a:pt x="928" y="1286"/>
                </a:lnTo>
                <a:lnTo>
                  <a:pt x="928" y="1234"/>
                </a:lnTo>
                <a:lnTo>
                  <a:pt x="931" y="1219"/>
                </a:lnTo>
                <a:lnTo>
                  <a:pt x="938" y="1204"/>
                </a:lnTo>
                <a:lnTo>
                  <a:pt x="949" y="1192"/>
                </a:lnTo>
                <a:lnTo>
                  <a:pt x="963" y="1186"/>
                </a:lnTo>
                <a:lnTo>
                  <a:pt x="980" y="1183"/>
                </a:lnTo>
                <a:close/>
                <a:moveTo>
                  <a:pt x="798" y="1068"/>
                </a:moveTo>
                <a:lnTo>
                  <a:pt x="812" y="1072"/>
                </a:lnTo>
                <a:lnTo>
                  <a:pt x="826" y="1080"/>
                </a:lnTo>
                <a:lnTo>
                  <a:pt x="835" y="1092"/>
                </a:lnTo>
                <a:lnTo>
                  <a:pt x="841" y="1105"/>
                </a:lnTo>
                <a:lnTo>
                  <a:pt x="841" y="1120"/>
                </a:lnTo>
                <a:lnTo>
                  <a:pt x="838" y="1135"/>
                </a:lnTo>
                <a:lnTo>
                  <a:pt x="830" y="1147"/>
                </a:lnTo>
                <a:lnTo>
                  <a:pt x="640" y="1360"/>
                </a:lnTo>
                <a:lnTo>
                  <a:pt x="629" y="1369"/>
                </a:lnTo>
                <a:lnTo>
                  <a:pt x="617" y="1375"/>
                </a:lnTo>
                <a:lnTo>
                  <a:pt x="604" y="1376"/>
                </a:lnTo>
                <a:lnTo>
                  <a:pt x="588" y="1373"/>
                </a:lnTo>
                <a:lnTo>
                  <a:pt x="574" y="1366"/>
                </a:lnTo>
                <a:lnTo>
                  <a:pt x="456" y="1271"/>
                </a:lnTo>
                <a:lnTo>
                  <a:pt x="446" y="1260"/>
                </a:lnTo>
                <a:lnTo>
                  <a:pt x="440" y="1246"/>
                </a:lnTo>
                <a:lnTo>
                  <a:pt x="438" y="1232"/>
                </a:lnTo>
                <a:lnTo>
                  <a:pt x="441" y="1217"/>
                </a:lnTo>
                <a:lnTo>
                  <a:pt x="448" y="1204"/>
                </a:lnTo>
                <a:lnTo>
                  <a:pt x="459" y="1195"/>
                </a:lnTo>
                <a:lnTo>
                  <a:pt x="473" y="1188"/>
                </a:lnTo>
                <a:lnTo>
                  <a:pt x="488" y="1187"/>
                </a:lnTo>
                <a:lnTo>
                  <a:pt x="502" y="1189"/>
                </a:lnTo>
                <a:lnTo>
                  <a:pt x="515" y="1197"/>
                </a:lnTo>
                <a:lnTo>
                  <a:pt x="598" y="1263"/>
                </a:lnTo>
                <a:lnTo>
                  <a:pt x="759" y="1084"/>
                </a:lnTo>
                <a:lnTo>
                  <a:pt x="770" y="1075"/>
                </a:lnTo>
                <a:lnTo>
                  <a:pt x="784" y="1069"/>
                </a:lnTo>
                <a:lnTo>
                  <a:pt x="798" y="1068"/>
                </a:lnTo>
                <a:close/>
                <a:moveTo>
                  <a:pt x="155" y="360"/>
                </a:moveTo>
                <a:lnTo>
                  <a:pt x="573" y="360"/>
                </a:lnTo>
                <a:lnTo>
                  <a:pt x="569" y="386"/>
                </a:lnTo>
                <a:lnTo>
                  <a:pt x="568" y="413"/>
                </a:lnTo>
                <a:lnTo>
                  <a:pt x="571" y="455"/>
                </a:lnTo>
                <a:lnTo>
                  <a:pt x="581" y="494"/>
                </a:lnTo>
                <a:lnTo>
                  <a:pt x="596" y="530"/>
                </a:lnTo>
                <a:lnTo>
                  <a:pt x="617" y="564"/>
                </a:lnTo>
                <a:lnTo>
                  <a:pt x="642" y="593"/>
                </a:lnTo>
                <a:lnTo>
                  <a:pt x="672" y="620"/>
                </a:lnTo>
                <a:lnTo>
                  <a:pt x="706" y="640"/>
                </a:lnTo>
                <a:lnTo>
                  <a:pt x="742" y="656"/>
                </a:lnTo>
                <a:lnTo>
                  <a:pt x="782" y="665"/>
                </a:lnTo>
                <a:lnTo>
                  <a:pt x="823" y="669"/>
                </a:lnTo>
                <a:lnTo>
                  <a:pt x="1497" y="669"/>
                </a:lnTo>
                <a:lnTo>
                  <a:pt x="1539" y="665"/>
                </a:lnTo>
                <a:lnTo>
                  <a:pt x="1578" y="656"/>
                </a:lnTo>
                <a:lnTo>
                  <a:pt x="1614" y="640"/>
                </a:lnTo>
                <a:lnTo>
                  <a:pt x="1648" y="619"/>
                </a:lnTo>
                <a:lnTo>
                  <a:pt x="1678" y="593"/>
                </a:lnTo>
                <a:lnTo>
                  <a:pt x="1704" y="563"/>
                </a:lnTo>
                <a:lnTo>
                  <a:pt x="1725" y="529"/>
                </a:lnTo>
                <a:lnTo>
                  <a:pt x="1740" y="492"/>
                </a:lnTo>
                <a:lnTo>
                  <a:pt x="1750" y="452"/>
                </a:lnTo>
                <a:lnTo>
                  <a:pt x="1753" y="410"/>
                </a:lnTo>
                <a:lnTo>
                  <a:pt x="1752" y="385"/>
                </a:lnTo>
                <a:lnTo>
                  <a:pt x="1748" y="360"/>
                </a:lnTo>
                <a:lnTo>
                  <a:pt x="2063" y="360"/>
                </a:lnTo>
                <a:lnTo>
                  <a:pt x="2106" y="362"/>
                </a:lnTo>
                <a:lnTo>
                  <a:pt x="2146" y="369"/>
                </a:lnTo>
                <a:lnTo>
                  <a:pt x="2181" y="380"/>
                </a:lnTo>
                <a:lnTo>
                  <a:pt x="2213" y="393"/>
                </a:lnTo>
                <a:lnTo>
                  <a:pt x="2241" y="410"/>
                </a:lnTo>
                <a:lnTo>
                  <a:pt x="2265" y="431"/>
                </a:lnTo>
                <a:lnTo>
                  <a:pt x="2285" y="454"/>
                </a:lnTo>
                <a:lnTo>
                  <a:pt x="2300" y="479"/>
                </a:lnTo>
                <a:lnTo>
                  <a:pt x="2311" y="506"/>
                </a:lnTo>
                <a:lnTo>
                  <a:pt x="2318" y="536"/>
                </a:lnTo>
                <a:lnTo>
                  <a:pt x="2321" y="566"/>
                </a:lnTo>
                <a:lnTo>
                  <a:pt x="2321" y="2111"/>
                </a:lnTo>
                <a:lnTo>
                  <a:pt x="2294" y="2110"/>
                </a:lnTo>
                <a:lnTo>
                  <a:pt x="2269" y="2109"/>
                </a:lnTo>
                <a:lnTo>
                  <a:pt x="2198" y="2112"/>
                </a:lnTo>
                <a:lnTo>
                  <a:pt x="2129" y="2121"/>
                </a:lnTo>
                <a:lnTo>
                  <a:pt x="2063" y="2136"/>
                </a:lnTo>
                <a:lnTo>
                  <a:pt x="2063" y="926"/>
                </a:lnTo>
                <a:lnTo>
                  <a:pt x="258" y="926"/>
                </a:lnTo>
                <a:lnTo>
                  <a:pt x="258" y="2983"/>
                </a:lnTo>
                <a:lnTo>
                  <a:pt x="1447" y="2983"/>
                </a:lnTo>
                <a:lnTo>
                  <a:pt x="1453" y="3050"/>
                </a:lnTo>
                <a:lnTo>
                  <a:pt x="1465" y="3116"/>
                </a:lnTo>
                <a:lnTo>
                  <a:pt x="1483" y="3179"/>
                </a:lnTo>
                <a:lnTo>
                  <a:pt x="1505" y="3240"/>
                </a:lnTo>
                <a:lnTo>
                  <a:pt x="207" y="3240"/>
                </a:lnTo>
                <a:lnTo>
                  <a:pt x="169" y="3237"/>
                </a:lnTo>
                <a:lnTo>
                  <a:pt x="134" y="3227"/>
                </a:lnTo>
                <a:lnTo>
                  <a:pt x="103" y="3212"/>
                </a:lnTo>
                <a:lnTo>
                  <a:pt x="73" y="3192"/>
                </a:lnTo>
                <a:lnTo>
                  <a:pt x="49" y="3167"/>
                </a:lnTo>
                <a:lnTo>
                  <a:pt x="28" y="3139"/>
                </a:lnTo>
                <a:lnTo>
                  <a:pt x="13" y="3106"/>
                </a:lnTo>
                <a:lnTo>
                  <a:pt x="3" y="3071"/>
                </a:lnTo>
                <a:lnTo>
                  <a:pt x="0" y="3034"/>
                </a:lnTo>
                <a:lnTo>
                  <a:pt x="0" y="566"/>
                </a:lnTo>
                <a:lnTo>
                  <a:pt x="3" y="532"/>
                </a:lnTo>
                <a:lnTo>
                  <a:pt x="10" y="501"/>
                </a:lnTo>
                <a:lnTo>
                  <a:pt x="22" y="471"/>
                </a:lnTo>
                <a:lnTo>
                  <a:pt x="37" y="444"/>
                </a:lnTo>
                <a:lnTo>
                  <a:pt x="55" y="420"/>
                </a:lnTo>
                <a:lnTo>
                  <a:pt x="73" y="399"/>
                </a:lnTo>
                <a:lnTo>
                  <a:pt x="94" y="383"/>
                </a:lnTo>
                <a:lnTo>
                  <a:pt x="115" y="371"/>
                </a:lnTo>
                <a:lnTo>
                  <a:pt x="136" y="362"/>
                </a:lnTo>
                <a:lnTo>
                  <a:pt x="155" y="360"/>
                </a:lnTo>
                <a:close/>
                <a:moveTo>
                  <a:pt x="1160" y="103"/>
                </a:moveTo>
                <a:lnTo>
                  <a:pt x="1139" y="106"/>
                </a:lnTo>
                <a:lnTo>
                  <a:pt x="1121" y="113"/>
                </a:lnTo>
                <a:lnTo>
                  <a:pt x="1106" y="125"/>
                </a:lnTo>
                <a:lnTo>
                  <a:pt x="1094" y="141"/>
                </a:lnTo>
                <a:lnTo>
                  <a:pt x="1086" y="159"/>
                </a:lnTo>
                <a:lnTo>
                  <a:pt x="1083" y="180"/>
                </a:lnTo>
                <a:lnTo>
                  <a:pt x="1086" y="201"/>
                </a:lnTo>
                <a:lnTo>
                  <a:pt x="1094" y="219"/>
                </a:lnTo>
                <a:lnTo>
                  <a:pt x="1106" y="235"/>
                </a:lnTo>
                <a:lnTo>
                  <a:pt x="1121" y="247"/>
                </a:lnTo>
                <a:lnTo>
                  <a:pt x="1139" y="254"/>
                </a:lnTo>
                <a:lnTo>
                  <a:pt x="1160" y="257"/>
                </a:lnTo>
                <a:lnTo>
                  <a:pt x="1181" y="254"/>
                </a:lnTo>
                <a:lnTo>
                  <a:pt x="1200" y="247"/>
                </a:lnTo>
                <a:lnTo>
                  <a:pt x="1215" y="235"/>
                </a:lnTo>
                <a:lnTo>
                  <a:pt x="1227" y="219"/>
                </a:lnTo>
                <a:lnTo>
                  <a:pt x="1235" y="201"/>
                </a:lnTo>
                <a:lnTo>
                  <a:pt x="1238" y="180"/>
                </a:lnTo>
                <a:lnTo>
                  <a:pt x="1235" y="159"/>
                </a:lnTo>
                <a:lnTo>
                  <a:pt x="1227" y="141"/>
                </a:lnTo>
                <a:lnTo>
                  <a:pt x="1215" y="125"/>
                </a:lnTo>
                <a:lnTo>
                  <a:pt x="1200" y="113"/>
                </a:lnTo>
                <a:lnTo>
                  <a:pt x="1181" y="106"/>
                </a:lnTo>
                <a:lnTo>
                  <a:pt x="1160" y="103"/>
                </a:lnTo>
                <a:close/>
                <a:moveTo>
                  <a:pt x="1158" y="0"/>
                </a:moveTo>
                <a:lnTo>
                  <a:pt x="1162" y="0"/>
                </a:lnTo>
                <a:lnTo>
                  <a:pt x="1194" y="3"/>
                </a:lnTo>
                <a:lnTo>
                  <a:pt x="1225" y="11"/>
                </a:lnTo>
                <a:lnTo>
                  <a:pt x="1252" y="24"/>
                </a:lnTo>
                <a:lnTo>
                  <a:pt x="1277" y="41"/>
                </a:lnTo>
                <a:lnTo>
                  <a:pt x="1299" y="63"/>
                </a:lnTo>
                <a:lnTo>
                  <a:pt x="1317" y="88"/>
                </a:lnTo>
                <a:lnTo>
                  <a:pt x="1330" y="116"/>
                </a:lnTo>
                <a:lnTo>
                  <a:pt x="1337" y="146"/>
                </a:lnTo>
                <a:lnTo>
                  <a:pt x="1341" y="178"/>
                </a:lnTo>
                <a:lnTo>
                  <a:pt x="1341" y="180"/>
                </a:lnTo>
                <a:lnTo>
                  <a:pt x="1343" y="201"/>
                </a:lnTo>
                <a:lnTo>
                  <a:pt x="1352" y="219"/>
                </a:lnTo>
                <a:lnTo>
                  <a:pt x="1364" y="235"/>
                </a:lnTo>
                <a:lnTo>
                  <a:pt x="1379" y="247"/>
                </a:lnTo>
                <a:lnTo>
                  <a:pt x="1396" y="254"/>
                </a:lnTo>
                <a:lnTo>
                  <a:pt x="1417" y="257"/>
                </a:lnTo>
                <a:lnTo>
                  <a:pt x="1497" y="257"/>
                </a:lnTo>
                <a:lnTo>
                  <a:pt x="1528" y="261"/>
                </a:lnTo>
                <a:lnTo>
                  <a:pt x="1556" y="269"/>
                </a:lnTo>
                <a:lnTo>
                  <a:pt x="1582" y="284"/>
                </a:lnTo>
                <a:lnTo>
                  <a:pt x="1605" y="302"/>
                </a:lnTo>
                <a:lnTo>
                  <a:pt x="1624" y="324"/>
                </a:lnTo>
                <a:lnTo>
                  <a:pt x="1638" y="350"/>
                </a:lnTo>
                <a:lnTo>
                  <a:pt x="1647" y="380"/>
                </a:lnTo>
                <a:lnTo>
                  <a:pt x="1650" y="410"/>
                </a:lnTo>
                <a:lnTo>
                  <a:pt x="1650" y="413"/>
                </a:lnTo>
                <a:lnTo>
                  <a:pt x="1647" y="444"/>
                </a:lnTo>
                <a:lnTo>
                  <a:pt x="1638" y="472"/>
                </a:lnTo>
                <a:lnTo>
                  <a:pt x="1624" y="499"/>
                </a:lnTo>
                <a:lnTo>
                  <a:pt x="1605" y="521"/>
                </a:lnTo>
                <a:lnTo>
                  <a:pt x="1582" y="540"/>
                </a:lnTo>
                <a:lnTo>
                  <a:pt x="1556" y="554"/>
                </a:lnTo>
                <a:lnTo>
                  <a:pt x="1528" y="563"/>
                </a:lnTo>
                <a:lnTo>
                  <a:pt x="1497" y="566"/>
                </a:lnTo>
                <a:lnTo>
                  <a:pt x="823" y="566"/>
                </a:lnTo>
                <a:lnTo>
                  <a:pt x="793" y="563"/>
                </a:lnTo>
                <a:lnTo>
                  <a:pt x="764" y="554"/>
                </a:lnTo>
                <a:lnTo>
                  <a:pt x="738" y="540"/>
                </a:lnTo>
                <a:lnTo>
                  <a:pt x="715" y="521"/>
                </a:lnTo>
                <a:lnTo>
                  <a:pt x="697" y="499"/>
                </a:lnTo>
                <a:lnTo>
                  <a:pt x="682" y="472"/>
                </a:lnTo>
                <a:lnTo>
                  <a:pt x="674" y="444"/>
                </a:lnTo>
                <a:lnTo>
                  <a:pt x="670" y="413"/>
                </a:lnTo>
                <a:lnTo>
                  <a:pt x="670" y="410"/>
                </a:lnTo>
                <a:lnTo>
                  <a:pt x="674" y="380"/>
                </a:lnTo>
                <a:lnTo>
                  <a:pt x="682" y="350"/>
                </a:lnTo>
                <a:lnTo>
                  <a:pt x="697" y="324"/>
                </a:lnTo>
                <a:lnTo>
                  <a:pt x="715" y="302"/>
                </a:lnTo>
                <a:lnTo>
                  <a:pt x="738" y="284"/>
                </a:lnTo>
                <a:lnTo>
                  <a:pt x="764" y="269"/>
                </a:lnTo>
                <a:lnTo>
                  <a:pt x="793" y="261"/>
                </a:lnTo>
                <a:lnTo>
                  <a:pt x="823" y="257"/>
                </a:lnTo>
                <a:lnTo>
                  <a:pt x="903" y="257"/>
                </a:lnTo>
                <a:lnTo>
                  <a:pt x="923" y="254"/>
                </a:lnTo>
                <a:lnTo>
                  <a:pt x="942" y="247"/>
                </a:lnTo>
                <a:lnTo>
                  <a:pt x="957" y="235"/>
                </a:lnTo>
                <a:lnTo>
                  <a:pt x="969" y="219"/>
                </a:lnTo>
                <a:lnTo>
                  <a:pt x="977" y="201"/>
                </a:lnTo>
                <a:lnTo>
                  <a:pt x="980" y="180"/>
                </a:lnTo>
                <a:lnTo>
                  <a:pt x="980" y="178"/>
                </a:lnTo>
                <a:lnTo>
                  <a:pt x="983" y="146"/>
                </a:lnTo>
                <a:lnTo>
                  <a:pt x="991" y="116"/>
                </a:lnTo>
                <a:lnTo>
                  <a:pt x="1004" y="88"/>
                </a:lnTo>
                <a:lnTo>
                  <a:pt x="1021" y="63"/>
                </a:lnTo>
                <a:lnTo>
                  <a:pt x="1043" y="41"/>
                </a:lnTo>
                <a:lnTo>
                  <a:pt x="1068" y="24"/>
                </a:lnTo>
                <a:lnTo>
                  <a:pt x="1096" y="11"/>
                </a:lnTo>
                <a:lnTo>
                  <a:pt x="1126" y="3"/>
                </a:lnTo>
                <a:lnTo>
                  <a:pt x="115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29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4" name="Google Shape;254;p32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Rumusan</a:t>
            </a:r>
            <a:r>
              <a:rPr lang="en" dirty="0"/>
              <a:t> </a:t>
            </a:r>
            <a:r>
              <a:rPr lang="en" dirty="0" err="1"/>
              <a:t>Masalah</a:t>
            </a:r>
            <a:endParaRPr dirty="0"/>
          </a:p>
        </p:txBody>
      </p:sp>
      <p:sp>
        <p:nvSpPr>
          <p:cNvPr id="255" name="Google Shape;255;p32"/>
          <p:cNvSpPr txBox="1">
            <a:spLocks noGrp="1"/>
          </p:cNvSpPr>
          <p:nvPr>
            <p:ph type="body" idx="1"/>
          </p:nvPr>
        </p:nvSpPr>
        <p:spPr>
          <a:xfrm>
            <a:off x="748811" y="1458162"/>
            <a:ext cx="7864852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ID" dirty="0" err="1">
                <a:latin typeface="Calisto MT" panose="02040603050505030304" pitchFamily="18" charset="77"/>
              </a:rPr>
              <a:t>Pendistribusian</a:t>
            </a:r>
            <a:r>
              <a:rPr lang="en-ID" dirty="0">
                <a:latin typeface="Calisto MT" panose="02040603050505030304" pitchFamily="18" charset="77"/>
              </a:rPr>
              <a:t> </a:t>
            </a:r>
            <a:r>
              <a:rPr lang="en-ID" dirty="0" err="1">
                <a:latin typeface="Calisto MT" panose="02040603050505030304" pitchFamily="18" charset="77"/>
              </a:rPr>
              <a:t>beban</a:t>
            </a:r>
            <a:r>
              <a:rPr lang="en-ID" dirty="0">
                <a:latin typeface="Calisto MT" panose="02040603050505030304" pitchFamily="18" charset="77"/>
              </a:rPr>
              <a:t> Server yang </a:t>
            </a:r>
            <a:r>
              <a:rPr lang="en-ID" i="1" dirty="0">
                <a:latin typeface="Calisto MT" panose="02040603050505030304" pitchFamily="18" charset="77"/>
              </a:rPr>
              <a:t>unbalanced</a:t>
            </a:r>
            <a:r>
              <a:rPr lang="en-ID" dirty="0">
                <a:latin typeface="Calisto MT" panose="02040603050505030304" pitchFamily="18" charset="77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ID" dirty="0">
                <a:latin typeface="Calisto MT" panose="02040603050505030304" pitchFamily="18" charset="77"/>
              </a:rPr>
              <a:t>Nilai response time, </a:t>
            </a:r>
            <a:r>
              <a:rPr lang="en-ID" dirty="0" err="1">
                <a:latin typeface="Calisto MT" panose="02040603050505030304" pitchFamily="18" charset="77"/>
              </a:rPr>
              <a:t>cpu</a:t>
            </a:r>
            <a:r>
              <a:rPr lang="en-ID" dirty="0">
                <a:latin typeface="Calisto MT" panose="02040603050505030304" pitchFamily="18" charset="77"/>
              </a:rPr>
              <a:t> dan RAM usage yang </a:t>
            </a:r>
            <a:r>
              <a:rPr lang="en-ID" dirty="0" err="1">
                <a:latin typeface="Calisto MT" panose="02040603050505030304" pitchFamily="18" charset="77"/>
              </a:rPr>
              <a:t>dihasilkan</a:t>
            </a:r>
            <a:r>
              <a:rPr lang="en-ID" dirty="0">
                <a:latin typeface="Calisto MT" panose="02040603050505030304" pitchFamily="18" charset="77"/>
              </a:rPr>
              <a:t> oleh </a:t>
            </a:r>
            <a:r>
              <a:rPr lang="en-ID" dirty="0" err="1">
                <a:latin typeface="Calisto MT" panose="02040603050505030304" pitchFamily="18" charset="77"/>
              </a:rPr>
              <a:t>setiap</a:t>
            </a:r>
            <a:r>
              <a:rPr lang="en-ID" dirty="0">
                <a:latin typeface="Calisto MT" panose="02040603050505030304" pitchFamily="18" charset="77"/>
              </a:rPr>
              <a:t> server </a:t>
            </a:r>
            <a:r>
              <a:rPr lang="en-ID" dirty="0" err="1">
                <a:latin typeface="Calisto MT" panose="02040603050505030304" pitchFamily="18" charset="77"/>
              </a:rPr>
              <a:t>dapat</a:t>
            </a:r>
            <a:r>
              <a:rPr lang="en-ID" dirty="0">
                <a:latin typeface="Calisto MT" panose="02040603050505030304" pitchFamily="18" charset="77"/>
              </a:rPr>
              <a:t> </a:t>
            </a:r>
            <a:r>
              <a:rPr lang="en-ID" dirty="0" err="1">
                <a:latin typeface="Calisto MT" panose="02040603050505030304" pitchFamily="18" charset="77"/>
              </a:rPr>
              <a:t>digunakan</a:t>
            </a:r>
            <a:r>
              <a:rPr lang="en-ID" dirty="0">
                <a:latin typeface="Calisto MT" panose="02040603050505030304" pitchFamily="18" charset="77"/>
              </a:rPr>
              <a:t> </a:t>
            </a:r>
            <a:r>
              <a:rPr lang="en-ID" dirty="0" err="1">
                <a:latin typeface="Calisto MT" panose="02040603050505030304" pitchFamily="18" charset="77"/>
              </a:rPr>
              <a:t>bersamaan</a:t>
            </a:r>
            <a:r>
              <a:rPr lang="en-ID" dirty="0">
                <a:latin typeface="Calisto MT" panose="02040603050505030304" pitchFamily="18" charset="77"/>
              </a:rPr>
              <a:t> </a:t>
            </a:r>
            <a:r>
              <a:rPr lang="en-ID" dirty="0" err="1">
                <a:latin typeface="Calisto MT" panose="02040603050505030304" pitchFamily="18" charset="77"/>
              </a:rPr>
              <a:t>sebagai</a:t>
            </a:r>
            <a:r>
              <a:rPr lang="en-ID" dirty="0">
                <a:latin typeface="Calisto MT" panose="02040603050505030304" pitchFamily="18" charset="77"/>
              </a:rPr>
              <a:t> </a:t>
            </a:r>
            <a:r>
              <a:rPr lang="en-ID" dirty="0" err="1">
                <a:latin typeface="Calisto MT" panose="02040603050505030304" pitchFamily="18" charset="77"/>
              </a:rPr>
              <a:t>inputan</a:t>
            </a:r>
            <a:r>
              <a:rPr lang="en-ID" dirty="0">
                <a:latin typeface="Calisto MT" panose="02040603050505030304" pitchFamily="18" charset="77"/>
              </a:rPr>
              <a:t> </a:t>
            </a:r>
            <a:r>
              <a:rPr lang="en-ID" dirty="0" err="1">
                <a:latin typeface="Calisto MT" panose="02040603050505030304" pitchFamily="18" charset="77"/>
              </a:rPr>
              <a:t>sistem</a:t>
            </a:r>
            <a:r>
              <a:rPr lang="en-ID" dirty="0">
                <a:latin typeface="Calisto MT" panose="02040603050505030304" pitchFamily="18" charset="77"/>
              </a:rPr>
              <a:t> Load Balancing yang </a:t>
            </a:r>
            <a:r>
              <a:rPr lang="en-ID" dirty="0" err="1">
                <a:latin typeface="Calisto MT" panose="02040603050505030304" pitchFamily="18" charset="77"/>
              </a:rPr>
              <a:t>lebih</a:t>
            </a:r>
            <a:r>
              <a:rPr lang="en-ID" dirty="0">
                <a:latin typeface="Calisto MT" panose="02040603050505030304" pitchFamily="18" charset="77"/>
              </a:rPr>
              <a:t> </a:t>
            </a:r>
            <a:r>
              <a:rPr lang="en-ID" dirty="0" err="1">
                <a:latin typeface="Calisto MT" panose="02040603050505030304" pitchFamily="18" charset="77"/>
              </a:rPr>
              <a:t>baik</a:t>
            </a:r>
            <a:r>
              <a:rPr lang="en-ID" dirty="0">
                <a:latin typeface="Calisto MT" panose="02040603050505030304" pitchFamily="18" charset="77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ID" dirty="0" err="1">
                <a:latin typeface="Calisto MT" panose="02040603050505030304" pitchFamily="18" charset="77"/>
              </a:rPr>
              <a:t>Berdasarkan</a:t>
            </a:r>
            <a:r>
              <a:rPr lang="en-ID" dirty="0">
                <a:latin typeface="Calisto MT" panose="02040603050505030304" pitchFamily="18" charset="77"/>
              </a:rPr>
              <a:t> </a:t>
            </a:r>
            <a:r>
              <a:rPr lang="en-ID" dirty="0" err="1">
                <a:latin typeface="Calisto MT" panose="02040603050505030304" pitchFamily="18" charset="77"/>
              </a:rPr>
              <a:t>penelitian</a:t>
            </a:r>
            <a:r>
              <a:rPr lang="en-ID" dirty="0">
                <a:latin typeface="Calisto MT" panose="02040603050505030304" pitchFamily="18" charset="77"/>
              </a:rPr>
              <a:t> [2], load balancing pada SDN </a:t>
            </a:r>
            <a:r>
              <a:rPr lang="en-ID" dirty="0" err="1">
                <a:latin typeface="Calisto MT" panose="02040603050505030304" pitchFamily="18" charset="77"/>
              </a:rPr>
              <a:t>dengan</a:t>
            </a:r>
            <a:r>
              <a:rPr lang="en-ID" dirty="0">
                <a:latin typeface="Calisto MT" panose="02040603050505030304" pitchFamily="18" charset="77"/>
              </a:rPr>
              <a:t> </a:t>
            </a:r>
            <a:r>
              <a:rPr lang="en-ID" dirty="0" err="1">
                <a:latin typeface="Calisto MT" panose="02040603050505030304" pitchFamily="18" charset="77"/>
              </a:rPr>
              <a:t>menggunakan</a:t>
            </a:r>
            <a:r>
              <a:rPr lang="en-ID" dirty="0">
                <a:latin typeface="Calisto MT" panose="02040603050505030304" pitchFamily="18" charset="77"/>
              </a:rPr>
              <a:t> </a:t>
            </a:r>
            <a:r>
              <a:rPr lang="en-ID" dirty="0" err="1">
                <a:latin typeface="Calisto MT" panose="02040603050505030304" pitchFamily="18" charset="77"/>
              </a:rPr>
              <a:t>algoritma</a:t>
            </a:r>
            <a:r>
              <a:rPr lang="en-ID" dirty="0">
                <a:latin typeface="Calisto MT" panose="02040603050505030304" pitchFamily="18" charset="77"/>
              </a:rPr>
              <a:t> LBBSRT </a:t>
            </a:r>
            <a:r>
              <a:rPr lang="en-ID" dirty="0" err="1">
                <a:latin typeface="Calisto MT" panose="02040603050505030304" pitchFamily="18" charset="77"/>
              </a:rPr>
              <a:t>tidak</a:t>
            </a:r>
            <a:r>
              <a:rPr lang="en-ID" dirty="0">
                <a:latin typeface="Calisto MT" panose="02040603050505030304" pitchFamily="18" charset="77"/>
              </a:rPr>
              <a:t> </a:t>
            </a:r>
            <a:r>
              <a:rPr lang="en-ID" dirty="0" err="1">
                <a:latin typeface="Calisto MT" panose="02040603050505030304" pitchFamily="18" charset="77"/>
              </a:rPr>
              <a:t>mempertimbangkan</a:t>
            </a:r>
            <a:r>
              <a:rPr lang="en-ID" dirty="0">
                <a:latin typeface="Calisto MT" panose="02040603050505030304" pitchFamily="18" charset="77"/>
              </a:rPr>
              <a:t> </a:t>
            </a:r>
            <a:r>
              <a:rPr lang="en-ID" dirty="0" err="1">
                <a:latin typeface="Calisto MT" panose="02040603050505030304" pitchFamily="18" charset="77"/>
              </a:rPr>
              <a:t>dari</a:t>
            </a:r>
            <a:r>
              <a:rPr lang="en-ID" dirty="0">
                <a:latin typeface="Calisto MT" panose="02040603050505030304" pitchFamily="18" charset="77"/>
              </a:rPr>
              <a:t> </a:t>
            </a:r>
            <a:r>
              <a:rPr lang="en-ID" dirty="0" err="1">
                <a:latin typeface="Calisto MT" panose="02040603050505030304" pitchFamily="18" charset="77"/>
              </a:rPr>
              <a:t>segi</a:t>
            </a:r>
            <a:r>
              <a:rPr lang="en-ID" dirty="0">
                <a:latin typeface="Calisto MT" panose="02040603050505030304" pitchFamily="18" charset="77"/>
              </a:rPr>
              <a:t> </a:t>
            </a:r>
            <a:r>
              <a:rPr lang="en-ID" dirty="0" err="1">
                <a:latin typeface="Calisto MT" panose="02040603050505030304" pitchFamily="18" charset="77"/>
              </a:rPr>
              <a:t>konsumsi</a:t>
            </a:r>
            <a:r>
              <a:rPr lang="en-ID" dirty="0">
                <a:latin typeface="Calisto MT" panose="02040603050505030304" pitchFamily="18" charset="77"/>
              </a:rPr>
              <a:t> </a:t>
            </a:r>
            <a:r>
              <a:rPr lang="en-ID" dirty="0" err="1">
                <a:latin typeface="Calisto MT" panose="02040603050505030304" pitchFamily="18" charset="77"/>
              </a:rPr>
              <a:t>energi</a:t>
            </a:r>
            <a:r>
              <a:rPr lang="en-ID" dirty="0">
                <a:latin typeface="Calisto MT" panose="02040603050505030304" pitchFamily="18" charset="77"/>
              </a:rPr>
              <a:t> dan resource pada server. </a:t>
            </a:r>
            <a:r>
              <a:rPr lang="en-ID" dirty="0" err="1">
                <a:latin typeface="Calisto MT" panose="02040603050505030304" pitchFamily="18" charset="77"/>
              </a:rPr>
              <a:t>Sehingga</a:t>
            </a:r>
            <a:r>
              <a:rPr lang="en-ID" dirty="0">
                <a:latin typeface="Calisto MT" panose="02040603050505030304" pitchFamily="18" charset="77"/>
              </a:rPr>
              <a:t> </a:t>
            </a:r>
            <a:r>
              <a:rPr lang="en-ID" dirty="0" err="1">
                <a:latin typeface="Calisto MT" panose="02040603050505030304" pitchFamily="18" charset="77"/>
              </a:rPr>
              <a:t>perlu</a:t>
            </a:r>
            <a:r>
              <a:rPr lang="en-ID" dirty="0">
                <a:latin typeface="Calisto MT" panose="02040603050505030304" pitchFamily="18" charset="77"/>
              </a:rPr>
              <a:t> </a:t>
            </a:r>
            <a:r>
              <a:rPr lang="en-ID" dirty="0" err="1">
                <a:latin typeface="Calisto MT" panose="02040603050505030304" pitchFamily="18" charset="77"/>
              </a:rPr>
              <a:t>dilakukan</a:t>
            </a:r>
            <a:r>
              <a:rPr lang="en-ID" dirty="0">
                <a:latin typeface="Calisto MT" panose="02040603050505030304" pitchFamily="18" charset="77"/>
              </a:rPr>
              <a:t> </a:t>
            </a:r>
            <a:r>
              <a:rPr lang="en-ID" dirty="0" err="1">
                <a:latin typeface="Calisto MT" panose="02040603050505030304" pitchFamily="18" charset="77"/>
              </a:rPr>
              <a:t>penelitian</a:t>
            </a:r>
            <a:r>
              <a:rPr lang="en-ID" dirty="0">
                <a:latin typeface="Calisto MT" panose="02040603050505030304" pitchFamily="18" charset="77"/>
              </a:rPr>
              <a:t> load balancing pada SDN </a:t>
            </a:r>
            <a:r>
              <a:rPr lang="en-ID" dirty="0" err="1">
                <a:latin typeface="Calisto MT" panose="02040603050505030304" pitchFamily="18" charset="77"/>
              </a:rPr>
              <a:t>dengan</a:t>
            </a:r>
            <a:r>
              <a:rPr lang="en-ID" dirty="0">
                <a:latin typeface="Calisto MT" panose="02040603050505030304" pitchFamily="18" charset="77"/>
              </a:rPr>
              <a:t> </a:t>
            </a:r>
            <a:r>
              <a:rPr lang="en-ID" dirty="0" err="1">
                <a:latin typeface="Calisto MT" panose="02040603050505030304" pitchFamily="18" charset="77"/>
              </a:rPr>
              <a:t>mempertimbangkan</a:t>
            </a:r>
            <a:r>
              <a:rPr lang="en-ID" dirty="0">
                <a:latin typeface="Calisto MT" panose="02040603050505030304" pitchFamily="18" charset="77"/>
              </a:rPr>
              <a:t> </a:t>
            </a:r>
            <a:r>
              <a:rPr lang="en-ID" dirty="0" err="1">
                <a:latin typeface="Calisto MT" panose="02040603050505030304" pitchFamily="18" charset="77"/>
              </a:rPr>
              <a:t>masalah</a:t>
            </a:r>
            <a:r>
              <a:rPr lang="en-ID" dirty="0">
                <a:latin typeface="Calisto MT" panose="02040603050505030304" pitchFamily="18" charset="77"/>
              </a:rPr>
              <a:t> </a:t>
            </a:r>
            <a:r>
              <a:rPr lang="en-ID" dirty="0" err="1">
                <a:latin typeface="Calisto MT" panose="02040603050505030304" pitchFamily="18" charset="77"/>
              </a:rPr>
              <a:t>penggunaan</a:t>
            </a:r>
            <a:r>
              <a:rPr lang="en-ID" dirty="0">
                <a:latin typeface="Calisto MT" panose="02040603050505030304" pitchFamily="18" charset="77"/>
              </a:rPr>
              <a:t> </a:t>
            </a:r>
            <a:r>
              <a:rPr lang="en-ID" dirty="0" err="1">
                <a:latin typeface="Calisto MT" panose="02040603050505030304" pitchFamily="18" charset="77"/>
              </a:rPr>
              <a:t>energi</a:t>
            </a:r>
            <a:r>
              <a:rPr lang="en-ID" dirty="0">
                <a:latin typeface="Calisto MT" panose="02040603050505030304" pitchFamily="18" charset="77"/>
              </a:rPr>
              <a:t> di server.</a:t>
            </a:r>
          </a:p>
          <a:p>
            <a:pPr marL="342900" lvl="0" indent="-342900">
              <a:spcAft>
                <a:spcPts val="1600"/>
              </a:spcAft>
              <a:buFont typeface="+mj-lt"/>
              <a:buAutoNum type="arabicPeriod"/>
            </a:pPr>
            <a:endParaRPr lang="en-ID" dirty="0">
              <a:latin typeface="Calisto MT" panose="02040603050505030304" pitchFamily="18" charset="77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endParaRPr dirty="0">
              <a:latin typeface="Calisto MT" panose="02040603050505030304" pitchFamily="18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358FA9-BE1D-1B45-858A-1A88B425E68D}"/>
              </a:ext>
            </a:extLst>
          </p:cNvPr>
          <p:cNvSpPr txBox="1"/>
          <p:nvPr/>
        </p:nvSpPr>
        <p:spPr>
          <a:xfrm>
            <a:off x="819150" y="4330840"/>
            <a:ext cx="64458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[2]Y. F. J. C. H. Zhong, "LBBSRT: An efficient SDN load balancing scheme based on server response time," Future Generation Computer Systems, 2017.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Tujuan</a:t>
            </a:r>
            <a:r>
              <a:rPr lang="en" dirty="0"/>
              <a:t> </a:t>
            </a:r>
            <a:r>
              <a:rPr lang="en" dirty="0" err="1"/>
              <a:t>Penelitian</a:t>
            </a:r>
            <a:endParaRPr dirty="0"/>
          </a:p>
        </p:txBody>
      </p:sp>
      <p:sp>
        <p:nvSpPr>
          <p:cNvPr id="261" name="Google Shape;261;p33"/>
          <p:cNvSpPr txBox="1">
            <a:spLocks noGrp="1"/>
          </p:cNvSpPr>
          <p:nvPr>
            <p:ph type="body" idx="1"/>
          </p:nvPr>
        </p:nvSpPr>
        <p:spPr>
          <a:xfrm>
            <a:off x="666750" y="1800200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600" dirty="0" err="1"/>
              <a:t>Mendapatkan</a:t>
            </a:r>
            <a:r>
              <a:rPr lang="en-US" sz="1600" dirty="0"/>
              <a:t> </a:t>
            </a:r>
            <a:r>
              <a:rPr lang="en-US" sz="1600" dirty="0" err="1"/>
              <a:t>solusi</a:t>
            </a:r>
            <a:r>
              <a:rPr lang="en-US" sz="1600" dirty="0"/>
              <a:t> </a:t>
            </a:r>
            <a:r>
              <a:rPr lang="en-US" sz="1600" dirty="0" err="1"/>
              <a:t>Metode</a:t>
            </a:r>
            <a:r>
              <a:rPr lang="en-US" sz="1600" dirty="0"/>
              <a:t> Server Load Balancing </a:t>
            </a:r>
            <a:r>
              <a:rPr lang="en-US" sz="1600" dirty="0" err="1"/>
              <a:t>berbasis</a:t>
            </a:r>
            <a:r>
              <a:rPr lang="en-US" sz="1600" dirty="0"/>
              <a:t> </a:t>
            </a:r>
            <a:r>
              <a:rPr lang="en-US" sz="1600" dirty="0" err="1"/>
              <a:t>Arsitektur</a:t>
            </a:r>
            <a:r>
              <a:rPr lang="en-US" sz="1600" dirty="0"/>
              <a:t> SDN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metode</a:t>
            </a:r>
            <a:r>
              <a:rPr lang="en-US" sz="1600" dirty="0"/>
              <a:t> </a:t>
            </a:r>
            <a:r>
              <a:rPr lang="en-US" sz="1600" dirty="0" err="1"/>
              <a:t>Algoritma</a:t>
            </a:r>
            <a:r>
              <a:rPr lang="en-US" sz="1600" dirty="0"/>
              <a:t> </a:t>
            </a:r>
            <a:r>
              <a:rPr lang="en-US" sz="1600" dirty="0" err="1"/>
              <a:t>Logika</a:t>
            </a:r>
            <a:r>
              <a:rPr lang="en-US" sz="1600" dirty="0"/>
              <a:t> Fuzzy</a:t>
            </a:r>
            <a:endParaRPr lang="en-ID" sz="1600" dirty="0"/>
          </a:p>
          <a:p>
            <a:pPr lvl="0"/>
            <a:r>
              <a:rPr lang="en-US" sz="1600" dirty="0" err="1"/>
              <a:t>Mendapatkan</a:t>
            </a:r>
            <a:r>
              <a:rPr lang="en-US" sz="1600" dirty="0"/>
              <a:t> </a:t>
            </a:r>
            <a:r>
              <a:rPr lang="en-US" sz="1600" dirty="0" err="1"/>
              <a:t>solusi</a:t>
            </a:r>
            <a:r>
              <a:rPr lang="en-US" sz="1600" dirty="0"/>
              <a:t> </a:t>
            </a:r>
            <a:r>
              <a:rPr lang="en-US" sz="1600" dirty="0" err="1"/>
              <a:t>Metode</a:t>
            </a:r>
            <a:r>
              <a:rPr lang="en-US" sz="1600" dirty="0"/>
              <a:t> Server Load Balancing </a:t>
            </a:r>
            <a:r>
              <a:rPr lang="en-US" sz="1600" dirty="0" err="1"/>
              <a:t>berbasis</a:t>
            </a:r>
            <a:r>
              <a:rPr lang="en-US" sz="1600" dirty="0"/>
              <a:t> </a:t>
            </a:r>
            <a:r>
              <a:rPr lang="en-US" sz="1600" dirty="0" err="1"/>
              <a:t>Arsitektur</a:t>
            </a:r>
            <a:r>
              <a:rPr lang="en-US" sz="1600" dirty="0"/>
              <a:t> SDN, </a:t>
            </a:r>
            <a:r>
              <a:rPr lang="en-US" sz="1600" dirty="0" err="1"/>
              <a:t>dimana</a:t>
            </a:r>
            <a:r>
              <a:rPr lang="en-US" sz="1600" dirty="0"/>
              <a:t> Nilai </a:t>
            </a:r>
            <a:r>
              <a:rPr lang="en-US" sz="1600" i="1" dirty="0"/>
              <a:t>response time, </a:t>
            </a:r>
            <a:r>
              <a:rPr lang="en-US" sz="1600" i="1" dirty="0" err="1"/>
              <a:t>cpu</a:t>
            </a:r>
            <a:r>
              <a:rPr lang="en-US" sz="1600" i="1" dirty="0"/>
              <a:t> </a:t>
            </a:r>
            <a:r>
              <a:rPr lang="en-US" sz="1600" dirty="0"/>
              <a:t>dan </a:t>
            </a:r>
            <a:r>
              <a:rPr lang="en-US" sz="1600" i="1" dirty="0"/>
              <a:t>RAM usage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setiap</a:t>
            </a:r>
            <a:r>
              <a:rPr lang="en-US" sz="1600" dirty="0"/>
              <a:t> server </a:t>
            </a:r>
            <a:r>
              <a:rPr lang="en-US" sz="1600" dirty="0" err="1"/>
              <a:t>diolah</a:t>
            </a:r>
            <a:r>
              <a:rPr lang="en-US" sz="1600" dirty="0"/>
              <a:t> oleh SDN </a:t>
            </a:r>
            <a:r>
              <a:rPr lang="en-US" sz="1600" dirty="0" err="1"/>
              <a:t>Kontroler</a:t>
            </a:r>
            <a:r>
              <a:rPr lang="en-US" sz="1600" dirty="0"/>
              <a:t>.</a:t>
            </a:r>
            <a:endParaRPr lang="en-ID" sz="1600" dirty="0"/>
          </a:p>
          <a:p>
            <a:pPr lvl="0"/>
            <a:r>
              <a:rPr lang="en-US" sz="1600" dirty="0" err="1"/>
              <a:t>Mengimplementasikan</a:t>
            </a:r>
            <a:r>
              <a:rPr lang="en-US" sz="1600" dirty="0"/>
              <a:t> </a:t>
            </a:r>
            <a:r>
              <a:rPr lang="en-US" sz="1600" dirty="0" err="1"/>
              <a:t>Metode</a:t>
            </a:r>
            <a:r>
              <a:rPr lang="en-US" sz="1600" dirty="0"/>
              <a:t> Server Load Balancing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menggunakan</a:t>
            </a:r>
            <a:r>
              <a:rPr lang="en-US" sz="1600" dirty="0"/>
              <a:t> </a:t>
            </a:r>
            <a:r>
              <a:rPr lang="en-US" sz="1600" dirty="0" err="1"/>
              <a:t>modul</a:t>
            </a:r>
            <a:r>
              <a:rPr lang="en-US" sz="1600" dirty="0"/>
              <a:t> Ryu </a:t>
            </a:r>
            <a:r>
              <a:rPr lang="en-US" sz="1600" dirty="0" err="1"/>
              <a:t>sebagai</a:t>
            </a:r>
            <a:r>
              <a:rPr lang="en-US" sz="1600" dirty="0"/>
              <a:t> SDN </a:t>
            </a:r>
            <a:r>
              <a:rPr lang="en-US" sz="1600" dirty="0" err="1"/>
              <a:t>Kontroler</a:t>
            </a:r>
            <a:r>
              <a:rPr lang="en-US" sz="1600" dirty="0"/>
              <a:t>.</a:t>
            </a:r>
            <a:endParaRPr lang="en-ID" sz="1600" dirty="0"/>
          </a:p>
          <a:p>
            <a:pPr lvl="0"/>
            <a:r>
              <a:rPr lang="en-US" sz="1600" dirty="0" err="1"/>
              <a:t>Membuktikan</a:t>
            </a:r>
            <a:r>
              <a:rPr lang="en-US" sz="1600" dirty="0"/>
              <a:t> </a:t>
            </a:r>
            <a:r>
              <a:rPr lang="en-US" sz="1600" dirty="0" err="1"/>
              <a:t>ke-efektifan</a:t>
            </a:r>
            <a:r>
              <a:rPr lang="en-US" sz="1600" dirty="0"/>
              <a:t> </a:t>
            </a:r>
            <a:r>
              <a:rPr lang="en-US" sz="1600" dirty="0" err="1"/>
              <a:t>metode</a:t>
            </a:r>
            <a:r>
              <a:rPr lang="en-US" sz="1600" dirty="0"/>
              <a:t> Server Load Balancing yang </a:t>
            </a:r>
            <a:r>
              <a:rPr lang="en-US" sz="1600" dirty="0" err="1"/>
              <a:t>baru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cara</a:t>
            </a:r>
            <a:r>
              <a:rPr lang="en-US" sz="1600" dirty="0"/>
              <a:t> </a:t>
            </a:r>
            <a:r>
              <a:rPr lang="en-US" sz="1600" dirty="0" err="1"/>
              <a:t>membandingkan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Nilai </a:t>
            </a:r>
            <a:r>
              <a:rPr lang="en-US" sz="1600" i="1" dirty="0"/>
              <a:t>response time, </a:t>
            </a:r>
            <a:r>
              <a:rPr lang="en-US" sz="1600" i="1" dirty="0" err="1"/>
              <a:t>cpu</a:t>
            </a:r>
            <a:r>
              <a:rPr lang="en-US" sz="1600" i="1" dirty="0"/>
              <a:t> </a:t>
            </a:r>
            <a:r>
              <a:rPr lang="en-US" sz="1600" dirty="0"/>
              <a:t>dan </a:t>
            </a:r>
            <a:r>
              <a:rPr lang="en-US" sz="1600" i="1" dirty="0"/>
              <a:t>RAM usage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metode</a:t>
            </a:r>
            <a:r>
              <a:rPr lang="en-US" sz="1600" dirty="0"/>
              <a:t> yang </a:t>
            </a:r>
            <a:r>
              <a:rPr lang="en-US" sz="1600" dirty="0" err="1"/>
              <a:t>sebelumnya</a:t>
            </a:r>
            <a:r>
              <a:rPr lang="en-US" sz="1600" dirty="0"/>
              <a:t>.</a:t>
            </a:r>
            <a:endParaRPr lang="en-ID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Metodologi</a:t>
            </a:r>
            <a:endParaRPr dirty="0"/>
          </a:p>
        </p:txBody>
      </p:sp>
      <p:sp>
        <p:nvSpPr>
          <p:cNvPr id="291" name="Google Shape;291;p38"/>
          <p:cNvSpPr txBox="1">
            <a:spLocks noGrp="1"/>
          </p:cNvSpPr>
          <p:nvPr>
            <p:ph type="body" idx="1"/>
          </p:nvPr>
        </p:nvSpPr>
        <p:spPr>
          <a:xfrm>
            <a:off x="3185326" y="1823467"/>
            <a:ext cx="5139523" cy="26162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400" dirty="0" err="1">
                <a:latin typeface="Calisto MT" panose="02040603050505030304" pitchFamily="18" charset="77"/>
              </a:rPr>
              <a:t>Definisi</a:t>
            </a:r>
            <a:r>
              <a:rPr lang="en-US" sz="1400" dirty="0">
                <a:latin typeface="Calisto MT" panose="02040603050505030304" pitchFamily="18" charset="77"/>
              </a:rPr>
              <a:t> </a:t>
            </a:r>
            <a:r>
              <a:rPr lang="en-US" sz="1400" dirty="0" err="1">
                <a:latin typeface="Calisto MT" panose="02040603050505030304" pitchFamily="18" charset="77"/>
              </a:rPr>
              <a:t>masalah</a:t>
            </a:r>
            <a:r>
              <a:rPr lang="en-US" sz="1400" dirty="0">
                <a:latin typeface="Calisto MT" panose="02040603050505030304" pitchFamily="18" charset="77"/>
              </a:rPr>
              <a:t> pada </a:t>
            </a:r>
            <a:r>
              <a:rPr lang="en-US" sz="1400" dirty="0" err="1">
                <a:latin typeface="Calisto MT" panose="02040603050505030304" pitchFamily="18" charset="77"/>
              </a:rPr>
              <a:t>bab</a:t>
            </a:r>
            <a:r>
              <a:rPr lang="en-US" sz="1400" dirty="0">
                <a:latin typeface="Calisto MT" panose="02040603050505030304" pitchFamily="18" charset="77"/>
              </a:rPr>
              <a:t> 1. </a:t>
            </a:r>
          </a:p>
          <a:p>
            <a:pPr marL="285750" indent="-285750" algn="just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400" dirty="0" err="1">
                <a:latin typeface="Calisto MT" panose="02040603050505030304" pitchFamily="18" charset="77"/>
              </a:rPr>
              <a:t>Tinjauan</a:t>
            </a:r>
            <a:r>
              <a:rPr lang="en-US" sz="1400" dirty="0">
                <a:latin typeface="Calisto MT" panose="02040603050505030304" pitchFamily="18" charset="77"/>
              </a:rPr>
              <a:t> </a:t>
            </a:r>
            <a:r>
              <a:rPr lang="en-US" sz="1400" dirty="0" err="1">
                <a:latin typeface="Calisto MT" panose="02040603050505030304" pitchFamily="18" charset="77"/>
              </a:rPr>
              <a:t>pustaka</a:t>
            </a:r>
            <a:r>
              <a:rPr lang="en-US" sz="1400" dirty="0">
                <a:latin typeface="Calisto MT" panose="02040603050505030304" pitchFamily="18" charset="77"/>
              </a:rPr>
              <a:t> </a:t>
            </a:r>
            <a:r>
              <a:rPr lang="en-US" sz="1400" dirty="0" err="1">
                <a:latin typeface="Calisto MT" panose="02040603050505030304" pitchFamily="18" charset="77"/>
              </a:rPr>
              <a:t>dari</a:t>
            </a:r>
            <a:r>
              <a:rPr lang="en-US" sz="1400" dirty="0">
                <a:latin typeface="Calisto MT" panose="02040603050505030304" pitchFamily="18" charset="77"/>
              </a:rPr>
              <a:t> </a:t>
            </a:r>
            <a:r>
              <a:rPr lang="en-US" sz="1400" dirty="0" err="1">
                <a:latin typeface="Calisto MT" panose="02040603050505030304" pitchFamily="18" charset="77"/>
              </a:rPr>
              <a:t>penelitian</a:t>
            </a:r>
            <a:r>
              <a:rPr lang="en-US" sz="1400" dirty="0">
                <a:latin typeface="Calisto MT" panose="02040603050505030304" pitchFamily="18" charset="77"/>
              </a:rPr>
              <a:t> </a:t>
            </a:r>
            <a:r>
              <a:rPr lang="en-US" sz="1400" dirty="0" err="1">
                <a:latin typeface="Calisto MT" panose="02040603050505030304" pitchFamily="18" charset="77"/>
              </a:rPr>
              <a:t>sebelumnya</a:t>
            </a:r>
            <a:r>
              <a:rPr lang="en-US" sz="1400" dirty="0">
                <a:latin typeface="Calisto MT" panose="02040603050505030304" pitchFamily="18" charset="77"/>
              </a:rPr>
              <a:t> pada </a:t>
            </a:r>
            <a:r>
              <a:rPr lang="en-US" sz="1400" dirty="0" err="1">
                <a:latin typeface="Calisto MT" panose="02040603050505030304" pitchFamily="18" charset="77"/>
              </a:rPr>
              <a:t>bab</a:t>
            </a:r>
            <a:r>
              <a:rPr lang="en-US" sz="1400" dirty="0">
                <a:latin typeface="Calisto MT" panose="02040603050505030304" pitchFamily="18" charset="77"/>
              </a:rPr>
              <a:t> 2. </a:t>
            </a:r>
          </a:p>
          <a:p>
            <a:pPr marL="285750" indent="-285750" algn="just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400" dirty="0">
                <a:latin typeface="Calisto MT" panose="02040603050505030304" pitchFamily="18" charset="77"/>
              </a:rPr>
              <a:t>Proses Load Balancing </a:t>
            </a:r>
            <a:r>
              <a:rPr lang="en-US" sz="1400" dirty="0" err="1">
                <a:latin typeface="Calisto MT" panose="02040603050505030304" pitchFamily="18" charset="77"/>
              </a:rPr>
              <a:t>diharapkan</a:t>
            </a:r>
            <a:r>
              <a:rPr lang="en-US" sz="1400" dirty="0">
                <a:latin typeface="Calisto MT" panose="02040603050505030304" pitchFamily="18" charset="77"/>
              </a:rPr>
              <a:t> </a:t>
            </a:r>
            <a:r>
              <a:rPr lang="en-US" sz="1400" dirty="0" err="1">
                <a:latin typeface="Calisto MT" panose="02040603050505030304" pitchFamily="18" charset="77"/>
              </a:rPr>
              <a:t>memberikan</a:t>
            </a:r>
            <a:r>
              <a:rPr lang="en-US" sz="1400" dirty="0">
                <a:latin typeface="Calisto MT" panose="02040603050505030304" pitchFamily="18" charset="77"/>
              </a:rPr>
              <a:t> </a:t>
            </a:r>
            <a:r>
              <a:rPr lang="en-US" sz="1400" dirty="0" err="1">
                <a:latin typeface="Calisto MT" panose="02040603050505030304" pitchFamily="18" charset="77"/>
              </a:rPr>
              <a:t>hasil</a:t>
            </a:r>
            <a:r>
              <a:rPr lang="en-US" sz="1400" dirty="0">
                <a:latin typeface="Calisto MT" panose="02040603050505030304" pitchFamily="18" charset="77"/>
              </a:rPr>
              <a:t> yang </a:t>
            </a:r>
            <a:r>
              <a:rPr lang="en-US" sz="1400" dirty="0" err="1">
                <a:latin typeface="Calisto MT" panose="02040603050505030304" pitchFamily="18" charset="77"/>
              </a:rPr>
              <a:t>lebih</a:t>
            </a:r>
            <a:r>
              <a:rPr lang="en-US" sz="1400" dirty="0">
                <a:latin typeface="Calisto MT" panose="02040603050505030304" pitchFamily="18" charset="77"/>
              </a:rPr>
              <a:t> </a:t>
            </a:r>
            <a:r>
              <a:rPr lang="en-US" sz="1400" dirty="0" err="1">
                <a:latin typeface="Calisto MT" panose="02040603050505030304" pitchFamily="18" charset="77"/>
              </a:rPr>
              <a:t>baik</a:t>
            </a:r>
            <a:r>
              <a:rPr lang="en-US" sz="1400" dirty="0">
                <a:latin typeface="Calisto MT" panose="02040603050505030304" pitchFamily="18" charset="77"/>
              </a:rPr>
              <a:t> </a:t>
            </a:r>
            <a:r>
              <a:rPr lang="en-US" sz="1400" dirty="0" err="1">
                <a:latin typeface="Calisto MT" panose="02040603050505030304" pitchFamily="18" charset="77"/>
              </a:rPr>
              <a:t>dibandingkan</a:t>
            </a:r>
            <a:r>
              <a:rPr lang="en-US" sz="1400" dirty="0">
                <a:latin typeface="Calisto MT" panose="02040603050505030304" pitchFamily="18" charset="77"/>
              </a:rPr>
              <a:t> </a:t>
            </a:r>
            <a:r>
              <a:rPr lang="en-US" sz="1400" dirty="0" err="1">
                <a:latin typeface="Calisto MT" panose="02040603050505030304" pitchFamily="18" charset="77"/>
              </a:rPr>
              <a:t>jika</a:t>
            </a:r>
            <a:r>
              <a:rPr lang="en-US" sz="1400" dirty="0">
                <a:latin typeface="Calisto MT" panose="02040603050505030304" pitchFamily="18" charset="77"/>
              </a:rPr>
              <a:t> </a:t>
            </a:r>
            <a:r>
              <a:rPr lang="en-US" sz="1400" dirty="0" err="1">
                <a:latin typeface="Calisto MT" panose="02040603050505030304" pitchFamily="18" charset="77"/>
              </a:rPr>
              <a:t>hanya</a:t>
            </a:r>
            <a:r>
              <a:rPr lang="en-US" sz="1400" dirty="0">
                <a:latin typeface="Calisto MT" panose="02040603050505030304" pitchFamily="18" charset="77"/>
              </a:rPr>
              <a:t> </a:t>
            </a:r>
            <a:r>
              <a:rPr lang="en-US" sz="1400" dirty="0" err="1">
                <a:latin typeface="Calisto MT" panose="02040603050505030304" pitchFamily="18" charset="77"/>
              </a:rPr>
              <a:t>menggunakan</a:t>
            </a:r>
            <a:r>
              <a:rPr lang="en-US" sz="1400" dirty="0">
                <a:latin typeface="Calisto MT" panose="02040603050505030304" pitchFamily="18" charset="77"/>
              </a:rPr>
              <a:t> </a:t>
            </a:r>
            <a:r>
              <a:rPr lang="en-US" sz="1400" dirty="0" err="1">
                <a:latin typeface="Calisto MT" panose="02040603050505030304" pitchFamily="18" charset="77"/>
              </a:rPr>
              <a:t>nilai</a:t>
            </a:r>
            <a:r>
              <a:rPr lang="en-US" sz="1400" dirty="0">
                <a:latin typeface="Calisto MT" panose="02040603050505030304" pitchFamily="18" charset="77"/>
              </a:rPr>
              <a:t> </a:t>
            </a:r>
            <a:r>
              <a:rPr lang="en-US" sz="1400" i="1" dirty="0">
                <a:latin typeface="Calisto MT" panose="02040603050505030304" pitchFamily="18" charset="77"/>
              </a:rPr>
              <a:t>Server Response Time </a:t>
            </a:r>
            <a:r>
              <a:rPr lang="en-US" sz="1400" dirty="0" err="1">
                <a:latin typeface="Calisto MT" panose="02040603050505030304" pitchFamily="18" charset="77"/>
              </a:rPr>
              <a:t>saja</a:t>
            </a:r>
            <a:r>
              <a:rPr lang="en-US" sz="1400" dirty="0">
                <a:latin typeface="Calisto MT" panose="02040603050505030304" pitchFamily="18" charset="77"/>
              </a:rPr>
              <a:t>, </a:t>
            </a:r>
            <a:r>
              <a:rPr lang="en-US" sz="1400" dirty="0" err="1">
                <a:latin typeface="Calisto MT" panose="02040603050505030304" pitchFamily="18" charset="77"/>
              </a:rPr>
              <a:t>sehingga</a:t>
            </a:r>
            <a:r>
              <a:rPr lang="en-US" sz="1400" dirty="0">
                <a:latin typeface="Calisto MT" panose="02040603050505030304" pitchFamily="18" charset="77"/>
              </a:rPr>
              <a:t> </a:t>
            </a:r>
            <a:r>
              <a:rPr lang="en-US" sz="1400" dirty="0" err="1">
                <a:latin typeface="Calisto MT" panose="02040603050505030304" pitchFamily="18" charset="77"/>
              </a:rPr>
              <a:t>ini</a:t>
            </a:r>
            <a:r>
              <a:rPr lang="en-US" sz="1400" dirty="0">
                <a:latin typeface="Calisto MT" panose="02040603050505030304" pitchFamily="18" charset="77"/>
              </a:rPr>
              <a:t> </a:t>
            </a:r>
            <a:r>
              <a:rPr lang="en-US" sz="1400" dirty="0" err="1">
                <a:latin typeface="Calisto MT" panose="02040603050505030304" pitchFamily="18" charset="77"/>
              </a:rPr>
              <a:t>menjadi</a:t>
            </a:r>
            <a:r>
              <a:rPr lang="en-US" sz="1400" dirty="0">
                <a:latin typeface="Calisto MT" panose="02040603050505030304" pitchFamily="18" charset="77"/>
              </a:rPr>
              <a:t> </a:t>
            </a:r>
            <a:r>
              <a:rPr lang="en-US" sz="1400" dirty="0" err="1">
                <a:latin typeface="Calisto MT" panose="02040603050505030304" pitchFamily="18" charset="77"/>
              </a:rPr>
              <a:t>hipotesis</a:t>
            </a:r>
            <a:r>
              <a:rPr lang="en-US" sz="1400" dirty="0">
                <a:latin typeface="Calisto MT" panose="02040603050505030304" pitchFamily="18" charset="77"/>
              </a:rPr>
              <a:t>. </a:t>
            </a:r>
          </a:p>
          <a:p>
            <a:pPr marL="285750" indent="-285750" algn="just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400" dirty="0">
                <a:latin typeface="Calisto MT" panose="02040603050505030304" pitchFamily="18" charset="77"/>
              </a:rPr>
              <a:t>Karena </a:t>
            </a:r>
            <a:r>
              <a:rPr lang="en-US" sz="1400" dirty="0" err="1">
                <a:latin typeface="Calisto MT" panose="02040603050505030304" pitchFamily="18" charset="77"/>
              </a:rPr>
              <a:t>untuk</a:t>
            </a:r>
            <a:r>
              <a:rPr lang="en-US" sz="1400" dirty="0">
                <a:latin typeface="Calisto MT" panose="02040603050505030304" pitchFamily="18" charset="77"/>
              </a:rPr>
              <a:t> </a:t>
            </a:r>
            <a:r>
              <a:rPr lang="en-US" sz="1400" dirty="0" err="1">
                <a:latin typeface="Calisto MT" panose="02040603050505030304" pitchFamily="18" charset="77"/>
              </a:rPr>
              <a:t>membuktikan</a:t>
            </a:r>
            <a:r>
              <a:rPr lang="en-US" sz="1400" dirty="0">
                <a:latin typeface="Calisto MT" panose="02040603050505030304" pitchFamily="18" charset="77"/>
              </a:rPr>
              <a:t> </a:t>
            </a:r>
            <a:r>
              <a:rPr lang="en-US" sz="1400" dirty="0" err="1">
                <a:latin typeface="Calisto MT" panose="02040603050505030304" pitchFamily="18" charset="77"/>
              </a:rPr>
              <a:t>hipotesis</a:t>
            </a:r>
            <a:r>
              <a:rPr lang="en-US" sz="1400" dirty="0">
                <a:latin typeface="Calisto MT" panose="02040603050505030304" pitchFamily="18" charset="77"/>
              </a:rPr>
              <a:t> </a:t>
            </a:r>
            <a:r>
              <a:rPr lang="en-US" sz="1400" dirty="0" err="1">
                <a:latin typeface="Calisto MT" panose="02040603050505030304" pitchFamily="18" charset="77"/>
              </a:rPr>
              <a:t>ini</a:t>
            </a:r>
            <a:r>
              <a:rPr lang="en-US" sz="1400" dirty="0">
                <a:latin typeface="Calisto MT" panose="02040603050505030304" pitchFamily="18" charset="77"/>
              </a:rPr>
              <a:t>, kami </a:t>
            </a:r>
            <a:r>
              <a:rPr lang="en-US" sz="1400" dirty="0" err="1">
                <a:latin typeface="Calisto MT" panose="02040603050505030304" pitchFamily="18" charset="77"/>
              </a:rPr>
              <a:t>melakukan</a:t>
            </a:r>
            <a:r>
              <a:rPr lang="en-US" sz="1400" dirty="0">
                <a:latin typeface="Calisto MT" panose="02040603050505030304" pitchFamily="18" charset="77"/>
              </a:rPr>
              <a:t> </a:t>
            </a:r>
            <a:r>
              <a:rPr lang="en-US" sz="1400" dirty="0" err="1">
                <a:latin typeface="Calisto MT" panose="02040603050505030304" pitchFamily="18" charset="77"/>
              </a:rPr>
              <a:t>simulasi</a:t>
            </a:r>
            <a:r>
              <a:rPr lang="en-US" sz="1400" dirty="0">
                <a:latin typeface="Calisto MT" panose="02040603050505030304" pitchFamily="18" charset="77"/>
              </a:rPr>
              <a:t> dan </a:t>
            </a:r>
            <a:r>
              <a:rPr lang="en-US" sz="1400" dirty="0" err="1">
                <a:latin typeface="Calisto MT" panose="02040603050505030304" pitchFamily="18" charset="77"/>
              </a:rPr>
              <a:t>menetapkan</a:t>
            </a:r>
            <a:r>
              <a:rPr lang="en-US" sz="1400" dirty="0">
                <a:latin typeface="Calisto MT" panose="02040603050505030304" pitchFamily="18" charset="77"/>
              </a:rPr>
              <a:t> Nilai </a:t>
            </a:r>
            <a:r>
              <a:rPr lang="en-US" sz="1400" i="1" dirty="0">
                <a:latin typeface="Calisto MT" panose="02040603050505030304" pitchFamily="18" charset="77"/>
              </a:rPr>
              <a:t>response time, </a:t>
            </a:r>
            <a:r>
              <a:rPr lang="en-US" sz="1400" i="1" dirty="0" err="1">
                <a:latin typeface="Calisto MT" panose="02040603050505030304" pitchFamily="18" charset="77"/>
              </a:rPr>
              <a:t>cpu</a:t>
            </a:r>
            <a:r>
              <a:rPr lang="en-US" sz="1400" i="1" dirty="0">
                <a:latin typeface="Calisto MT" panose="02040603050505030304" pitchFamily="18" charset="77"/>
              </a:rPr>
              <a:t> </a:t>
            </a:r>
            <a:r>
              <a:rPr lang="en-US" sz="1400" dirty="0">
                <a:latin typeface="Calisto MT" panose="02040603050505030304" pitchFamily="18" charset="77"/>
              </a:rPr>
              <a:t>dan </a:t>
            </a:r>
            <a:r>
              <a:rPr lang="en-US" sz="1400" i="1" dirty="0">
                <a:latin typeface="Calisto MT" panose="02040603050505030304" pitchFamily="18" charset="77"/>
              </a:rPr>
              <a:t>RAM usage</a:t>
            </a:r>
            <a:r>
              <a:rPr lang="en-US" sz="1400" dirty="0">
                <a:latin typeface="Calisto MT" panose="02040603050505030304" pitchFamily="18" charset="77"/>
              </a:rPr>
              <a:t> </a:t>
            </a:r>
            <a:r>
              <a:rPr lang="en-US" sz="1400" dirty="0" err="1">
                <a:latin typeface="Calisto MT" panose="02040603050505030304" pitchFamily="18" charset="77"/>
              </a:rPr>
              <a:t>sebagai</a:t>
            </a:r>
            <a:r>
              <a:rPr lang="en-US" sz="1400" dirty="0">
                <a:latin typeface="Calisto MT" panose="02040603050505030304" pitchFamily="18" charset="77"/>
              </a:rPr>
              <a:t> </a:t>
            </a:r>
            <a:r>
              <a:rPr lang="en-US" sz="1400" dirty="0" err="1">
                <a:latin typeface="Calisto MT" panose="02040603050505030304" pitchFamily="18" charset="77"/>
              </a:rPr>
              <a:t>kontrol</a:t>
            </a:r>
            <a:r>
              <a:rPr lang="en-US" sz="1400" dirty="0">
                <a:latin typeface="Calisto MT" panose="02040603050505030304" pitchFamily="18" charset="77"/>
              </a:rPr>
              <a:t> </a:t>
            </a:r>
            <a:r>
              <a:rPr lang="en-US" sz="1400" dirty="0" err="1">
                <a:latin typeface="Calisto MT" panose="02040603050505030304" pitchFamily="18" charset="77"/>
              </a:rPr>
              <a:t>variabel</a:t>
            </a:r>
            <a:r>
              <a:rPr lang="en-US" sz="1400" dirty="0">
                <a:latin typeface="Calisto MT" panose="02040603050505030304" pitchFamily="18" charset="77"/>
              </a:rPr>
              <a:t>, </a:t>
            </a:r>
          </a:p>
          <a:p>
            <a:pPr marL="285750" indent="-285750" algn="just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400" dirty="0" err="1">
                <a:latin typeface="Calisto MT" panose="02040603050505030304" pitchFamily="18" charset="77"/>
              </a:rPr>
              <a:t>kemudian</a:t>
            </a:r>
            <a:r>
              <a:rPr lang="en-US" sz="1400" dirty="0">
                <a:latin typeface="Calisto MT" panose="02040603050505030304" pitchFamily="18" charset="77"/>
              </a:rPr>
              <a:t> </a:t>
            </a:r>
            <a:r>
              <a:rPr lang="en-US" sz="1400" dirty="0" err="1">
                <a:latin typeface="Calisto MT" panose="02040603050505030304" pitchFamily="18" charset="77"/>
              </a:rPr>
              <a:t>hasil</a:t>
            </a:r>
            <a:r>
              <a:rPr lang="en-US" sz="1400" dirty="0">
                <a:latin typeface="Calisto MT" panose="02040603050505030304" pitchFamily="18" charset="77"/>
              </a:rPr>
              <a:t> </a:t>
            </a:r>
            <a:r>
              <a:rPr lang="en-US" sz="1400" dirty="0" err="1">
                <a:latin typeface="Calisto MT" panose="02040603050505030304" pitchFamily="18" charset="77"/>
              </a:rPr>
              <a:t>percobaan</a:t>
            </a:r>
            <a:r>
              <a:rPr lang="en-US" sz="1400" dirty="0">
                <a:latin typeface="Calisto MT" panose="02040603050505030304" pitchFamily="18" charset="77"/>
              </a:rPr>
              <a:t> </a:t>
            </a:r>
            <a:r>
              <a:rPr lang="en-US" sz="1400" dirty="0" err="1">
                <a:latin typeface="Calisto MT" panose="02040603050505030304" pitchFamily="18" charset="77"/>
              </a:rPr>
              <a:t>dibandingkan</a:t>
            </a:r>
            <a:r>
              <a:rPr lang="en-US" sz="1400" dirty="0">
                <a:latin typeface="Calisto MT" panose="02040603050505030304" pitchFamily="18" charset="77"/>
              </a:rPr>
              <a:t> </a:t>
            </a:r>
            <a:r>
              <a:rPr lang="en-US" sz="1400" dirty="0" err="1">
                <a:latin typeface="Calisto MT" panose="02040603050505030304" pitchFamily="18" charset="77"/>
              </a:rPr>
              <a:t>dengan</a:t>
            </a:r>
            <a:r>
              <a:rPr lang="en-US" sz="1400" dirty="0">
                <a:latin typeface="Calisto MT" panose="02040603050505030304" pitchFamily="18" charset="77"/>
              </a:rPr>
              <a:t> </a:t>
            </a:r>
            <a:r>
              <a:rPr lang="en-US" sz="1400" dirty="0" err="1">
                <a:latin typeface="Calisto MT" panose="02040603050505030304" pitchFamily="18" charset="77"/>
              </a:rPr>
              <a:t>hipotesis</a:t>
            </a:r>
            <a:r>
              <a:rPr lang="en-US" sz="1400" dirty="0">
                <a:latin typeface="Calisto MT" panose="02040603050505030304" pitchFamily="18" charset="77"/>
              </a:rPr>
              <a:t>. </a:t>
            </a:r>
          </a:p>
          <a:p>
            <a:pPr marL="285750" indent="-285750" algn="just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400" dirty="0" err="1">
                <a:latin typeface="Calisto MT" panose="02040603050505030304" pitchFamily="18" charset="77"/>
              </a:rPr>
              <a:t>Akhirnya</a:t>
            </a:r>
            <a:r>
              <a:rPr lang="en-US" sz="1400" dirty="0">
                <a:latin typeface="Calisto MT" panose="02040603050505030304" pitchFamily="18" charset="77"/>
              </a:rPr>
              <a:t>, </a:t>
            </a:r>
            <a:r>
              <a:rPr lang="en-US" sz="1400" dirty="0" err="1">
                <a:latin typeface="Calisto MT" panose="02040603050505030304" pitchFamily="18" charset="77"/>
              </a:rPr>
              <a:t>kesimpulan</a:t>
            </a:r>
            <a:r>
              <a:rPr lang="en-US" sz="1400" dirty="0">
                <a:latin typeface="Calisto MT" panose="02040603050505030304" pitchFamily="18" charset="77"/>
              </a:rPr>
              <a:t> </a:t>
            </a:r>
            <a:r>
              <a:rPr lang="en-US" sz="1400" dirty="0" err="1">
                <a:latin typeface="Calisto MT" panose="02040603050505030304" pitchFamily="18" charset="77"/>
              </a:rPr>
              <a:t>dari</a:t>
            </a:r>
            <a:r>
              <a:rPr lang="en-US" sz="1400" dirty="0">
                <a:latin typeface="Calisto MT" panose="02040603050505030304" pitchFamily="18" charset="77"/>
              </a:rPr>
              <a:t> </a:t>
            </a:r>
            <a:r>
              <a:rPr lang="en-US" sz="1400" dirty="0" err="1">
                <a:latin typeface="Calisto MT" panose="02040603050505030304" pitchFamily="18" charset="77"/>
              </a:rPr>
              <a:t>makalah</a:t>
            </a:r>
            <a:r>
              <a:rPr lang="en-US" sz="1400" dirty="0">
                <a:latin typeface="Calisto MT" panose="02040603050505030304" pitchFamily="18" charset="77"/>
              </a:rPr>
              <a:t> yang </a:t>
            </a:r>
            <a:r>
              <a:rPr lang="en-US" sz="1400" dirty="0" err="1">
                <a:latin typeface="Calisto MT" panose="02040603050505030304" pitchFamily="18" charset="77"/>
              </a:rPr>
              <a:t>sederhana</a:t>
            </a:r>
            <a:r>
              <a:rPr lang="en-US" sz="1400" dirty="0">
                <a:latin typeface="Calisto MT" panose="02040603050505030304" pitchFamily="18" charset="77"/>
              </a:rPr>
              <a:t> </a:t>
            </a:r>
            <a:r>
              <a:rPr lang="en-US" sz="1400" dirty="0" err="1">
                <a:latin typeface="Calisto MT" panose="02040603050505030304" pitchFamily="18" charset="77"/>
              </a:rPr>
              <a:t>ini</a:t>
            </a:r>
            <a:r>
              <a:rPr lang="en-US" sz="1400" dirty="0">
                <a:latin typeface="Calisto MT" panose="02040603050505030304" pitchFamily="18" charset="77"/>
              </a:rPr>
              <a:t> </a:t>
            </a:r>
            <a:r>
              <a:rPr lang="en-US" sz="1400" dirty="0" err="1">
                <a:latin typeface="Calisto MT" panose="02040603050505030304" pitchFamily="18" charset="77"/>
              </a:rPr>
              <a:t>akan</a:t>
            </a:r>
            <a:r>
              <a:rPr lang="en-US" sz="1400" dirty="0">
                <a:latin typeface="Calisto MT" panose="02040603050505030304" pitchFamily="18" charset="77"/>
              </a:rPr>
              <a:t> </a:t>
            </a:r>
            <a:r>
              <a:rPr lang="en-US" sz="1400" dirty="0" err="1">
                <a:latin typeface="Calisto MT" panose="02040603050505030304" pitchFamily="18" charset="77"/>
              </a:rPr>
              <a:t>ada</a:t>
            </a:r>
            <a:r>
              <a:rPr lang="en-US" sz="1400" dirty="0">
                <a:latin typeface="Calisto MT" panose="02040603050505030304" pitchFamily="18" charset="77"/>
              </a:rPr>
              <a:t> di </a:t>
            </a:r>
            <a:r>
              <a:rPr lang="en-US" sz="1400" dirty="0" err="1">
                <a:latin typeface="Calisto MT" panose="02040603050505030304" pitchFamily="18" charset="77"/>
              </a:rPr>
              <a:t>bab</a:t>
            </a:r>
            <a:r>
              <a:rPr lang="en-US" sz="1400" dirty="0">
                <a:latin typeface="Calisto MT" panose="02040603050505030304" pitchFamily="18" charset="77"/>
              </a:rPr>
              <a:t> </a:t>
            </a:r>
            <a:r>
              <a:rPr lang="en-US" sz="1400" dirty="0" err="1">
                <a:latin typeface="Calisto MT" panose="02040603050505030304" pitchFamily="18" charset="77"/>
              </a:rPr>
              <a:t>terakhir</a:t>
            </a:r>
            <a:endParaRPr lang="en-ID" sz="1400" dirty="0">
              <a:latin typeface="Calisto MT" panose="02040603050505030304" pitchFamily="18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9AF12FA-AB05-6445-AC41-D3789565F61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" y="1800200"/>
            <a:ext cx="2235200" cy="2616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</a:t>
            </a:r>
            <a:endParaRPr/>
          </a:p>
        </p:txBody>
      </p:sp>
      <p:sp>
        <p:nvSpPr>
          <p:cNvPr id="297" name="Google Shape;297;p39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sz="1800" b="1" i="1" dirty="0" err="1"/>
              <a:t>Penelitian</a:t>
            </a:r>
            <a:r>
              <a:rPr lang="en-US" sz="1800" b="1" i="1" dirty="0"/>
              <a:t> </a:t>
            </a:r>
            <a:r>
              <a:rPr lang="en-US" sz="1800" b="1" i="1" dirty="0" err="1"/>
              <a:t>ini</a:t>
            </a:r>
            <a:r>
              <a:rPr lang="en-US" sz="1800" b="1" i="1" dirty="0"/>
              <a:t> </a:t>
            </a:r>
            <a:r>
              <a:rPr lang="en-US" sz="1800" b="1" i="1" dirty="0" err="1"/>
              <a:t>diharapkan</a:t>
            </a:r>
            <a:r>
              <a:rPr lang="en-US" sz="1800" b="1" i="1" dirty="0"/>
              <a:t> </a:t>
            </a:r>
            <a:r>
              <a:rPr lang="en-US" sz="1800" b="1" i="1" dirty="0" err="1"/>
              <a:t>menyelesaikan</a:t>
            </a:r>
            <a:r>
              <a:rPr lang="en-US" sz="1800" b="1" i="1" dirty="0"/>
              <a:t> </a:t>
            </a:r>
            <a:r>
              <a:rPr lang="en-US" sz="1800" b="1" i="1" dirty="0" err="1"/>
              <a:t>permasalahan</a:t>
            </a:r>
            <a:r>
              <a:rPr lang="en-US" sz="1800" b="1" i="1" dirty="0"/>
              <a:t> Load Balancing pada </a:t>
            </a:r>
            <a:r>
              <a:rPr lang="en-US" sz="1800" b="1" i="1" dirty="0" err="1"/>
              <a:t>jaringan</a:t>
            </a:r>
            <a:r>
              <a:rPr lang="en-US" sz="1800" b="1" i="1" dirty="0"/>
              <a:t> SDN </a:t>
            </a:r>
            <a:r>
              <a:rPr lang="en-US" sz="1800" b="1" i="1" dirty="0" err="1"/>
              <a:t>dengan</a:t>
            </a:r>
            <a:r>
              <a:rPr lang="en-US" sz="1800" b="1" i="1" dirty="0"/>
              <a:t> </a:t>
            </a:r>
            <a:r>
              <a:rPr lang="en-US" sz="1800" b="1" i="1" dirty="0" err="1"/>
              <a:t>menggunakan</a:t>
            </a:r>
            <a:r>
              <a:rPr lang="en-US" sz="1800" b="1" i="1" dirty="0"/>
              <a:t> </a:t>
            </a:r>
            <a:r>
              <a:rPr lang="en-US" sz="1800" b="1" i="1" dirty="0" err="1"/>
              <a:t>metode</a:t>
            </a:r>
            <a:r>
              <a:rPr lang="en-US" sz="1800" b="1" i="1" dirty="0"/>
              <a:t> </a:t>
            </a:r>
            <a:r>
              <a:rPr lang="en-US" sz="1800" b="1" i="1" dirty="0" err="1"/>
              <a:t>Algoritma</a:t>
            </a:r>
            <a:r>
              <a:rPr lang="en-US" sz="1800" b="1" i="1" dirty="0"/>
              <a:t> </a:t>
            </a:r>
            <a:r>
              <a:rPr lang="en-US" sz="1800" b="1" i="1" dirty="0" err="1"/>
              <a:t>Logika</a:t>
            </a:r>
            <a:r>
              <a:rPr lang="en-US" sz="1800" b="1" i="1" dirty="0"/>
              <a:t> Fuzzy, </a:t>
            </a:r>
            <a:r>
              <a:rPr lang="en-US" sz="1800" b="1" i="1" dirty="0" err="1"/>
              <a:t>sehingga</a:t>
            </a:r>
            <a:r>
              <a:rPr lang="en-US" sz="1800" b="1" i="1" dirty="0"/>
              <a:t> </a:t>
            </a:r>
            <a:r>
              <a:rPr lang="en-US" sz="1800" b="1" i="1" dirty="0" err="1"/>
              <a:t>beban</a:t>
            </a:r>
            <a:r>
              <a:rPr lang="en-US" sz="1800" b="1" i="1" dirty="0"/>
              <a:t> </a:t>
            </a:r>
            <a:r>
              <a:rPr lang="en-US" sz="1800" b="1" i="1" dirty="0" err="1"/>
              <a:t>kerja</a:t>
            </a:r>
            <a:r>
              <a:rPr lang="en-US" sz="1800" b="1" i="1" dirty="0"/>
              <a:t> Server </a:t>
            </a:r>
            <a:r>
              <a:rPr lang="en-US" sz="1800" b="1" i="1" dirty="0" err="1"/>
              <a:t>dapat</a:t>
            </a:r>
            <a:r>
              <a:rPr lang="en-US" sz="1800" b="1" i="1" dirty="0"/>
              <a:t> </a:t>
            </a:r>
            <a:r>
              <a:rPr lang="en-US" sz="1800" b="1" i="1" dirty="0" err="1"/>
              <a:t>seimbang</a:t>
            </a:r>
            <a:r>
              <a:rPr lang="en-ID" sz="1800" b="1" i="1" dirty="0"/>
              <a:t> </a:t>
            </a:r>
            <a:endParaRPr sz="1800" b="1" i="1" dirty="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AC0809C3-81EA-A34A-A958-9A12DED5DEE5}"/>
              </a:ext>
            </a:extLst>
          </p:cNvPr>
          <p:cNvGrpSpPr/>
          <p:nvPr/>
        </p:nvGrpSpPr>
        <p:grpSpPr>
          <a:xfrm>
            <a:off x="3513976" y="4056126"/>
            <a:ext cx="691004" cy="439554"/>
            <a:chOff x="1785528" y="3353213"/>
            <a:chExt cx="1621485" cy="1618523"/>
          </a:xfrm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A5E47230-425F-4D48-914F-DDB11E628C42}"/>
                </a:ext>
              </a:extLst>
            </p:cNvPr>
            <p:cNvGrpSpPr/>
            <p:nvPr/>
          </p:nvGrpSpPr>
          <p:grpSpPr>
            <a:xfrm>
              <a:off x="1785528" y="3353213"/>
              <a:ext cx="1621485" cy="1618523"/>
              <a:chOff x="1700213" y="2681288"/>
              <a:chExt cx="3476625" cy="3470274"/>
            </a:xfrm>
          </p:grpSpPr>
          <p:sp>
            <p:nvSpPr>
              <p:cNvPr id="273" name="Oval 5">
                <a:extLst>
                  <a:ext uri="{FF2B5EF4-FFF2-40B4-BE49-F238E27FC236}">
                    <a16:creationId xmlns:a16="http://schemas.microsoft.com/office/drawing/2014/main" id="{5EF5AEAA-FAF7-B647-A52B-53C1F41038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4350" y="2765425"/>
                <a:ext cx="3308350" cy="330358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4" name="Freeform 6">
                <a:extLst>
                  <a:ext uri="{FF2B5EF4-FFF2-40B4-BE49-F238E27FC236}">
                    <a16:creationId xmlns:a16="http://schemas.microsoft.com/office/drawing/2014/main" id="{381DC896-C5D5-A749-8DD7-2494D81DF1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00213" y="2681288"/>
                <a:ext cx="3476625" cy="3470274"/>
              </a:xfrm>
              <a:custGeom>
                <a:avLst/>
                <a:gdLst>
                  <a:gd name="T0" fmla="*/ 807 w 1614"/>
                  <a:gd name="T1" fmla="*/ 1615 h 1615"/>
                  <a:gd name="T2" fmla="*/ 0 w 1614"/>
                  <a:gd name="T3" fmla="*/ 808 h 1615"/>
                  <a:gd name="T4" fmla="*/ 807 w 1614"/>
                  <a:gd name="T5" fmla="*/ 0 h 1615"/>
                  <a:gd name="T6" fmla="*/ 1614 w 1614"/>
                  <a:gd name="T7" fmla="*/ 808 h 1615"/>
                  <a:gd name="T8" fmla="*/ 807 w 1614"/>
                  <a:gd name="T9" fmla="*/ 1615 h 1615"/>
                  <a:gd name="T10" fmla="*/ 807 w 1614"/>
                  <a:gd name="T11" fmla="*/ 80 h 1615"/>
                  <a:gd name="T12" fmla="*/ 80 w 1614"/>
                  <a:gd name="T13" fmla="*/ 808 h 1615"/>
                  <a:gd name="T14" fmla="*/ 807 w 1614"/>
                  <a:gd name="T15" fmla="*/ 1535 h 1615"/>
                  <a:gd name="T16" fmla="*/ 1534 w 1614"/>
                  <a:gd name="T17" fmla="*/ 808 h 1615"/>
                  <a:gd name="T18" fmla="*/ 807 w 1614"/>
                  <a:gd name="T19" fmla="*/ 80 h 1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14" h="1615">
                    <a:moveTo>
                      <a:pt x="807" y="1615"/>
                    </a:moveTo>
                    <a:cubicBezTo>
                      <a:pt x="362" y="1615"/>
                      <a:pt x="0" y="1253"/>
                      <a:pt x="0" y="808"/>
                    </a:cubicBezTo>
                    <a:cubicBezTo>
                      <a:pt x="0" y="362"/>
                      <a:pt x="362" y="0"/>
                      <a:pt x="807" y="0"/>
                    </a:cubicBezTo>
                    <a:cubicBezTo>
                      <a:pt x="1252" y="0"/>
                      <a:pt x="1614" y="362"/>
                      <a:pt x="1614" y="808"/>
                    </a:cubicBezTo>
                    <a:cubicBezTo>
                      <a:pt x="1614" y="1253"/>
                      <a:pt x="1252" y="1615"/>
                      <a:pt x="807" y="1615"/>
                    </a:cubicBezTo>
                    <a:close/>
                    <a:moveTo>
                      <a:pt x="807" y="80"/>
                    </a:moveTo>
                    <a:cubicBezTo>
                      <a:pt x="406" y="80"/>
                      <a:pt x="80" y="407"/>
                      <a:pt x="80" y="808"/>
                    </a:cubicBezTo>
                    <a:cubicBezTo>
                      <a:pt x="80" y="1208"/>
                      <a:pt x="406" y="1535"/>
                      <a:pt x="807" y="1535"/>
                    </a:cubicBezTo>
                    <a:cubicBezTo>
                      <a:pt x="1208" y="1535"/>
                      <a:pt x="1534" y="1208"/>
                      <a:pt x="1534" y="808"/>
                    </a:cubicBezTo>
                    <a:cubicBezTo>
                      <a:pt x="1534" y="407"/>
                      <a:pt x="1208" y="80"/>
                      <a:pt x="807" y="8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4AAB0862-DF93-3342-BA33-1115C517C8B4}"/>
                </a:ext>
              </a:extLst>
            </p:cNvPr>
            <p:cNvGrpSpPr/>
            <p:nvPr/>
          </p:nvGrpSpPr>
          <p:grpSpPr>
            <a:xfrm rot="19469388">
              <a:off x="1872699" y="3435410"/>
              <a:ext cx="1454954" cy="1452858"/>
              <a:chOff x="1872699" y="3435410"/>
              <a:chExt cx="1454954" cy="1452858"/>
            </a:xfrm>
          </p:grpSpPr>
          <p:sp>
            <p:nvSpPr>
              <p:cNvPr id="271" name="Rectangle: Rounded Corners 267">
                <a:extLst>
                  <a:ext uri="{FF2B5EF4-FFF2-40B4-BE49-F238E27FC236}">
                    <a16:creationId xmlns:a16="http://schemas.microsoft.com/office/drawing/2014/main" id="{683AE8C6-027A-9B4B-AE26-7F6535FD73D5}"/>
                  </a:ext>
                </a:extLst>
              </p:cNvPr>
              <p:cNvSpPr/>
              <p:nvPr/>
            </p:nvSpPr>
            <p:spPr>
              <a:xfrm rot="4937400">
                <a:off x="2861704" y="3795584"/>
                <a:ext cx="59147" cy="656559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40">
                  <a:buClrTx/>
                </a:pPr>
                <a:endParaRPr lang="en-IN" sz="1800" kern="12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72" name="Oval 5">
                <a:extLst>
                  <a:ext uri="{FF2B5EF4-FFF2-40B4-BE49-F238E27FC236}">
                    <a16:creationId xmlns:a16="http://schemas.microsoft.com/office/drawing/2014/main" id="{A39D7090-9C56-E040-B505-9C1F4255A9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699" y="3435410"/>
                <a:ext cx="1454954" cy="1452858"/>
              </a:xfrm>
              <a:prstGeom prst="ellipse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5F83E059-0FB9-6249-89C3-978B9E2D1CB8}"/>
                </a:ext>
              </a:extLst>
            </p:cNvPr>
            <p:cNvGrpSpPr/>
            <p:nvPr/>
          </p:nvGrpSpPr>
          <p:grpSpPr>
            <a:xfrm>
              <a:off x="1830937" y="3398832"/>
              <a:ext cx="1527560" cy="1525361"/>
              <a:chOff x="1830937" y="3398832"/>
              <a:chExt cx="1527560" cy="1525361"/>
            </a:xfrm>
          </p:grpSpPr>
          <p:sp>
            <p:nvSpPr>
              <p:cNvPr id="269" name="Rectangle: Rounded Corners 10">
                <a:extLst>
                  <a:ext uri="{FF2B5EF4-FFF2-40B4-BE49-F238E27FC236}">
                    <a16:creationId xmlns:a16="http://schemas.microsoft.com/office/drawing/2014/main" id="{8805AEC6-F52D-6840-80A3-05CC652724A3}"/>
                  </a:ext>
                </a:extLst>
              </p:cNvPr>
              <p:cNvSpPr/>
              <p:nvPr/>
            </p:nvSpPr>
            <p:spPr>
              <a:xfrm>
                <a:off x="2566696" y="3678114"/>
                <a:ext cx="59147" cy="479453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40">
                  <a:buClrTx/>
                </a:pPr>
                <a:endParaRPr lang="en-IN" sz="1800" kern="12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70" name="Oval 5">
                <a:extLst>
                  <a:ext uri="{FF2B5EF4-FFF2-40B4-BE49-F238E27FC236}">
                    <a16:creationId xmlns:a16="http://schemas.microsoft.com/office/drawing/2014/main" id="{23291312-8B4A-C24A-8630-4A7CAA9FE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0937" y="3398832"/>
                <a:ext cx="1527560" cy="1525361"/>
              </a:xfrm>
              <a:prstGeom prst="ellipse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68EB2C54-4746-1F48-AAD8-F99C8C8C7BB2}"/>
                </a:ext>
              </a:extLst>
            </p:cNvPr>
            <p:cNvSpPr/>
            <p:nvPr/>
          </p:nvSpPr>
          <p:spPr>
            <a:xfrm>
              <a:off x="2523118" y="4089322"/>
              <a:ext cx="146304" cy="14630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40">
                <a:buClrTx/>
              </a:pPr>
              <a:endParaRPr lang="en-IN" sz="1800" kern="120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176EF6B4-D160-EF48-AA69-54023018A163}"/>
                </a:ext>
              </a:extLst>
            </p:cNvPr>
            <p:cNvGrpSpPr/>
            <p:nvPr/>
          </p:nvGrpSpPr>
          <p:grpSpPr>
            <a:xfrm>
              <a:off x="1958524" y="3527744"/>
              <a:ext cx="1286644" cy="1264184"/>
              <a:chOff x="1910780" y="3480833"/>
              <a:chExt cx="1382132" cy="1358006"/>
            </a:xfrm>
          </p:grpSpPr>
          <p:sp>
            <p:nvSpPr>
              <p:cNvPr id="265" name="Rectangle: Rounded Corners 24">
                <a:extLst>
                  <a:ext uri="{FF2B5EF4-FFF2-40B4-BE49-F238E27FC236}">
                    <a16:creationId xmlns:a16="http://schemas.microsoft.com/office/drawing/2014/main" id="{8329B68A-669C-3941-81E0-96D81FBCD4A2}"/>
                  </a:ext>
                </a:extLst>
              </p:cNvPr>
              <p:cNvSpPr/>
              <p:nvPr/>
            </p:nvSpPr>
            <p:spPr>
              <a:xfrm>
                <a:off x="2553090" y="3480833"/>
                <a:ext cx="86360" cy="8636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40">
                  <a:buClrTx/>
                </a:pPr>
                <a:endParaRPr lang="en-IN" sz="1800" kern="12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66" name="Rectangle: Rounded Corners 274">
                <a:extLst>
                  <a:ext uri="{FF2B5EF4-FFF2-40B4-BE49-F238E27FC236}">
                    <a16:creationId xmlns:a16="http://schemas.microsoft.com/office/drawing/2014/main" id="{D7BA5986-399A-444A-9A3F-8E2658FE75E3}"/>
                  </a:ext>
                </a:extLst>
              </p:cNvPr>
              <p:cNvSpPr/>
              <p:nvPr/>
            </p:nvSpPr>
            <p:spPr>
              <a:xfrm>
                <a:off x="2553090" y="4752479"/>
                <a:ext cx="86360" cy="8636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40">
                  <a:buClrTx/>
                </a:pPr>
                <a:endParaRPr lang="en-IN" sz="1800" kern="12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67" name="Rectangle: Rounded Corners 275">
                <a:extLst>
                  <a:ext uri="{FF2B5EF4-FFF2-40B4-BE49-F238E27FC236}">
                    <a16:creationId xmlns:a16="http://schemas.microsoft.com/office/drawing/2014/main" id="{ECDC9E2F-8337-6F46-AFDF-0855C4F56818}"/>
                  </a:ext>
                </a:extLst>
              </p:cNvPr>
              <p:cNvSpPr/>
              <p:nvPr/>
            </p:nvSpPr>
            <p:spPr>
              <a:xfrm>
                <a:off x="1910780" y="4108292"/>
                <a:ext cx="86360" cy="8636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40">
                  <a:buClrTx/>
                </a:pPr>
                <a:endParaRPr lang="en-IN" sz="1800" kern="120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68" name="Rectangle: Rounded Corners 276">
                <a:extLst>
                  <a:ext uri="{FF2B5EF4-FFF2-40B4-BE49-F238E27FC236}">
                    <a16:creationId xmlns:a16="http://schemas.microsoft.com/office/drawing/2014/main" id="{C57BDDF8-B784-3842-96CB-2BBD910103EC}"/>
                  </a:ext>
                </a:extLst>
              </p:cNvPr>
              <p:cNvSpPr/>
              <p:nvPr/>
            </p:nvSpPr>
            <p:spPr>
              <a:xfrm>
                <a:off x="3206552" y="4108292"/>
                <a:ext cx="86360" cy="86360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40">
                  <a:buClrTx/>
                </a:pPr>
                <a:endParaRPr lang="en-IN" sz="1800" kern="120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7AFF92D6-4442-7945-B9AB-65B24E7690CD}"/>
              </a:ext>
            </a:extLst>
          </p:cNvPr>
          <p:cNvGrpSpPr/>
          <p:nvPr/>
        </p:nvGrpSpPr>
        <p:grpSpPr>
          <a:xfrm>
            <a:off x="3144982" y="3311236"/>
            <a:ext cx="5148792" cy="1832264"/>
            <a:chOff x="762957" y="1641577"/>
            <a:chExt cx="10707447" cy="5979184"/>
          </a:xfrm>
        </p:grpSpPr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06E6AFD9-40C4-9149-B041-ED6D9C470A38}"/>
                </a:ext>
              </a:extLst>
            </p:cNvPr>
            <p:cNvGrpSpPr/>
            <p:nvPr/>
          </p:nvGrpSpPr>
          <p:grpSpPr>
            <a:xfrm>
              <a:off x="5256843" y="1791674"/>
              <a:ext cx="830694" cy="1766799"/>
              <a:chOff x="4870276" y="2426969"/>
              <a:chExt cx="830694" cy="1766799"/>
            </a:xfrm>
          </p:grpSpPr>
          <p:sp>
            <p:nvSpPr>
              <p:cNvPr id="529" name="Freeform 13">
                <a:extLst>
                  <a:ext uri="{FF2B5EF4-FFF2-40B4-BE49-F238E27FC236}">
                    <a16:creationId xmlns:a16="http://schemas.microsoft.com/office/drawing/2014/main" id="{09CCA395-E295-2A4F-A66A-844B0EC7C3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0276" y="2426969"/>
                <a:ext cx="830694" cy="1766799"/>
              </a:xfrm>
              <a:custGeom>
                <a:avLst/>
                <a:gdLst>
                  <a:gd name="T0" fmla="*/ 333 w 353"/>
                  <a:gd name="T1" fmla="*/ 601 h 754"/>
                  <a:gd name="T2" fmla="*/ 253 w 353"/>
                  <a:gd name="T3" fmla="*/ 419 h 754"/>
                  <a:gd name="T4" fmla="*/ 150 w 353"/>
                  <a:gd name="T5" fmla="*/ 291 h 754"/>
                  <a:gd name="T6" fmla="*/ 145 w 353"/>
                  <a:gd name="T7" fmla="*/ 261 h 754"/>
                  <a:gd name="T8" fmla="*/ 143 w 353"/>
                  <a:gd name="T9" fmla="*/ 19 h 754"/>
                  <a:gd name="T10" fmla="*/ 118 w 353"/>
                  <a:gd name="T11" fmla="*/ 0 h 754"/>
                  <a:gd name="T12" fmla="*/ 117 w 353"/>
                  <a:gd name="T13" fmla="*/ 0 h 754"/>
                  <a:gd name="T14" fmla="*/ 77 w 353"/>
                  <a:gd name="T15" fmla="*/ 88 h 754"/>
                  <a:gd name="T16" fmla="*/ 46 w 353"/>
                  <a:gd name="T17" fmla="*/ 176 h 754"/>
                  <a:gd name="T18" fmla="*/ 74 w 353"/>
                  <a:gd name="T19" fmla="*/ 379 h 754"/>
                  <a:gd name="T20" fmla="*/ 230 w 353"/>
                  <a:gd name="T21" fmla="*/ 691 h 754"/>
                  <a:gd name="T22" fmla="*/ 333 w 353"/>
                  <a:gd name="T23" fmla="*/ 601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3" h="754">
                    <a:moveTo>
                      <a:pt x="333" y="601"/>
                    </a:moveTo>
                    <a:cubicBezTo>
                      <a:pt x="313" y="453"/>
                      <a:pt x="298" y="473"/>
                      <a:pt x="253" y="419"/>
                    </a:cubicBezTo>
                    <a:cubicBezTo>
                      <a:pt x="216" y="374"/>
                      <a:pt x="166" y="334"/>
                      <a:pt x="150" y="291"/>
                    </a:cubicBezTo>
                    <a:cubicBezTo>
                      <a:pt x="147" y="281"/>
                      <a:pt x="145" y="271"/>
                      <a:pt x="145" y="261"/>
                    </a:cubicBezTo>
                    <a:cubicBezTo>
                      <a:pt x="146" y="211"/>
                      <a:pt x="195" y="77"/>
                      <a:pt x="143" y="19"/>
                    </a:cubicBezTo>
                    <a:cubicBezTo>
                      <a:pt x="136" y="11"/>
                      <a:pt x="128" y="5"/>
                      <a:pt x="118" y="0"/>
                    </a:cubicBezTo>
                    <a:cubicBezTo>
                      <a:pt x="118" y="0"/>
                      <a:pt x="117" y="0"/>
                      <a:pt x="117" y="0"/>
                    </a:cubicBezTo>
                    <a:cubicBezTo>
                      <a:pt x="117" y="0"/>
                      <a:pt x="97" y="36"/>
                      <a:pt x="77" y="88"/>
                    </a:cubicBezTo>
                    <a:cubicBezTo>
                      <a:pt x="66" y="114"/>
                      <a:pt x="55" y="145"/>
                      <a:pt x="46" y="176"/>
                    </a:cubicBezTo>
                    <a:cubicBezTo>
                      <a:pt x="22" y="269"/>
                      <a:pt x="0" y="243"/>
                      <a:pt x="74" y="379"/>
                    </a:cubicBezTo>
                    <a:cubicBezTo>
                      <a:pt x="148" y="516"/>
                      <a:pt x="228" y="628"/>
                      <a:pt x="230" y="691"/>
                    </a:cubicBezTo>
                    <a:cubicBezTo>
                      <a:pt x="232" y="754"/>
                      <a:pt x="353" y="750"/>
                      <a:pt x="333" y="601"/>
                    </a:cubicBezTo>
                    <a:close/>
                  </a:path>
                </a:pathLst>
              </a:custGeom>
              <a:solidFill>
                <a:srgbClr val="F6C79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30" name="Freeform 14">
                <a:extLst>
                  <a:ext uri="{FF2B5EF4-FFF2-40B4-BE49-F238E27FC236}">
                    <a16:creationId xmlns:a16="http://schemas.microsoft.com/office/drawing/2014/main" id="{761B6DB9-DD6D-CF44-8892-283A46DDD1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598" y="2471655"/>
                <a:ext cx="164993" cy="780279"/>
              </a:xfrm>
              <a:custGeom>
                <a:avLst/>
                <a:gdLst>
                  <a:gd name="T0" fmla="*/ 13 w 70"/>
                  <a:gd name="T1" fmla="*/ 333 h 333"/>
                  <a:gd name="T2" fmla="*/ 25 w 70"/>
                  <a:gd name="T3" fmla="*/ 272 h 333"/>
                  <a:gd name="T4" fmla="*/ 20 w 70"/>
                  <a:gd name="T5" fmla="*/ 242 h 333"/>
                  <a:gd name="T6" fmla="*/ 18 w 70"/>
                  <a:gd name="T7" fmla="*/ 0 h 333"/>
                  <a:gd name="T8" fmla="*/ 1 w 70"/>
                  <a:gd name="T9" fmla="*/ 215 h 333"/>
                  <a:gd name="T10" fmla="*/ 13 w 70"/>
                  <a:gd name="T11" fmla="*/ 333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0" h="333">
                    <a:moveTo>
                      <a:pt x="13" y="333"/>
                    </a:moveTo>
                    <a:cubicBezTo>
                      <a:pt x="13" y="333"/>
                      <a:pt x="18" y="307"/>
                      <a:pt x="25" y="272"/>
                    </a:cubicBezTo>
                    <a:cubicBezTo>
                      <a:pt x="22" y="262"/>
                      <a:pt x="20" y="252"/>
                      <a:pt x="20" y="242"/>
                    </a:cubicBezTo>
                    <a:cubicBezTo>
                      <a:pt x="21" y="192"/>
                      <a:pt x="70" y="58"/>
                      <a:pt x="18" y="0"/>
                    </a:cubicBezTo>
                    <a:cubicBezTo>
                      <a:pt x="9" y="44"/>
                      <a:pt x="3" y="180"/>
                      <a:pt x="1" y="215"/>
                    </a:cubicBezTo>
                    <a:cubicBezTo>
                      <a:pt x="0" y="252"/>
                      <a:pt x="13" y="333"/>
                      <a:pt x="13" y="333"/>
                    </a:cubicBezTo>
                    <a:close/>
                  </a:path>
                </a:pathLst>
              </a:custGeom>
              <a:solidFill>
                <a:srgbClr val="F3B67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31" name="Freeform 17">
                <a:extLst>
                  <a:ext uri="{FF2B5EF4-FFF2-40B4-BE49-F238E27FC236}">
                    <a16:creationId xmlns:a16="http://schemas.microsoft.com/office/drawing/2014/main" id="{4894212A-B4E5-774A-9FB0-5A6F0673BE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1311" y="2426969"/>
                <a:ext cx="150098" cy="206241"/>
              </a:xfrm>
              <a:custGeom>
                <a:avLst/>
                <a:gdLst>
                  <a:gd name="T0" fmla="*/ 41 w 64"/>
                  <a:gd name="T1" fmla="*/ 0 h 88"/>
                  <a:gd name="T2" fmla="*/ 40 w 64"/>
                  <a:gd name="T3" fmla="*/ 0 h 88"/>
                  <a:gd name="T4" fmla="*/ 0 w 64"/>
                  <a:gd name="T5" fmla="*/ 88 h 88"/>
                  <a:gd name="T6" fmla="*/ 41 w 64"/>
                  <a:gd name="T7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88">
                    <a:moveTo>
                      <a:pt x="41" y="0"/>
                    </a:moveTo>
                    <a:cubicBezTo>
                      <a:pt x="41" y="0"/>
                      <a:pt x="40" y="0"/>
                      <a:pt x="40" y="0"/>
                    </a:cubicBezTo>
                    <a:cubicBezTo>
                      <a:pt x="40" y="0"/>
                      <a:pt x="20" y="36"/>
                      <a:pt x="0" y="88"/>
                    </a:cubicBezTo>
                    <a:cubicBezTo>
                      <a:pt x="24" y="80"/>
                      <a:pt x="64" y="58"/>
                      <a:pt x="41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77" name="Freeform: Shape 22">
              <a:extLst>
                <a:ext uri="{FF2B5EF4-FFF2-40B4-BE49-F238E27FC236}">
                  <a16:creationId xmlns:a16="http://schemas.microsoft.com/office/drawing/2014/main" id="{D8BA5288-A569-D04E-8460-CB43C3842FF6}"/>
                </a:ext>
              </a:extLst>
            </p:cNvPr>
            <p:cNvSpPr/>
            <p:nvPr/>
          </p:nvSpPr>
          <p:spPr>
            <a:xfrm>
              <a:off x="1937625" y="2024538"/>
              <a:ext cx="8313575" cy="625151"/>
            </a:xfrm>
            <a:custGeom>
              <a:avLst/>
              <a:gdLst>
                <a:gd name="connsiteX0" fmla="*/ 1001234 w 10349927"/>
                <a:gd name="connsiteY0" fmla="*/ 500959 h 669834"/>
                <a:gd name="connsiteX1" fmla="*/ 9314809 w 10349927"/>
                <a:gd name="connsiteY1" fmla="*/ 25098 h 669834"/>
                <a:gd name="connsiteX2" fmla="*/ 9314809 w 10349927"/>
                <a:gd name="connsiteY2" fmla="*/ 127735 h 669834"/>
                <a:gd name="connsiteX3" fmla="*/ 1066548 w 10349927"/>
                <a:gd name="connsiteY3" fmla="*/ 650249 h 669834"/>
                <a:gd name="connsiteX4" fmla="*/ 1001234 w 10349927"/>
                <a:gd name="connsiteY4" fmla="*/ 500959 h 669834"/>
                <a:gd name="connsiteX0" fmla="*/ 0 w 9348693"/>
                <a:gd name="connsiteY0" fmla="*/ 500959 h 650249"/>
                <a:gd name="connsiteX1" fmla="*/ 8313575 w 9348693"/>
                <a:gd name="connsiteY1" fmla="*/ 25098 h 650249"/>
                <a:gd name="connsiteX2" fmla="*/ 8313575 w 9348693"/>
                <a:gd name="connsiteY2" fmla="*/ 127735 h 650249"/>
                <a:gd name="connsiteX3" fmla="*/ 65314 w 9348693"/>
                <a:gd name="connsiteY3" fmla="*/ 650249 h 650249"/>
                <a:gd name="connsiteX4" fmla="*/ 0 w 9348693"/>
                <a:gd name="connsiteY4" fmla="*/ 500959 h 650249"/>
                <a:gd name="connsiteX0" fmla="*/ 0 w 8313575"/>
                <a:gd name="connsiteY0" fmla="*/ 475861 h 625151"/>
                <a:gd name="connsiteX1" fmla="*/ 8313575 w 8313575"/>
                <a:gd name="connsiteY1" fmla="*/ 0 h 625151"/>
                <a:gd name="connsiteX2" fmla="*/ 8313575 w 8313575"/>
                <a:gd name="connsiteY2" fmla="*/ 102637 h 625151"/>
                <a:gd name="connsiteX3" fmla="*/ 65314 w 8313575"/>
                <a:gd name="connsiteY3" fmla="*/ 625151 h 625151"/>
                <a:gd name="connsiteX4" fmla="*/ 0 w 8313575"/>
                <a:gd name="connsiteY4" fmla="*/ 475861 h 625151"/>
                <a:gd name="connsiteX0" fmla="*/ 0 w 8313575"/>
                <a:gd name="connsiteY0" fmla="*/ 475861 h 625151"/>
                <a:gd name="connsiteX1" fmla="*/ 8313575 w 8313575"/>
                <a:gd name="connsiteY1" fmla="*/ 0 h 625151"/>
                <a:gd name="connsiteX2" fmla="*/ 8313575 w 8313575"/>
                <a:gd name="connsiteY2" fmla="*/ 102637 h 625151"/>
                <a:gd name="connsiteX3" fmla="*/ 65314 w 8313575"/>
                <a:gd name="connsiteY3" fmla="*/ 625151 h 625151"/>
                <a:gd name="connsiteX4" fmla="*/ 0 w 8313575"/>
                <a:gd name="connsiteY4" fmla="*/ 475861 h 625151"/>
                <a:gd name="connsiteX0" fmla="*/ 0 w 8313575"/>
                <a:gd name="connsiteY0" fmla="*/ 475861 h 625151"/>
                <a:gd name="connsiteX1" fmla="*/ 8313575 w 8313575"/>
                <a:gd name="connsiteY1" fmla="*/ 0 h 625151"/>
                <a:gd name="connsiteX2" fmla="*/ 8313575 w 8313575"/>
                <a:gd name="connsiteY2" fmla="*/ 102637 h 625151"/>
                <a:gd name="connsiteX3" fmla="*/ 65314 w 8313575"/>
                <a:gd name="connsiteY3" fmla="*/ 625151 h 625151"/>
                <a:gd name="connsiteX4" fmla="*/ 0 w 8313575"/>
                <a:gd name="connsiteY4" fmla="*/ 475861 h 625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13575" h="625151">
                  <a:moveTo>
                    <a:pt x="0" y="475861"/>
                  </a:moveTo>
                  <a:lnTo>
                    <a:pt x="8313575" y="0"/>
                  </a:lnTo>
                  <a:lnTo>
                    <a:pt x="8313575" y="102637"/>
                  </a:lnTo>
                  <a:lnTo>
                    <a:pt x="65314" y="625151"/>
                  </a:lnTo>
                  <a:lnTo>
                    <a:pt x="0" y="47586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40">
                <a:buClrTx/>
              </a:pPr>
              <a:endParaRPr lang="en-IN" sz="180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78" name="Freeform 15">
              <a:extLst>
                <a:ext uri="{FF2B5EF4-FFF2-40B4-BE49-F238E27FC236}">
                  <a16:creationId xmlns:a16="http://schemas.microsoft.com/office/drawing/2014/main" id="{70F72824-FA94-F949-B3B7-3FC84B998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290" y="1641577"/>
              <a:ext cx="1388691" cy="2026892"/>
            </a:xfrm>
            <a:custGeom>
              <a:avLst/>
              <a:gdLst>
                <a:gd name="T0" fmla="*/ 578 w 590"/>
                <a:gd name="T1" fmla="*/ 208 h 865"/>
                <a:gd name="T2" fmla="*/ 525 w 590"/>
                <a:gd name="T3" fmla="*/ 159 h 865"/>
                <a:gd name="T4" fmla="*/ 464 w 590"/>
                <a:gd name="T5" fmla="*/ 118 h 865"/>
                <a:gd name="T6" fmla="*/ 459 w 590"/>
                <a:gd name="T7" fmla="*/ 115 h 865"/>
                <a:gd name="T8" fmla="*/ 426 w 590"/>
                <a:gd name="T9" fmla="*/ 102 h 865"/>
                <a:gd name="T10" fmla="*/ 365 w 590"/>
                <a:gd name="T11" fmla="*/ 74 h 865"/>
                <a:gd name="T12" fmla="*/ 315 w 590"/>
                <a:gd name="T13" fmla="*/ 52 h 865"/>
                <a:gd name="T14" fmla="*/ 300 w 590"/>
                <a:gd name="T15" fmla="*/ 49 h 865"/>
                <a:gd name="T16" fmla="*/ 171 w 590"/>
                <a:gd name="T17" fmla="*/ 35 h 865"/>
                <a:gd name="T18" fmla="*/ 154 w 590"/>
                <a:gd name="T19" fmla="*/ 29 h 865"/>
                <a:gd name="T20" fmla="*/ 25 w 590"/>
                <a:gd name="T21" fmla="*/ 119 h 865"/>
                <a:gd name="T22" fmla="*/ 5 w 590"/>
                <a:gd name="T23" fmla="*/ 379 h 865"/>
                <a:gd name="T24" fmla="*/ 77 w 590"/>
                <a:gd name="T25" fmla="*/ 649 h 865"/>
                <a:gd name="T26" fmla="*/ 99 w 590"/>
                <a:gd name="T27" fmla="*/ 862 h 865"/>
                <a:gd name="T28" fmla="*/ 483 w 590"/>
                <a:gd name="T29" fmla="*/ 865 h 865"/>
                <a:gd name="T30" fmla="*/ 518 w 590"/>
                <a:gd name="T31" fmla="*/ 633 h 865"/>
                <a:gd name="T32" fmla="*/ 569 w 590"/>
                <a:gd name="T33" fmla="*/ 442 h 865"/>
                <a:gd name="T34" fmla="*/ 583 w 590"/>
                <a:gd name="T35" fmla="*/ 324 h 865"/>
                <a:gd name="T36" fmla="*/ 578 w 590"/>
                <a:gd name="T37" fmla="*/ 208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0" h="865">
                  <a:moveTo>
                    <a:pt x="578" y="208"/>
                  </a:moveTo>
                  <a:cubicBezTo>
                    <a:pt x="568" y="181"/>
                    <a:pt x="550" y="166"/>
                    <a:pt x="525" y="159"/>
                  </a:cubicBezTo>
                  <a:cubicBezTo>
                    <a:pt x="501" y="151"/>
                    <a:pt x="485" y="132"/>
                    <a:pt x="464" y="118"/>
                  </a:cubicBezTo>
                  <a:cubicBezTo>
                    <a:pt x="462" y="117"/>
                    <a:pt x="461" y="116"/>
                    <a:pt x="459" y="115"/>
                  </a:cubicBezTo>
                  <a:cubicBezTo>
                    <a:pt x="449" y="109"/>
                    <a:pt x="439" y="104"/>
                    <a:pt x="426" y="102"/>
                  </a:cubicBezTo>
                  <a:cubicBezTo>
                    <a:pt x="398" y="97"/>
                    <a:pt x="384" y="85"/>
                    <a:pt x="365" y="74"/>
                  </a:cubicBezTo>
                  <a:cubicBezTo>
                    <a:pt x="353" y="66"/>
                    <a:pt x="338" y="58"/>
                    <a:pt x="315" y="52"/>
                  </a:cubicBezTo>
                  <a:cubicBezTo>
                    <a:pt x="310" y="51"/>
                    <a:pt x="305" y="49"/>
                    <a:pt x="300" y="49"/>
                  </a:cubicBezTo>
                  <a:cubicBezTo>
                    <a:pt x="251" y="40"/>
                    <a:pt x="240" y="61"/>
                    <a:pt x="171" y="35"/>
                  </a:cubicBezTo>
                  <a:cubicBezTo>
                    <a:pt x="165" y="33"/>
                    <a:pt x="159" y="31"/>
                    <a:pt x="154" y="29"/>
                  </a:cubicBezTo>
                  <a:cubicBezTo>
                    <a:pt x="58" y="0"/>
                    <a:pt x="23" y="61"/>
                    <a:pt x="25" y="119"/>
                  </a:cubicBezTo>
                  <a:cubicBezTo>
                    <a:pt x="28" y="180"/>
                    <a:pt x="10" y="244"/>
                    <a:pt x="5" y="379"/>
                  </a:cubicBezTo>
                  <a:cubicBezTo>
                    <a:pt x="0" y="514"/>
                    <a:pt x="56" y="586"/>
                    <a:pt x="77" y="649"/>
                  </a:cubicBezTo>
                  <a:cubicBezTo>
                    <a:pt x="99" y="713"/>
                    <a:pt x="99" y="862"/>
                    <a:pt x="99" y="862"/>
                  </a:cubicBezTo>
                  <a:cubicBezTo>
                    <a:pt x="483" y="865"/>
                    <a:pt x="483" y="865"/>
                    <a:pt x="483" y="865"/>
                  </a:cubicBezTo>
                  <a:cubicBezTo>
                    <a:pt x="483" y="800"/>
                    <a:pt x="488" y="679"/>
                    <a:pt x="518" y="633"/>
                  </a:cubicBezTo>
                  <a:cubicBezTo>
                    <a:pt x="549" y="587"/>
                    <a:pt x="564" y="486"/>
                    <a:pt x="569" y="442"/>
                  </a:cubicBezTo>
                  <a:cubicBezTo>
                    <a:pt x="575" y="397"/>
                    <a:pt x="573" y="398"/>
                    <a:pt x="583" y="324"/>
                  </a:cubicBezTo>
                  <a:cubicBezTo>
                    <a:pt x="590" y="272"/>
                    <a:pt x="588" y="235"/>
                    <a:pt x="578" y="208"/>
                  </a:cubicBezTo>
                  <a:close/>
                </a:path>
              </a:pathLst>
            </a:custGeom>
            <a:solidFill>
              <a:srgbClr val="F6C79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924907F8-9877-7F45-9D6A-1FCE7A47A819}"/>
                </a:ext>
              </a:extLst>
            </p:cNvPr>
            <p:cNvGrpSpPr/>
            <p:nvPr/>
          </p:nvGrpSpPr>
          <p:grpSpPr>
            <a:xfrm>
              <a:off x="5906503" y="1709178"/>
              <a:ext cx="996833" cy="419357"/>
              <a:chOff x="5906503" y="2344473"/>
              <a:chExt cx="996833" cy="419357"/>
            </a:xfrm>
            <a:solidFill>
              <a:srgbClr val="F6C798"/>
            </a:solidFill>
          </p:grpSpPr>
          <p:sp>
            <p:nvSpPr>
              <p:cNvPr id="526" name="Freeform 11">
                <a:extLst>
                  <a:ext uri="{FF2B5EF4-FFF2-40B4-BE49-F238E27FC236}">
                    <a16:creationId xmlns:a16="http://schemas.microsoft.com/office/drawing/2014/main" id="{205B5E10-0E6A-0246-8DEB-2D455D990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5222" y="2553006"/>
                <a:ext cx="268114" cy="210824"/>
              </a:xfrm>
              <a:custGeom>
                <a:avLst/>
                <a:gdLst>
                  <a:gd name="T0" fmla="*/ 45 w 114"/>
                  <a:gd name="T1" fmla="*/ 39 h 90"/>
                  <a:gd name="T2" fmla="*/ 114 w 114"/>
                  <a:gd name="T3" fmla="*/ 90 h 90"/>
                  <a:gd name="T4" fmla="*/ 61 w 114"/>
                  <a:gd name="T5" fmla="*/ 41 h 90"/>
                  <a:gd name="T6" fmla="*/ 0 w 114"/>
                  <a:gd name="T7" fmla="*/ 0 h 90"/>
                  <a:gd name="T8" fmla="*/ 45 w 114"/>
                  <a:gd name="T9" fmla="*/ 3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90">
                    <a:moveTo>
                      <a:pt x="45" y="39"/>
                    </a:moveTo>
                    <a:cubicBezTo>
                      <a:pt x="64" y="50"/>
                      <a:pt x="95" y="44"/>
                      <a:pt x="114" y="90"/>
                    </a:cubicBezTo>
                    <a:cubicBezTo>
                      <a:pt x="104" y="63"/>
                      <a:pt x="86" y="48"/>
                      <a:pt x="61" y="41"/>
                    </a:cubicBezTo>
                    <a:cubicBezTo>
                      <a:pt x="37" y="33"/>
                      <a:pt x="21" y="14"/>
                      <a:pt x="0" y="0"/>
                    </a:cubicBezTo>
                    <a:cubicBezTo>
                      <a:pt x="14" y="11"/>
                      <a:pt x="26" y="28"/>
                      <a:pt x="45" y="3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7" name="Freeform 12">
                <a:extLst>
                  <a:ext uri="{FF2B5EF4-FFF2-40B4-BE49-F238E27FC236}">
                    <a16:creationId xmlns:a16="http://schemas.microsoft.com/office/drawing/2014/main" id="{7357AEC5-6EDE-DB42-88D8-4BE24EA66F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2628" y="2449885"/>
                <a:ext cx="221137" cy="96246"/>
              </a:xfrm>
              <a:custGeom>
                <a:avLst/>
                <a:gdLst>
                  <a:gd name="T0" fmla="*/ 94 w 94"/>
                  <a:gd name="T1" fmla="*/ 41 h 41"/>
                  <a:gd name="T2" fmla="*/ 61 w 94"/>
                  <a:gd name="T3" fmla="*/ 28 h 41"/>
                  <a:gd name="T4" fmla="*/ 0 w 94"/>
                  <a:gd name="T5" fmla="*/ 0 h 41"/>
                  <a:gd name="T6" fmla="*/ 45 w 94"/>
                  <a:gd name="T7" fmla="*/ 29 h 41"/>
                  <a:gd name="T8" fmla="*/ 94 w 94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41">
                    <a:moveTo>
                      <a:pt x="94" y="41"/>
                    </a:moveTo>
                    <a:cubicBezTo>
                      <a:pt x="84" y="35"/>
                      <a:pt x="74" y="30"/>
                      <a:pt x="61" y="28"/>
                    </a:cubicBezTo>
                    <a:cubicBezTo>
                      <a:pt x="33" y="23"/>
                      <a:pt x="19" y="11"/>
                      <a:pt x="0" y="0"/>
                    </a:cubicBezTo>
                    <a:cubicBezTo>
                      <a:pt x="13" y="8"/>
                      <a:pt x="22" y="23"/>
                      <a:pt x="45" y="29"/>
                    </a:cubicBezTo>
                    <a:cubicBezTo>
                      <a:pt x="65" y="34"/>
                      <a:pt x="81" y="34"/>
                      <a:pt x="94" y="4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8" name="Freeform 16">
                <a:extLst>
                  <a:ext uri="{FF2B5EF4-FFF2-40B4-BE49-F238E27FC236}">
                    <a16:creationId xmlns:a16="http://schemas.microsoft.com/office/drawing/2014/main" id="{BCE3F87B-212F-5B44-BC2D-15881BC364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6503" y="2344473"/>
                <a:ext cx="342590" cy="75622"/>
              </a:xfrm>
              <a:custGeom>
                <a:avLst/>
                <a:gdLst>
                  <a:gd name="T0" fmla="*/ 105 w 146"/>
                  <a:gd name="T1" fmla="*/ 21 h 32"/>
                  <a:gd name="T2" fmla="*/ 146 w 146"/>
                  <a:gd name="T3" fmla="*/ 20 h 32"/>
                  <a:gd name="T4" fmla="*/ 17 w 146"/>
                  <a:gd name="T5" fmla="*/ 6 h 32"/>
                  <a:gd name="T6" fmla="*/ 0 w 146"/>
                  <a:gd name="T7" fmla="*/ 0 h 32"/>
                  <a:gd name="T8" fmla="*/ 105 w 146"/>
                  <a:gd name="T9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6" h="32">
                    <a:moveTo>
                      <a:pt x="105" y="21"/>
                    </a:moveTo>
                    <a:cubicBezTo>
                      <a:pt x="120" y="18"/>
                      <a:pt x="134" y="18"/>
                      <a:pt x="146" y="20"/>
                    </a:cubicBezTo>
                    <a:cubicBezTo>
                      <a:pt x="97" y="11"/>
                      <a:pt x="86" y="32"/>
                      <a:pt x="17" y="6"/>
                    </a:cubicBezTo>
                    <a:cubicBezTo>
                      <a:pt x="11" y="4"/>
                      <a:pt x="5" y="2"/>
                      <a:pt x="0" y="0"/>
                    </a:cubicBezTo>
                    <a:cubicBezTo>
                      <a:pt x="32" y="11"/>
                      <a:pt x="52" y="32"/>
                      <a:pt x="105" y="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80" name="Freeform 18">
              <a:extLst>
                <a:ext uri="{FF2B5EF4-FFF2-40B4-BE49-F238E27FC236}">
                  <a16:creationId xmlns:a16="http://schemas.microsoft.com/office/drawing/2014/main" id="{7DB2EB44-FD59-C24D-850B-40E73CA239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7325" y="3259606"/>
              <a:ext cx="1111434" cy="509403"/>
            </a:xfrm>
            <a:custGeom>
              <a:avLst/>
              <a:gdLst>
                <a:gd name="T0" fmla="*/ 0 w 982"/>
                <a:gd name="T1" fmla="*/ 313 h 395"/>
                <a:gd name="T2" fmla="*/ 12 w 982"/>
                <a:gd name="T3" fmla="*/ 10 h 395"/>
                <a:gd name="T4" fmla="*/ 982 w 982"/>
                <a:gd name="T5" fmla="*/ 0 h 395"/>
                <a:gd name="T6" fmla="*/ 965 w 982"/>
                <a:gd name="T7" fmla="*/ 395 h 395"/>
                <a:gd name="T8" fmla="*/ 0 w 982"/>
                <a:gd name="T9" fmla="*/ 313 h 395"/>
                <a:gd name="connsiteX0" fmla="*/ 83 w 9878"/>
                <a:gd name="connsiteY0" fmla="*/ 9625 h 10000"/>
                <a:gd name="connsiteX1" fmla="*/ 0 w 9878"/>
                <a:gd name="connsiteY1" fmla="*/ 253 h 10000"/>
                <a:gd name="connsiteX2" fmla="*/ 9878 w 9878"/>
                <a:gd name="connsiteY2" fmla="*/ 0 h 10000"/>
                <a:gd name="connsiteX3" fmla="*/ 9705 w 9878"/>
                <a:gd name="connsiteY3" fmla="*/ 10000 h 10000"/>
                <a:gd name="connsiteX4" fmla="*/ 83 w 9878"/>
                <a:gd name="connsiteY4" fmla="*/ 9625 h 10000"/>
                <a:gd name="connsiteX0" fmla="*/ 84 w 10000"/>
                <a:gd name="connsiteY0" fmla="*/ 9625 h 10131"/>
                <a:gd name="connsiteX1" fmla="*/ 0 w 10000"/>
                <a:gd name="connsiteY1" fmla="*/ 253 h 10131"/>
                <a:gd name="connsiteX2" fmla="*/ 10000 w 10000"/>
                <a:gd name="connsiteY2" fmla="*/ 0 h 10131"/>
                <a:gd name="connsiteX3" fmla="*/ 9914 w 10000"/>
                <a:gd name="connsiteY3" fmla="*/ 10131 h 10131"/>
                <a:gd name="connsiteX4" fmla="*/ 84 w 10000"/>
                <a:gd name="connsiteY4" fmla="*/ 9625 h 1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31">
                  <a:moveTo>
                    <a:pt x="84" y="9625"/>
                  </a:moveTo>
                  <a:lnTo>
                    <a:pt x="0" y="253"/>
                  </a:lnTo>
                  <a:lnTo>
                    <a:pt x="10000" y="0"/>
                  </a:lnTo>
                  <a:cubicBezTo>
                    <a:pt x="9941" y="3333"/>
                    <a:pt x="9973" y="6798"/>
                    <a:pt x="9914" y="10131"/>
                  </a:cubicBezTo>
                  <a:lnTo>
                    <a:pt x="84" y="96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1" name="Freeform 19">
              <a:extLst>
                <a:ext uri="{FF2B5EF4-FFF2-40B4-BE49-F238E27FC236}">
                  <a16:creationId xmlns:a16="http://schemas.microsoft.com/office/drawing/2014/main" id="{FDD29E0C-DE0C-E548-B594-6A319E3B6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8185" y="3429000"/>
              <a:ext cx="1333693" cy="4191761"/>
            </a:xfrm>
            <a:custGeom>
              <a:avLst/>
              <a:gdLst>
                <a:gd name="T0" fmla="*/ 22 w 1164"/>
                <a:gd name="T1" fmla="*/ 0 h 986"/>
                <a:gd name="T2" fmla="*/ 1164 w 1164"/>
                <a:gd name="T3" fmla="*/ 0 h 986"/>
                <a:gd name="T4" fmla="*/ 1164 w 1164"/>
                <a:gd name="T5" fmla="*/ 986 h 986"/>
                <a:gd name="T6" fmla="*/ 0 w 1164"/>
                <a:gd name="T7" fmla="*/ 986 h 986"/>
                <a:gd name="T8" fmla="*/ 22 w 1164"/>
                <a:gd name="T9" fmla="*/ 0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4" h="986">
                  <a:moveTo>
                    <a:pt x="22" y="0"/>
                  </a:moveTo>
                  <a:lnTo>
                    <a:pt x="1164" y="0"/>
                  </a:lnTo>
                  <a:lnTo>
                    <a:pt x="1164" y="986"/>
                  </a:lnTo>
                  <a:lnTo>
                    <a:pt x="0" y="98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0AD8243D-E5F0-B744-A462-2BDA01EDFBB9}"/>
                </a:ext>
              </a:extLst>
            </p:cNvPr>
            <p:cNvSpPr/>
            <p:nvPr/>
          </p:nvSpPr>
          <p:spPr>
            <a:xfrm>
              <a:off x="9744182" y="1923051"/>
              <a:ext cx="350982" cy="3509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40">
                <a:buClrTx/>
              </a:pPr>
              <a:endParaRPr lang="en-IN" sz="180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DA636734-90A6-D545-A746-9BBB45C602D9}"/>
                </a:ext>
              </a:extLst>
            </p:cNvPr>
            <p:cNvSpPr/>
            <p:nvPr/>
          </p:nvSpPr>
          <p:spPr>
            <a:xfrm>
              <a:off x="2124182" y="2366397"/>
              <a:ext cx="350982" cy="3509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40">
                <a:buClrTx/>
              </a:pPr>
              <a:endParaRPr lang="en-IN" sz="1800" kern="120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A3C0E95C-5262-1146-AFD6-A159171715C2}"/>
                </a:ext>
              </a:extLst>
            </p:cNvPr>
            <p:cNvGrpSpPr/>
            <p:nvPr/>
          </p:nvGrpSpPr>
          <p:grpSpPr>
            <a:xfrm>
              <a:off x="8398668" y="2181796"/>
              <a:ext cx="3071736" cy="3045430"/>
              <a:chOff x="8398668" y="2181796"/>
              <a:chExt cx="3071736" cy="3045430"/>
            </a:xfrm>
          </p:grpSpPr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2FC01B3E-8535-484C-929E-29E4B16AF2E5}"/>
                  </a:ext>
                </a:extLst>
              </p:cNvPr>
              <p:cNvGrpSpPr/>
              <p:nvPr/>
            </p:nvGrpSpPr>
            <p:grpSpPr>
              <a:xfrm>
                <a:off x="8767562" y="4133576"/>
                <a:ext cx="2123584" cy="1009461"/>
                <a:chOff x="3914658" y="3824248"/>
                <a:chExt cx="3008213" cy="1429976"/>
              </a:xfrm>
            </p:grpSpPr>
            <p:grpSp>
              <p:nvGrpSpPr>
                <p:cNvPr id="294" name="Group 293">
                  <a:extLst>
                    <a:ext uri="{FF2B5EF4-FFF2-40B4-BE49-F238E27FC236}">
                      <a16:creationId xmlns:a16="http://schemas.microsoft.com/office/drawing/2014/main" id="{8D64A2AE-E05E-454D-B563-B14D0E85E309}"/>
                    </a:ext>
                  </a:extLst>
                </p:cNvPr>
                <p:cNvGrpSpPr/>
                <p:nvPr/>
              </p:nvGrpSpPr>
              <p:grpSpPr>
                <a:xfrm>
                  <a:off x="4559083" y="3824248"/>
                  <a:ext cx="2363788" cy="1393793"/>
                  <a:chOff x="7004598" y="3818218"/>
                  <a:chExt cx="4393670" cy="2590701"/>
                </a:xfrm>
              </p:grpSpPr>
              <p:grpSp>
                <p:nvGrpSpPr>
                  <p:cNvPr id="364" name="Group 363">
                    <a:extLst>
                      <a:ext uri="{FF2B5EF4-FFF2-40B4-BE49-F238E27FC236}">
                        <a16:creationId xmlns:a16="http://schemas.microsoft.com/office/drawing/2014/main" id="{6523A4FD-6BF8-EE46-BCDB-1146667F70EC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7743033" y="4585968"/>
                    <a:ext cx="1038019" cy="2445718"/>
                    <a:chOff x="4868862" y="1643062"/>
                    <a:chExt cx="788988" cy="1858963"/>
                  </a:xfrm>
                </p:grpSpPr>
                <p:sp>
                  <p:nvSpPr>
                    <p:cNvPr id="517" name="Rectangle 17">
                      <a:extLst>
                        <a:ext uri="{FF2B5EF4-FFF2-40B4-BE49-F238E27FC236}">
                          <a16:creationId xmlns:a16="http://schemas.microsoft.com/office/drawing/2014/main" id="{D90D4F7C-7C9E-B347-9F87-DEC45B50CC3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868862" y="1643062"/>
                      <a:ext cx="777875" cy="1858963"/>
                    </a:xfrm>
                    <a:prstGeom prst="rect">
                      <a:avLst/>
                    </a:prstGeom>
                    <a:solidFill>
                      <a:srgbClr val="F1CB87"/>
                    </a:solidFill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18" name="Freeform 18">
                      <a:extLst>
                        <a:ext uri="{FF2B5EF4-FFF2-40B4-BE49-F238E27FC236}">
                          <a16:creationId xmlns:a16="http://schemas.microsoft.com/office/drawing/2014/main" id="{E51537EF-C88B-FA4E-A6C2-88A2AB9E630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953000" y="1719263"/>
                      <a:ext cx="617538" cy="1693863"/>
                    </a:xfrm>
                    <a:custGeom>
                      <a:avLst/>
                      <a:gdLst>
                        <a:gd name="T0" fmla="*/ 233 w 287"/>
                        <a:gd name="T1" fmla="*/ 0 h 787"/>
                        <a:gd name="T2" fmla="*/ 73 w 287"/>
                        <a:gd name="T3" fmla="*/ 0 h 787"/>
                        <a:gd name="T4" fmla="*/ 0 w 287"/>
                        <a:gd name="T5" fmla="*/ 76 h 787"/>
                        <a:gd name="T6" fmla="*/ 0 w 287"/>
                        <a:gd name="T7" fmla="*/ 715 h 787"/>
                        <a:gd name="T8" fmla="*/ 73 w 287"/>
                        <a:gd name="T9" fmla="*/ 787 h 787"/>
                        <a:gd name="T10" fmla="*/ 233 w 287"/>
                        <a:gd name="T11" fmla="*/ 787 h 787"/>
                        <a:gd name="T12" fmla="*/ 287 w 287"/>
                        <a:gd name="T13" fmla="*/ 719 h 787"/>
                        <a:gd name="T14" fmla="*/ 287 w 287"/>
                        <a:gd name="T15" fmla="*/ 70 h 787"/>
                        <a:gd name="T16" fmla="*/ 233 w 287"/>
                        <a:gd name="T17" fmla="*/ 0 h 7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87" h="787">
                          <a:moveTo>
                            <a:pt x="233" y="0"/>
                          </a:moveTo>
                          <a:cubicBezTo>
                            <a:pt x="73" y="0"/>
                            <a:pt x="73" y="0"/>
                            <a:pt x="73" y="0"/>
                          </a:cubicBezTo>
                          <a:cubicBezTo>
                            <a:pt x="72" y="41"/>
                            <a:pt x="40" y="73"/>
                            <a:pt x="0" y="76"/>
                          </a:cubicBezTo>
                          <a:cubicBezTo>
                            <a:pt x="0" y="715"/>
                            <a:pt x="0" y="715"/>
                            <a:pt x="0" y="715"/>
                          </a:cubicBezTo>
                          <a:cubicBezTo>
                            <a:pt x="39" y="718"/>
                            <a:pt x="69" y="748"/>
                            <a:pt x="73" y="787"/>
                          </a:cubicBezTo>
                          <a:cubicBezTo>
                            <a:pt x="233" y="787"/>
                            <a:pt x="233" y="787"/>
                            <a:pt x="233" y="787"/>
                          </a:cubicBezTo>
                          <a:cubicBezTo>
                            <a:pt x="236" y="755"/>
                            <a:pt x="258" y="728"/>
                            <a:pt x="287" y="719"/>
                          </a:cubicBezTo>
                          <a:cubicBezTo>
                            <a:pt x="287" y="70"/>
                            <a:pt x="287" y="70"/>
                            <a:pt x="287" y="70"/>
                          </a:cubicBezTo>
                          <a:cubicBezTo>
                            <a:pt x="257" y="60"/>
                            <a:pt x="235" y="33"/>
                            <a:pt x="233" y="0"/>
                          </a:cubicBezTo>
                          <a:close/>
                        </a:path>
                      </a:pathLst>
                    </a:custGeom>
                    <a:solidFill>
                      <a:srgbClr val="C4E99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19" name="Oval 19">
                      <a:extLst>
                        <a:ext uri="{FF2B5EF4-FFF2-40B4-BE49-F238E27FC236}">
                          <a16:creationId xmlns:a16="http://schemas.microsoft.com/office/drawing/2014/main" id="{42311A53-5552-294B-9EFD-5B9E00175CF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184775" y="2030413"/>
                      <a:ext cx="153988" cy="152400"/>
                    </a:xfrm>
                    <a:prstGeom prst="ellipse">
                      <a:avLst/>
                    </a:prstGeom>
                    <a:solidFill>
                      <a:srgbClr val="F1CB87"/>
                    </a:solidFill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0" name="Oval 20">
                      <a:extLst>
                        <a:ext uri="{FF2B5EF4-FFF2-40B4-BE49-F238E27FC236}">
                          <a16:creationId xmlns:a16="http://schemas.microsoft.com/office/drawing/2014/main" id="{B38942E7-0644-ED40-83D7-5175E66FB9C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184775" y="2952750"/>
                      <a:ext cx="153988" cy="152400"/>
                    </a:xfrm>
                    <a:prstGeom prst="ellipse">
                      <a:avLst/>
                    </a:prstGeom>
                    <a:solidFill>
                      <a:srgbClr val="F1CB87"/>
                    </a:solidFill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1" name="Oval 21">
                      <a:extLst>
                        <a:ext uri="{FF2B5EF4-FFF2-40B4-BE49-F238E27FC236}">
                          <a16:creationId xmlns:a16="http://schemas.microsoft.com/office/drawing/2014/main" id="{9CC2A838-4EFC-5E41-A420-284A9FF1964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032375" y="2371725"/>
                      <a:ext cx="458788" cy="363538"/>
                    </a:xfrm>
                    <a:prstGeom prst="ellipse">
                      <a:avLst/>
                    </a:prstGeom>
                    <a:solidFill>
                      <a:srgbClr val="F1CB87"/>
                    </a:solidFill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2" name="Rectangle 22">
                      <a:extLst>
                        <a:ext uri="{FF2B5EF4-FFF2-40B4-BE49-F238E27FC236}">
                          <a16:creationId xmlns:a16="http://schemas.microsoft.com/office/drawing/2014/main" id="{884BCFAD-2C79-8849-B6DF-0B502A82C03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868862" y="2613025"/>
                      <a:ext cx="788988" cy="315913"/>
                    </a:xfrm>
                    <a:prstGeom prst="rect">
                      <a:avLst/>
                    </a:prstGeom>
                    <a:solidFill>
                      <a:srgbClr val="F1EEE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3" name="Rectangle 23">
                      <a:extLst>
                        <a:ext uri="{FF2B5EF4-FFF2-40B4-BE49-F238E27FC236}">
                          <a16:creationId xmlns:a16="http://schemas.microsoft.com/office/drawing/2014/main" id="{969B8E7C-DBCD-664A-B836-5F977542868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868862" y="2644775"/>
                      <a:ext cx="788988" cy="252413"/>
                    </a:xfrm>
                    <a:prstGeom prst="rect">
                      <a:avLst/>
                    </a:prstGeom>
                    <a:solidFill>
                      <a:srgbClr val="CECEC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4" name="Rectangle 24">
                      <a:extLst>
                        <a:ext uri="{FF2B5EF4-FFF2-40B4-BE49-F238E27FC236}">
                          <a16:creationId xmlns:a16="http://schemas.microsoft.com/office/drawing/2014/main" id="{7CE38707-EC7C-674F-9DE8-B190647D5B1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868862" y="2613025"/>
                      <a:ext cx="788988" cy="3159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5" name="Rectangle 25">
                      <a:extLst>
                        <a:ext uri="{FF2B5EF4-FFF2-40B4-BE49-F238E27FC236}">
                          <a16:creationId xmlns:a16="http://schemas.microsoft.com/office/drawing/2014/main" id="{D22B7328-241E-2140-8933-34884569A78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868862" y="2644775"/>
                      <a:ext cx="788988" cy="252413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65" name="Group 364">
                    <a:extLst>
                      <a:ext uri="{FF2B5EF4-FFF2-40B4-BE49-F238E27FC236}">
                        <a16:creationId xmlns:a16="http://schemas.microsoft.com/office/drawing/2014/main" id="{6DEC2145-0BED-4B41-87EA-82DF147BD562}"/>
                      </a:ext>
                    </a:extLst>
                  </p:cNvPr>
                  <p:cNvGrpSpPr/>
                  <p:nvPr/>
                </p:nvGrpSpPr>
                <p:grpSpPr>
                  <a:xfrm>
                    <a:off x="8535246" y="5599167"/>
                    <a:ext cx="2449893" cy="396828"/>
                    <a:chOff x="5745163" y="3200400"/>
                    <a:chExt cx="1862138" cy="301625"/>
                  </a:xfrm>
                </p:grpSpPr>
                <p:sp>
                  <p:nvSpPr>
                    <p:cNvPr id="504" name="Rectangle 14">
                      <a:extLst>
                        <a:ext uri="{FF2B5EF4-FFF2-40B4-BE49-F238E27FC236}">
                          <a16:creationId xmlns:a16="http://schemas.microsoft.com/office/drawing/2014/main" id="{1CAD6F32-E6B1-FE45-B10B-3CE2BE352F9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45163" y="3200400"/>
                      <a:ext cx="1862138" cy="301625"/>
                    </a:xfrm>
                    <a:prstGeom prst="rect">
                      <a:avLst/>
                    </a:prstGeom>
                    <a:solidFill>
                      <a:srgbClr val="F1CB87"/>
                    </a:solidFill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05" name="Rectangle 14">
                      <a:extLst>
                        <a:ext uri="{FF2B5EF4-FFF2-40B4-BE49-F238E27FC236}">
                          <a16:creationId xmlns:a16="http://schemas.microsoft.com/office/drawing/2014/main" id="{EE246F24-E8F2-6246-B03D-091FFD70852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45163" y="3214872"/>
                      <a:ext cx="1862138" cy="0"/>
                    </a:xfrm>
                    <a:custGeom>
                      <a:avLst/>
                      <a:gdLst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3" fmla="*/ 0 w 1862138"/>
                        <a:gd name="connsiteY3" fmla="*/ 301625 h 301625"/>
                        <a:gd name="connsiteX4" fmla="*/ 0 w 1862138"/>
                        <a:gd name="connsiteY4" fmla="*/ 0 h 301625"/>
                        <a:gd name="connsiteX0" fmla="*/ 0 w 1862138"/>
                        <a:gd name="connsiteY0" fmla="*/ 301625 h 393065"/>
                        <a:gd name="connsiteX1" fmla="*/ 0 w 1862138"/>
                        <a:gd name="connsiteY1" fmla="*/ 0 h 393065"/>
                        <a:gd name="connsiteX2" fmla="*/ 1862138 w 1862138"/>
                        <a:gd name="connsiteY2" fmla="*/ 0 h 393065"/>
                        <a:gd name="connsiteX3" fmla="*/ 1862138 w 1862138"/>
                        <a:gd name="connsiteY3" fmla="*/ 301625 h 393065"/>
                        <a:gd name="connsiteX4" fmla="*/ 91440 w 1862138"/>
                        <a:gd name="connsiteY4" fmla="*/ 393065 h 393065"/>
                        <a:gd name="connsiteX0" fmla="*/ 0 w 1862138"/>
                        <a:gd name="connsiteY0" fmla="*/ 0 h 393065"/>
                        <a:gd name="connsiteX1" fmla="*/ 1862138 w 1862138"/>
                        <a:gd name="connsiteY1" fmla="*/ 0 h 393065"/>
                        <a:gd name="connsiteX2" fmla="*/ 1862138 w 1862138"/>
                        <a:gd name="connsiteY2" fmla="*/ 301625 h 393065"/>
                        <a:gd name="connsiteX3" fmla="*/ 91440 w 1862138"/>
                        <a:gd name="connsiteY3" fmla="*/ 393065 h 393065"/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0" fmla="*/ 0 w 1862138"/>
                        <a:gd name="connsiteY0" fmla="*/ 0 h 0"/>
                        <a:gd name="connsiteX1" fmla="*/ 1862138 w 1862138"/>
                        <a:gd name="connsiteY1" fmla="*/ 0 h 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862138">
                          <a:moveTo>
                            <a:pt x="0" y="0"/>
                          </a:moveTo>
                          <a:lnTo>
                            <a:pt x="1862138" y="0"/>
                          </a:lnTo>
                        </a:path>
                      </a:pathLst>
                    </a:custGeom>
                    <a:solidFill>
                      <a:srgbClr val="F1CB87"/>
                    </a:solidFill>
                    <a:ln>
                      <a:solidFill>
                        <a:srgbClr val="DCB97A"/>
                      </a:solidFill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06" name="Rectangle 14">
                      <a:extLst>
                        <a:ext uri="{FF2B5EF4-FFF2-40B4-BE49-F238E27FC236}">
                          <a16:creationId xmlns:a16="http://schemas.microsoft.com/office/drawing/2014/main" id="{47E1E728-A322-E342-8A00-DD683660472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45163" y="3247703"/>
                      <a:ext cx="1862138" cy="0"/>
                    </a:xfrm>
                    <a:custGeom>
                      <a:avLst/>
                      <a:gdLst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3" fmla="*/ 0 w 1862138"/>
                        <a:gd name="connsiteY3" fmla="*/ 301625 h 301625"/>
                        <a:gd name="connsiteX4" fmla="*/ 0 w 1862138"/>
                        <a:gd name="connsiteY4" fmla="*/ 0 h 301625"/>
                        <a:gd name="connsiteX0" fmla="*/ 0 w 1862138"/>
                        <a:gd name="connsiteY0" fmla="*/ 301625 h 393065"/>
                        <a:gd name="connsiteX1" fmla="*/ 0 w 1862138"/>
                        <a:gd name="connsiteY1" fmla="*/ 0 h 393065"/>
                        <a:gd name="connsiteX2" fmla="*/ 1862138 w 1862138"/>
                        <a:gd name="connsiteY2" fmla="*/ 0 h 393065"/>
                        <a:gd name="connsiteX3" fmla="*/ 1862138 w 1862138"/>
                        <a:gd name="connsiteY3" fmla="*/ 301625 h 393065"/>
                        <a:gd name="connsiteX4" fmla="*/ 91440 w 1862138"/>
                        <a:gd name="connsiteY4" fmla="*/ 393065 h 393065"/>
                        <a:gd name="connsiteX0" fmla="*/ 0 w 1862138"/>
                        <a:gd name="connsiteY0" fmla="*/ 0 h 393065"/>
                        <a:gd name="connsiteX1" fmla="*/ 1862138 w 1862138"/>
                        <a:gd name="connsiteY1" fmla="*/ 0 h 393065"/>
                        <a:gd name="connsiteX2" fmla="*/ 1862138 w 1862138"/>
                        <a:gd name="connsiteY2" fmla="*/ 301625 h 393065"/>
                        <a:gd name="connsiteX3" fmla="*/ 91440 w 1862138"/>
                        <a:gd name="connsiteY3" fmla="*/ 393065 h 393065"/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0" fmla="*/ 0 w 1862138"/>
                        <a:gd name="connsiteY0" fmla="*/ 0 h 0"/>
                        <a:gd name="connsiteX1" fmla="*/ 1862138 w 1862138"/>
                        <a:gd name="connsiteY1" fmla="*/ 0 h 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862138">
                          <a:moveTo>
                            <a:pt x="0" y="0"/>
                          </a:moveTo>
                          <a:lnTo>
                            <a:pt x="1862138" y="0"/>
                          </a:lnTo>
                        </a:path>
                      </a:pathLst>
                    </a:custGeom>
                    <a:solidFill>
                      <a:srgbClr val="F1CB87"/>
                    </a:solidFill>
                    <a:ln>
                      <a:solidFill>
                        <a:srgbClr val="DCB97A"/>
                      </a:solidFill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07" name="Rectangle 14">
                      <a:extLst>
                        <a:ext uri="{FF2B5EF4-FFF2-40B4-BE49-F238E27FC236}">
                          <a16:creationId xmlns:a16="http://schemas.microsoft.com/office/drawing/2014/main" id="{1B7F2D1F-D97C-E042-A9A0-313854C60EE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45163" y="3280534"/>
                      <a:ext cx="1862138" cy="0"/>
                    </a:xfrm>
                    <a:custGeom>
                      <a:avLst/>
                      <a:gdLst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3" fmla="*/ 0 w 1862138"/>
                        <a:gd name="connsiteY3" fmla="*/ 301625 h 301625"/>
                        <a:gd name="connsiteX4" fmla="*/ 0 w 1862138"/>
                        <a:gd name="connsiteY4" fmla="*/ 0 h 301625"/>
                        <a:gd name="connsiteX0" fmla="*/ 0 w 1862138"/>
                        <a:gd name="connsiteY0" fmla="*/ 301625 h 393065"/>
                        <a:gd name="connsiteX1" fmla="*/ 0 w 1862138"/>
                        <a:gd name="connsiteY1" fmla="*/ 0 h 393065"/>
                        <a:gd name="connsiteX2" fmla="*/ 1862138 w 1862138"/>
                        <a:gd name="connsiteY2" fmla="*/ 0 h 393065"/>
                        <a:gd name="connsiteX3" fmla="*/ 1862138 w 1862138"/>
                        <a:gd name="connsiteY3" fmla="*/ 301625 h 393065"/>
                        <a:gd name="connsiteX4" fmla="*/ 91440 w 1862138"/>
                        <a:gd name="connsiteY4" fmla="*/ 393065 h 393065"/>
                        <a:gd name="connsiteX0" fmla="*/ 0 w 1862138"/>
                        <a:gd name="connsiteY0" fmla="*/ 0 h 393065"/>
                        <a:gd name="connsiteX1" fmla="*/ 1862138 w 1862138"/>
                        <a:gd name="connsiteY1" fmla="*/ 0 h 393065"/>
                        <a:gd name="connsiteX2" fmla="*/ 1862138 w 1862138"/>
                        <a:gd name="connsiteY2" fmla="*/ 301625 h 393065"/>
                        <a:gd name="connsiteX3" fmla="*/ 91440 w 1862138"/>
                        <a:gd name="connsiteY3" fmla="*/ 393065 h 393065"/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0" fmla="*/ 0 w 1862138"/>
                        <a:gd name="connsiteY0" fmla="*/ 0 h 0"/>
                        <a:gd name="connsiteX1" fmla="*/ 1862138 w 1862138"/>
                        <a:gd name="connsiteY1" fmla="*/ 0 h 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862138">
                          <a:moveTo>
                            <a:pt x="0" y="0"/>
                          </a:moveTo>
                          <a:lnTo>
                            <a:pt x="1862138" y="0"/>
                          </a:lnTo>
                        </a:path>
                      </a:pathLst>
                    </a:custGeom>
                    <a:solidFill>
                      <a:srgbClr val="F1CB87"/>
                    </a:solidFill>
                    <a:ln>
                      <a:solidFill>
                        <a:srgbClr val="DCB97A"/>
                      </a:solidFill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08" name="Rectangle 14">
                      <a:extLst>
                        <a:ext uri="{FF2B5EF4-FFF2-40B4-BE49-F238E27FC236}">
                          <a16:creationId xmlns:a16="http://schemas.microsoft.com/office/drawing/2014/main" id="{172731AA-723C-3441-991E-B48B7261EC3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45163" y="3313365"/>
                      <a:ext cx="1862138" cy="0"/>
                    </a:xfrm>
                    <a:custGeom>
                      <a:avLst/>
                      <a:gdLst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3" fmla="*/ 0 w 1862138"/>
                        <a:gd name="connsiteY3" fmla="*/ 301625 h 301625"/>
                        <a:gd name="connsiteX4" fmla="*/ 0 w 1862138"/>
                        <a:gd name="connsiteY4" fmla="*/ 0 h 301625"/>
                        <a:gd name="connsiteX0" fmla="*/ 0 w 1862138"/>
                        <a:gd name="connsiteY0" fmla="*/ 301625 h 393065"/>
                        <a:gd name="connsiteX1" fmla="*/ 0 w 1862138"/>
                        <a:gd name="connsiteY1" fmla="*/ 0 h 393065"/>
                        <a:gd name="connsiteX2" fmla="*/ 1862138 w 1862138"/>
                        <a:gd name="connsiteY2" fmla="*/ 0 h 393065"/>
                        <a:gd name="connsiteX3" fmla="*/ 1862138 w 1862138"/>
                        <a:gd name="connsiteY3" fmla="*/ 301625 h 393065"/>
                        <a:gd name="connsiteX4" fmla="*/ 91440 w 1862138"/>
                        <a:gd name="connsiteY4" fmla="*/ 393065 h 393065"/>
                        <a:gd name="connsiteX0" fmla="*/ 0 w 1862138"/>
                        <a:gd name="connsiteY0" fmla="*/ 0 h 393065"/>
                        <a:gd name="connsiteX1" fmla="*/ 1862138 w 1862138"/>
                        <a:gd name="connsiteY1" fmla="*/ 0 h 393065"/>
                        <a:gd name="connsiteX2" fmla="*/ 1862138 w 1862138"/>
                        <a:gd name="connsiteY2" fmla="*/ 301625 h 393065"/>
                        <a:gd name="connsiteX3" fmla="*/ 91440 w 1862138"/>
                        <a:gd name="connsiteY3" fmla="*/ 393065 h 393065"/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0" fmla="*/ 0 w 1862138"/>
                        <a:gd name="connsiteY0" fmla="*/ 0 h 0"/>
                        <a:gd name="connsiteX1" fmla="*/ 1862138 w 1862138"/>
                        <a:gd name="connsiteY1" fmla="*/ 0 h 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862138">
                          <a:moveTo>
                            <a:pt x="0" y="0"/>
                          </a:moveTo>
                          <a:lnTo>
                            <a:pt x="1862138" y="0"/>
                          </a:lnTo>
                        </a:path>
                      </a:pathLst>
                    </a:custGeom>
                    <a:solidFill>
                      <a:srgbClr val="F1CB87"/>
                    </a:solidFill>
                    <a:ln>
                      <a:solidFill>
                        <a:srgbClr val="DCB97A"/>
                      </a:solidFill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09" name="Rectangle 14">
                      <a:extLst>
                        <a:ext uri="{FF2B5EF4-FFF2-40B4-BE49-F238E27FC236}">
                          <a16:creationId xmlns:a16="http://schemas.microsoft.com/office/drawing/2014/main" id="{C5BA5953-3BAB-1B48-BFAD-C7153499B63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45163" y="3346196"/>
                      <a:ext cx="1862138" cy="0"/>
                    </a:xfrm>
                    <a:custGeom>
                      <a:avLst/>
                      <a:gdLst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3" fmla="*/ 0 w 1862138"/>
                        <a:gd name="connsiteY3" fmla="*/ 301625 h 301625"/>
                        <a:gd name="connsiteX4" fmla="*/ 0 w 1862138"/>
                        <a:gd name="connsiteY4" fmla="*/ 0 h 301625"/>
                        <a:gd name="connsiteX0" fmla="*/ 0 w 1862138"/>
                        <a:gd name="connsiteY0" fmla="*/ 301625 h 393065"/>
                        <a:gd name="connsiteX1" fmla="*/ 0 w 1862138"/>
                        <a:gd name="connsiteY1" fmla="*/ 0 h 393065"/>
                        <a:gd name="connsiteX2" fmla="*/ 1862138 w 1862138"/>
                        <a:gd name="connsiteY2" fmla="*/ 0 h 393065"/>
                        <a:gd name="connsiteX3" fmla="*/ 1862138 w 1862138"/>
                        <a:gd name="connsiteY3" fmla="*/ 301625 h 393065"/>
                        <a:gd name="connsiteX4" fmla="*/ 91440 w 1862138"/>
                        <a:gd name="connsiteY4" fmla="*/ 393065 h 393065"/>
                        <a:gd name="connsiteX0" fmla="*/ 0 w 1862138"/>
                        <a:gd name="connsiteY0" fmla="*/ 0 h 393065"/>
                        <a:gd name="connsiteX1" fmla="*/ 1862138 w 1862138"/>
                        <a:gd name="connsiteY1" fmla="*/ 0 h 393065"/>
                        <a:gd name="connsiteX2" fmla="*/ 1862138 w 1862138"/>
                        <a:gd name="connsiteY2" fmla="*/ 301625 h 393065"/>
                        <a:gd name="connsiteX3" fmla="*/ 91440 w 1862138"/>
                        <a:gd name="connsiteY3" fmla="*/ 393065 h 393065"/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0" fmla="*/ 0 w 1862138"/>
                        <a:gd name="connsiteY0" fmla="*/ 0 h 0"/>
                        <a:gd name="connsiteX1" fmla="*/ 1862138 w 1862138"/>
                        <a:gd name="connsiteY1" fmla="*/ 0 h 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862138">
                          <a:moveTo>
                            <a:pt x="0" y="0"/>
                          </a:moveTo>
                          <a:lnTo>
                            <a:pt x="1862138" y="0"/>
                          </a:lnTo>
                        </a:path>
                      </a:pathLst>
                    </a:custGeom>
                    <a:solidFill>
                      <a:srgbClr val="F1CB87"/>
                    </a:solidFill>
                    <a:ln>
                      <a:solidFill>
                        <a:srgbClr val="DCB97A"/>
                      </a:solidFill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10" name="Rectangle 14">
                      <a:extLst>
                        <a:ext uri="{FF2B5EF4-FFF2-40B4-BE49-F238E27FC236}">
                          <a16:creationId xmlns:a16="http://schemas.microsoft.com/office/drawing/2014/main" id="{B8372992-020E-7A44-A12E-75C57C8527A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45163" y="3379027"/>
                      <a:ext cx="1862138" cy="0"/>
                    </a:xfrm>
                    <a:custGeom>
                      <a:avLst/>
                      <a:gdLst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3" fmla="*/ 0 w 1862138"/>
                        <a:gd name="connsiteY3" fmla="*/ 301625 h 301625"/>
                        <a:gd name="connsiteX4" fmla="*/ 0 w 1862138"/>
                        <a:gd name="connsiteY4" fmla="*/ 0 h 301625"/>
                        <a:gd name="connsiteX0" fmla="*/ 0 w 1862138"/>
                        <a:gd name="connsiteY0" fmla="*/ 301625 h 393065"/>
                        <a:gd name="connsiteX1" fmla="*/ 0 w 1862138"/>
                        <a:gd name="connsiteY1" fmla="*/ 0 h 393065"/>
                        <a:gd name="connsiteX2" fmla="*/ 1862138 w 1862138"/>
                        <a:gd name="connsiteY2" fmla="*/ 0 h 393065"/>
                        <a:gd name="connsiteX3" fmla="*/ 1862138 w 1862138"/>
                        <a:gd name="connsiteY3" fmla="*/ 301625 h 393065"/>
                        <a:gd name="connsiteX4" fmla="*/ 91440 w 1862138"/>
                        <a:gd name="connsiteY4" fmla="*/ 393065 h 393065"/>
                        <a:gd name="connsiteX0" fmla="*/ 0 w 1862138"/>
                        <a:gd name="connsiteY0" fmla="*/ 0 h 393065"/>
                        <a:gd name="connsiteX1" fmla="*/ 1862138 w 1862138"/>
                        <a:gd name="connsiteY1" fmla="*/ 0 h 393065"/>
                        <a:gd name="connsiteX2" fmla="*/ 1862138 w 1862138"/>
                        <a:gd name="connsiteY2" fmla="*/ 301625 h 393065"/>
                        <a:gd name="connsiteX3" fmla="*/ 91440 w 1862138"/>
                        <a:gd name="connsiteY3" fmla="*/ 393065 h 393065"/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0" fmla="*/ 0 w 1862138"/>
                        <a:gd name="connsiteY0" fmla="*/ 0 h 0"/>
                        <a:gd name="connsiteX1" fmla="*/ 1862138 w 1862138"/>
                        <a:gd name="connsiteY1" fmla="*/ 0 h 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862138">
                          <a:moveTo>
                            <a:pt x="0" y="0"/>
                          </a:moveTo>
                          <a:lnTo>
                            <a:pt x="1862138" y="0"/>
                          </a:lnTo>
                        </a:path>
                      </a:pathLst>
                    </a:custGeom>
                    <a:solidFill>
                      <a:srgbClr val="F1CB87"/>
                    </a:solidFill>
                    <a:ln>
                      <a:solidFill>
                        <a:srgbClr val="DCB97A"/>
                      </a:solidFill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11" name="Rectangle 14">
                      <a:extLst>
                        <a:ext uri="{FF2B5EF4-FFF2-40B4-BE49-F238E27FC236}">
                          <a16:creationId xmlns:a16="http://schemas.microsoft.com/office/drawing/2014/main" id="{AD08AF46-F859-8540-84F2-44A75067F2E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45163" y="3411858"/>
                      <a:ext cx="1862138" cy="0"/>
                    </a:xfrm>
                    <a:custGeom>
                      <a:avLst/>
                      <a:gdLst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3" fmla="*/ 0 w 1862138"/>
                        <a:gd name="connsiteY3" fmla="*/ 301625 h 301625"/>
                        <a:gd name="connsiteX4" fmla="*/ 0 w 1862138"/>
                        <a:gd name="connsiteY4" fmla="*/ 0 h 301625"/>
                        <a:gd name="connsiteX0" fmla="*/ 0 w 1862138"/>
                        <a:gd name="connsiteY0" fmla="*/ 301625 h 393065"/>
                        <a:gd name="connsiteX1" fmla="*/ 0 w 1862138"/>
                        <a:gd name="connsiteY1" fmla="*/ 0 h 393065"/>
                        <a:gd name="connsiteX2" fmla="*/ 1862138 w 1862138"/>
                        <a:gd name="connsiteY2" fmla="*/ 0 h 393065"/>
                        <a:gd name="connsiteX3" fmla="*/ 1862138 w 1862138"/>
                        <a:gd name="connsiteY3" fmla="*/ 301625 h 393065"/>
                        <a:gd name="connsiteX4" fmla="*/ 91440 w 1862138"/>
                        <a:gd name="connsiteY4" fmla="*/ 393065 h 393065"/>
                        <a:gd name="connsiteX0" fmla="*/ 0 w 1862138"/>
                        <a:gd name="connsiteY0" fmla="*/ 0 h 393065"/>
                        <a:gd name="connsiteX1" fmla="*/ 1862138 w 1862138"/>
                        <a:gd name="connsiteY1" fmla="*/ 0 h 393065"/>
                        <a:gd name="connsiteX2" fmla="*/ 1862138 w 1862138"/>
                        <a:gd name="connsiteY2" fmla="*/ 301625 h 393065"/>
                        <a:gd name="connsiteX3" fmla="*/ 91440 w 1862138"/>
                        <a:gd name="connsiteY3" fmla="*/ 393065 h 393065"/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0" fmla="*/ 0 w 1862138"/>
                        <a:gd name="connsiteY0" fmla="*/ 0 h 0"/>
                        <a:gd name="connsiteX1" fmla="*/ 1862138 w 1862138"/>
                        <a:gd name="connsiteY1" fmla="*/ 0 h 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862138">
                          <a:moveTo>
                            <a:pt x="0" y="0"/>
                          </a:moveTo>
                          <a:lnTo>
                            <a:pt x="1862138" y="0"/>
                          </a:lnTo>
                        </a:path>
                      </a:pathLst>
                    </a:custGeom>
                    <a:solidFill>
                      <a:srgbClr val="F1CB87"/>
                    </a:solidFill>
                    <a:ln>
                      <a:solidFill>
                        <a:srgbClr val="DCB97A"/>
                      </a:solidFill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12" name="Rectangle 14">
                      <a:extLst>
                        <a:ext uri="{FF2B5EF4-FFF2-40B4-BE49-F238E27FC236}">
                          <a16:creationId xmlns:a16="http://schemas.microsoft.com/office/drawing/2014/main" id="{A439EA87-D45E-964B-816F-1429EDBC335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45163" y="3477518"/>
                      <a:ext cx="1862138" cy="0"/>
                    </a:xfrm>
                    <a:custGeom>
                      <a:avLst/>
                      <a:gdLst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3" fmla="*/ 0 w 1862138"/>
                        <a:gd name="connsiteY3" fmla="*/ 301625 h 301625"/>
                        <a:gd name="connsiteX4" fmla="*/ 0 w 1862138"/>
                        <a:gd name="connsiteY4" fmla="*/ 0 h 301625"/>
                        <a:gd name="connsiteX0" fmla="*/ 0 w 1862138"/>
                        <a:gd name="connsiteY0" fmla="*/ 301625 h 393065"/>
                        <a:gd name="connsiteX1" fmla="*/ 0 w 1862138"/>
                        <a:gd name="connsiteY1" fmla="*/ 0 h 393065"/>
                        <a:gd name="connsiteX2" fmla="*/ 1862138 w 1862138"/>
                        <a:gd name="connsiteY2" fmla="*/ 0 h 393065"/>
                        <a:gd name="connsiteX3" fmla="*/ 1862138 w 1862138"/>
                        <a:gd name="connsiteY3" fmla="*/ 301625 h 393065"/>
                        <a:gd name="connsiteX4" fmla="*/ 91440 w 1862138"/>
                        <a:gd name="connsiteY4" fmla="*/ 393065 h 393065"/>
                        <a:gd name="connsiteX0" fmla="*/ 0 w 1862138"/>
                        <a:gd name="connsiteY0" fmla="*/ 0 h 393065"/>
                        <a:gd name="connsiteX1" fmla="*/ 1862138 w 1862138"/>
                        <a:gd name="connsiteY1" fmla="*/ 0 h 393065"/>
                        <a:gd name="connsiteX2" fmla="*/ 1862138 w 1862138"/>
                        <a:gd name="connsiteY2" fmla="*/ 301625 h 393065"/>
                        <a:gd name="connsiteX3" fmla="*/ 91440 w 1862138"/>
                        <a:gd name="connsiteY3" fmla="*/ 393065 h 393065"/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0" fmla="*/ 0 w 1862138"/>
                        <a:gd name="connsiteY0" fmla="*/ 0 h 0"/>
                        <a:gd name="connsiteX1" fmla="*/ 1862138 w 1862138"/>
                        <a:gd name="connsiteY1" fmla="*/ 0 h 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862138">
                          <a:moveTo>
                            <a:pt x="0" y="0"/>
                          </a:moveTo>
                          <a:lnTo>
                            <a:pt x="1862138" y="0"/>
                          </a:lnTo>
                        </a:path>
                      </a:pathLst>
                    </a:custGeom>
                    <a:solidFill>
                      <a:srgbClr val="F1CB87"/>
                    </a:solidFill>
                    <a:ln>
                      <a:solidFill>
                        <a:srgbClr val="DCB97A"/>
                      </a:solidFill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13" name="Rectangle 14">
                      <a:extLst>
                        <a:ext uri="{FF2B5EF4-FFF2-40B4-BE49-F238E27FC236}">
                          <a16:creationId xmlns:a16="http://schemas.microsoft.com/office/drawing/2014/main" id="{44447FA8-6B4B-AD45-B042-D5BDFDA1132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45163" y="3444689"/>
                      <a:ext cx="1862138" cy="0"/>
                    </a:xfrm>
                    <a:custGeom>
                      <a:avLst/>
                      <a:gdLst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3" fmla="*/ 0 w 1862138"/>
                        <a:gd name="connsiteY3" fmla="*/ 301625 h 301625"/>
                        <a:gd name="connsiteX4" fmla="*/ 0 w 1862138"/>
                        <a:gd name="connsiteY4" fmla="*/ 0 h 301625"/>
                        <a:gd name="connsiteX0" fmla="*/ 0 w 1862138"/>
                        <a:gd name="connsiteY0" fmla="*/ 301625 h 393065"/>
                        <a:gd name="connsiteX1" fmla="*/ 0 w 1862138"/>
                        <a:gd name="connsiteY1" fmla="*/ 0 h 393065"/>
                        <a:gd name="connsiteX2" fmla="*/ 1862138 w 1862138"/>
                        <a:gd name="connsiteY2" fmla="*/ 0 h 393065"/>
                        <a:gd name="connsiteX3" fmla="*/ 1862138 w 1862138"/>
                        <a:gd name="connsiteY3" fmla="*/ 301625 h 393065"/>
                        <a:gd name="connsiteX4" fmla="*/ 91440 w 1862138"/>
                        <a:gd name="connsiteY4" fmla="*/ 393065 h 393065"/>
                        <a:gd name="connsiteX0" fmla="*/ 0 w 1862138"/>
                        <a:gd name="connsiteY0" fmla="*/ 0 h 393065"/>
                        <a:gd name="connsiteX1" fmla="*/ 1862138 w 1862138"/>
                        <a:gd name="connsiteY1" fmla="*/ 0 h 393065"/>
                        <a:gd name="connsiteX2" fmla="*/ 1862138 w 1862138"/>
                        <a:gd name="connsiteY2" fmla="*/ 301625 h 393065"/>
                        <a:gd name="connsiteX3" fmla="*/ 91440 w 1862138"/>
                        <a:gd name="connsiteY3" fmla="*/ 393065 h 393065"/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0" fmla="*/ 0 w 1862138"/>
                        <a:gd name="connsiteY0" fmla="*/ 0 h 0"/>
                        <a:gd name="connsiteX1" fmla="*/ 1862138 w 1862138"/>
                        <a:gd name="connsiteY1" fmla="*/ 0 h 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862138">
                          <a:moveTo>
                            <a:pt x="0" y="0"/>
                          </a:moveTo>
                          <a:lnTo>
                            <a:pt x="1862138" y="0"/>
                          </a:lnTo>
                        </a:path>
                      </a:pathLst>
                    </a:custGeom>
                    <a:solidFill>
                      <a:srgbClr val="F1CB87"/>
                    </a:solidFill>
                    <a:ln>
                      <a:solidFill>
                        <a:srgbClr val="DCB97A"/>
                      </a:solidFill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514" name="Group 513">
                      <a:extLst>
                        <a:ext uri="{FF2B5EF4-FFF2-40B4-BE49-F238E27FC236}">
                          <a16:creationId xmlns:a16="http://schemas.microsoft.com/office/drawing/2014/main" id="{F3F5EC7F-6B89-4B47-984C-B958FBB2AF3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96088" y="3200400"/>
                      <a:ext cx="315913" cy="301625"/>
                      <a:chOff x="6796088" y="3200400"/>
                      <a:chExt cx="315913" cy="301625"/>
                    </a:xfrm>
                  </p:grpSpPr>
                  <p:sp>
                    <p:nvSpPr>
                      <p:cNvPr id="515" name="Rectangle 15">
                        <a:extLst>
                          <a:ext uri="{FF2B5EF4-FFF2-40B4-BE49-F238E27FC236}">
                            <a16:creationId xmlns:a16="http://schemas.microsoft.com/office/drawing/2014/main" id="{77C1F67E-BA0D-EE4F-B27C-901CF1713D5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6796088" y="3200400"/>
                        <a:ext cx="315913" cy="3016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16" name="Rectangle 16">
                        <a:extLst>
                          <a:ext uri="{FF2B5EF4-FFF2-40B4-BE49-F238E27FC236}">
                            <a16:creationId xmlns:a16="http://schemas.microsoft.com/office/drawing/2014/main" id="{FE5F405B-26BF-7B40-A979-4F53B3BB062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6827838" y="3200400"/>
                        <a:ext cx="252413" cy="30162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noFill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366" name="Group 365">
                    <a:extLst>
                      <a:ext uri="{FF2B5EF4-FFF2-40B4-BE49-F238E27FC236}">
                        <a16:creationId xmlns:a16="http://schemas.microsoft.com/office/drawing/2014/main" id="{0EA6E11D-A852-964D-B37E-27B9C4E4EB4D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8642640" y="4585968"/>
                    <a:ext cx="1038019" cy="2445718"/>
                    <a:chOff x="4868862" y="1643062"/>
                    <a:chExt cx="788988" cy="1858963"/>
                  </a:xfrm>
                </p:grpSpPr>
                <p:sp>
                  <p:nvSpPr>
                    <p:cNvPr id="495" name="Rectangle 17">
                      <a:extLst>
                        <a:ext uri="{FF2B5EF4-FFF2-40B4-BE49-F238E27FC236}">
                          <a16:creationId xmlns:a16="http://schemas.microsoft.com/office/drawing/2014/main" id="{54A7BCC2-6671-914A-A79D-1C92791A60D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868862" y="1643062"/>
                      <a:ext cx="777875" cy="1858963"/>
                    </a:xfrm>
                    <a:prstGeom prst="rect">
                      <a:avLst/>
                    </a:prstGeom>
                    <a:solidFill>
                      <a:srgbClr val="F1CB87"/>
                    </a:solidFill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6" name="Freeform 18">
                      <a:extLst>
                        <a:ext uri="{FF2B5EF4-FFF2-40B4-BE49-F238E27FC236}">
                          <a16:creationId xmlns:a16="http://schemas.microsoft.com/office/drawing/2014/main" id="{95D21F12-3149-4248-B518-5AB61E57E0E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953000" y="1719263"/>
                      <a:ext cx="617538" cy="1693863"/>
                    </a:xfrm>
                    <a:custGeom>
                      <a:avLst/>
                      <a:gdLst>
                        <a:gd name="T0" fmla="*/ 233 w 287"/>
                        <a:gd name="T1" fmla="*/ 0 h 787"/>
                        <a:gd name="T2" fmla="*/ 73 w 287"/>
                        <a:gd name="T3" fmla="*/ 0 h 787"/>
                        <a:gd name="T4" fmla="*/ 0 w 287"/>
                        <a:gd name="T5" fmla="*/ 76 h 787"/>
                        <a:gd name="T6" fmla="*/ 0 w 287"/>
                        <a:gd name="T7" fmla="*/ 715 h 787"/>
                        <a:gd name="T8" fmla="*/ 73 w 287"/>
                        <a:gd name="T9" fmla="*/ 787 h 787"/>
                        <a:gd name="T10" fmla="*/ 233 w 287"/>
                        <a:gd name="T11" fmla="*/ 787 h 787"/>
                        <a:gd name="T12" fmla="*/ 287 w 287"/>
                        <a:gd name="T13" fmla="*/ 719 h 787"/>
                        <a:gd name="T14" fmla="*/ 287 w 287"/>
                        <a:gd name="T15" fmla="*/ 70 h 787"/>
                        <a:gd name="T16" fmla="*/ 233 w 287"/>
                        <a:gd name="T17" fmla="*/ 0 h 7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87" h="787">
                          <a:moveTo>
                            <a:pt x="233" y="0"/>
                          </a:moveTo>
                          <a:cubicBezTo>
                            <a:pt x="73" y="0"/>
                            <a:pt x="73" y="0"/>
                            <a:pt x="73" y="0"/>
                          </a:cubicBezTo>
                          <a:cubicBezTo>
                            <a:pt x="72" y="41"/>
                            <a:pt x="40" y="73"/>
                            <a:pt x="0" y="76"/>
                          </a:cubicBezTo>
                          <a:cubicBezTo>
                            <a:pt x="0" y="715"/>
                            <a:pt x="0" y="715"/>
                            <a:pt x="0" y="715"/>
                          </a:cubicBezTo>
                          <a:cubicBezTo>
                            <a:pt x="39" y="718"/>
                            <a:pt x="69" y="748"/>
                            <a:pt x="73" y="787"/>
                          </a:cubicBezTo>
                          <a:cubicBezTo>
                            <a:pt x="233" y="787"/>
                            <a:pt x="233" y="787"/>
                            <a:pt x="233" y="787"/>
                          </a:cubicBezTo>
                          <a:cubicBezTo>
                            <a:pt x="236" y="755"/>
                            <a:pt x="258" y="728"/>
                            <a:pt x="287" y="719"/>
                          </a:cubicBezTo>
                          <a:cubicBezTo>
                            <a:pt x="287" y="70"/>
                            <a:pt x="287" y="70"/>
                            <a:pt x="287" y="70"/>
                          </a:cubicBezTo>
                          <a:cubicBezTo>
                            <a:pt x="257" y="60"/>
                            <a:pt x="235" y="33"/>
                            <a:pt x="233" y="0"/>
                          </a:cubicBezTo>
                          <a:close/>
                        </a:path>
                      </a:pathLst>
                    </a:custGeom>
                    <a:solidFill>
                      <a:srgbClr val="C4E99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7" name="Oval 19">
                      <a:extLst>
                        <a:ext uri="{FF2B5EF4-FFF2-40B4-BE49-F238E27FC236}">
                          <a16:creationId xmlns:a16="http://schemas.microsoft.com/office/drawing/2014/main" id="{4A0ACBD8-C7B2-D645-914D-FF4CAF0C3A6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184775" y="2030413"/>
                      <a:ext cx="153988" cy="152400"/>
                    </a:xfrm>
                    <a:prstGeom prst="ellipse">
                      <a:avLst/>
                    </a:prstGeom>
                    <a:solidFill>
                      <a:srgbClr val="F1CB87"/>
                    </a:solidFill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8" name="Oval 20">
                      <a:extLst>
                        <a:ext uri="{FF2B5EF4-FFF2-40B4-BE49-F238E27FC236}">
                          <a16:creationId xmlns:a16="http://schemas.microsoft.com/office/drawing/2014/main" id="{F2946C8B-C56B-1045-B768-3D613A50639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184775" y="2952750"/>
                      <a:ext cx="153988" cy="152400"/>
                    </a:xfrm>
                    <a:prstGeom prst="ellipse">
                      <a:avLst/>
                    </a:prstGeom>
                    <a:solidFill>
                      <a:srgbClr val="F1CB87"/>
                    </a:solidFill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9" name="Oval 21">
                      <a:extLst>
                        <a:ext uri="{FF2B5EF4-FFF2-40B4-BE49-F238E27FC236}">
                          <a16:creationId xmlns:a16="http://schemas.microsoft.com/office/drawing/2014/main" id="{CBB1B302-F46B-B84D-AD86-1456DCBBF56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032375" y="2371725"/>
                      <a:ext cx="458788" cy="363538"/>
                    </a:xfrm>
                    <a:prstGeom prst="ellipse">
                      <a:avLst/>
                    </a:prstGeom>
                    <a:solidFill>
                      <a:srgbClr val="F1CB87"/>
                    </a:solidFill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00" name="Rectangle 22">
                      <a:extLst>
                        <a:ext uri="{FF2B5EF4-FFF2-40B4-BE49-F238E27FC236}">
                          <a16:creationId xmlns:a16="http://schemas.microsoft.com/office/drawing/2014/main" id="{62E59309-5666-6246-BEF2-B60B75D1053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868862" y="2613025"/>
                      <a:ext cx="788988" cy="315913"/>
                    </a:xfrm>
                    <a:prstGeom prst="rect">
                      <a:avLst/>
                    </a:prstGeom>
                    <a:solidFill>
                      <a:srgbClr val="F1EEE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01" name="Rectangle 23">
                      <a:extLst>
                        <a:ext uri="{FF2B5EF4-FFF2-40B4-BE49-F238E27FC236}">
                          <a16:creationId xmlns:a16="http://schemas.microsoft.com/office/drawing/2014/main" id="{857B2A89-AA4D-3844-AFC3-536C61D8ECE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868862" y="2644775"/>
                      <a:ext cx="788988" cy="252413"/>
                    </a:xfrm>
                    <a:prstGeom prst="rect">
                      <a:avLst/>
                    </a:prstGeom>
                    <a:solidFill>
                      <a:srgbClr val="CECEC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02" name="Rectangle 24">
                      <a:extLst>
                        <a:ext uri="{FF2B5EF4-FFF2-40B4-BE49-F238E27FC236}">
                          <a16:creationId xmlns:a16="http://schemas.microsoft.com/office/drawing/2014/main" id="{02FBE7FD-E0B1-B04A-8DE5-B9CD83F774E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868862" y="2613025"/>
                      <a:ext cx="788988" cy="3159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03" name="Rectangle 25">
                      <a:extLst>
                        <a:ext uri="{FF2B5EF4-FFF2-40B4-BE49-F238E27FC236}">
                          <a16:creationId xmlns:a16="http://schemas.microsoft.com/office/drawing/2014/main" id="{3A060280-C97E-DB4E-BD85-C53D329D331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868862" y="2644775"/>
                      <a:ext cx="788988" cy="252413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67" name="Group 366">
                    <a:extLst>
                      <a:ext uri="{FF2B5EF4-FFF2-40B4-BE49-F238E27FC236}">
                        <a16:creationId xmlns:a16="http://schemas.microsoft.com/office/drawing/2014/main" id="{AC13E4BD-7CEA-A748-83B3-1A97820D4613}"/>
                      </a:ext>
                    </a:extLst>
                  </p:cNvPr>
                  <p:cNvGrpSpPr/>
                  <p:nvPr/>
                </p:nvGrpSpPr>
                <p:grpSpPr>
                  <a:xfrm>
                    <a:off x="7293022" y="4784673"/>
                    <a:ext cx="2449893" cy="396828"/>
                    <a:chOff x="5745163" y="3200400"/>
                    <a:chExt cx="1862138" cy="301625"/>
                  </a:xfrm>
                </p:grpSpPr>
                <p:sp>
                  <p:nvSpPr>
                    <p:cNvPr id="482" name="Rectangle 14">
                      <a:extLst>
                        <a:ext uri="{FF2B5EF4-FFF2-40B4-BE49-F238E27FC236}">
                          <a16:creationId xmlns:a16="http://schemas.microsoft.com/office/drawing/2014/main" id="{2E5EF2B5-08BE-E54B-B497-94581E769E5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45163" y="3200400"/>
                      <a:ext cx="1862138" cy="301625"/>
                    </a:xfrm>
                    <a:prstGeom prst="rect">
                      <a:avLst/>
                    </a:prstGeom>
                    <a:solidFill>
                      <a:srgbClr val="F1CB87"/>
                    </a:solidFill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3" name="Rectangle 14">
                      <a:extLst>
                        <a:ext uri="{FF2B5EF4-FFF2-40B4-BE49-F238E27FC236}">
                          <a16:creationId xmlns:a16="http://schemas.microsoft.com/office/drawing/2014/main" id="{D65D41F4-ADB5-A74C-A7A9-5AC4C02A790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45163" y="3214872"/>
                      <a:ext cx="1862138" cy="0"/>
                    </a:xfrm>
                    <a:custGeom>
                      <a:avLst/>
                      <a:gdLst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3" fmla="*/ 0 w 1862138"/>
                        <a:gd name="connsiteY3" fmla="*/ 301625 h 301625"/>
                        <a:gd name="connsiteX4" fmla="*/ 0 w 1862138"/>
                        <a:gd name="connsiteY4" fmla="*/ 0 h 301625"/>
                        <a:gd name="connsiteX0" fmla="*/ 0 w 1862138"/>
                        <a:gd name="connsiteY0" fmla="*/ 301625 h 393065"/>
                        <a:gd name="connsiteX1" fmla="*/ 0 w 1862138"/>
                        <a:gd name="connsiteY1" fmla="*/ 0 h 393065"/>
                        <a:gd name="connsiteX2" fmla="*/ 1862138 w 1862138"/>
                        <a:gd name="connsiteY2" fmla="*/ 0 h 393065"/>
                        <a:gd name="connsiteX3" fmla="*/ 1862138 w 1862138"/>
                        <a:gd name="connsiteY3" fmla="*/ 301625 h 393065"/>
                        <a:gd name="connsiteX4" fmla="*/ 91440 w 1862138"/>
                        <a:gd name="connsiteY4" fmla="*/ 393065 h 393065"/>
                        <a:gd name="connsiteX0" fmla="*/ 0 w 1862138"/>
                        <a:gd name="connsiteY0" fmla="*/ 0 h 393065"/>
                        <a:gd name="connsiteX1" fmla="*/ 1862138 w 1862138"/>
                        <a:gd name="connsiteY1" fmla="*/ 0 h 393065"/>
                        <a:gd name="connsiteX2" fmla="*/ 1862138 w 1862138"/>
                        <a:gd name="connsiteY2" fmla="*/ 301625 h 393065"/>
                        <a:gd name="connsiteX3" fmla="*/ 91440 w 1862138"/>
                        <a:gd name="connsiteY3" fmla="*/ 393065 h 393065"/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0" fmla="*/ 0 w 1862138"/>
                        <a:gd name="connsiteY0" fmla="*/ 0 h 0"/>
                        <a:gd name="connsiteX1" fmla="*/ 1862138 w 1862138"/>
                        <a:gd name="connsiteY1" fmla="*/ 0 h 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862138">
                          <a:moveTo>
                            <a:pt x="0" y="0"/>
                          </a:moveTo>
                          <a:lnTo>
                            <a:pt x="1862138" y="0"/>
                          </a:lnTo>
                        </a:path>
                      </a:pathLst>
                    </a:custGeom>
                    <a:solidFill>
                      <a:srgbClr val="F1CB87"/>
                    </a:solidFill>
                    <a:ln>
                      <a:solidFill>
                        <a:srgbClr val="DCB97A"/>
                      </a:solidFill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4" name="Rectangle 14">
                      <a:extLst>
                        <a:ext uri="{FF2B5EF4-FFF2-40B4-BE49-F238E27FC236}">
                          <a16:creationId xmlns:a16="http://schemas.microsoft.com/office/drawing/2014/main" id="{0B1CBBB7-A2B0-854D-B742-D1C7DAB95A3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45163" y="3247703"/>
                      <a:ext cx="1862138" cy="0"/>
                    </a:xfrm>
                    <a:custGeom>
                      <a:avLst/>
                      <a:gdLst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3" fmla="*/ 0 w 1862138"/>
                        <a:gd name="connsiteY3" fmla="*/ 301625 h 301625"/>
                        <a:gd name="connsiteX4" fmla="*/ 0 w 1862138"/>
                        <a:gd name="connsiteY4" fmla="*/ 0 h 301625"/>
                        <a:gd name="connsiteX0" fmla="*/ 0 w 1862138"/>
                        <a:gd name="connsiteY0" fmla="*/ 301625 h 393065"/>
                        <a:gd name="connsiteX1" fmla="*/ 0 w 1862138"/>
                        <a:gd name="connsiteY1" fmla="*/ 0 h 393065"/>
                        <a:gd name="connsiteX2" fmla="*/ 1862138 w 1862138"/>
                        <a:gd name="connsiteY2" fmla="*/ 0 h 393065"/>
                        <a:gd name="connsiteX3" fmla="*/ 1862138 w 1862138"/>
                        <a:gd name="connsiteY3" fmla="*/ 301625 h 393065"/>
                        <a:gd name="connsiteX4" fmla="*/ 91440 w 1862138"/>
                        <a:gd name="connsiteY4" fmla="*/ 393065 h 393065"/>
                        <a:gd name="connsiteX0" fmla="*/ 0 w 1862138"/>
                        <a:gd name="connsiteY0" fmla="*/ 0 h 393065"/>
                        <a:gd name="connsiteX1" fmla="*/ 1862138 w 1862138"/>
                        <a:gd name="connsiteY1" fmla="*/ 0 h 393065"/>
                        <a:gd name="connsiteX2" fmla="*/ 1862138 w 1862138"/>
                        <a:gd name="connsiteY2" fmla="*/ 301625 h 393065"/>
                        <a:gd name="connsiteX3" fmla="*/ 91440 w 1862138"/>
                        <a:gd name="connsiteY3" fmla="*/ 393065 h 393065"/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0" fmla="*/ 0 w 1862138"/>
                        <a:gd name="connsiteY0" fmla="*/ 0 h 0"/>
                        <a:gd name="connsiteX1" fmla="*/ 1862138 w 1862138"/>
                        <a:gd name="connsiteY1" fmla="*/ 0 h 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862138">
                          <a:moveTo>
                            <a:pt x="0" y="0"/>
                          </a:moveTo>
                          <a:lnTo>
                            <a:pt x="1862138" y="0"/>
                          </a:lnTo>
                        </a:path>
                      </a:pathLst>
                    </a:custGeom>
                    <a:solidFill>
                      <a:srgbClr val="F1CB87"/>
                    </a:solidFill>
                    <a:ln>
                      <a:solidFill>
                        <a:srgbClr val="DCB97A"/>
                      </a:solidFill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5" name="Rectangle 14">
                      <a:extLst>
                        <a:ext uri="{FF2B5EF4-FFF2-40B4-BE49-F238E27FC236}">
                          <a16:creationId xmlns:a16="http://schemas.microsoft.com/office/drawing/2014/main" id="{48274B72-DEFD-9C41-82E2-C63248F7F22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45163" y="3280534"/>
                      <a:ext cx="1862138" cy="0"/>
                    </a:xfrm>
                    <a:custGeom>
                      <a:avLst/>
                      <a:gdLst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3" fmla="*/ 0 w 1862138"/>
                        <a:gd name="connsiteY3" fmla="*/ 301625 h 301625"/>
                        <a:gd name="connsiteX4" fmla="*/ 0 w 1862138"/>
                        <a:gd name="connsiteY4" fmla="*/ 0 h 301625"/>
                        <a:gd name="connsiteX0" fmla="*/ 0 w 1862138"/>
                        <a:gd name="connsiteY0" fmla="*/ 301625 h 393065"/>
                        <a:gd name="connsiteX1" fmla="*/ 0 w 1862138"/>
                        <a:gd name="connsiteY1" fmla="*/ 0 h 393065"/>
                        <a:gd name="connsiteX2" fmla="*/ 1862138 w 1862138"/>
                        <a:gd name="connsiteY2" fmla="*/ 0 h 393065"/>
                        <a:gd name="connsiteX3" fmla="*/ 1862138 w 1862138"/>
                        <a:gd name="connsiteY3" fmla="*/ 301625 h 393065"/>
                        <a:gd name="connsiteX4" fmla="*/ 91440 w 1862138"/>
                        <a:gd name="connsiteY4" fmla="*/ 393065 h 393065"/>
                        <a:gd name="connsiteX0" fmla="*/ 0 w 1862138"/>
                        <a:gd name="connsiteY0" fmla="*/ 0 h 393065"/>
                        <a:gd name="connsiteX1" fmla="*/ 1862138 w 1862138"/>
                        <a:gd name="connsiteY1" fmla="*/ 0 h 393065"/>
                        <a:gd name="connsiteX2" fmla="*/ 1862138 w 1862138"/>
                        <a:gd name="connsiteY2" fmla="*/ 301625 h 393065"/>
                        <a:gd name="connsiteX3" fmla="*/ 91440 w 1862138"/>
                        <a:gd name="connsiteY3" fmla="*/ 393065 h 393065"/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0" fmla="*/ 0 w 1862138"/>
                        <a:gd name="connsiteY0" fmla="*/ 0 h 0"/>
                        <a:gd name="connsiteX1" fmla="*/ 1862138 w 1862138"/>
                        <a:gd name="connsiteY1" fmla="*/ 0 h 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862138">
                          <a:moveTo>
                            <a:pt x="0" y="0"/>
                          </a:moveTo>
                          <a:lnTo>
                            <a:pt x="1862138" y="0"/>
                          </a:lnTo>
                        </a:path>
                      </a:pathLst>
                    </a:custGeom>
                    <a:solidFill>
                      <a:srgbClr val="F1CB87"/>
                    </a:solidFill>
                    <a:ln>
                      <a:solidFill>
                        <a:srgbClr val="DCB97A"/>
                      </a:solidFill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6" name="Rectangle 14">
                      <a:extLst>
                        <a:ext uri="{FF2B5EF4-FFF2-40B4-BE49-F238E27FC236}">
                          <a16:creationId xmlns:a16="http://schemas.microsoft.com/office/drawing/2014/main" id="{8A493FD4-026C-B24D-AAB5-0D949C2F58D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45163" y="3313365"/>
                      <a:ext cx="1862138" cy="0"/>
                    </a:xfrm>
                    <a:custGeom>
                      <a:avLst/>
                      <a:gdLst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3" fmla="*/ 0 w 1862138"/>
                        <a:gd name="connsiteY3" fmla="*/ 301625 h 301625"/>
                        <a:gd name="connsiteX4" fmla="*/ 0 w 1862138"/>
                        <a:gd name="connsiteY4" fmla="*/ 0 h 301625"/>
                        <a:gd name="connsiteX0" fmla="*/ 0 w 1862138"/>
                        <a:gd name="connsiteY0" fmla="*/ 301625 h 393065"/>
                        <a:gd name="connsiteX1" fmla="*/ 0 w 1862138"/>
                        <a:gd name="connsiteY1" fmla="*/ 0 h 393065"/>
                        <a:gd name="connsiteX2" fmla="*/ 1862138 w 1862138"/>
                        <a:gd name="connsiteY2" fmla="*/ 0 h 393065"/>
                        <a:gd name="connsiteX3" fmla="*/ 1862138 w 1862138"/>
                        <a:gd name="connsiteY3" fmla="*/ 301625 h 393065"/>
                        <a:gd name="connsiteX4" fmla="*/ 91440 w 1862138"/>
                        <a:gd name="connsiteY4" fmla="*/ 393065 h 393065"/>
                        <a:gd name="connsiteX0" fmla="*/ 0 w 1862138"/>
                        <a:gd name="connsiteY0" fmla="*/ 0 h 393065"/>
                        <a:gd name="connsiteX1" fmla="*/ 1862138 w 1862138"/>
                        <a:gd name="connsiteY1" fmla="*/ 0 h 393065"/>
                        <a:gd name="connsiteX2" fmla="*/ 1862138 w 1862138"/>
                        <a:gd name="connsiteY2" fmla="*/ 301625 h 393065"/>
                        <a:gd name="connsiteX3" fmla="*/ 91440 w 1862138"/>
                        <a:gd name="connsiteY3" fmla="*/ 393065 h 393065"/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0" fmla="*/ 0 w 1862138"/>
                        <a:gd name="connsiteY0" fmla="*/ 0 h 0"/>
                        <a:gd name="connsiteX1" fmla="*/ 1862138 w 1862138"/>
                        <a:gd name="connsiteY1" fmla="*/ 0 h 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862138">
                          <a:moveTo>
                            <a:pt x="0" y="0"/>
                          </a:moveTo>
                          <a:lnTo>
                            <a:pt x="1862138" y="0"/>
                          </a:lnTo>
                        </a:path>
                      </a:pathLst>
                    </a:custGeom>
                    <a:solidFill>
                      <a:srgbClr val="F1CB87"/>
                    </a:solidFill>
                    <a:ln>
                      <a:solidFill>
                        <a:srgbClr val="DCB97A"/>
                      </a:solidFill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7" name="Rectangle 14">
                      <a:extLst>
                        <a:ext uri="{FF2B5EF4-FFF2-40B4-BE49-F238E27FC236}">
                          <a16:creationId xmlns:a16="http://schemas.microsoft.com/office/drawing/2014/main" id="{071CFA51-2DE8-864F-985A-173D4957418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45163" y="3346196"/>
                      <a:ext cx="1862138" cy="0"/>
                    </a:xfrm>
                    <a:custGeom>
                      <a:avLst/>
                      <a:gdLst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3" fmla="*/ 0 w 1862138"/>
                        <a:gd name="connsiteY3" fmla="*/ 301625 h 301625"/>
                        <a:gd name="connsiteX4" fmla="*/ 0 w 1862138"/>
                        <a:gd name="connsiteY4" fmla="*/ 0 h 301625"/>
                        <a:gd name="connsiteX0" fmla="*/ 0 w 1862138"/>
                        <a:gd name="connsiteY0" fmla="*/ 301625 h 393065"/>
                        <a:gd name="connsiteX1" fmla="*/ 0 w 1862138"/>
                        <a:gd name="connsiteY1" fmla="*/ 0 h 393065"/>
                        <a:gd name="connsiteX2" fmla="*/ 1862138 w 1862138"/>
                        <a:gd name="connsiteY2" fmla="*/ 0 h 393065"/>
                        <a:gd name="connsiteX3" fmla="*/ 1862138 w 1862138"/>
                        <a:gd name="connsiteY3" fmla="*/ 301625 h 393065"/>
                        <a:gd name="connsiteX4" fmla="*/ 91440 w 1862138"/>
                        <a:gd name="connsiteY4" fmla="*/ 393065 h 393065"/>
                        <a:gd name="connsiteX0" fmla="*/ 0 w 1862138"/>
                        <a:gd name="connsiteY0" fmla="*/ 0 h 393065"/>
                        <a:gd name="connsiteX1" fmla="*/ 1862138 w 1862138"/>
                        <a:gd name="connsiteY1" fmla="*/ 0 h 393065"/>
                        <a:gd name="connsiteX2" fmla="*/ 1862138 w 1862138"/>
                        <a:gd name="connsiteY2" fmla="*/ 301625 h 393065"/>
                        <a:gd name="connsiteX3" fmla="*/ 91440 w 1862138"/>
                        <a:gd name="connsiteY3" fmla="*/ 393065 h 393065"/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0" fmla="*/ 0 w 1862138"/>
                        <a:gd name="connsiteY0" fmla="*/ 0 h 0"/>
                        <a:gd name="connsiteX1" fmla="*/ 1862138 w 1862138"/>
                        <a:gd name="connsiteY1" fmla="*/ 0 h 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862138">
                          <a:moveTo>
                            <a:pt x="0" y="0"/>
                          </a:moveTo>
                          <a:lnTo>
                            <a:pt x="1862138" y="0"/>
                          </a:lnTo>
                        </a:path>
                      </a:pathLst>
                    </a:custGeom>
                    <a:solidFill>
                      <a:srgbClr val="F1CB87"/>
                    </a:solidFill>
                    <a:ln>
                      <a:solidFill>
                        <a:srgbClr val="DCB97A"/>
                      </a:solidFill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8" name="Rectangle 14">
                      <a:extLst>
                        <a:ext uri="{FF2B5EF4-FFF2-40B4-BE49-F238E27FC236}">
                          <a16:creationId xmlns:a16="http://schemas.microsoft.com/office/drawing/2014/main" id="{D609653C-3D23-2B4F-9537-2CDA436EF3B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45163" y="3379027"/>
                      <a:ext cx="1862138" cy="0"/>
                    </a:xfrm>
                    <a:custGeom>
                      <a:avLst/>
                      <a:gdLst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3" fmla="*/ 0 w 1862138"/>
                        <a:gd name="connsiteY3" fmla="*/ 301625 h 301625"/>
                        <a:gd name="connsiteX4" fmla="*/ 0 w 1862138"/>
                        <a:gd name="connsiteY4" fmla="*/ 0 h 301625"/>
                        <a:gd name="connsiteX0" fmla="*/ 0 w 1862138"/>
                        <a:gd name="connsiteY0" fmla="*/ 301625 h 393065"/>
                        <a:gd name="connsiteX1" fmla="*/ 0 w 1862138"/>
                        <a:gd name="connsiteY1" fmla="*/ 0 h 393065"/>
                        <a:gd name="connsiteX2" fmla="*/ 1862138 w 1862138"/>
                        <a:gd name="connsiteY2" fmla="*/ 0 h 393065"/>
                        <a:gd name="connsiteX3" fmla="*/ 1862138 w 1862138"/>
                        <a:gd name="connsiteY3" fmla="*/ 301625 h 393065"/>
                        <a:gd name="connsiteX4" fmla="*/ 91440 w 1862138"/>
                        <a:gd name="connsiteY4" fmla="*/ 393065 h 393065"/>
                        <a:gd name="connsiteX0" fmla="*/ 0 w 1862138"/>
                        <a:gd name="connsiteY0" fmla="*/ 0 h 393065"/>
                        <a:gd name="connsiteX1" fmla="*/ 1862138 w 1862138"/>
                        <a:gd name="connsiteY1" fmla="*/ 0 h 393065"/>
                        <a:gd name="connsiteX2" fmla="*/ 1862138 w 1862138"/>
                        <a:gd name="connsiteY2" fmla="*/ 301625 h 393065"/>
                        <a:gd name="connsiteX3" fmla="*/ 91440 w 1862138"/>
                        <a:gd name="connsiteY3" fmla="*/ 393065 h 393065"/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0" fmla="*/ 0 w 1862138"/>
                        <a:gd name="connsiteY0" fmla="*/ 0 h 0"/>
                        <a:gd name="connsiteX1" fmla="*/ 1862138 w 1862138"/>
                        <a:gd name="connsiteY1" fmla="*/ 0 h 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862138">
                          <a:moveTo>
                            <a:pt x="0" y="0"/>
                          </a:moveTo>
                          <a:lnTo>
                            <a:pt x="1862138" y="0"/>
                          </a:lnTo>
                        </a:path>
                      </a:pathLst>
                    </a:custGeom>
                    <a:solidFill>
                      <a:srgbClr val="F1CB87"/>
                    </a:solidFill>
                    <a:ln>
                      <a:solidFill>
                        <a:srgbClr val="DCB97A"/>
                      </a:solidFill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9" name="Rectangle 14">
                      <a:extLst>
                        <a:ext uri="{FF2B5EF4-FFF2-40B4-BE49-F238E27FC236}">
                          <a16:creationId xmlns:a16="http://schemas.microsoft.com/office/drawing/2014/main" id="{53D2E869-13A0-3B41-83C8-F9BB02D5A17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45163" y="3411858"/>
                      <a:ext cx="1862138" cy="0"/>
                    </a:xfrm>
                    <a:custGeom>
                      <a:avLst/>
                      <a:gdLst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3" fmla="*/ 0 w 1862138"/>
                        <a:gd name="connsiteY3" fmla="*/ 301625 h 301625"/>
                        <a:gd name="connsiteX4" fmla="*/ 0 w 1862138"/>
                        <a:gd name="connsiteY4" fmla="*/ 0 h 301625"/>
                        <a:gd name="connsiteX0" fmla="*/ 0 w 1862138"/>
                        <a:gd name="connsiteY0" fmla="*/ 301625 h 393065"/>
                        <a:gd name="connsiteX1" fmla="*/ 0 w 1862138"/>
                        <a:gd name="connsiteY1" fmla="*/ 0 h 393065"/>
                        <a:gd name="connsiteX2" fmla="*/ 1862138 w 1862138"/>
                        <a:gd name="connsiteY2" fmla="*/ 0 h 393065"/>
                        <a:gd name="connsiteX3" fmla="*/ 1862138 w 1862138"/>
                        <a:gd name="connsiteY3" fmla="*/ 301625 h 393065"/>
                        <a:gd name="connsiteX4" fmla="*/ 91440 w 1862138"/>
                        <a:gd name="connsiteY4" fmla="*/ 393065 h 393065"/>
                        <a:gd name="connsiteX0" fmla="*/ 0 w 1862138"/>
                        <a:gd name="connsiteY0" fmla="*/ 0 h 393065"/>
                        <a:gd name="connsiteX1" fmla="*/ 1862138 w 1862138"/>
                        <a:gd name="connsiteY1" fmla="*/ 0 h 393065"/>
                        <a:gd name="connsiteX2" fmla="*/ 1862138 w 1862138"/>
                        <a:gd name="connsiteY2" fmla="*/ 301625 h 393065"/>
                        <a:gd name="connsiteX3" fmla="*/ 91440 w 1862138"/>
                        <a:gd name="connsiteY3" fmla="*/ 393065 h 393065"/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0" fmla="*/ 0 w 1862138"/>
                        <a:gd name="connsiteY0" fmla="*/ 0 h 0"/>
                        <a:gd name="connsiteX1" fmla="*/ 1862138 w 1862138"/>
                        <a:gd name="connsiteY1" fmla="*/ 0 h 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862138">
                          <a:moveTo>
                            <a:pt x="0" y="0"/>
                          </a:moveTo>
                          <a:lnTo>
                            <a:pt x="1862138" y="0"/>
                          </a:lnTo>
                        </a:path>
                      </a:pathLst>
                    </a:custGeom>
                    <a:solidFill>
                      <a:srgbClr val="F1CB87"/>
                    </a:solidFill>
                    <a:ln>
                      <a:solidFill>
                        <a:srgbClr val="DCB97A"/>
                      </a:solidFill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0" name="Rectangle 14">
                      <a:extLst>
                        <a:ext uri="{FF2B5EF4-FFF2-40B4-BE49-F238E27FC236}">
                          <a16:creationId xmlns:a16="http://schemas.microsoft.com/office/drawing/2014/main" id="{733F5DBC-BCCD-CC42-8AFB-47F134EC5A0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45163" y="3477518"/>
                      <a:ext cx="1862138" cy="0"/>
                    </a:xfrm>
                    <a:custGeom>
                      <a:avLst/>
                      <a:gdLst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3" fmla="*/ 0 w 1862138"/>
                        <a:gd name="connsiteY3" fmla="*/ 301625 h 301625"/>
                        <a:gd name="connsiteX4" fmla="*/ 0 w 1862138"/>
                        <a:gd name="connsiteY4" fmla="*/ 0 h 301625"/>
                        <a:gd name="connsiteX0" fmla="*/ 0 w 1862138"/>
                        <a:gd name="connsiteY0" fmla="*/ 301625 h 393065"/>
                        <a:gd name="connsiteX1" fmla="*/ 0 w 1862138"/>
                        <a:gd name="connsiteY1" fmla="*/ 0 h 393065"/>
                        <a:gd name="connsiteX2" fmla="*/ 1862138 w 1862138"/>
                        <a:gd name="connsiteY2" fmla="*/ 0 h 393065"/>
                        <a:gd name="connsiteX3" fmla="*/ 1862138 w 1862138"/>
                        <a:gd name="connsiteY3" fmla="*/ 301625 h 393065"/>
                        <a:gd name="connsiteX4" fmla="*/ 91440 w 1862138"/>
                        <a:gd name="connsiteY4" fmla="*/ 393065 h 393065"/>
                        <a:gd name="connsiteX0" fmla="*/ 0 w 1862138"/>
                        <a:gd name="connsiteY0" fmla="*/ 0 h 393065"/>
                        <a:gd name="connsiteX1" fmla="*/ 1862138 w 1862138"/>
                        <a:gd name="connsiteY1" fmla="*/ 0 h 393065"/>
                        <a:gd name="connsiteX2" fmla="*/ 1862138 w 1862138"/>
                        <a:gd name="connsiteY2" fmla="*/ 301625 h 393065"/>
                        <a:gd name="connsiteX3" fmla="*/ 91440 w 1862138"/>
                        <a:gd name="connsiteY3" fmla="*/ 393065 h 393065"/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0" fmla="*/ 0 w 1862138"/>
                        <a:gd name="connsiteY0" fmla="*/ 0 h 0"/>
                        <a:gd name="connsiteX1" fmla="*/ 1862138 w 1862138"/>
                        <a:gd name="connsiteY1" fmla="*/ 0 h 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862138">
                          <a:moveTo>
                            <a:pt x="0" y="0"/>
                          </a:moveTo>
                          <a:lnTo>
                            <a:pt x="1862138" y="0"/>
                          </a:lnTo>
                        </a:path>
                      </a:pathLst>
                    </a:custGeom>
                    <a:solidFill>
                      <a:srgbClr val="F1CB87"/>
                    </a:solidFill>
                    <a:ln>
                      <a:solidFill>
                        <a:srgbClr val="DCB97A"/>
                      </a:solidFill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1" name="Rectangle 14">
                      <a:extLst>
                        <a:ext uri="{FF2B5EF4-FFF2-40B4-BE49-F238E27FC236}">
                          <a16:creationId xmlns:a16="http://schemas.microsoft.com/office/drawing/2014/main" id="{AC0CB33C-BA86-8043-8385-E994DEFD4FD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45163" y="3444689"/>
                      <a:ext cx="1862138" cy="0"/>
                    </a:xfrm>
                    <a:custGeom>
                      <a:avLst/>
                      <a:gdLst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3" fmla="*/ 0 w 1862138"/>
                        <a:gd name="connsiteY3" fmla="*/ 301625 h 301625"/>
                        <a:gd name="connsiteX4" fmla="*/ 0 w 1862138"/>
                        <a:gd name="connsiteY4" fmla="*/ 0 h 301625"/>
                        <a:gd name="connsiteX0" fmla="*/ 0 w 1862138"/>
                        <a:gd name="connsiteY0" fmla="*/ 301625 h 393065"/>
                        <a:gd name="connsiteX1" fmla="*/ 0 w 1862138"/>
                        <a:gd name="connsiteY1" fmla="*/ 0 h 393065"/>
                        <a:gd name="connsiteX2" fmla="*/ 1862138 w 1862138"/>
                        <a:gd name="connsiteY2" fmla="*/ 0 h 393065"/>
                        <a:gd name="connsiteX3" fmla="*/ 1862138 w 1862138"/>
                        <a:gd name="connsiteY3" fmla="*/ 301625 h 393065"/>
                        <a:gd name="connsiteX4" fmla="*/ 91440 w 1862138"/>
                        <a:gd name="connsiteY4" fmla="*/ 393065 h 393065"/>
                        <a:gd name="connsiteX0" fmla="*/ 0 w 1862138"/>
                        <a:gd name="connsiteY0" fmla="*/ 0 h 393065"/>
                        <a:gd name="connsiteX1" fmla="*/ 1862138 w 1862138"/>
                        <a:gd name="connsiteY1" fmla="*/ 0 h 393065"/>
                        <a:gd name="connsiteX2" fmla="*/ 1862138 w 1862138"/>
                        <a:gd name="connsiteY2" fmla="*/ 301625 h 393065"/>
                        <a:gd name="connsiteX3" fmla="*/ 91440 w 1862138"/>
                        <a:gd name="connsiteY3" fmla="*/ 393065 h 393065"/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0" fmla="*/ 0 w 1862138"/>
                        <a:gd name="connsiteY0" fmla="*/ 0 h 0"/>
                        <a:gd name="connsiteX1" fmla="*/ 1862138 w 1862138"/>
                        <a:gd name="connsiteY1" fmla="*/ 0 h 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862138">
                          <a:moveTo>
                            <a:pt x="0" y="0"/>
                          </a:moveTo>
                          <a:lnTo>
                            <a:pt x="1862138" y="0"/>
                          </a:lnTo>
                        </a:path>
                      </a:pathLst>
                    </a:custGeom>
                    <a:solidFill>
                      <a:srgbClr val="F1CB87"/>
                    </a:solidFill>
                    <a:ln>
                      <a:solidFill>
                        <a:srgbClr val="DCB97A"/>
                      </a:solidFill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492" name="Group 491">
                      <a:extLst>
                        <a:ext uri="{FF2B5EF4-FFF2-40B4-BE49-F238E27FC236}">
                          <a16:creationId xmlns:a16="http://schemas.microsoft.com/office/drawing/2014/main" id="{E1DC038A-5B96-AB46-9F6B-12B8067452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96088" y="3200400"/>
                      <a:ext cx="315913" cy="301625"/>
                      <a:chOff x="6796088" y="3200400"/>
                      <a:chExt cx="315913" cy="301625"/>
                    </a:xfrm>
                  </p:grpSpPr>
                  <p:sp>
                    <p:nvSpPr>
                      <p:cNvPr id="493" name="Rectangle 15">
                        <a:extLst>
                          <a:ext uri="{FF2B5EF4-FFF2-40B4-BE49-F238E27FC236}">
                            <a16:creationId xmlns:a16="http://schemas.microsoft.com/office/drawing/2014/main" id="{D33CC2F3-BEC5-0C42-9977-92836FAA090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6796088" y="3200400"/>
                        <a:ext cx="315913" cy="3016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94" name="Rectangle 16">
                        <a:extLst>
                          <a:ext uri="{FF2B5EF4-FFF2-40B4-BE49-F238E27FC236}">
                            <a16:creationId xmlns:a16="http://schemas.microsoft.com/office/drawing/2014/main" id="{E5539C66-964E-2B4C-B01E-DAD6E713A8F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6827838" y="3200400"/>
                        <a:ext cx="252413" cy="30162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noFill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368" name="Group 367">
                    <a:extLst>
                      <a:ext uri="{FF2B5EF4-FFF2-40B4-BE49-F238E27FC236}">
                        <a16:creationId xmlns:a16="http://schemas.microsoft.com/office/drawing/2014/main" id="{7777B839-D909-D34D-A553-13B2D667E037}"/>
                      </a:ext>
                    </a:extLst>
                  </p:cNvPr>
                  <p:cNvGrpSpPr/>
                  <p:nvPr/>
                </p:nvGrpSpPr>
                <p:grpSpPr>
                  <a:xfrm>
                    <a:off x="8802663" y="5931009"/>
                    <a:ext cx="2449893" cy="396828"/>
                    <a:chOff x="5745163" y="3200400"/>
                    <a:chExt cx="1862138" cy="301625"/>
                  </a:xfrm>
                </p:grpSpPr>
                <p:sp>
                  <p:nvSpPr>
                    <p:cNvPr id="469" name="Rectangle 14">
                      <a:extLst>
                        <a:ext uri="{FF2B5EF4-FFF2-40B4-BE49-F238E27FC236}">
                          <a16:creationId xmlns:a16="http://schemas.microsoft.com/office/drawing/2014/main" id="{C0474995-D0AD-A64B-AAAC-B95BD7BEDDD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45163" y="3200400"/>
                      <a:ext cx="1862138" cy="301625"/>
                    </a:xfrm>
                    <a:prstGeom prst="rect">
                      <a:avLst/>
                    </a:prstGeom>
                    <a:solidFill>
                      <a:srgbClr val="F1CB87"/>
                    </a:solidFill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0" name="Rectangle 14">
                      <a:extLst>
                        <a:ext uri="{FF2B5EF4-FFF2-40B4-BE49-F238E27FC236}">
                          <a16:creationId xmlns:a16="http://schemas.microsoft.com/office/drawing/2014/main" id="{C1ED8DC2-897A-084D-8C99-35CD0DAA5F5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45163" y="3214872"/>
                      <a:ext cx="1862138" cy="0"/>
                    </a:xfrm>
                    <a:custGeom>
                      <a:avLst/>
                      <a:gdLst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3" fmla="*/ 0 w 1862138"/>
                        <a:gd name="connsiteY3" fmla="*/ 301625 h 301625"/>
                        <a:gd name="connsiteX4" fmla="*/ 0 w 1862138"/>
                        <a:gd name="connsiteY4" fmla="*/ 0 h 301625"/>
                        <a:gd name="connsiteX0" fmla="*/ 0 w 1862138"/>
                        <a:gd name="connsiteY0" fmla="*/ 301625 h 393065"/>
                        <a:gd name="connsiteX1" fmla="*/ 0 w 1862138"/>
                        <a:gd name="connsiteY1" fmla="*/ 0 h 393065"/>
                        <a:gd name="connsiteX2" fmla="*/ 1862138 w 1862138"/>
                        <a:gd name="connsiteY2" fmla="*/ 0 h 393065"/>
                        <a:gd name="connsiteX3" fmla="*/ 1862138 w 1862138"/>
                        <a:gd name="connsiteY3" fmla="*/ 301625 h 393065"/>
                        <a:gd name="connsiteX4" fmla="*/ 91440 w 1862138"/>
                        <a:gd name="connsiteY4" fmla="*/ 393065 h 393065"/>
                        <a:gd name="connsiteX0" fmla="*/ 0 w 1862138"/>
                        <a:gd name="connsiteY0" fmla="*/ 0 h 393065"/>
                        <a:gd name="connsiteX1" fmla="*/ 1862138 w 1862138"/>
                        <a:gd name="connsiteY1" fmla="*/ 0 h 393065"/>
                        <a:gd name="connsiteX2" fmla="*/ 1862138 w 1862138"/>
                        <a:gd name="connsiteY2" fmla="*/ 301625 h 393065"/>
                        <a:gd name="connsiteX3" fmla="*/ 91440 w 1862138"/>
                        <a:gd name="connsiteY3" fmla="*/ 393065 h 393065"/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0" fmla="*/ 0 w 1862138"/>
                        <a:gd name="connsiteY0" fmla="*/ 0 h 0"/>
                        <a:gd name="connsiteX1" fmla="*/ 1862138 w 1862138"/>
                        <a:gd name="connsiteY1" fmla="*/ 0 h 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862138">
                          <a:moveTo>
                            <a:pt x="0" y="0"/>
                          </a:moveTo>
                          <a:lnTo>
                            <a:pt x="1862138" y="0"/>
                          </a:lnTo>
                        </a:path>
                      </a:pathLst>
                    </a:custGeom>
                    <a:solidFill>
                      <a:srgbClr val="F1CB87"/>
                    </a:solidFill>
                    <a:ln>
                      <a:solidFill>
                        <a:srgbClr val="DCB97A"/>
                      </a:solidFill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1" name="Rectangle 14">
                      <a:extLst>
                        <a:ext uri="{FF2B5EF4-FFF2-40B4-BE49-F238E27FC236}">
                          <a16:creationId xmlns:a16="http://schemas.microsoft.com/office/drawing/2014/main" id="{8F5E37ED-A60A-3645-802B-130EA104979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45163" y="3247703"/>
                      <a:ext cx="1862138" cy="0"/>
                    </a:xfrm>
                    <a:custGeom>
                      <a:avLst/>
                      <a:gdLst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3" fmla="*/ 0 w 1862138"/>
                        <a:gd name="connsiteY3" fmla="*/ 301625 h 301625"/>
                        <a:gd name="connsiteX4" fmla="*/ 0 w 1862138"/>
                        <a:gd name="connsiteY4" fmla="*/ 0 h 301625"/>
                        <a:gd name="connsiteX0" fmla="*/ 0 w 1862138"/>
                        <a:gd name="connsiteY0" fmla="*/ 301625 h 393065"/>
                        <a:gd name="connsiteX1" fmla="*/ 0 w 1862138"/>
                        <a:gd name="connsiteY1" fmla="*/ 0 h 393065"/>
                        <a:gd name="connsiteX2" fmla="*/ 1862138 w 1862138"/>
                        <a:gd name="connsiteY2" fmla="*/ 0 h 393065"/>
                        <a:gd name="connsiteX3" fmla="*/ 1862138 w 1862138"/>
                        <a:gd name="connsiteY3" fmla="*/ 301625 h 393065"/>
                        <a:gd name="connsiteX4" fmla="*/ 91440 w 1862138"/>
                        <a:gd name="connsiteY4" fmla="*/ 393065 h 393065"/>
                        <a:gd name="connsiteX0" fmla="*/ 0 w 1862138"/>
                        <a:gd name="connsiteY0" fmla="*/ 0 h 393065"/>
                        <a:gd name="connsiteX1" fmla="*/ 1862138 w 1862138"/>
                        <a:gd name="connsiteY1" fmla="*/ 0 h 393065"/>
                        <a:gd name="connsiteX2" fmla="*/ 1862138 w 1862138"/>
                        <a:gd name="connsiteY2" fmla="*/ 301625 h 393065"/>
                        <a:gd name="connsiteX3" fmla="*/ 91440 w 1862138"/>
                        <a:gd name="connsiteY3" fmla="*/ 393065 h 393065"/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0" fmla="*/ 0 w 1862138"/>
                        <a:gd name="connsiteY0" fmla="*/ 0 h 0"/>
                        <a:gd name="connsiteX1" fmla="*/ 1862138 w 1862138"/>
                        <a:gd name="connsiteY1" fmla="*/ 0 h 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862138">
                          <a:moveTo>
                            <a:pt x="0" y="0"/>
                          </a:moveTo>
                          <a:lnTo>
                            <a:pt x="1862138" y="0"/>
                          </a:lnTo>
                        </a:path>
                      </a:pathLst>
                    </a:custGeom>
                    <a:solidFill>
                      <a:srgbClr val="F1CB87"/>
                    </a:solidFill>
                    <a:ln>
                      <a:solidFill>
                        <a:srgbClr val="DCB97A"/>
                      </a:solidFill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2" name="Rectangle 14">
                      <a:extLst>
                        <a:ext uri="{FF2B5EF4-FFF2-40B4-BE49-F238E27FC236}">
                          <a16:creationId xmlns:a16="http://schemas.microsoft.com/office/drawing/2014/main" id="{B1E77131-33CF-704D-BAD3-2CEEEB0B79B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45163" y="3280534"/>
                      <a:ext cx="1862138" cy="0"/>
                    </a:xfrm>
                    <a:custGeom>
                      <a:avLst/>
                      <a:gdLst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3" fmla="*/ 0 w 1862138"/>
                        <a:gd name="connsiteY3" fmla="*/ 301625 h 301625"/>
                        <a:gd name="connsiteX4" fmla="*/ 0 w 1862138"/>
                        <a:gd name="connsiteY4" fmla="*/ 0 h 301625"/>
                        <a:gd name="connsiteX0" fmla="*/ 0 w 1862138"/>
                        <a:gd name="connsiteY0" fmla="*/ 301625 h 393065"/>
                        <a:gd name="connsiteX1" fmla="*/ 0 w 1862138"/>
                        <a:gd name="connsiteY1" fmla="*/ 0 h 393065"/>
                        <a:gd name="connsiteX2" fmla="*/ 1862138 w 1862138"/>
                        <a:gd name="connsiteY2" fmla="*/ 0 h 393065"/>
                        <a:gd name="connsiteX3" fmla="*/ 1862138 w 1862138"/>
                        <a:gd name="connsiteY3" fmla="*/ 301625 h 393065"/>
                        <a:gd name="connsiteX4" fmla="*/ 91440 w 1862138"/>
                        <a:gd name="connsiteY4" fmla="*/ 393065 h 393065"/>
                        <a:gd name="connsiteX0" fmla="*/ 0 w 1862138"/>
                        <a:gd name="connsiteY0" fmla="*/ 0 h 393065"/>
                        <a:gd name="connsiteX1" fmla="*/ 1862138 w 1862138"/>
                        <a:gd name="connsiteY1" fmla="*/ 0 h 393065"/>
                        <a:gd name="connsiteX2" fmla="*/ 1862138 w 1862138"/>
                        <a:gd name="connsiteY2" fmla="*/ 301625 h 393065"/>
                        <a:gd name="connsiteX3" fmla="*/ 91440 w 1862138"/>
                        <a:gd name="connsiteY3" fmla="*/ 393065 h 393065"/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0" fmla="*/ 0 w 1862138"/>
                        <a:gd name="connsiteY0" fmla="*/ 0 h 0"/>
                        <a:gd name="connsiteX1" fmla="*/ 1862138 w 1862138"/>
                        <a:gd name="connsiteY1" fmla="*/ 0 h 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862138">
                          <a:moveTo>
                            <a:pt x="0" y="0"/>
                          </a:moveTo>
                          <a:lnTo>
                            <a:pt x="1862138" y="0"/>
                          </a:lnTo>
                        </a:path>
                      </a:pathLst>
                    </a:custGeom>
                    <a:solidFill>
                      <a:srgbClr val="F1CB87"/>
                    </a:solidFill>
                    <a:ln>
                      <a:solidFill>
                        <a:srgbClr val="DCB97A"/>
                      </a:solidFill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3" name="Rectangle 14">
                      <a:extLst>
                        <a:ext uri="{FF2B5EF4-FFF2-40B4-BE49-F238E27FC236}">
                          <a16:creationId xmlns:a16="http://schemas.microsoft.com/office/drawing/2014/main" id="{150CFBAB-648C-C94A-B264-77545C741B0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45163" y="3313365"/>
                      <a:ext cx="1862138" cy="0"/>
                    </a:xfrm>
                    <a:custGeom>
                      <a:avLst/>
                      <a:gdLst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3" fmla="*/ 0 w 1862138"/>
                        <a:gd name="connsiteY3" fmla="*/ 301625 h 301625"/>
                        <a:gd name="connsiteX4" fmla="*/ 0 w 1862138"/>
                        <a:gd name="connsiteY4" fmla="*/ 0 h 301625"/>
                        <a:gd name="connsiteX0" fmla="*/ 0 w 1862138"/>
                        <a:gd name="connsiteY0" fmla="*/ 301625 h 393065"/>
                        <a:gd name="connsiteX1" fmla="*/ 0 w 1862138"/>
                        <a:gd name="connsiteY1" fmla="*/ 0 h 393065"/>
                        <a:gd name="connsiteX2" fmla="*/ 1862138 w 1862138"/>
                        <a:gd name="connsiteY2" fmla="*/ 0 h 393065"/>
                        <a:gd name="connsiteX3" fmla="*/ 1862138 w 1862138"/>
                        <a:gd name="connsiteY3" fmla="*/ 301625 h 393065"/>
                        <a:gd name="connsiteX4" fmla="*/ 91440 w 1862138"/>
                        <a:gd name="connsiteY4" fmla="*/ 393065 h 393065"/>
                        <a:gd name="connsiteX0" fmla="*/ 0 w 1862138"/>
                        <a:gd name="connsiteY0" fmla="*/ 0 h 393065"/>
                        <a:gd name="connsiteX1" fmla="*/ 1862138 w 1862138"/>
                        <a:gd name="connsiteY1" fmla="*/ 0 h 393065"/>
                        <a:gd name="connsiteX2" fmla="*/ 1862138 w 1862138"/>
                        <a:gd name="connsiteY2" fmla="*/ 301625 h 393065"/>
                        <a:gd name="connsiteX3" fmla="*/ 91440 w 1862138"/>
                        <a:gd name="connsiteY3" fmla="*/ 393065 h 393065"/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0" fmla="*/ 0 w 1862138"/>
                        <a:gd name="connsiteY0" fmla="*/ 0 h 0"/>
                        <a:gd name="connsiteX1" fmla="*/ 1862138 w 1862138"/>
                        <a:gd name="connsiteY1" fmla="*/ 0 h 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862138">
                          <a:moveTo>
                            <a:pt x="0" y="0"/>
                          </a:moveTo>
                          <a:lnTo>
                            <a:pt x="1862138" y="0"/>
                          </a:lnTo>
                        </a:path>
                      </a:pathLst>
                    </a:custGeom>
                    <a:solidFill>
                      <a:srgbClr val="F1CB87"/>
                    </a:solidFill>
                    <a:ln>
                      <a:solidFill>
                        <a:srgbClr val="DCB97A"/>
                      </a:solidFill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4" name="Rectangle 14">
                      <a:extLst>
                        <a:ext uri="{FF2B5EF4-FFF2-40B4-BE49-F238E27FC236}">
                          <a16:creationId xmlns:a16="http://schemas.microsoft.com/office/drawing/2014/main" id="{9FB3F409-F3F7-534B-8591-5DC976E5656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45163" y="3346196"/>
                      <a:ext cx="1862138" cy="0"/>
                    </a:xfrm>
                    <a:custGeom>
                      <a:avLst/>
                      <a:gdLst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3" fmla="*/ 0 w 1862138"/>
                        <a:gd name="connsiteY3" fmla="*/ 301625 h 301625"/>
                        <a:gd name="connsiteX4" fmla="*/ 0 w 1862138"/>
                        <a:gd name="connsiteY4" fmla="*/ 0 h 301625"/>
                        <a:gd name="connsiteX0" fmla="*/ 0 w 1862138"/>
                        <a:gd name="connsiteY0" fmla="*/ 301625 h 393065"/>
                        <a:gd name="connsiteX1" fmla="*/ 0 w 1862138"/>
                        <a:gd name="connsiteY1" fmla="*/ 0 h 393065"/>
                        <a:gd name="connsiteX2" fmla="*/ 1862138 w 1862138"/>
                        <a:gd name="connsiteY2" fmla="*/ 0 h 393065"/>
                        <a:gd name="connsiteX3" fmla="*/ 1862138 w 1862138"/>
                        <a:gd name="connsiteY3" fmla="*/ 301625 h 393065"/>
                        <a:gd name="connsiteX4" fmla="*/ 91440 w 1862138"/>
                        <a:gd name="connsiteY4" fmla="*/ 393065 h 393065"/>
                        <a:gd name="connsiteX0" fmla="*/ 0 w 1862138"/>
                        <a:gd name="connsiteY0" fmla="*/ 0 h 393065"/>
                        <a:gd name="connsiteX1" fmla="*/ 1862138 w 1862138"/>
                        <a:gd name="connsiteY1" fmla="*/ 0 h 393065"/>
                        <a:gd name="connsiteX2" fmla="*/ 1862138 w 1862138"/>
                        <a:gd name="connsiteY2" fmla="*/ 301625 h 393065"/>
                        <a:gd name="connsiteX3" fmla="*/ 91440 w 1862138"/>
                        <a:gd name="connsiteY3" fmla="*/ 393065 h 393065"/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0" fmla="*/ 0 w 1862138"/>
                        <a:gd name="connsiteY0" fmla="*/ 0 h 0"/>
                        <a:gd name="connsiteX1" fmla="*/ 1862138 w 1862138"/>
                        <a:gd name="connsiteY1" fmla="*/ 0 h 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862138">
                          <a:moveTo>
                            <a:pt x="0" y="0"/>
                          </a:moveTo>
                          <a:lnTo>
                            <a:pt x="1862138" y="0"/>
                          </a:lnTo>
                        </a:path>
                      </a:pathLst>
                    </a:custGeom>
                    <a:solidFill>
                      <a:srgbClr val="F1CB87"/>
                    </a:solidFill>
                    <a:ln>
                      <a:solidFill>
                        <a:srgbClr val="DCB97A"/>
                      </a:solidFill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5" name="Rectangle 14">
                      <a:extLst>
                        <a:ext uri="{FF2B5EF4-FFF2-40B4-BE49-F238E27FC236}">
                          <a16:creationId xmlns:a16="http://schemas.microsoft.com/office/drawing/2014/main" id="{BB36F451-5BBB-0747-9BE4-D6FF40354BB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45163" y="3379027"/>
                      <a:ext cx="1862138" cy="0"/>
                    </a:xfrm>
                    <a:custGeom>
                      <a:avLst/>
                      <a:gdLst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3" fmla="*/ 0 w 1862138"/>
                        <a:gd name="connsiteY3" fmla="*/ 301625 h 301625"/>
                        <a:gd name="connsiteX4" fmla="*/ 0 w 1862138"/>
                        <a:gd name="connsiteY4" fmla="*/ 0 h 301625"/>
                        <a:gd name="connsiteX0" fmla="*/ 0 w 1862138"/>
                        <a:gd name="connsiteY0" fmla="*/ 301625 h 393065"/>
                        <a:gd name="connsiteX1" fmla="*/ 0 w 1862138"/>
                        <a:gd name="connsiteY1" fmla="*/ 0 h 393065"/>
                        <a:gd name="connsiteX2" fmla="*/ 1862138 w 1862138"/>
                        <a:gd name="connsiteY2" fmla="*/ 0 h 393065"/>
                        <a:gd name="connsiteX3" fmla="*/ 1862138 w 1862138"/>
                        <a:gd name="connsiteY3" fmla="*/ 301625 h 393065"/>
                        <a:gd name="connsiteX4" fmla="*/ 91440 w 1862138"/>
                        <a:gd name="connsiteY4" fmla="*/ 393065 h 393065"/>
                        <a:gd name="connsiteX0" fmla="*/ 0 w 1862138"/>
                        <a:gd name="connsiteY0" fmla="*/ 0 h 393065"/>
                        <a:gd name="connsiteX1" fmla="*/ 1862138 w 1862138"/>
                        <a:gd name="connsiteY1" fmla="*/ 0 h 393065"/>
                        <a:gd name="connsiteX2" fmla="*/ 1862138 w 1862138"/>
                        <a:gd name="connsiteY2" fmla="*/ 301625 h 393065"/>
                        <a:gd name="connsiteX3" fmla="*/ 91440 w 1862138"/>
                        <a:gd name="connsiteY3" fmla="*/ 393065 h 393065"/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0" fmla="*/ 0 w 1862138"/>
                        <a:gd name="connsiteY0" fmla="*/ 0 h 0"/>
                        <a:gd name="connsiteX1" fmla="*/ 1862138 w 1862138"/>
                        <a:gd name="connsiteY1" fmla="*/ 0 h 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862138">
                          <a:moveTo>
                            <a:pt x="0" y="0"/>
                          </a:moveTo>
                          <a:lnTo>
                            <a:pt x="1862138" y="0"/>
                          </a:lnTo>
                        </a:path>
                      </a:pathLst>
                    </a:custGeom>
                    <a:solidFill>
                      <a:srgbClr val="F1CB87"/>
                    </a:solidFill>
                    <a:ln>
                      <a:solidFill>
                        <a:srgbClr val="DCB97A"/>
                      </a:solidFill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6" name="Rectangle 14">
                      <a:extLst>
                        <a:ext uri="{FF2B5EF4-FFF2-40B4-BE49-F238E27FC236}">
                          <a16:creationId xmlns:a16="http://schemas.microsoft.com/office/drawing/2014/main" id="{B2BAC5BD-6398-C143-9FE7-560A95EC7DF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45163" y="3411858"/>
                      <a:ext cx="1862138" cy="0"/>
                    </a:xfrm>
                    <a:custGeom>
                      <a:avLst/>
                      <a:gdLst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3" fmla="*/ 0 w 1862138"/>
                        <a:gd name="connsiteY3" fmla="*/ 301625 h 301625"/>
                        <a:gd name="connsiteX4" fmla="*/ 0 w 1862138"/>
                        <a:gd name="connsiteY4" fmla="*/ 0 h 301625"/>
                        <a:gd name="connsiteX0" fmla="*/ 0 w 1862138"/>
                        <a:gd name="connsiteY0" fmla="*/ 301625 h 393065"/>
                        <a:gd name="connsiteX1" fmla="*/ 0 w 1862138"/>
                        <a:gd name="connsiteY1" fmla="*/ 0 h 393065"/>
                        <a:gd name="connsiteX2" fmla="*/ 1862138 w 1862138"/>
                        <a:gd name="connsiteY2" fmla="*/ 0 h 393065"/>
                        <a:gd name="connsiteX3" fmla="*/ 1862138 w 1862138"/>
                        <a:gd name="connsiteY3" fmla="*/ 301625 h 393065"/>
                        <a:gd name="connsiteX4" fmla="*/ 91440 w 1862138"/>
                        <a:gd name="connsiteY4" fmla="*/ 393065 h 393065"/>
                        <a:gd name="connsiteX0" fmla="*/ 0 w 1862138"/>
                        <a:gd name="connsiteY0" fmla="*/ 0 h 393065"/>
                        <a:gd name="connsiteX1" fmla="*/ 1862138 w 1862138"/>
                        <a:gd name="connsiteY1" fmla="*/ 0 h 393065"/>
                        <a:gd name="connsiteX2" fmla="*/ 1862138 w 1862138"/>
                        <a:gd name="connsiteY2" fmla="*/ 301625 h 393065"/>
                        <a:gd name="connsiteX3" fmla="*/ 91440 w 1862138"/>
                        <a:gd name="connsiteY3" fmla="*/ 393065 h 393065"/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0" fmla="*/ 0 w 1862138"/>
                        <a:gd name="connsiteY0" fmla="*/ 0 h 0"/>
                        <a:gd name="connsiteX1" fmla="*/ 1862138 w 1862138"/>
                        <a:gd name="connsiteY1" fmla="*/ 0 h 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862138">
                          <a:moveTo>
                            <a:pt x="0" y="0"/>
                          </a:moveTo>
                          <a:lnTo>
                            <a:pt x="1862138" y="0"/>
                          </a:lnTo>
                        </a:path>
                      </a:pathLst>
                    </a:custGeom>
                    <a:solidFill>
                      <a:srgbClr val="F1CB87"/>
                    </a:solidFill>
                    <a:ln>
                      <a:solidFill>
                        <a:srgbClr val="DCB97A"/>
                      </a:solidFill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7" name="Rectangle 14">
                      <a:extLst>
                        <a:ext uri="{FF2B5EF4-FFF2-40B4-BE49-F238E27FC236}">
                          <a16:creationId xmlns:a16="http://schemas.microsoft.com/office/drawing/2014/main" id="{BA59AC50-A705-684F-BC1E-D32DE9F136B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45163" y="3477518"/>
                      <a:ext cx="1862138" cy="0"/>
                    </a:xfrm>
                    <a:custGeom>
                      <a:avLst/>
                      <a:gdLst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3" fmla="*/ 0 w 1862138"/>
                        <a:gd name="connsiteY3" fmla="*/ 301625 h 301625"/>
                        <a:gd name="connsiteX4" fmla="*/ 0 w 1862138"/>
                        <a:gd name="connsiteY4" fmla="*/ 0 h 301625"/>
                        <a:gd name="connsiteX0" fmla="*/ 0 w 1862138"/>
                        <a:gd name="connsiteY0" fmla="*/ 301625 h 393065"/>
                        <a:gd name="connsiteX1" fmla="*/ 0 w 1862138"/>
                        <a:gd name="connsiteY1" fmla="*/ 0 h 393065"/>
                        <a:gd name="connsiteX2" fmla="*/ 1862138 w 1862138"/>
                        <a:gd name="connsiteY2" fmla="*/ 0 h 393065"/>
                        <a:gd name="connsiteX3" fmla="*/ 1862138 w 1862138"/>
                        <a:gd name="connsiteY3" fmla="*/ 301625 h 393065"/>
                        <a:gd name="connsiteX4" fmla="*/ 91440 w 1862138"/>
                        <a:gd name="connsiteY4" fmla="*/ 393065 h 393065"/>
                        <a:gd name="connsiteX0" fmla="*/ 0 w 1862138"/>
                        <a:gd name="connsiteY0" fmla="*/ 0 h 393065"/>
                        <a:gd name="connsiteX1" fmla="*/ 1862138 w 1862138"/>
                        <a:gd name="connsiteY1" fmla="*/ 0 h 393065"/>
                        <a:gd name="connsiteX2" fmla="*/ 1862138 w 1862138"/>
                        <a:gd name="connsiteY2" fmla="*/ 301625 h 393065"/>
                        <a:gd name="connsiteX3" fmla="*/ 91440 w 1862138"/>
                        <a:gd name="connsiteY3" fmla="*/ 393065 h 393065"/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0" fmla="*/ 0 w 1862138"/>
                        <a:gd name="connsiteY0" fmla="*/ 0 h 0"/>
                        <a:gd name="connsiteX1" fmla="*/ 1862138 w 1862138"/>
                        <a:gd name="connsiteY1" fmla="*/ 0 h 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862138">
                          <a:moveTo>
                            <a:pt x="0" y="0"/>
                          </a:moveTo>
                          <a:lnTo>
                            <a:pt x="1862138" y="0"/>
                          </a:lnTo>
                        </a:path>
                      </a:pathLst>
                    </a:custGeom>
                    <a:solidFill>
                      <a:srgbClr val="F1CB87"/>
                    </a:solidFill>
                    <a:ln>
                      <a:solidFill>
                        <a:srgbClr val="DCB97A"/>
                      </a:solidFill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8" name="Rectangle 14">
                      <a:extLst>
                        <a:ext uri="{FF2B5EF4-FFF2-40B4-BE49-F238E27FC236}">
                          <a16:creationId xmlns:a16="http://schemas.microsoft.com/office/drawing/2014/main" id="{A256238F-76E7-F143-925C-05283055E49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45163" y="3444689"/>
                      <a:ext cx="1862138" cy="0"/>
                    </a:xfrm>
                    <a:custGeom>
                      <a:avLst/>
                      <a:gdLst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3" fmla="*/ 0 w 1862138"/>
                        <a:gd name="connsiteY3" fmla="*/ 301625 h 301625"/>
                        <a:gd name="connsiteX4" fmla="*/ 0 w 1862138"/>
                        <a:gd name="connsiteY4" fmla="*/ 0 h 301625"/>
                        <a:gd name="connsiteX0" fmla="*/ 0 w 1862138"/>
                        <a:gd name="connsiteY0" fmla="*/ 301625 h 393065"/>
                        <a:gd name="connsiteX1" fmla="*/ 0 w 1862138"/>
                        <a:gd name="connsiteY1" fmla="*/ 0 h 393065"/>
                        <a:gd name="connsiteX2" fmla="*/ 1862138 w 1862138"/>
                        <a:gd name="connsiteY2" fmla="*/ 0 h 393065"/>
                        <a:gd name="connsiteX3" fmla="*/ 1862138 w 1862138"/>
                        <a:gd name="connsiteY3" fmla="*/ 301625 h 393065"/>
                        <a:gd name="connsiteX4" fmla="*/ 91440 w 1862138"/>
                        <a:gd name="connsiteY4" fmla="*/ 393065 h 393065"/>
                        <a:gd name="connsiteX0" fmla="*/ 0 w 1862138"/>
                        <a:gd name="connsiteY0" fmla="*/ 0 h 393065"/>
                        <a:gd name="connsiteX1" fmla="*/ 1862138 w 1862138"/>
                        <a:gd name="connsiteY1" fmla="*/ 0 h 393065"/>
                        <a:gd name="connsiteX2" fmla="*/ 1862138 w 1862138"/>
                        <a:gd name="connsiteY2" fmla="*/ 301625 h 393065"/>
                        <a:gd name="connsiteX3" fmla="*/ 91440 w 1862138"/>
                        <a:gd name="connsiteY3" fmla="*/ 393065 h 393065"/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0" fmla="*/ 0 w 1862138"/>
                        <a:gd name="connsiteY0" fmla="*/ 0 h 0"/>
                        <a:gd name="connsiteX1" fmla="*/ 1862138 w 1862138"/>
                        <a:gd name="connsiteY1" fmla="*/ 0 h 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862138">
                          <a:moveTo>
                            <a:pt x="0" y="0"/>
                          </a:moveTo>
                          <a:lnTo>
                            <a:pt x="1862138" y="0"/>
                          </a:lnTo>
                        </a:path>
                      </a:pathLst>
                    </a:custGeom>
                    <a:solidFill>
                      <a:srgbClr val="F1CB87"/>
                    </a:solidFill>
                    <a:ln>
                      <a:solidFill>
                        <a:srgbClr val="DCB97A"/>
                      </a:solidFill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479" name="Group 478">
                      <a:extLst>
                        <a:ext uri="{FF2B5EF4-FFF2-40B4-BE49-F238E27FC236}">
                          <a16:creationId xmlns:a16="http://schemas.microsoft.com/office/drawing/2014/main" id="{C992CC55-4C04-404B-884A-815D65107C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96088" y="3200400"/>
                      <a:ext cx="315913" cy="301625"/>
                      <a:chOff x="6796088" y="3200400"/>
                      <a:chExt cx="315913" cy="301625"/>
                    </a:xfrm>
                  </p:grpSpPr>
                  <p:sp>
                    <p:nvSpPr>
                      <p:cNvPr id="480" name="Rectangle 15">
                        <a:extLst>
                          <a:ext uri="{FF2B5EF4-FFF2-40B4-BE49-F238E27FC236}">
                            <a16:creationId xmlns:a16="http://schemas.microsoft.com/office/drawing/2014/main" id="{056A7DFB-BADD-4145-9AA7-2F9A7B22DE2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6796088" y="3200400"/>
                        <a:ext cx="315913" cy="3016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81" name="Rectangle 16">
                        <a:extLst>
                          <a:ext uri="{FF2B5EF4-FFF2-40B4-BE49-F238E27FC236}">
                            <a16:creationId xmlns:a16="http://schemas.microsoft.com/office/drawing/2014/main" id="{E035DDF3-E371-8B44-AFA3-51F5A4D1EC7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6827838" y="3200400"/>
                        <a:ext cx="252413" cy="30162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noFill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369" name="Group 368">
                    <a:extLst>
                      <a:ext uri="{FF2B5EF4-FFF2-40B4-BE49-F238E27FC236}">
                        <a16:creationId xmlns:a16="http://schemas.microsoft.com/office/drawing/2014/main" id="{05890290-28B8-2941-8F0D-5B8B3C295806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9089560" y="3882118"/>
                    <a:ext cx="1038020" cy="2445718"/>
                    <a:chOff x="4868862" y="1643062"/>
                    <a:chExt cx="788988" cy="1858963"/>
                  </a:xfrm>
                </p:grpSpPr>
                <p:sp>
                  <p:nvSpPr>
                    <p:cNvPr id="460" name="Rectangle 17">
                      <a:extLst>
                        <a:ext uri="{FF2B5EF4-FFF2-40B4-BE49-F238E27FC236}">
                          <a16:creationId xmlns:a16="http://schemas.microsoft.com/office/drawing/2014/main" id="{547A4963-47DB-7845-B700-729A4A5AF13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868862" y="1643062"/>
                      <a:ext cx="777875" cy="1858963"/>
                    </a:xfrm>
                    <a:prstGeom prst="rect">
                      <a:avLst/>
                    </a:prstGeom>
                    <a:solidFill>
                      <a:srgbClr val="F1CB87"/>
                    </a:solidFill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1" name="Freeform 18">
                      <a:extLst>
                        <a:ext uri="{FF2B5EF4-FFF2-40B4-BE49-F238E27FC236}">
                          <a16:creationId xmlns:a16="http://schemas.microsoft.com/office/drawing/2014/main" id="{ACC13C8D-FD34-3B43-BFB3-309D164094D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953000" y="1719263"/>
                      <a:ext cx="617538" cy="1693863"/>
                    </a:xfrm>
                    <a:custGeom>
                      <a:avLst/>
                      <a:gdLst>
                        <a:gd name="T0" fmla="*/ 233 w 287"/>
                        <a:gd name="T1" fmla="*/ 0 h 787"/>
                        <a:gd name="T2" fmla="*/ 73 w 287"/>
                        <a:gd name="T3" fmla="*/ 0 h 787"/>
                        <a:gd name="T4" fmla="*/ 0 w 287"/>
                        <a:gd name="T5" fmla="*/ 76 h 787"/>
                        <a:gd name="T6" fmla="*/ 0 w 287"/>
                        <a:gd name="T7" fmla="*/ 715 h 787"/>
                        <a:gd name="T8" fmla="*/ 73 w 287"/>
                        <a:gd name="T9" fmla="*/ 787 h 787"/>
                        <a:gd name="T10" fmla="*/ 233 w 287"/>
                        <a:gd name="T11" fmla="*/ 787 h 787"/>
                        <a:gd name="T12" fmla="*/ 287 w 287"/>
                        <a:gd name="T13" fmla="*/ 719 h 787"/>
                        <a:gd name="T14" fmla="*/ 287 w 287"/>
                        <a:gd name="T15" fmla="*/ 70 h 787"/>
                        <a:gd name="T16" fmla="*/ 233 w 287"/>
                        <a:gd name="T17" fmla="*/ 0 h 7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87" h="787">
                          <a:moveTo>
                            <a:pt x="233" y="0"/>
                          </a:moveTo>
                          <a:cubicBezTo>
                            <a:pt x="73" y="0"/>
                            <a:pt x="73" y="0"/>
                            <a:pt x="73" y="0"/>
                          </a:cubicBezTo>
                          <a:cubicBezTo>
                            <a:pt x="72" y="41"/>
                            <a:pt x="40" y="73"/>
                            <a:pt x="0" y="76"/>
                          </a:cubicBezTo>
                          <a:cubicBezTo>
                            <a:pt x="0" y="715"/>
                            <a:pt x="0" y="715"/>
                            <a:pt x="0" y="715"/>
                          </a:cubicBezTo>
                          <a:cubicBezTo>
                            <a:pt x="39" y="718"/>
                            <a:pt x="69" y="748"/>
                            <a:pt x="73" y="787"/>
                          </a:cubicBezTo>
                          <a:cubicBezTo>
                            <a:pt x="233" y="787"/>
                            <a:pt x="233" y="787"/>
                            <a:pt x="233" y="787"/>
                          </a:cubicBezTo>
                          <a:cubicBezTo>
                            <a:pt x="236" y="755"/>
                            <a:pt x="258" y="728"/>
                            <a:pt x="287" y="719"/>
                          </a:cubicBezTo>
                          <a:cubicBezTo>
                            <a:pt x="287" y="70"/>
                            <a:pt x="287" y="70"/>
                            <a:pt x="287" y="70"/>
                          </a:cubicBezTo>
                          <a:cubicBezTo>
                            <a:pt x="257" y="60"/>
                            <a:pt x="235" y="33"/>
                            <a:pt x="233" y="0"/>
                          </a:cubicBezTo>
                          <a:close/>
                        </a:path>
                      </a:pathLst>
                    </a:custGeom>
                    <a:solidFill>
                      <a:srgbClr val="C4E99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2" name="Oval 19">
                      <a:extLst>
                        <a:ext uri="{FF2B5EF4-FFF2-40B4-BE49-F238E27FC236}">
                          <a16:creationId xmlns:a16="http://schemas.microsoft.com/office/drawing/2014/main" id="{712AC1C1-A797-C549-A033-E5123F41181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184775" y="2030413"/>
                      <a:ext cx="153988" cy="152400"/>
                    </a:xfrm>
                    <a:prstGeom prst="ellipse">
                      <a:avLst/>
                    </a:prstGeom>
                    <a:solidFill>
                      <a:srgbClr val="F1CB87"/>
                    </a:solidFill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3" name="Oval 20">
                      <a:extLst>
                        <a:ext uri="{FF2B5EF4-FFF2-40B4-BE49-F238E27FC236}">
                          <a16:creationId xmlns:a16="http://schemas.microsoft.com/office/drawing/2014/main" id="{047DFF4C-689D-024B-B98E-C6EAFCC4303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184775" y="2952750"/>
                      <a:ext cx="153988" cy="152400"/>
                    </a:xfrm>
                    <a:prstGeom prst="ellipse">
                      <a:avLst/>
                    </a:prstGeom>
                    <a:solidFill>
                      <a:srgbClr val="F1CB87"/>
                    </a:solidFill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4" name="Oval 21">
                      <a:extLst>
                        <a:ext uri="{FF2B5EF4-FFF2-40B4-BE49-F238E27FC236}">
                          <a16:creationId xmlns:a16="http://schemas.microsoft.com/office/drawing/2014/main" id="{BB7DBD73-F941-054B-9972-A77254592A6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032375" y="2371725"/>
                      <a:ext cx="458788" cy="363538"/>
                    </a:xfrm>
                    <a:prstGeom prst="ellipse">
                      <a:avLst/>
                    </a:prstGeom>
                    <a:solidFill>
                      <a:srgbClr val="F1CB87"/>
                    </a:solidFill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5" name="Rectangle 22">
                      <a:extLst>
                        <a:ext uri="{FF2B5EF4-FFF2-40B4-BE49-F238E27FC236}">
                          <a16:creationId xmlns:a16="http://schemas.microsoft.com/office/drawing/2014/main" id="{CC3B8ADA-A0F9-5C4E-B5B2-028CD307384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868862" y="2613025"/>
                      <a:ext cx="788988" cy="315913"/>
                    </a:xfrm>
                    <a:prstGeom prst="rect">
                      <a:avLst/>
                    </a:prstGeom>
                    <a:solidFill>
                      <a:srgbClr val="F1EEE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6" name="Rectangle 23">
                      <a:extLst>
                        <a:ext uri="{FF2B5EF4-FFF2-40B4-BE49-F238E27FC236}">
                          <a16:creationId xmlns:a16="http://schemas.microsoft.com/office/drawing/2014/main" id="{5DB546C7-DDD8-5344-B4DE-0414E430779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868862" y="2644775"/>
                      <a:ext cx="788988" cy="252413"/>
                    </a:xfrm>
                    <a:prstGeom prst="rect">
                      <a:avLst/>
                    </a:prstGeom>
                    <a:solidFill>
                      <a:srgbClr val="CECEC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7" name="Rectangle 24">
                      <a:extLst>
                        <a:ext uri="{FF2B5EF4-FFF2-40B4-BE49-F238E27FC236}">
                          <a16:creationId xmlns:a16="http://schemas.microsoft.com/office/drawing/2014/main" id="{EB62C6BD-C1FD-644C-A7BC-5F74E7625B7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868862" y="2613025"/>
                      <a:ext cx="788988" cy="3159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8" name="Rectangle 25">
                      <a:extLst>
                        <a:ext uri="{FF2B5EF4-FFF2-40B4-BE49-F238E27FC236}">
                          <a16:creationId xmlns:a16="http://schemas.microsoft.com/office/drawing/2014/main" id="{C48DB1E6-FC46-EC45-BBFE-EA7F60EA8A9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868862" y="2644775"/>
                      <a:ext cx="788988" cy="252413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70" name="Group 369">
                    <a:extLst>
                      <a:ext uri="{FF2B5EF4-FFF2-40B4-BE49-F238E27FC236}">
                        <a16:creationId xmlns:a16="http://schemas.microsoft.com/office/drawing/2014/main" id="{68B533C8-C175-A146-9926-D80131132280}"/>
                      </a:ext>
                    </a:extLst>
                  </p:cNvPr>
                  <p:cNvGrpSpPr/>
                  <p:nvPr/>
                </p:nvGrpSpPr>
                <p:grpSpPr>
                  <a:xfrm rot="1458405">
                    <a:off x="8948375" y="5509069"/>
                    <a:ext cx="2449893" cy="396828"/>
                    <a:chOff x="5745163" y="3200400"/>
                    <a:chExt cx="1862138" cy="301625"/>
                  </a:xfrm>
                </p:grpSpPr>
                <p:sp>
                  <p:nvSpPr>
                    <p:cNvPr id="447" name="Rectangle 14">
                      <a:extLst>
                        <a:ext uri="{FF2B5EF4-FFF2-40B4-BE49-F238E27FC236}">
                          <a16:creationId xmlns:a16="http://schemas.microsoft.com/office/drawing/2014/main" id="{3E24B2FA-63AD-B64C-8438-FD6D9C1580F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45163" y="3200400"/>
                      <a:ext cx="1862138" cy="301625"/>
                    </a:xfrm>
                    <a:prstGeom prst="rect">
                      <a:avLst/>
                    </a:prstGeom>
                    <a:solidFill>
                      <a:srgbClr val="F1CB87"/>
                    </a:solidFill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48" name="Rectangle 14">
                      <a:extLst>
                        <a:ext uri="{FF2B5EF4-FFF2-40B4-BE49-F238E27FC236}">
                          <a16:creationId xmlns:a16="http://schemas.microsoft.com/office/drawing/2014/main" id="{3F810440-13A9-9742-8225-CF172268EB6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45163" y="3214872"/>
                      <a:ext cx="1862138" cy="0"/>
                    </a:xfrm>
                    <a:custGeom>
                      <a:avLst/>
                      <a:gdLst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3" fmla="*/ 0 w 1862138"/>
                        <a:gd name="connsiteY3" fmla="*/ 301625 h 301625"/>
                        <a:gd name="connsiteX4" fmla="*/ 0 w 1862138"/>
                        <a:gd name="connsiteY4" fmla="*/ 0 h 301625"/>
                        <a:gd name="connsiteX0" fmla="*/ 0 w 1862138"/>
                        <a:gd name="connsiteY0" fmla="*/ 301625 h 393065"/>
                        <a:gd name="connsiteX1" fmla="*/ 0 w 1862138"/>
                        <a:gd name="connsiteY1" fmla="*/ 0 h 393065"/>
                        <a:gd name="connsiteX2" fmla="*/ 1862138 w 1862138"/>
                        <a:gd name="connsiteY2" fmla="*/ 0 h 393065"/>
                        <a:gd name="connsiteX3" fmla="*/ 1862138 w 1862138"/>
                        <a:gd name="connsiteY3" fmla="*/ 301625 h 393065"/>
                        <a:gd name="connsiteX4" fmla="*/ 91440 w 1862138"/>
                        <a:gd name="connsiteY4" fmla="*/ 393065 h 393065"/>
                        <a:gd name="connsiteX0" fmla="*/ 0 w 1862138"/>
                        <a:gd name="connsiteY0" fmla="*/ 0 h 393065"/>
                        <a:gd name="connsiteX1" fmla="*/ 1862138 w 1862138"/>
                        <a:gd name="connsiteY1" fmla="*/ 0 h 393065"/>
                        <a:gd name="connsiteX2" fmla="*/ 1862138 w 1862138"/>
                        <a:gd name="connsiteY2" fmla="*/ 301625 h 393065"/>
                        <a:gd name="connsiteX3" fmla="*/ 91440 w 1862138"/>
                        <a:gd name="connsiteY3" fmla="*/ 393065 h 393065"/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0" fmla="*/ 0 w 1862138"/>
                        <a:gd name="connsiteY0" fmla="*/ 0 h 0"/>
                        <a:gd name="connsiteX1" fmla="*/ 1862138 w 1862138"/>
                        <a:gd name="connsiteY1" fmla="*/ 0 h 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862138">
                          <a:moveTo>
                            <a:pt x="0" y="0"/>
                          </a:moveTo>
                          <a:lnTo>
                            <a:pt x="1862138" y="0"/>
                          </a:lnTo>
                        </a:path>
                      </a:pathLst>
                    </a:custGeom>
                    <a:solidFill>
                      <a:srgbClr val="F1CB87"/>
                    </a:solidFill>
                    <a:ln>
                      <a:solidFill>
                        <a:srgbClr val="DCB97A"/>
                      </a:solidFill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49" name="Rectangle 14">
                      <a:extLst>
                        <a:ext uri="{FF2B5EF4-FFF2-40B4-BE49-F238E27FC236}">
                          <a16:creationId xmlns:a16="http://schemas.microsoft.com/office/drawing/2014/main" id="{CDABB059-1674-084C-8764-3682343A98B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45163" y="3247703"/>
                      <a:ext cx="1862138" cy="0"/>
                    </a:xfrm>
                    <a:custGeom>
                      <a:avLst/>
                      <a:gdLst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3" fmla="*/ 0 w 1862138"/>
                        <a:gd name="connsiteY3" fmla="*/ 301625 h 301625"/>
                        <a:gd name="connsiteX4" fmla="*/ 0 w 1862138"/>
                        <a:gd name="connsiteY4" fmla="*/ 0 h 301625"/>
                        <a:gd name="connsiteX0" fmla="*/ 0 w 1862138"/>
                        <a:gd name="connsiteY0" fmla="*/ 301625 h 393065"/>
                        <a:gd name="connsiteX1" fmla="*/ 0 w 1862138"/>
                        <a:gd name="connsiteY1" fmla="*/ 0 h 393065"/>
                        <a:gd name="connsiteX2" fmla="*/ 1862138 w 1862138"/>
                        <a:gd name="connsiteY2" fmla="*/ 0 h 393065"/>
                        <a:gd name="connsiteX3" fmla="*/ 1862138 w 1862138"/>
                        <a:gd name="connsiteY3" fmla="*/ 301625 h 393065"/>
                        <a:gd name="connsiteX4" fmla="*/ 91440 w 1862138"/>
                        <a:gd name="connsiteY4" fmla="*/ 393065 h 393065"/>
                        <a:gd name="connsiteX0" fmla="*/ 0 w 1862138"/>
                        <a:gd name="connsiteY0" fmla="*/ 0 h 393065"/>
                        <a:gd name="connsiteX1" fmla="*/ 1862138 w 1862138"/>
                        <a:gd name="connsiteY1" fmla="*/ 0 h 393065"/>
                        <a:gd name="connsiteX2" fmla="*/ 1862138 w 1862138"/>
                        <a:gd name="connsiteY2" fmla="*/ 301625 h 393065"/>
                        <a:gd name="connsiteX3" fmla="*/ 91440 w 1862138"/>
                        <a:gd name="connsiteY3" fmla="*/ 393065 h 393065"/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0" fmla="*/ 0 w 1862138"/>
                        <a:gd name="connsiteY0" fmla="*/ 0 h 0"/>
                        <a:gd name="connsiteX1" fmla="*/ 1862138 w 1862138"/>
                        <a:gd name="connsiteY1" fmla="*/ 0 h 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862138">
                          <a:moveTo>
                            <a:pt x="0" y="0"/>
                          </a:moveTo>
                          <a:lnTo>
                            <a:pt x="1862138" y="0"/>
                          </a:lnTo>
                        </a:path>
                      </a:pathLst>
                    </a:custGeom>
                    <a:solidFill>
                      <a:srgbClr val="F1CB87"/>
                    </a:solidFill>
                    <a:ln>
                      <a:solidFill>
                        <a:srgbClr val="DCB97A"/>
                      </a:solidFill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50" name="Rectangle 14">
                      <a:extLst>
                        <a:ext uri="{FF2B5EF4-FFF2-40B4-BE49-F238E27FC236}">
                          <a16:creationId xmlns:a16="http://schemas.microsoft.com/office/drawing/2014/main" id="{AC2114DD-DF07-1D4B-8A75-560C9F12D7A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45163" y="3280534"/>
                      <a:ext cx="1862138" cy="0"/>
                    </a:xfrm>
                    <a:custGeom>
                      <a:avLst/>
                      <a:gdLst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3" fmla="*/ 0 w 1862138"/>
                        <a:gd name="connsiteY3" fmla="*/ 301625 h 301625"/>
                        <a:gd name="connsiteX4" fmla="*/ 0 w 1862138"/>
                        <a:gd name="connsiteY4" fmla="*/ 0 h 301625"/>
                        <a:gd name="connsiteX0" fmla="*/ 0 w 1862138"/>
                        <a:gd name="connsiteY0" fmla="*/ 301625 h 393065"/>
                        <a:gd name="connsiteX1" fmla="*/ 0 w 1862138"/>
                        <a:gd name="connsiteY1" fmla="*/ 0 h 393065"/>
                        <a:gd name="connsiteX2" fmla="*/ 1862138 w 1862138"/>
                        <a:gd name="connsiteY2" fmla="*/ 0 h 393065"/>
                        <a:gd name="connsiteX3" fmla="*/ 1862138 w 1862138"/>
                        <a:gd name="connsiteY3" fmla="*/ 301625 h 393065"/>
                        <a:gd name="connsiteX4" fmla="*/ 91440 w 1862138"/>
                        <a:gd name="connsiteY4" fmla="*/ 393065 h 393065"/>
                        <a:gd name="connsiteX0" fmla="*/ 0 w 1862138"/>
                        <a:gd name="connsiteY0" fmla="*/ 0 h 393065"/>
                        <a:gd name="connsiteX1" fmla="*/ 1862138 w 1862138"/>
                        <a:gd name="connsiteY1" fmla="*/ 0 h 393065"/>
                        <a:gd name="connsiteX2" fmla="*/ 1862138 w 1862138"/>
                        <a:gd name="connsiteY2" fmla="*/ 301625 h 393065"/>
                        <a:gd name="connsiteX3" fmla="*/ 91440 w 1862138"/>
                        <a:gd name="connsiteY3" fmla="*/ 393065 h 393065"/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0" fmla="*/ 0 w 1862138"/>
                        <a:gd name="connsiteY0" fmla="*/ 0 h 0"/>
                        <a:gd name="connsiteX1" fmla="*/ 1862138 w 1862138"/>
                        <a:gd name="connsiteY1" fmla="*/ 0 h 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862138">
                          <a:moveTo>
                            <a:pt x="0" y="0"/>
                          </a:moveTo>
                          <a:lnTo>
                            <a:pt x="1862138" y="0"/>
                          </a:lnTo>
                        </a:path>
                      </a:pathLst>
                    </a:custGeom>
                    <a:solidFill>
                      <a:srgbClr val="F1CB87"/>
                    </a:solidFill>
                    <a:ln>
                      <a:solidFill>
                        <a:srgbClr val="DCB97A"/>
                      </a:solidFill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51" name="Rectangle 14">
                      <a:extLst>
                        <a:ext uri="{FF2B5EF4-FFF2-40B4-BE49-F238E27FC236}">
                          <a16:creationId xmlns:a16="http://schemas.microsoft.com/office/drawing/2014/main" id="{56EB4C05-C141-634A-9F20-C6F83FE9C26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45163" y="3313365"/>
                      <a:ext cx="1862138" cy="0"/>
                    </a:xfrm>
                    <a:custGeom>
                      <a:avLst/>
                      <a:gdLst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3" fmla="*/ 0 w 1862138"/>
                        <a:gd name="connsiteY3" fmla="*/ 301625 h 301625"/>
                        <a:gd name="connsiteX4" fmla="*/ 0 w 1862138"/>
                        <a:gd name="connsiteY4" fmla="*/ 0 h 301625"/>
                        <a:gd name="connsiteX0" fmla="*/ 0 w 1862138"/>
                        <a:gd name="connsiteY0" fmla="*/ 301625 h 393065"/>
                        <a:gd name="connsiteX1" fmla="*/ 0 w 1862138"/>
                        <a:gd name="connsiteY1" fmla="*/ 0 h 393065"/>
                        <a:gd name="connsiteX2" fmla="*/ 1862138 w 1862138"/>
                        <a:gd name="connsiteY2" fmla="*/ 0 h 393065"/>
                        <a:gd name="connsiteX3" fmla="*/ 1862138 w 1862138"/>
                        <a:gd name="connsiteY3" fmla="*/ 301625 h 393065"/>
                        <a:gd name="connsiteX4" fmla="*/ 91440 w 1862138"/>
                        <a:gd name="connsiteY4" fmla="*/ 393065 h 393065"/>
                        <a:gd name="connsiteX0" fmla="*/ 0 w 1862138"/>
                        <a:gd name="connsiteY0" fmla="*/ 0 h 393065"/>
                        <a:gd name="connsiteX1" fmla="*/ 1862138 w 1862138"/>
                        <a:gd name="connsiteY1" fmla="*/ 0 h 393065"/>
                        <a:gd name="connsiteX2" fmla="*/ 1862138 w 1862138"/>
                        <a:gd name="connsiteY2" fmla="*/ 301625 h 393065"/>
                        <a:gd name="connsiteX3" fmla="*/ 91440 w 1862138"/>
                        <a:gd name="connsiteY3" fmla="*/ 393065 h 393065"/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0" fmla="*/ 0 w 1862138"/>
                        <a:gd name="connsiteY0" fmla="*/ 0 h 0"/>
                        <a:gd name="connsiteX1" fmla="*/ 1862138 w 1862138"/>
                        <a:gd name="connsiteY1" fmla="*/ 0 h 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862138">
                          <a:moveTo>
                            <a:pt x="0" y="0"/>
                          </a:moveTo>
                          <a:lnTo>
                            <a:pt x="1862138" y="0"/>
                          </a:lnTo>
                        </a:path>
                      </a:pathLst>
                    </a:custGeom>
                    <a:solidFill>
                      <a:srgbClr val="F1CB87"/>
                    </a:solidFill>
                    <a:ln>
                      <a:solidFill>
                        <a:srgbClr val="DCB97A"/>
                      </a:solidFill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52" name="Rectangle 14">
                      <a:extLst>
                        <a:ext uri="{FF2B5EF4-FFF2-40B4-BE49-F238E27FC236}">
                          <a16:creationId xmlns:a16="http://schemas.microsoft.com/office/drawing/2014/main" id="{5F4F188C-1E3B-E340-8EBF-E0F9406F56A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45163" y="3346196"/>
                      <a:ext cx="1862138" cy="0"/>
                    </a:xfrm>
                    <a:custGeom>
                      <a:avLst/>
                      <a:gdLst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3" fmla="*/ 0 w 1862138"/>
                        <a:gd name="connsiteY3" fmla="*/ 301625 h 301625"/>
                        <a:gd name="connsiteX4" fmla="*/ 0 w 1862138"/>
                        <a:gd name="connsiteY4" fmla="*/ 0 h 301625"/>
                        <a:gd name="connsiteX0" fmla="*/ 0 w 1862138"/>
                        <a:gd name="connsiteY0" fmla="*/ 301625 h 393065"/>
                        <a:gd name="connsiteX1" fmla="*/ 0 w 1862138"/>
                        <a:gd name="connsiteY1" fmla="*/ 0 h 393065"/>
                        <a:gd name="connsiteX2" fmla="*/ 1862138 w 1862138"/>
                        <a:gd name="connsiteY2" fmla="*/ 0 h 393065"/>
                        <a:gd name="connsiteX3" fmla="*/ 1862138 w 1862138"/>
                        <a:gd name="connsiteY3" fmla="*/ 301625 h 393065"/>
                        <a:gd name="connsiteX4" fmla="*/ 91440 w 1862138"/>
                        <a:gd name="connsiteY4" fmla="*/ 393065 h 393065"/>
                        <a:gd name="connsiteX0" fmla="*/ 0 w 1862138"/>
                        <a:gd name="connsiteY0" fmla="*/ 0 h 393065"/>
                        <a:gd name="connsiteX1" fmla="*/ 1862138 w 1862138"/>
                        <a:gd name="connsiteY1" fmla="*/ 0 h 393065"/>
                        <a:gd name="connsiteX2" fmla="*/ 1862138 w 1862138"/>
                        <a:gd name="connsiteY2" fmla="*/ 301625 h 393065"/>
                        <a:gd name="connsiteX3" fmla="*/ 91440 w 1862138"/>
                        <a:gd name="connsiteY3" fmla="*/ 393065 h 393065"/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0" fmla="*/ 0 w 1862138"/>
                        <a:gd name="connsiteY0" fmla="*/ 0 h 0"/>
                        <a:gd name="connsiteX1" fmla="*/ 1862138 w 1862138"/>
                        <a:gd name="connsiteY1" fmla="*/ 0 h 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862138">
                          <a:moveTo>
                            <a:pt x="0" y="0"/>
                          </a:moveTo>
                          <a:lnTo>
                            <a:pt x="1862138" y="0"/>
                          </a:lnTo>
                        </a:path>
                      </a:pathLst>
                    </a:custGeom>
                    <a:solidFill>
                      <a:srgbClr val="F1CB87"/>
                    </a:solidFill>
                    <a:ln>
                      <a:solidFill>
                        <a:srgbClr val="DCB97A"/>
                      </a:solidFill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53" name="Rectangle 14">
                      <a:extLst>
                        <a:ext uri="{FF2B5EF4-FFF2-40B4-BE49-F238E27FC236}">
                          <a16:creationId xmlns:a16="http://schemas.microsoft.com/office/drawing/2014/main" id="{C545154F-6876-7041-BF62-B4530DD1D44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45163" y="3379027"/>
                      <a:ext cx="1862138" cy="0"/>
                    </a:xfrm>
                    <a:custGeom>
                      <a:avLst/>
                      <a:gdLst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3" fmla="*/ 0 w 1862138"/>
                        <a:gd name="connsiteY3" fmla="*/ 301625 h 301625"/>
                        <a:gd name="connsiteX4" fmla="*/ 0 w 1862138"/>
                        <a:gd name="connsiteY4" fmla="*/ 0 h 301625"/>
                        <a:gd name="connsiteX0" fmla="*/ 0 w 1862138"/>
                        <a:gd name="connsiteY0" fmla="*/ 301625 h 393065"/>
                        <a:gd name="connsiteX1" fmla="*/ 0 w 1862138"/>
                        <a:gd name="connsiteY1" fmla="*/ 0 h 393065"/>
                        <a:gd name="connsiteX2" fmla="*/ 1862138 w 1862138"/>
                        <a:gd name="connsiteY2" fmla="*/ 0 h 393065"/>
                        <a:gd name="connsiteX3" fmla="*/ 1862138 w 1862138"/>
                        <a:gd name="connsiteY3" fmla="*/ 301625 h 393065"/>
                        <a:gd name="connsiteX4" fmla="*/ 91440 w 1862138"/>
                        <a:gd name="connsiteY4" fmla="*/ 393065 h 393065"/>
                        <a:gd name="connsiteX0" fmla="*/ 0 w 1862138"/>
                        <a:gd name="connsiteY0" fmla="*/ 0 h 393065"/>
                        <a:gd name="connsiteX1" fmla="*/ 1862138 w 1862138"/>
                        <a:gd name="connsiteY1" fmla="*/ 0 h 393065"/>
                        <a:gd name="connsiteX2" fmla="*/ 1862138 w 1862138"/>
                        <a:gd name="connsiteY2" fmla="*/ 301625 h 393065"/>
                        <a:gd name="connsiteX3" fmla="*/ 91440 w 1862138"/>
                        <a:gd name="connsiteY3" fmla="*/ 393065 h 393065"/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0" fmla="*/ 0 w 1862138"/>
                        <a:gd name="connsiteY0" fmla="*/ 0 h 0"/>
                        <a:gd name="connsiteX1" fmla="*/ 1862138 w 1862138"/>
                        <a:gd name="connsiteY1" fmla="*/ 0 h 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862138">
                          <a:moveTo>
                            <a:pt x="0" y="0"/>
                          </a:moveTo>
                          <a:lnTo>
                            <a:pt x="1862138" y="0"/>
                          </a:lnTo>
                        </a:path>
                      </a:pathLst>
                    </a:custGeom>
                    <a:solidFill>
                      <a:srgbClr val="F1CB87"/>
                    </a:solidFill>
                    <a:ln>
                      <a:solidFill>
                        <a:srgbClr val="DCB97A"/>
                      </a:solidFill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54" name="Rectangle 14">
                      <a:extLst>
                        <a:ext uri="{FF2B5EF4-FFF2-40B4-BE49-F238E27FC236}">
                          <a16:creationId xmlns:a16="http://schemas.microsoft.com/office/drawing/2014/main" id="{13DF4989-5FCF-A541-BCA6-5F399839CF7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45163" y="3411858"/>
                      <a:ext cx="1862138" cy="0"/>
                    </a:xfrm>
                    <a:custGeom>
                      <a:avLst/>
                      <a:gdLst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3" fmla="*/ 0 w 1862138"/>
                        <a:gd name="connsiteY3" fmla="*/ 301625 h 301625"/>
                        <a:gd name="connsiteX4" fmla="*/ 0 w 1862138"/>
                        <a:gd name="connsiteY4" fmla="*/ 0 h 301625"/>
                        <a:gd name="connsiteX0" fmla="*/ 0 w 1862138"/>
                        <a:gd name="connsiteY0" fmla="*/ 301625 h 393065"/>
                        <a:gd name="connsiteX1" fmla="*/ 0 w 1862138"/>
                        <a:gd name="connsiteY1" fmla="*/ 0 h 393065"/>
                        <a:gd name="connsiteX2" fmla="*/ 1862138 w 1862138"/>
                        <a:gd name="connsiteY2" fmla="*/ 0 h 393065"/>
                        <a:gd name="connsiteX3" fmla="*/ 1862138 w 1862138"/>
                        <a:gd name="connsiteY3" fmla="*/ 301625 h 393065"/>
                        <a:gd name="connsiteX4" fmla="*/ 91440 w 1862138"/>
                        <a:gd name="connsiteY4" fmla="*/ 393065 h 393065"/>
                        <a:gd name="connsiteX0" fmla="*/ 0 w 1862138"/>
                        <a:gd name="connsiteY0" fmla="*/ 0 h 393065"/>
                        <a:gd name="connsiteX1" fmla="*/ 1862138 w 1862138"/>
                        <a:gd name="connsiteY1" fmla="*/ 0 h 393065"/>
                        <a:gd name="connsiteX2" fmla="*/ 1862138 w 1862138"/>
                        <a:gd name="connsiteY2" fmla="*/ 301625 h 393065"/>
                        <a:gd name="connsiteX3" fmla="*/ 91440 w 1862138"/>
                        <a:gd name="connsiteY3" fmla="*/ 393065 h 393065"/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0" fmla="*/ 0 w 1862138"/>
                        <a:gd name="connsiteY0" fmla="*/ 0 h 0"/>
                        <a:gd name="connsiteX1" fmla="*/ 1862138 w 1862138"/>
                        <a:gd name="connsiteY1" fmla="*/ 0 h 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862138">
                          <a:moveTo>
                            <a:pt x="0" y="0"/>
                          </a:moveTo>
                          <a:lnTo>
                            <a:pt x="1862138" y="0"/>
                          </a:lnTo>
                        </a:path>
                      </a:pathLst>
                    </a:custGeom>
                    <a:solidFill>
                      <a:srgbClr val="F1CB87"/>
                    </a:solidFill>
                    <a:ln>
                      <a:solidFill>
                        <a:srgbClr val="DCB97A"/>
                      </a:solidFill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55" name="Rectangle 14">
                      <a:extLst>
                        <a:ext uri="{FF2B5EF4-FFF2-40B4-BE49-F238E27FC236}">
                          <a16:creationId xmlns:a16="http://schemas.microsoft.com/office/drawing/2014/main" id="{3A2BBB0D-C624-5943-A601-C881CC529B3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45163" y="3477518"/>
                      <a:ext cx="1862138" cy="0"/>
                    </a:xfrm>
                    <a:custGeom>
                      <a:avLst/>
                      <a:gdLst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3" fmla="*/ 0 w 1862138"/>
                        <a:gd name="connsiteY3" fmla="*/ 301625 h 301625"/>
                        <a:gd name="connsiteX4" fmla="*/ 0 w 1862138"/>
                        <a:gd name="connsiteY4" fmla="*/ 0 h 301625"/>
                        <a:gd name="connsiteX0" fmla="*/ 0 w 1862138"/>
                        <a:gd name="connsiteY0" fmla="*/ 301625 h 393065"/>
                        <a:gd name="connsiteX1" fmla="*/ 0 w 1862138"/>
                        <a:gd name="connsiteY1" fmla="*/ 0 h 393065"/>
                        <a:gd name="connsiteX2" fmla="*/ 1862138 w 1862138"/>
                        <a:gd name="connsiteY2" fmla="*/ 0 h 393065"/>
                        <a:gd name="connsiteX3" fmla="*/ 1862138 w 1862138"/>
                        <a:gd name="connsiteY3" fmla="*/ 301625 h 393065"/>
                        <a:gd name="connsiteX4" fmla="*/ 91440 w 1862138"/>
                        <a:gd name="connsiteY4" fmla="*/ 393065 h 393065"/>
                        <a:gd name="connsiteX0" fmla="*/ 0 w 1862138"/>
                        <a:gd name="connsiteY0" fmla="*/ 0 h 393065"/>
                        <a:gd name="connsiteX1" fmla="*/ 1862138 w 1862138"/>
                        <a:gd name="connsiteY1" fmla="*/ 0 h 393065"/>
                        <a:gd name="connsiteX2" fmla="*/ 1862138 w 1862138"/>
                        <a:gd name="connsiteY2" fmla="*/ 301625 h 393065"/>
                        <a:gd name="connsiteX3" fmla="*/ 91440 w 1862138"/>
                        <a:gd name="connsiteY3" fmla="*/ 393065 h 393065"/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0" fmla="*/ 0 w 1862138"/>
                        <a:gd name="connsiteY0" fmla="*/ 0 h 0"/>
                        <a:gd name="connsiteX1" fmla="*/ 1862138 w 1862138"/>
                        <a:gd name="connsiteY1" fmla="*/ 0 h 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862138">
                          <a:moveTo>
                            <a:pt x="0" y="0"/>
                          </a:moveTo>
                          <a:lnTo>
                            <a:pt x="1862138" y="0"/>
                          </a:lnTo>
                        </a:path>
                      </a:pathLst>
                    </a:custGeom>
                    <a:solidFill>
                      <a:srgbClr val="F1CB87"/>
                    </a:solidFill>
                    <a:ln>
                      <a:solidFill>
                        <a:srgbClr val="DCB97A"/>
                      </a:solidFill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56" name="Rectangle 14">
                      <a:extLst>
                        <a:ext uri="{FF2B5EF4-FFF2-40B4-BE49-F238E27FC236}">
                          <a16:creationId xmlns:a16="http://schemas.microsoft.com/office/drawing/2014/main" id="{81BEE875-FF95-314E-8AA2-724AC4C43C5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45163" y="3444689"/>
                      <a:ext cx="1862138" cy="0"/>
                    </a:xfrm>
                    <a:custGeom>
                      <a:avLst/>
                      <a:gdLst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3" fmla="*/ 0 w 1862138"/>
                        <a:gd name="connsiteY3" fmla="*/ 301625 h 301625"/>
                        <a:gd name="connsiteX4" fmla="*/ 0 w 1862138"/>
                        <a:gd name="connsiteY4" fmla="*/ 0 h 301625"/>
                        <a:gd name="connsiteX0" fmla="*/ 0 w 1862138"/>
                        <a:gd name="connsiteY0" fmla="*/ 301625 h 393065"/>
                        <a:gd name="connsiteX1" fmla="*/ 0 w 1862138"/>
                        <a:gd name="connsiteY1" fmla="*/ 0 h 393065"/>
                        <a:gd name="connsiteX2" fmla="*/ 1862138 w 1862138"/>
                        <a:gd name="connsiteY2" fmla="*/ 0 h 393065"/>
                        <a:gd name="connsiteX3" fmla="*/ 1862138 w 1862138"/>
                        <a:gd name="connsiteY3" fmla="*/ 301625 h 393065"/>
                        <a:gd name="connsiteX4" fmla="*/ 91440 w 1862138"/>
                        <a:gd name="connsiteY4" fmla="*/ 393065 h 393065"/>
                        <a:gd name="connsiteX0" fmla="*/ 0 w 1862138"/>
                        <a:gd name="connsiteY0" fmla="*/ 0 h 393065"/>
                        <a:gd name="connsiteX1" fmla="*/ 1862138 w 1862138"/>
                        <a:gd name="connsiteY1" fmla="*/ 0 h 393065"/>
                        <a:gd name="connsiteX2" fmla="*/ 1862138 w 1862138"/>
                        <a:gd name="connsiteY2" fmla="*/ 301625 h 393065"/>
                        <a:gd name="connsiteX3" fmla="*/ 91440 w 1862138"/>
                        <a:gd name="connsiteY3" fmla="*/ 393065 h 393065"/>
                        <a:gd name="connsiteX0" fmla="*/ 0 w 1862138"/>
                        <a:gd name="connsiteY0" fmla="*/ 0 h 301625"/>
                        <a:gd name="connsiteX1" fmla="*/ 1862138 w 1862138"/>
                        <a:gd name="connsiteY1" fmla="*/ 0 h 301625"/>
                        <a:gd name="connsiteX2" fmla="*/ 1862138 w 1862138"/>
                        <a:gd name="connsiteY2" fmla="*/ 301625 h 301625"/>
                        <a:gd name="connsiteX0" fmla="*/ 0 w 1862138"/>
                        <a:gd name="connsiteY0" fmla="*/ 0 h 0"/>
                        <a:gd name="connsiteX1" fmla="*/ 1862138 w 1862138"/>
                        <a:gd name="connsiteY1" fmla="*/ 0 h 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862138">
                          <a:moveTo>
                            <a:pt x="0" y="0"/>
                          </a:moveTo>
                          <a:lnTo>
                            <a:pt x="1862138" y="0"/>
                          </a:lnTo>
                        </a:path>
                      </a:pathLst>
                    </a:custGeom>
                    <a:solidFill>
                      <a:srgbClr val="F1CB87"/>
                    </a:solidFill>
                    <a:ln>
                      <a:solidFill>
                        <a:srgbClr val="DCB97A"/>
                      </a:solidFill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457" name="Group 456">
                      <a:extLst>
                        <a:ext uri="{FF2B5EF4-FFF2-40B4-BE49-F238E27FC236}">
                          <a16:creationId xmlns:a16="http://schemas.microsoft.com/office/drawing/2014/main" id="{29A57532-6BE4-A849-991A-36CFE40F21F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96088" y="3200400"/>
                      <a:ext cx="315913" cy="301625"/>
                      <a:chOff x="6796088" y="3200400"/>
                      <a:chExt cx="315913" cy="301625"/>
                    </a:xfrm>
                  </p:grpSpPr>
                  <p:sp>
                    <p:nvSpPr>
                      <p:cNvPr id="458" name="Rectangle 15">
                        <a:extLst>
                          <a:ext uri="{FF2B5EF4-FFF2-40B4-BE49-F238E27FC236}">
                            <a16:creationId xmlns:a16="http://schemas.microsoft.com/office/drawing/2014/main" id="{BC5485C7-E57B-FD4E-A477-62F5160F72B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6796088" y="3200400"/>
                        <a:ext cx="315913" cy="3016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59" name="Rectangle 16">
                        <a:extLst>
                          <a:ext uri="{FF2B5EF4-FFF2-40B4-BE49-F238E27FC236}">
                            <a16:creationId xmlns:a16="http://schemas.microsoft.com/office/drawing/2014/main" id="{1950B748-0806-394D-AD72-39BBB059F18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6827838" y="3200400"/>
                        <a:ext cx="252413" cy="30162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noFill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371" name="Group 370">
                    <a:extLst>
                      <a:ext uri="{FF2B5EF4-FFF2-40B4-BE49-F238E27FC236}">
                        <a16:creationId xmlns:a16="http://schemas.microsoft.com/office/drawing/2014/main" id="{08DA646E-6A95-3549-94A5-B00B1133487F}"/>
                      </a:ext>
                    </a:extLst>
                  </p:cNvPr>
                  <p:cNvGrpSpPr/>
                  <p:nvPr/>
                </p:nvGrpSpPr>
                <p:grpSpPr>
                  <a:xfrm rot="8240992">
                    <a:off x="7736457" y="3818218"/>
                    <a:ext cx="1038020" cy="2445718"/>
                    <a:chOff x="4868862" y="1643062"/>
                    <a:chExt cx="788988" cy="1858963"/>
                  </a:xfrm>
                </p:grpSpPr>
                <p:sp>
                  <p:nvSpPr>
                    <p:cNvPr id="438" name="Rectangle 17">
                      <a:extLst>
                        <a:ext uri="{FF2B5EF4-FFF2-40B4-BE49-F238E27FC236}">
                          <a16:creationId xmlns:a16="http://schemas.microsoft.com/office/drawing/2014/main" id="{3FDF7AE9-B7B1-5648-974B-5D9EBE32BD6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868862" y="1643062"/>
                      <a:ext cx="777875" cy="1858963"/>
                    </a:xfrm>
                    <a:prstGeom prst="rect">
                      <a:avLst/>
                    </a:prstGeom>
                    <a:solidFill>
                      <a:srgbClr val="F1CB87"/>
                    </a:solidFill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39" name="Freeform 18">
                      <a:extLst>
                        <a:ext uri="{FF2B5EF4-FFF2-40B4-BE49-F238E27FC236}">
                          <a16:creationId xmlns:a16="http://schemas.microsoft.com/office/drawing/2014/main" id="{A1F9F8DC-A602-7B44-8B6F-BC063948102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953000" y="1719263"/>
                      <a:ext cx="617538" cy="1693863"/>
                    </a:xfrm>
                    <a:custGeom>
                      <a:avLst/>
                      <a:gdLst>
                        <a:gd name="T0" fmla="*/ 233 w 287"/>
                        <a:gd name="T1" fmla="*/ 0 h 787"/>
                        <a:gd name="T2" fmla="*/ 73 w 287"/>
                        <a:gd name="T3" fmla="*/ 0 h 787"/>
                        <a:gd name="T4" fmla="*/ 0 w 287"/>
                        <a:gd name="T5" fmla="*/ 76 h 787"/>
                        <a:gd name="T6" fmla="*/ 0 w 287"/>
                        <a:gd name="T7" fmla="*/ 715 h 787"/>
                        <a:gd name="T8" fmla="*/ 73 w 287"/>
                        <a:gd name="T9" fmla="*/ 787 h 787"/>
                        <a:gd name="T10" fmla="*/ 233 w 287"/>
                        <a:gd name="T11" fmla="*/ 787 h 787"/>
                        <a:gd name="T12" fmla="*/ 287 w 287"/>
                        <a:gd name="T13" fmla="*/ 719 h 787"/>
                        <a:gd name="T14" fmla="*/ 287 w 287"/>
                        <a:gd name="T15" fmla="*/ 70 h 787"/>
                        <a:gd name="T16" fmla="*/ 233 w 287"/>
                        <a:gd name="T17" fmla="*/ 0 h 7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87" h="787">
                          <a:moveTo>
                            <a:pt x="233" y="0"/>
                          </a:moveTo>
                          <a:cubicBezTo>
                            <a:pt x="73" y="0"/>
                            <a:pt x="73" y="0"/>
                            <a:pt x="73" y="0"/>
                          </a:cubicBezTo>
                          <a:cubicBezTo>
                            <a:pt x="72" y="41"/>
                            <a:pt x="40" y="73"/>
                            <a:pt x="0" y="76"/>
                          </a:cubicBezTo>
                          <a:cubicBezTo>
                            <a:pt x="0" y="715"/>
                            <a:pt x="0" y="715"/>
                            <a:pt x="0" y="715"/>
                          </a:cubicBezTo>
                          <a:cubicBezTo>
                            <a:pt x="39" y="718"/>
                            <a:pt x="69" y="748"/>
                            <a:pt x="73" y="787"/>
                          </a:cubicBezTo>
                          <a:cubicBezTo>
                            <a:pt x="233" y="787"/>
                            <a:pt x="233" y="787"/>
                            <a:pt x="233" y="787"/>
                          </a:cubicBezTo>
                          <a:cubicBezTo>
                            <a:pt x="236" y="755"/>
                            <a:pt x="258" y="728"/>
                            <a:pt x="287" y="719"/>
                          </a:cubicBezTo>
                          <a:cubicBezTo>
                            <a:pt x="287" y="70"/>
                            <a:pt x="287" y="70"/>
                            <a:pt x="287" y="70"/>
                          </a:cubicBezTo>
                          <a:cubicBezTo>
                            <a:pt x="257" y="60"/>
                            <a:pt x="235" y="33"/>
                            <a:pt x="233" y="0"/>
                          </a:cubicBezTo>
                          <a:close/>
                        </a:path>
                      </a:pathLst>
                    </a:custGeom>
                    <a:solidFill>
                      <a:srgbClr val="C4E99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40" name="Oval 19">
                      <a:extLst>
                        <a:ext uri="{FF2B5EF4-FFF2-40B4-BE49-F238E27FC236}">
                          <a16:creationId xmlns:a16="http://schemas.microsoft.com/office/drawing/2014/main" id="{87385476-2F3A-CC46-A7F9-23E91CC4192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184775" y="2030413"/>
                      <a:ext cx="153988" cy="152400"/>
                    </a:xfrm>
                    <a:prstGeom prst="ellipse">
                      <a:avLst/>
                    </a:prstGeom>
                    <a:solidFill>
                      <a:srgbClr val="F1CB87"/>
                    </a:solidFill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41" name="Oval 20">
                      <a:extLst>
                        <a:ext uri="{FF2B5EF4-FFF2-40B4-BE49-F238E27FC236}">
                          <a16:creationId xmlns:a16="http://schemas.microsoft.com/office/drawing/2014/main" id="{88DACAC0-F8FD-9C40-8A4B-1D62952EAF4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184775" y="2952750"/>
                      <a:ext cx="153988" cy="152400"/>
                    </a:xfrm>
                    <a:prstGeom prst="ellipse">
                      <a:avLst/>
                    </a:prstGeom>
                    <a:solidFill>
                      <a:srgbClr val="F1CB87"/>
                    </a:solidFill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42" name="Oval 21">
                      <a:extLst>
                        <a:ext uri="{FF2B5EF4-FFF2-40B4-BE49-F238E27FC236}">
                          <a16:creationId xmlns:a16="http://schemas.microsoft.com/office/drawing/2014/main" id="{EF3B14B1-BB48-004F-A850-F6DE74AA87A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032375" y="2371725"/>
                      <a:ext cx="458788" cy="363538"/>
                    </a:xfrm>
                    <a:prstGeom prst="ellipse">
                      <a:avLst/>
                    </a:prstGeom>
                    <a:solidFill>
                      <a:srgbClr val="F1CB87"/>
                    </a:solidFill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43" name="Rectangle 22">
                      <a:extLst>
                        <a:ext uri="{FF2B5EF4-FFF2-40B4-BE49-F238E27FC236}">
                          <a16:creationId xmlns:a16="http://schemas.microsoft.com/office/drawing/2014/main" id="{8B8978E5-5617-C84B-BC68-E6AD470CA2D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868862" y="2613025"/>
                      <a:ext cx="788988" cy="315913"/>
                    </a:xfrm>
                    <a:prstGeom prst="rect">
                      <a:avLst/>
                    </a:prstGeom>
                    <a:solidFill>
                      <a:srgbClr val="F1EEE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44" name="Rectangle 23">
                      <a:extLst>
                        <a:ext uri="{FF2B5EF4-FFF2-40B4-BE49-F238E27FC236}">
                          <a16:creationId xmlns:a16="http://schemas.microsoft.com/office/drawing/2014/main" id="{083317BB-6B73-C24C-85EF-545A50000B6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868862" y="2644775"/>
                      <a:ext cx="788988" cy="252413"/>
                    </a:xfrm>
                    <a:prstGeom prst="rect">
                      <a:avLst/>
                    </a:prstGeom>
                    <a:solidFill>
                      <a:srgbClr val="CECEC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45" name="Rectangle 24">
                      <a:extLst>
                        <a:ext uri="{FF2B5EF4-FFF2-40B4-BE49-F238E27FC236}">
                          <a16:creationId xmlns:a16="http://schemas.microsoft.com/office/drawing/2014/main" id="{A3D152C9-F510-2B45-9422-13C166F0A74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868862" y="2613025"/>
                      <a:ext cx="788988" cy="3159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46" name="Rectangle 25">
                      <a:extLst>
                        <a:ext uri="{FF2B5EF4-FFF2-40B4-BE49-F238E27FC236}">
                          <a16:creationId xmlns:a16="http://schemas.microsoft.com/office/drawing/2014/main" id="{3AA44281-BA14-4242-99CB-C0FB3A8A08C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868862" y="2644775"/>
                      <a:ext cx="788988" cy="252413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72" name="Group 371">
                    <a:extLst>
                      <a:ext uri="{FF2B5EF4-FFF2-40B4-BE49-F238E27FC236}">
                        <a16:creationId xmlns:a16="http://schemas.microsoft.com/office/drawing/2014/main" id="{E237B3AF-89E9-4B47-8A2C-8DA4AB06941F}"/>
                      </a:ext>
                    </a:extLst>
                  </p:cNvPr>
                  <p:cNvGrpSpPr/>
                  <p:nvPr/>
                </p:nvGrpSpPr>
                <p:grpSpPr>
                  <a:xfrm>
                    <a:off x="7901258" y="5988913"/>
                    <a:ext cx="2449893" cy="396828"/>
                    <a:chOff x="4700663" y="3724599"/>
                    <a:chExt cx="801024" cy="129748"/>
                  </a:xfrm>
                </p:grpSpPr>
                <p:sp>
                  <p:nvSpPr>
                    <p:cNvPr id="423" name="Rectangle 14">
                      <a:extLst>
                        <a:ext uri="{FF2B5EF4-FFF2-40B4-BE49-F238E27FC236}">
                          <a16:creationId xmlns:a16="http://schemas.microsoft.com/office/drawing/2014/main" id="{1DE6D67E-CCFA-9544-8837-6E0D9831F66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700663" y="3724599"/>
                      <a:ext cx="801024" cy="129748"/>
                    </a:xfrm>
                    <a:prstGeom prst="rect">
                      <a:avLst/>
                    </a:prstGeom>
                    <a:solidFill>
                      <a:srgbClr val="F1CB87"/>
                    </a:solidFill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4" name="Rectangle 14">
                      <a:extLst>
                        <a:ext uri="{FF2B5EF4-FFF2-40B4-BE49-F238E27FC236}">
                          <a16:creationId xmlns:a16="http://schemas.microsoft.com/office/drawing/2014/main" id="{A476AC6F-A956-1C4B-B792-E192D0F73C6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179055" y="3724599"/>
                      <a:ext cx="322234" cy="129748"/>
                    </a:xfrm>
                    <a:prstGeom prst="rect">
                      <a:avLst/>
                    </a:prstGeom>
                    <a:solidFill>
                      <a:schemeClr val="tx1">
                        <a:alpha val="17000"/>
                      </a:schemeClr>
                    </a:solidFill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425" name="Group 424">
                      <a:extLst>
                        <a:ext uri="{FF2B5EF4-FFF2-40B4-BE49-F238E27FC236}">
                          <a16:creationId xmlns:a16="http://schemas.microsoft.com/office/drawing/2014/main" id="{CEF539DE-0EF8-184A-987E-EA8539E3A75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700663" y="3732983"/>
                      <a:ext cx="801024" cy="112981"/>
                      <a:chOff x="4700663" y="3732950"/>
                      <a:chExt cx="801024" cy="112981"/>
                    </a:xfrm>
                  </p:grpSpPr>
                  <p:sp>
                    <p:nvSpPr>
                      <p:cNvPr id="429" name="Rectangle 14">
                        <a:extLst>
                          <a:ext uri="{FF2B5EF4-FFF2-40B4-BE49-F238E27FC236}">
                            <a16:creationId xmlns:a16="http://schemas.microsoft.com/office/drawing/2014/main" id="{895FAD9B-632A-E146-A44E-68DFFC3DD21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700663" y="3732950"/>
                        <a:ext cx="801024" cy="0"/>
                      </a:xfrm>
                      <a:custGeom>
                        <a:avLst/>
                        <a:gdLst>
                          <a:gd name="connsiteX0" fmla="*/ 0 w 1862138"/>
                          <a:gd name="connsiteY0" fmla="*/ 0 h 301625"/>
                          <a:gd name="connsiteX1" fmla="*/ 1862138 w 1862138"/>
                          <a:gd name="connsiteY1" fmla="*/ 0 h 301625"/>
                          <a:gd name="connsiteX2" fmla="*/ 1862138 w 1862138"/>
                          <a:gd name="connsiteY2" fmla="*/ 301625 h 301625"/>
                          <a:gd name="connsiteX3" fmla="*/ 0 w 1862138"/>
                          <a:gd name="connsiteY3" fmla="*/ 301625 h 301625"/>
                          <a:gd name="connsiteX4" fmla="*/ 0 w 1862138"/>
                          <a:gd name="connsiteY4" fmla="*/ 0 h 301625"/>
                          <a:gd name="connsiteX0" fmla="*/ 0 w 1862138"/>
                          <a:gd name="connsiteY0" fmla="*/ 301625 h 393065"/>
                          <a:gd name="connsiteX1" fmla="*/ 0 w 1862138"/>
                          <a:gd name="connsiteY1" fmla="*/ 0 h 393065"/>
                          <a:gd name="connsiteX2" fmla="*/ 1862138 w 1862138"/>
                          <a:gd name="connsiteY2" fmla="*/ 0 h 393065"/>
                          <a:gd name="connsiteX3" fmla="*/ 1862138 w 1862138"/>
                          <a:gd name="connsiteY3" fmla="*/ 301625 h 393065"/>
                          <a:gd name="connsiteX4" fmla="*/ 91440 w 1862138"/>
                          <a:gd name="connsiteY4" fmla="*/ 393065 h 393065"/>
                          <a:gd name="connsiteX0" fmla="*/ 0 w 1862138"/>
                          <a:gd name="connsiteY0" fmla="*/ 0 h 393065"/>
                          <a:gd name="connsiteX1" fmla="*/ 1862138 w 1862138"/>
                          <a:gd name="connsiteY1" fmla="*/ 0 h 393065"/>
                          <a:gd name="connsiteX2" fmla="*/ 1862138 w 1862138"/>
                          <a:gd name="connsiteY2" fmla="*/ 301625 h 393065"/>
                          <a:gd name="connsiteX3" fmla="*/ 91440 w 1862138"/>
                          <a:gd name="connsiteY3" fmla="*/ 393065 h 393065"/>
                          <a:gd name="connsiteX0" fmla="*/ 0 w 1862138"/>
                          <a:gd name="connsiteY0" fmla="*/ 0 h 301625"/>
                          <a:gd name="connsiteX1" fmla="*/ 1862138 w 1862138"/>
                          <a:gd name="connsiteY1" fmla="*/ 0 h 301625"/>
                          <a:gd name="connsiteX2" fmla="*/ 1862138 w 1862138"/>
                          <a:gd name="connsiteY2" fmla="*/ 301625 h 301625"/>
                          <a:gd name="connsiteX0" fmla="*/ 0 w 1862138"/>
                          <a:gd name="connsiteY0" fmla="*/ 0 h 0"/>
                          <a:gd name="connsiteX1" fmla="*/ 1862138 w 1862138"/>
                          <a:gd name="connsiteY1" fmla="*/ 0 h 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1862138">
                            <a:moveTo>
                              <a:pt x="0" y="0"/>
                            </a:moveTo>
                            <a:lnTo>
                              <a:pt x="1862138" y="0"/>
                            </a:lnTo>
                          </a:path>
                        </a:pathLst>
                      </a:custGeom>
                      <a:solidFill>
                        <a:srgbClr val="F1CB87"/>
                      </a:solidFill>
                      <a:ln>
                        <a:solidFill>
                          <a:srgbClr val="DCB97A"/>
                        </a:solidFill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30" name="Rectangle 14">
                        <a:extLst>
                          <a:ext uri="{FF2B5EF4-FFF2-40B4-BE49-F238E27FC236}">
                            <a16:creationId xmlns:a16="http://schemas.microsoft.com/office/drawing/2014/main" id="{B8BC8687-935C-3741-BAE3-BB8133E01BC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700663" y="3747073"/>
                        <a:ext cx="801024" cy="0"/>
                      </a:xfrm>
                      <a:custGeom>
                        <a:avLst/>
                        <a:gdLst>
                          <a:gd name="connsiteX0" fmla="*/ 0 w 1862138"/>
                          <a:gd name="connsiteY0" fmla="*/ 0 h 301625"/>
                          <a:gd name="connsiteX1" fmla="*/ 1862138 w 1862138"/>
                          <a:gd name="connsiteY1" fmla="*/ 0 h 301625"/>
                          <a:gd name="connsiteX2" fmla="*/ 1862138 w 1862138"/>
                          <a:gd name="connsiteY2" fmla="*/ 301625 h 301625"/>
                          <a:gd name="connsiteX3" fmla="*/ 0 w 1862138"/>
                          <a:gd name="connsiteY3" fmla="*/ 301625 h 301625"/>
                          <a:gd name="connsiteX4" fmla="*/ 0 w 1862138"/>
                          <a:gd name="connsiteY4" fmla="*/ 0 h 301625"/>
                          <a:gd name="connsiteX0" fmla="*/ 0 w 1862138"/>
                          <a:gd name="connsiteY0" fmla="*/ 301625 h 393065"/>
                          <a:gd name="connsiteX1" fmla="*/ 0 w 1862138"/>
                          <a:gd name="connsiteY1" fmla="*/ 0 h 393065"/>
                          <a:gd name="connsiteX2" fmla="*/ 1862138 w 1862138"/>
                          <a:gd name="connsiteY2" fmla="*/ 0 h 393065"/>
                          <a:gd name="connsiteX3" fmla="*/ 1862138 w 1862138"/>
                          <a:gd name="connsiteY3" fmla="*/ 301625 h 393065"/>
                          <a:gd name="connsiteX4" fmla="*/ 91440 w 1862138"/>
                          <a:gd name="connsiteY4" fmla="*/ 393065 h 393065"/>
                          <a:gd name="connsiteX0" fmla="*/ 0 w 1862138"/>
                          <a:gd name="connsiteY0" fmla="*/ 0 h 393065"/>
                          <a:gd name="connsiteX1" fmla="*/ 1862138 w 1862138"/>
                          <a:gd name="connsiteY1" fmla="*/ 0 h 393065"/>
                          <a:gd name="connsiteX2" fmla="*/ 1862138 w 1862138"/>
                          <a:gd name="connsiteY2" fmla="*/ 301625 h 393065"/>
                          <a:gd name="connsiteX3" fmla="*/ 91440 w 1862138"/>
                          <a:gd name="connsiteY3" fmla="*/ 393065 h 393065"/>
                          <a:gd name="connsiteX0" fmla="*/ 0 w 1862138"/>
                          <a:gd name="connsiteY0" fmla="*/ 0 h 301625"/>
                          <a:gd name="connsiteX1" fmla="*/ 1862138 w 1862138"/>
                          <a:gd name="connsiteY1" fmla="*/ 0 h 301625"/>
                          <a:gd name="connsiteX2" fmla="*/ 1862138 w 1862138"/>
                          <a:gd name="connsiteY2" fmla="*/ 301625 h 301625"/>
                          <a:gd name="connsiteX0" fmla="*/ 0 w 1862138"/>
                          <a:gd name="connsiteY0" fmla="*/ 0 h 0"/>
                          <a:gd name="connsiteX1" fmla="*/ 1862138 w 1862138"/>
                          <a:gd name="connsiteY1" fmla="*/ 0 h 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1862138">
                            <a:moveTo>
                              <a:pt x="0" y="0"/>
                            </a:moveTo>
                            <a:lnTo>
                              <a:pt x="1862138" y="0"/>
                            </a:lnTo>
                          </a:path>
                        </a:pathLst>
                      </a:custGeom>
                      <a:solidFill>
                        <a:srgbClr val="F1CB87"/>
                      </a:solidFill>
                      <a:ln>
                        <a:solidFill>
                          <a:srgbClr val="DCB97A"/>
                        </a:solidFill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31" name="Rectangle 14">
                        <a:extLst>
                          <a:ext uri="{FF2B5EF4-FFF2-40B4-BE49-F238E27FC236}">
                            <a16:creationId xmlns:a16="http://schemas.microsoft.com/office/drawing/2014/main" id="{CCAF1910-2422-934D-87E8-A07DAC3910C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700663" y="3761196"/>
                        <a:ext cx="801024" cy="0"/>
                      </a:xfrm>
                      <a:custGeom>
                        <a:avLst/>
                        <a:gdLst>
                          <a:gd name="connsiteX0" fmla="*/ 0 w 1862138"/>
                          <a:gd name="connsiteY0" fmla="*/ 0 h 301625"/>
                          <a:gd name="connsiteX1" fmla="*/ 1862138 w 1862138"/>
                          <a:gd name="connsiteY1" fmla="*/ 0 h 301625"/>
                          <a:gd name="connsiteX2" fmla="*/ 1862138 w 1862138"/>
                          <a:gd name="connsiteY2" fmla="*/ 301625 h 301625"/>
                          <a:gd name="connsiteX3" fmla="*/ 0 w 1862138"/>
                          <a:gd name="connsiteY3" fmla="*/ 301625 h 301625"/>
                          <a:gd name="connsiteX4" fmla="*/ 0 w 1862138"/>
                          <a:gd name="connsiteY4" fmla="*/ 0 h 301625"/>
                          <a:gd name="connsiteX0" fmla="*/ 0 w 1862138"/>
                          <a:gd name="connsiteY0" fmla="*/ 301625 h 393065"/>
                          <a:gd name="connsiteX1" fmla="*/ 0 w 1862138"/>
                          <a:gd name="connsiteY1" fmla="*/ 0 h 393065"/>
                          <a:gd name="connsiteX2" fmla="*/ 1862138 w 1862138"/>
                          <a:gd name="connsiteY2" fmla="*/ 0 h 393065"/>
                          <a:gd name="connsiteX3" fmla="*/ 1862138 w 1862138"/>
                          <a:gd name="connsiteY3" fmla="*/ 301625 h 393065"/>
                          <a:gd name="connsiteX4" fmla="*/ 91440 w 1862138"/>
                          <a:gd name="connsiteY4" fmla="*/ 393065 h 393065"/>
                          <a:gd name="connsiteX0" fmla="*/ 0 w 1862138"/>
                          <a:gd name="connsiteY0" fmla="*/ 0 h 393065"/>
                          <a:gd name="connsiteX1" fmla="*/ 1862138 w 1862138"/>
                          <a:gd name="connsiteY1" fmla="*/ 0 h 393065"/>
                          <a:gd name="connsiteX2" fmla="*/ 1862138 w 1862138"/>
                          <a:gd name="connsiteY2" fmla="*/ 301625 h 393065"/>
                          <a:gd name="connsiteX3" fmla="*/ 91440 w 1862138"/>
                          <a:gd name="connsiteY3" fmla="*/ 393065 h 393065"/>
                          <a:gd name="connsiteX0" fmla="*/ 0 w 1862138"/>
                          <a:gd name="connsiteY0" fmla="*/ 0 h 301625"/>
                          <a:gd name="connsiteX1" fmla="*/ 1862138 w 1862138"/>
                          <a:gd name="connsiteY1" fmla="*/ 0 h 301625"/>
                          <a:gd name="connsiteX2" fmla="*/ 1862138 w 1862138"/>
                          <a:gd name="connsiteY2" fmla="*/ 301625 h 301625"/>
                          <a:gd name="connsiteX0" fmla="*/ 0 w 1862138"/>
                          <a:gd name="connsiteY0" fmla="*/ 0 h 0"/>
                          <a:gd name="connsiteX1" fmla="*/ 1862138 w 1862138"/>
                          <a:gd name="connsiteY1" fmla="*/ 0 h 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1862138">
                            <a:moveTo>
                              <a:pt x="0" y="0"/>
                            </a:moveTo>
                            <a:lnTo>
                              <a:pt x="1862138" y="0"/>
                            </a:lnTo>
                          </a:path>
                        </a:pathLst>
                      </a:custGeom>
                      <a:solidFill>
                        <a:srgbClr val="F1CB87"/>
                      </a:solidFill>
                      <a:ln>
                        <a:solidFill>
                          <a:srgbClr val="DCB97A"/>
                        </a:solidFill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32" name="Rectangle 14">
                        <a:extLst>
                          <a:ext uri="{FF2B5EF4-FFF2-40B4-BE49-F238E27FC236}">
                            <a16:creationId xmlns:a16="http://schemas.microsoft.com/office/drawing/2014/main" id="{3F5FAB60-E857-884B-A169-50DC0D702CB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700663" y="3775318"/>
                        <a:ext cx="801024" cy="0"/>
                      </a:xfrm>
                      <a:custGeom>
                        <a:avLst/>
                        <a:gdLst>
                          <a:gd name="connsiteX0" fmla="*/ 0 w 1862138"/>
                          <a:gd name="connsiteY0" fmla="*/ 0 h 301625"/>
                          <a:gd name="connsiteX1" fmla="*/ 1862138 w 1862138"/>
                          <a:gd name="connsiteY1" fmla="*/ 0 h 301625"/>
                          <a:gd name="connsiteX2" fmla="*/ 1862138 w 1862138"/>
                          <a:gd name="connsiteY2" fmla="*/ 301625 h 301625"/>
                          <a:gd name="connsiteX3" fmla="*/ 0 w 1862138"/>
                          <a:gd name="connsiteY3" fmla="*/ 301625 h 301625"/>
                          <a:gd name="connsiteX4" fmla="*/ 0 w 1862138"/>
                          <a:gd name="connsiteY4" fmla="*/ 0 h 301625"/>
                          <a:gd name="connsiteX0" fmla="*/ 0 w 1862138"/>
                          <a:gd name="connsiteY0" fmla="*/ 301625 h 393065"/>
                          <a:gd name="connsiteX1" fmla="*/ 0 w 1862138"/>
                          <a:gd name="connsiteY1" fmla="*/ 0 h 393065"/>
                          <a:gd name="connsiteX2" fmla="*/ 1862138 w 1862138"/>
                          <a:gd name="connsiteY2" fmla="*/ 0 h 393065"/>
                          <a:gd name="connsiteX3" fmla="*/ 1862138 w 1862138"/>
                          <a:gd name="connsiteY3" fmla="*/ 301625 h 393065"/>
                          <a:gd name="connsiteX4" fmla="*/ 91440 w 1862138"/>
                          <a:gd name="connsiteY4" fmla="*/ 393065 h 393065"/>
                          <a:gd name="connsiteX0" fmla="*/ 0 w 1862138"/>
                          <a:gd name="connsiteY0" fmla="*/ 0 h 393065"/>
                          <a:gd name="connsiteX1" fmla="*/ 1862138 w 1862138"/>
                          <a:gd name="connsiteY1" fmla="*/ 0 h 393065"/>
                          <a:gd name="connsiteX2" fmla="*/ 1862138 w 1862138"/>
                          <a:gd name="connsiteY2" fmla="*/ 301625 h 393065"/>
                          <a:gd name="connsiteX3" fmla="*/ 91440 w 1862138"/>
                          <a:gd name="connsiteY3" fmla="*/ 393065 h 393065"/>
                          <a:gd name="connsiteX0" fmla="*/ 0 w 1862138"/>
                          <a:gd name="connsiteY0" fmla="*/ 0 h 301625"/>
                          <a:gd name="connsiteX1" fmla="*/ 1862138 w 1862138"/>
                          <a:gd name="connsiteY1" fmla="*/ 0 h 301625"/>
                          <a:gd name="connsiteX2" fmla="*/ 1862138 w 1862138"/>
                          <a:gd name="connsiteY2" fmla="*/ 301625 h 301625"/>
                          <a:gd name="connsiteX0" fmla="*/ 0 w 1862138"/>
                          <a:gd name="connsiteY0" fmla="*/ 0 h 0"/>
                          <a:gd name="connsiteX1" fmla="*/ 1862138 w 1862138"/>
                          <a:gd name="connsiteY1" fmla="*/ 0 h 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1862138">
                            <a:moveTo>
                              <a:pt x="0" y="0"/>
                            </a:moveTo>
                            <a:lnTo>
                              <a:pt x="1862138" y="0"/>
                            </a:lnTo>
                          </a:path>
                        </a:pathLst>
                      </a:custGeom>
                      <a:solidFill>
                        <a:srgbClr val="F1CB87"/>
                      </a:solidFill>
                      <a:ln>
                        <a:solidFill>
                          <a:srgbClr val="DCB97A"/>
                        </a:solidFill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33" name="Rectangle 14">
                        <a:extLst>
                          <a:ext uri="{FF2B5EF4-FFF2-40B4-BE49-F238E27FC236}">
                            <a16:creationId xmlns:a16="http://schemas.microsoft.com/office/drawing/2014/main" id="{24A8A730-6FAC-ED49-BAF5-3BA6ED17AA7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700663" y="3789441"/>
                        <a:ext cx="801024" cy="0"/>
                      </a:xfrm>
                      <a:custGeom>
                        <a:avLst/>
                        <a:gdLst>
                          <a:gd name="connsiteX0" fmla="*/ 0 w 1862138"/>
                          <a:gd name="connsiteY0" fmla="*/ 0 h 301625"/>
                          <a:gd name="connsiteX1" fmla="*/ 1862138 w 1862138"/>
                          <a:gd name="connsiteY1" fmla="*/ 0 h 301625"/>
                          <a:gd name="connsiteX2" fmla="*/ 1862138 w 1862138"/>
                          <a:gd name="connsiteY2" fmla="*/ 301625 h 301625"/>
                          <a:gd name="connsiteX3" fmla="*/ 0 w 1862138"/>
                          <a:gd name="connsiteY3" fmla="*/ 301625 h 301625"/>
                          <a:gd name="connsiteX4" fmla="*/ 0 w 1862138"/>
                          <a:gd name="connsiteY4" fmla="*/ 0 h 301625"/>
                          <a:gd name="connsiteX0" fmla="*/ 0 w 1862138"/>
                          <a:gd name="connsiteY0" fmla="*/ 301625 h 393065"/>
                          <a:gd name="connsiteX1" fmla="*/ 0 w 1862138"/>
                          <a:gd name="connsiteY1" fmla="*/ 0 h 393065"/>
                          <a:gd name="connsiteX2" fmla="*/ 1862138 w 1862138"/>
                          <a:gd name="connsiteY2" fmla="*/ 0 h 393065"/>
                          <a:gd name="connsiteX3" fmla="*/ 1862138 w 1862138"/>
                          <a:gd name="connsiteY3" fmla="*/ 301625 h 393065"/>
                          <a:gd name="connsiteX4" fmla="*/ 91440 w 1862138"/>
                          <a:gd name="connsiteY4" fmla="*/ 393065 h 393065"/>
                          <a:gd name="connsiteX0" fmla="*/ 0 w 1862138"/>
                          <a:gd name="connsiteY0" fmla="*/ 0 h 393065"/>
                          <a:gd name="connsiteX1" fmla="*/ 1862138 w 1862138"/>
                          <a:gd name="connsiteY1" fmla="*/ 0 h 393065"/>
                          <a:gd name="connsiteX2" fmla="*/ 1862138 w 1862138"/>
                          <a:gd name="connsiteY2" fmla="*/ 301625 h 393065"/>
                          <a:gd name="connsiteX3" fmla="*/ 91440 w 1862138"/>
                          <a:gd name="connsiteY3" fmla="*/ 393065 h 393065"/>
                          <a:gd name="connsiteX0" fmla="*/ 0 w 1862138"/>
                          <a:gd name="connsiteY0" fmla="*/ 0 h 301625"/>
                          <a:gd name="connsiteX1" fmla="*/ 1862138 w 1862138"/>
                          <a:gd name="connsiteY1" fmla="*/ 0 h 301625"/>
                          <a:gd name="connsiteX2" fmla="*/ 1862138 w 1862138"/>
                          <a:gd name="connsiteY2" fmla="*/ 301625 h 301625"/>
                          <a:gd name="connsiteX0" fmla="*/ 0 w 1862138"/>
                          <a:gd name="connsiteY0" fmla="*/ 0 h 0"/>
                          <a:gd name="connsiteX1" fmla="*/ 1862138 w 1862138"/>
                          <a:gd name="connsiteY1" fmla="*/ 0 h 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1862138">
                            <a:moveTo>
                              <a:pt x="0" y="0"/>
                            </a:moveTo>
                            <a:lnTo>
                              <a:pt x="1862138" y="0"/>
                            </a:lnTo>
                          </a:path>
                        </a:pathLst>
                      </a:custGeom>
                      <a:solidFill>
                        <a:srgbClr val="F1CB87"/>
                      </a:solidFill>
                      <a:ln>
                        <a:solidFill>
                          <a:srgbClr val="DCB97A"/>
                        </a:solidFill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34" name="Rectangle 14">
                        <a:extLst>
                          <a:ext uri="{FF2B5EF4-FFF2-40B4-BE49-F238E27FC236}">
                            <a16:creationId xmlns:a16="http://schemas.microsoft.com/office/drawing/2014/main" id="{F345D25B-A786-B84B-95CD-C1CBF466608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700663" y="3803564"/>
                        <a:ext cx="801024" cy="0"/>
                      </a:xfrm>
                      <a:custGeom>
                        <a:avLst/>
                        <a:gdLst>
                          <a:gd name="connsiteX0" fmla="*/ 0 w 1862138"/>
                          <a:gd name="connsiteY0" fmla="*/ 0 h 301625"/>
                          <a:gd name="connsiteX1" fmla="*/ 1862138 w 1862138"/>
                          <a:gd name="connsiteY1" fmla="*/ 0 h 301625"/>
                          <a:gd name="connsiteX2" fmla="*/ 1862138 w 1862138"/>
                          <a:gd name="connsiteY2" fmla="*/ 301625 h 301625"/>
                          <a:gd name="connsiteX3" fmla="*/ 0 w 1862138"/>
                          <a:gd name="connsiteY3" fmla="*/ 301625 h 301625"/>
                          <a:gd name="connsiteX4" fmla="*/ 0 w 1862138"/>
                          <a:gd name="connsiteY4" fmla="*/ 0 h 301625"/>
                          <a:gd name="connsiteX0" fmla="*/ 0 w 1862138"/>
                          <a:gd name="connsiteY0" fmla="*/ 301625 h 393065"/>
                          <a:gd name="connsiteX1" fmla="*/ 0 w 1862138"/>
                          <a:gd name="connsiteY1" fmla="*/ 0 h 393065"/>
                          <a:gd name="connsiteX2" fmla="*/ 1862138 w 1862138"/>
                          <a:gd name="connsiteY2" fmla="*/ 0 h 393065"/>
                          <a:gd name="connsiteX3" fmla="*/ 1862138 w 1862138"/>
                          <a:gd name="connsiteY3" fmla="*/ 301625 h 393065"/>
                          <a:gd name="connsiteX4" fmla="*/ 91440 w 1862138"/>
                          <a:gd name="connsiteY4" fmla="*/ 393065 h 393065"/>
                          <a:gd name="connsiteX0" fmla="*/ 0 w 1862138"/>
                          <a:gd name="connsiteY0" fmla="*/ 0 h 393065"/>
                          <a:gd name="connsiteX1" fmla="*/ 1862138 w 1862138"/>
                          <a:gd name="connsiteY1" fmla="*/ 0 h 393065"/>
                          <a:gd name="connsiteX2" fmla="*/ 1862138 w 1862138"/>
                          <a:gd name="connsiteY2" fmla="*/ 301625 h 393065"/>
                          <a:gd name="connsiteX3" fmla="*/ 91440 w 1862138"/>
                          <a:gd name="connsiteY3" fmla="*/ 393065 h 393065"/>
                          <a:gd name="connsiteX0" fmla="*/ 0 w 1862138"/>
                          <a:gd name="connsiteY0" fmla="*/ 0 h 301625"/>
                          <a:gd name="connsiteX1" fmla="*/ 1862138 w 1862138"/>
                          <a:gd name="connsiteY1" fmla="*/ 0 h 301625"/>
                          <a:gd name="connsiteX2" fmla="*/ 1862138 w 1862138"/>
                          <a:gd name="connsiteY2" fmla="*/ 301625 h 301625"/>
                          <a:gd name="connsiteX0" fmla="*/ 0 w 1862138"/>
                          <a:gd name="connsiteY0" fmla="*/ 0 h 0"/>
                          <a:gd name="connsiteX1" fmla="*/ 1862138 w 1862138"/>
                          <a:gd name="connsiteY1" fmla="*/ 0 h 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1862138">
                            <a:moveTo>
                              <a:pt x="0" y="0"/>
                            </a:moveTo>
                            <a:lnTo>
                              <a:pt x="1862138" y="0"/>
                            </a:lnTo>
                          </a:path>
                        </a:pathLst>
                      </a:custGeom>
                      <a:solidFill>
                        <a:srgbClr val="F1CB87"/>
                      </a:solidFill>
                      <a:ln>
                        <a:solidFill>
                          <a:srgbClr val="DCB97A"/>
                        </a:solidFill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35" name="Rectangle 14">
                        <a:extLst>
                          <a:ext uri="{FF2B5EF4-FFF2-40B4-BE49-F238E27FC236}">
                            <a16:creationId xmlns:a16="http://schemas.microsoft.com/office/drawing/2014/main" id="{55FAAC96-EF99-FD40-9290-915172A6866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700663" y="3817686"/>
                        <a:ext cx="801024" cy="0"/>
                      </a:xfrm>
                      <a:custGeom>
                        <a:avLst/>
                        <a:gdLst>
                          <a:gd name="connsiteX0" fmla="*/ 0 w 1862138"/>
                          <a:gd name="connsiteY0" fmla="*/ 0 h 301625"/>
                          <a:gd name="connsiteX1" fmla="*/ 1862138 w 1862138"/>
                          <a:gd name="connsiteY1" fmla="*/ 0 h 301625"/>
                          <a:gd name="connsiteX2" fmla="*/ 1862138 w 1862138"/>
                          <a:gd name="connsiteY2" fmla="*/ 301625 h 301625"/>
                          <a:gd name="connsiteX3" fmla="*/ 0 w 1862138"/>
                          <a:gd name="connsiteY3" fmla="*/ 301625 h 301625"/>
                          <a:gd name="connsiteX4" fmla="*/ 0 w 1862138"/>
                          <a:gd name="connsiteY4" fmla="*/ 0 h 301625"/>
                          <a:gd name="connsiteX0" fmla="*/ 0 w 1862138"/>
                          <a:gd name="connsiteY0" fmla="*/ 301625 h 393065"/>
                          <a:gd name="connsiteX1" fmla="*/ 0 w 1862138"/>
                          <a:gd name="connsiteY1" fmla="*/ 0 h 393065"/>
                          <a:gd name="connsiteX2" fmla="*/ 1862138 w 1862138"/>
                          <a:gd name="connsiteY2" fmla="*/ 0 h 393065"/>
                          <a:gd name="connsiteX3" fmla="*/ 1862138 w 1862138"/>
                          <a:gd name="connsiteY3" fmla="*/ 301625 h 393065"/>
                          <a:gd name="connsiteX4" fmla="*/ 91440 w 1862138"/>
                          <a:gd name="connsiteY4" fmla="*/ 393065 h 393065"/>
                          <a:gd name="connsiteX0" fmla="*/ 0 w 1862138"/>
                          <a:gd name="connsiteY0" fmla="*/ 0 h 393065"/>
                          <a:gd name="connsiteX1" fmla="*/ 1862138 w 1862138"/>
                          <a:gd name="connsiteY1" fmla="*/ 0 h 393065"/>
                          <a:gd name="connsiteX2" fmla="*/ 1862138 w 1862138"/>
                          <a:gd name="connsiteY2" fmla="*/ 301625 h 393065"/>
                          <a:gd name="connsiteX3" fmla="*/ 91440 w 1862138"/>
                          <a:gd name="connsiteY3" fmla="*/ 393065 h 393065"/>
                          <a:gd name="connsiteX0" fmla="*/ 0 w 1862138"/>
                          <a:gd name="connsiteY0" fmla="*/ 0 h 301625"/>
                          <a:gd name="connsiteX1" fmla="*/ 1862138 w 1862138"/>
                          <a:gd name="connsiteY1" fmla="*/ 0 h 301625"/>
                          <a:gd name="connsiteX2" fmla="*/ 1862138 w 1862138"/>
                          <a:gd name="connsiteY2" fmla="*/ 301625 h 301625"/>
                          <a:gd name="connsiteX0" fmla="*/ 0 w 1862138"/>
                          <a:gd name="connsiteY0" fmla="*/ 0 h 0"/>
                          <a:gd name="connsiteX1" fmla="*/ 1862138 w 1862138"/>
                          <a:gd name="connsiteY1" fmla="*/ 0 h 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1862138">
                            <a:moveTo>
                              <a:pt x="0" y="0"/>
                            </a:moveTo>
                            <a:lnTo>
                              <a:pt x="1862138" y="0"/>
                            </a:lnTo>
                          </a:path>
                        </a:pathLst>
                      </a:custGeom>
                      <a:solidFill>
                        <a:srgbClr val="F1CB87"/>
                      </a:solidFill>
                      <a:ln>
                        <a:solidFill>
                          <a:srgbClr val="DCB97A"/>
                        </a:solidFill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36" name="Rectangle 14">
                        <a:extLst>
                          <a:ext uri="{FF2B5EF4-FFF2-40B4-BE49-F238E27FC236}">
                            <a16:creationId xmlns:a16="http://schemas.microsoft.com/office/drawing/2014/main" id="{983DEE28-996B-E644-AEE0-ED50A54DD39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700663" y="3845931"/>
                        <a:ext cx="801024" cy="0"/>
                      </a:xfrm>
                      <a:custGeom>
                        <a:avLst/>
                        <a:gdLst>
                          <a:gd name="connsiteX0" fmla="*/ 0 w 1862138"/>
                          <a:gd name="connsiteY0" fmla="*/ 0 h 301625"/>
                          <a:gd name="connsiteX1" fmla="*/ 1862138 w 1862138"/>
                          <a:gd name="connsiteY1" fmla="*/ 0 h 301625"/>
                          <a:gd name="connsiteX2" fmla="*/ 1862138 w 1862138"/>
                          <a:gd name="connsiteY2" fmla="*/ 301625 h 301625"/>
                          <a:gd name="connsiteX3" fmla="*/ 0 w 1862138"/>
                          <a:gd name="connsiteY3" fmla="*/ 301625 h 301625"/>
                          <a:gd name="connsiteX4" fmla="*/ 0 w 1862138"/>
                          <a:gd name="connsiteY4" fmla="*/ 0 h 301625"/>
                          <a:gd name="connsiteX0" fmla="*/ 0 w 1862138"/>
                          <a:gd name="connsiteY0" fmla="*/ 301625 h 393065"/>
                          <a:gd name="connsiteX1" fmla="*/ 0 w 1862138"/>
                          <a:gd name="connsiteY1" fmla="*/ 0 h 393065"/>
                          <a:gd name="connsiteX2" fmla="*/ 1862138 w 1862138"/>
                          <a:gd name="connsiteY2" fmla="*/ 0 h 393065"/>
                          <a:gd name="connsiteX3" fmla="*/ 1862138 w 1862138"/>
                          <a:gd name="connsiteY3" fmla="*/ 301625 h 393065"/>
                          <a:gd name="connsiteX4" fmla="*/ 91440 w 1862138"/>
                          <a:gd name="connsiteY4" fmla="*/ 393065 h 393065"/>
                          <a:gd name="connsiteX0" fmla="*/ 0 w 1862138"/>
                          <a:gd name="connsiteY0" fmla="*/ 0 h 393065"/>
                          <a:gd name="connsiteX1" fmla="*/ 1862138 w 1862138"/>
                          <a:gd name="connsiteY1" fmla="*/ 0 h 393065"/>
                          <a:gd name="connsiteX2" fmla="*/ 1862138 w 1862138"/>
                          <a:gd name="connsiteY2" fmla="*/ 301625 h 393065"/>
                          <a:gd name="connsiteX3" fmla="*/ 91440 w 1862138"/>
                          <a:gd name="connsiteY3" fmla="*/ 393065 h 393065"/>
                          <a:gd name="connsiteX0" fmla="*/ 0 w 1862138"/>
                          <a:gd name="connsiteY0" fmla="*/ 0 h 301625"/>
                          <a:gd name="connsiteX1" fmla="*/ 1862138 w 1862138"/>
                          <a:gd name="connsiteY1" fmla="*/ 0 h 301625"/>
                          <a:gd name="connsiteX2" fmla="*/ 1862138 w 1862138"/>
                          <a:gd name="connsiteY2" fmla="*/ 301625 h 301625"/>
                          <a:gd name="connsiteX0" fmla="*/ 0 w 1862138"/>
                          <a:gd name="connsiteY0" fmla="*/ 0 h 0"/>
                          <a:gd name="connsiteX1" fmla="*/ 1862138 w 1862138"/>
                          <a:gd name="connsiteY1" fmla="*/ 0 h 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1862138">
                            <a:moveTo>
                              <a:pt x="0" y="0"/>
                            </a:moveTo>
                            <a:lnTo>
                              <a:pt x="1862138" y="0"/>
                            </a:lnTo>
                          </a:path>
                        </a:pathLst>
                      </a:custGeom>
                      <a:solidFill>
                        <a:srgbClr val="F1CB87"/>
                      </a:solidFill>
                      <a:ln>
                        <a:solidFill>
                          <a:srgbClr val="DCB97A"/>
                        </a:solidFill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37" name="Rectangle 14">
                        <a:extLst>
                          <a:ext uri="{FF2B5EF4-FFF2-40B4-BE49-F238E27FC236}">
                            <a16:creationId xmlns:a16="http://schemas.microsoft.com/office/drawing/2014/main" id="{2D6B25F8-7F59-1149-8BFF-084CCEEE6B5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700663" y="3831809"/>
                        <a:ext cx="801024" cy="0"/>
                      </a:xfrm>
                      <a:custGeom>
                        <a:avLst/>
                        <a:gdLst>
                          <a:gd name="connsiteX0" fmla="*/ 0 w 1862138"/>
                          <a:gd name="connsiteY0" fmla="*/ 0 h 301625"/>
                          <a:gd name="connsiteX1" fmla="*/ 1862138 w 1862138"/>
                          <a:gd name="connsiteY1" fmla="*/ 0 h 301625"/>
                          <a:gd name="connsiteX2" fmla="*/ 1862138 w 1862138"/>
                          <a:gd name="connsiteY2" fmla="*/ 301625 h 301625"/>
                          <a:gd name="connsiteX3" fmla="*/ 0 w 1862138"/>
                          <a:gd name="connsiteY3" fmla="*/ 301625 h 301625"/>
                          <a:gd name="connsiteX4" fmla="*/ 0 w 1862138"/>
                          <a:gd name="connsiteY4" fmla="*/ 0 h 301625"/>
                          <a:gd name="connsiteX0" fmla="*/ 0 w 1862138"/>
                          <a:gd name="connsiteY0" fmla="*/ 301625 h 393065"/>
                          <a:gd name="connsiteX1" fmla="*/ 0 w 1862138"/>
                          <a:gd name="connsiteY1" fmla="*/ 0 h 393065"/>
                          <a:gd name="connsiteX2" fmla="*/ 1862138 w 1862138"/>
                          <a:gd name="connsiteY2" fmla="*/ 0 h 393065"/>
                          <a:gd name="connsiteX3" fmla="*/ 1862138 w 1862138"/>
                          <a:gd name="connsiteY3" fmla="*/ 301625 h 393065"/>
                          <a:gd name="connsiteX4" fmla="*/ 91440 w 1862138"/>
                          <a:gd name="connsiteY4" fmla="*/ 393065 h 393065"/>
                          <a:gd name="connsiteX0" fmla="*/ 0 w 1862138"/>
                          <a:gd name="connsiteY0" fmla="*/ 0 h 393065"/>
                          <a:gd name="connsiteX1" fmla="*/ 1862138 w 1862138"/>
                          <a:gd name="connsiteY1" fmla="*/ 0 h 393065"/>
                          <a:gd name="connsiteX2" fmla="*/ 1862138 w 1862138"/>
                          <a:gd name="connsiteY2" fmla="*/ 301625 h 393065"/>
                          <a:gd name="connsiteX3" fmla="*/ 91440 w 1862138"/>
                          <a:gd name="connsiteY3" fmla="*/ 393065 h 393065"/>
                          <a:gd name="connsiteX0" fmla="*/ 0 w 1862138"/>
                          <a:gd name="connsiteY0" fmla="*/ 0 h 301625"/>
                          <a:gd name="connsiteX1" fmla="*/ 1862138 w 1862138"/>
                          <a:gd name="connsiteY1" fmla="*/ 0 h 301625"/>
                          <a:gd name="connsiteX2" fmla="*/ 1862138 w 1862138"/>
                          <a:gd name="connsiteY2" fmla="*/ 301625 h 301625"/>
                          <a:gd name="connsiteX0" fmla="*/ 0 w 1862138"/>
                          <a:gd name="connsiteY0" fmla="*/ 0 h 0"/>
                          <a:gd name="connsiteX1" fmla="*/ 1862138 w 1862138"/>
                          <a:gd name="connsiteY1" fmla="*/ 0 h 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1862138">
                            <a:moveTo>
                              <a:pt x="0" y="0"/>
                            </a:moveTo>
                            <a:lnTo>
                              <a:pt x="1862138" y="0"/>
                            </a:lnTo>
                          </a:path>
                        </a:pathLst>
                      </a:custGeom>
                      <a:solidFill>
                        <a:srgbClr val="F1CB87"/>
                      </a:solidFill>
                      <a:ln>
                        <a:solidFill>
                          <a:srgbClr val="DCB97A"/>
                        </a:solidFill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426" name="Group 425">
                      <a:extLst>
                        <a:ext uri="{FF2B5EF4-FFF2-40B4-BE49-F238E27FC236}">
                          <a16:creationId xmlns:a16="http://schemas.microsoft.com/office/drawing/2014/main" id="{5AEA930B-6DAE-944F-9CD4-3ABA27BC018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32039" y="3724599"/>
                      <a:ext cx="66986" cy="129748"/>
                      <a:chOff x="6796088" y="3200400"/>
                      <a:chExt cx="315913" cy="301625"/>
                    </a:xfrm>
                  </p:grpSpPr>
                  <p:sp>
                    <p:nvSpPr>
                      <p:cNvPr id="427" name="Rectangle 15">
                        <a:extLst>
                          <a:ext uri="{FF2B5EF4-FFF2-40B4-BE49-F238E27FC236}">
                            <a16:creationId xmlns:a16="http://schemas.microsoft.com/office/drawing/2014/main" id="{A7840687-6225-2649-AF34-EE640BD9B16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6796088" y="3200400"/>
                        <a:ext cx="315913" cy="3016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28" name="Rectangle 16">
                        <a:extLst>
                          <a:ext uri="{FF2B5EF4-FFF2-40B4-BE49-F238E27FC236}">
                            <a16:creationId xmlns:a16="http://schemas.microsoft.com/office/drawing/2014/main" id="{C233FF54-1E4E-1740-9BE5-0E3FD66A5AE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6827838" y="3200400"/>
                        <a:ext cx="252413" cy="30162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noFill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373" name="Group 372">
                    <a:extLst>
                      <a:ext uri="{FF2B5EF4-FFF2-40B4-BE49-F238E27FC236}">
                        <a16:creationId xmlns:a16="http://schemas.microsoft.com/office/drawing/2014/main" id="{6CBAADA1-A499-EC41-B64E-1AA3EB6112B9}"/>
                      </a:ext>
                    </a:extLst>
                  </p:cNvPr>
                  <p:cNvGrpSpPr/>
                  <p:nvPr/>
                </p:nvGrpSpPr>
                <p:grpSpPr>
                  <a:xfrm>
                    <a:off x="7004598" y="5003369"/>
                    <a:ext cx="967514" cy="1405550"/>
                    <a:chOff x="6905083" y="5003369"/>
                    <a:chExt cx="967514" cy="1405550"/>
                  </a:xfrm>
                </p:grpSpPr>
                <p:grpSp>
                  <p:nvGrpSpPr>
                    <p:cNvPr id="375" name="Group 374">
                      <a:extLst>
                        <a:ext uri="{FF2B5EF4-FFF2-40B4-BE49-F238E27FC236}">
                          <a16:creationId xmlns:a16="http://schemas.microsoft.com/office/drawing/2014/main" id="{5C713B0A-021C-F844-B89C-850DF045FC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08018" y="6122469"/>
                      <a:ext cx="877481" cy="286450"/>
                      <a:chOff x="884238" y="1404938"/>
                      <a:chExt cx="4610100" cy="1504951"/>
                    </a:xfrm>
                  </p:grpSpPr>
                  <p:sp>
                    <p:nvSpPr>
                      <p:cNvPr id="420" name="Freeform 15">
                        <a:extLst>
                          <a:ext uri="{FF2B5EF4-FFF2-40B4-BE49-F238E27FC236}">
                            <a16:creationId xmlns:a16="http://schemas.microsoft.com/office/drawing/2014/main" id="{77F0AA79-5B82-3340-B326-7CC8365EC8B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84238" y="1911351"/>
                        <a:ext cx="4610100" cy="998538"/>
                      </a:xfrm>
                      <a:custGeom>
                        <a:avLst/>
                        <a:gdLst>
                          <a:gd name="T0" fmla="*/ 370 w 370"/>
                          <a:gd name="T1" fmla="*/ 39 h 79"/>
                          <a:gd name="T2" fmla="*/ 308 w 370"/>
                          <a:gd name="T3" fmla="*/ 72 h 79"/>
                          <a:gd name="T4" fmla="*/ 185 w 370"/>
                          <a:gd name="T5" fmla="*/ 79 h 79"/>
                          <a:gd name="T6" fmla="*/ 63 w 370"/>
                          <a:gd name="T7" fmla="*/ 72 h 79"/>
                          <a:gd name="T8" fmla="*/ 0 w 370"/>
                          <a:gd name="T9" fmla="*/ 39 h 79"/>
                          <a:gd name="T10" fmla="*/ 0 w 370"/>
                          <a:gd name="T11" fmla="*/ 0 h 79"/>
                          <a:gd name="T12" fmla="*/ 370 w 370"/>
                          <a:gd name="T13" fmla="*/ 0 h 79"/>
                          <a:gd name="T14" fmla="*/ 370 w 370"/>
                          <a:gd name="T15" fmla="*/ 39 h 7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370" h="79">
                            <a:moveTo>
                              <a:pt x="370" y="39"/>
                            </a:moveTo>
                            <a:cubicBezTo>
                              <a:pt x="370" y="56"/>
                              <a:pt x="353" y="65"/>
                              <a:pt x="308" y="72"/>
                            </a:cubicBezTo>
                            <a:cubicBezTo>
                              <a:pt x="275" y="77"/>
                              <a:pt x="231" y="79"/>
                              <a:pt x="185" y="79"/>
                            </a:cubicBezTo>
                            <a:cubicBezTo>
                              <a:pt x="139" y="79"/>
                              <a:pt x="95" y="77"/>
                              <a:pt x="63" y="72"/>
                            </a:cubicBezTo>
                            <a:cubicBezTo>
                              <a:pt x="18" y="65"/>
                              <a:pt x="0" y="56"/>
                              <a:pt x="0" y="39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370" y="0"/>
                              <a:pt x="370" y="0"/>
                              <a:pt x="370" y="0"/>
                            </a:cubicBezTo>
                            <a:lnTo>
                              <a:pt x="370" y="39"/>
                            </a:lnTo>
                            <a:close/>
                          </a:path>
                        </a:pathLst>
                      </a:custGeom>
                      <a:solidFill>
                        <a:srgbClr val="FEA60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21" name="Freeform 16">
                        <a:extLst>
                          <a:ext uri="{FF2B5EF4-FFF2-40B4-BE49-F238E27FC236}">
                            <a16:creationId xmlns:a16="http://schemas.microsoft.com/office/drawing/2014/main" id="{2DE302E5-A580-B142-97CD-741C0B4EB3B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84238" y="1404938"/>
                        <a:ext cx="4610100" cy="1011238"/>
                      </a:xfrm>
                      <a:custGeom>
                        <a:avLst/>
                        <a:gdLst>
                          <a:gd name="T0" fmla="*/ 185 w 370"/>
                          <a:gd name="T1" fmla="*/ 80 h 80"/>
                          <a:gd name="T2" fmla="*/ 63 w 370"/>
                          <a:gd name="T3" fmla="*/ 73 h 80"/>
                          <a:gd name="T4" fmla="*/ 0 w 370"/>
                          <a:gd name="T5" fmla="*/ 40 h 80"/>
                          <a:gd name="T6" fmla="*/ 63 w 370"/>
                          <a:gd name="T7" fmla="*/ 7 h 80"/>
                          <a:gd name="T8" fmla="*/ 185 w 370"/>
                          <a:gd name="T9" fmla="*/ 0 h 80"/>
                          <a:gd name="T10" fmla="*/ 308 w 370"/>
                          <a:gd name="T11" fmla="*/ 7 h 80"/>
                          <a:gd name="T12" fmla="*/ 370 w 370"/>
                          <a:gd name="T13" fmla="*/ 40 h 80"/>
                          <a:gd name="T14" fmla="*/ 308 w 370"/>
                          <a:gd name="T15" fmla="*/ 73 h 80"/>
                          <a:gd name="T16" fmla="*/ 185 w 370"/>
                          <a:gd name="T17" fmla="*/ 80 h 8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370" h="80">
                            <a:moveTo>
                              <a:pt x="185" y="80"/>
                            </a:moveTo>
                            <a:cubicBezTo>
                              <a:pt x="139" y="80"/>
                              <a:pt x="95" y="78"/>
                              <a:pt x="63" y="73"/>
                            </a:cubicBezTo>
                            <a:cubicBezTo>
                              <a:pt x="18" y="66"/>
                              <a:pt x="0" y="57"/>
                              <a:pt x="0" y="40"/>
                            </a:cubicBezTo>
                            <a:cubicBezTo>
                              <a:pt x="0" y="23"/>
                              <a:pt x="18" y="14"/>
                              <a:pt x="63" y="7"/>
                            </a:cubicBezTo>
                            <a:cubicBezTo>
                              <a:pt x="95" y="2"/>
                              <a:pt x="139" y="0"/>
                              <a:pt x="185" y="0"/>
                            </a:cubicBezTo>
                            <a:cubicBezTo>
                              <a:pt x="231" y="0"/>
                              <a:pt x="275" y="2"/>
                              <a:pt x="308" y="7"/>
                            </a:cubicBezTo>
                            <a:cubicBezTo>
                              <a:pt x="353" y="14"/>
                              <a:pt x="370" y="23"/>
                              <a:pt x="370" y="40"/>
                            </a:cubicBezTo>
                            <a:cubicBezTo>
                              <a:pt x="370" y="57"/>
                              <a:pt x="353" y="66"/>
                              <a:pt x="308" y="73"/>
                            </a:cubicBezTo>
                            <a:cubicBezTo>
                              <a:pt x="275" y="78"/>
                              <a:pt x="231" y="80"/>
                              <a:pt x="185" y="80"/>
                            </a:cubicBezTo>
                            <a:close/>
                          </a:path>
                        </a:pathLst>
                      </a:custGeom>
                      <a:solidFill>
                        <a:srgbClr val="FEE71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22" name="Oval 17">
                        <a:extLst>
                          <a:ext uri="{FF2B5EF4-FFF2-40B4-BE49-F238E27FC236}">
                            <a16:creationId xmlns:a16="http://schemas.microsoft.com/office/drawing/2014/main" id="{37910697-C415-6046-8891-83FA88C1C16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071563" y="1544638"/>
                        <a:ext cx="4235450" cy="644525"/>
                      </a:xfrm>
                      <a:prstGeom prst="ellipse">
                        <a:avLst/>
                      </a:prstGeom>
                      <a:solidFill>
                        <a:srgbClr val="FFB10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376" name="Group 375">
                      <a:extLst>
                        <a:ext uri="{FF2B5EF4-FFF2-40B4-BE49-F238E27FC236}">
                          <a16:creationId xmlns:a16="http://schemas.microsoft.com/office/drawing/2014/main" id="{9E38961F-8F8F-1246-B68B-CED52FF1C53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59708" y="6003824"/>
                      <a:ext cx="877481" cy="286450"/>
                      <a:chOff x="884238" y="1404938"/>
                      <a:chExt cx="4610100" cy="1504951"/>
                    </a:xfrm>
                  </p:grpSpPr>
                  <p:sp>
                    <p:nvSpPr>
                      <p:cNvPr id="417" name="Freeform 15">
                        <a:extLst>
                          <a:ext uri="{FF2B5EF4-FFF2-40B4-BE49-F238E27FC236}">
                            <a16:creationId xmlns:a16="http://schemas.microsoft.com/office/drawing/2014/main" id="{69986961-5E31-4A48-B265-2F928D32A50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84238" y="1911351"/>
                        <a:ext cx="4610100" cy="998538"/>
                      </a:xfrm>
                      <a:custGeom>
                        <a:avLst/>
                        <a:gdLst>
                          <a:gd name="T0" fmla="*/ 370 w 370"/>
                          <a:gd name="T1" fmla="*/ 39 h 79"/>
                          <a:gd name="T2" fmla="*/ 308 w 370"/>
                          <a:gd name="T3" fmla="*/ 72 h 79"/>
                          <a:gd name="T4" fmla="*/ 185 w 370"/>
                          <a:gd name="T5" fmla="*/ 79 h 79"/>
                          <a:gd name="T6" fmla="*/ 63 w 370"/>
                          <a:gd name="T7" fmla="*/ 72 h 79"/>
                          <a:gd name="T8" fmla="*/ 0 w 370"/>
                          <a:gd name="T9" fmla="*/ 39 h 79"/>
                          <a:gd name="T10" fmla="*/ 0 w 370"/>
                          <a:gd name="T11" fmla="*/ 0 h 79"/>
                          <a:gd name="T12" fmla="*/ 370 w 370"/>
                          <a:gd name="T13" fmla="*/ 0 h 79"/>
                          <a:gd name="T14" fmla="*/ 370 w 370"/>
                          <a:gd name="T15" fmla="*/ 39 h 7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370" h="79">
                            <a:moveTo>
                              <a:pt x="370" y="39"/>
                            </a:moveTo>
                            <a:cubicBezTo>
                              <a:pt x="370" y="56"/>
                              <a:pt x="353" y="65"/>
                              <a:pt x="308" y="72"/>
                            </a:cubicBezTo>
                            <a:cubicBezTo>
                              <a:pt x="275" y="77"/>
                              <a:pt x="231" y="79"/>
                              <a:pt x="185" y="79"/>
                            </a:cubicBezTo>
                            <a:cubicBezTo>
                              <a:pt x="139" y="79"/>
                              <a:pt x="95" y="77"/>
                              <a:pt x="63" y="72"/>
                            </a:cubicBezTo>
                            <a:cubicBezTo>
                              <a:pt x="18" y="65"/>
                              <a:pt x="0" y="56"/>
                              <a:pt x="0" y="39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370" y="0"/>
                              <a:pt x="370" y="0"/>
                              <a:pt x="370" y="0"/>
                            </a:cubicBezTo>
                            <a:lnTo>
                              <a:pt x="370" y="39"/>
                            </a:lnTo>
                            <a:close/>
                          </a:path>
                        </a:pathLst>
                      </a:custGeom>
                      <a:solidFill>
                        <a:srgbClr val="FEA60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18" name="Freeform 16">
                        <a:extLst>
                          <a:ext uri="{FF2B5EF4-FFF2-40B4-BE49-F238E27FC236}">
                            <a16:creationId xmlns:a16="http://schemas.microsoft.com/office/drawing/2014/main" id="{CF609250-D9FA-7B48-A1EB-B1BB20DEFBE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84238" y="1404938"/>
                        <a:ext cx="4610100" cy="1011238"/>
                      </a:xfrm>
                      <a:custGeom>
                        <a:avLst/>
                        <a:gdLst>
                          <a:gd name="T0" fmla="*/ 185 w 370"/>
                          <a:gd name="T1" fmla="*/ 80 h 80"/>
                          <a:gd name="T2" fmla="*/ 63 w 370"/>
                          <a:gd name="T3" fmla="*/ 73 h 80"/>
                          <a:gd name="T4" fmla="*/ 0 w 370"/>
                          <a:gd name="T5" fmla="*/ 40 h 80"/>
                          <a:gd name="T6" fmla="*/ 63 w 370"/>
                          <a:gd name="T7" fmla="*/ 7 h 80"/>
                          <a:gd name="T8" fmla="*/ 185 w 370"/>
                          <a:gd name="T9" fmla="*/ 0 h 80"/>
                          <a:gd name="T10" fmla="*/ 308 w 370"/>
                          <a:gd name="T11" fmla="*/ 7 h 80"/>
                          <a:gd name="T12" fmla="*/ 370 w 370"/>
                          <a:gd name="T13" fmla="*/ 40 h 80"/>
                          <a:gd name="T14" fmla="*/ 308 w 370"/>
                          <a:gd name="T15" fmla="*/ 73 h 80"/>
                          <a:gd name="T16" fmla="*/ 185 w 370"/>
                          <a:gd name="T17" fmla="*/ 80 h 8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370" h="80">
                            <a:moveTo>
                              <a:pt x="185" y="80"/>
                            </a:moveTo>
                            <a:cubicBezTo>
                              <a:pt x="139" y="80"/>
                              <a:pt x="95" y="78"/>
                              <a:pt x="63" y="73"/>
                            </a:cubicBezTo>
                            <a:cubicBezTo>
                              <a:pt x="18" y="66"/>
                              <a:pt x="0" y="57"/>
                              <a:pt x="0" y="40"/>
                            </a:cubicBezTo>
                            <a:cubicBezTo>
                              <a:pt x="0" y="23"/>
                              <a:pt x="18" y="14"/>
                              <a:pt x="63" y="7"/>
                            </a:cubicBezTo>
                            <a:cubicBezTo>
                              <a:pt x="95" y="2"/>
                              <a:pt x="139" y="0"/>
                              <a:pt x="185" y="0"/>
                            </a:cubicBezTo>
                            <a:cubicBezTo>
                              <a:pt x="231" y="0"/>
                              <a:pt x="275" y="2"/>
                              <a:pt x="308" y="7"/>
                            </a:cubicBezTo>
                            <a:cubicBezTo>
                              <a:pt x="353" y="14"/>
                              <a:pt x="370" y="23"/>
                              <a:pt x="370" y="40"/>
                            </a:cubicBezTo>
                            <a:cubicBezTo>
                              <a:pt x="370" y="57"/>
                              <a:pt x="353" y="66"/>
                              <a:pt x="308" y="73"/>
                            </a:cubicBezTo>
                            <a:cubicBezTo>
                              <a:pt x="275" y="78"/>
                              <a:pt x="231" y="80"/>
                              <a:pt x="185" y="80"/>
                            </a:cubicBezTo>
                            <a:close/>
                          </a:path>
                        </a:pathLst>
                      </a:custGeom>
                      <a:solidFill>
                        <a:srgbClr val="FEE71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19" name="Oval 17">
                        <a:extLst>
                          <a:ext uri="{FF2B5EF4-FFF2-40B4-BE49-F238E27FC236}">
                            <a16:creationId xmlns:a16="http://schemas.microsoft.com/office/drawing/2014/main" id="{D6F8F76D-801E-2541-8D67-6E858755D30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071563" y="1544638"/>
                        <a:ext cx="4235450" cy="644525"/>
                      </a:xfrm>
                      <a:prstGeom prst="ellipse">
                        <a:avLst/>
                      </a:prstGeom>
                      <a:solidFill>
                        <a:srgbClr val="FFB10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377" name="Group 376">
                      <a:extLst>
                        <a:ext uri="{FF2B5EF4-FFF2-40B4-BE49-F238E27FC236}">
                          <a16:creationId xmlns:a16="http://schemas.microsoft.com/office/drawing/2014/main" id="{69F64272-C654-1E48-802A-8495BA5635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24301" y="5894061"/>
                      <a:ext cx="877481" cy="286450"/>
                      <a:chOff x="884238" y="1404938"/>
                      <a:chExt cx="4610100" cy="1504951"/>
                    </a:xfrm>
                  </p:grpSpPr>
                  <p:sp>
                    <p:nvSpPr>
                      <p:cNvPr id="414" name="Freeform 15">
                        <a:extLst>
                          <a:ext uri="{FF2B5EF4-FFF2-40B4-BE49-F238E27FC236}">
                            <a16:creationId xmlns:a16="http://schemas.microsoft.com/office/drawing/2014/main" id="{D6F064A0-066C-5941-B1A5-073D19BA569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84238" y="1911351"/>
                        <a:ext cx="4610100" cy="998538"/>
                      </a:xfrm>
                      <a:custGeom>
                        <a:avLst/>
                        <a:gdLst>
                          <a:gd name="T0" fmla="*/ 370 w 370"/>
                          <a:gd name="T1" fmla="*/ 39 h 79"/>
                          <a:gd name="T2" fmla="*/ 308 w 370"/>
                          <a:gd name="T3" fmla="*/ 72 h 79"/>
                          <a:gd name="T4" fmla="*/ 185 w 370"/>
                          <a:gd name="T5" fmla="*/ 79 h 79"/>
                          <a:gd name="T6" fmla="*/ 63 w 370"/>
                          <a:gd name="T7" fmla="*/ 72 h 79"/>
                          <a:gd name="T8" fmla="*/ 0 w 370"/>
                          <a:gd name="T9" fmla="*/ 39 h 79"/>
                          <a:gd name="T10" fmla="*/ 0 w 370"/>
                          <a:gd name="T11" fmla="*/ 0 h 79"/>
                          <a:gd name="T12" fmla="*/ 370 w 370"/>
                          <a:gd name="T13" fmla="*/ 0 h 79"/>
                          <a:gd name="T14" fmla="*/ 370 w 370"/>
                          <a:gd name="T15" fmla="*/ 39 h 7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370" h="79">
                            <a:moveTo>
                              <a:pt x="370" y="39"/>
                            </a:moveTo>
                            <a:cubicBezTo>
                              <a:pt x="370" y="56"/>
                              <a:pt x="353" y="65"/>
                              <a:pt x="308" y="72"/>
                            </a:cubicBezTo>
                            <a:cubicBezTo>
                              <a:pt x="275" y="77"/>
                              <a:pt x="231" y="79"/>
                              <a:pt x="185" y="79"/>
                            </a:cubicBezTo>
                            <a:cubicBezTo>
                              <a:pt x="139" y="79"/>
                              <a:pt x="95" y="77"/>
                              <a:pt x="63" y="72"/>
                            </a:cubicBezTo>
                            <a:cubicBezTo>
                              <a:pt x="18" y="65"/>
                              <a:pt x="0" y="56"/>
                              <a:pt x="0" y="39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370" y="0"/>
                              <a:pt x="370" y="0"/>
                              <a:pt x="370" y="0"/>
                            </a:cubicBezTo>
                            <a:lnTo>
                              <a:pt x="370" y="39"/>
                            </a:lnTo>
                            <a:close/>
                          </a:path>
                        </a:pathLst>
                      </a:custGeom>
                      <a:solidFill>
                        <a:srgbClr val="FEA60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15" name="Freeform 16">
                        <a:extLst>
                          <a:ext uri="{FF2B5EF4-FFF2-40B4-BE49-F238E27FC236}">
                            <a16:creationId xmlns:a16="http://schemas.microsoft.com/office/drawing/2014/main" id="{1186BB14-8FC8-854A-810E-6ED82251C6C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84238" y="1404938"/>
                        <a:ext cx="4610100" cy="1011238"/>
                      </a:xfrm>
                      <a:custGeom>
                        <a:avLst/>
                        <a:gdLst>
                          <a:gd name="T0" fmla="*/ 185 w 370"/>
                          <a:gd name="T1" fmla="*/ 80 h 80"/>
                          <a:gd name="T2" fmla="*/ 63 w 370"/>
                          <a:gd name="T3" fmla="*/ 73 h 80"/>
                          <a:gd name="T4" fmla="*/ 0 w 370"/>
                          <a:gd name="T5" fmla="*/ 40 h 80"/>
                          <a:gd name="T6" fmla="*/ 63 w 370"/>
                          <a:gd name="T7" fmla="*/ 7 h 80"/>
                          <a:gd name="T8" fmla="*/ 185 w 370"/>
                          <a:gd name="T9" fmla="*/ 0 h 80"/>
                          <a:gd name="T10" fmla="*/ 308 w 370"/>
                          <a:gd name="T11" fmla="*/ 7 h 80"/>
                          <a:gd name="T12" fmla="*/ 370 w 370"/>
                          <a:gd name="T13" fmla="*/ 40 h 80"/>
                          <a:gd name="T14" fmla="*/ 308 w 370"/>
                          <a:gd name="T15" fmla="*/ 73 h 80"/>
                          <a:gd name="T16" fmla="*/ 185 w 370"/>
                          <a:gd name="T17" fmla="*/ 80 h 8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370" h="80">
                            <a:moveTo>
                              <a:pt x="185" y="80"/>
                            </a:moveTo>
                            <a:cubicBezTo>
                              <a:pt x="139" y="80"/>
                              <a:pt x="95" y="78"/>
                              <a:pt x="63" y="73"/>
                            </a:cubicBezTo>
                            <a:cubicBezTo>
                              <a:pt x="18" y="66"/>
                              <a:pt x="0" y="57"/>
                              <a:pt x="0" y="40"/>
                            </a:cubicBezTo>
                            <a:cubicBezTo>
                              <a:pt x="0" y="23"/>
                              <a:pt x="18" y="14"/>
                              <a:pt x="63" y="7"/>
                            </a:cubicBezTo>
                            <a:cubicBezTo>
                              <a:pt x="95" y="2"/>
                              <a:pt x="139" y="0"/>
                              <a:pt x="185" y="0"/>
                            </a:cubicBezTo>
                            <a:cubicBezTo>
                              <a:pt x="231" y="0"/>
                              <a:pt x="275" y="2"/>
                              <a:pt x="308" y="7"/>
                            </a:cubicBezTo>
                            <a:cubicBezTo>
                              <a:pt x="353" y="14"/>
                              <a:pt x="370" y="23"/>
                              <a:pt x="370" y="40"/>
                            </a:cubicBezTo>
                            <a:cubicBezTo>
                              <a:pt x="370" y="57"/>
                              <a:pt x="353" y="66"/>
                              <a:pt x="308" y="73"/>
                            </a:cubicBezTo>
                            <a:cubicBezTo>
                              <a:pt x="275" y="78"/>
                              <a:pt x="231" y="80"/>
                              <a:pt x="185" y="80"/>
                            </a:cubicBezTo>
                            <a:close/>
                          </a:path>
                        </a:pathLst>
                      </a:custGeom>
                      <a:solidFill>
                        <a:srgbClr val="FEE71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16" name="Oval 17">
                        <a:extLst>
                          <a:ext uri="{FF2B5EF4-FFF2-40B4-BE49-F238E27FC236}">
                            <a16:creationId xmlns:a16="http://schemas.microsoft.com/office/drawing/2014/main" id="{3CC5E3DB-305E-BF49-A65E-47FB19544CC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071563" y="1544638"/>
                        <a:ext cx="4235450" cy="644525"/>
                      </a:xfrm>
                      <a:prstGeom prst="ellipse">
                        <a:avLst/>
                      </a:prstGeom>
                      <a:solidFill>
                        <a:srgbClr val="FFB10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378" name="Group 377">
                      <a:extLst>
                        <a:ext uri="{FF2B5EF4-FFF2-40B4-BE49-F238E27FC236}">
                          <a16:creationId xmlns:a16="http://schemas.microsoft.com/office/drawing/2014/main" id="{CB8A1384-4D81-E048-8BE3-6D263126F02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80953" y="5798461"/>
                      <a:ext cx="877481" cy="286450"/>
                      <a:chOff x="884238" y="1404938"/>
                      <a:chExt cx="4610100" cy="1504951"/>
                    </a:xfrm>
                  </p:grpSpPr>
                  <p:sp>
                    <p:nvSpPr>
                      <p:cNvPr id="411" name="Freeform 15">
                        <a:extLst>
                          <a:ext uri="{FF2B5EF4-FFF2-40B4-BE49-F238E27FC236}">
                            <a16:creationId xmlns:a16="http://schemas.microsoft.com/office/drawing/2014/main" id="{81AE2BF4-5B3F-1946-B397-CABCD6B0C2E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84238" y="1911351"/>
                        <a:ext cx="4610100" cy="998538"/>
                      </a:xfrm>
                      <a:custGeom>
                        <a:avLst/>
                        <a:gdLst>
                          <a:gd name="T0" fmla="*/ 370 w 370"/>
                          <a:gd name="T1" fmla="*/ 39 h 79"/>
                          <a:gd name="T2" fmla="*/ 308 w 370"/>
                          <a:gd name="T3" fmla="*/ 72 h 79"/>
                          <a:gd name="T4" fmla="*/ 185 w 370"/>
                          <a:gd name="T5" fmla="*/ 79 h 79"/>
                          <a:gd name="T6" fmla="*/ 63 w 370"/>
                          <a:gd name="T7" fmla="*/ 72 h 79"/>
                          <a:gd name="T8" fmla="*/ 0 w 370"/>
                          <a:gd name="T9" fmla="*/ 39 h 79"/>
                          <a:gd name="T10" fmla="*/ 0 w 370"/>
                          <a:gd name="T11" fmla="*/ 0 h 79"/>
                          <a:gd name="T12" fmla="*/ 370 w 370"/>
                          <a:gd name="T13" fmla="*/ 0 h 79"/>
                          <a:gd name="T14" fmla="*/ 370 w 370"/>
                          <a:gd name="T15" fmla="*/ 39 h 7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370" h="79">
                            <a:moveTo>
                              <a:pt x="370" y="39"/>
                            </a:moveTo>
                            <a:cubicBezTo>
                              <a:pt x="370" y="56"/>
                              <a:pt x="353" y="65"/>
                              <a:pt x="308" y="72"/>
                            </a:cubicBezTo>
                            <a:cubicBezTo>
                              <a:pt x="275" y="77"/>
                              <a:pt x="231" y="79"/>
                              <a:pt x="185" y="79"/>
                            </a:cubicBezTo>
                            <a:cubicBezTo>
                              <a:pt x="139" y="79"/>
                              <a:pt x="95" y="77"/>
                              <a:pt x="63" y="72"/>
                            </a:cubicBezTo>
                            <a:cubicBezTo>
                              <a:pt x="18" y="65"/>
                              <a:pt x="0" y="56"/>
                              <a:pt x="0" y="39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370" y="0"/>
                              <a:pt x="370" y="0"/>
                              <a:pt x="370" y="0"/>
                            </a:cubicBezTo>
                            <a:lnTo>
                              <a:pt x="370" y="39"/>
                            </a:lnTo>
                            <a:close/>
                          </a:path>
                        </a:pathLst>
                      </a:custGeom>
                      <a:solidFill>
                        <a:srgbClr val="FEA60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12" name="Freeform 16">
                        <a:extLst>
                          <a:ext uri="{FF2B5EF4-FFF2-40B4-BE49-F238E27FC236}">
                            <a16:creationId xmlns:a16="http://schemas.microsoft.com/office/drawing/2014/main" id="{7000F623-1A11-0046-8108-B98ADBAC71A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84238" y="1404938"/>
                        <a:ext cx="4610100" cy="1011238"/>
                      </a:xfrm>
                      <a:custGeom>
                        <a:avLst/>
                        <a:gdLst>
                          <a:gd name="T0" fmla="*/ 185 w 370"/>
                          <a:gd name="T1" fmla="*/ 80 h 80"/>
                          <a:gd name="T2" fmla="*/ 63 w 370"/>
                          <a:gd name="T3" fmla="*/ 73 h 80"/>
                          <a:gd name="T4" fmla="*/ 0 w 370"/>
                          <a:gd name="T5" fmla="*/ 40 h 80"/>
                          <a:gd name="T6" fmla="*/ 63 w 370"/>
                          <a:gd name="T7" fmla="*/ 7 h 80"/>
                          <a:gd name="T8" fmla="*/ 185 w 370"/>
                          <a:gd name="T9" fmla="*/ 0 h 80"/>
                          <a:gd name="T10" fmla="*/ 308 w 370"/>
                          <a:gd name="T11" fmla="*/ 7 h 80"/>
                          <a:gd name="T12" fmla="*/ 370 w 370"/>
                          <a:gd name="T13" fmla="*/ 40 h 80"/>
                          <a:gd name="T14" fmla="*/ 308 w 370"/>
                          <a:gd name="T15" fmla="*/ 73 h 80"/>
                          <a:gd name="T16" fmla="*/ 185 w 370"/>
                          <a:gd name="T17" fmla="*/ 80 h 8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370" h="80">
                            <a:moveTo>
                              <a:pt x="185" y="80"/>
                            </a:moveTo>
                            <a:cubicBezTo>
                              <a:pt x="139" y="80"/>
                              <a:pt x="95" y="78"/>
                              <a:pt x="63" y="73"/>
                            </a:cubicBezTo>
                            <a:cubicBezTo>
                              <a:pt x="18" y="66"/>
                              <a:pt x="0" y="57"/>
                              <a:pt x="0" y="40"/>
                            </a:cubicBezTo>
                            <a:cubicBezTo>
                              <a:pt x="0" y="23"/>
                              <a:pt x="18" y="14"/>
                              <a:pt x="63" y="7"/>
                            </a:cubicBezTo>
                            <a:cubicBezTo>
                              <a:pt x="95" y="2"/>
                              <a:pt x="139" y="0"/>
                              <a:pt x="185" y="0"/>
                            </a:cubicBezTo>
                            <a:cubicBezTo>
                              <a:pt x="231" y="0"/>
                              <a:pt x="275" y="2"/>
                              <a:pt x="308" y="7"/>
                            </a:cubicBezTo>
                            <a:cubicBezTo>
                              <a:pt x="353" y="14"/>
                              <a:pt x="370" y="23"/>
                              <a:pt x="370" y="40"/>
                            </a:cubicBezTo>
                            <a:cubicBezTo>
                              <a:pt x="370" y="57"/>
                              <a:pt x="353" y="66"/>
                              <a:pt x="308" y="73"/>
                            </a:cubicBezTo>
                            <a:cubicBezTo>
                              <a:pt x="275" y="78"/>
                              <a:pt x="231" y="80"/>
                              <a:pt x="185" y="80"/>
                            </a:cubicBezTo>
                            <a:close/>
                          </a:path>
                        </a:pathLst>
                      </a:custGeom>
                      <a:solidFill>
                        <a:srgbClr val="FEE71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13" name="Oval 17">
                        <a:extLst>
                          <a:ext uri="{FF2B5EF4-FFF2-40B4-BE49-F238E27FC236}">
                            <a16:creationId xmlns:a16="http://schemas.microsoft.com/office/drawing/2014/main" id="{B45C424B-CACA-7446-BB98-5600B27C464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071563" y="1544638"/>
                        <a:ext cx="4235450" cy="644525"/>
                      </a:xfrm>
                      <a:prstGeom prst="ellipse">
                        <a:avLst/>
                      </a:prstGeom>
                      <a:solidFill>
                        <a:srgbClr val="FFB10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379" name="Group 378">
                      <a:extLst>
                        <a:ext uri="{FF2B5EF4-FFF2-40B4-BE49-F238E27FC236}">
                          <a16:creationId xmlns:a16="http://schemas.microsoft.com/office/drawing/2014/main" id="{133716FE-BE34-0743-A8F9-EF5F53834AC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52627" y="5706403"/>
                      <a:ext cx="877481" cy="286450"/>
                      <a:chOff x="884238" y="1404938"/>
                      <a:chExt cx="4610100" cy="1504951"/>
                    </a:xfrm>
                  </p:grpSpPr>
                  <p:sp>
                    <p:nvSpPr>
                      <p:cNvPr id="408" name="Freeform 15">
                        <a:extLst>
                          <a:ext uri="{FF2B5EF4-FFF2-40B4-BE49-F238E27FC236}">
                            <a16:creationId xmlns:a16="http://schemas.microsoft.com/office/drawing/2014/main" id="{098E4195-BF59-3A40-9E66-5A12863149E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84238" y="1911351"/>
                        <a:ext cx="4610100" cy="998538"/>
                      </a:xfrm>
                      <a:custGeom>
                        <a:avLst/>
                        <a:gdLst>
                          <a:gd name="T0" fmla="*/ 370 w 370"/>
                          <a:gd name="T1" fmla="*/ 39 h 79"/>
                          <a:gd name="T2" fmla="*/ 308 w 370"/>
                          <a:gd name="T3" fmla="*/ 72 h 79"/>
                          <a:gd name="T4" fmla="*/ 185 w 370"/>
                          <a:gd name="T5" fmla="*/ 79 h 79"/>
                          <a:gd name="T6" fmla="*/ 63 w 370"/>
                          <a:gd name="T7" fmla="*/ 72 h 79"/>
                          <a:gd name="T8" fmla="*/ 0 w 370"/>
                          <a:gd name="T9" fmla="*/ 39 h 79"/>
                          <a:gd name="T10" fmla="*/ 0 w 370"/>
                          <a:gd name="T11" fmla="*/ 0 h 79"/>
                          <a:gd name="T12" fmla="*/ 370 w 370"/>
                          <a:gd name="T13" fmla="*/ 0 h 79"/>
                          <a:gd name="T14" fmla="*/ 370 w 370"/>
                          <a:gd name="T15" fmla="*/ 39 h 7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370" h="79">
                            <a:moveTo>
                              <a:pt x="370" y="39"/>
                            </a:moveTo>
                            <a:cubicBezTo>
                              <a:pt x="370" y="56"/>
                              <a:pt x="353" y="65"/>
                              <a:pt x="308" y="72"/>
                            </a:cubicBezTo>
                            <a:cubicBezTo>
                              <a:pt x="275" y="77"/>
                              <a:pt x="231" y="79"/>
                              <a:pt x="185" y="79"/>
                            </a:cubicBezTo>
                            <a:cubicBezTo>
                              <a:pt x="139" y="79"/>
                              <a:pt x="95" y="77"/>
                              <a:pt x="63" y="72"/>
                            </a:cubicBezTo>
                            <a:cubicBezTo>
                              <a:pt x="18" y="65"/>
                              <a:pt x="0" y="56"/>
                              <a:pt x="0" y="39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370" y="0"/>
                              <a:pt x="370" y="0"/>
                              <a:pt x="370" y="0"/>
                            </a:cubicBezTo>
                            <a:lnTo>
                              <a:pt x="370" y="39"/>
                            </a:lnTo>
                            <a:close/>
                          </a:path>
                        </a:pathLst>
                      </a:custGeom>
                      <a:solidFill>
                        <a:srgbClr val="FEA60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09" name="Freeform 16">
                        <a:extLst>
                          <a:ext uri="{FF2B5EF4-FFF2-40B4-BE49-F238E27FC236}">
                            <a16:creationId xmlns:a16="http://schemas.microsoft.com/office/drawing/2014/main" id="{98DF102D-24A5-4B45-99D6-4AEE4CB5276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84238" y="1404938"/>
                        <a:ext cx="4610100" cy="1011238"/>
                      </a:xfrm>
                      <a:custGeom>
                        <a:avLst/>
                        <a:gdLst>
                          <a:gd name="T0" fmla="*/ 185 w 370"/>
                          <a:gd name="T1" fmla="*/ 80 h 80"/>
                          <a:gd name="T2" fmla="*/ 63 w 370"/>
                          <a:gd name="T3" fmla="*/ 73 h 80"/>
                          <a:gd name="T4" fmla="*/ 0 w 370"/>
                          <a:gd name="T5" fmla="*/ 40 h 80"/>
                          <a:gd name="T6" fmla="*/ 63 w 370"/>
                          <a:gd name="T7" fmla="*/ 7 h 80"/>
                          <a:gd name="T8" fmla="*/ 185 w 370"/>
                          <a:gd name="T9" fmla="*/ 0 h 80"/>
                          <a:gd name="T10" fmla="*/ 308 w 370"/>
                          <a:gd name="T11" fmla="*/ 7 h 80"/>
                          <a:gd name="T12" fmla="*/ 370 w 370"/>
                          <a:gd name="T13" fmla="*/ 40 h 80"/>
                          <a:gd name="T14" fmla="*/ 308 w 370"/>
                          <a:gd name="T15" fmla="*/ 73 h 80"/>
                          <a:gd name="T16" fmla="*/ 185 w 370"/>
                          <a:gd name="T17" fmla="*/ 80 h 8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370" h="80">
                            <a:moveTo>
                              <a:pt x="185" y="80"/>
                            </a:moveTo>
                            <a:cubicBezTo>
                              <a:pt x="139" y="80"/>
                              <a:pt x="95" y="78"/>
                              <a:pt x="63" y="73"/>
                            </a:cubicBezTo>
                            <a:cubicBezTo>
                              <a:pt x="18" y="66"/>
                              <a:pt x="0" y="57"/>
                              <a:pt x="0" y="40"/>
                            </a:cubicBezTo>
                            <a:cubicBezTo>
                              <a:pt x="0" y="23"/>
                              <a:pt x="18" y="14"/>
                              <a:pt x="63" y="7"/>
                            </a:cubicBezTo>
                            <a:cubicBezTo>
                              <a:pt x="95" y="2"/>
                              <a:pt x="139" y="0"/>
                              <a:pt x="185" y="0"/>
                            </a:cubicBezTo>
                            <a:cubicBezTo>
                              <a:pt x="231" y="0"/>
                              <a:pt x="275" y="2"/>
                              <a:pt x="308" y="7"/>
                            </a:cubicBezTo>
                            <a:cubicBezTo>
                              <a:pt x="353" y="14"/>
                              <a:pt x="370" y="23"/>
                              <a:pt x="370" y="40"/>
                            </a:cubicBezTo>
                            <a:cubicBezTo>
                              <a:pt x="370" y="57"/>
                              <a:pt x="353" y="66"/>
                              <a:pt x="308" y="73"/>
                            </a:cubicBezTo>
                            <a:cubicBezTo>
                              <a:pt x="275" y="78"/>
                              <a:pt x="231" y="80"/>
                              <a:pt x="185" y="80"/>
                            </a:cubicBezTo>
                            <a:close/>
                          </a:path>
                        </a:pathLst>
                      </a:custGeom>
                      <a:solidFill>
                        <a:srgbClr val="FEE71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10" name="Oval 17">
                        <a:extLst>
                          <a:ext uri="{FF2B5EF4-FFF2-40B4-BE49-F238E27FC236}">
                            <a16:creationId xmlns:a16="http://schemas.microsoft.com/office/drawing/2014/main" id="{9315F4A2-C211-C948-936F-8CA0B473686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071563" y="1544638"/>
                        <a:ext cx="4235450" cy="644525"/>
                      </a:xfrm>
                      <a:prstGeom prst="ellipse">
                        <a:avLst/>
                      </a:prstGeom>
                      <a:solidFill>
                        <a:srgbClr val="FFB10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380" name="Group 379">
                      <a:extLst>
                        <a:ext uri="{FF2B5EF4-FFF2-40B4-BE49-F238E27FC236}">
                          <a16:creationId xmlns:a16="http://schemas.microsoft.com/office/drawing/2014/main" id="{E0674FA7-FACF-A24A-A545-E3CA4E33308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95116" y="5621425"/>
                      <a:ext cx="877481" cy="286450"/>
                      <a:chOff x="884238" y="1404938"/>
                      <a:chExt cx="4610100" cy="1504951"/>
                    </a:xfrm>
                  </p:grpSpPr>
                  <p:sp>
                    <p:nvSpPr>
                      <p:cNvPr id="405" name="Freeform 15">
                        <a:extLst>
                          <a:ext uri="{FF2B5EF4-FFF2-40B4-BE49-F238E27FC236}">
                            <a16:creationId xmlns:a16="http://schemas.microsoft.com/office/drawing/2014/main" id="{BDE53ECE-F016-F245-8B57-5B958293D9D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84238" y="1911351"/>
                        <a:ext cx="4610100" cy="998538"/>
                      </a:xfrm>
                      <a:custGeom>
                        <a:avLst/>
                        <a:gdLst>
                          <a:gd name="T0" fmla="*/ 370 w 370"/>
                          <a:gd name="T1" fmla="*/ 39 h 79"/>
                          <a:gd name="T2" fmla="*/ 308 w 370"/>
                          <a:gd name="T3" fmla="*/ 72 h 79"/>
                          <a:gd name="T4" fmla="*/ 185 w 370"/>
                          <a:gd name="T5" fmla="*/ 79 h 79"/>
                          <a:gd name="T6" fmla="*/ 63 w 370"/>
                          <a:gd name="T7" fmla="*/ 72 h 79"/>
                          <a:gd name="T8" fmla="*/ 0 w 370"/>
                          <a:gd name="T9" fmla="*/ 39 h 79"/>
                          <a:gd name="T10" fmla="*/ 0 w 370"/>
                          <a:gd name="T11" fmla="*/ 0 h 79"/>
                          <a:gd name="T12" fmla="*/ 370 w 370"/>
                          <a:gd name="T13" fmla="*/ 0 h 79"/>
                          <a:gd name="T14" fmla="*/ 370 w 370"/>
                          <a:gd name="T15" fmla="*/ 39 h 7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370" h="79">
                            <a:moveTo>
                              <a:pt x="370" y="39"/>
                            </a:moveTo>
                            <a:cubicBezTo>
                              <a:pt x="370" y="56"/>
                              <a:pt x="353" y="65"/>
                              <a:pt x="308" y="72"/>
                            </a:cubicBezTo>
                            <a:cubicBezTo>
                              <a:pt x="275" y="77"/>
                              <a:pt x="231" y="79"/>
                              <a:pt x="185" y="79"/>
                            </a:cubicBezTo>
                            <a:cubicBezTo>
                              <a:pt x="139" y="79"/>
                              <a:pt x="95" y="77"/>
                              <a:pt x="63" y="72"/>
                            </a:cubicBezTo>
                            <a:cubicBezTo>
                              <a:pt x="18" y="65"/>
                              <a:pt x="0" y="56"/>
                              <a:pt x="0" y="39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370" y="0"/>
                              <a:pt x="370" y="0"/>
                              <a:pt x="370" y="0"/>
                            </a:cubicBezTo>
                            <a:lnTo>
                              <a:pt x="370" y="39"/>
                            </a:lnTo>
                            <a:close/>
                          </a:path>
                        </a:pathLst>
                      </a:custGeom>
                      <a:solidFill>
                        <a:srgbClr val="FEA60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06" name="Freeform 16">
                        <a:extLst>
                          <a:ext uri="{FF2B5EF4-FFF2-40B4-BE49-F238E27FC236}">
                            <a16:creationId xmlns:a16="http://schemas.microsoft.com/office/drawing/2014/main" id="{0CB699B6-A462-EC47-93F6-1467FB169BD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84238" y="1404938"/>
                        <a:ext cx="4610100" cy="1011238"/>
                      </a:xfrm>
                      <a:custGeom>
                        <a:avLst/>
                        <a:gdLst>
                          <a:gd name="T0" fmla="*/ 185 w 370"/>
                          <a:gd name="T1" fmla="*/ 80 h 80"/>
                          <a:gd name="T2" fmla="*/ 63 w 370"/>
                          <a:gd name="T3" fmla="*/ 73 h 80"/>
                          <a:gd name="T4" fmla="*/ 0 w 370"/>
                          <a:gd name="T5" fmla="*/ 40 h 80"/>
                          <a:gd name="T6" fmla="*/ 63 w 370"/>
                          <a:gd name="T7" fmla="*/ 7 h 80"/>
                          <a:gd name="T8" fmla="*/ 185 w 370"/>
                          <a:gd name="T9" fmla="*/ 0 h 80"/>
                          <a:gd name="T10" fmla="*/ 308 w 370"/>
                          <a:gd name="T11" fmla="*/ 7 h 80"/>
                          <a:gd name="T12" fmla="*/ 370 w 370"/>
                          <a:gd name="T13" fmla="*/ 40 h 80"/>
                          <a:gd name="T14" fmla="*/ 308 w 370"/>
                          <a:gd name="T15" fmla="*/ 73 h 80"/>
                          <a:gd name="T16" fmla="*/ 185 w 370"/>
                          <a:gd name="T17" fmla="*/ 80 h 8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370" h="80">
                            <a:moveTo>
                              <a:pt x="185" y="80"/>
                            </a:moveTo>
                            <a:cubicBezTo>
                              <a:pt x="139" y="80"/>
                              <a:pt x="95" y="78"/>
                              <a:pt x="63" y="73"/>
                            </a:cubicBezTo>
                            <a:cubicBezTo>
                              <a:pt x="18" y="66"/>
                              <a:pt x="0" y="57"/>
                              <a:pt x="0" y="40"/>
                            </a:cubicBezTo>
                            <a:cubicBezTo>
                              <a:pt x="0" y="23"/>
                              <a:pt x="18" y="14"/>
                              <a:pt x="63" y="7"/>
                            </a:cubicBezTo>
                            <a:cubicBezTo>
                              <a:pt x="95" y="2"/>
                              <a:pt x="139" y="0"/>
                              <a:pt x="185" y="0"/>
                            </a:cubicBezTo>
                            <a:cubicBezTo>
                              <a:pt x="231" y="0"/>
                              <a:pt x="275" y="2"/>
                              <a:pt x="308" y="7"/>
                            </a:cubicBezTo>
                            <a:cubicBezTo>
                              <a:pt x="353" y="14"/>
                              <a:pt x="370" y="23"/>
                              <a:pt x="370" y="40"/>
                            </a:cubicBezTo>
                            <a:cubicBezTo>
                              <a:pt x="370" y="57"/>
                              <a:pt x="353" y="66"/>
                              <a:pt x="308" y="73"/>
                            </a:cubicBezTo>
                            <a:cubicBezTo>
                              <a:pt x="275" y="78"/>
                              <a:pt x="231" y="80"/>
                              <a:pt x="185" y="80"/>
                            </a:cubicBezTo>
                            <a:close/>
                          </a:path>
                        </a:pathLst>
                      </a:custGeom>
                      <a:solidFill>
                        <a:srgbClr val="FEE71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07" name="Oval 17">
                        <a:extLst>
                          <a:ext uri="{FF2B5EF4-FFF2-40B4-BE49-F238E27FC236}">
                            <a16:creationId xmlns:a16="http://schemas.microsoft.com/office/drawing/2014/main" id="{9FB9D28E-2311-5D40-8E9E-49478EE8DFD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071563" y="1544638"/>
                        <a:ext cx="4235450" cy="644525"/>
                      </a:xfrm>
                      <a:prstGeom prst="ellipse">
                        <a:avLst/>
                      </a:prstGeom>
                      <a:solidFill>
                        <a:srgbClr val="FFB10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381" name="Group 380">
                      <a:extLst>
                        <a:ext uri="{FF2B5EF4-FFF2-40B4-BE49-F238E27FC236}">
                          <a16:creationId xmlns:a16="http://schemas.microsoft.com/office/drawing/2014/main" id="{56FFEC80-8723-B04A-AD3B-0B5B4F7883A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49087" y="5515203"/>
                      <a:ext cx="877481" cy="286450"/>
                      <a:chOff x="884238" y="1404938"/>
                      <a:chExt cx="4610100" cy="1504951"/>
                    </a:xfrm>
                  </p:grpSpPr>
                  <p:sp>
                    <p:nvSpPr>
                      <p:cNvPr id="402" name="Freeform 15">
                        <a:extLst>
                          <a:ext uri="{FF2B5EF4-FFF2-40B4-BE49-F238E27FC236}">
                            <a16:creationId xmlns:a16="http://schemas.microsoft.com/office/drawing/2014/main" id="{C910CF71-1A36-7C40-9E84-C70FD984824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84238" y="1911351"/>
                        <a:ext cx="4610100" cy="998538"/>
                      </a:xfrm>
                      <a:custGeom>
                        <a:avLst/>
                        <a:gdLst>
                          <a:gd name="T0" fmla="*/ 370 w 370"/>
                          <a:gd name="T1" fmla="*/ 39 h 79"/>
                          <a:gd name="T2" fmla="*/ 308 w 370"/>
                          <a:gd name="T3" fmla="*/ 72 h 79"/>
                          <a:gd name="T4" fmla="*/ 185 w 370"/>
                          <a:gd name="T5" fmla="*/ 79 h 79"/>
                          <a:gd name="T6" fmla="*/ 63 w 370"/>
                          <a:gd name="T7" fmla="*/ 72 h 79"/>
                          <a:gd name="T8" fmla="*/ 0 w 370"/>
                          <a:gd name="T9" fmla="*/ 39 h 79"/>
                          <a:gd name="T10" fmla="*/ 0 w 370"/>
                          <a:gd name="T11" fmla="*/ 0 h 79"/>
                          <a:gd name="T12" fmla="*/ 370 w 370"/>
                          <a:gd name="T13" fmla="*/ 0 h 79"/>
                          <a:gd name="T14" fmla="*/ 370 w 370"/>
                          <a:gd name="T15" fmla="*/ 39 h 7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370" h="79">
                            <a:moveTo>
                              <a:pt x="370" y="39"/>
                            </a:moveTo>
                            <a:cubicBezTo>
                              <a:pt x="370" y="56"/>
                              <a:pt x="353" y="65"/>
                              <a:pt x="308" y="72"/>
                            </a:cubicBezTo>
                            <a:cubicBezTo>
                              <a:pt x="275" y="77"/>
                              <a:pt x="231" y="79"/>
                              <a:pt x="185" y="79"/>
                            </a:cubicBezTo>
                            <a:cubicBezTo>
                              <a:pt x="139" y="79"/>
                              <a:pt x="95" y="77"/>
                              <a:pt x="63" y="72"/>
                            </a:cubicBezTo>
                            <a:cubicBezTo>
                              <a:pt x="18" y="65"/>
                              <a:pt x="0" y="56"/>
                              <a:pt x="0" y="39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370" y="0"/>
                              <a:pt x="370" y="0"/>
                              <a:pt x="370" y="0"/>
                            </a:cubicBezTo>
                            <a:lnTo>
                              <a:pt x="370" y="39"/>
                            </a:lnTo>
                            <a:close/>
                          </a:path>
                        </a:pathLst>
                      </a:custGeom>
                      <a:solidFill>
                        <a:srgbClr val="FEA60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03" name="Freeform 16">
                        <a:extLst>
                          <a:ext uri="{FF2B5EF4-FFF2-40B4-BE49-F238E27FC236}">
                            <a16:creationId xmlns:a16="http://schemas.microsoft.com/office/drawing/2014/main" id="{CD22557E-3AB0-0541-A5A9-0D3990A5F0C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84238" y="1404938"/>
                        <a:ext cx="4610100" cy="1011238"/>
                      </a:xfrm>
                      <a:custGeom>
                        <a:avLst/>
                        <a:gdLst>
                          <a:gd name="T0" fmla="*/ 185 w 370"/>
                          <a:gd name="T1" fmla="*/ 80 h 80"/>
                          <a:gd name="T2" fmla="*/ 63 w 370"/>
                          <a:gd name="T3" fmla="*/ 73 h 80"/>
                          <a:gd name="T4" fmla="*/ 0 w 370"/>
                          <a:gd name="T5" fmla="*/ 40 h 80"/>
                          <a:gd name="T6" fmla="*/ 63 w 370"/>
                          <a:gd name="T7" fmla="*/ 7 h 80"/>
                          <a:gd name="T8" fmla="*/ 185 w 370"/>
                          <a:gd name="T9" fmla="*/ 0 h 80"/>
                          <a:gd name="T10" fmla="*/ 308 w 370"/>
                          <a:gd name="T11" fmla="*/ 7 h 80"/>
                          <a:gd name="T12" fmla="*/ 370 w 370"/>
                          <a:gd name="T13" fmla="*/ 40 h 80"/>
                          <a:gd name="T14" fmla="*/ 308 w 370"/>
                          <a:gd name="T15" fmla="*/ 73 h 80"/>
                          <a:gd name="T16" fmla="*/ 185 w 370"/>
                          <a:gd name="T17" fmla="*/ 80 h 8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370" h="80">
                            <a:moveTo>
                              <a:pt x="185" y="80"/>
                            </a:moveTo>
                            <a:cubicBezTo>
                              <a:pt x="139" y="80"/>
                              <a:pt x="95" y="78"/>
                              <a:pt x="63" y="73"/>
                            </a:cubicBezTo>
                            <a:cubicBezTo>
                              <a:pt x="18" y="66"/>
                              <a:pt x="0" y="57"/>
                              <a:pt x="0" y="40"/>
                            </a:cubicBezTo>
                            <a:cubicBezTo>
                              <a:pt x="0" y="23"/>
                              <a:pt x="18" y="14"/>
                              <a:pt x="63" y="7"/>
                            </a:cubicBezTo>
                            <a:cubicBezTo>
                              <a:pt x="95" y="2"/>
                              <a:pt x="139" y="0"/>
                              <a:pt x="185" y="0"/>
                            </a:cubicBezTo>
                            <a:cubicBezTo>
                              <a:pt x="231" y="0"/>
                              <a:pt x="275" y="2"/>
                              <a:pt x="308" y="7"/>
                            </a:cubicBezTo>
                            <a:cubicBezTo>
                              <a:pt x="353" y="14"/>
                              <a:pt x="370" y="23"/>
                              <a:pt x="370" y="40"/>
                            </a:cubicBezTo>
                            <a:cubicBezTo>
                              <a:pt x="370" y="57"/>
                              <a:pt x="353" y="66"/>
                              <a:pt x="308" y="73"/>
                            </a:cubicBezTo>
                            <a:cubicBezTo>
                              <a:pt x="275" y="78"/>
                              <a:pt x="231" y="80"/>
                              <a:pt x="185" y="80"/>
                            </a:cubicBezTo>
                            <a:close/>
                          </a:path>
                        </a:pathLst>
                      </a:custGeom>
                      <a:solidFill>
                        <a:srgbClr val="FEE71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04" name="Oval 17">
                        <a:extLst>
                          <a:ext uri="{FF2B5EF4-FFF2-40B4-BE49-F238E27FC236}">
                            <a16:creationId xmlns:a16="http://schemas.microsoft.com/office/drawing/2014/main" id="{61E1C793-6327-5547-8BB1-7DF547BC826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071563" y="1544638"/>
                        <a:ext cx="4235450" cy="644525"/>
                      </a:xfrm>
                      <a:prstGeom prst="ellipse">
                        <a:avLst/>
                      </a:prstGeom>
                      <a:solidFill>
                        <a:srgbClr val="FFB10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382" name="Group 381">
                      <a:extLst>
                        <a:ext uri="{FF2B5EF4-FFF2-40B4-BE49-F238E27FC236}">
                          <a16:creationId xmlns:a16="http://schemas.microsoft.com/office/drawing/2014/main" id="{648329C5-E690-5D49-8710-B1C14658ADA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17220" y="5416062"/>
                      <a:ext cx="877481" cy="286450"/>
                      <a:chOff x="884238" y="1404938"/>
                      <a:chExt cx="4610100" cy="1504951"/>
                    </a:xfrm>
                  </p:grpSpPr>
                  <p:sp>
                    <p:nvSpPr>
                      <p:cNvPr id="399" name="Freeform 15">
                        <a:extLst>
                          <a:ext uri="{FF2B5EF4-FFF2-40B4-BE49-F238E27FC236}">
                            <a16:creationId xmlns:a16="http://schemas.microsoft.com/office/drawing/2014/main" id="{B705609B-9933-CF49-B822-451F8207B18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84238" y="1911351"/>
                        <a:ext cx="4610100" cy="998538"/>
                      </a:xfrm>
                      <a:custGeom>
                        <a:avLst/>
                        <a:gdLst>
                          <a:gd name="T0" fmla="*/ 370 w 370"/>
                          <a:gd name="T1" fmla="*/ 39 h 79"/>
                          <a:gd name="T2" fmla="*/ 308 w 370"/>
                          <a:gd name="T3" fmla="*/ 72 h 79"/>
                          <a:gd name="T4" fmla="*/ 185 w 370"/>
                          <a:gd name="T5" fmla="*/ 79 h 79"/>
                          <a:gd name="T6" fmla="*/ 63 w 370"/>
                          <a:gd name="T7" fmla="*/ 72 h 79"/>
                          <a:gd name="T8" fmla="*/ 0 w 370"/>
                          <a:gd name="T9" fmla="*/ 39 h 79"/>
                          <a:gd name="T10" fmla="*/ 0 w 370"/>
                          <a:gd name="T11" fmla="*/ 0 h 79"/>
                          <a:gd name="T12" fmla="*/ 370 w 370"/>
                          <a:gd name="T13" fmla="*/ 0 h 79"/>
                          <a:gd name="T14" fmla="*/ 370 w 370"/>
                          <a:gd name="T15" fmla="*/ 39 h 7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370" h="79">
                            <a:moveTo>
                              <a:pt x="370" y="39"/>
                            </a:moveTo>
                            <a:cubicBezTo>
                              <a:pt x="370" y="56"/>
                              <a:pt x="353" y="65"/>
                              <a:pt x="308" y="72"/>
                            </a:cubicBezTo>
                            <a:cubicBezTo>
                              <a:pt x="275" y="77"/>
                              <a:pt x="231" y="79"/>
                              <a:pt x="185" y="79"/>
                            </a:cubicBezTo>
                            <a:cubicBezTo>
                              <a:pt x="139" y="79"/>
                              <a:pt x="95" y="77"/>
                              <a:pt x="63" y="72"/>
                            </a:cubicBezTo>
                            <a:cubicBezTo>
                              <a:pt x="18" y="65"/>
                              <a:pt x="0" y="56"/>
                              <a:pt x="0" y="39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370" y="0"/>
                              <a:pt x="370" y="0"/>
                              <a:pt x="370" y="0"/>
                            </a:cubicBezTo>
                            <a:lnTo>
                              <a:pt x="370" y="39"/>
                            </a:lnTo>
                            <a:close/>
                          </a:path>
                        </a:pathLst>
                      </a:custGeom>
                      <a:solidFill>
                        <a:srgbClr val="FEA60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00" name="Freeform 16">
                        <a:extLst>
                          <a:ext uri="{FF2B5EF4-FFF2-40B4-BE49-F238E27FC236}">
                            <a16:creationId xmlns:a16="http://schemas.microsoft.com/office/drawing/2014/main" id="{787BFD68-E430-3447-8579-1C4A71523FA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84238" y="1404938"/>
                        <a:ext cx="4610100" cy="1011238"/>
                      </a:xfrm>
                      <a:custGeom>
                        <a:avLst/>
                        <a:gdLst>
                          <a:gd name="T0" fmla="*/ 185 w 370"/>
                          <a:gd name="T1" fmla="*/ 80 h 80"/>
                          <a:gd name="T2" fmla="*/ 63 w 370"/>
                          <a:gd name="T3" fmla="*/ 73 h 80"/>
                          <a:gd name="T4" fmla="*/ 0 w 370"/>
                          <a:gd name="T5" fmla="*/ 40 h 80"/>
                          <a:gd name="T6" fmla="*/ 63 w 370"/>
                          <a:gd name="T7" fmla="*/ 7 h 80"/>
                          <a:gd name="T8" fmla="*/ 185 w 370"/>
                          <a:gd name="T9" fmla="*/ 0 h 80"/>
                          <a:gd name="T10" fmla="*/ 308 w 370"/>
                          <a:gd name="T11" fmla="*/ 7 h 80"/>
                          <a:gd name="T12" fmla="*/ 370 w 370"/>
                          <a:gd name="T13" fmla="*/ 40 h 80"/>
                          <a:gd name="T14" fmla="*/ 308 w 370"/>
                          <a:gd name="T15" fmla="*/ 73 h 80"/>
                          <a:gd name="T16" fmla="*/ 185 w 370"/>
                          <a:gd name="T17" fmla="*/ 80 h 8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370" h="80">
                            <a:moveTo>
                              <a:pt x="185" y="80"/>
                            </a:moveTo>
                            <a:cubicBezTo>
                              <a:pt x="139" y="80"/>
                              <a:pt x="95" y="78"/>
                              <a:pt x="63" y="73"/>
                            </a:cubicBezTo>
                            <a:cubicBezTo>
                              <a:pt x="18" y="66"/>
                              <a:pt x="0" y="57"/>
                              <a:pt x="0" y="40"/>
                            </a:cubicBezTo>
                            <a:cubicBezTo>
                              <a:pt x="0" y="23"/>
                              <a:pt x="18" y="14"/>
                              <a:pt x="63" y="7"/>
                            </a:cubicBezTo>
                            <a:cubicBezTo>
                              <a:pt x="95" y="2"/>
                              <a:pt x="139" y="0"/>
                              <a:pt x="185" y="0"/>
                            </a:cubicBezTo>
                            <a:cubicBezTo>
                              <a:pt x="231" y="0"/>
                              <a:pt x="275" y="2"/>
                              <a:pt x="308" y="7"/>
                            </a:cubicBezTo>
                            <a:cubicBezTo>
                              <a:pt x="353" y="14"/>
                              <a:pt x="370" y="23"/>
                              <a:pt x="370" y="40"/>
                            </a:cubicBezTo>
                            <a:cubicBezTo>
                              <a:pt x="370" y="57"/>
                              <a:pt x="353" y="66"/>
                              <a:pt x="308" y="73"/>
                            </a:cubicBezTo>
                            <a:cubicBezTo>
                              <a:pt x="275" y="78"/>
                              <a:pt x="231" y="80"/>
                              <a:pt x="185" y="80"/>
                            </a:cubicBezTo>
                            <a:close/>
                          </a:path>
                        </a:pathLst>
                      </a:custGeom>
                      <a:solidFill>
                        <a:srgbClr val="FEE71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401" name="Oval 17">
                        <a:extLst>
                          <a:ext uri="{FF2B5EF4-FFF2-40B4-BE49-F238E27FC236}">
                            <a16:creationId xmlns:a16="http://schemas.microsoft.com/office/drawing/2014/main" id="{B5067E3A-CC54-D84B-B6B5-405B0A3AD73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071563" y="1544638"/>
                        <a:ext cx="4235450" cy="644525"/>
                      </a:xfrm>
                      <a:prstGeom prst="ellipse">
                        <a:avLst/>
                      </a:prstGeom>
                      <a:solidFill>
                        <a:srgbClr val="FFB10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383" name="Group 382">
                      <a:extLst>
                        <a:ext uri="{FF2B5EF4-FFF2-40B4-BE49-F238E27FC236}">
                          <a16:creationId xmlns:a16="http://schemas.microsoft.com/office/drawing/2014/main" id="{0A8A6E0A-FCB4-EA4D-9E24-530670AB99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17220" y="5314912"/>
                      <a:ext cx="877481" cy="286450"/>
                      <a:chOff x="884238" y="1404938"/>
                      <a:chExt cx="4610100" cy="1504951"/>
                    </a:xfrm>
                  </p:grpSpPr>
                  <p:sp>
                    <p:nvSpPr>
                      <p:cNvPr id="396" name="Freeform 15">
                        <a:extLst>
                          <a:ext uri="{FF2B5EF4-FFF2-40B4-BE49-F238E27FC236}">
                            <a16:creationId xmlns:a16="http://schemas.microsoft.com/office/drawing/2014/main" id="{0027AED0-68B7-5B43-96B3-E4E89A6B931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84238" y="1911351"/>
                        <a:ext cx="4610100" cy="998538"/>
                      </a:xfrm>
                      <a:custGeom>
                        <a:avLst/>
                        <a:gdLst>
                          <a:gd name="T0" fmla="*/ 370 w 370"/>
                          <a:gd name="T1" fmla="*/ 39 h 79"/>
                          <a:gd name="T2" fmla="*/ 308 w 370"/>
                          <a:gd name="T3" fmla="*/ 72 h 79"/>
                          <a:gd name="T4" fmla="*/ 185 w 370"/>
                          <a:gd name="T5" fmla="*/ 79 h 79"/>
                          <a:gd name="T6" fmla="*/ 63 w 370"/>
                          <a:gd name="T7" fmla="*/ 72 h 79"/>
                          <a:gd name="T8" fmla="*/ 0 w 370"/>
                          <a:gd name="T9" fmla="*/ 39 h 79"/>
                          <a:gd name="T10" fmla="*/ 0 w 370"/>
                          <a:gd name="T11" fmla="*/ 0 h 79"/>
                          <a:gd name="T12" fmla="*/ 370 w 370"/>
                          <a:gd name="T13" fmla="*/ 0 h 79"/>
                          <a:gd name="T14" fmla="*/ 370 w 370"/>
                          <a:gd name="T15" fmla="*/ 39 h 7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370" h="79">
                            <a:moveTo>
                              <a:pt x="370" y="39"/>
                            </a:moveTo>
                            <a:cubicBezTo>
                              <a:pt x="370" y="56"/>
                              <a:pt x="353" y="65"/>
                              <a:pt x="308" y="72"/>
                            </a:cubicBezTo>
                            <a:cubicBezTo>
                              <a:pt x="275" y="77"/>
                              <a:pt x="231" y="79"/>
                              <a:pt x="185" y="79"/>
                            </a:cubicBezTo>
                            <a:cubicBezTo>
                              <a:pt x="139" y="79"/>
                              <a:pt x="95" y="77"/>
                              <a:pt x="63" y="72"/>
                            </a:cubicBezTo>
                            <a:cubicBezTo>
                              <a:pt x="18" y="65"/>
                              <a:pt x="0" y="56"/>
                              <a:pt x="0" y="39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370" y="0"/>
                              <a:pt x="370" y="0"/>
                              <a:pt x="370" y="0"/>
                            </a:cubicBezTo>
                            <a:lnTo>
                              <a:pt x="370" y="39"/>
                            </a:lnTo>
                            <a:close/>
                          </a:path>
                        </a:pathLst>
                      </a:custGeom>
                      <a:solidFill>
                        <a:srgbClr val="FEA60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97" name="Freeform 16">
                        <a:extLst>
                          <a:ext uri="{FF2B5EF4-FFF2-40B4-BE49-F238E27FC236}">
                            <a16:creationId xmlns:a16="http://schemas.microsoft.com/office/drawing/2014/main" id="{71527AB1-3FDE-B542-9E1C-95301C569FC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84238" y="1404938"/>
                        <a:ext cx="4610100" cy="1011238"/>
                      </a:xfrm>
                      <a:custGeom>
                        <a:avLst/>
                        <a:gdLst>
                          <a:gd name="T0" fmla="*/ 185 w 370"/>
                          <a:gd name="T1" fmla="*/ 80 h 80"/>
                          <a:gd name="T2" fmla="*/ 63 w 370"/>
                          <a:gd name="T3" fmla="*/ 73 h 80"/>
                          <a:gd name="T4" fmla="*/ 0 w 370"/>
                          <a:gd name="T5" fmla="*/ 40 h 80"/>
                          <a:gd name="T6" fmla="*/ 63 w 370"/>
                          <a:gd name="T7" fmla="*/ 7 h 80"/>
                          <a:gd name="T8" fmla="*/ 185 w 370"/>
                          <a:gd name="T9" fmla="*/ 0 h 80"/>
                          <a:gd name="T10" fmla="*/ 308 w 370"/>
                          <a:gd name="T11" fmla="*/ 7 h 80"/>
                          <a:gd name="T12" fmla="*/ 370 w 370"/>
                          <a:gd name="T13" fmla="*/ 40 h 80"/>
                          <a:gd name="T14" fmla="*/ 308 w 370"/>
                          <a:gd name="T15" fmla="*/ 73 h 80"/>
                          <a:gd name="T16" fmla="*/ 185 w 370"/>
                          <a:gd name="T17" fmla="*/ 80 h 8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370" h="80">
                            <a:moveTo>
                              <a:pt x="185" y="80"/>
                            </a:moveTo>
                            <a:cubicBezTo>
                              <a:pt x="139" y="80"/>
                              <a:pt x="95" y="78"/>
                              <a:pt x="63" y="73"/>
                            </a:cubicBezTo>
                            <a:cubicBezTo>
                              <a:pt x="18" y="66"/>
                              <a:pt x="0" y="57"/>
                              <a:pt x="0" y="40"/>
                            </a:cubicBezTo>
                            <a:cubicBezTo>
                              <a:pt x="0" y="23"/>
                              <a:pt x="18" y="14"/>
                              <a:pt x="63" y="7"/>
                            </a:cubicBezTo>
                            <a:cubicBezTo>
                              <a:pt x="95" y="2"/>
                              <a:pt x="139" y="0"/>
                              <a:pt x="185" y="0"/>
                            </a:cubicBezTo>
                            <a:cubicBezTo>
                              <a:pt x="231" y="0"/>
                              <a:pt x="275" y="2"/>
                              <a:pt x="308" y="7"/>
                            </a:cubicBezTo>
                            <a:cubicBezTo>
                              <a:pt x="353" y="14"/>
                              <a:pt x="370" y="23"/>
                              <a:pt x="370" y="40"/>
                            </a:cubicBezTo>
                            <a:cubicBezTo>
                              <a:pt x="370" y="57"/>
                              <a:pt x="353" y="66"/>
                              <a:pt x="308" y="73"/>
                            </a:cubicBezTo>
                            <a:cubicBezTo>
                              <a:pt x="275" y="78"/>
                              <a:pt x="231" y="80"/>
                              <a:pt x="185" y="80"/>
                            </a:cubicBezTo>
                            <a:close/>
                          </a:path>
                        </a:pathLst>
                      </a:custGeom>
                      <a:solidFill>
                        <a:srgbClr val="FEE71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98" name="Oval 17">
                        <a:extLst>
                          <a:ext uri="{FF2B5EF4-FFF2-40B4-BE49-F238E27FC236}">
                            <a16:creationId xmlns:a16="http://schemas.microsoft.com/office/drawing/2014/main" id="{91F324F2-DFAF-AD48-972C-3E86093C72B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071563" y="1544638"/>
                        <a:ext cx="4235450" cy="644525"/>
                      </a:xfrm>
                      <a:prstGeom prst="ellipse">
                        <a:avLst/>
                      </a:prstGeom>
                      <a:solidFill>
                        <a:srgbClr val="FFB10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384" name="Group 383">
                      <a:extLst>
                        <a:ext uri="{FF2B5EF4-FFF2-40B4-BE49-F238E27FC236}">
                          <a16:creationId xmlns:a16="http://schemas.microsoft.com/office/drawing/2014/main" id="{7AC14FDE-49CA-BA4E-86EA-0E33516C2B4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09128" y="5197577"/>
                      <a:ext cx="877481" cy="286450"/>
                      <a:chOff x="884238" y="1404938"/>
                      <a:chExt cx="4610100" cy="1504951"/>
                    </a:xfrm>
                  </p:grpSpPr>
                  <p:sp>
                    <p:nvSpPr>
                      <p:cNvPr id="393" name="Freeform 15">
                        <a:extLst>
                          <a:ext uri="{FF2B5EF4-FFF2-40B4-BE49-F238E27FC236}">
                            <a16:creationId xmlns:a16="http://schemas.microsoft.com/office/drawing/2014/main" id="{C340756D-D20C-444B-8A39-62763F0CA8D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84238" y="1911351"/>
                        <a:ext cx="4610100" cy="998538"/>
                      </a:xfrm>
                      <a:custGeom>
                        <a:avLst/>
                        <a:gdLst>
                          <a:gd name="T0" fmla="*/ 370 w 370"/>
                          <a:gd name="T1" fmla="*/ 39 h 79"/>
                          <a:gd name="T2" fmla="*/ 308 w 370"/>
                          <a:gd name="T3" fmla="*/ 72 h 79"/>
                          <a:gd name="T4" fmla="*/ 185 w 370"/>
                          <a:gd name="T5" fmla="*/ 79 h 79"/>
                          <a:gd name="T6" fmla="*/ 63 w 370"/>
                          <a:gd name="T7" fmla="*/ 72 h 79"/>
                          <a:gd name="T8" fmla="*/ 0 w 370"/>
                          <a:gd name="T9" fmla="*/ 39 h 79"/>
                          <a:gd name="T10" fmla="*/ 0 w 370"/>
                          <a:gd name="T11" fmla="*/ 0 h 79"/>
                          <a:gd name="T12" fmla="*/ 370 w 370"/>
                          <a:gd name="T13" fmla="*/ 0 h 79"/>
                          <a:gd name="T14" fmla="*/ 370 w 370"/>
                          <a:gd name="T15" fmla="*/ 39 h 7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370" h="79">
                            <a:moveTo>
                              <a:pt x="370" y="39"/>
                            </a:moveTo>
                            <a:cubicBezTo>
                              <a:pt x="370" y="56"/>
                              <a:pt x="353" y="65"/>
                              <a:pt x="308" y="72"/>
                            </a:cubicBezTo>
                            <a:cubicBezTo>
                              <a:pt x="275" y="77"/>
                              <a:pt x="231" y="79"/>
                              <a:pt x="185" y="79"/>
                            </a:cubicBezTo>
                            <a:cubicBezTo>
                              <a:pt x="139" y="79"/>
                              <a:pt x="95" y="77"/>
                              <a:pt x="63" y="72"/>
                            </a:cubicBezTo>
                            <a:cubicBezTo>
                              <a:pt x="18" y="65"/>
                              <a:pt x="0" y="56"/>
                              <a:pt x="0" y="39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370" y="0"/>
                              <a:pt x="370" y="0"/>
                              <a:pt x="370" y="0"/>
                            </a:cubicBezTo>
                            <a:lnTo>
                              <a:pt x="370" y="39"/>
                            </a:lnTo>
                            <a:close/>
                          </a:path>
                        </a:pathLst>
                      </a:custGeom>
                      <a:solidFill>
                        <a:srgbClr val="FEA60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94" name="Freeform 16">
                        <a:extLst>
                          <a:ext uri="{FF2B5EF4-FFF2-40B4-BE49-F238E27FC236}">
                            <a16:creationId xmlns:a16="http://schemas.microsoft.com/office/drawing/2014/main" id="{341392FF-EF70-2940-854F-CEA33245943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84238" y="1404938"/>
                        <a:ext cx="4610100" cy="1011238"/>
                      </a:xfrm>
                      <a:custGeom>
                        <a:avLst/>
                        <a:gdLst>
                          <a:gd name="T0" fmla="*/ 185 w 370"/>
                          <a:gd name="T1" fmla="*/ 80 h 80"/>
                          <a:gd name="T2" fmla="*/ 63 w 370"/>
                          <a:gd name="T3" fmla="*/ 73 h 80"/>
                          <a:gd name="T4" fmla="*/ 0 w 370"/>
                          <a:gd name="T5" fmla="*/ 40 h 80"/>
                          <a:gd name="T6" fmla="*/ 63 w 370"/>
                          <a:gd name="T7" fmla="*/ 7 h 80"/>
                          <a:gd name="T8" fmla="*/ 185 w 370"/>
                          <a:gd name="T9" fmla="*/ 0 h 80"/>
                          <a:gd name="T10" fmla="*/ 308 w 370"/>
                          <a:gd name="T11" fmla="*/ 7 h 80"/>
                          <a:gd name="T12" fmla="*/ 370 w 370"/>
                          <a:gd name="T13" fmla="*/ 40 h 80"/>
                          <a:gd name="T14" fmla="*/ 308 w 370"/>
                          <a:gd name="T15" fmla="*/ 73 h 80"/>
                          <a:gd name="T16" fmla="*/ 185 w 370"/>
                          <a:gd name="T17" fmla="*/ 80 h 8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370" h="80">
                            <a:moveTo>
                              <a:pt x="185" y="80"/>
                            </a:moveTo>
                            <a:cubicBezTo>
                              <a:pt x="139" y="80"/>
                              <a:pt x="95" y="78"/>
                              <a:pt x="63" y="73"/>
                            </a:cubicBezTo>
                            <a:cubicBezTo>
                              <a:pt x="18" y="66"/>
                              <a:pt x="0" y="57"/>
                              <a:pt x="0" y="40"/>
                            </a:cubicBezTo>
                            <a:cubicBezTo>
                              <a:pt x="0" y="23"/>
                              <a:pt x="18" y="14"/>
                              <a:pt x="63" y="7"/>
                            </a:cubicBezTo>
                            <a:cubicBezTo>
                              <a:pt x="95" y="2"/>
                              <a:pt x="139" y="0"/>
                              <a:pt x="185" y="0"/>
                            </a:cubicBezTo>
                            <a:cubicBezTo>
                              <a:pt x="231" y="0"/>
                              <a:pt x="275" y="2"/>
                              <a:pt x="308" y="7"/>
                            </a:cubicBezTo>
                            <a:cubicBezTo>
                              <a:pt x="353" y="14"/>
                              <a:pt x="370" y="23"/>
                              <a:pt x="370" y="40"/>
                            </a:cubicBezTo>
                            <a:cubicBezTo>
                              <a:pt x="370" y="57"/>
                              <a:pt x="353" y="66"/>
                              <a:pt x="308" y="73"/>
                            </a:cubicBezTo>
                            <a:cubicBezTo>
                              <a:pt x="275" y="78"/>
                              <a:pt x="231" y="80"/>
                              <a:pt x="185" y="80"/>
                            </a:cubicBezTo>
                            <a:close/>
                          </a:path>
                        </a:pathLst>
                      </a:custGeom>
                      <a:solidFill>
                        <a:srgbClr val="FEE71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95" name="Oval 17">
                        <a:extLst>
                          <a:ext uri="{FF2B5EF4-FFF2-40B4-BE49-F238E27FC236}">
                            <a16:creationId xmlns:a16="http://schemas.microsoft.com/office/drawing/2014/main" id="{E72489A8-86E7-0C4C-B647-1E64AD84B92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071563" y="1544638"/>
                        <a:ext cx="4235450" cy="644525"/>
                      </a:xfrm>
                      <a:prstGeom prst="ellipse">
                        <a:avLst/>
                      </a:prstGeom>
                      <a:solidFill>
                        <a:srgbClr val="FFB10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385" name="Group 384">
                      <a:extLst>
                        <a:ext uri="{FF2B5EF4-FFF2-40B4-BE49-F238E27FC236}">
                          <a16:creationId xmlns:a16="http://schemas.microsoft.com/office/drawing/2014/main" id="{49037614-E052-A841-866F-966F97C733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61727" y="5104519"/>
                      <a:ext cx="877481" cy="286450"/>
                      <a:chOff x="884238" y="1404938"/>
                      <a:chExt cx="4610100" cy="1504951"/>
                    </a:xfrm>
                  </p:grpSpPr>
                  <p:sp>
                    <p:nvSpPr>
                      <p:cNvPr id="390" name="Freeform 15">
                        <a:extLst>
                          <a:ext uri="{FF2B5EF4-FFF2-40B4-BE49-F238E27FC236}">
                            <a16:creationId xmlns:a16="http://schemas.microsoft.com/office/drawing/2014/main" id="{E68DC19B-ABB8-DF4E-83DC-2D80443B0E9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84238" y="1911351"/>
                        <a:ext cx="4610100" cy="998538"/>
                      </a:xfrm>
                      <a:custGeom>
                        <a:avLst/>
                        <a:gdLst>
                          <a:gd name="T0" fmla="*/ 370 w 370"/>
                          <a:gd name="T1" fmla="*/ 39 h 79"/>
                          <a:gd name="T2" fmla="*/ 308 w 370"/>
                          <a:gd name="T3" fmla="*/ 72 h 79"/>
                          <a:gd name="T4" fmla="*/ 185 w 370"/>
                          <a:gd name="T5" fmla="*/ 79 h 79"/>
                          <a:gd name="T6" fmla="*/ 63 w 370"/>
                          <a:gd name="T7" fmla="*/ 72 h 79"/>
                          <a:gd name="T8" fmla="*/ 0 w 370"/>
                          <a:gd name="T9" fmla="*/ 39 h 79"/>
                          <a:gd name="T10" fmla="*/ 0 w 370"/>
                          <a:gd name="T11" fmla="*/ 0 h 79"/>
                          <a:gd name="T12" fmla="*/ 370 w 370"/>
                          <a:gd name="T13" fmla="*/ 0 h 79"/>
                          <a:gd name="T14" fmla="*/ 370 w 370"/>
                          <a:gd name="T15" fmla="*/ 39 h 7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370" h="79">
                            <a:moveTo>
                              <a:pt x="370" y="39"/>
                            </a:moveTo>
                            <a:cubicBezTo>
                              <a:pt x="370" y="56"/>
                              <a:pt x="353" y="65"/>
                              <a:pt x="308" y="72"/>
                            </a:cubicBezTo>
                            <a:cubicBezTo>
                              <a:pt x="275" y="77"/>
                              <a:pt x="231" y="79"/>
                              <a:pt x="185" y="79"/>
                            </a:cubicBezTo>
                            <a:cubicBezTo>
                              <a:pt x="139" y="79"/>
                              <a:pt x="95" y="77"/>
                              <a:pt x="63" y="72"/>
                            </a:cubicBezTo>
                            <a:cubicBezTo>
                              <a:pt x="18" y="65"/>
                              <a:pt x="0" y="56"/>
                              <a:pt x="0" y="39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370" y="0"/>
                              <a:pt x="370" y="0"/>
                              <a:pt x="370" y="0"/>
                            </a:cubicBezTo>
                            <a:lnTo>
                              <a:pt x="370" y="39"/>
                            </a:lnTo>
                            <a:close/>
                          </a:path>
                        </a:pathLst>
                      </a:custGeom>
                      <a:solidFill>
                        <a:srgbClr val="FEA60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91" name="Freeform 16">
                        <a:extLst>
                          <a:ext uri="{FF2B5EF4-FFF2-40B4-BE49-F238E27FC236}">
                            <a16:creationId xmlns:a16="http://schemas.microsoft.com/office/drawing/2014/main" id="{35336B2D-CC81-604D-BD5D-9ACF581D17E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84238" y="1404938"/>
                        <a:ext cx="4610100" cy="1011238"/>
                      </a:xfrm>
                      <a:custGeom>
                        <a:avLst/>
                        <a:gdLst>
                          <a:gd name="T0" fmla="*/ 185 w 370"/>
                          <a:gd name="T1" fmla="*/ 80 h 80"/>
                          <a:gd name="T2" fmla="*/ 63 w 370"/>
                          <a:gd name="T3" fmla="*/ 73 h 80"/>
                          <a:gd name="T4" fmla="*/ 0 w 370"/>
                          <a:gd name="T5" fmla="*/ 40 h 80"/>
                          <a:gd name="T6" fmla="*/ 63 w 370"/>
                          <a:gd name="T7" fmla="*/ 7 h 80"/>
                          <a:gd name="T8" fmla="*/ 185 w 370"/>
                          <a:gd name="T9" fmla="*/ 0 h 80"/>
                          <a:gd name="T10" fmla="*/ 308 w 370"/>
                          <a:gd name="T11" fmla="*/ 7 h 80"/>
                          <a:gd name="T12" fmla="*/ 370 w 370"/>
                          <a:gd name="T13" fmla="*/ 40 h 80"/>
                          <a:gd name="T14" fmla="*/ 308 w 370"/>
                          <a:gd name="T15" fmla="*/ 73 h 80"/>
                          <a:gd name="T16" fmla="*/ 185 w 370"/>
                          <a:gd name="T17" fmla="*/ 80 h 8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370" h="80">
                            <a:moveTo>
                              <a:pt x="185" y="80"/>
                            </a:moveTo>
                            <a:cubicBezTo>
                              <a:pt x="139" y="80"/>
                              <a:pt x="95" y="78"/>
                              <a:pt x="63" y="73"/>
                            </a:cubicBezTo>
                            <a:cubicBezTo>
                              <a:pt x="18" y="66"/>
                              <a:pt x="0" y="57"/>
                              <a:pt x="0" y="40"/>
                            </a:cubicBezTo>
                            <a:cubicBezTo>
                              <a:pt x="0" y="23"/>
                              <a:pt x="18" y="14"/>
                              <a:pt x="63" y="7"/>
                            </a:cubicBezTo>
                            <a:cubicBezTo>
                              <a:pt x="95" y="2"/>
                              <a:pt x="139" y="0"/>
                              <a:pt x="185" y="0"/>
                            </a:cubicBezTo>
                            <a:cubicBezTo>
                              <a:pt x="231" y="0"/>
                              <a:pt x="275" y="2"/>
                              <a:pt x="308" y="7"/>
                            </a:cubicBezTo>
                            <a:cubicBezTo>
                              <a:pt x="353" y="14"/>
                              <a:pt x="370" y="23"/>
                              <a:pt x="370" y="40"/>
                            </a:cubicBezTo>
                            <a:cubicBezTo>
                              <a:pt x="370" y="57"/>
                              <a:pt x="353" y="66"/>
                              <a:pt x="308" y="73"/>
                            </a:cubicBezTo>
                            <a:cubicBezTo>
                              <a:pt x="275" y="78"/>
                              <a:pt x="231" y="80"/>
                              <a:pt x="185" y="80"/>
                            </a:cubicBezTo>
                            <a:close/>
                          </a:path>
                        </a:pathLst>
                      </a:custGeom>
                      <a:solidFill>
                        <a:srgbClr val="FEE71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92" name="Oval 17">
                        <a:extLst>
                          <a:ext uri="{FF2B5EF4-FFF2-40B4-BE49-F238E27FC236}">
                            <a16:creationId xmlns:a16="http://schemas.microsoft.com/office/drawing/2014/main" id="{BCA66B86-A140-6245-ACD6-1034F21B4D7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071563" y="1544638"/>
                        <a:ext cx="4235450" cy="644525"/>
                      </a:xfrm>
                      <a:prstGeom prst="ellipse">
                        <a:avLst/>
                      </a:prstGeom>
                      <a:solidFill>
                        <a:srgbClr val="FFB10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386" name="Group 385">
                      <a:extLst>
                        <a:ext uri="{FF2B5EF4-FFF2-40B4-BE49-F238E27FC236}">
                          <a16:creationId xmlns:a16="http://schemas.microsoft.com/office/drawing/2014/main" id="{61B45F6D-C23F-4446-B147-237F9B54C6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05083" y="5003369"/>
                      <a:ext cx="877481" cy="286450"/>
                      <a:chOff x="884238" y="1404938"/>
                      <a:chExt cx="4610100" cy="1504951"/>
                    </a:xfrm>
                  </p:grpSpPr>
                  <p:sp>
                    <p:nvSpPr>
                      <p:cNvPr id="387" name="Freeform 15">
                        <a:extLst>
                          <a:ext uri="{FF2B5EF4-FFF2-40B4-BE49-F238E27FC236}">
                            <a16:creationId xmlns:a16="http://schemas.microsoft.com/office/drawing/2014/main" id="{A46623E6-D4E8-0B4E-AD5B-FEF4114F4C9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84238" y="1911351"/>
                        <a:ext cx="4610100" cy="998538"/>
                      </a:xfrm>
                      <a:custGeom>
                        <a:avLst/>
                        <a:gdLst>
                          <a:gd name="T0" fmla="*/ 370 w 370"/>
                          <a:gd name="T1" fmla="*/ 39 h 79"/>
                          <a:gd name="T2" fmla="*/ 308 w 370"/>
                          <a:gd name="T3" fmla="*/ 72 h 79"/>
                          <a:gd name="T4" fmla="*/ 185 w 370"/>
                          <a:gd name="T5" fmla="*/ 79 h 79"/>
                          <a:gd name="T6" fmla="*/ 63 w 370"/>
                          <a:gd name="T7" fmla="*/ 72 h 79"/>
                          <a:gd name="T8" fmla="*/ 0 w 370"/>
                          <a:gd name="T9" fmla="*/ 39 h 79"/>
                          <a:gd name="T10" fmla="*/ 0 w 370"/>
                          <a:gd name="T11" fmla="*/ 0 h 79"/>
                          <a:gd name="T12" fmla="*/ 370 w 370"/>
                          <a:gd name="T13" fmla="*/ 0 h 79"/>
                          <a:gd name="T14" fmla="*/ 370 w 370"/>
                          <a:gd name="T15" fmla="*/ 39 h 7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370" h="79">
                            <a:moveTo>
                              <a:pt x="370" y="39"/>
                            </a:moveTo>
                            <a:cubicBezTo>
                              <a:pt x="370" y="56"/>
                              <a:pt x="353" y="65"/>
                              <a:pt x="308" y="72"/>
                            </a:cubicBezTo>
                            <a:cubicBezTo>
                              <a:pt x="275" y="77"/>
                              <a:pt x="231" y="79"/>
                              <a:pt x="185" y="79"/>
                            </a:cubicBezTo>
                            <a:cubicBezTo>
                              <a:pt x="139" y="79"/>
                              <a:pt x="95" y="77"/>
                              <a:pt x="63" y="72"/>
                            </a:cubicBezTo>
                            <a:cubicBezTo>
                              <a:pt x="18" y="65"/>
                              <a:pt x="0" y="56"/>
                              <a:pt x="0" y="39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370" y="0"/>
                              <a:pt x="370" y="0"/>
                              <a:pt x="370" y="0"/>
                            </a:cubicBezTo>
                            <a:lnTo>
                              <a:pt x="370" y="39"/>
                            </a:lnTo>
                            <a:close/>
                          </a:path>
                        </a:pathLst>
                      </a:custGeom>
                      <a:solidFill>
                        <a:srgbClr val="FEA60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88" name="Freeform 16">
                        <a:extLst>
                          <a:ext uri="{FF2B5EF4-FFF2-40B4-BE49-F238E27FC236}">
                            <a16:creationId xmlns:a16="http://schemas.microsoft.com/office/drawing/2014/main" id="{6A96A0F1-71B5-F842-B121-516C498D51E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84238" y="1404938"/>
                        <a:ext cx="4610100" cy="1011238"/>
                      </a:xfrm>
                      <a:custGeom>
                        <a:avLst/>
                        <a:gdLst>
                          <a:gd name="T0" fmla="*/ 185 w 370"/>
                          <a:gd name="T1" fmla="*/ 80 h 80"/>
                          <a:gd name="T2" fmla="*/ 63 w 370"/>
                          <a:gd name="T3" fmla="*/ 73 h 80"/>
                          <a:gd name="T4" fmla="*/ 0 w 370"/>
                          <a:gd name="T5" fmla="*/ 40 h 80"/>
                          <a:gd name="T6" fmla="*/ 63 w 370"/>
                          <a:gd name="T7" fmla="*/ 7 h 80"/>
                          <a:gd name="T8" fmla="*/ 185 w 370"/>
                          <a:gd name="T9" fmla="*/ 0 h 80"/>
                          <a:gd name="T10" fmla="*/ 308 w 370"/>
                          <a:gd name="T11" fmla="*/ 7 h 80"/>
                          <a:gd name="T12" fmla="*/ 370 w 370"/>
                          <a:gd name="T13" fmla="*/ 40 h 80"/>
                          <a:gd name="T14" fmla="*/ 308 w 370"/>
                          <a:gd name="T15" fmla="*/ 73 h 80"/>
                          <a:gd name="T16" fmla="*/ 185 w 370"/>
                          <a:gd name="T17" fmla="*/ 80 h 8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370" h="80">
                            <a:moveTo>
                              <a:pt x="185" y="80"/>
                            </a:moveTo>
                            <a:cubicBezTo>
                              <a:pt x="139" y="80"/>
                              <a:pt x="95" y="78"/>
                              <a:pt x="63" y="73"/>
                            </a:cubicBezTo>
                            <a:cubicBezTo>
                              <a:pt x="18" y="66"/>
                              <a:pt x="0" y="57"/>
                              <a:pt x="0" y="40"/>
                            </a:cubicBezTo>
                            <a:cubicBezTo>
                              <a:pt x="0" y="23"/>
                              <a:pt x="18" y="14"/>
                              <a:pt x="63" y="7"/>
                            </a:cubicBezTo>
                            <a:cubicBezTo>
                              <a:pt x="95" y="2"/>
                              <a:pt x="139" y="0"/>
                              <a:pt x="185" y="0"/>
                            </a:cubicBezTo>
                            <a:cubicBezTo>
                              <a:pt x="231" y="0"/>
                              <a:pt x="275" y="2"/>
                              <a:pt x="308" y="7"/>
                            </a:cubicBezTo>
                            <a:cubicBezTo>
                              <a:pt x="353" y="14"/>
                              <a:pt x="370" y="23"/>
                              <a:pt x="370" y="40"/>
                            </a:cubicBezTo>
                            <a:cubicBezTo>
                              <a:pt x="370" y="57"/>
                              <a:pt x="353" y="66"/>
                              <a:pt x="308" y="73"/>
                            </a:cubicBezTo>
                            <a:cubicBezTo>
                              <a:pt x="275" y="78"/>
                              <a:pt x="231" y="80"/>
                              <a:pt x="185" y="80"/>
                            </a:cubicBezTo>
                            <a:close/>
                          </a:path>
                        </a:pathLst>
                      </a:custGeom>
                      <a:solidFill>
                        <a:srgbClr val="FEE71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89" name="Oval 17">
                        <a:extLst>
                          <a:ext uri="{FF2B5EF4-FFF2-40B4-BE49-F238E27FC236}">
                            <a16:creationId xmlns:a16="http://schemas.microsoft.com/office/drawing/2014/main" id="{4BFEE15A-7F0A-C243-8E7A-ADBDA6139F9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071563" y="1544638"/>
                        <a:ext cx="4235450" cy="644525"/>
                      </a:xfrm>
                      <a:prstGeom prst="ellipse">
                        <a:avLst/>
                      </a:prstGeom>
                      <a:solidFill>
                        <a:srgbClr val="FFB10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sp>
                <p:nvSpPr>
                  <p:cNvPr id="374" name="Freeform 21">
                    <a:extLst>
                      <a:ext uri="{FF2B5EF4-FFF2-40B4-BE49-F238E27FC236}">
                        <a16:creationId xmlns:a16="http://schemas.microsoft.com/office/drawing/2014/main" id="{871CF6F3-149C-5642-9188-B93369A482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35837" y="4966530"/>
                    <a:ext cx="434720" cy="441073"/>
                  </a:xfrm>
                  <a:custGeom>
                    <a:avLst/>
                    <a:gdLst>
                      <a:gd name="T0" fmla="*/ 114 w 219"/>
                      <a:gd name="T1" fmla="*/ 0 h 223"/>
                      <a:gd name="T2" fmla="*/ 0 w 219"/>
                      <a:gd name="T3" fmla="*/ 111 h 223"/>
                      <a:gd name="T4" fmla="*/ 114 w 219"/>
                      <a:gd name="T5" fmla="*/ 223 h 223"/>
                      <a:gd name="T6" fmla="*/ 219 w 219"/>
                      <a:gd name="T7" fmla="*/ 111 h 223"/>
                      <a:gd name="T8" fmla="*/ 114 w 219"/>
                      <a:gd name="T9" fmla="*/ 0 h 2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9" h="223">
                        <a:moveTo>
                          <a:pt x="114" y="0"/>
                        </a:moveTo>
                        <a:cubicBezTo>
                          <a:pt x="114" y="0"/>
                          <a:pt x="112" y="109"/>
                          <a:pt x="0" y="111"/>
                        </a:cubicBezTo>
                        <a:cubicBezTo>
                          <a:pt x="0" y="111"/>
                          <a:pt x="102" y="99"/>
                          <a:pt x="114" y="223"/>
                        </a:cubicBezTo>
                        <a:cubicBezTo>
                          <a:pt x="114" y="223"/>
                          <a:pt x="105" y="120"/>
                          <a:pt x="219" y="111"/>
                        </a:cubicBezTo>
                        <a:cubicBezTo>
                          <a:pt x="219" y="111"/>
                          <a:pt x="114" y="117"/>
                          <a:pt x="11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240">
                      <a:buClrTx/>
                    </a:pPr>
                    <a:endParaRPr lang="en-IN" sz="1800" kern="120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95" name="Group 294">
                  <a:extLst>
                    <a:ext uri="{FF2B5EF4-FFF2-40B4-BE49-F238E27FC236}">
                      <a16:creationId xmlns:a16="http://schemas.microsoft.com/office/drawing/2014/main" id="{C76689F9-4C57-9D46-B504-A5C3C53B0857}"/>
                    </a:ext>
                  </a:extLst>
                </p:cNvPr>
                <p:cNvGrpSpPr/>
                <p:nvPr/>
              </p:nvGrpSpPr>
              <p:grpSpPr>
                <a:xfrm>
                  <a:off x="3914658" y="4570915"/>
                  <a:ext cx="931953" cy="683309"/>
                  <a:chOff x="5537599" y="5144886"/>
                  <a:chExt cx="1723992" cy="1264033"/>
                </a:xfrm>
              </p:grpSpPr>
              <p:grpSp>
                <p:nvGrpSpPr>
                  <p:cNvPr id="298" name="Group 297">
                    <a:extLst>
                      <a:ext uri="{FF2B5EF4-FFF2-40B4-BE49-F238E27FC236}">
                        <a16:creationId xmlns:a16="http://schemas.microsoft.com/office/drawing/2014/main" id="{63FF29EE-7E0E-AD4F-8955-1B3EAC5A08F0}"/>
                      </a:ext>
                    </a:extLst>
                  </p:cNvPr>
                  <p:cNvGrpSpPr/>
                  <p:nvPr/>
                </p:nvGrpSpPr>
                <p:grpSpPr>
                  <a:xfrm>
                    <a:off x="5537599" y="5144886"/>
                    <a:ext cx="961128" cy="1264033"/>
                    <a:chOff x="5438084" y="5144886"/>
                    <a:chExt cx="961128" cy="1264033"/>
                  </a:xfrm>
                </p:grpSpPr>
                <p:grpSp>
                  <p:nvGrpSpPr>
                    <p:cNvPr id="324" name="Group 323">
                      <a:extLst>
                        <a:ext uri="{FF2B5EF4-FFF2-40B4-BE49-F238E27FC236}">
                          <a16:creationId xmlns:a16="http://schemas.microsoft.com/office/drawing/2014/main" id="{9AA5158A-DA27-0142-85D9-9A1421223E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46630" y="6122469"/>
                      <a:ext cx="877481" cy="286450"/>
                      <a:chOff x="884238" y="1404938"/>
                      <a:chExt cx="4610100" cy="1504951"/>
                    </a:xfrm>
                  </p:grpSpPr>
                  <p:sp>
                    <p:nvSpPr>
                      <p:cNvPr id="361" name="Freeform 15">
                        <a:extLst>
                          <a:ext uri="{FF2B5EF4-FFF2-40B4-BE49-F238E27FC236}">
                            <a16:creationId xmlns:a16="http://schemas.microsoft.com/office/drawing/2014/main" id="{28D9B647-6456-AE40-A356-E10DA5350F8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84238" y="1911351"/>
                        <a:ext cx="4610100" cy="998538"/>
                      </a:xfrm>
                      <a:custGeom>
                        <a:avLst/>
                        <a:gdLst>
                          <a:gd name="T0" fmla="*/ 370 w 370"/>
                          <a:gd name="T1" fmla="*/ 39 h 79"/>
                          <a:gd name="T2" fmla="*/ 308 w 370"/>
                          <a:gd name="T3" fmla="*/ 72 h 79"/>
                          <a:gd name="T4" fmla="*/ 185 w 370"/>
                          <a:gd name="T5" fmla="*/ 79 h 79"/>
                          <a:gd name="T6" fmla="*/ 63 w 370"/>
                          <a:gd name="T7" fmla="*/ 72 h 79"/>
                          <a:gd name="T8" fmla="*/ 0 w 370"/>
                          <a:gd name="T9" fmla="*/ 39 h 79"/>
                          <a:gd name="T10" fmla="*/ 0 w 370"/>
                          <a:gd name="T11" fmla="*/ 0 h 79"/>
                          <a:gd name="T12" fmla="*/ 370 w 370"/>
                          <a:gd name="T13" fmla="*/ 0 h 79"/>
                          <a:gd name="T14" fmla="*/ 370 w 370"/>
                          <a:gd name="T15" fmla="*/ 39 h 7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370" h="79">
                            <a:moveTo>
                              <a:pt x="370" y="39"/>
                            </a:moveTo>
                            <a:cubicBezTo>
                              <a:pt x="370" y="56"/>
                              <a:pt x="353" y="65"/>
                              <a:pt x="308" y="72"/>
                            </a:cubicBezTo>
                            <a:cubicBezTo>
                              <a:pt x="275" y="77"/>
                              <a:pt x="231" y="79"/>
                              <a:pt x="185" y="79"/>
                            </a:cubicBezTo>
                            <a:cubicBezTo>
                              <a:pt x="139" y="79"/>
                              <a:pt x="95" y="77"/>
                              <a:pt x="63" y="72"/>
                            </a:cubicBezTo>
                            <a:cubicBezTo>
                              <a:pt x="18" y="65"/>
                              <a:pt x="0" y="56"/>
                              <a:pt x="0" y="39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370" y="0"/>
                              <a:pt x="370" y="0"/>
                              <a:pt x="370" y="0"/>
                            </a:cubicBezTo>
                            <a:lnTo>
                              <a:pt x="370" y="39"/>
                            </a:lnTo>
                            <a:close/>
                          </a:path>
                        </a:pathLst>
                      </a:custGeom>
                      <a:solidFill>
                        <a:srgbClr val="FEA60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62" name="Freeform 16">
                        <a:extLst>
                          <a:ext uri="{FF2B5EF4-FFF2-40B4-BE49-F238E27FC236}">
                            <a16:creationId xmlns:a16="http://schemas.microsoft.com/office/drawing/2014/main" id="{90F29901-74DC-CE43-AED5-986AA2E6AC5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84238" y="1404938"/>
                        <a:ext cx="4610100" cy="1011238"/>
                      </a:xfrm>
                      <a:custGeom>
                        <a:avLst/>
                        <a:gdLst>
                          <a:gd name="T0" fmla="*/ 185 w 370"/>
                          <a:gd name="T1" fmla="*/ 80 h 80"/>
                          <a:gd name="T2" fmla="*/ 63 w 370"/>
                          <a:gd name="T3" fmla="*/ 73 h 80"/>
                          <a:gd name="T4" fmla="*/ 0 w 370"/>
                          <a:gd name="T5" fmla="*/ 40 h 80"/>
                          <a:gd name="T6" fmla="*/ 63 w 370"/>
                          <a:gd name="T7" fmla="*/ 7 h 80"/>
                          <a:gd name="T8" fmla="*/ 185 w 370"/>
                          <a:gd name="T9" fmla="*/ 0 h 80"/>
                          <a:gd name="T10" fmla="*/ 308 w 370"/>
                          <a:gd name="T11" fmla="*/ 7 h 80"/>
                          <a:gd name="T12" fmla="*/ 370 w 370"/>
                          <a:gd name="T13" fmla="*/ 40 h 80"/>
                          <a:gd name="T14" fmla="*/ 308 w 370"/>
                          <a:gd name="T15" fmla="*/ 73 h 80"/>
                          <a:gd name="T16" fmla="*/ 185 w 370"/>
                          <a:gd name="T17" fmla="*/ 80 h 8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370" h="80">
                            <a:moveTo>
                              <a:pt x="185" y="80"/>
                            </a:moveTo>
                            <a:cubicBezTo>
                              <a:pt x="139" y="80"/>
                              <a:pt x="95" y="78"/>
                              <a:pt x="63" y="73"/>
                            </a:cubicBezTo>
                            <a:cubicBezTo>
                              <a:pt x="18" y="66"/>
                              <a:pt x="0" y="57"/>
                              <a:pt x="0" y="40"/>
                            </a:cubicBezTo>
                            <a:cubicBezTo>
                              <a:pt x="0" y="23"/>
                              <a:pt x="18" y="14"/>
                              <a:pt x="63" y="7"/>
                            </a:cubicBezTo>
                            <a:cubicBezTo>
                              <a:pt x="95" y="2"/>
                              <a:pt x="139" y="0"/>
                              <a:pt x="185" y="0"/>
                            </a:cubicBezTo>
                            <a:cubicBezTo>
                              <a:pt x="231" y="0"/>
                              <a:pt x="275" y="2"/>
                              <a:pt x="308" y="7"/>
                            </a:cubicBezTo>
                            <a:cubicBezTo>
                              <a:pt x="353" y="14"/>
                              <a:pt x="370" y="23"/>
                              <a:pt x="370" y="40"/>
                            </a:cubicBezTo>
                            <a:cubicBezTo>
                              <a:pt x="370" y="57"/>
                              <a:pt x="353" y="66"/>
                              <a:pt x="308" y="73"/>
                            </a:cubicBezTo>
                            <a:cubicBezTo>
                              <a:pt x="275" y="78"/>
                              <a:pt x="231" y="80"/>
                              <a:pt x="185" y="80"/>
                            </a:cubicBezTo>
                            <a:close/>
                          </a:path>
                        </a:pathLst>
                      </a:custGeom>
                      <a:solidFill>
                        <a:srgbClr val="FEE71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63" name="Oval 17">
                        <a:extLst>
                          <a:ext uri="{FF2B5EF4-FFF2-40B4-BE49-F238E27FC236}">
                            <a16:creationId xmlns:a16="http://schemas.microsoft.com/office/drawing/2014/main" id="{F85A5882-CB48-CC45-ABC5-B6E2C0A8DC1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071563" y="1544638"/>
                        <a:ext cx="4235450" cy="644525"/>
                      </a:xfrm>
                      <a:prstGeom prst="ellipse">
                        <a:avLst/>
                      </a:prstGeom>
                      <a:solidFill>
                        <a:srgbClr val="FFB10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325" name="Group 324">
                      <a:extLst>
                        <a:ext uri="{FF2B5EF4-FFF2-40B4-BE49-F238E27FC236}">
                          <a16:creationId xmlns:a16="http://schemas.microsoft.com/office/drawing/2014/main" id="{3A499187-8426-914A-9BCD-B0CEFEEAC0E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46630" y="6012609"/>
                      <a:ext cx="877481" cy="286450"/>
                      <a:chOff x="884238" y="1404938"/>
                      <a:chExt cx="4610100" cy="1504951"/>
                    </a:xfrm>
                  </p:grpSpPr>
                  <p:sp>
                    <p:nvSpPr>
                      <p:cNvPr id="358" name="Freeform 15">
                        <a:extLst>
                          <a:ext uri="{FF2B5EF4-FFF2-40B4-BE49-F238E27FC236}">
                            <a16:creationId xmlns:a16="http://schemas.microsoft.com/office/drawing/2014/main" id="{9A2CFE33-589C-C344-B773-D84E94AAE02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84238" y="1911351"/>
                        <a:ext cx="4610100" cy="998538"/>
                      </a:xfrm>
                      <a:custGeom>
                        <a:avLst/>
                        <a:gdLst>
                          <a:gd name="T0" fmla="*/ 370 w 370"/>
                          <a:gd name="T1" fmla="*/ 39 h 79"/>
                          <a:gd name="T2" fmla="*/ 308 w 370"/>
                          <a:gd name="T3" fmla="*/ 72 h 79"/>
                          <a:gd name="T4" fmla="*/ 185 w 370"/>
                          <a:gd name="T5" fmla="*/ 79 h 79"/>
                          <a:gd name="T6" fmla="*/ 63 w 370"/>
                          <a:gd name="T7" fmla="*/ 72 h 79"/>
                          <a:gd name="T8" fmla="*/ 0 w 370"/>
                          <a:gd name="T9" fmla="*/ 39 h 79"/>
                          <a:gd name="T10" fmla="*/ 0 w 370"/>
                          <a:gd name="T11" fmla="*/ 0 h 79"/>
                          <a:gd name="T12" fmla="*/ 370 w 370"/>
                          <a:gd name="T13" fmla="*/ 0 h 79"/>
                          <a:gd name="T14" fmla="*/ 370 w 370"/>
                          <a:gd name="T15" fmla="*/ 39 h 7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370" h="79">
                            <a:moveTo>
                              <a:pt x="370" y="39"/>
                            </a:moveTo>
                            <a:cubicBezTo>
                              <a:pt x="370" y="56"/>
                              <a:pt x="353" y="65"/>
                              <a:pt x="308" y="72"/>
                            </a:cubicBezTo>
                            <a:cubicBezTo>
                              <a:pt x="275" y="77"/>
                              <a:pt x="231" y="79"/>
                              <a:pt x="185" y="79"/>
                            </a:cubicBezTo>
                            <a:cubicBezTo>
                              <a:pt x="139" y="79"/>
                              <a:pt x="95" y="77"/>
                              <a:pt x="63" y="72"/>
                            </a:cubicBezTo>
                            <a:cubicBezTo>
                              <a:pt x="18" y="65"/>
                              <a:pt x="0" y="56"/>
                              <a:pt x="0" y="39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370" y="0"/>
                              <a:pt x="370" y="0"/>
                              <a:pt x="370" y="0"/>
                            </a:cubicBezTo>
                            <a:lnTo>
                              <a:pt x="370" y="39"/>
                            </a:lnTo>
                            <a:close/>
                          </a:path>
                        </a:pathLst>
                      </a:custGeom>
                      <a:solidFill>
                        <a:srgbClr val="FEA60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59" name="Freeform 16">
                        <a:extLst>
                          <a:ext uri="{FF2B5EF4-FFF2-40B4-BE49-F238E27FC236}">
                            <a16:creationId xmlns:a16="http://schemas.microsoft.com/office/drawing/2014/main" id="{2B07D364-5780-8D48-8A16-F649945B865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84238" y="1404938"/>
                        <a:ext cx="4610100" cy="1011238"/>
                      </a:xfrm>
                      <a:custGeom>
                        <a:avLst/>
                        <a:gdLst>
                          <a:gd name="T0" fmla="*/ 185 w 370"/>
                          <a:gd name="T1" fmla="*/ 80 h 80"/>
                          <a:gd name="T2" fmla="*/ 63 w 370"/>
                          <a:gd name="T3" fmla="*/ 73 h 80"/>
                          <a:gd name="T4" fmla="*/ 0 w 370"/>
                          <a:gd name="T5" fmla="*/ 40 h 80"/>
                          <a:gd name="T6" fmla="*/ 63 w 370"/>
                          <a:gd name="T7" fmla="*/ 7 h 80"/>
                          <a:gd name="T8" fmla="*/ 185 w 370"/>
                          <a:gd name="T9" fmla="*/ 0 h 80"/>
                          <a:gd name="T10" fmla="*/ 308 w 370"/>
                          <a:gd name="T11" fmla="*/ 7 h 80"/>
                          <a:gd name="T12" fmla="*/ 370 w 370"/>
                          <a:gd name="T13" fmla="*/ 40 h 80"/>
                          <a:gd name="T14" fmla="*/ 308 w 370"/>
                          <a:gd name="T15" fmla="*/ 73 h 80"/>
                          <a:gd name="T16" fmla="*/ 185 w 370"/>
                          <a:gd name="T17" fmla="*/ 80 h 8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370" h="80">
                            <a:moveTo>
                              <a:pt x="185" y="80"/>
                            </a:moveTo>
                            <a:cubicBezTo>
                              <a:pt x="139" y="80"/>
                              <a:pt x="95" y="78"/>
                              <a:pt x="63" y="73"/>
                            </a:cubicBezTo>
                            <a:cubicBezTo>
                              <a:pt x="18" y="66"/>
                              <a:pt x="0" y="57"/>
                              <a:pt x="0" y="40"/>
                            </a:cubicBezTo>
                            <a:cubicBezTo>
                              <a:pt x="0" y="23"/>
                              <a:pt x="18" y="14"/>
                              <a:pt x="63" y="7"/>
                            </a:cubicBezTo>
                            <a:cubicBezTo>
                              <a:pt x="95" y="2"/>
                              <a:pt x="139" y="0"/>
                              <a:pt x="185" y="0"/>
                            </a:cubicBezTo>
                            <a:cubicBezTo>
                              <a:pt x="231" y="0"/>
                              <a:pt x="275" y="2"/>
                              <a:pt x="308" y="7"/>
                            </a:cubicBezTo>
                            <a:cubicBezTo>
                              <a:pt x="353" y="14"/>
                              <a:pt x="370" y="23"/>
                              <a:pt x="370" y="40"/>
                            </a:cubicBezTo>
                            <a:cubicBezTo>
                              <a:pt x="370" y="57"/>
                              <a:pt x="353" y="66"/>
                              <a:pt x="308" y="73"/>
                            </a:cubicBezTo>
                            <a:cubicBezTo>
                              <a:pt x="275" y="78"/>
                              <a:pt x="231" y="80"/>
                              <a:pt x="185" y="80"/>
                            </a:cubicBezTo>
                            <a:close/>
                          </a:path>
                        </a:pathLst>
                      </a:custGeom>
                      <a:solidFill>
                        <a:srgbClr val="FEE71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60" name="Oval 17">
                        <a:extLst>
                          <a:ext uri="{FF2B5EF4-FFF2-40B4-BE49-F238E27FC236}">
                            <a16:creationId xmlns:a16="http://schemas.microsoft.com/office/drawing/2014/main" id="{C5BDBA3B-5ED8-8444-AF3C-5C5229B9152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071563" y="1544638"/>
                        <a:ext cx="4235450" cy="644525"/>
                      </a:xfrm>
                      <a:prstGeom prst="ellipse">
                        <a:avLst/>
                      </a:prstGeom>
                      <a:solidFill>
                        <a:srgbClr val="FFB10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326" name="Group 325">
                      <a:extLst>
                        <a:ext uri="{FF2B5EF4-FFF2-40B4-BE49-F238E27FC236}">
                          <a16:creationId xmlns:a16="http://schemas.microsoft.com/office/drawing/2014/main" id="{756ADB9F-49BD-5E43-BB87-C1EE827BFBA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38084" y="5902749"/>
                      <a:ext cx="877481" cy="286450"/>
                      <a:chOff x="884238" y="1404938"/>
                      <a:chExt cx="4610100" cy="1504951"/>
                    </a:xfrm>
                  </p:grpSpPr>
                  <p:sp>
                    <p:nvSpPr>
                      <p:cNvPr id="355" name="Freeform 15">
                        <a:extLst>
                          <a:ext uri="{FF2B5EF4-FFF2-40B4-BE49-F238E27FC236}">
                            <a16:creationId xmlns:a16="http://schemas.microsoft.com/office/drawing/2014/main" id="{2F63A4F0-64A8-3745-928B-1318F2FBADF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84238" y="1911351"/>
                        <a:ext cx="4610100" cy="998538"/>
                      </a:xfrm>
                      <a:custGeom>
                        <a:avLst/>
                        <a:gdLst>
                          <a:gd name="T0" fmla="*/ 370 w 370"/>
                          <a:gd name="T1" fmla="*/ 39 h 79"/>
                          <a:gd name="T2" fmla="*/ 308 w 370"/>
                          <a:gd name="T3" fmla="*/ 72 h 79"/>
                          <a:gd name="T4" fmla="*/ 185 w 370"/>
                          <a:gd name="T5" fmla="*/ 79 h 79"/>
                          <a:gd name="T6" fmla="*/ 63 w 370"/>
                          <a:gd name="T7" fmla="*/ 72 h 79"/>
                          <a:gd name="T8" fmla="*/ 0 w 370"/>
                          <a:gd name="T9" fmla="*/ 39 h 79"/>
                          <a:gd name="T10" fmla="*/ 0 w 370"/>
                          <a:gd name="T11" fmla="*/ 0 h 79"/>
                          <a:gd name="T12" fmla="*/ 370 w 370"/>
                          <a:gd name="T13" fmla="*/ 0 h 79"/>
                          <a:gd name="T14" fmla="*/ 370 w 370"/>
                          <a:gd name="T15" fmla="*/ 39 h 7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370" h="79">
                            <a:moveTo>
                              <a:pt x="370" y="39"/>
                            </a:moveTo>
                            <a:cubicBezTo>
                              <a:pt x="370" y="56"/>
                              <a:pt x="353" y="65"/>
                              <a:pt x="308" y="72"/>
                            </a:cubicBezTo>
                            <a:cubicBezTo>
                              <a:pt x="275" y="77"/>
                              <a:pt x="231" y="79"/>
                              <a:pt x="185" y="79"/>
                            </a:cubicBezTo>
                            <a:cubicBezTo>
                              <a:pt x="139" y="79"/>
                              <a:pt x="95" y="77"/>
                              <a:pt x="63" y="72"/>
                            </a:cubicBezTo>
                            <a:cubicBezTo>
                              <a:pt x="18" y="65"/>
                              <a:pt x="0" y="56"/>
                              <a:pt x="0" y="39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370" y="0"/>
                              <a:pt x="370" y="0"/>
                              <a:pt x="370" y="0"/>
                            </a:cubicBezTo>
                            <a:lnTo>
                              <a:pt x="370" y="39"/>
                            </a:lnTo>
                            <a:close/>
                          </a:path>
                        </a:pathLst>
                      </a:custGeom>
                      <a:solidFill>
                        <a:srgbClr val="FEA60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56" name="Freeform 16">
                        <a:extLst>
                          <a:ext uri="{FF2B5EF4-FFF2-40B4-BE49-F238E27FC236}">
                            <a16:creationId xmlns:a16="http://schemas.microsoft.com/office/drawing/2014/main" id="{38687FE1-AD0E-5543-8335-4FA2A7E9869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84238" y="1404938"/>
                        <a:ext cx="4610100" cy="1011238"/>
                      </a:xfrm>
                      <a:custGeom>
                        <a:avLst/>
                        <a:gdLst>
                          <a:gd name="T0" fmla="*/ 185 w 370"/>
                          <a:gd name="T1" fmla="*/ 80 h 80"/>
                          <a:gd name="T2" fmla="*/ 63 w 370"/>
                          <a:gd name="T3" fmla="*/ 73 h 80"/>
                          <a:gd name="T4" fmla="*/ 0 w 370"/>
                          <a:gd name="T5" fmla="*/ 40 h 80"/>
                          <a:gd name="T6" fmla="*/ 63 w 370"/>
                          <a:gd name="T7" fmla="*/ 7 h 80"/>
                          <a:gd name="T8" fmla="*/ 185 w 370"/>
                          <a:gd name="T9" fmla="*/ 0 h 80"/>
                          <a:gd name="T10" fmla="*/ 308 w 370"/>
                          <a:gd name="T11" fmla="*/ 7 h 80"/>
                          <a:gd name="T12" fmla="*/ 370 w 370"/>
                          <a:gd name="T13" fmla="*/ 40 h 80"/>
                          <a:gd name="T14" fmla="*/ 308 w 370"/>
                          <a:gd name="T15" fmla="*/ 73 h 80"/>
                          <a:gd name="T16" fmla="*/ 185 w 370"/>
                          <a:gd name="T17" fmla="*/ 80 h 8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370" h="80">
                            <a:moveTo>
                              <a:pt x="185" y="80"/>
                            </a:moveTo>
                            <a:cubicBezTo>
                              <a:pt x="139" y="80"/>
                              <a:pt x="95" y="78"/>
                              <a:pt x="63" y="73"/>
                            </a:cubicBezTo>
                            <a:cubicBezTo>
                              <a:pt x="18" y="66"/>
                              <a:pt x="0" y="57"/>
                              <a:pt x="0" y="40"/>
                            </a:cubicBezTo>
                            <a:cubicBezTo>
                              <a:pt x="0" y="23"/>
                              <a:pt x="18" y="14"/>
                              <a:pt x="63" y="7"/>
                            </a:cubicBezTo>
                            <a:cubicBezTo>
                              <a:pt x="95" y="2"/>
                              <a:pt x="139" y="0"/>
                              <a:pt x="185" y="0"/>
                            </a:cubicBezTo>
                            <a:cubicBezTo>
                              <a:pt x="231" y="0"/>
                              <a:pt x="275" y="2"/>
                              <a:pt x="308" y="7"/>
                            </a:cubicBezTo>
                            <a:cubicBezTo>
                              <a:pt x="353" y="14"/>
                              <a:pt x="370" y="23"/>
                              <a:pt x="370" y="40"/>
                            </a:cubicBezTo>
                            <a:cubicBezTo>
                              <a:pt x="370" y="57"/>
                              <a:pt x="353" y="66"/>
                              <a:pt x="308" y="73"/>
                            </a:cubicBezTo>
                            <a:cubicBezTo>
                              <a:pt x="275" y="78"/>
                              <a:pt x="231" y="80"/>
                              <a:pt x="185" y="80"/>
                            </a:cubicBezTo>
                            <a:close/>
                          </a:path>
                        </a:pathLst>
                      </a:custGeom>
                      <a:solidFill>
                        <a:srgbClr val="FEE71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57" name="Oval 17">
                        <a:extLst>
                          <a:ext uri="{FF2B5EF4-FFF2-40B4-BE49-F238E27FC236}">
                            <a16:creationId xmlns:a16="http://schemas.microsoft.com/office/drawing/2014/main" id="{10FEC603-E56F-6344-9EAF-9824806C5D5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071563" y="1544638"/>
                        <a:ext cx="4235450" cy="644525"/>
                      </a:xfrm>
                      <a:prstGeom prst="ellipse">
                        <a:avLst/>
                      </a:prstGeom>
                      <a:solidFill>
                        <a:srgbClr val="FFB10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327" name="Group 326">
                      <a:extLst>
                        <a:ext uri="{FF2B5EF4-FFF2-40B4-BE49-F238E27FC236}">
                          <a16:creationId xmlns:a16="http://schemas.microsoft.com/office/drawing/2014/main" id="{792ED996-7430-FE44-8A00-A484E7F624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46630" y="5792889"/>
                      <a:ext cx="877481" cy="286450"/>
                      <a:chOff x="884238" y="1404938"/>
                      <a:chExt cx="4610100" cy="1504951"/>
                    </a:xfrm>
                  </p:grpSpPr>
                  <p:sp>
                    <p:nvSpPr>
                      <p:cNvPr id="352" name="Freeform 15">
                        <a:extLst>
                          <a:ext uri="{FF2B5EF4-FFF2-40B4-BE49-F238E27FC236}">
                            <a16:creationId xmlns:a16="http://schemas.microsoft.com/office/drawing/2014/main" id="{C31353B3-9068-6848-B057-7C91D8443F1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84238" y="1911351"/>
                        <a:ext cx="4610100" cy="998538"/>
                      </a:xfrm>
                      <a:custGeom>
                        <a:avLst/>
                        <a:gdLst>
                          <a:gd name="T0" fmla="*/ 370 w 370"/>
                          <a:gd name="T1" fmla="*/ 39 h 79"/>
                          <a:gd name="T2" fmla="*/ 308 w 370"/>
                          <a:gd name="T3" fmla="*/ 72 h 79"/>
                          <a:gd name="T4" fmla="*/ 185 w 370"/>
                          <a:gd name="T5" fmla="*/ 79 h 79"/>
                          <a:gd name="T6" fmla="*/ 63 w 370"/>
                          <a:gd name="T7" fmla="*/ 72 h 79"/>
                          <a:gd name="T8" fmla="*/ 0 w 370"/>
                          <a:gd name="T9" fmla="*/ 39 h 79"/>
                          <a:gd name="T10" fmla="*/ 0 w 370"/>
                          <a:gd name="T11" fmla="*/ 0 h 79"/>
                          <a:gd name="T12" fmla="*/ 370 w 370"/>
                          <a:gd name="T13" fmla="*/ 0 h 79"/>
                          <a:gd name="T14" fmla="*/ 370 w 370"/>
                          <a:gd name="T15" fmla="*/ 39 h 7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370" h="79">
                            <a:moveTo>
                              <a:pt x="370" y="39"/>
                            </a:moveTo>
                            <a:cubicBezTo>
                              <a:pt x="370" y="56"/>
                              <a:pt x="353" y="65"/>
                              <a:pt x="308" y="72"/>
                            </a:cubicBezTo>
                            <a:cubicBezTo>
                              <a:pt x="275" y="77"/>
                              <a:pt x="231" y="79"/>
                              <a:pt x="185" y="79"/>
                            </a:cubicBezTo>
                            <a:cubicBezTo>
                              <a:pt x="139" y="79"/>
                              <a:pt x="95" y="77"/>
                              <a:pt x="63" y="72"/>
                            </a:cubicBezTo>
                            <a:cubicBezTo>
                              <a:pt x="18" y="65"/>
                              <a:pt x="0" y="56"/>
                              <a:pt x="0" y="39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370" y="0"/>
                              <a:pt x="370" y="0"/>
                              <a:pt x="370" y="0"/>
                            </a:cubicBezTo>
                            <a:lnTo>
                              <a:pt x="370" y="39"/>
                            </a:lnTo>
                            <a:close/>
                          </a:path>
                        </a:pathLst>
                      </a:custGeom>
                      <a:solidFill>
                        <a:srgbClr val="FEA60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53" name="Freeform 16">
                        <a:extLst>
                          <a:ext uri="{FF2B5EF4-FFF2-40B4-BE49-F238E27FC236}">
                            <a16:creationId xmlns:a16="http://schemas.microsoft.com/office/drawing/2014/main" id="{843A50A7-F762-5047-AA9D-4D8BA4E054A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84238" y="1404938"/>
                        <a:ext cx="4610100" cy="1011238"/>
                      </a:xfrm>
                      <a:custGeom>
                        <a:avLst/>
                        <a:gdLst>
                          <a:gd name="T0" fmla="*/ 185 w 370"/>
                          <a:gd name="T1" fmla="*/ 80 h 80"/>
                          <a:gd name="T2" fmla="*/ 63 w 370"/>
                          <a:gd name="T3" fmla="*/ 73 h 80"/>
                          <a:gd name="T4" fmla="*/ 0 w 370"/>
                          <a:gd name="T5" fmla="*/ 40 h 80"/>
                          <a:gd name="T6" fmla="*/ 63 w 370"/>
                          <a:gd name="T7" fmla="*/ 7 h 80"/>
                          <a:gd name="T8" fmla="*/ 185 w 370"/>
                          <a:gd name="T9" fmla="*/ 0 h 80"/>
                          <a:gd name="T10" fmla="*/ 308 w 370"/>
                          <a:gd name="T11" fmla="*/ 7 h 80"/>
                          <a:gd name="T12" fmla="*/ 370 w 370"/>
                          <a:gd name="T13" fmla="*/ 40 h 80"/>
                          <a:gd name="T14" fmla="*/ 308 w 370"/>
                          <a:gd name="T15" fmla="*/ 73 h 80"/>
                          <a:gd name="T16" fmla="*/ 185 w 370"/>
                          <a:gd name="T17" fmla="*/ 80 h 8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370" h="80">
                            <a:moveTo>
                              <a:pt x="185" y="80"/>
                            </a:moveTo>
                            <a:cubicBezTo>
                              <a:pt x="139" y="80"/>
                              <a:pt x="95" y="78"/>
                              <a:pt x="63" y="73"/>
                            </a:cubicBezTo>
                            <a:cubicBezTo>
                              <a:pt x="18" y="66"/>
                              <a:pt x="0" y="57"/>
                              <a:pt x="0" y="40"/>
                            </a:cubicBezTo>
                            <a:cubicBezTo>
                              <a:pt x="0" y="23"/>
                              <a:pt x="18" y="14"/>
                              <a:pt x="63" y="7"/>
                            </a:cubicBezTo>
                            <a:cubicBezTo>
                              <a:pt x="95" y="2"/>
                              <a:pt x="139" y="0"/>
                              <a:pt x="185" y="0"/>
                            </a:cubicBezTo>
                            <a:cubicBezTo>
                              <a:pt x="231" y="0"/>
                              <a:pt x="275" y="2"/>
                              <a:pt x="308" y="7"/>
                            </a:cubicBezTo>
                            <a:cubicBezTo>
                              <a:pt x="353" y="14"/>
                              <a:pt x="370" y="23"/>
                              <a:pt x="370" y="40"/>
                            </a:cubicBezTo>
                            <a:cubicBezTo>
                              <a:pt x="370" y="57"/>
                              <a:pt x="353" y="66"/>
                              <a:pt x="308" y="73"/>
                            </a:cubicBezTo>
                            <a:cubicBezTo>
                              <a:pt x="275" y="78"/>
                              <a:pt x="231" y="80"/>
                              <a:pt x="185" y="80"/>
                            </a:cubicBezTo>
                            <a:close/>
                          </a:path>
                        </a:pathLst>
                      </a:custGeom>
                      <a:solidFill>
                        <a:srgbClr val="FEE71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54" name="Oval 17">
                        <a:extLst>
                          <a:ext uri="{FF2B5EF4-FFF2-40B4-BE49-F238E27FC236}">
                            <a16:creationId xmlns:a16="http://schemas.microsoft.com/office/drawing/2014/main" id="{37B73DB0-46B7-AE47-835B-3555B9B8118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071563" y="1544638"/>
                        <a:ext cx="4235450" cy="644525"/>
                      </a:xfrm>
                      <a:prstGeom prst="ellipse">
                        <a:avLst/>
                      </a:prstGeom>
                      <a:solidFill>
                        <a:srgbClr val="FFB10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328" name="Group 327">
                      <a:extLst>
                        <a:ext uri="{FF2B5EF4-FFF2-40B4-BE49-F238E27FC236}">
                          <a16:creationId xmlns:a16="http://schemas.microsoft.com/office/drawing/2014/main" id="{FBB3C60D-A130-AF4E-ABB1-15821E8C9CB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46630" y="5683029"/>
                      <a:ext cx="877481" cy="286450"/>
                      <a:chOff x="884238" y="1404938"/>
                      <a:chExt cx="4610100" cy="1504951"/>
                    </a:xfrm>
                  </p:grpSpPr>
                  <p:sp>
                    <p:nvSpPr>
                      <p:cNvPr id="349" name="Freeform 15">
                        <a:extLst>
                          <a:ext uri="{FF2B5EF4-FFF2-40B4-BE49-F238E27FC236}">
                            <a16:creationId xmlns:a16="http://schemas.microsoft.com/office/drawing/2014/main" id="{A4A89083-799D-8F4C-835B-0776766AD1C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84238" y="1911351"/>
                        <a:ext cx="4610100" cy="998538"/>
                      </a:xfrm>
                      <a:custGeom>
                        <a:avLst/>
                        <a:gdLst>
                          <a:gd name="T0" fmla="*/ 370 w 370"/>
                          <a:gd name="T1" fmla="*/ 39 h 79"/>
                          <a:gd name="T2" fmla="*/ 308 w 370"/>
                          <a:gd name="T3" fmla="*/ 72 h 79"/>
                          <a:gd name="T4" fmla="*/ 185 w 370"/>
                          <a:gd name="T5" fmla="*/ 79 h 79"/>
                          <a:gd name="T6" fmla="*/ 63 w 370"/>
                          <a:gd name="T7" fmla="*/ 72 h 79"/>
                          <a:gd name="T8" fmla="*/ 0 w 370"/>
                          <a:gd name="T9" fmla="*/ 39 h 79"/>
                          <a:gd name="T10" fmla="*/ 0 w 370"/>
                          <a:gd name="T11" fmla="*/ 0 h 79"/>
                          <a:gd name="T12" fmla="*/ 370 w 370"/>
                          <a:gd name="T13" fmla="*/ 0 h 79"/>
                          <a:gd name="T14" fmla="*/ 370 w 370"/>
                          <a:gd name="T15" fmla="*/ 39 h 7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370" h="79">
                            <a:moveTo>
                              <a:pt x="370" y="39"/>
                            </a:moveTo>
                            <a:cubicBezTo>
                              <a:pt x="370" y="56"/>
                              <a:pt x="353" y="65"/>
                              <a:pt x="308" y="72"/>
                            </a:cubicBezTo>
                            <a:cubicBezTo>
                              <a:pt x="275" y="77"/>
                              <a:pt x="231" y="79"/>
                              <a:pt x="185" y="79"/>
                            </a:cubicBezTo>
                            <a:cubicBezTo>
                              <a:pt x="139" y="79"/>
                              <a:pt x="95" y="77"/>
                              <a:pt x="63" y="72"/>
                            </a:cubicBezTo>
                            <a:cubicBezTo>
                              <a:pt x="18" y="65"/>
                              <a:pt x="0" y="56"/>
                              <a:pt x="0" y="39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370" y="0"/>
                              <a:pt x="370" y="0"/>
                              <a:pt x="370" y="0"/>
                            </a:cubicBezTo>
                            <a:lnTo>
                              <a:pt x="370" y="39"/>
                            </a:lnTo>
                            <a:close/>
                          </a:path>
                        </a:pathLst>
                      </a:custGeom>
                      <a:solidFill>
                        <a:srgbClr val="FEA60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50" name="Freeform 16">
                        <a:extLst>
                          <a:ext uri="{FF2B5EF4-FFF2-40B4-BE49-F238E27FC236}">
                            <a16:creationId xmlns:a16="http://schemas.microsoft.com/office/drawing/2014/main" id="{82AE2090-A46C-6841-BB8A-B88816405F3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84238" y="1404938"/>
                        <a:ext cx="4610100" cy="1011238"/>
                      </a:xfrm>
                      <a:custGeom>
                        <a:avLst/>
                        <a:gdLst>
                          <a:gd name="T0" fmla="*/ 185 w 370"/>
                          <a:gd name="T1" fmla="*/ 80 h 80"/>
                          <a:gd name="T2" fmla="*/ 63 w 370"/>
                          <a:gd name="T3" fmla="*/ 73 h 80"/>
                          <a:gd name="T4" fmla="*/ 0 w 370"/>
                          <a:gd name="T5" fmla="*/ 40 h 80"/>
                          <a:gd name="T6" fmla="*/ 63 w 370"/>
                          <a:gd name="T7" fmla="*/ 7 h 80"/>
                          <a:gd name="T8" fmla="*/ 185 w 370"/>
                          <a:gd name="T9" fmla="*/ 0 h 80"/>
                          <a:gd name="T10" fmla="*/ 308 w 370"/>
                          <a:gd name="T11" fmla="*/ 7 h 80"/>
                          <a:gd name="T12" fmla="*/ 370 w 370"/>
                          <a:gd name="T13" fmla="*/ 40 h 80"/>
                          <a:gd name="T14" fmla="*/ 308 w 370"/>
                          <a:gd name="T15" fmla="*/ 73 h 80"/>
                          <a:gd name="T16" fmla="*/ 185 w 370"/>
                          <a:gd name="T17" fmla="*/ 80 h 8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370" h="80">
                            <a:moveTo>
                              <a:pt x="185" y="80"/>
                            </a:moveTo>
                            <a:cubicBezTo>
                              <a:pt x="139" y="80"/>
                              <a:pt x="95" y="78"/>
                              <a:pt x="63" y="73"/>
                            </a:cubicBezTo>
                            <a:cubicBezTo>
                              <a:pt x="18" y="66"/>
                              <a:pt x="0" y="57"/>
                              <a:pt x="0" y="40"/>
                            </a:cubicBezTo>
                            <a:cubicBezTo>
                              <a:pt x="0" y="23"/>
                              <a:pt x="18" y="14"/>
                              <a:pt x="63" y="7"/>
                            </a:cubicBezTo>
                            <a:cubicBezTo>
                              <a:pt x="95" y="2"/>
                              <a:pt x="139" y="0"/>
                              <a:pt x="185" y="0"/>
                            </a:cubicBezTo>
                            <a:cubicBezTo>
                              <a:pt x="231" y="0"/>
                              <a:pt x="275" y="2"/>
                              <a:pt x="308" y="7"/>
                            </a:cubicBezTo>
                            <a:cubicBezTo>
                              <a:pt x="353" y="14"/>
                              <a:pt x="370" y="23"/>
                              <a:pt x="370" y="40"/>
                            </a:cubicBezTo>
                            <a:cubicBezTo>
                              <a:pt x="370" y="57"/>
                              <a:pt x="353" y="66"/>
                              <a:pt x="308" y="73"/>
                            </a:cubicBezTo>
                            <a:cubicBezTo>
                              <a:pt x="275" y="78"/>
                              <a:pt x="231" y="80"/>
                              <a:pt x="185" y="80"/>
                            </a:cubicBezTo>
                            <a:close/>
                          </a:path>
                        </a:pathLst>
                      </a:custGeom>
                      <a:solidFill>
                        <a:srgbClr val="FEE71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51" name="Oval 17">
                        <a:extLst>
                          <a:ext uri="{FF2B5EF4-FFF2-40B4-BE49-F238E27FC236}">
                            <a16:creationId xmlns:a16="http://schemas.microsoft.com/office/drawing/2014/main" id="{B6307B33-AF82-9247-A980-CC15481F5B7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071563" y="1544638"/>
                        <a:ext cx="4235450" cy="644525"/>
                      </a:xfrm>
                      <a:prstGeom prst="ellipse">
                        <a:avLst/>
                      </a:prstGeom>
                      <a:solidFill>
                        <a:srgbClr val="FFB10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329" name="Group 328">
                      <a:extLst>
                        <a:ext uri="{FF2B5EF4-FFF2-40B4-BE49-F238E27FC236}">
                          <a16:creationId xmlns:a16="http://schemas.microsoft.com/office/drawing/2014/main" id="{32823B08-5AAD-3540-9CBD-7AB3BC85CC9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21731" y="5573169"/>
                      <a:ext cx="877481" cy="286450"/>
                      <a:chOff x="884238" y="1404938"/>
                      <a:chExt cx="4610100" cy="1504951"/>
                    </a:xfrm>
                  </p:grpSpPr>
                  <p:sp>
                    <p:nvSpPr>
                      <p:cNvPr id="346" name="Freeform 15">
                        <a:extLst>
                          <a:ext uri="{FF2B5EF4-FFF2-40B4-BE49-F238E27FC236}">
                            <a16:creationId xmlns:a16="http://schemas.microsoft.com/office/drawing/2014/main" id="{2FDF9E8F-D5E8-6A4E-89AC-3B09A8443B2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84238" y="1911351"/>
                        <a:ext cx="4610100" cy="998538"/>
                      </a:xfrm>
                      <a:custGeom>
                        <a:avLst/>
                        <a:gdLst>
                          <a:gd name="T0" fmla="*/ 370 w 370"/>
                          <a:gd name="T1" fmla="*/ 39 h 79"/>
                          <a:gd name="T2" fmla="*/ 308 w 370"/>
                          <a:gd name="T3" fmla="*/ 72 h 79"/>
                          <a:gd name="T4" fmla="*/ 185 w 370"/>
                          <a:gd name="T5" fmla="*/ 79 h 79"/>
                          <a:gd name="T6" fmla="*/ 63 w 370"/>
                          <a:gd name="T7" fmla="*/ 72 h 79"/>
                          <a:gd name="T8" fmla="*/ 0 w 370"/>
                          <a:gd name="T9" fmla="*/ 39 h 79"/>
                          <a:gd name="T10" fmla="*/ 0 w 370"/>
                          <a:gd name="T11" fmla="*/ 0 h 79"/>
                          <a:gd name="T12" fmla="*/ 370 w 370"/>
                          <a:gd name="T13" fmla="*/ 0 h 79"/>
                          <a:gd name="T14" fmla="*/ 370 w 370"/>
                          <a:gd name="T15" fmla="*/ 39 h 7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370" h="79">
                            <a:moveTo>
                              <a:pt x="370" y="39"/>
                            </a:moveTo>
                            <a:cubicBezTo>
                              <a:pt x="370" y="56"/>
                              <a:pt x="353" y="65"/>
                              <a:pt x="308" y="72"/>
                            </a:cubicBezTo>
                            <a:cubicBezTo>
                              <a:pt x="275" y="77"/>
                              <a:pt x="231" y="79"/>
                              <a:pt x="185" y="79"/>
                            </a:cubicBezTo>
                            <a:cubicBezTo>
                              <a:pt x="139" y="79"/>
                              <a:pt x="95" y="77"/>
                              <a:pt x="63" y="72"/>
                            </a:cubicBezTo>
                            <a:cubicBezTo>
                              <a:pt x="18" y="65"/>
                              <a:pt x="0" y="56"/>
                              <a:pt x="0" y="39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370" y="0"/>
                              <a:pt x="370" y="0"/>
                              <a:pt x="370" y="0"/>
                            </a:cubicBezTo>
                            <a:lnTo>
                              <a:pt x="370" y="39"/>
                            </a:lnTo>
                            <a:close/>
                          </a:path>
                        </a:pathLst>
                      </a:custGeom>
                      <a:solidFill>
                        <a:srgbClr val="FEA60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47" name="Freeform 16">
                        <a:extLst>
                          <a:ext uri="{FF2B5EF4-FFF2-40B4-BE49-F238E27FC236}">
                            <a16:creationId xmlns:a16="http://schemas.microsoft.com/office/drawing/2014/main" id="{14738CF5-7EAE-EA42-9B2A-185F4B0479D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84238" y="1404938"/>
                        <a:ext cx="4610100" cy="1011238"/>
                      </a:xfrm>
                      <a:custGeom>
                        <a:avLst/>
                        <a:gdLst>
                          <a:gd name="T0" fmla="*/ 185 w 370"/>
                          <a:gd name="T1" fmla="*/ 80 h 80"/>
                          <a:gd name="T2" fmla="*/ 63 w 370"/>
                          <a:gd name="T3" fmla="*/ 73 h 80"/>
                          <a:gd name="T4" fmla="*/ 0 w 370"/>
                          <a:gd name="T5" fmla="*/ 40 h 80"/>
                          <a:gd name="T6" fmla="*/ 63 w 370"/>
                          <a:gd name="T7" fmla="*/ 7 h 80"/>
                          <a:gd name="T8" fmla="*/ 185 w 370"/>
                          <a:gd name="T9" fmla="*/ 0 h 80"/>
                          <a:gd name="T10" fmla="*/ 308 w 370"/>
                          <a:gd name="T11" fmla="*/ 7 h 80"/>
                          <a:gd name="T12" fmla="*/ 370 w 370"/>
                          <a:gd name="T13" fmla="*/ 40 h 80"/>
                          <a:gd name="T14" fmla="*/ 308 w 370"/>
                          <a:gd name="T15" fmla="*/ 73 h 80"/>
                          <a:gd name="T16" fmla="*/ 185 w 370"/>
                          <a:gd name="T17" fmla="*/ 80 h 8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370" h="80">
                            <a:moveTo>
                              <a:pt x="185" y="80"/>
                            </a:moveTo>
                            <a:cubicBezTo>
                              <a:pt x="139" y="80"/>
                              <a:pt x="95" y="78"/>
                              <a:pt x="63" y="73"/>
                            </a:cubicBezTo>
                            <a:cubicBezTo>
                              <a:pt x="18" y="66"/>
                              <a:pt x="0" y="57"/>
                              <a:pt x="0" y="40"/>
                            </a:cubicBezTo>
                            <a:cubicBezTo>
                              <a:pt x="0" y="23"/>
                              <a:pt x="18" y="14"/>
                              <a:pt x="63" y="7"/>
                            </a:cubicBezTo>
                            <a:cubicBezTo>
                              <a:pt x="95" y="2"/>
                              <a:pt x="139" y="0"/>
                              <a:pt x="185" y="0"/>
                            </a:cubicBezTo>
                            <a:cubicBezTo>
                              <a:pt x="231" y="0"/>
                              <a:pt x="275" y="2"/>
                              <a:pt x="308" y="7"/>
                            </a:cubicBezTo>
                            <a:cubicBezTo>
                              <a:pt x="353" y="14"/>
                              <a:pt x="370" y="23"/>
                              <a:pt x="370" y="40"/>
                            </a:cubicBezTo>
                            <a:cubicBezTo>
                              <a:pt x="370" y="57"/>
                              <a:pt x="353" y="66"/>
                              <a:pt x="308" y="73"/>
                            </a:cubicBezTo>
                            <a:cubicBezTo>
                              <a:pt x="275" y="78"/>
                              <a:pt x="231" y="80"/>
                              <a:pt x="185" y="80"/>
                            </a:cubicBezTo>
                            <a:close/>
                          </a:path>
                        </a:pathLst>
                      </a:custGeom>
                      <a:solidFill>
                        <a:srgbClr val="FEE71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48" name="Oval 17">
                        <a:extLst>
                          <a:ext uri="{FF2B5EF4-FFF2-40B4-BE49-F238E27FC236}">
                            <a16:creationId xmlns:a16="http://schemas.microsoft.com/office/drawing/2014/main" id="{64CEA0BC-F503-4F46-BC42-BA6B42BD0C1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071563" y="1544638"/>
                        <a:ext cx="4235450" cy="644525"/>
                      </a:xfrm>
                      <a:prstGeom prst="ellipse">
                        <a:avLst/>
                      </a:prstGeom>
                      <a:solidFill>
                        <a:srgbClr val="FFB10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330" name="Group 329">
                      <a:extLst>
                        <a:ext uri="{FF2B5EF4-FFF2-40B4-BE49-F238E27FC236}">
                          <a16:creationId xmlns:a16="http://schemas.microsoft.com/office/drawing/2014/main" id="{6022730E-46EC-2B48-BA22-312DA6EA0B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46630" y="5463309"/>
                      <a:ext cx="877481" cy="286450"/>
                      <a:chOff x="884238" y="1404938"/>
                      <a:chExt cx="4610100" cy="1504951"/>
                    </a:xfrm>
                  </p:grpSpPr>
                  <p:sp>
                    <p:nvSpPr>
                      <p:cNvPr id="343" name="Freeform 15">
                        <a:extLst>
                          <a:ext uri="{FF2B5EF4-FFF2-40B4-BE49-F238E27FC236}">
                            <a16:creationId xmlns:a16="http://schemas.microsoft.com/office/drawing/2014/main" id="{4A8A1B80-2378-CE4A-8D13-49091030414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84238" y="1911351"/>
                        <a:ext cx="4610100" cy="998538"/>
                      </a:xfrm>
                      <a:custGeom>
                        <a:avLst/>
                        <a:gdLst>
                          <a:gd name="T0" fmla="*/ 370 w 370"/>
                          <a:gd name="T1" fmla="*/ 39 h 79"/>
                          <a:gd name="T2" fmla="*/ 308 w 370"/>
                          <a:gd name="T3" fmla="*/ 72 h 79"/>
                          <a:gd name="T4" fmla="*/ 185 w 370"/>
                          <a:gd name="T5" fmla="*/ 79 h 79"/>
                          <a:gd name="T6" fmla="*/ 63 w 370"/>
                          <a:gd name="T7" fmla="*/ 72 h 79"/>
                          <a:gd name="T8" fmla="*/ 0 w 370"/>
                          <a:gd name="T9" fmla="*/ 39 h 79"/>
                          <a:gd name="T10" fmla="*/ 0 w 370"/>
                          <a:gd name="T11" fmla="*/ 0 h 79"/>
                          <a:gd name="T12" fmla="*/ 370 w 370"/>
                          <a:gd name="T13" fmla="*/ 0 h 79"/>
                          <a:gd name="T14" fmla="*/ 370 w 370"/>
                          <a:gd name="T15" fmla="*/ 39 h 7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370" h="79">
                            <a:moveTo>
                              <a:pt x="370" y="39"/>
                            </a:moveTo>
                            <a:cubicBezTo>
                              <a:pt x="370" y="56"/>
                              <a:pt x="353" y="65"/>
                              <a:pt x="308" y="72"/>
                            </a:cubicBezTo>
                            <a:cubicBezTo>
                              <a:pt x="275" y="77"/>
                              <a:pt x="231" y="79"/>
                              <a:pt x="185" y="79"/>
                            </a:cubicBezTo>
                            <a:cubicBezTo>
                              <a:pt x="139" y="79"/>
                              <a:pt x="95" y="77"/>
                              <a:pt x="63" y="72"/>
                            </a:cubicBezTo>
                            <a:cubicBezTo>
                              <a:pt x="18" y="65"/>
                              <a:pt x="0" y="56"/>
                              <a:pt x="0" y="39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370" y="0"/>
                              <a:pt x="370" y="0"/>
                              <a:pt x="370" y="0"/>
                            </a:cubicBezTo>
                            <a:lnTo>
                              <a:pt x="370" y="39"/>
                            </a:lnTo>
                            <a:close/>
                          </a:path>
                        </a:pathLst>
                      </a:custGeom>
                      <a:solidFill>
                        <a:srgbClr val="FEA60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44" name="Freeform 16">
                        <a:extLst>
                          <a:ext uri="{FF2B5EF4-FFF2-40B4-BE49-F238E27FC236}">
                            <a16:creationId xmlns:a16="http://schemas.microsoft.com/office/drawing/2014/main" id="{D8267416-4B21-2A45-8C18-E82954CAF86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84238" y="1404938"/>
                        <a:ext cx="4610100" cy="1011238"/>
                      </a:xfrm>
                      <a:custGeom>
                        <a:avLst/>
                        <a:gdLst>
                          <a:gd name="T0" fmla="*/ 185 w 370"/>
                          <a:gd name="T1" fmla="*/ 80 h 80"/>
                          <a:gd name="T2" fmla="*/ 63 w 370"/>
                          <a:gd name="T3" fmla="*/ 73 h 80"/>
                          <a:gd name="T4" fmla="*/ 0 w 370"/>
                          <a:gd name="T5" fmla="*/ 40 h 80"/>
                          <a:gd name="T6" fmla="*/ 63 w 370"/>
                          <a:gd name="T7" fmla="*/ 7 h 80"/>
                          <a:gd name="T8" fmla="*/ 185 w 370"/>
                          <a:gd name="T9" fmla="*/ 0 h 80"/>
                          <a:gd name="T10" fmla="*/ 308 w 370"/>
                          <a:gd name="T11" fmla="*/ 7 h 80"/>
                          <a:gd name="T12" fmla="*/ 370 w 370"/>
                          <a:gd name="T13" fmla="*/ 40 h 80"/>
                          <a:gd name="T14" fmla="*/ 308 w 370"/>
                          <a:gd name="T15" fmla="*/ 73 h 80"/>
                          <a:gd name="T16" fmla="*/ 185 w 370"/>
                          <a:gd name="T17" fmla="*/ 80 h 8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370" h="80">
                            <a:moveTo>
                              <a:pt x="185" y="80"/>
                            </a:moveTo>
                            <a:cubicBezTo>
                              <a:pt x="139" y="80"/>
                              <a:pt x="95" y="78"/>
                              <a:pt x="63" y="73"/>
                            </a:cubicBezTo>
                            <a:cubicBezTo>
                              <a:pt x="18" y="66"/>
                              <a:pt x="0" y="57"/>
                              <a:pt x="0" y="40"/>
                            </a:cubicBezTo>
                            <a:cubicBezTo>
                              <a:pt x="0" y="23"/>
                              <a:pt x="18" y="14"/>
                              <a:pt x="63" y="7"/>
                            </a:cubicBezTo>
                            <a:cubicBezTo>
                              <a:pt x="95" y="2"/>
                              <a:pt x="139" y="0"/>
                              <a:pt x="185" y="0"/>
                            </a:cubicBezTo>
                            <a:cubicBezTo>
                              <a:pt x="231" y="0"/>
                              <a:pt x="275" y="2"/>
                              <a:pt x="308" y="7"/>
                            </a:cubicBezTo>
                            <a:cubicBezTo>
                              <a:pt x="353" y="14"/>
                              <a:pt x="370" y="23"/>
                              <a:pt x="370" y="40"/>
                            </a:cubicBezTo>
                            <a:cubicBezTo>
                              <a:pt x="370" y="57"/>
                              <a:pt x="353" y="66"/>
                              <a:pt x="308" y="73"/>
                            </a:cubicBezTo>
                            <a:cubicBezTo>
                              <a:pt x="275" y="78"/>
                              <a:pt x="231" y="80"/>
                              <a:pt x="185" y="80"/>
                            </a:cubicBezTo>
                            <a:close/>
                          </a:path>
                        </a:pathLst>
                      </a:custGeom>
                      <a:solidFill>
                        <a:srgbClr val="FEE71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45" name="Oval 17">
                        <a:extLst>
                          <a:ext uri="{FF2B5EF4-FFF2-40B4-BE49-F238E27FC236}">
                            <a16:creationId xmlns:a16="http://schemas.microsoft.com/office/drawing/2014/main" id="{9F0BE0B2-2926-1349-A185-BC9F04ADAE8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071563" y="1544638"/>
                        <a:ext cx="4235450" cy="644525"/>
                      </a:xfrm>
                      <a:prstGeom prst="ellipse">
                        <a:avLst/>
                      </a:prstGeom>
                      <a:solidFill>
                        <a:srgbClr val="FFB10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331" name="Group 330">
                      <a:extLst>
                        <a:ext uri="{FF2B5EF4-FFF2-40B4-BE49-F238E27FC236}">
                          <a16:creationId xmlns:a16="http://schemas.microsoft.com/office/drawing/2014/main" id="{8CAE4075-A94B-F640-8BE2-7CBF703B8E0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46630" y="5353449"/>
                      <a:ext cx="877481" cy="286450"/>
                      <a:chOff x="884238" y="1404938"/>
                      <a:chExt cx="4610100" cy="1504951"/>
                    </a:xfrm>
                  </p:grpSpPr>
                  <p:sp>
                    <p:nvSpPr>
                      <p:cNvPr id="340" name="Freeform 15">
                        <a:extLst>
                          <a:ext uri="{FF2B5EF4-FFF2-40B4-BE49-F238E27FC236}">
                            <a16:creationId xmlns:a16="http://schemas.microsoft.com/office/drawing/2014/main" id="{1BF009FB-08D5-0A47-AC03-859358C3D71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84238" y="1911351"/>
                        <a:ext cx="4610100" cy="998538"/>
                      </a:xfrm>
                      <a:custGeom>
                        <a:avLst/>
                        <a:gdLst>
                          <a:gd name="T0" fmla="*/ 370 w 370"/>
                          <a:gd name="T1" fmla="*/ 39 h 79"/>
                          <a:gd name="T2" fmla="*/ 308 w 370"/>
                          <a:gd name="T3" fmla="*/ 72 h 79"/>
                          <a:gd name="T4" fmla="*/ 185 w 370"/>
                          <a:gd name="T5" fmla="*/ 79 h 79"/>
                          <a:gd name="T6" fmla="*/ 63 w 370"/>
                          <a:gd name="T7" fmla="*/ 72 h 79"/>
                          <a:gd name="T8" fmla="*/ 0 w 370"/>
                          <a:gd name="T9" fmla="*/ 39 h 79"/>
                          <a:gd name="T10" fmla="*/ 0 w 370"/>
                          <a:gd name="T11" fmla="*/ 0 h 79"/>
                          <a:gd name="T12" fmla="*/ 370 w 370"/>
                          <a:gd name="T13" fmla="*/ 0 h 79"/>
                          <a:gd name="T14" fmla="*/ 370 w 370"/>
                          <a:gd name="T15" fmla="*/ 39 h 7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370" h="79">
                            <a:moveTo>
                              <a:pt x="370" y="39"/>
                            </a:moveTo>
                            <a:cubicBezTo>
                              <a:pt x="370" y="56"/>
                              <a:pt x="353" y="65"/>
                              <a:pt x="308" y="72"/>
                            </a:cubicBezTo>
                            <a:cubicBezTo>
                              <a:pt x="275" y="77"/>
                              <a:pt x="231" y="79"/>
                              <a:pt x="185" y="79"/>
                            </a:cubicBezTo>
                            <a:cubicBezTo>
                              <a:pt x="139" y="79"/>
                              <a:pt x="95" y="77"/>
                              <a:pt x="63" y="72"/>
                            </a:cubicBezTo>
                            <a:cubicBezTo>
                              <a:pt x="18" y="65"/>
                              <a:pt x="0" y="56"/>
                              <a:pt x="0" y="39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370" y="0"/>
                              <a:pt x="370" y="0"/>
                              <a:pt x="370" y="0"/>
                            </a:cubicBezTo>
                            <a:lnTo>
                              <a:pt x="370" y="39"/>
                            </a:lnTo>
                            <a:close/>
                          </a:path>
                        </a:pathLst>
                      </a:custGeom>
                      <a:solidFill>
                        <a:srgbClr val="FEA60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41" name="Freeform 16">
                        <a:extLst>
                          <a:ext uri="{FF2B5EF4-FFF2-40B4-BE49-F238E27FC236}">
                            <a16:creationId xmlns:a16="http://schemas.microsoft.com/office/drawing/2014/main" id="{1DC08999-13BC-6041-9C47-517FDDB0887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84238" y="1404938"/>
                        <a:ext cx="4610100" cy="1011238"/>
                      </a:xfrm>
                      <a:custGeom>
                        <a:avLst/>
                        <a:gdLst>
                          <a:gd name="T0" fmla="*/ 185 w 370"/>
                          <a:gd name="T1" fmla="*/ 80 h 80"/>
                          <a:gd name="T2" fmla="*/ 63 w 370"/>
                          <a:gd name="T3" fmla="*/ 73 h 80"/>
                          <a:gd name="T4" fmla="*/ 0 w 370"/>
                          <a:gd name="T5" fmla="*/ 40 h 80"/>
                          <a:gd name="T6" fmla="*/ 63 w 370"/>
                          <a:gd name="T7" fmla="*/ 7 h 80"/>
                          <a:gd name="T8" fmla="*/ 185 w 370"/>
                          <a:gd name="T9" fmla="*/ 0 h 80"/>
                          <a:gd name="T10" fmla="*/ 308 w 370"/>
                          <a:gd name="T11" fmla="*/ 7 h 80"/>
                          <a:gd name="T12" fmla="*/ 370 w 370"/>
                          <a:gd name="T13" fmla="*/ 40 h 80"/>
                          <a:gd name="T14" fmla="*/ 308 w 370"/>
                          <a:gd name="T15" fmla="*/ 73 h 80"/>
                          <a:gd name="T16" fmla="*/ 185 w 370"/>
                          <a:gd name="T17" fmla="*/ 80 h 8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370" h="80">
                            <a:moveTo>
                              <a:pt x="185" y="80"/>
                            </a:moveTo>
                            <a:cubicBezTo>
                              <a:pt x="139" y="80"/>
                              <a:pt x="95" y="78"/>
                              <a:pt x="63" y="73"/>
                            </a:cubicBezTo>
                            <a:cubicBezTo>
                              <a:pt x="18" y="66"/>
                              <a:pt x="0" y="57"/>
                              <a:pt x="0" y="40"/>
                            </a:cubicBezTo>
                            <a:cubicBezTo>
                              <a:pt x="0" y="23"/>
                              <a:pt x="18" y="14"/>
                              <a:pt x="63" y="7"/>
                            </a:cubicBezTo>
                            <a:cubicBezTo>
                              <a:pt x="95" y="2"/>
                              <a:pt x="139" y="0"/>
                              <a:pt x="185" y="0"/>
                            </a:cubicBezTo>
                            <a:cubicBezTo>
                              <a:pt x="231" y="0"/>
                              <a:pt x="275" y="2"/>
                              <a:pt x="308" y="7"/>
                            </a:cubicBezTo>
                            <a:cubicBezTo>
                              <a:pt x="353" y="14"/>
                              <a:pt x="370" y="23"/>
                              <a:pt x="370" y="40"/>
                            </a:cubicBezTo>
                            <a:cubicBezTo>
                              <a:pt x="370" y="57"/>
                              <a:pt x="353" y="66"/>
                              <a:pt x="308" y="73"/>
                            </a:cubicBezTo>
                            <a:cubicBezTo>
                              <a:pt x="275" y="78"/>
                              <a:pt x="231" y="80"/>
                              <a:pt x="185" y="80"/>
                            </a:cubicBezTo>
                            <a:close/>
                          </a:path>
                        </a:pathLst>
                      </a:custGeom>
                      <a:solidFill>
                        <a:srgbClr val="FEE71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42" name="Oval 17">
                        <a:extLst>
                          <a:ext uri="{FF2B5EF4-FFF2-40B4-BE49-F238E27FC236}">
                            <a16:creationId xmlns:a16="http://schemas.microsoft.com/office/drawing/2014/main" id="{8AD92D02-125C-0443-B1B1-C94658D144A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071563" y="1544638"/>
                        <a:ext cx="4235450" cy="644525"/>
                      </a:xfrm>
                      <a:prstGeom prst="ellipse">
                        <a:avLst/>
                      </a:prstGeom>
                      <a:solidFill>
                        <a:srgbClr val="FFB10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332" name="Group 331">
                      <a:extLst>
                        <a:ext uri="{FF2B5EF4-FFF2-40B4-BE49-F238E27FC236}">
                          <a16:creationId xmlns:a16="http://schemas.microsoft.com/office/drawing/2014/main" id="{F973C6C7-92C0-0D4E-BC67-821AA4A3852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21731" y="5248253"/>
                      <a:ext cx="877481" cy="286450"/>
                      <a:chOff x="884238" y="1404938"/>
                      <a:chExt cx="4610100" cy="1504951"/>
                    </a:xfrm>
                  </p:grpSpPr>
                  <p:sp>
                    <p:nvSpPr>
                      <p:cNvPr id="337" name="Freeform 15">
                        <a:extLst>
                          <a:ext uri="{FF2B5EF4-FFF2-40B4-BE49-F238E27FC236}">
                            <a16:creationId xmlns:a16="http://schemas.microsoft.com/office/drawing/2014/main" id="{431A9517-A965-7040-ABDB-D0CC81B201F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84238" y="1911351"/>
                        <a:ext cx="4610100" cy="998538"/>
                      </a:xfrm>
                      <a:custGeom>
                        <a:avLst/>
                        <a:gdLst>
                          <a:gd name="T0" fmla="*/ 370 w 370"/>
                          <a:gd name="T1" fmla="*/ 39 h 79"/>
                          <a:gd name="T2" fmla="*/ 308 w 370"/>
                          <a:gd name="T3" fmla="*/ 72 h 79"/>
                          <a:gd name="T4" fmla="*/ 185 w 370"/>
                          <a:gd name="T5" fmla="*/ 79 h 79"/>
                          <a:gd name="T6" fmla="*/ 63 w 370"/>
                          <a:gd name="T7" fmla="*/ 72 h 79"/>
                          <a:gd name="T8" fmla="*/ 0 w 370"/>
                          <a:gd name="T9" fmla="*/ 39 h 79"/>
                          <a:gd name="T10" fmla="*/ 0 w 370"/>
                          <a:gd name="T11" fmla="*/ 0 h 79"/>
                          <a:gd name="T12" fmla="*/ 370 w 370"/>
                          <a:gd name="T13" fmla="*/ 0 h 79"/>
                          <a:gd name="T14" fmla="*/ 370 w 370"/>
                          <a:gd name="T15" fmla="*/ 39 h 7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370" h="79">
                            <a:moveTo>
                              <a:pt x="370" y="39"/>
                            </a:moveTo>
                            <a:cubicBezTo>
                              <a:pt x="370" y="56"/>
                              <a:pt x="353" y="65"/>
                              <a:pt x="308" y="72"/>
                            </a:cubicBezTo>
                            <a:cubicBezTo>
                              <a:pt x="275" y="77"/>
                              <a:pt x="231" y="79"/>
                              <a:pt x="185" y="79"/>
                            </a:cubicBezTo>
                            <a:cubicBezTo>
                              <a:pt x="139" y="79"/>
                              <a:pt x="95" y="77"/>
                              <a:pt x="63" y="72"/>
                            </a:cubicBezTo>
                            <a:cubicBezTo>
                              <a:pt x="18" y="65"/>
                              <a:pt x="0" y="56"/>
                              <a:pt x="0" y="39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370" y="0"/>
                              <a:pt x="370" y="0"/>
                              <a:pt x="370" y="0"/>
                            </a:cubicBezTo>
                            <a:lnTo>
                              <a:pt x="370" y="39"/>
                            </a:lnTo>
                            <a:close/>
                          </a:path>
                        </a:pathLst>
                      </a:custGeom>
                      <a:solidFill>
                        <a:srgbClr val="FEA60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38" name="Freeform 16">
                        <a:extLst>
                          <a:ext uri="{FF2B5EF4-FFF2-40B4-BE49-F238E27FC236}">
                            <a16:creationId xmlns:a16="http://schemas.microsoft.com/office/drawing/2014/main" id="{833CE858-04ED-AC44-BB1E-73182814B90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84238" y="1404938"/>
                        <a:ext cx="4610100" cy="1011238"/>
                      </a:xfrm>
                      <a:custGeom>
                        <a:avLst/>
                        <a:gdLst>
                          <a:gd name="T0" fmla="*/ 185 w 370"/>
                          <a:gd name="T1" fmla="*/ 80 h 80"/>
                          <a:gd name="T2" fmla="*/ 63 w 370"/>
                          <a:gd name="T3" fmla="*/ 73 h 80"/>
                          <a:gd name="T4" fmla="*/ 0 w 370"/>
                          <a:gd name="T5" fmla="*/ 40 h 80"/>
                          <a:gd name="T6" fmla="*/ 63 w 370"/>
                          <a:gd name="T7" fmla="*/ 7 h 80"/>
                          <a:gd name="T8" fmla="*/ 185 w 370"/>
                          <a:gd name="T9" fmla="*/ 0 h 80"/>
                          <a:gd name="T10" fmla="*/ 308 w 370"/>
                          <a:gd name="T11" fmla="*/ 7 h 80"/>
                          <a:gd name="T12" fmla="*/ 370 w 370"/>
                          <a:gd name="T13" fmla="*/ 40 h 80"/>
                          <a:gd name="T14" fmla="*/ 308 w 370"/>
                          <a:gd name="T15" fmla="*/ 73 h 80"/>
                          <a:gd name="T16" fmla="*/ 185 w 370"/>
                          <a:gd name="T17" fmla="*/ 80 h 8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370" h="80">
                            <a:moveTo>
                              <a:pt x="185" y="80"/>
                            </a:moveTo>
                            <a:cubicBezTo>
                              <a:pt x="139" y="80"/>
                              <a:pt x="95" y="78"/>
                              <a:pt x="63" y="73"/>
                            </a:cubicBezTo>
                            <a:cubicBezTo>
                              <a:pt x="18" y="66"/>
                              <a:pt x="0" y="57"/>
                              <a:pt x="0" y="40"/>
                            </a:cubicBezTo>
                            <a:cubicBezTo>
                              <a:pt x="0" y="23"/>
                              <a:pt x="18" y="14"/>
                              <a:pt x="63" y="7"/>
                            </a:cubicBezTo>
                            <a:cubicBezTo>
                              <a:pt x="95" y="2"/>
                              <a:pt x="139" y="0"/>
                              <a:pt x="185" y="0"/>
                            </a:cubicBezTo>
                            <a:cubicBezTo>
                              <a:pt x="231" y="0"/>
                              <a:pt x="275" y="2"/>
                              <a:pt x="308" y="7"/>
                            </a:cubicBezTo>
                            <a:cubicBezTo>
                              <a:pt x="353" y="14"/>
                              <a:pt x="370" y="23"/>
                              <a:pt x="370" y="40"/>
                            </a:cubicBezTo>
                            <a:cubicBezTo>
                              <a:pt x="370" y="57"/>
                              <a:pt x="353" y="66"/>
                              <a:pt x="308" y="73"/>
                            </a:cubicBezTo>
                            <a:cubicBezTo>
                              <a:pt x="275" y="78"/>
                              <a:pt x="231" y="80"/>
                              <a:pt x="185" y="80"/>
                            </a:cubicBezTo>
                            <a:close/>
                          </a:path>
                        </a:pathLst>
                      </a:custGeom>
                      <a:solidFill>
                        <a:srgbClr val="FEE71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39" name="Oval 17">
                        <a:extLst>
                          <a:ext uri="{FF2B5EF4-FFF2-40B4-BE49-F238E27FC236}">
                            <a16:creationId xmlns:a16="http://schemas.microsoft.com/office/drawing/2014/main" id="{DBA669AC-8AEB-7040-B8BA-8C65EBEC21D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071563" y="1544638"/>
                        <a:ext cx="4235450" cy="644525"/>
                      </a:xfrm>
                      <a:prstGeom prst="ellipse">
                        <a:avLst/>
                      </a:prstGeom>
                      <a:solidFill>
                        <a:srgbClr val="FFB10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333" name="Group 332">
                      <a:extLst>
                        <a:ext uri="{FF2B5EF4-FFF2-40B4-BE49-F238E27FC236}">
                          <a16:creationId xmlns:a16="http://schemas.microsoft.com/office/drawing/2014/main" id="{02D4C4F2-303C-2A47-A027-6128CE3FFA6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46630" y="5144886"/>
                      <a:ext cx="877481" cy="286450"/>
                      <a:chOff x="884238" y="1404938"/>
                      <a:chExt cx="4610100" cy="1504951"/>
                    </a:xfrm>
                  </p:grpSpPr>
                  <p:sp>
                    <p:nvSpPr>
                      <p:cNvPr id="334" name="Freeform 15">
                        <a:extLst>
                          <a:ext uri="{FF2B5EF4-FFF2-40B4-BE49-F238E27FC236}">
                            <a16:creationId xmlns:a16="http://schemas.microsoft.com/office/drawing/2014/main" id="{F685E69F-CB9B-7C45-9250-0B49E78C113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84238" y="1911351"/>
                        <a:ext cx="4610100" cy="998538"/>
                      </a:xfrm>
                      <a:custGeom>
                        <a:avLst/>
                        <a:gdLst>
                          <a:gd name="T0" fmla="*/ 370 w 370"/>
                          <a:gd name="T1" fmla="*/ 39 h 79"/>
                          <a:gd name="T2" fmla="*/ 308 w 370"/>
                          <a:gd name="T3" fmla="*/ 72 h 79"/>
                          <a:gd name="T4" fmla="*/ 185 w 370"/>
                          <a:gd name="T5" fmla="*/ 79 h 79"/>
                          <a:gd name="T6" fmla="*/ 63 w 370"/>
                          <a:gd name="T7" fmla="*/ 72 h 79"/>
                          <a:gd name="T8" fmla="*/ 0 w 370"/>
                          <a:gd name="T9" fmla="*/ 39 h 79"/>
                          <a:gd name="T10" fmla="*/ 0 w 370"/>
                          <a:gd name="T11" fmla="*/ 0 h 79"/>
                          <a:gd name="T12" fmla="*/ 370 w 370"/>
                          <a:gd name="T13" fmla="*/ 0 h 79"/>
                          <a:gd name="T14" fmla="*/ 370 w 370"/>
                          <a:gd name="T15" fmla="*/ 39 h 7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370" h="79">
                            <a:moveTo>
                              <a:pt x="370" y="39"/>
                            </a:moveTo>
                            <a:cubicBezTo>
                              <a:pt x="370" y="56"/>
                              <a:pt x="353" y="65"/>
                              <a:pt x="308" y="72"/>
                            </a:cubicBezTo>
                            <a:cubicBezTo>
                              <a:pt x="275" y="77"/>
                              <a:pt x="231" y="79"/>
                              <a:pt x="185" y="79"/>
                            </a:cubicBezTo>
                            <a:cubicBezTo>
                              <a:pt x="139" y="79"/>
                              <a:pt x="95" y="77"/>
                              <a:pt x="63" y="72"/>
                            </a:cubicBezTo>
                            <a:cubicBezTo>
                              <a:pt x="18" y="65"/>
                              <a:pt x="0" y="56"/>
                              <a:pt x="0" y="39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370" y="0"/>
                              <a:pt x="370" y="0"/>
                              <a:pt x="370" y="0"/>
                            </a:cubicBezTo>
                            <a:lnTo>
                              <a:pt x="370" y="39"/>
                            </a:lnTo>
                            <a:close/>
                          </a:path>
                        </a:pathLst>
                      </a:custGeom>
                      <a:solidFill>
                        <a:srgbClr val="FEA60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35" name="Freeform 16">
                        <a:extLst>
                          <a:ext uri="{FF2B5EF4-FFF2-40B4-BE49-F238E27FC236}">
                            <a16:creationId xmlns:a16="http://schemas.microsoft.com/office/drawing/2014/main" id="{F4AFCAD2-EE8E-0D43-B4B4-5252854D083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84238" y="1404938"/>
                        <a:ext cx="4610100" cy="1011238"/>
                      </a:xfrm>
                      <a:custGeom>
                        <a:avLst/>
                        <a:gdLst>
                          <a:gd name="T0" fmla="*/ 185 w 370"/>
                          <a:gd name="T1" fmla="*/ 80 h 80"/>
                          <a:gd name="T2" fmla="*/ 63 w 370"/>
                          <a:gd name="T3" fmla="*/ 73 h 80"/>
                          <a:gd name="T4" fmla="*/ 0 w 370"/>
                          <a:gd name="T5" fmla="*/ 40 h 80"/>
                          <a:gd name="T6" fmla="*/ 63 w 370"/>
                          <a:gd name="T7" fmla="*/ 7 h 80"/>
                          <a:gd name="T8" fmla="*/ 185 w 370"/>
                          <a:gd name="T9" fmla="*/ 0 h 80"/>
                          <a:gd name="T10" fmla="*/ 308 w 370"/>
                          <a:gd name="T11" fmla="*/ 7 h 80"/>
                          <a:gd name="T12" fmla="*/ 370 w 370"/>
                          <a:gd name="T13" fmla="*/ 40 h 80"/>
                          <a:gd name="T14" fmla="*/ 308 w 370"/>
                          <a:gd name="T15" fmla="*/ 73 h 80"/>
                          <a:gd name="T16" fmla="*/ 185 w 370"/>
                          <a:gd name="T17" fmla="*/ 80 h 8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370" h="80">
                            <a:moveTo>
                              <a:pt x="185" y="80"/>
                            </a:moveTo>
                            <a:cubicBezTo>
                              <a:pt x="139" y="80"/>
                              <a:pt x="95" y="78"/>
                              <a:pt x="63" y="73"/>
                            </a:cubicBezTo>
                            <a:cubicBezTo>
                              <a:pt x="18" y="66"/>
                              <a:pt x="0" y="57"/>
                              <a:pt x="0" y="40"/>
                            </a:cubicBezTo>
                            <a:cubicBezTo>
                              <a:pt x="0" y="23"/>
                              <a:pt x="18" y="14"/>
                              <a:pt x="63" y="7"/>
                            </a:cubicBezTo>
                            <a:cubicBezTo>
                              <a:pt x="95" y="2"/>
                              <a:pt x="139" y="0"/>
                              <a:pt x="185" y="0"/>
                            </a:cubicBezTo>
                            <a:cubicBezTo>
                              <a:pt x="231" y="0"/>
                              <a:pt x="275" y="2"/>
                              <a:pt x="308" y="7"/>
                            </a:cubicBezTo>
                            <a:cubicBezTo>
                              <a:pt x="353" y="14"/>
                              <a:pt x="370" y="23"/>
                              <a:pt x="370" y="40"/>
                            </a:cubicBezTo>
                            <a:cubicBezTo>
                              <a:pt x="370" y="57"/>
                              <a:pt x="353" y="66"/>
                              <a:pt x="308" y="73"/>
                            </a:cubicBezTo>
                            <a:cubicBezTo>
                              <a:pt x="275" y="78"/>
                              <a:pt x="231" y="80"/>
                              <a:pt x="185" y="80"/>
                            </a:cubicBezTo>
                            <a:close/>
                          </a:path>
                        </a:pathLst>
                      </a:custGeom>
                      <a:solidFill>
                        <a:srgbClr val="FEE71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36" name="Oval 17">
                        <a:extLst>
                          <a:ext uri="{FF2B5EF4-FFF2-40B4-BE49-F238E27FC236}">
                            <a16:creationId xmlns:a16="http://schemas.microsoft.com/office/drawing/2014/main" id="{DAEA46C4-0428-594F-942F-0F989E271E9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071563" y="1544638"/>
                        <a:ext cx="4235450" cy="644525"/>
                      </a:xfrm>
                      <a:prstGeom prst="ellipse">
                        <a:avLst/>
                      </a:prstGeom>
                      <a:solidFill>
                        <a:srgbClr val="FFB10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240">
                          <a:buClrTx/>
                        </a:pPr>
                        <a:endParaRPr lang="en-IN" sz="1800" kern="1200">
                          <a:solidFill>
                            <a:prstClr val="black"/>
                          </a:solidFill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299" name="Group 298">
                    <a:extLst>
                      <a:ext uri="{FF2B5EF4-FFF2-40B4-BE49-F238E27FC236}">
                        <a16:creationId xmlns:a16="http://schemas.microsoft.com/office/drawing/2014/main" id="{6EB4322C-1065-9049-9C4C-0F8C8041392F}"/>
                      </a:ext>
                    </a:extLst>
                  </p:cNvPr>
                  <p:cNvGrpSpPr/>
                  <p:nvPr/>
                </p:nvGrpSpPr>
                <p:grpSpPr>
                  <a:xfrm>
                    <a:off x="6297012" y="6122469"/>
                    <a:ext cx="877481" cy="286450"/>
                    <a:chOff x="884238" y="1404938"/>
                    <a:chExt cx="4610100" cy="1504951"/>
                  </a:xfrm>
                </p:grpSpPr>
                <p:sp>
                  <p:nvSpPr>
                    <p:cNvPr id="321" name="Freeform 15">
                      <a:extLst>
                        <a:ext uri="{FF2B5EF4-FFF2-40B4-BE49-F238E27FC236}">
                          <a16:creationId xmlns:a16="http://schemas.microsoft.com/office/drawing/2014/main" id="{6B93159D-5A0F-2743-B813-428982130F0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884238" y="1911351"/>
                      <a:ext cx="4610100" cy="998538"/>
                    </a:xfrm>
                    <a:custGeom>
                      <a:avLst/>
                      <a:gdLst>
                        <a:gd name="T0" fmla="*/ 370 w 370"/>
                        <a:gd name="T1" fmla="*/ 39 h 79"/>
                        <a:gd name="T2" fmla="*/ 308 w 370"/>
                        <a:gd name="T3" fmla="*/ 72 h 79"/>
                        <a:gd name="T4" fmla="*/ 185 w 370"/>
                        <a:gd name="T5" fmla="*/ 79 h 79"/>
                        <a:gd name="T6" fmla="*/ 63 w 370"/>
                        <a:gd name="T7" fmla="*/ 72 h 79"/>
                        <a:gd name="T8" fmla="*/ 0 w 370"/>
                        <a:gd name="T9" fmla="*/ 39 h 79"/>
                        <a:gd name="T10" fmla="*/ 0 w 370"/>
                        <a:gd name="T11" fmla="*/ 0 h 79"/>
                        <a:gd name="T12" fmla="*/ 370 w 370"/>
                        <a:gd name="T13" fmla="*/ 0 h 79"/>
                        <a:gd name="T14" fmla="*/ 370 w 370"/>
                        <a:gd name="T15" fmla="*/ 39 h 7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370" h="79">
                          <a:moveTo>
                            <a:pt x="370" y="39"/>
                          </a:moveTo>
                          <a:cubicBezTo>
                            <a:pt x="370" y="56"/>
                            <a:pt x="353" y="65"/>
                            <a:pt x="308" y="72"/>
                          </a:cubicBezTo>
                          <a:cubicBezTo>
                            <a:pt x="275" y="77"/>
                            <a:pt x="231" y="79"/>
                            <a:pt x="185" y="79"/>
                          </a:cubicBezTo>
                          <a:cubicBezTo>
                            <a:pt x="139" y="79"/>
                            <a:pt x="95" y="77"/>
                            <a:pt x="63" y="72"/>
                          </a:cubicBezTo>
                          <a:cubicBezTo>
                            <a:pt x="18" y="65"/>
                            <a:pt x="0" y="56"/>
                            <a:pt x="0" y="39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370" y="0"/>
                            <a:pt x="370" y="0"/>
                            <a:pt x="370" y="0"/>
                          </a:cubicBezTo>
                          <a:lnTo>
                            <a:pt x="370" y="39"/>
                          </a:lnTo>
                          <a:close/>
                        </a:path>
                      </a:pathLst>
                    </a:custGeom>
                    <a:solidFill>
                      <a:srgbClr val="FEA60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22" name="Freeform 16">
                      <a:extLst>
                        <a:ext uri="{FF2B5EF4-FFF2-40B4-BE49-F238E27FC236}">
                          <a16:creationId xmlns:a16="http://schemas.microsoft.com/office/drawing/2014/main" id="{B762D694-35B4-D143-81CA-599E6E14A40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884238" y="1404938"/>
                      <a:ext cx="4610100" cy="1011238"/>
                    </a:xfrm>
                    <a:custGeom>
                      <a:avLst/>
                      <a:gdLst>
                        <a:gd name="T0" fmla="*/ 185 w 370"/>
                        <a:gd name="T1" fmla="*/ 80 h 80"/>
                        <a:gd name="T2" fmla="*/ 63 w 370"/>
                        <a:gd name="T3" fmla="*/ 73 h 80"/>
                        <a:gd name="T4" fmla="*/ 0 w 370"/>
                        <a:gd name="T5" fmla="*/ 40 h 80"/>
                        <a:gd name="T6" fmla="*/ 63 w 370"/>
                        <a:gd name="T7" fmla="*/ 7 h 80"/>
                        <a:gd name="T8" fmla="*/ 185 w 370"/>
                        <a:gd name="T9" fmla="*/ 0 h 80"/>
                        <a:gd name="T10" fmla="*/ 308 w 370"/>
                        <a:gd name="T11" fmla="*/ 7 h 80"/>
                        <a:gd name="T12" fmla="*/ 370 w 370"/>
                        <a:gd name="T13" fmla="*/ 40 h 80"/>
                        <a:gd name="T14" fmla="*/ 308 w 370"/>
                        <a:gd name="T15" fmla="*/ 73 h 80"/>
                        <a:gd name="T16" fmla="*/ 185 w 370"/>
                        <a:gd name="T17" fmla="*/ 80 h 8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70" h="80">
                          <a:moveTo>
                            <a:pt x="185" y="80"/>
                          </a:moveTo>
                          <a:cubicBezTo>
                            <a:pt x="139" y="80"/>
                            <a:pt x="95" y="78"/>
                            <a:pt x="63" y="73"/>
                          </a:cubicBezTo>
                          <a:cubicBezTo>
                            <a:pt x="18" y="66"/>
                            <a:pt x="0" y="57"/>
                            <a:pt x="0" y="40"/>
                          </a:cubicBezTo>
                          <a:cubicBezTo>
                            <a:pt x="0" y="23"/>
                            <a:pt x="18" y="14"/>
                            <a:pt x="63" y="7"/>
                          </a:cubicBezTo>
                          <a:cubicBezTo>
                            <a:pt x="95" y="2"/>
                            <a:pt x="139" y="0"/>
                            <a:pt x="185" y="0"/>
                          </a:cubicBezTo>
                          <a:cubicBezTo>
                            <a:pt x="231" y="0"/>
                            <a:pt x="275" y="2"/>
                            <a:pt x="308" y="7"/>
                          </a:cubicBezTo>
                          <a:cubicBezTo>
                            <a:pt x="353" y="14"/>
                            <a:pt x="370" y="23"/>
                            <a:pt x="370" y="40"/>
                          </a:cubicBezTo>
                          <a:cubicBezTo>
                            <a:pt x="370" y="57"/>
                            <a:pt x="353" y="66"/>
                            <a:pt x="308" y="73"/>
                          </a:cubicBezTo>
                          <a:cubicBezTo>
                            <a:pt x="275" y="78"/>
                            <a:pt x="231" y="80"/>
                            <a:pt x="185" y="80"/>
                          </a:cubicBezTo>
                          <a:close/>
                        </a:path>
                      </a:pathLst>
                    </a:custGeom>
                    <a:solidFill>
                      <a:srgbClr val="FEE71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23" name="Oval 17">
                      <a:extLst>
                        <a:ext uri="{FF2B5EF4-FFF2-40B4-BE49-F238E27FC236}">
                          <a16:creationId xmlns:a16="http://schemas.microsoft.com/office/drawing/2014/main" id="{0322419D-0F66-A543-895D-F4972879A24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71563" y="1544638"/>
                      <a:ext cx="4235450" cy="644525"/>
                    </a:xfrm>
                    <a:prstGeom prst="ellipse">
                      <a:avLst/>
                    </a:prstGeom>
                    <a:solidFill>
                      <a:srgbClr val="FFB10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00" name="Group 299">
                    <a:extLst>
                      <a:ext uri="{FF2B5EF4-FFF2-40B4-BE49-F238E27FC236}">
                        <a16:creationId xmlns:a16="http://schemas.microsoft.com/office/drawing/2014/main" id="{BA281FEF-F2FB-EE44-9DF5-0D8D8FE32A51}"/>
                      </a:ext>
                    </a:extLst>
                  </p:cNvPr>
                  <p:cNvGrpSpPr/>
                  <p:nvPr/>
                </p:nvGrpSpPr>
                <p:grpSpPr>
                  <a:xfrm>
                    <a:off x="6348702" y="6003824"/>
                    <a:ext cx="877481" cy="286450"/>
                    <a:chOff x="884238" y="1404938"/>
                    <a:chExt cx="4610100" cy="1504951"/>
                  </a:xfrm>
                </p:grpSpPr>
                <p:sp>
                  <p:nvSpPr>
                    <p:cNvPr id="318" name="Freeform 15">
                      <a:extLst>
                        <a:ext uri="{FF2B5EF4-FFF2-40B4-BE49-F238E27FC236}">
                          <a16:creationId xmlns:a16="http://schemas.microsoft.com/office/drawing/2014/main" id="{59101089-8E6E-2742-998E-D641EE28A42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884238" y="1911351"/>
                      <a:ext cx="4610100" cy="998538"/>
                    </a:xfrm>
                    <a:custGeom>
                      <a:avLst/>
                      <a:gdLst>
                        <a:gd name="T0" fmla="*/ 370 w 370"/>
                        <a:gd name="T1" fmla="*/ 39 h 79"/>
                        <a:gd name="T2" fmla="*/ 308 w 370"/>
                        <a:gd name="T3" fmla="*/ 72 h 79"/>
                        <a:gd name="T4" fmla="*/ 185 w 370"/>
                        <a:gd name="T5" fmla="*/ 79 h 79"/>
                        <a:gd name="T6" fmla="*/ 63 w 370"/>
                        <a:gd name="T7" fmla="*/ 72 h 79"/>
                        <a:gd name="T8" fmla="*/ 0 w 370"/>
                        <a:gd name="T9" fmla="*/ 39 h 79"/>
                        <a:gd name="T10" fmla="*/ 0 w 370"/>
                        <a:gd name="T11" fmla="*/ 0 h 79"/>
                        <a:gd name="T12" fmla="*/ 370 w 370"/>
                        <a:gd name="T13" fmla="*/ 0 h 79"/>
                        <a:gd name="T14" fmla="*/ 370 w 370"/>
                        <a:gd name="T15" fmla="*/ 39 h 7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370" h="79">
                          <a:moveTo>
                            <a:pt x="370" y="39"/>
                          </a:moveTo>
                          <a:cubicBezTo>
                            <a:pt x="370" y="56"/>
                            <a:pt x="353" y="65"/>
                            <a:pt x="308" y="72"/>
                          </a:cubicBezTo>
                          <a:cubicBezTo>
                            <a:pt x="275" y="77"/>
                            <a:pt x="231" y="79"/>
                            <a:pt x="185" y="79"/>
                          </a:cubicBezTo>
                          <a:cubicBezTo>
                            <a:pt x="139" y="79"/>
                            <a:pt x="95" y="77"/>
                            <a:pt x="63" y="72"/>
                          </a:cubicBezTo>
                          <a:cubicBezTo>
                            <a:pt x="18" y="65"/>
                            <a:pt x="0" y="56"/>
                            <a:pt x="0" y="39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370" y="0"/>
                            <a:pt x="370" y="0"/>
                            <a:pt x="370" y="0"/>
                          </a:cubicBezTo>
                          <a:lnTo>
                            <a:pt x="370" y="39"/>
                          </a:lnTo>
                          <a:close/>
                        </a:path>
                      </a:pathLst>
                    </a:custGeom>
                    <a:solidFill>
                      <a:srgbClr val="FEA60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19" name="Freeform 16">
                      <a:extLst>
                        <a:ext uri="{FF2B5EF4-FFF2-40B4-BE49-F238E27FC236}">
                          <a16:creationId xmlns:a16="http://schemas.microsoft.com/office/drawing/2014/main" id="{573373B6-9E09-394B-ADE1-5FC1A636E26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884238" y="1404938"/>
                      <a:ext cx="4610100" cy="1011238"/>
                    </a:xfrm>
                    <a:custGeom>
                      <a:avLst/>
                      <a:gdLst>
                        <a:gd name="T0" fmla="*/ 185 w 370"/>
                        <a:gd name="T1" fmla="*/ 80 h 80"/>
                        <a:gd name="T2" fmla="*/ 63 w 370"/>
                        <a:gd name="T3" fmla="*/ 73 h 80"/>
                        <a:gd name="T4" fmla="*/ 0 w 370"/>
                        <a:gd name="T5" fmla="*/ 40 h 80"/>
                        <a:gd name="T6" fmla="*/ 63 w 370"/>
                        <a:gd name="T7" fmla="*/ 7 h 80"/>
                        <a:gd name="T8" fmla="*/ 185 w 370"/>
                        <a:gd name="T9" fmla="*/ 0 h 80"/>
                        <a:gd name="T10" fmla="*/ 308 w 370"/>
                        <a:gd name="T11" fmla="*/ 7 h 80"/>
                        <a:gd name="T12" fmla="*/ 370 w 370"/>
                        <a:gd name="T13" fmla="*/ 40 h 80"/>
                        <a:gd name="T14" fmla="*/ 308 w 370"/>
                        <a:gd name="T15" fmla="*/ 73 h 80"/>
                        <a:gd name="T16" fmla="*/ 185 w 370"/>
                        <a:gd name="T17" fmla="*/ 80 h 8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70" h="80">
                          <a:moveTo>
                            <a:pt x="185" y="80"/>
                          </a:moveTo>
                          <a:cubicBezTo>
                            <a:pt x="139" y="80"/>
                            <a:pt x="95" y="78"/>
                            <a:pt x="63" y="73"/>
                          </a:cubicBezTo>
                          <a:cubicBezTo>
                            <a:pt x="18" y="66"/>
                            <a:pt x="0" y="57"/>
                            <a:pt x="0" y="40"/>
                          </a:cubicBezTo>
                          <a:cubicBezTo>
                            <a:pt x="0" y="23"/>
                            <a:pt x="18" y="14"/>
                            <a:pt x="63" y="7"/>
                          </a:cubicBezTo>
                          <a:cubicBezTo>
                            <a:pt x="95" y="2"/>
                            <a:pt x="139" y="0"/>
                            <a:pt x="185" y="0"/>
                          </a:cubicBezTo>
                          <a:cubicBezTo>
                            <a:pt x="231" y="0"/>
                            <a:pt x="275" y="2"/>
                            <a:pt x="308" y="7"/>
                          </a:cubicBezTo>
                          <a:cubicBezTo>
                            <a:pt x="353" y="14"/>
                            <a:pt x="370" y="23"/>
                            <a:pt x="370" y="40"/>
                          </a:cubicBezTo>
                          <a:cubicBezTo>
                            <a:pt x="370" y="57"/>
                            <a:pt x="353" y="66"/>
                            <a:pt x="308" y="73"/>
                          </a:cubicBezTo>
                          <a:cubicBezTo>
                            <a:pt x="275" y="78"/>
                            <a:pt x="231" y="80"/>
                            <a:pt x="185" y="80"/>
                          </a:cubicBezTo>
                          <a:close/>
                        </a:path>
                      </a:pathLst>
                    </a:custGeom>
                    <a:solidFill>
                      <a:srgbClr val="FEE71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20" name="Oval 17">
                      <a:extLst>
                        <a:ext uri="{FF2B5EF4-FFF2-40B4-BE49-F238E27FC236}">
                          <a16:creationId xmlns:a16="http://schemas.microsoft.com/office/drawing/2014/main" id="{4D846135-4982-8944-829B-E3D9C07C5FD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71563" y="1544638"/>
                      <a:ext cx="4235450" cy="644525"/>
                    </a:xfrm>
                    <a:prstGeom prst="ellipse">
                      <a:avLst/>
                    </a:prstGeom>
                    <a:solidFill>
                      <a:srgbClr val="FFB10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01" name="Group 300">
                    <a:extLst>
                      <a:ext uri="{FF2B5EF4-FFF2-40B4-BE49-F238E27FC236}">
                        <a16:creationId xmlns:a16="http://schemas.microsoft.com/office/drawing/2014/main" id="{648F71F5-793B-A245-929A-4C1123027F67}"/>
                      </a:ext>
                    </a:extLst>
                  </p:cNvPr>
                  <p:cNvGrpSpPr/>
                  <p:nvPr/>
                </p:nvGrpSpPr>
                <p:grpSpPr>
                  <a:xfrm>
                    <a:off x="6313295" y="5894061"/>
                    <a:ext cx="877481" cy="286450"/>
                    <a:chOff x="884238" y="1404938"/>
                    <a:chExt cx="4610100" cy="1504951"/>
                  </a:xfrm>
                </p:grpSpPr>
                <p:sp>
                  <p:nvSpPr>
                    <p:cNvPr id="315" name="Freeform 15">
                      <a:extLst>
                        <a:ext uri="{FF2B5EF4-FFF2-40B4-BE49-F238E27FC236}">
                          <a16:creationId xmlns:a16="http://schemas.microsoft.com/office/drawing/2014/main" id="{C3DE45CB-F915-E848-A84B-A2556859A62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884238" y="1911351"/>
                      <a:ext cx="4610100" cy="998538"/>
                    </a:xfrm>
                    <a:custGeom>
                      <a:avLst/>
                      <a:gdLst>
                        <a:gd name="T0" fmla="*/ 370 w 370"/>
                        <a:gd name="T1" fmla="*/ 39 h 79"/>
                        <a:gd name="T2" fmla="*/ 308 w 370"/>
                        <a:gd name="T3" fmla="*/ 72 h 79"/>
                        <a:gd name="T4" fmla="*/ 185 w 370"/>
                        <a:gd name="T5" fmla="*/ 79 h 79"/>
                        <a:gd name="T6" fmla="*/ 63 w 370"/>
                        <a:gd name="T7" fmla="*/ 72 h 79"/>
                        <a:gd name="T8" fmla="*/ 0 w 370"/>
                        <a:gd name="T9" fmla="*/ 39 h 79"/>
                        <a:gd name="T10" fmla="*/ 0 w 370"/>
                        <a:gd name="T11" fmla="*/ 0 h 79"/>
                        <a:gd name="T12" fmla="*/ 370 w 370"/>
                        <a:gd name="T13" fmla="*/ 0 h 79"/>
                        <a:gd name="T14" fmla="*/ 370 w 370"/>
                        <a:gd name="T15" fmla="*/ 39 h 7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370" h="79">
                          <a:moveTo>
                            <a:pt x="370" y="39"/>
                          </a:moveTo>
                          <a:cubicBezTo>
                            <a:pt x="370" y="56"/>
                            <a:pt x="353" y="65"/>
                            <a:pt x="308" y="72"/>
                          </a:cubicBezTo>
                          <a:cubicBezTo>
                            <a:pt x="275" y="77"/>
                            <a:pt x="231" y="79"/>
                            <a:pt x="185" y="79"/>
                          </a:cubicBezTo>
                          <a:cubicBezTo>
                            <a:pt x="139" y="79"/>
                            <a:pt x="95" y="77"/>
                            <a:pt x="63" y="72"/>
                          </a:cubicBezTo>
                          <a:cubicBezTo>
                            <a:pt x="18" y="65"/>
                            <a:pt x="0" y="56"/>
                            <a:pt x="0" y="39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370" y="0"/>
                            <a:pt x="370" y="0"/>
                            <a:pt x="370" y="0"/>
                          </a:cubicBezTo>
                          <a:lnTo>
                            <a:pt x="370" y="39"/>
                          </a:lnTo>
                          <a:close/>
                        </a:path>
                      </a:pathLst>
                    </a:custGeom>
                    <a:solidFill>
                      <a:srgbClr val="FEA60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16" name="Freeform 16">
                      <a:extLst>
                        <a:ext uri="{FF2B5EF4-FFF2-40B4-BE49-F238E27FC236}">
                          <a16:creationId xmlns:a16="http://schemas.microsoft.com/office/drawing/2014/main" id="{B0C74E28-CFAF-0446-AE89-2777771D5A3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884238" y="1404938"/>
                      <a:ext cx="4610100" cy="1011238"/>
                    </a:xfrm>
                    <a:custGeom>
                      <a:avLst/>
                      <a:gdLst>
                        <a:gd name="T0" fmla="*/ 185 w 370"/>
                        <a:gd name="T1" fmla="*/ 80 h 80"/>
                        <a:gd name="T2" fmla="*/ 63 w 370"/>
                        <a:gd name="T3" fmla="*/ 73 h 80"/>
                        <a:gd name="T4" fmla="*/ 0 w 370"/>
                        <a:gd name="T5" fmla="*/ 40 h 80"/>
                        <a:gd name="T6" fmla="*/ 63 w 370"/>
                        <a:gd name="T7" fmla="*/ 7 h 80"/>
                        <a:gd name="T8" fmla="*/ 185 w 370"/>
                        <a:gd name="T9" fmla="*/ 0 h 80"/>
                        <a:gd name="T10" fmla="*/ 308 w 370"/>
                        <a:gd name="T11" fmla="*/ 7 h 80"/>
                        <a:gd name="T12" fmla="*/ 370 w 370"/>
                        <a:gd name="T13" fmla="*/ 40 h 80"/>
                        <a:gd name="T14" fmla="*/ 308 w 370"/>
                        <a:gd name="T15" fmla="*/ 73 h 80"/>
                        <a:gd name="T16" fmla="*/ 185 w 370"/>
                        <a:gd name="T17" fmla="*/ 80 h 8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70" h="80">
                          <a:moveTo>
                            <a:pt x="185" y="80"/>
                          </a:moveTo>
                          <a:cubicBezTo>
                            <a:pt x="139" y="80"/>
                            <a:pt x="95" y="78"/>
                            <a:pt x="63" y="73"/>
                          </a:cubicBezTo>
                          <a:cubicBezTo>
                            <a:pt x="18" y="66"/>
                            <a:pt x="0" y="57"/>
                            <a:pt x="0" y="40"/>
                          </a:cubicBezTo>
                          <a:cubicBezTo>
                            <a:pt x="0" y="23"/>
                            <a:pt x="18" y="14"/>
                            <a:pt x="63" y="7"/>
                          </a:cubicBezTo>
                          <a:cubicBezTo>
                            <a:pt x="95" y="2"/>
                            <a:pt x="139" y="0"/>
                            <a:pt x="185" y="0"/>
                          </a:cubicBezTo>
                          <a:cubicBezTo>
                            <a:pt x="231" y="0"/>
                            <a:pt x="275" y="2"/>
                            <a:pt x="308" y="7"/>
                          </a:cubicBezTo>
                          <a:cubicBezTo>
                            <a:pt x="353" y="14"/>
                            <a:pt x="370" y="23"/>
                            <a:pt x="370" y="40"/>
                          </a:cubicBezTo>
                          <a:cubicBezTo>
                            <a:pt x="370" y="57"/>
                            <a:pt x="353" y="66"/>
                            <a:pt x="308" y="73"/>
                          </a:cubicBezTo>
                          <a:cubicBezTo>
                            <a:pt x="275" y="78"/>
                            <a:pt x="231" y="80"/>
                            <a:pt x="185" y="80"/>
                          </a:cubicBezTo>
                          <a:close/>
                        </a:path>
                      </a:pathLst>
                    </a:custGeom>
                    <a:solidFill>
                      <a:srgbClr val="FEE71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17" name="Oval 17">
                      <a:extLst>
                        <a:ext uri="{FF2B5EF4-FFF2-40B4-BE49-F238E27FC236}">
                          <a16:creationId xmlns:a16="http://schemas.microsoft.com/office/drawing/2014/main" id="{C1AE6DC4-C6CE-C746-AA06-1573F9EEC8D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71563" y="1544638"/>
                      <a:ext cx="4235450" cy="644525"/>
                    </a:xfrm>
                    <a:prstGeom prst="ellipse">
                      <a:avLst/>
                    </a:prstGeom>
                    <a:solidFill>
                      <a:srgbClr val="FFB10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02" name="Group 301">
                    <a:extLst>
                      <a:ext uri="{FF2B5EF4-FFF2-40B4-BE49-F238E27FC236}">
                        <a16:creationId xmlns:a16="http://schemas.microsoft.com/office/drawing/2014/main" id="{4C86AA9D-C579-B04F-95FD-B946E4E22335}"/>
                      </a:ext>
                    </a:extLst>
                  </p:cNvPr>
                  <p:cNvGrpSpPr/>
                  <p:nvPr/>
                </p:nvGrpSpPr>
                <p:grpSpPr>
                  <a:xfrm>
                    <a:off x="6369947" y="5798461"/>
                    <a:ext cx="877481" cy="286450"/>
                    <a:chOff x="884238" y="1404938"/>
                    <a:chExt cx="4610100" cy="1504951"/>
                  </a:xfrm>
                </p:grpSpPr>
                <p:sp>
                  <p:nvSpPr>
                    <p:cNvPr id="312" name="Freeform 15">
                      <a:extLst>
                        <a:ext uri="{FF2B5EF4-FFF2-40B4-BE49-F238E27FC236}">
                          <a16:creationId xmlns:a16="http://schemas.microsoft.com/office/drawing/2014/main" id="{DD0DA530-9260-854F-B9A8-A8B32C70720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884238" y="1911351"/>
                      <a:ext cx="4610100" cy="998538"/>
                    </a:xfrm>
                    <a:custGeom>
                      <a:avLst/>
                      <a:gdLst>
                        <a:gd name="T0" fmla="*/ 370 w 370"/>
                        <a:gd name="T1" fmla="*/ 39 h 79"/>
                        <a:gd name="T2" fmla="*/ 308 w 370"/>
                        <a:gd name="T3" fmla="*/ 72 h 79"/>
                        <a:gd name="T4" fmla="*/ 185 w 370"/>
                        <a:gd name="T5" fmla="*/ 79 h 79"/>
                        <a:gd name="T6" fmla="*/ 63 w 370"/>
                        <a:gd name="T7" fmla="*/ 72 h 79"/>
                        <a:gd name="T8" fmla="*/ 0 w 370"/>
                        <a:gd name="T9" fmla="*/ 39 h 79"/>
                        <a:gd name="T10" fmla="*/ 0 w 370"/>
                        <a:gd name="T11" fmla="*/ 0 h 79"/>
                        <a:gd name="T12" fmla="*/ 370 w 370"/>
                        <a:gd name="T13" fmla="*/ 0 h 79"/>
                        <a:gd name="T14" fmla="*/ 370 w 370"/>
                        <a:gd name="T15" fmla="*/ 39 h 7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370" h="79">
                          <a:moveTo>
                            <a:pt x="370" y="39"/>
                          </a:moveTo>
                          <a:cubicBezTo>
                            <a:pt x="370" y="56"/>
                            <a:pt x="353" y="65"/>
                            <a:pt x="308" y="72"/>
                          </a:cubicBezTo>
                          <a:cubicBezTo>
                            <a:pt x="275" y="77"/>
                            <a:pt x="231" y="79"/>
                            <a:pt x="185" y="79"/>
                          </a:cubicBezTo>
                          <a:cubicBezTo>
                            <a:pt x="139" y="79"/>
                            <a:pt x="95" y="77"/>
                            <a:pt x="63" y="72"/>
                          </a:cubicBezTo>
                          <a:cubicBezTo>
                            <a:pt x="18" y="65"/>
                            <a:pt x="0" y="56"/>
                            <a:pt x="0" y="39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370" y="0"/>
                            <a:pt x="370" y="0"/>
                            <a:pt x="370" y="0"/>
                          </a:cubicBezTo>
                          <a:lnTo>
                            <a:pt x="370" y="39"/>
                          </a:lnTo>
                          <a:close/>
                        </a:path>
                      </a:pathLst>
                    </a:custGeom>
                    <a:solidFill>
                      <a:srgbClr val="FEA60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13" name="Freeform 16">
                      <a:extLst>
                        <a:ext uri="{FF2B5EF4-FFF2-40B4-BE49-F238E27FC236}">
                          <a16:creationId xmlns:a16="http://schemas.microsoft.com/office/drawing/2014/main" id="{5F0E7E55-E6B6-9549-8D69-570F4AA0125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884238" y="1404938"/>
                      <a:ext cx="4610100" cy="1011238"/>
                    </a:xfrm>
                    <a:custGeom>
                      <a:avLst/>
                      <a:gdLst>
                        <a:gd name="T0" fmla="*/ 185 w 370"/>
                        <a:gd name="T1" fmla="*/ 80 h 80"/>
                        <a:gd name="T2" fmla="*/ 63 w 370"/>
                        <a:gd name="T3" fmla="*/ 73 h 80"/>
                        <a:gd name="T4" fmla="*/ 0 w 370"/>
                        <a:gd name="T5" fmla="*/ 40 h 80"/>
                        <a:gd name="T6" fmla="*/ 63 w 370"/>
                        <a:gd name="T7" fmla="*/ 7 h 80"/>
                        <a:gd name="T8" fmla="*/ 185 w 370"/>
                        <a:gd name="T9" fmla="*/ 0 h 80"/>
                        <a:gd name="T10" fmla="*/ 308 w 370"/>
                        <a:gd name="T11" fmla="*/ 7 h 80"/>
                        <a:gd name="T12" fmla="*/ 370 w 370"/>
                        <a:gd name="T13" fmla="*/ 40 h 80"/>
                        <a:gd name="T14" fmla="*/ 308 w 370"/>
                        <a:gd name="T15" fmla="*/ 73 h 80"/>
                        <a:gd name="T16" fmla="*/ 185 w 370"/>
                        <a:gd name="T17" fmla="*/ 80 h 8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70" h="80">
                          <a:moveTo>
                            <a:pt x="185" y="80"/>
                          </a:moveTo>
                          <a:cubicBezTo>
                            <a:pt x="139" y="80"/>
                            <a:pt x="95" y="78"/>
                            <a:pt x="63" y="73"/>
                          </a:cubicBezTo>
                          <a:cubicBezTo>
                            <a:pt x="18" y="66"/>
                            <a:pt x="0" y="57"/>
                            <a:pt x="0" y="40"/>
                          </a:cubicBezTo>
                          <a:cubicBezTo>
                            <a:pt x="0" y="23"/>
                            <a:pt x="18" y="14"/>
                            <a:pt x="63" y="7"/>
                          </a:cubicBezTo>
                          <a:cubicBezTo>
                            <a:pt x="95" y="2"/>
                            <a:pt x="139" y="0"/>
                            <a:pt x="185" y="0"/>
                          </a:cubicBezTo>
                          <a:cubicBezTo>
                            <a:pt x="231" y="0"/>
                            <a:pt x="275" y="2"/>
                            <a:pt x="308" y="7"/>
                          </a:cubicBezTo>
                          <a:cubicBezTo>
                            <a:pt x="353" y="14"/>
                            <a:pt x="370" y="23"/>
                            <a:pt x="370" y="40"/>
                          </a:cubicBezTo>
                          <a:cubicBezTo>
                            <a:pt x="370" y="57"/>
                            <a:pt x="353" y="66"/>
                            <a:pt x="308" y="73"/>
                          </a:cubicBezTo>
                          <a:cubicBezTo>
                            <a:pt x="275" y="78"/>
                            <a:pt x="231" y="80"/>
                            <a:pt x="185" y="80"/>
                          </a:cubicBezTo>
                          <a:close/>
                        </a:path>
                      </a:pathLst>
                    </a:custGeom>
                    <a:solidFill>
                      <a:srgbClr val="FEE71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14" name="Oval 17">
                      <a:extLst>
                        <a:ext uri="{FF2B5EF4-FFF2-40B4-BE49-F238E27FC236}">
                          <a16:creationId xmlns:a16="http://schemas.microsoft.com/office/drawing/2014/main" id="{3EF37040-DB42-8049-9A31-98CDAF6DF00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71563" y="1544638"/>
                      <a:ext cx="4235450" cy="644525"/>
                    </a:xfrm>
                    <a:prstGeom prst="ellipse">
                      <a:avLst/>
                    </a:prstGeom>
                    <a:solidFill>
                      <a:srgbClr val="FFB10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03" name="Group 302">
                    <a:extLst>
                      <a:ext uri="{FF2B5EF4-FFF2-40B4-BE49-F238E27FC236}">
                        <a16:creationId xmlns:a16="http://schemas.microsoft.com/office/drawing/2014/main" id="{09BD90DF-D350-434E-A932-3D1C9CA57ECF}"/>
                      </a:ext>
                    </a:extLst>
                  </p:cNvPr>
                  <p:cNvGrpSpPr/>
                  <p:nvPr/>
                </p:nvGrpSpPr>
                <p:grpSpPr>
                  <a:xfrm>
                    <a:off x="6341621" y="5706403"/>
                    <a:ext cx="877481" cy="286450"/>
                    <a:chOff x="884238" y="1404938"/>
                    <a:chExt cx="4610100" cy="1504951"/>
                  </a:xfrm>
                </p:grpSpPr>
                <p:sp>
                  <p:nvSpPr>
                    <p:cNvPr id="309" name="Freeform 15">
                      <a:extLst>
                        <a:ext uri="{FF2B5EF4-FFF2-40B4-BE49-F238E27FC236}">
                          <a16:creationId xmlns:a16="http://schemas.microsoft.com/office/drawing/2014/main" id="{72733A74-BC6A-774A-B632-08107D14AF0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884238" y="1911351"/>
                      <a:ext cx="4610100" cy="998538"/>
                    </a:xfrm>
                    <a:custGeom>
                      <a:avLst/>
                      <a:gdLst>
                        <a:gd name="T0" fmla="*/ 370 w 370"/>
                        <a:gd name="T1" fmla="*/ 39 h 79"/>
                        <a:gd name="T2" fmla="*/ 308 w 370"/>
                        <a:gd name="T3" fmla="*/ 72 h 79"/>
                        <a:gd name="T4" fmla="*/ 185 w 370"/>
                        <a:gd name="T5" fmla="*/ 79 h 79"/>
                        <a:gd name="T6" fmla="*/ 63 w 370"/>
                        <a:gd name="T7" fmla="*/ 72 h 79"/>
                        <a:gd name="T8" fmla="*/ 0 w 370"/>
                        <a:gd name="T9" fmla="*/ 39 h 79"/>
                        <a:gd name="T10" fmla="*/ 0 w 370"/>
                        <a:gd name="T11" fmla="*/ 0 h 79"/>
                        <a:gd name="T12" fmla="*/ 370 w 370"/>
                        <a:gd name="T13" fmla="*/ 0 h 79"/>
                        <a:gd name="T14" fmla="*/ 370 w 370"/>
                        <a:gd name="T15" fmla="*/ 39 h 7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370" h="79">
                          <a:moveTo>
                            <a:pt x="370" y="39"/>
                          </a:moveTo>
                          <a:cubicBezTo>
                            <a:pt x="370" y="56"/>
                            <a:pt x="353" y="65"/>
                            <a:pt x="308" y="72"/>
                          </a:cubicBezTo>
                          <a:cubicBezTo>
                            <a:pt x="275" y="77"/>
                            <a:pt x="231" y="79"/>
                            <a:pt x="185" y="79"/>
                          </a:cubicBezTo>
                          <a:cubicBezTo>
                            <a:pt x="139" y="79"/>
                            <a:pt x="95" y="77"/>
                            <a:pt x="63" y="72"/>
                          </a:cubicBezTo>
                          <a:cubicBezTo>
                            <a:pt x="18" y="65"/>
                            <a:pt x="0" y="56"/>
                            <a:pt x="0" y="39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370" y="0"/>
                            <a:pt x="370" y="0"/>
                            <a:pt x="370" y="0"/>
                          </a:cubicBezTo>
                          <a:lnTo>
                            <a:pt x="370" y="39"/>
                          </a:lnTo>
                          <a:close/>
                        </a:path>
                      </a:pathLst>
                    </a:custGeom>
                    <a:solidFill>
                      <a:srgbClr val="FEA60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10" name="Freeform 16">
                      <a:extLst>
                        <a:ext uri="{FF2B5EF4-FFF2-40B4-BE49-F238E27FC236}">
                          <a16:creationId xmlns:a16="http://schemas.microsoft.com/office/drawing/2014/main" id="{46B573FE-8506-4A48-9C90-89CEFFD402C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884238" y="1404938"/>
                      <a:ext cx="4610100" cy="1011238"/>
                    </a:xfrm>
                    <a:custGeom>
                      <a:avLst/>
                      <a:gdLst>
                        <a:gd name="T0" fmla="*/ 185 w 370"/>
                        <a:gd name="T1" fmla="*/ 80 h 80"/>
                        <a:gd name="T2" fmla="*/ 63 w 370"/>
                        <a:gd name="T3" fmla="*/ 73 h 80"/>
                        <a:gd name="T4" fmla="*/ 0 w 370"/>
                        <a:gd name="T5" fmla="*/ 40 h 80"/>
                        <a:gd name="T6" fmla="*/ 63 w 370"/>
                        <a:gd name="T7" fmla="*/ 7 h 80"/>
                        <a:gd name="T8" fmla="*/ 185 w 370"/>
                        <a:gd name="T9" fmla="*/ 0 h 80"/>
                        <a:gd name="T10" fmla="*/ 308 w 370"/>
                        <a:gd name="T11" fmla="*/ 7 h 80"/>
                        <a:gd name="T12" fmla="*/ 370 w 370"/>
                        <a:gd name="T13" fmla="*/ 40 h 80"/>
                        <a:gd name="T14" fmla="*/ 308 w 370"/>
                        <a:gd name="T15" fmla="*/ 73 h 80"/>
                        <a:gd name="T16" fmla="*/ 185 w 370"/>
                        <a:gd name="T17" fmla="*/ 80 h 8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70" h="80">
                          <a:moveTo>
                            <a:pt x="185" y="80"/>
                          </a:moveTo>
                          <a:cubicBezTo>
                            <a:pt x="139" y="80"/>
                            <a:pt x="95" y="78"/>
                            <a:pt x="63" y="73"/>
                          </a:cubicBezTo>
                          <a:cubicBezTo>
                            <a:pt x="18" y="66"/>
                            <a:pt x="0" y="57"/>
                            <a:pt x="0" y="40"/>
                          </a:cubicBezTo>
                          <a:cubicBezTo>
                            <a:pt x="0" y="23"/>
                            <a:pt x="18" y="14"/>
                            <a:pt x="63" y="7"/>
                          </a:cubicBezTo>
                          <a:cubicBezTo>
                            <a:pt x="95" y="2"/>
                            <a:pt x="139" y="0"/>
                            <a:pt x="185" y="0"/>
                          </a:cubicBezTo>
                          <a:cubicBezTo>
                            <a:pt x="231" y="0"/>
                            <a:pt x="275" y="2"/>
                            <a:pt x="308" y="7"/>
                          </a:cubicBezTo>
                          <a:cubicBezTo>
                            <a:pt x="353" y="14"/>
                            <a:pt x="370" y="23"/>
                            <a:pt x="370" y="40"/>
                          </a:cubicBezTo>
                          <a:cubicBezTo>
                            <a:pt x="370" y="57"/>
                            <a:pt x="353" y="66"/>
                            <a:pt x="308" y="73"/>
                          </a:cubicBezTo>
                          <a:cubicBezTo>
                            <a:pt x="275" y="78"/>
                            <a:pt x="231" y="80"/>
                            <a:pt x="185" y="80"/>
                          </a:cubicBezTo>
                          <a:close/>
                        </a:path>
                      </a:pathLst>
                    </a:custGeom>
                    <a:solidFill>
                      <a:srgbClr val="FEE71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11" name="Oval 17">
                      <a:extLst>
                        <a:ext uri="{FF2B5EF4-FFF2-40B4-BE49-F238E27FC236}">
                          <a16:creationId xmlns:a16="http://schemas.microsoft.com/office/drawing/2014/main" id="{F0ECF4B1-B18C-3146-84E1-647F8EBF108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71563" y="1544638"/>
                      <a:ext cx="4235450" cy="644525"/>
                    </a:xfrm>
                    <a:prstGeom prst="ellipse">
                      <a:avLst/>
                    </a:prstGeom>
                    <a:solidFill>
                      <a:srgbClr val="FFB10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04" name="Group 303">
                    <a:extLst>
                      <a:ext uri="{FF2B5EF4-FFF2-40B4-BE49-F238E27FC236}">
                        <a16:creationId xmlns:a16="http://schemas.microsoft.com/office/drawing/2014/main" id="{4B72F0AB-9E95-364A-8B69-40CFE46C0963}"/>
                      </a:ext>
                    </a:extLst>
                  </p:cNvPr>
                  <p:cNvGrpSpPr/>
                  <p:nvPr/>
                </p:nvGrpSpPr>
                <p:grpSpPr>
                  <a:xfrm>
                    <a:off x="6384110" y="5621425"/>
                    <a:ext cx="877481" cy="286450"/>
                    <a:chOff x="884238" y="1404938"/>
                    <a:chExt cx="4610100" cy="1504951"/>
                  </a:xfrm>
                </p:grpSpPr>
                <p:sp>
                  <p:nvSpPr>
                    <p:cNvPr id="306" name="Freeform 15">
                      <a:extLst>
                        <a:ext uri="{FF2B5EF4-FFF2-40B4-BE49-F238E27FC236}">
                          <a16:creationId xmlns:a16="http://schemas.microsoft.com/office/drawing/2014/main" id="{269382C6-2175-8C44-AB6A-2E9DEEC0FDC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884238" y="1911351"/>
                      <a:ext cx="4610100" cy="998538"/>
                    </a:xfrm>
                    <a:custGeom>
                      <a:avLst/>
                      <a:gdLst>
                        <a:gd name="T0" fmla="*/ 370 w 370"/>
                        <a:gd name="T1" fmla="*/ 39 h 79"/>
                        <a:gd name="T2" fmla="*/ 308 w 370"/>
                        <a:gd name="T3" fmla="*/ 72 h 79"/>
                        <a:gd name="T4" fmla="*/ 185 w 370"/>
                        <a:gd name="T5" fmla="*/ 79 h 79"/>
                        <a:gd name="T6" fmla="*/ 63 w 370"/>
                        <a:gd name="T7" fmla="*/ 72 h 79"/>
                        <a:gd name="T8" fmla="*/ 0 w 370"/>
                        <a:gd name="T9" fmla="*/ 39 h 79"/>
                        <a:gd name="T10" fmla="*/ 0 w 370"/>
                        <a:gd name="T11" fmla="*/ 0 h 79"/>
                        <a:gd name="T12" fmla="*/ 370 w 370"/>
                        <a:gd name="T13" fmla="*/ 0 h 79"/>
                        <a:gd name="T14" fmla="*/ 370 w 370"/>
                        <a:gd name="T15" fmla="*/ 39 h 7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370" h="79">
                          <a:moveTo>
                            <a:pt x="370" y="39"/>
                          </a:moveTo>
                          <a:cubicBezTo>
                            <a:pt x="370" y="56"/>
                            <a:pt x="353" y="65"/>
                            <a:pt x="308" y="72"/>
                          </a:cubicBezTo>
                          <a:cubicBezTo>
                            <a:pt x="275" y="77"/>
                            <a:pt x="231" y="79"/>
                            <a:pt x="185" y="79"/>
                          </a:cubicBezTo>
                          <a:cubicBezTo>
                            <a:pt x="139" y="79"/>
                            <a:pt x="95" y="77"/>
                            <a:pt x="63" y="72"/>
                          </a:cubicBezTo>
                          <a:cubicBezTo>
                            <a:pt x="18" y="65"/>
                            <a:pt x="0" y="56"/>
                            <a:pt x="0" y="39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370" y="0"/>
                            <a:pt x="370" y="0"/>
                            <a:pt x="370" y="0"/>
                          </a:cubicBezTo>
                          <a:lnTo>
                            <a:pt x="370" y="39"/>
                          </a:lnTo>
                          <a:close/>
                        </a:path>
                      </a:pathLst>
                    </a:custGeom>
                    <a:solidFill>
                      <a:srgbClr val="FEA60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07" name="Freeform 16">
                      <a:extLst>
                        <a:ext uri="{FF2B5EF4-FFF2-40B4-BE49-F238E27FC236}">
                          <a16:creationId xmlns:a16="http://schemas.microsoft.com/office/drawing/2014/main" id="{AD364551-181B-6143-9910-E2ADFAB48CA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884238" y="1404938"/>
                      <a:ext cx="4610100" cy="1011238"/>
                    </a:xfrm>
                    <a:custGeom>
                      <a:avLst/>
                      <a:gdLst>
                        <a:gd name="T0" fmla="*/ 185 w 370"/>
                        <a:gd name="T1" fmla="*/ 80 h 80"/>
                        <a:gd name="T2" fmla="*/ 63 w 370"/>
                        <a:gd name="T3" fmla="*/ 73 h 80"/>
                        <a:gd name="T4" fmla="*/ 0 w 370"/>
                        <a:gd name="T5" fmla="*/ 40 h 80"/>
                        <a:gd name="T6" fmla="*/ 63 w 370"/>
                        <a:gd name="T7" fmla="*/ 7 h 80"/>
                        <a:gd name="T8" fmla="*/ 185 w 370"/>
                        <a:gd name="T9" fmla="*/ 0 h 80"/>
                        <a:gd name="T10" fmla="*/ 308 w 370"/>
                        <a:gd name="T11" fmla="*/ 7 h 80"/>
                        <a:gd name="T12" fmla="*/ 370 w 370"/>
                        <a:gd name="T13" fmla="*/ 40 h 80"/>
                        <a:gd name="T14" fmla="*/ 308 w 370"/>
                        <a:gd name="T15" fmla="*/ 73 h 80"/>
                        <a:gd name="T16" fmla="*/ 185 w 370"/>
                        <a:gd name="T17" fmla="*/ 80 h 8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70" h="80">
                          <a:moveTo>
                            <a:pt x="185" y="80"/>
                          </a:moveTo>
                          <a:cubicBezTo>
                            <a:pt x="139" y="80"/>
                            <a:pt x="95" y="78"/>
                            <a:pt x="63" y="73"/>
                          </a:cubicBezTo>
                          <a:cubicBezTo>
                            <a:pt x="18" y="66"/>
                            <a:pt x="0" y="57"/>
                            <a:pt x="0" y="40"/>
                          </a:cubicBezTo>
                          <a:cubicBezTo>
                            <a:pt x="0" y="23"/>
                            <a:pt x="18" y="14"/>
                            <a:pt x="63" y="7"/>
                          </a:cubicBezTo>
                          <a:cubicBezTo>
                            <a:pt x="95" y="2"/>
                            <a:pt x="139" y="0"/>
                            <a:pt x="185" y="0"/>
                          </a:cubicBezTo>
                          <a:cubicBezTo>
                            <a:pt x="231" y="0"/>
                            <a:pt x="275" y="2"/>
                            <a:pt x="308" y="7"/>
                          </a:cubicBezTo>
                          <a:cubicBezTo>
                            <a:pt x="353" y="14"/>
                            <a:pt x="370" y="23"/>
                            <a:pt x="370" y="40"/>
                          </a:cubicBezTo>
                          <a:cubicBezTo>
                            <a:pt x="370" y="57"/>
                            <a:pt x="353" y="66"/>
                            <a:pt x="308" y="73"/>
                          </a:cubicBezTo>
                          <a:cubicBezTo>
                            <a:pt x="275" y="78"/>
                            <a:pt x="231" y="80"/>
                            <a:pt x="185" y="80"/>
                          </a:cubicBezTo>
                          <a:close/>
                        </a:path>
                      </a:pathLst>
                    </a:custGeom>
                    <a:solidFill>
                      <a:srgbClr val="FEE71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08" name="Oval 17">
                      <a:extLst>
                        <a:ext uri="{FF2B5EF4-FFF2-40B4-BE49-F238E27FC236}">
                          <a16:creationId xmlns:a16="http://schemas.microsoft.com/office/drawing/2014/main" id="{5116FF74-6745-8847-9D15-07588F2ECF2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71563" y="1544638"/>
                      <a:ext cx="4235450" cy="644525"/>
                    </a:xfrm>
                    <a:prstGeom prst="ellipse">
                      <a:avLst/>
                    </a:prstGeom>
                    <a:solidFill>
                      <a:srgbClr val="FFB10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240">
                        <a:buClrTx/>
                      </a:pPr>
                      <a:endParaRPr lang="en-IN" sz="1800" kern="120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305" name="Freeform 21">
                    <a:extLst>
                      <a:ext uri="{FF2B5EF4-FFF2-40B4-BE49-F238E27FC236}">
                        <a16:creationId xmlns:a16="http://schemas.microsoft.com/office/drawing/2014/main" id="{A9E96638-0337-2F40-88B7-B7E4A36922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397075" y="5633176"/>
                    <a:ext cx="305242" cy="309703"/>
                  </a:xfrm>
                  <a:custGeom>
                    <a:avLst/>
                    <a:gdLst>
                      <a:gd name="T0" fmla="*/ 114 w 219"/>
                      <a:gd name="T1" fmla="*/ 0 h 223"/>
                      <a:gd name="T2" fmla="*/ 0 w 219"/>
                      <a:gd name="T3" fmla="*/ 111 h 223"/>
                      <a:gd name="T4" fmla="*/ 114 w 219"/>
                      <a:gd name="T5" fmla="*/ 223 h 223"/>
                      <a:gd name="T6" fmla="*/ 219 w 219"/>
                      <a:gd name="T7" fmla="*/ 111 h 223"/>
                      <a:gd name="T8" fmla="*/ 114 w 219"/>
                      <a:gd name="T9" fmla="*/ 0 h 2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9" h="223">
                        <a:moveTo>
                          <a:pt x="114" y="0"/>
                        </a:moveTo>
                        <a:cubicBezTo>
                          <a:pt x="114" y="0"/>
                          <a:pt x="112" y="109"/>
                          <a:pt x="0" y="111"/>
                        </a:cubicBezTo>
                        <a:cubicBezTo>
                          <a:pt x="0" y="111"/>
                          <a:pt x="102" y="99"/>
                          <a:pt x="114" y="223"/>
                        </a:cubicBezTo>
                        <a:cubicBezTo>
                          <a:pt x="114" y="223"/>
                          <a:pt x="105" y="120"/>
                          <a:pt x="219" y="111"/>
                        </a:cubicBezTo>
                        <a:cubicBezTo>
                          <a:pt x="219" y="111"/>
                          <a:pt x="114" y="117"/>
                          <a:pt x="11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240">
                      <a:buClrTx/>
                    </a:pPr>
                    <a:endParaRPr lang="en-IN" sz="1800" kern="120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6B1AAA9F-9E96-C64E-91B9-84862C071CA9}"/>
                  </a:ext>
                </a:extLst>
              </p:cNvPr>
              <p:cNvGrpSpPr/>
              <p:nvPr/>
            </p:nvGrpSpPr>
            <p:grpSpPr>
              <a:xfrm>
                <a:off x="8731600" y="2181796"/>
                <a:ext cx="2405873" cy="2927512"/>
                <a:chOff x="8614693" y="2817091"/>
                <a:chExt cx="2405873" cy="2927512"/>
              </a:xfrm>
            </p:grpSpPr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D8F38635-42C2-2745-B86E-FBB417EDD7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614693" y="2817091"/>
                  <a:ext cx="1212798" cy="2927512"/>
                </a:xfrm>
                <a:prstGeom prst="line">
                  <a:avLst/>
                </a:prstGeom>
                <a:solidFill>
                  <a:schemeClr val="bg1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>
                  <a:extLst>
                    <a:ext uri="{FF2B5EF4-FFF2-40B4-BE49-F238E27FC236}">
                      <a16:creationId xmlns:a16="http://schemas.microsoft.com/office/drawing/2014/main" id="{175EC7ED-71D9-FF45-9B5E-DC5656860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807768" y="2817091"/>
                  <a:ext cx="1212798" cy="2927512"/>
                </a:xfrm>
                <a:prstGeom prst="line">
                  <a:avLst/>
                </a:prstGeom>
                <a:solidFill>
                  <a:schemeClr val="bg1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1" name="Freeform 9">
                <a:extLst>
                  <a:ext uri="{FF2B5EF4-FFF2-40B4-BE49-F238E27FC236}">
                    <a16:creationId xmlns:a16="http://schemas.microsoft.com/office/drawing/2014/main" id="{27D834AF-4C61-DB42-9A9E-10B5952DC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8668" y="5092622"/>
                <a:ext cx="3071736" cy="134604"/>
              </a:xfrm>
              <a:custGeom>
                <a:avLst/>
                <a:gdLst>
                  <a:gd name="T0" fmla="*/ 933 w 954"/>
                  <a:gd name="T1" fmla="*/ 0 h 42"/>
                  <a:gd name="T2" fmla="*/ 852 w 954"/>
                  <a:gd name="T3" fmla="*/ 0 h 42"/>
                  <a:gd name="T4" fmla="*/ 21 w 954"/>
                  <a:gd name="T5" fmla="*/ 0 h 42"/>
                  <a:gd name="T6" fmla="*/ 0 w 954"/>
                  <a:gd name="T7" fmla="*/ 21 h 42"/>
                  <a:gd name="T8" fmla="*/ 0 w 954"/>
                  <a:gd name="T9" fmla="*/ 21 h 42"/>
                  <a:gd name="T10" fmla="*/ 21 w 954"/>
                  <a:gd name="T11" fmla="*/ 42 h 42"/>
                  <a:gd name="T12" fmla="*/ 852 w 954"/>
                  <a:gd name="T13" fmla="*/ 42 h 42"/>
                  <a:gd name="T14" fmla="*/ 933 w 954"/>
                  <a:gd name="T15" fmla="*/ 42 h 42"/>
                  <a:gd name="T16" fmla="*/ 954 w 954"/>
                  <a:gd name="T17" fmla="*/ 21 h 42"/>
                  <a:gd name="T18" fmla="*/ 954 w 954"/>
                  <a:gd name="T19" fmla="*/ 21 h 42"/>
                  <a:gd name="T20" fmla="*/ 933 w 954"/>
                  <a:gd name="T21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4" h="42">
                    <a:moveTo>
                      <a:pt x="933" y="0"/>
                    </a:moveTo>
                    <a:cubicBezTo>
                      <a:pt x="852" y="0"/>
                      <a:pt x="852" y="0"/>
                      <a:pt x="852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9" y="0"/>
                      <a:pt x="0" y="9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33"/>
                      <a:pt x="9" y="42"/>
                      <a:pt x="21" y="42"/>
                    </a:cubicBezTo>
                    <a:cubicBezTo>
                      <a:pt x="852" y="42"/>
                      <a:pt x="852" y="42"/>
                      <a:pt x="852" y="42"/>
                    </a:cubicBezTo>
                    <a:cubicBezTo>
                      <a:pt x="933" y="42"/>
                      <a:pt x="933" y="42"/>
                      <a:pt x="933" y="42"/>
                    </a:cubicBezTo>
                    <a:cubicBezTo>
                      <a:pt x="944" y="42"/>
                      <a:pt x="954" y="33"/>
                      <a:pt x="954" y="21"/>
                    </a:cubicBezTo>
                    <a:cubicBezTo>
                      <a:pt x="954" y="21"/>
                      <a:pt x="954" y="21"/>
                      <a:pt x="954" y="21"/>
                    </a:cubicBezTo>
                    <a:cubicBezTo>
                      <a:pt x="954" y="9"/>
                      <a:pt x="944" y="0"/>
                      <a:pt x="933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240">
                  <a:buClrTx/>
                </a:pPr>
                <a:endParaRPr lang="en-IN" sz="18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24F6A464-0A00-524A-910D-BC3B495C9F47}"/>
                </a:ext>
              </a:extLst>
            </p:cNvPr>
            <p:cNvGrpSpPr/>
            <p:nvPr/>
          </p:nvGrpSpPr>
          <p:grpSpPr>
            <a:xfrm>
              <a:off x="1095889" y="2636912"/>
              <a:ext cx="2405873" cy="2927512"/>
              <a:chOff x="8614693" y="2817091"/>
              <a:chExt cx="2405873" cy="2927512"/>
            </a:xfrm>
          </p:grpSpPr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B06E0CB3-1545-5F49-8200-29F5E7C242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14693" y="2817091"/>
                <a:ext cx="1212798" cy="2927512"/>
              </a:xfrm>
              <a:prstGeom prst="line">
                <a:avLst/>
              </a:prstGeom>
              <a:solidFill>
                <a:schemeClr val="bg1"/>
              </a:solidFill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5BAB7C96-B2DE-F244-B8D5-CFBBECB486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07768" y="2817091"/>
                <a:ext cx="1212798" cy="2927512"/>
              </a:xfrm>
              <a:prstGeom prst="line">
                <a:avLst/>
              </a:prstGeom>
              <a:solidFill>
                <a:schemeClr val="bg1"/>
              </a:solidFill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6" name="Freeform 9">
              <a:extLst>
                <a:ext uri="{FF2B5EF4-FFF2-40B4-BE49-F238E27FC236}">
                  <a16:creationId xmlns:a16="http://schemas.microsoft.com/office/drawing/2014/main" id="{EC7EADC7-4CFD-3549-9999-5828E8BD6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957" y="5547738"/>
              <a:ext cx="3071736" cy="134604"/>
            </a:xfrm>
            <a:custGeom>
              <a:avLst/>
              <a:gdLst>
                <a:gd name="T0" fmla="*/ 933 w 954"/>
                <a:gd name="T1" fmla="*/ 0 h 42"/>
                <a:gd name="T2" fmla="*/ 852 w 954"/>
                <a:gd name="T3" fmla="*/ 0 h 42"/>
                <a:gd name="T4" fmla="*/ 21 w 954"/>
                <a:gd name="T5" fmla="*/ 0 h 42"/>
                <a:gd name="T6" fmla="*/ 0 w 954"/>
                <a:gd name="T7" fmla="*/ 21 h 42"/>
                <a:gd name="T8" fmla="*/ 0 w 954"/>
                <a:gd name="T9" fmla="*/ 21 h 42"/>
                <a:gd name="T10" fmla="*/ 21 w 954"/>
                <a:gd name="T11" fmla="*/ 42 h 42"/>
                <a:gd name="T12" fmla="*/ 852 w 954"/>
                <a:gd name="T13" fmla="*/ 42 h 42"/>
                <a:gd name="T14" fmla="*/ 933 w 954"/>
                <a:gd name="T15" fmla="*/ 42 h 42"/>
                <a:gd name="T16" fmla="*/ 954 w 954"/>
                <a:gd name="T17" fmla="*/ 21 h 42"/>
                <a:gd name="T18" fmla="*/ 954 w 954"/>
                <a:gd name="T19" fmla="*/ 21 h 42"/>
                <a:gd name="T20" fmla="*/ 933 w 954"/>
                <a:gd name="T2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42">
                  <a:moveTo>
                    <a:pt x="933" y="0"/>
                  </a:moveTo>
                  <a:cubicBezTo>
                    <a:pt x="852" y="0"/>
                    <a:pt x="852" y="0"/>
                    <a:pt x="852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33"/>
                    <a:pt x="9" y="42"/>
                    <a:pt x="21" y="42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933" y="42"/>
                    <a:pt x="933" y="42"/>
                    <a:pt x="933" y="42"/>
                  </a:cubicBezTo>
                  <a:cubicBezTo>
                    <a:pt x="944" y="42"/>
                    <a:pt x="954" y="33"/>
                    <a:pt x="954" y="21"/>
                  </a:cubicBezTo>
                  <a:cubicBezTo>
                    <a:pt x="954" y="21"/>
                    <a:pt x="954" y="21"/>
                    <a:pt x="954" y="21"/>
                  </a:cubicBezTo>
                  <a:cubicBezTo>
                    <a:pt x="954" y="9"/>
                    <a:pt x="944" y="0"/>
                    <a:pt x="93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buClrTx/>
              </a:pPr>
              <a:endPara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 txBox="1">
            <a:spLocks noGrp="1"/>
          </p:cNvSpPr>
          <p:nvPr>
            <p:ph type="title"/>
          </p:nvPr>
        </p:nvSpPr>
        <p:spPr>
          <a:xfrm>
            <a:off x="620222" y="4106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Dasar </a:t>
            </a:r>
            <a:r>
              <a:rPr lang="en" dirty="0" err="1"/>
              <a:t>Teori</a:t>
            </a:r>
            <a:endParaRPr dirty="0"/>
          </a:p>
        </p:txBody>
      </p:sp>
      <p:sp>
        <p:nvSpPr>
          <p:cNvPr id="273" name="Google Shape;273;p3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49F52CB-2DA6-9E41-AC61-55FBB2A5057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93458" y="1136546"/>
            <a:ext cx="3830320" cy="3409950"/>
          </a:xfrm>
          <a:prstGeom prst="rect">
            <a:avLst/>
          </a:prstGeom>
          <a:ln w="22225">
            <a:solidFill>
              <a:schemeClr val="accent1"/>
            </a:solidFill>
          </a:ln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3C6856-53A2-324E-8285-DA25980496B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2" y="1259032"/>
            <a:ext cx="3528724" cy="3409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Dasar Teori</a:t>
            </a:r>
            <a:endParaRPr/>
          </a:p>
        </p:txBody>
      </p:sp>
      <p:sp>
        <p:nvSpPr>
          <p:cNvPr id="279" name="Google Shape;279;p36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25123BE-D252-4B4E-B137-C272324CFDC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571" y="741120"/>
            <a:ext cx="3373120" cy="3707130"/>
          </a:xfrm>
          <a:prstGeom prst="rect">
            <a:avLst/>
          </a:prstGeom>
        </p:spPr>
      </p:pic>
      <p:pic>
        <p:nvPicPr>
          <p:cNvPr id="5" name="Picture 4" descr="Diagram, timeline&#10;&#10;Description automatically generated">
            <a:extLst>
              <a:ext uri="{FF2B5EF4-FFF2-40B4-BE49-F238E27FC236}">
                <a16:creationId xmlns:a16="http://schemas.microsoft.com/office/drawing/2014/main" id="{3338084E-2927-654F-BF0C-3E71F0467E5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09" y="1536802"/>
            <a:ext cx="4283364" cy="27610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7"/>
          <p:cNvSpPr txBox="1">
            <a:spLocks noGrp="1"/>
          </p:cNvSpPr>
          <p:nvPr>
            <p:ph type="title"/>
          </p:nvPr>
        </p:nvSpPr>
        <p:spPr>
          <a:xfrm>
            <a:off x="348095" y="54841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KELEBIHAN LOGIKA FUZZY</a:t>
            </a:r>
            <a:endParaRPr dirty="0"/>
          </a:p>
        </p:txBody>
      </p:sp>
      <p:sp>
        <p:nvSpPr>
          <p:cNvPr id="285" name="Google Shape;285;p37"/>
          <p:cNvSpPr txBox="1">
            <a:spLocks noGrp="1"/>
          </p:cNvSpPr>
          <p:nvPr>
            <p:ph type="body" idx="1"/>
          </p:nvPr>
        </p:nvSpPr>
        <p:spPr>
          <a:xfrm>
            <a:off x="512618" y="1503010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8950" indent="-342900">
              <a:buFont typeface="+mj-lt"/>
              <a:buAutoNum type="arabicPeriod"/>
            </a:pPr>
            <a:r>
              <a:rPr lang="de-DE" dirty="0" err="1"/>
              <a:t>Konsep</a:t>
            </a:r>
            <a:r>
              <a:rPr lang="de-DE" dirty="0"/>
              <a:t>  </a:t>
            </a:r>
            <a:r>
              <a:rPr lang="de-DE" dirty="0" err="1"/>
              <a:t>logika</a:t>
            </a:r>
            <a:r>
              <a:rPr lang="de-DE" dirty="0"/>
              <a:t>  </a:t>
            </a:r>
            <a:r>
              <a:rPr lang="de-DE" dirty="0" err="1"/>
              <a:t>fuzzy</a:t>
            </a:r>
            <a:r>
              <a:rPr lang="de-DE" dirty="0"/>
              <a:t>  </a:t>
            </a:r>
            <a:r>
              <a:rPr lang="de-DE" dirty="0" err="1"/>
              <a:t>mudah</a:t>
            </a:r>
            <a:r>
              <a:rPr lang="de-DE" dirty="0"/>
              <a:t>  </a:t>
            </a:r>
            <a:r>
              <a:rPr lang="de-DE" dirty="0" err="1"/>
              <a:t>dimengerti</a:t>
            </a:r>
            <a:r>
              <a:rPr lang="de-DE" dirty="0"/>
              <a:t>. </a:t>
            </a:r>
          </a:p>
          <a:p>
            <a:pPr marL="488950" indent="-342900">
              <a:buFont typeface="+mj-lt"/>
              <a:buAutoNum type="arabicPeriod"/>
            </a:pPr>
            <a:r>
              <a:rPr lang="de-DE" dirty="0" err="1"/>
              <a:t>Logika</a:t>
            </a:r>
            <a:r>
              <a:rPr lang="de-DE" dirty="0"/>
              <a:t> </a:t>
            </a:r>
            <a:r>
              <a:rPr lang="de-DE" dirty="0" err="1"/>
              <a:t>fuzzy</a:t>
            </a:r>
            <a:r>
              <a:rPr lang="de-DE" dirty="0"/>
              <a:t> </a:t>
            </a:r>
            <a:r>
              <a:rPr lang="de-DE" dirty="0" err="1"/>
              <a:t>sangat</a:t>
            </a:r>
            <a:r>
              <a:rPr lang="de-DE" dirty="0"/>
              <a:t> </a:t>
            </a:r>
            <a:r>
              <a:rPr lang="de-DE" dirty="0" err="1"/>
              <a:t>fleksibel</a:t>
            </a:r>
            <a:r>
              <a:rPr lang="de-DE" dirty="0"/>
              <a:t>, </a:t>
            </a:r>
            <a:endParaRPr lang="en-ID" dirty="0"/>
          </a:p>
          <a:p>
            <a:pPr marL="488950" indent="-342900">
              <a:buFont typeface="+mj-lt"/>
              <a:buAutoNum type="arabicPeriod"/>
            </a:pPr>
            <a:r>
              <a:rPr lang="en-US" dirty="0" err="1"/>
              <a:t>Logika</a:t>
            </a:r>
            <a:r>
              <a:rPr lang="en-US" dirty="0"/>
              <a:t> fuzzy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toleransi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data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tepat</a:t>
            </a:r>
            <a:r>
              <a:rPr lang="en-US" dirty="0"/>
              <a:t>. </a:t>
            </a:r>
          </a:p>
          <a:p>
            <a:pPr marL="488950" indent="-342900">
              <a:buFont typeface="+mj-lt"/>
              <a:buAutoNum type="arabicPeriod"/>
            </a:pPr>
            <a:r>
              <a:rPr lang="de-DE" dirty="0" err="1"/>
              <a:t>Logika</a:t>
            </a:r>
            <a:r>
              <a:rPr lang="de-DE" dirty="0"/>
              <a:t> </a:t>
            </a:r>
            <a:r>
              <a:rPr lang="de-DE" dirty="0" err="1"/>
              <a:t>fuzzy</a:t>
            </a:r>
            <a:r>
              <a:rPr lang="de-DE" dirty="0"/>
              <a:t> </a:t>
            </a:r>
            <a:r>
              <a:rPr lang="de-DE" dirty="0" err="1"/>
              <a:t>mampu</a:t>
            </a:r>
            <a:r>
              <a:rPr lang="de-DE" dirty="0"/>
              <a:t> </a:t>
            </a:r>
            <a:r>
              <a:rPr lang="de-DE" dirty="0" err="1"/>
              <a:t>memodelkan</a:t>
            </a:r>
            <a:r>
              <a:rPr lang="de-DE" dirty="0"/>
              <a:t> </a:t>
            </a:r>
            <a:r>
              <a:rPr lang="de-DE" dirty="0" err="1"/>
              <a:t>fungsi-fungsi</a:t>
            </a:r>
            <a:r>
              <a:rPr lang="de-DE" dirty="0"/>
              <a:t> </a:t>
            </a:r>
            <a:r>
              <a:rPr lang="de-DE" dirty="0" err="1"/>
              <a:t>nonlinear</a:t>
            </a:r>
            <a:r>
              <a:rPr lang="de-DE" dirty="0"/>
              <a:t> </a:t>
            </a:r>
            <a:r>
              <a:rPr lang="de-DE" dirty="0" err="1"/>
              <a:t>yang</a:t>
            </a:r>
            <a:r>
              <a:rPr lang="de-DE" dirty="0"/>
              <a:t> </a:t>
            </a:r>
            <a:r>
              <a:rPr lang="de-DE" dirty="0" err="1"/>
              <a:t>sangat</a:t>
            </a:r>
            <a:r>
              <a:rPr lang="de-DE" dirty="0"/>
              <a:t> </a:t>
            </a:r>
            <a:r>
              <a:rPr lang="de-DE" dirty="0" err="1"/>
              <a:t>kompleks</a:t>
            </a:r>
            <a:r>
              <a:rPr lang="de-DE" dirty="0"/>
              <a:t>. </a:t>
            </a:r>
            <a:endParaRPr lang="en-ID" dirty="0"/>
          </a:p>
          <a:p>
            <a:pPr marL="488950" indent="-342900">
              <a:buFont typeface="+mj-lt"/>
              <a:buAutoNum type="arabicPeriod"/>
            </a:pPr>
            <a:r>
              <a:rPr lang="de-DE" dirty="0" err="1"/>
              <a:t>Logika</a:t>
            </a:r>
            <a:r>
              <a:rPr lang="de-DE" dirty="0"/>
              <a:t> </a:t>
            </a:r>
            <a:r>
              <a:rPr lang="de-DE" dirty="0" err="1"/>
              <a:t>fuzzy</a:t>
            </a:r>
            <a:r>
              <a:rPr lang="de-DE" dirty="0"/>
              <a:t> </a:t>
            </a:r>
            <a:r>
              <a:rPr lang="de-DE" dirty="0" err="1"/>
              <a:t>dapat</a:t>
            </a:r>
            <a:r>
              <a:rPr lang="de-DE" dirty="0"/>
              <a:t> </a:t>
            </a:r>
            <a:r>
              <a:rPr lang="de-DE" dirty="0" err="1"/>
              <a:t>membangun</a:t>
            </a:r>
            <a:r>
              <a:rPr lang="de-DE" dirty="0"/>
              <a:t> </a:t>
            </a:r>
            <a:r>
              <a:rPr lang="de-DE" dirty="0" err="1"/>
              <a:t>dan</a:t>
            </a:r>
            <a:r>
              <a:rPr lang="de-DE" dirty="0"/>
              <a:t> </a:t>
            </a:r>
            <a:r>
              <a:rPr lang="de-DE" dirty="0" err="1"/>
              <a:t>mengaplikasikan</a:t>
            </a:r>
            <a:r>
              <a:rPr lang="de-DE" dirty="0"/>
              <a:t> </a:t>
            </a:r>
            <a:r>
              <a:rPr lang="de-DE" dirty="0" err="1"/>
              <a:t>pengalaman-pengalaman</a:t>
            </a:r>
            <a:r>
              <a:rPr lang="de-DE" dirty="0"/>
              <a:t> </a:t>
            </a:r>
            <a:r>
              <a:rPr lang="de-DE" dirty="0" err="1"/>
              <a:t>para</a:t>
            </a:r>
            <a:r>
              <a:rPr lang="de-DE" dirty="0"/>
              <a:t> </a:t>
            </a:r>
            <a:r>
              <a:rPr lang="de-DE" dirty="0" err="1"/>
              <a:t>pakar</a:t>
            </a:r>
            <a:r>
              <a:rPr lang="de-DE" dirty="0"/>
              <a:t> </a:t>
            </a:r>
            <a:r>
              <a:rPr lang="de-DE" dirty="0" err="1"/>
              <a:t>secara</a:t>
            </a:r>
            <a:r>
              <a:rPr lang="de-DE" dirty="0"/>
              <a:t> </a:t>
            </a:r>
            <a:r>
              <a:rPr lang="de-DE" dirty="0" err="1"/>
              <a:t>langsung</a:t>
            </a:r>
            <a:r>
              <a:rPr lang="de-DE" dirty="0"/>
              <a:t> </a:t>
            </a:r>
            <a:r>
              <a:rPr lang="de-DE" dirty="0" err="1"/>
              <a:t>tanpa</a:t>
            </a:r>
            <a:r>
              <a:rPr lang="de-DE" dirty="0"/>
              <a:t> </a:t>
            </a:r>
            <a:r>
              <a:rPr lang="de-DE" dirty="0" err="1"/>
              <a:t>harus</a:t>
            </a:r>
            <a:r>
              <a:rPr lang="de-DE" dirty="0"/>
              <a:t> </a:t>
            </a:r>
            <a:r>
              <a:rPr lang="de-DE" dirty="0" err="1"/>
              <a:t>melalui</a:t>
            </a:r>
            <a:r>
              <a:rPr lang="de-DE" dirty="0"/>
              <a:t> </a:t>
            </a:r>
            <a:r>
              <a:rPr lang="de-DE" dirty="0" err="1"/>
              <a:t>proses</a:t>
            </a:r>
            <a:r>
              <a:rPr lang="de-DE" dirty="0"/>
              <a:t> </a:t>
            </a:r>
            <a:r>
              <a:rPr lang="de-DE" dirty="0" err="1"/>
              <a:t>pelatihan</a:t>
            </a:r>
            <a:r>
              <a:rPr lang="de-DE" dirty="0"/>
              <a:t>. </a:t>
            </a:r>
            <a:r>
              <a:rPr lang="en-US" dirty="0"/>
              <a:t>Fuzzy Expert System. </a:t>
            </a:r>
            <a:endParaRPr lang="en-ID" dirty="0"/>
          </a:p>
          <a:p>
            <a:pPr marL="488950" indent="-342900">
              <a:buFont typeface="+mj-lt"/>
              <a:buAutoNum type="arabicPeriod"/>
            </a:pPr>
            <a:r>
              <a:rPr lang="de-DE" dirty="0" err="1"/>
              <a:t>Logika</a:t>
            </a:r>
            <a:r>
              <a:rPr lang="de-DE" dirty="0"/>
              <a:t> </a:t>
            </a:r>
            <a:r>
              <a:rPr lang="de-DE" dirty="0" err="1"/>
              <a:t>fuzzy</a:t>
            </a:r>
            <a:r>
              <a:rPr lang="de-DE" dirty="0"/>
              <a:t> </a:t>
            </a:r>
            <a:r>
              <a:rPr lang="de-DE" dirty="0" err="1"/>
              <a:t>dapat</a:t>
            </a:r>
            <a:r>
              <a:rPr lang="de-DE" dirty="0"/>
              <a:t> </a:t>
            </a:r>
            <a:r>
              <a:rPr lang="de-DE" dirty="0" err="1"/>
              <a:t>bekerjasama</a:t>
            </a:r>
            <a:r>
              <a:rPr lang="de-DE" dirty="0"/>
              <a:t> </a:t>
            </a:r>
            <a:r>
              <a:rPr lang="de-DE" dirty="0" err="1"/>
              <a:t>dengan</a:t>
            </a:r>
            <a:r>
              <a:rPr lang="de-DE" dirty="0"/>
              <a:t> </a:t>
            </a:r>
            <a:r>
              <a:rPr lang="de-DE" dirty="0" err="1"/>
              <a:t>teknik-teknik</a:t>
            </a:r>
            <a:r>
              <a:rPr lang="de-DE" dirty="0"/>
              <a:t> </a:t>
            </a:r>
            <a:r>
              <a:rPr lang="de-DE" dirty="0" err="1"/>
              <a:t>kendali</a:t>
            </a:r>
            <a:r>
              <a:rPr lang="de-DE" dirty="0"/>
              <a:t> </a:t>
            </a:r>
            <a:r>
              <a:rPr lang="de-DE" dirty="0" err="1"/>
              <a:t>secara</a:t>
            </a:r>
            <a:r>
              <a:rPr lang="de-DE" dirty="0"/>
              <a:t> </a:t>
            </a:r>
            <a:r>
              <a:rPr lang="de-DE" dirty="0" err="1"/>
              <a:t>konvensional</a:t>
            </a:r>
            <a:r>
              <a:rPr lang="de-DE" dirty="0"/>
              <a:t>. </a:t>
            </a:r>
            <a:endParaRPr lang="en-ID" dirty="0"/>
          </a:p>
          <a:p>
            <a:pPr marL="488950" indent="-342900">
              <a:buFont typeface="+mj-lt"/>
              <a:buAutoNum type="arabicPeriod"/>
            </a:pPr>
            <a:r>
              <a:rPr lang="id-ID" sz="1400" dirty="0"/>
              <a:t>Logika </a:t>
            </a:r>
            <a:r>
              <a:rPr lang="id-ID" sz="1400" dirty="0" err="1"/>
              <a:t>Fuzzy</a:t>
            </a:r>
            <a:r>
              <a:rPr lang="id-ID" sz="1400" dirty="0"/>
              <a:t> umumnya diterapkan pada masalah-masalah yang mengandung </a:t>
            </a:r>
            <a:r>
              <a:rPr lang="id-ID" sz="1400" b="1" dirty="0"/>
              <a:t>unsur </a:t>
            </a:r>
            <a:r>
              <a:rPr lang="id-ID" sz="1400" b="1" dirty="0" err="1"/>
              <a:t>ketidakpastian</a:t>
            </a:r>
            <a:r>
              <a:rPr lang="id-ID" sz="1400" b="1" dirty="0"/>
              <a:t> (</a:t>
            </a:r>
            <a:r>
              <a:rPr lang="id-ID" sz="1400" b="1" i="1" dirty="0" err="1"/>
              <a:t>uncertainly</a:t>
            </a:r>
            <a:r>
              <a:rPr lang="id-ID" sz="1400" b="1" dirty="0"/>
              <a:t>)</a:t>
            </a:r>
            <a:r>
              <a:rPr lang="id-ID" sz="1400" dirty="0"/>
              <a:t>.</a:t>
            </a:r>
            <a:r>
              <a:rPr lang="en-ID" dirty="0"/>
              <a:t>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187C0"/>
      </a:accent1>
      <a:accent2>
        <a:srgbClr val="57687B"/>
      </a:accent2>
      <a:accent3>
        <a:srgbClr val="359CDB"/>
      </a:accent3>
      <a:accent4>
        <a:srgbClr val="F4AB17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Custom 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DC0C3"/>
      </a:accent1>
      <a:accent2>
        <a:srgbClr val="872D85"/>
      </a:accent2>
      <a:accent3>
        <a:srgbClr val="E23337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Office Theme">
  <a:themeElements>
    <a:clrScheme name="Custom 3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C79C2F"/>
      </a:accent1>
      <a:accent2>
        <a:srgbClr val="2B1E5C"/>
      </a:accent2>
      <a:accent3>
        <a:srgbClr val="9C319F"/>
      </a:accent3>
      <a:accent4>
        <a:srgbClr val="00BC82"/>
      </a:accent4>
      <a:accent5>
        <a:srgbClr val="5D92BB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Office Theme">
  <a:themeElements>
    <a:clrScheme name="Custom 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187C0"/>
      </a:accent1>
      <a:accent2>
        <a:srgbClr val="57687B"/>
      </a:accent2>
      <a:accent3>
        <a:srgbClr val="359CDB"/>
      </a:accent3>
      <a:accent4>
        <a:srgbClr val="F4AB17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1071</Words>
  <Application>Microsoft Macintosh PowerPoint</Application>
  <PresentationFormat>On-screen Show (16:9)</PresentationFormat>
  <Paragraphs>90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Calisto MT</vt:lpstr>
      <vt:lpstr>Open Sans</vt:lpstr>
      <vt:lpstr>Times New Roman</vt:lpstr>
      <vt:lpstr>Calibri</vt:lpstr>
      <vt:lpstr>Arial</vt:lpstr>
      <vt:lpstr>Wingdings</vt:lpstr>
      <vt:lpstr>Nunito</vt:lpstr>
      <vt:lpstr>Shift</vt:lpstr>
      <vt:lpstr>Office Theme</vt:lpstr>
      <vt:lpstr>2_Office Theme</vt:lpstr>
      <vt:lpstr>1_Office Theme</vt:lpstr>
      <vt:lpstr>3_Office Theme</vt:lpstr>
      <vt:lpstr>4_Office Theme</vt:lpstr>
      <vt:lpstr>Proposal Thesis</vt:lpstr>
      <vt:lpstr>Latar Belakang</vt:lpstr>
      <vt:lpstr>Rumusan Masalah</vt:lpstr>
      <vt:lpstr>Tujuan Penelitian</vt:lpstr>
      <vt:lpstr>Metodologi</vt:lpstr>
      <vt:lpstr>Hypothesis</vt:lpstr>
      <vt:lpstr>Dasar Teori</vt:lpstr>
      <vt:lpstr>Dasar Teori</vt:lpstr>
      <vt:lpstr>KELEBIHAN LOGIKA FUZZY</vt:lpstr>
      <vt:lpstr>KARAKTER TEKNIK LOAD BALANCING</vt:lpstr>
      <vt:lpstr>PowerPoint Presentation</vt:lpstr>
      <vt:lpstr>Fuzzy Logic Rule</vt:lpstr>
      <vt:lpstr>Fuzzy Logic Rule</vt:lpstr>
      <vt:lpstr>PowerPoint Presentation</vt:lpstr>
      <vt:lpstr>Rencana Pengujian</vt:lpstr>
      <vt:lpstr>Rencana Analisa Data</vt:lpstr>
      <vt:lpstr>Capaian Implementasi Awal</vt:lpstr>
      <vt:lpstr>Rencana Selanjutnya</vt:lpstr>
      <vt:lpstr>Demikian dan 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Fuzzy Logic Algorithm for Load Balancing in SDN</dc:title>
  <cp:lastModifiedBy>ian prakoso</cp:lastModifiedBy>
  <cp:revision>36</cp:revision>
  <dcterms:modified xsi:type="dcterms:W3CDTF">2021-01-20T19:04:26Z</dcterms:modified>
</cp:coreProperties>
</file>